
<file path=[Content_Types].xml><?xml version="1.0" encoding="utf-8"?>
<Types xmlns="http://schemas.openxmlformats.org/package/2006/content-types">
  <Default Extension="gif" ContentType="image/gif"/>
  <Default Extension="jpe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86" r:id="rId1"/>
    <p:sldMasterId id="2147483898" r:id="rId2"/>
  </p:sldMasterIdLst>
  <p:notesMasterIdLst>
    <p:notesMasterId r:id="rId39"/>
  </p:notesMasterIdLst>
  <p:handoutMasterIdLst>
    <p:handoutMasterId r:id="rId40"/>
  </p:handoutMasterIdLst>
  <p:sldIdLst>
    <p:sldId id="317" r:id="rId3"/>
    <p:sldId id="327" r:id="rId4"/>
    <p:sldId id="316" r:id="rId5"/>
    <p:sldId id="271" r:id="rId6"/>
    <p:sldId id="1708" r:id="rId7"/>
    <p:sldId id="391" r:id="rId8"/>
    <p:sldId id="369" r:id="rId9"/>
    <p:sldId id="392" r:id="rId10"/>
    <p:sldId id="1707" r:id="rId11"/>
    <p:sldId id="370" r:id="rId12"/>
    <p:sldId id="371" r:id="rId13"/>
    <p:sldId id="292" r:id="rId14"/>
    <p:sldId id="375" r:id="rId15"/>
    <p:sldId id="386" r:id="rId16"/>
    <p:sldId id="389" r:id="rId17"/>
    <p:sldId id="390" r:id="rId18"/>
    <p:sldId id="291" r:id="rId19"/>
    <p:sldId id="357" r:id="rId20"/>
    <p:sldId id="358" r:id="rId21"/>
    <p:sldId id="1703" r:id="rId22"/>
    <p:sldId id="404" r:id="rId23"/>
    <p:sldId id="408" r:id="rId24"/>
    <p:sldId id="1697" r:id="rId25"/>
    <p:sldId id="407" r:id="rId26"/>
    <p:sldId id="1702" r:id="rId27"/>
    <p:sldId id="406" r:id="rId28"/>
    <p:sldId id="409" r:id="rId29"/>
    <p:sldId id="1700" r:id="rId30"/>
    <p:sldId id="1698" r:id="rId31"/>
    <p:sldId id="356" r:id="rId32"/>
    <p:sldId id="337" r:id="rId33"/>
    <p:sldId id="359" r:id="rId34"/>
    <p:sldId id="362" r:id="rId35"/>
    <p:sldId id="360" r:id="rId36"/>
    <p:sldId id="1705" r:id="rId37"/>
    <p:sldId id="1659" r:id="rId38"/>
  </p:sldIdLst>
  <p:sldSz cx="9144000" cy="5143500" type="screen16x9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808000"/>
    <a:srgbClr val="FF6666"/>
    <a:srgbClr val="FF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9799" autoAdjust="0"/>
    <p:restoredTop sz="96973" autoAdjust="0"/>
  </p:normalViewPr>
  <p:slideViewPr>
    <p:cSldViewPr snapToObjects="1">
      <p:cViewPr varScale="1">
        <p:scale>
          <a:sx n="104" d="100"/>
          <a:sy n="104" d="100"/>
        </p:scale>
        <p:origin x="216" y="1176"/>
      </p:cViewPr>
      <p:guideLst>
        <p:guide orient="horz" pos="2160"/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 snapToObjects="1">
      <p:cViewPr varScale="1">
        <p:scale>
          <a:sx n="167" d="100"/>
          <a:sy n="167" d="100"/>
        </p:scale>
        <p:origin x="2040" y="17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fld id="{3D6113D2-D28E-FE47-99BA-895B6FE2D13F}" type="datetimeFigureOut">
              <a:rPr lang="en-US"/>
              <a:pPr>
                <a:defRPr/>
              </a:pPr>
              <a:t>9/6/23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fld id="{AC5B352D-4FD8-4545-9BF6-AE658699EF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1185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fld id="{6C2FD059-51CF-1249-926F-EFBD39C3BED9}" type="datetimeFigureOut">
              <a:rPr lang="en-US"/>
              <a:pPr>
                <a:defRPr/>
              </a:pPr>
              <a:t>9/6/23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fld id="{396E01DF-631A-A04A-9385-A7B2D60629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7210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6E01DF-631A-A04A-9385-A7B2D60629C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680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6E01DF-631A-A04A-9385-A7B2D60629C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313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SLS: will be most powerful rocket ever, to launch late 2021.  </a:t>
            </a:r>
          </a:p>
          <a:p>
            <a:r>
              <a:rPr lang="en-US" dirty="0"/>
              <a:t>Orion: 4-6 astronauts.  </a:t>
            </a:r>
          </a:p>
          <a:p>
            <a:r>
              <a:rPr lang="en-US" dirty="0"/>
              <a:t>Gateway: outpost orbiting moon to support long term human lunar activity + deep space exploration staging 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6E01DF-631A-A04A-9385-A7B2D60629C9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670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schemeClr val="bg1"/>
                </a:solidFill>
              </a:rPr>
              <a:t>planet sizes are to scale, distances are not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6E01DF-631A-A04A-9385-A7B2D60629C9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4678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E3683F-2BE3-4A4A-9348-5E71845CCCD1}" type="slidenum">
              <a:rPr lang="en-US"/>
              <a:pPr/>
              <a:t>36</a:t>
            </a:fld>
            <a:endParaRPr lang="en-US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37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4"/>
          <p:cNvSpPr txBox="1">
            <a:spLocks noChangeArrowheads="1"/>
          </p:cNvSpPr>
          <p:nvPr userDrawn="1"/>
        </p:nvSpPr>
        <p:spPr bwMode="auto">
          <a:xfrm>
            <a:off x="466728" y="341710"/>
            <a:ext cx="212407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600">
                <a:solidFill>
                  <a:srgbClr val="FFFFFF"/>
                </a:solidFill>
                <a:latin typeface="Arial Narrow"/>
                <a:ea typeface="ヒラギノ角ゴ Pro W3" charset="0"/>
                <a:cs typeface="Arial Narrow"/>
              </a:rPr>
              <a:t>National Aeronautics and Space Administration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19050"/>
            <a:ext cx="9163118" cy="516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162"/>
          <p:cNvSpPr>
            <a:spLocks noGrp="1" noChangeArrowheads="1"/>
          </p:cNvSpPr>
          <p:nvPr>
            <p:ph type="ctrTitle"/>
          </p:nvPr>
        </p:nvSpPr>
        <p:spPr>
          <a:xfrm>
            <a:off x="457208" y="214376"/>
            <a:ext cx="7436033" cy="483611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b="0">
                <a:latin typeface="Arial Narrow"/>
                <a:cs typeface="Arial Narrow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rgbClr val="FFFFFF"/>
                </a:solidFill>
                <a:latin typeface="Arial Narrow"/>
                <a:cs typeface="Arial Narrow"/>
              </a:defRPr>
            </a:lvl1pPr>
            <a:lvl2pPr marL="457200" indent="0">
              <a:buNone/>
              <a:defRPr sz="2000" b="0" baseline="0">
                <a:solidFill>
                  <a:srgbClr val="FFFFFF"/>
                </a:solidFill>
                <a:latin typeface="Arial Narrow"/>
                <a:cs typeface="Arial Narrow"/>
              </a:defRPr>
            </a:lvl2pPr>
            <a:lvl3pPr>
              <a:defRPr sz="2000">
                <a:solidFill>
                  <a:srgbClr val="FFFFFF"/>
                </a:solidFill>
                <a:latin typeface="Arial Narrow"/>
                <a:cs typeface="Arial Narrow"/>
              </a:defRPr>
            </a:lvl3pPr>
            <a:lvl4pPr>
              <a:defRPr sz="2000">
                <a:solidFill>
                  <a:srgbClr val="FFFFFF"/>
                </a:solidFill>
                <a:latin typeface="Arial Narrow"/>
                <a:cs typeface="Arial Narrow"/>
              </a:defRPr>
            </a:lvl4pPr>
            <a:lvl5pPr>
              <a:defRPr sz="2000">
                <a:solidFill>
                  <a:srgbClr val="FFFFFF"/>
                </a:solidFill>
                <a:latin typeface="Arial Narrow"/>
                <a:cs typeface="Arial Narrow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FFFFFF"/>
                </a:solidFill>
                <a:latin typeface="Arial Narrow"/>
                <a:ea typeface="+mn-ea"/>
                <a:cs typeface="Arial Narrow"/>
              </a:defRPr>
            </a:lvl1pPr>
          </a:lstStyle>
          <a:p>
            <a:pPr>
              <a:defRPr/>
            </a:pPr>
            <a:fld id="{5D5E9277-75C9-DB44-BFB5-3C9F0883649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509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19050"/>
            <a:ext cx="9163118" cy="516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62"/>
          <p:cNvSpPr>
            <a:spLocks noGrp="1" noChangeArrowheads="1"/>
          </p:cNvSpPr>
          <p:nvPr>
            <p:ph type="ctrTitle"/>
          </p:nvPr>
        </p:nvSpPr>
        <p:spPr>
          <a:xfrm>
            <a:off x="457208" y="214376"/>
            <a:ext cx="7436033" cy="483611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b="0">
                <a:latin typeface="Arial Narrow"/>
                <a:cs typeface="Arial Narrow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rgbClr val="FFFFFF"/>
                </a:solidFill>
                <a:latin typeface="Arial Narrow"/>
                <a:cs typeface="Arial Narrow"/>
              </a:defRPr>
            </a:lvl1pPr>
            <a:lvl2pPr marL="457200" indent="0">
              <a:buNone/>
              <a:defRPr sz="2000" b="0" baseline="0">
                <a:solidFill>
                  <a:srgbClr val="FFFFFF"/>
                </a:solidFill>
                <a:latin typeface="+mn-lt"/>
                <a:cs typeface="Arial Narrow"/>
              </a:defRPr>
            </a:lvl2pPr>
            <a:lvl3pPr>
              <a:defRPr sz="2000">
                <a:solidFill>
                  <a:srgbClr val="FFFFFF"/>
                </a:solidFill>
                <a:latin typeface="Arial Narrow"/>
                <a:cs typeface="Arial Narrow"/>
              </a:defRPr>
            </a:lvl3pPr>
            <a:lvl4pPr>
              <a:defRPr sz="2000">
                <a:solidFill>
                  <a:srgbClr val="FFFFFF"/>
                </a:solidFill>
                <a:latin typeface="Arial Narrow"/>
                <a:cs typeface="Arial Narrow"/>
              </a:defRPr>
            </a:lvl4pPr>
            <a:lvl5pPr>
              <a:defRPr sz="2000">
                <a:solidFill>
                  <a:srgbClr val="FFFFFF"/>
                </a:solidFill>
                <a:latin typeface="Arial Narrow"/>
                <a:cs typeface="Arial Narrow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FFFFFF"/>
                </a:solidFill>
                <a:latin typeface="Arial Narrow"/>
                <a:ea typeface="+mn-ea"/>
                <a:cs typeface="Arial Narrow"/>
              </a:defRPr>
            </a:lvl1pPr>
          </a:lstStyle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006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34522"/>
          </a:xfrm>
          <a:prstGeom prst="rect">
            <a:avLst/>
          </a:prstGeom>
        </p:spPr>
        <p:txBody>
          <a:bodyPr vert="horz"/>
          <a:lstStyle>
            <a:lvl1pPr>
              <a:defRPr sz="2800" b="0">
                <a:latin typeface="Arial Narrow"/>
                <a:cs typeface="Arial Narrow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2" descr="Reach-for-New-Heights.jpe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943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latin typeface="Arial Narrow"/>
                <a:cs typeface="Arial Narrow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 Narrow"/>
                <a:cs typeface="Arial Narrow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prstClr val="black"/>
                </a:solidFill>
                <a:latin typeface="Arial Narrow"/>
                <a:ea typeface="+mn-ea"/>
                <a:cs typeface="Arial Narrow"/>
              </a:defRPr>
            </a:lvl1pPr>
          </a:lstStyle>
          <a:p>
            <a:pPr>
              <a:defRPr/>
            </a:pPr>
            <a:fld id="{862A2C83-1797-CE42-8563-8F68A4DDF1F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8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313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5223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19050"/>
            <a:ext cx="9163118" cy="516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330" y="76873"/>
            <a:ext cx="8076408" cy="557732"/>
          </a:xfrm>
          <a:prstGeom prst="rect">
            <a:avLst/>
          </a:prstGeo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 Narrow"/>
                <a:cs typeface="Arial Narrow"/>
              </a:defRPr>
            </a:lvl1pPr>
            <a:lvl2pPr>
              <a:defRPr sz="2000">
                <a:latin typeface="Arial Narrow"/>
                <a:cs typeface="Arial Narrow"/>
              </a:defRPr>
            </a:lvl2pPr>
            <a:lvl3pPr>
              <a:defRPr sz="1800">
                <a:latin typeface="Arial Narrow"/>
                <a:cs typeface="Arial Narrow"/>
              </a:defRPr>
            </a:lvl3pPr>
            <a:lvl4pPr>
              <a:defRPr sz="1600">
                <a:latin typeface="Arial Narrow"/>
                <a:cs typeface="Arial Narrow"/>
              </a:defRPr>
            </a:lvl4pPr>
            <a:lvl5pPr>
              <a:defRPr sz="1600">
                <a:latin typeface="Arial Narrow"/>
                <a:cs typeface="Arial Narrow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 Narrow"/>
                <a:cs typeface="Arial Narrow"/>
              </a:defRPr>
            </a:lvl1pPr>
            <a:lvl2pPr>
              <a:defRPr sz="2000">
                <a:latin typeface="Arial Narrow"/>
                <a:cs typeface="Arial Narrow"/>
              </a:defRPr>
            </a:lvl2pPr>
            <a:lvl3pPr>
              <a:defRPr sz="1800">
                <a:latin typeface="Arial Narrow"/>
                <a:cs typeface="Arial Narrow"/>
              </a:defRPr>
            </a:lvl3pPr>
            <a:lvl4pPr>
              <a:defRPr sz="1600">
                <a:latin typeface="Arial Narrow"/>
                <a:cs typeface="Arial Narrow"/>
              </a:defRPr>
            </a:lvl4pPr>
            <a:lvl5pPr>
              <a:defRPr sz="1600">
                <a:latin typeface="Arial Narrow"/>
                <a:cs typeface="Arial Narrow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prstClr val="black"/>
                </a:solidFill>
                <a:latin typeface="Arial Narrow"/>
                <a:ea typeface="+mn-ea"/>
                <a:cs typeface="Arial Narrow"/>
              </a:defRPr>
            </a:lvl1pPr>
          </a:lstStyle>
          <a:p>
            <a:pPr>
              <a:defRPr/>
            </a:pPr>
            <a:fld id="{41245765-42FB-964E-9516-E9D46E45E66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229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19050"/>
            <a:ext cx="9163118" cy="516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330" y="76873"/>
            <a:ext cx="8076408" cy="557732"/>
          </a:xfrm>
          <a:prstGeom prst="rect">
            <a:avLst/>
          </a:prstGeo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>
                <a:latin typeface="Arial Narrow"/>
                <a:cs typeface="Arial Narrow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Arial Narrow"/>
                <a:cs typeface="Arial Narrow"/>
              </a:defRPr>
            </a:lvl1pPr>
            <a:lvl2pPr>
              <a:defRPr sz="1800">
                <a:latin typeface="Arial Narrow"/>
                <a:cs typeface="Arial Narrow"/>
              </a:defRPr>
            </a:lvl2pPr>
            <a:lvl3pPr>
              <a:defRPr sz="1600">
                <a:latin typeface="Arial Narrow"/>
                <a:cs typeface="Arial Narrow"/>
              </a:defRPr>
            </a:lvl3pPr>
            <a:lvl4pPr>
              <a:defRPr sz="1400">
                <a:latin typeface="Arial Narrow"/>
                <a:cs typeface="Arial Narrow"/>
              </a:defRPr>
            </a:lvl4pPr>
            <a:lvl5pPr>
              <a:defRPr sz="1400">
                <a:latin typeface="Arial Narrow"/>
                <a:cs typeface="Arial Narrow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>
                <a:latin typeface="Arial Narrow"/>
                <a:cs typeface="Arial Narrow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Arial Narrow"/>
                <a:cs typeface="Arial Narrow"/>
              </a:defRPr>
            </a:lvl1pPr>
            <a:lvl2pPr>
              <a:defRPr sz="1800">
                <a:latin typeface="Arial Narrow"/>
                <a:cs typeface="Arial Narrow"/>
              </a:defRPr>
            </a:lvl2pPr>
            <a:lvl3pPr>
              <a:defRPr sz="1600">
                <a:latin typeface="Arial Narrow"/>
                <a:cs typeface="Arial Narrow"/>
              </a:defRPr>
            </a:lvl3pPr>
            <a:lvl4pPr>
              <a:defRPr sz="1400">
                <a:latin typeface="Arial Narrow"/>
                <a:cs typeface="Arial Narrow"/>
              </a:defRPr>
            </a:lvl4pPr>
            <a:lvl5pPr>
              <a:defRPr sz="1400">
                <a:latin typeface="Arial Narrow"/>
                <a:cs typeface="Arial Narrow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prstClr val="black"/>
                </a:solidFill>
                <a:latin typeface="Arial Narrow"/>
                <a:ea typeface="+mn-ea"/>
                <a:cs typeface="Arial Narrow"/>
              </a:defRPr>
            </a:lvl1pPr>
          </a:lstStyle>
          <a:p>
            <a:pPr>
              <a:defRPr/>
            </a:pPr>
            <a:fld id="{B33955C7-3605-004B-89B0-9D09E7E5BA6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76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330" y="76873"/>
            <a:ext cx="8076408" cy="55773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prstClr val="black"/>
                </a:solidFill>
                <a:ea typeface="+mn-ea"/>
                <a:cs typeface="Arial" charset="0"/>
              </a:defRPr>
            </a:lvl1pPr>
          </a:lstStyle>
          <a:p>
            <a:pPr>
              <a:defRPr/>
            </a:pPr>
            <a:fld id="{2F16DFA6-E31C-4447-963D-64DF613D61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697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prstClr val="black"/>
                </a:solidFill>
                <a:ea typeface="+mn-ea"/>
                <a:cs typeface="Arial" charset="0"/>
              </a:defRPr>
            </a:lvl1pPr>
          </a:lstStyle>
          <a:p>
            <a:pPr>
              <a:defRPr/>
            </a:pPr>
            <a:fld id="{ECE5B3BD-24CC-B84C-8057-7C602E9D29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7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3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4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3" y="1076328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prstClr val="black"/>
                </a:solidFill>
                <a:ea typeface="+mn-ea"/>
                <a:cs typeface="Arial" charset="0"/>
              </a:defRPr>
            </a:lvl1pPr>
          </a:lstStyle>
          <a:p>
            <a:pPr>
              <a:defRPr/>
            </a:pPr>
            <a:fld id="{13BF9CEE-941F-B745-8EA7-29996E628A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75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>
                <a:latin typeface="Arial Narrow"/>
                <a:cs typeface="Arial Narrow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9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 Narrow"/>
                <a:cs typeface="Arial Narrow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prstClr val="black"/>
                </a:solidFill>
                <a:latin typeface="Arial Narrow"/>
                <a:ea typeface="+mn-ea"/>
                <a:cs typeface="Arial Narrow"/>
              </a:defRPr>
            </a:lvl1pPr>
          </a:lstStyle>
          <a:p>
            <a:pPr>
              <a:defRPr/>
            </a:pPr>
            <a:fld id="{D578B307-9FAA-9F4A-BD44-84302A087A8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724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Arial Narrow"/>
                <a:cs typeface="Arial Narrow"/>
              </a:defRPr>
            </a:lvl1pPr>
            <a:lvl2pPr>
              <a:defRPr>
                <a:latin typeface="Arial Narrow"/>
                <a:cs typeface="Arial Narrow"/>
              </a:defRPr>
            </a:lvl2pPr>
            <a:lvl3pPr>
              <a:defRPr>
                <a:latin typeface="Arial Narrow"/>
                <a:cs typeface="Arial Narrow"/>
              </a:defRPr>
            </a:lvl3pPr>
            <a:lvl4pPr>
              <a:defRPr>
                <a:latin typeface="Arial Narrow"/>
                <a:cs typeface="Arial Narrow"/>
              </a:defRPr>
            </a:lvl4pPr>
            <a:lvl5pPr>
              <a:defRPr>
                <a:latin typeface="Arial Narrow"/>
                <a:cs typeface="Arial Narrow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prstClr val="black"/>
                </a:solidFill>
                <a:latin typeface="Arial Narrow"/>
                <a:ea typeface="+mn-ea"/>
                <a:cs typeface="Arial Narrow"/>
              </a:defRPr>
            </a:lvl1pPr>
          </a:lstStyle>
          <a:p>
            <a:pPr>
              <a:defRPr/>
            </a:pPr>
            <a:fld id="{7EB4DCC1-4F1C-2C4D-A0B7-0AEC7749938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9390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42952"/>
            <a:ext cx="4572000" cy="2028825"/>
          </a:xfrm>
          <a:prstGeom prst="rect">
            <a:avLst/>
          </a:prstGeo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  <a:lvl2pPr>
              <a:defRPr>
                <a:latin typeface="Arial Narrow"/>
                <a:cs typeface="Arial Narrow"/>
              </a:defRPr>
            </a:lvl2pPr>
            <a:lvl3pPr>
              <a:defRPr>
                <a:latin typeface="Arial Narrow"/>
                <a:cs typeface="Arial Narrow"/>
              </a:defRPr>
            </a:lvl3pPr>
            <a:lvl4pPr>
              <a:defRPr>
                <a:latin typeface="Arial Narrow"/>
                <a:cs typeface="Arial Narrow"/>
              </a:defRPr>
            </a:lvl4pPr>
            <a:lvl5pPr>
              <a:defRPr>
                <a:latin typeface="Arial Narrow"/>
                <a:cs typeface="Arial Narrow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045499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slide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"/>
            <a:ext cx="9144000" cy="707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143000"/>
            <a:ext cx="7772400" cy="857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828800"/>
            <a:ext cx="7772400" cy="3086100"/>
          </a:xfrm>
          <a:prstGeom prst="rect">
            <a:avLst/>
          </a:prstGeom>
        </p:spPr>
        <p:txBody>
          <a:bodyPr/>
          <a:lstStyle>
            <a:lvl1pPr>
              <a:defRPr>
                <a:latin typeface="Arial Narrow"/>
                <a:cs typeface="Arial Narrow"/>
              </a:defRPr>
            </a:lvl1pPr>
            <a:lvl2pPr>
              <a:defRPr>
                <a:latin typeface="Arial Narrow"/>
                <a:cs typeface="Arial Narrow"/>
              </a:defRPr>
            </a:lvl2pPr>
            <a:lvl3pPr>
              <a:defRPr>
                <a:latin typeface="Arial Narrow"/>
                <a:cs typeface="Arial Narrow"/>
              </a:defRPr>
            </a:lvl3pPr>
            <a:lvl4pPr>
              <a:defRPr>
                <a:latin typeface="Arial Narrow"/>
                <a:cs typeface="Arial Narrow"/>
              </a:defRPr>
            </a:lvl4pPr>
            <a:lvl5pPr>
              <a:defRPr>
                <a:latin typeface="Arial Narrow"/>
                <a:cs typeface="Arial Narrow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098676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 descr="PPbarV11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"/>
            <a:ext cx="9144000" cy="707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705785"/>
            <a:ext cx="9144000" cy="480151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Arial Narrow"/>
                <a:cs typeface="Arial Narrow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4426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3091339352340-2A47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611806">
            <a:off x="5559544" y="-447254"/>
            <a:ext cx="3809530" cy="20271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7150"/>
            <a:ext cx="8189937" cy="612775"/>
          </a:xfrm>
          <a:prstGeom prst="rect">
            <a:avLst/>
          </a:prstGeom>
        </p:spPr>
        <p:txBody>
          <a:bodyPr vert="horz" anchor="ctr"/>
          <a:lstStyle>
            <a:lvl1pPr>
              <a:defRPr sz="3200" b="0"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7200" y="1352550"/>
            <a:ext cx="8229600" cy="3429000"/>
          </a:xfrm>
          <a:prstGeom prst="rect">
            <a:avLst/>
          </a:prstGeom>
        </p:spPr>
        <p:txBody>
          <a:bodyPr vert="horz"/>
          <a:lstStyle>
            <a:lvl1pPr>
              <a:defRPr sz="2000" b="0">
                <a:solidFill>
                  <a:schemeClr val="bg1"/>
                </a:solidFill>
                <a:latin typeface="Arial Narrow"/>
                <a:cs typeface="Arial Narrow"/>
              </a:defRPr>
            </a:lvl1pPr>
            <a:lvl2pPr marL="455613" indent="-228600">
              <a:defRPr b="0">
                <a:solidFill>
                  <a:schemeClr val="bg1"/>
                </a:solidFill>
                <a:latin typeface="Arial Narrow"/>
                <a:cs typeface="Arial Narrow"/>
              </a:defRPr>
            </a:lvl2pPr>
            <a:lvl3pPr marL="685800" indent="-228600">
              <a:defRPr sz="1600" b="0">
                <a:solidFill>
                  <a:schemeClr val="bg1"/>
                </a:solidFill>
                <a:latin typeface="Arial Narrow"/>
                <a:cs typeface="Arial Narrow"/>
              </a:defRPr>
            </a:lvl3pPr>
            <a:lvl4pPr marL="914400" indent="-228600" defTabSz="-12700">
              <a:defRPr sz="1600" b="0">
                <a:solidFill>
                  <a:schemeClr val="bg1"/>
                </a:solidFill>
                <a:latin typeface="Arial Narrow"/>
                <a:cs typeface="Arial Narrow"/>
              </a:defRPr>
            </a:lvl4pPr>
            <a:lvl5pPr marL="1146175" indent="-225425">
              <a:defRPr sz="1600" b="0">
                <a:solidFill>
                  <a:schemeClr val="bg1"/>
                </a:solidFill>
                <a:latin typeface="Arial Narrow"/>
                <a:cs typeface="Arial Narrow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Picture 9" descr="niw_print1500x1247ppi.pn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5962" y="106892"/>
            <a:ext cx="638038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9287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eep-space-nebula-wallpaper-2560x1440.jpg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73775">
            <a:off x="5249430" y="-607468"/>
            <a:ext cx="4364990" cy="2455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7150"/>
            <a:ext cx="8189937" cy="612775"/>
          </a:xfrm>
          <a:prstGeom prst="rect">
            <a:avLst/>
          </a:prstGeom>
        </p:spPr>
        <p:txBody>
          <a:bodyPr vert="horz" anchor="ctr"/>
          <a:lstStyle>
            <a:lvl1pPr>
              <a:defRPr sz="3200" b="0"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7200" y="1352550"/>
            <a:ext cx="8229600" cy="3429000"/>
          </a:xfrm>
          <a:prstGeom prst="rect">
            <a:avLst/>
          </a:prstGeom>
        </p:spPr>
        <p:txBody>
          <a:bodyPr vert="horz"/>
          <a:lstStyle>
            <a:lvl1pPr>
              <a:defRPr sz="2000" b="0">
                <a:solidFill>
                  <a:schemeClr val="bg1"/>
                </a:solidFill>
                <a:latin typeface="Arial Narrow"/>
                <a:cs typeface="Arial Narrow"/>
              </a:defRPr>
            </a:lvl1pPr>
            <a:lvl2pPr marL="455613" indent="-228600">
              <a:defRPr b="0">
                <a:solidFill>
                  <a:schemeClr val="bg1"/>
                </a:solidFill>
                <a:latin typeface="Arial Narrow"/>
                <a:cs typeface="Arial Narrow"/>
              </a:defRPr>
            </a:lvl2pPr>
            <a:lvl3pPr marL="685800" indent="-228600">
              <a:defRPr sz="1600" b="0">
                <a:solidFill>
                  <a:schemeClr val="bg1"/>
                </a:solidFill>
                <a:latin typeface="Arial Narrow"/>
                <a:cs typeface="Arial Narrow"/>
              </a:defRPr>
            </a:lvl3pPr>
            <a:lvl4pPr marL="914400" indent="-228600" defTabSz="-12700">
              <a:defRPr sz="1600" b="0">
                <a:solidFill>
                  <a:schemeClr val="bg1"/>
                </a:solidFill>
                <a:latin typeface="Arial Narrow"/>
                <a:cs typeface="Arial Narrow"/>
              </a:defRPr>
            </a:lvl4pPr>
            <a:lvl5pPr marL="1146175" indent="-225425">
              <a:defRPr sz="1600" b="0">
                <a:solidFill>
                  <a:schemeClr val="bg1"/>
                </a:solidFill>
                <a:latin typeface="Arial Narrow"/>
                <a:cs typeface="Arial Narrow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Picture 9" descr="niw_print1500x1247ppi.pn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5962" y="106892"/>
            <a:ext cx="638038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8164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nebula-wallpaper-2312-2475-hd-wallpapers.jpg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24164" flipH="1">
            <a:off x="5330521" y="-687291"/>
            <a:ext cx="4289430" cy="24128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7150"/>
            <a:ext cx="8189937" cy="612775"/>
          </a:xfrm>
          <a:prstGeom prst="rect">
            <a:avLst/>
          </a:prstGeom>
        </p:spPr>
        <p:txBody>
          <a:bodyPr vert="horz" anchor="ctr"/>
          <a:lstStyle>
            <a:lvl1pPr>
              <a:defRPr sz="3200" b="0"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7200" y="1352550"/>
            <a:ext cx="8229600" cy="3429000"/>
          </a:xfrm>
          <a:prstGeom prst="rect">
            <a:avLst/>
          </a:prstGeom>
        </p:spPr>
        <p:txBody>
          <a:bodyPr vert="horz"/>
          <a:lstStyle>
            <a:lvl1pPr>
              <a:defRPr sz="2000" b="0">
                <a:solidFill>
                  <a:schemeClr val="bg1"/>
                </a:solidFill>
                <a:latin typeface="Arial Narrow"/>
                <a:cs typeface="Arial Narrow"/>
              </a:defRPr>
            </a:lvl1pPr>
            <a:lvl2pPr marL="455613" indent="-228600">
              <a:defRPr b="0">
                <a:solidFill>
                  <a:schemeClr val="bg1"/>
                </a:solidFill>
                <a:latin typeface="Arial Narrow"/>
                <a:cs typeface="Arial Narrow"/>
              </a:defRPr>
            </a:lvl2pPr>
            <a:lvl3pPr marL="685800" indent="-228600">
              <a:defRPr sz="1600" b="0">
                <a:solidFill>
                  <a:schemeClr val="bg1"/>
                </a:solidFill>
                <a:latin typeface="Arial Narrow"/>
                <a:cs typeface="Arial Narrow"/>
              </a:defRPr>
            </a:lvl3pPr>
            <a:lvl4pPr marL="914400" indent="-228600" defTabSz="-12700">
              <a:defRPr sz="1600" b="0">
                <a:solidFill>
                  <a:schemeClr val="bg1"/>
                </a:solidFill>
                <a:latin typeface="Arial Narrow"/>
                <a:cs typeface="Arial Narrow"/>
              </a:defRPr>
            </a:lvl4pPr>
            <a:lvl5pPr marL="1146175" indent="-225425">
              <a:defRPr sz="1600" b="0">
                <a:solidFill>
                  <a:schemeClr val="bg1"/>
                </a:solidFill>
                <a:latin typeface="Arial Narrow"/>
                <a:cs typeface="Arial Narrow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 descr="niw_print1500x1247ppi.pn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5962" y="106892"/>
            <a:ext cx="638038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7051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5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0822F4-610A-EE43-A1B5-76C8705B46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4376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E6682B-2D44-9C48-AE17-F2D75CBBBC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7150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48698-5045-204B-BCC7-CA72144E78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4813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3C0B0B-F45F-E143-9F60-C9C8B2A224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523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57AECF-95B6-524D-B662-AA9C31BB61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6186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9DF12-F576-9745-A3A7-D4B241D814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1738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84C7A-F057-3748-94F1-757D02B64B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4516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4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3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B87EA-26F7-224E-A7E8-2B79FD413A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3523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9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2D09B-44AF-4243-8AD5-7AE4C76AE6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2188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357CFE-5BF1-8745-A0C1-1FAE58CBF6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96898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7C1B1-0B9C-F14E-A4D3-C45F3F8BAD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886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/>
        </p:nvSpPr>
        <p:spPr bwMode="auto">
          <a:xfrm>
            <a:off x="0" y="1"/>
            <a:ext cx="9144000" cy="634604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57200">
              <a:spcBef>
                <a:spcPct val="20000"/>
              </a:spcBef>
            </a:pPr>
            <a:endParaRPr 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18" r:id="rId1"/>
    <p:sldLayoutId id="2147484519" r:id="rId2"/>
    <p:sldLayoutId id="2147484505" r:id="rId3"/>
    <p:sldLayoutId id="2147484520" r:id="rId4"/>
    <p:sldLayoutId id="2147484521" r:id="rId5"/>
    <p:sldLayoutId id="2147484522" r:id="rId6"/>
    <p:sldLayoutId id="2147484523" r:id="rId7"/>
    <p:sldLayoutId id="2147484524" r:id="rId8"/>
    <p:sldLayoutId id="2147484525" r:id="rId9"/>
    <p:sldLayoutId id="2147484526" r:id="rId10"/>
    <p:sldLayoutId id="2147484527" r:id="rId11"/>
    <p:sldLayoutId id="2147484548" r:id="rId12"/>
    <p:sldLayoutId id="2147484549" r:id="rId13"/>
    <p:sldLayoutId id="2147484551" r:id="rId14"/>
    <p:sldLayoutId id="2147484552" r:id="rId15"/>
    <p:sldLayoutId id="2147484553" r:id="rId16"/>
    <p:sldLayoutId id="2147484554" r:id="rId17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chemeClr val="bg1"/>
          </a:solidFill>
          <a:latin typeface="Arial"/>
          <a:ea typeface="ヒラギノ角ゴ Pro W3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177800" indent="-1778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b="1" kern="1200">
          <a:solidFill>
            <a:schemeClr val="tx1"/>
          </a:solidFill>
          <a:latin typeface="Arial"/>
          <a:ea typeface="ヒラギノ角ゴ Pro W3" charset="-128"/>
          <a:cs typeface="Arial"/>
        </a:defRPr>
      </a:lvl1pPr>
      <a:lvl2pPr marL="6858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379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+mn-ea"/>
                <a:cs typeface="Arial" charset="0"/>
              </a:defRPr>
            </a:lvl1pPr>
          </a:lstStyle>
          <a:p>
            <a:pPr>
              <a:defRPr/>
            </a:pPr>
            <a:fld id="{2ED32B66-FB7D-B748-8CF7-3804108F4D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07" r:id="rId1"/>
    <p:sldLayoutId id="2147484508" r:id="rId2"/>
    <p:sldLayoutId id="2147484509" r:id="rId3"/>
    <p:sldLayoutId id="2147484510" r:id="rId4"/>
    <p:sldLayoutId id="2147484511" r:id="rId5"/>
    <p:sldLayoutId id="2147484512" r:id="rId6"/>
    <p:sldLayoutId id="2147484513" r:id="rId7"/>
    <p:sldLayoutId id="2147484514" r:id="rId8"/>
    <p:sldLayoutId id="2147484515" r:id="rId9"/>
    <p:sldLayoutId id="2147484516" r:id="rId10"/>
    <p:sldLayoutId id="2147484517" r:id="rId1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2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33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5" Type="http://schemas.openxmlformats.org/officeDocument/2006/relationships/image" Target="../media/image44.jpeg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tif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52.png"/><Relationship Id="rId4" Type="http://schemas.openxmlformats.org/officeDocument/2006/relationships/image" Target="../media/image51.tif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3" Type="http://schemas.microsoft.com/office/2007/relationships/hdphoto" Target="../media/hdphoto4.wdp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Relationship Id="rId14" Type="http://schemas.openxmlformats.org/officeDocument/2006/relationships/image" Target="../media/image6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gif"/><Relationship Id="rId5" Type="http://schemas.openxmlformats.org/officeDocument/2006/relationships/image" Target="../media/image73.gif"/><Relationship Id="rId4" Type="http://schemas.openxmlformats.org/officeDocument/2006/relationships/image" Target="../media/image7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76.png"/><Relationship Id="rId5" Type="http://schemas.openxmlformats.org/officeDocument/2006/relationships/image" Target="../media/image74.gif"/><Relationship Id="rId4" Type="http://schemas.openxmlformats.org/officeDocument/2006/relationships/image" Target="../media/image7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990600" y="742956"/>
            <a:ext cx="7162800" cy="1581150"/>
          </a:xfrm>
          <a:solidFill>
            <a:schemeClr val="tx1">
              <a:alpha val="55000"/>
            </a:schemeClr>
          </a:solidFill>
          <a:effectLst>
            <a:softEdge rad="63500"/>
          </a:effectLst>
        </p:spPr>
        <p:txBody>
          <a:bodyPr anchor="ctr"/>
          <a:lstStyle/>
          <a:p>
            <a:pPr algn="ctr"/>
            <a:r>
              <a:rPr lang="en-US" sz="4000" b="0" dirty="0">
                <a:solidFill>
                  <a:schemeClr val="bg1"/>
                </a:solidFill>
                <a:ea typeface="ヒラギノ角ゴ Pro W3" charset="0"/>
              </a:rPr>
              <a:t>NASA, Space,</a:t>
            </a:r>
          </a:p>
          <a:p>
            <a:pPr algn="ctr"/>
            <a:r>
              <a:rPr lang="en-US" sz="4000" b="0" dirty="0">
                <a:solidFill>
                  <a:schemeClr val="bg1"/>
                </a:solidFill>
                <a:ea typeface="ヒラギノ角ゴ Pro W3" charset="0"/>
              </a:rPr>
              <a:t> &amp; Spaceship Heatshield Engineering</a:t>
            </a:r>
            <a:endParaRPr lang="en-US" sz="3600" b="0" dirty="0">
              <a:solidFill>
                <a:schemeClr val="bg1"/>
              </a:solidFill>
              <a:ea typeface="ヒラギノ角ゴ Pro W3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898741-E568-A042-9442-D55849030F6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392" y="133350"/>
            <a:ext cx="1415808" cy="1171581"/>
          </a:xfrm>
          <a:prstGeom prst="rect">
            <a:avLst/>
          </a:prstGeom>
        </p:spPr>
      </p:pic>
      <p:sp>
        <p:nvSpPr>
          <p:cNvPr id="2" name="Title 3">
            <a:extLst>
              <a:ext uri="{FF2B5EF4-FFF2-40B4-BE49-F238E27FC236}">
                <a16:creationId xmlns:a16="http://schemas.microsoft.com/office/drawing/2014/main" id="{9A948454-E694-4F61-9691-DE10BD1AD434}"/>
              </a:ext>
            </a:extLst>
          </p:cNvPr>
          <p:cNvSpPr txBox="1">
            <a:spLocks/>
          </p:cNvSpPr>
          <p:nvPr/>
        </p:nvSpPr>
        <p:spPr>
          <a:xfrm>
            <a:off x="2171700" y="2800350"/>
            <a:ext cx="5105400" cy="990600"/>
          </a:xfrm>
          <a:prstGeom prst="rect">
            <a:avLst/>
          </a:prstGeom>
          <a:solidFill>
            <a:schemeClr val="tx1">
              <a:alpha val="55000"/>
            </a:schemeClr>
          </a:solidFill>
          <a:effectLst>
            <a:softEdge rad="63500"/>
          </a:effectLst>
        </p:spPr>
        <p:txBody>
          <a:bodyPr anchor="ctr"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 cap="all">
                <a:solidFill>
                  <a:schemeClr val="bg1"/>
                </a:solidFill>
                <a:latin typeface="Arial Narrow"/>
                <a:ea typeface="ヒラギノ角ゴ Pro W3" charset="-128"/>
                <a:cs typeface="Arial Narrow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>
              <a:spcBef>
                <a:spcPts val="1200"/>
              </a:spcBef>
            </a:pPr>
            <a:r>
              <a:rPr lang="en-US" sz="2000" b="0" cap="none" dirty="0">
                <a:ea typeface="ヒラギノ角ゴ Pro W3" charset="0"/>
              </a:rPr>
              <a:t>Andrew Santos</a:t>
            </a:r>
            <a:br>
              <a:rPr lang="en-US" sz="2000" b="0" cap="none" dirty="0">
                <a:ea typeface="ヒラギノ角ゴ Pro W3" charset="0"/>
              </a:rPr>
            </a:br>
            <a:r>
              <a:rPr lang="en-US" sz="2000" b="0" cap="none" dirty="0">
                <a:ea typeface="ヒラギノ角ゴ Pro W3" charset="0"/>
              </a:rPr>
              <a:t>Content borrowed from Don </a:t>
            </a:r>
            <a:r>
              <a:rPr lang="en-US" sz="2000" b="0" cap="none" dirty="0" err="1">
                <a:ea typeface="ヒラギノ角ゴ Pro W3" charset="0"/>
              </a:rPr>
              <a:t>Ellerby</a:t>
            </a:r>
            <a:endParaRPr lang="en-US" sz="1800" b="0" cap="none" dirty="0"/>
          </a:p>
        </p:txBody>
      </p:sp>
    </p:spTree>
    <p:extLst>
      <p:ext uri="{BB962C8B-B14F-4D97-AF65-F5344CB8AC3E}">
        <p14:creationId xmlns:p14="http://schemas.microsoft.com/office/powerpoint/2010/main" val="3039590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115" y="-16002"/>
            <a:ext cx="9218230" cy="51755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75" y="-19050"/>
            <a:ext cx="7075025" cy="590546"/>
          </a:xfrm>
          <a:solidFill>
            <a:schemeClr val="bg1">
              <a:alpha val="70000"/>
            </a:schemeClr>
          </a:solidFill>
          <a:effectLst>
            <a:softEdge rad="50800"/>
          </a:effectLst>
        </p:spPr>
        <p:txBody>
          <a:bodyPr anchor="ctr"/>
          <a:lstStyle/>
          <a:p>
            <a:r>
              <a:rPr lang="en-US" sz="3200" dirty="0">
                <a:solidFill>
                  <a:schemeClr val="tx1"/>
                </a:solidFill>
                <a:cs typeface="Arial" charset="0"/>
              </a:rPr>
              <a:t>NASA  Ames Research Center  (SF Bay Area)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001574" y="2885132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3" name="Picture 2" descr="A map of san francisco&#10;&#10;Description automatically generated">
            <a:extLst>
              <a:ext uri="{FF2B5EF4-FFF2-40B4-BE49-F238E27FC236}">
                <a16:creationId xmlns:a16="http://schemas.microsoft.com/office/drawing/2014/main" id="{E3BF4846-12E5-9C58-CC73-8DE49622E09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210"/>
          <a:stretch/>
        </p:blipFill>
        <p:spPr>
          <a:xfrm>
            <a:off x="-10886" y="3334691"/>
            <a:ext cx="1534886" cy="1828948"/>
          </a:xfrm>
          <a:prstGeom prst="rect">
            <a:avLst/>
          </a:prstGeom>
        </p:spPr>
      </p:pic>
      <p:sp>
        <p:nvSpPr>
          <p:cNvPr id="6" name="Oval 276">
            <a:extLst>
              <a:ext uri="{FF2B5EF4-FFF2-40B4-BE49-F238E27FC236}">
                <a16:creationId xmlns:a16="http://schemas.microsoft.com/office/drawing/2014/main" id="{FBBBD2F6-5E27-9DC4-70CA-8A1CE7CC608E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914400" y="4324350"/>
            <a:ext cx="108963" cy="123030"/>
          </a:xfrm>
          <a:prstGeom prst="ellipse">
            <a:avLst/>
          </a:prstGeom>
          <a:solidFill>
            <a:schemeClr val="bg1">
              <a:alpha val="39999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>
              <a:defRPr/>
            </a:pPr>
            <a:endParaRPr lang="en-US">
              <a:solidFill>
                <a:srgbClr val="000000"/>
              </a:solidFill>
              <a:latin typeface="Arial Narrow"/>
              <a:ea typeface="ＭＳ Ｐゴシック" charset="0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340693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7150"/>
            <a:ext cx="5516041" cy="612775"/>
          </a:xfrm>
        </p:spPr>
        <p:txBody>
          <a:bodyPr anchor="ctr"/>
          <a:lstStyle/>
          <a:p>
            <a:r>
              <a:rPr lang="en-US" sz="3600" dirty="0">
                <a:solidFill>
                  <a:srgbClr val="FFFFFF"/>
                </a:solidFill>
                <a:cs typeface="Arial" charset="0"/>
              </a:rPr>
              <a:t>NASA Centers</a:t>
            </a:r>
            <a:endParaRPr lang="en-US" sz="3600" dirty="0">
              <a:solidFill>
                <a:srgbClr val="FFFFFF"/>
              </a:solidFill>
            </a:endParaRPr>
          </a:p>
        </p:txBody>
      </p:sp>
      <p:pic>
        <p:nvPicPr>
          <p:cNvPr id="4" name="Picture 123" descr="USA_ma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4388" y="411032"/>
            <a:ext cx="7036168" cy="4307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24" descr="Alask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3231064"/>
            <a:ext cx="1603527" cy="1779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reeform 125"/>
          <p:cNvSpPr>
            <a:spLocks/>
          </p:cNvSpPr>
          <p:nvPr/>
        </p:nvSpPr>
        <p:spPr bwMode="auto">
          <a:xfrm>
            <a:off x="1184093" y="546502"/>
            <a:ext cx="6685051" cy="4017112"/>
          </a:xfrm>
          <a:custGeom>
            <a:avLst/>
            <a:gdLst>
              <a:gd name="T0" fmla="*/ 724726386 w 4033"/>
              <a:gd name="T1" fmla="*/ 709978773 h 2497"/>
              <a:gd name="T2" fmla="*/ 318878696 w 4033"/>
              <a:gd name="T3" fmla="*/ 1747638636 h 2497"/>
              <a:gd name="T4" fmla="*/ 28989665 w 4033"/>
              <a:gd name="T5" fmla="*/ 2147483647 h 2497"/>
              <a:gd name="T6" fmla="*/ 260901271 w 4033"/>
              <a:gd name="T7" fmla="*/ 2147483647 h 2497"/>
              <a:gd name="T8" fmla="*/ 347868361 w 4033"/>
              <a:gd name="T9" fmla="*/ 2147483647 h 2497"/>
              <a:gd name="T10" fmla="*/ 434835451 w 4033"/>
              <a:gd name="T11" fmla="*/ 2147483647 h 2497"/>
              <a:gd name="T12" fmla="*/ 1246528928 w 4033"/>
              <a:gd name="T13" fmla="*/ 2147483647 h 2497"/>
              <a:gd name="T14" fmla="*/ 2147483647 w 4033"/>
              <a:gd name="T15" fmla="*/ 2147483647 h 2497"/>
              <a:gd name="T16" fmla="*/ 2147483647 w 4033"/>
              <a:gd name="T17" fmla="*/ 2147483647 h 2497"/>
              <a:gd name="T18" fmla="*/ 2147483647 w 4033"/>
              <a:gd name="T19" fmla="*/ 2147483647 h 2497"/>
              <a:gd name="T20" fmla="*/ 2147483647 w 4033"/>
              <a:gd name="T21" fmla="*/ 2147483647 h 2497"/>
              <a:gd name="T22" fmla="*/ 2147483647 w 4033"/>
              <a:gd name="T23" fmla="*/ 2147483647 h 2497"/>
              <a:gd name="T24" fmla="*/ 2147483647 w 4033"/>
              <a:gd name="T25" fmla="*/ 2147483647 h 2497"/>
              <a:gd name="T26" fmla="*/ 2147483647 w 4033"/>
              <a:gd name="T27" fmla="*/ 2147483647 h 2497"/>
              <a:gd name="T28" fmla="*/ 2147483647 w 4033"/>
              <a:gd name="T29" fmla="*/ 2147483647 h 2497"/>
              <a:gd name="T30" fmla="*/ 2147483647 w 4033"/>
              <a:gd name="T31" fmla="*/ 2147483647 h 2497"/>
              <a:gd name="T32" fmla="*/ 2147483647 w 4033"/>
              <a:gd name="T33" fmla="*/ 2147483647 h 2497"/>
              <a:gd name="T34" fmla="*/ 2147483647 w 4033"/>
              <a:gd name="T35" fmla="*/ 2147483647 h 2497"/>
              <a:gd name="T36" fmla="*/ 2147483647 w 4033"/>
              <a:gd name="T37" fmla="*/ 2147483647 h 2497"/>
              <a:gd name="T38" fmla="*/ 2147483647 w 4033"/>
              <a:gd name="T39" fmla="*/ 2147483647 h 2497"/>
              <a:gd name="T40" fmla="*/ 2147483647 w 4033"/>
              <a:gd name="T41" fmla="*/ 2147483647 h 2497"/>
              <a:gd name="T42" fmla="*/ 2147483647 w 4033"/>
              <a:gd name="T43" fmla="*/ 2147483647 h 2497"/>
              <a:gd name="T44" fmla="*/ 2147483647 w 4033"/>
              <a:gd name="T45" fmla="*/ 2147483647 h 2497"/>
              <a:gd name="T46" fmla="*/ 2147483647 w 4033"/>
              <a:gd name="T47" fmla="*/ 2147483647 h 2497"/>
              <a:gd name="T48" fmla="*/ 2147483647 w 4033"/>
              <a:gd name="T49" fmla="*/ 2147483647 h 2497"/>
              <a:gd name="T50" fmla="*/ 2147483647 w 4033"/>
              <a:gd name="T51" fmla="*/ 2147483647 h 2497"/>
              <a:gd name="T52" fmla="*/ 2147483647 w 4033"/>
              <a:gd name="T53" fmla="*/ 2147483647 h 2497"/>
              <a:gd name="T54" fmla="*/ 2147483647 w 4033"/>
              <a:gd name="T55" fmla="*/ 2147483647 h 2497"/>
              <a:gd name="T56" fmla="*/ 2147483647 w 4033"/>
              <a:gd name="T57" fmla="*/ 2147483647 h 2497"/>
              <a:gd name="T58" fmla="*/ 2147483647 w 4033"/>
              <a:gd name="T59" fmla="*/ 2147483647 h 2497"/>
              <a:gd name="T60" fmla="*/ 2147483647 w 4033"/>
              <a:gd name="T61" fmla="*/ 2147483647 h 2497"/>
              <a:gd name="T62" fmla="*/ 2147483647 w 4033"/>
              <a:gd name="T63" fmla="*/ 2147483647 h 2497"/>
              <a:gd name="T64" fmla="*/ 2147483647 w 4033"/>
              <a:gd name="T65" fmla="*/ 2147483647 h 2497"/>
              <a:gd name="T66" fmla="*/ 2147483647 w 4033"/>
              <a:gd name="T67" fmla="*/ 2147483647 h 2497"/>
              <a:gd name="T68" fmla="*/ 2147483647 w 4033"/>
              <a:gd name="T69" fmla="*/ 2147483647 h 2497"/>
              <a:gd name="T70" fmla="*/ 2147483647 w 4033"/>
              <a:gd name="T71" fmla="*/ 2147483647 h 2497"/>
              <a:gd name="T72" fmla="*/ 2147483647 w 4033"/>
              <a:gd name="T73" fmla="*/ 2147483647 h 2497"/>
              <a:gd name="T74" fmla="*/ 2147483647 w 4033"/>
              <a:gd name="T75" fmla="*/ 2147483647 h 2497"/>
              <a:gd name="T76" fmla="*/ 2147483647 w 4033"/>
              <a:gd name="T77" fmla="*/ 2147483647 h 2497"/>
              <a:gd name="T78" fmla="*/ 2147483647 w 4033"/>
              <a:gd name="T79" fmla="*/ 1747638636 h 2497"/>
              <a:gd name="T80" fmla="*/ 2147483647 w 4033"/>
              <a:gd name="T81" fmla="*/ 1419955699 h 2497"/>
              <a:gd name="T82" fmla="*/ 2147483647 w 4033"/>
              <a:gd name="T83" fmla="*/ 983046964 h 2497"/>
              <a:gd name="T84" fmla="*/ 2147483647 w 4033"/>
              <a:gd name="T85" fmla="*/ 791898122 h 2497"/>
              <a:gd name="T86" fmla="*/ 2147483647 w 4033"/>
              <a:gd name="T87" fmla="*/ 1310728053 h 2497"/>
              <a:gd name="T88" fmla="*/ 2147483647 w 4033"/>
              <a:gd name="T89" fmla="*/ 2129934472 h 2497"/>
              <a:gd name="T90" fmla="*/ 2147483647 w 4033"/>
              <a:gd name="T91" fmla="*/ 2147483647 h 2497"/>
              <a:gd name="T92" fmla="*/ 2147483647 w 4033"/>
              <a:gd name="T93" fmla="*/ 2147483647 h 2497"/>
              <a:gd name="T94" fmla="*/ 2147483647 w 4033"/>
              <a:gd name="T95" fmla="*/ 2147483647 h 2497"/>
              <a:gd name="T96" fmla="*/ 2147483647 w 4033"/>
              <a:gd name="T97" fmla="*/ 1911479181 h 2497"/>
              <a:gd name="T98" fmla="*/ 2147483647 w 4033"/>
              <a:gd name="T99" fmla="*/ 2048013276 h 2497"/>
              <a:gd name="T100" fmla="*/ 2147483647 w 4033"/>
              <a:gd name="T101" fmla="*/ 2147483647 h 2497"/>
              <a:gd name="T102" fmla="*/ 2147483647 w 4033"/>
              <a:gd name="T103" fmla="*/ 2147483647 h 2497"/>
              <a:gd name="T104" fmla="*/ 2147483647 w 4033"/>
              <a:gd name="T105" fmla="*/ 1966093927 h 2497"/>
              <a:gd name="T106" fmla="*/ 2147483647 w 4033"/>
              <a:gd name="T107" fmla="*/ 1802251535 h 2497"/>
              <a:gd name="T108" fmla="*/ 2147483647 w 4033"/>
              <a:gd name="T109" fmla="*/ 1693023889 h 2497"/>
              <a:gd name="T110" fmla="*/ 2147483647 w 4033"/>
              <a:gd name="T111" fmla="*/ 1501876895 h 2497"/>
              <a:gd name="T112" fmla="*/ 2147483647 w 4033"/>
              <a:gd name="T113" fmla="*/ 1365342800 h 2497"/>
              <a:gd name="T114" fmla="*/ 2147483647 w 4033"/>
              <a:gd name="T115" fmla="*/ 1529183345 h 2497"/>
              <a:gd name="T116" fmla="*/ 2147483647 w 4033"/>
              <a:gd name="T117" fmla="*/ 1092274609 h 2497"/>
              <a:gd name="T118" fmla="*/ 2147483647 w 4033"/>
              <a:gd name="T119" fmla="*/ 955740514 h 2497"/>
              <a:gd name="T120" fmla="*/ 2147483647 w 4033"/>
              <a:gd name="T121" fmla="*/ 436908735 h 2497"/>
              <a:gd name="T122" fmla="*/ 1188549599 w 4033"/>
              <a:gd name="T123" fmla="*/ 546136381 h 249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4033" h="2497">
                <a:moveTo>
                  <a:pt x="208" y="24"/>
                </a:moveTo>
                <a:lnTo>
                  <a:pt x="208" y="48"/>
                </a:lnTo>
                <a:lnTo>
                  <a:pt x="200" y="64"/>
                </a:lnTo>
                <a:lnTo>
                  <a:pt x="216" y="96"/>
                </a:lnTo>
                <a:lnTo>
                  <a:pt x="208" y="104"/>
                </a:lnTo>
                <a:lnTo>
                  <a:pt x="208" y="160"/>
                </a:lnTo>
                <a:lnTo>
                  <a:pt x="216" y="160"/>
                </a:lnTo>
                <a:lnTo>
                  <a:pt x="224" y="168"/>
                </a:lnTo>
                <a:lnTo>
                  <a:pt x="216" y="168"/>
                </a:lnTo>
                <a:lnTo>
                  <a:pt x="216" y="176"/>
                </a:lnTo>
                <a:lnTo>
                  <a:pt x="208" y="176"/>
                </a:lnTo>
                <a:lnTo>
                  <a:pt x="208" y="192"/>
                </a:lnTo>
                <a:lnTo>
                  <a:pt x="216" y="200"/>
                </a:lnTo>
                <a:lnTo>
                  <a:pt x="208" y="200"/>
                </a:lnTo>
                <a:lnTo>
                  <a:pt x="208" y="208"/>
                </a:lnTo>
                <a:lnTo>
                  <a:pt x="200" y="216"/>
                </a:lnTo>
                <a:lnTo>
                  <a:pt x="200" y="208"/>
                </a:lnTo>
                <a:lnTo>
                  <a:pt x="192" y="216"/>
                </a:lnTo>
                <a:lnTo>
                  <a:pt x="192" y="232"/>
                </a:lnTo>
                <a:lnTo>
                  <a:pt x="200" y="232"/>
                </a:lnTo>
                <a:lnTo>
                  <a:pt x="208" y="240"/>
                </a:lnTo>
                <a:lnTo>
                  <a:pt x="216" y="240"/>
                </a:lnTo>
                <a:lnTo>
                  <a:pt x="208" y="248"/>
                </a:lnTo>
                <a:lnTo>
                  <a:pt x="200" y="240"/>
                </a:lnTo>
                <a:lnTo>
                  <a:pt x="192" y="248"/>
                </a:lnTo>
                <a:lnTo>
                  <a:pt x="192" y="264"/>
                </a:lnTo>
                <a:lnTo>
                  <a:pt x="184" y="280"/>
                </a:lnTo>
                <a:lnTo>
                  <a:pt x="168" y="312"/>
                </a:lnTo>
                <a:lnTo>
                  <a:pt x="160" y="352"/>
                </a:lnTo>
                <a:lnTo>
                  <a:pt x="144" y="376"/>
                </a:lnTo>
                <a:lnTo>
                  <a:pt x="128" y="432"/>
                </a:lnTo>
                <a:lnTo>
                  <a:pt x="104" y="472"/>
                </a:lnTo>
                <a:lnTo>
                  <a:pt x="88" y="496"/>
                </a:lnTo>
                <a:lnTo>
                  <a:pt x="88" y="512"/>
                </a:lnTo>
                <a:lnTo>
                  <a:pt x="80" y="520"/>
                </a:lnTo>
                <a:lnTo>
                  <a:pt x="80" y="528"/>
                </a:lnTo>
                <a:lnTo>
                  <a:pt x="72" y="536"/>
                </a:lnTo>
                <a:lnTo>
                  <a:pt x="64" y="536"/>
                </a:lnTo>
                <a:lnTo>
                  <a:pt x="64" y="552"/>
                </a:lnTo>
                <a:lnTo>
                  <a:pt x="64" y="576"/>
                </a:lnTo>
                <a:lnTo>
                  <a:pt x="56" y="584"/>
                </a:lnTo>
                <a:lnTo>
                  <a:pt x="56" y="624"/>
                </a:lnTo>
                <a:lnTo>
                  <a:pt x="64" y="624"/>
                </a:lnTo>
                <a:lnTo>
                  <a:pt x="56" y="632"/>
                </a:lnTo>
                <a:lnTo>
                  <a:pt x="56" y="688"/>
                </a:lnTo>
                <a:lnTo>
                  <a:pt x="40" y="704"/>
                </a:lnTo>
                <a:lnTo>
                  <a:pt x="40" y="728"/>
                </a:lnTo>
                <a:lnTo>
                  <a:pt x="8" y="752"/>
                </a:lnTo>
                <a:lnTo>
                  <a:pt x="0" y="768"/>
                </a:lnTo>
                <a:lnTo>
                  <a:pt x="0" y="792"/>
                </a:lnTo>
                <a:lnTo>
                  <a:pt x="8" y="800"/>
                </a:lnTo>
                <a:lnTo>
                  <a:pt x="8" y="816"/>
                </a:lnTo>
                <a:lnTo>
                  <a:pt x="16" y="816"/>
                </a:lnTo>
                <a:lnTo>
                  <a:pt x="24" y="840"/>
                </a:lnTo>
                <a:lnTo>
                  <a:pt x="24" y="864"/>
                </a:lnTo>
                <a:lnTo>
                  <a:pt x="16" y="880"/>
                </a:lnTo>
                <a:lnTo>
                  <a:pt x="8" y="896"/>
                </a:lnTo>
                <a:lnTo>
                  <a:pt x="8" y="904"/>
                </a:lnTo>
                <a:lnTo>
                  <a:pt x="16" y="912"/>
                </a:lnTo>
                <a:lnTo>
                  <a:pt x="8" y="920"/>
                </a:lnTo>
                <a:lnTo>
                  <a:pt x="16" y="952"/>
                </a:lnTo>
                <a:lnTo>
                  <a:pt x="24" y="968"/>
                </a:lnTo>
                <a:lnTo>
                  <a:pt x="40" y="984"/>
                </a:lnTo>
                <a:lnTo>
                  <a:pt x="40" y="1016"/>
                </a:lnTo>
                <a:lnTo>
                  <a:pt x="32" y="1032"/>
                </a:lnTo>
                <a:lnTo>
                  <a:pt x="48" y="1032"/>
                </a:lnTo>
                <a:lnTo>
                  <a:pt x="56" y="1048"/>
                </a:lnTo>
                <a:lnTo>
                  <a:pt x="72" y="1048"/>
                </a:lnTo>
                <a:lnTo>
                  <a:pt x="72" y="1040"/>
                </a:lnTo>
                <a:lnTo>
                  <a:pt x="80" y="1040"/>
                </a:lnTo>
                <a:lnTo>
                  <a:pt x="80" y="1056"/>
                </a:lnTo>
                <a:lnTo>
                  <a:pt x="88" y="1072"/>
                </a:lnTo>
                <a:lnTo>
                  <a:pt x="88" y="1088"/>
                </a:lnTo>
                <a:lnTo>
                  <a:pt x="72" y="1080"/>
                </a:lnTo>
                <a:lnTo>
                  <a:pt x="72" y="1056"/>
                </a:lnTo>
                <a:lnTo>
                  <a:pt x="64" y="1056"/>
                </a:lnTo>
                <a:lnTo>
                  <a:pt x="64" y="1072"/>
                </a:lnTo>
                <a:lnTo>
                  <a:pt x="56" y="1072"/>
                </a:lnTo>
                <a:lnTo>
                  <a:pt x="64" y="1080"/>
                </a:lnTo>
                <a:lnTo>
                  <a:pt x="56" y="1088"/>
                </a:lnTo>
                <a:lnTo>
                  <a:pt x="56" y="1120"/>
                </a:lnTo>
                <a:lnTo>
                  <a:pt x="64" y="1136"/>
                </a:lnTo>
                <a:lnTo>
                  <a:pt x="72" y="1144"/>
                </a:lnTo>
                <a:lnTo>
                  <a:pt x="88" y="1152"/>
                </a:lnTo>
                <a:lnTo>
                  <a:pt x="96" y="1160"/>
                </a:lnTo>
                <a:lnTo>
                  <a:pt x="96" y="1176"/>
                </a:lnTo>
                <a:lnTo>
                  <a:pt x="80" y="1184"/>
                </a:lnTo>
                <a:lnTo>
                  <a:pt x="72" y="1192"/>
                </a:lnTo>
                <a:lnTo>
                  <a:pt x="72" y="1208"/>
                </a:lnTo>
                <a:lnTo>
                  <a:pt x="88" y="1232"/>
                </a:lnTo>
                <a:lnTo>
                  <a:pt x="88" y="1240"/>
                </a:lnTo>
                <a:lnTo>
                  <a:pt x="96" y="1248"/>
                </a:lnTo>
                <a:lnTo>
                  <a:pt x="96" y="1264"/>
                </a:lnTo>
                <a:lnTo>
                  <a:pt x="112" y="1312"/>
                </a:lnTo>
                <a:lnTo>
                  <a:pt x="128" y="1320"/>
                </a:lnTo>
                <a:lnTo>
                  <a:pt x="120" y="1328"/>
                </a:lnTo>
                <a:lnTo>
                  <a:pt x="120" y="1344"/>
                </a:lnTo>
                <a:lnTo>
                  <a:pt x="128" y="1344"/>
                </a:lnTo>
                <a:lnTo>
                  <a:pt x="136" y="1352"/>
                </a:lnTo>
                <a:lnTo>
                  <a:pt x="128" y="1352"/>
                </a:lnTo>
                <a:lnTo>
                  <a:pt x="128" y="1384"/>
                </a:lnTo>
                <a:lnTo>
                  <a:pt x="120" y="1392"/>
                </a:lnTo>
                <a:lnTo>
                  <a:pt x="120" y="1400"/>
                </a:lnTo>
                <a:lnTo>
                  <a:pt x="128" y="1408"/>
                </a:lnTo>
                <a:lnTo>
                  <a:pt x="144" y="1416"/>
                </a:lnTo>
                <a:lnTo>
                  <a:pt x="152" y="1416"/>
                </a:lnTo>
                <a:lnTo>
                  <a:pt x="208" y="1440"/>
                </a:lnTo>
                <a:lnTo>
                  <a:pt x="216" y="1448"/>
                </a:lnTo>
                <a:lnTo>
                  <a:pt x="224" y="1472"/>
                </a:lnTo>
                <a:lnTo>
                  <a:pt x="256" y="1488"/>
                </a:lnTo>
                <a:lnTo>
                  <a:pt x="264" y="1488"/>
                </a:lnTo>
                <a:lnTo>
                  <a:pt x="272" y="1496"/>
                </a:lnTo>
                <a:lnTo>
                  <a:pt x="272" y="1512"/>
                </a:lnTo>
                <a:lnTo>
                  <a:pt x="280" y="1520"/>
                </a:lnTo>
                <a:lnTo>
                  <a:pt x="288" y="1520"/>
                </a:lnTo>
                <a:lnTo>
                  <a:pt x="312" y="1536"/>
                </a:lnTo>
                <a:lnTo>
                  <a:pt x="320" y="1552"/>
                </a:lnTo>
                <a:lnTo>
                  <a:pt x="328" y="1560"/>
                </a:lnTo>
                <a:lnTo>
                  <a:pt x="344" y="1600"/>
                </a:lnTo>
                <a:lnTo>
                  <a:pt x="344" y="1640"/>
                </a:lnTo>
                <a:lnTo>
                  <a:pt x="352" y="1640"/>
                </a:lnTo>
                <a:lnTo>
                  <a:pt x="352" y="1648"/>
                </a:lnTo>
                <a:lnTo>
                  <a:pt x="344" y="1648"/>
                </a:lnTo>
                <a:lnTo>
                  <a:pt x="352" y="1656"/>
                </a:lnTo>
                <a:lnTo>
                  <a:pt x="544" y="1672"/>
                </a:lnTo>
                <a:lnTo>
                  <a:pt x="536" y="1696"/>
                </a:lnTo>
                <a:lnTo>
                  <a:pt x="816" y="1864"/>
                </a:lnTo>
                <a:lnTo>
                  <a:pt x="1048" y="1896"/>
                </a:lnTo>
                <a:lnTo>
                  <a:pt x="1056" y="1856"/>
                </a:lnTo>
                <a:lnTo>
                  <a:pt x="1184" y="1872"/>
                </a:lnTo>
                <a:lnTo>
                  <a:pt x="1200" y="1880"/>
                </a:lnTo>
                <a:lnTo>
                  <a:pt x="1208" y="1896"/>
                </a:lnTo>
                <a:lnTo>
                  <a:pt x="1232" y="1920"/>
                </a:lnTo>
                <a:lnTo>
                  <a:pt x="1280" y="1968"/>
                </a:lnTo>
                <a:lnTo>
                  <a:pt x="1320" y="2000"/>
                </a:lnTo>
                <a:lnTo>
                  <a:pt x="1320" y="2024"/>
                </a:lnTo>
                <a:lnTo>
                  <a:pt x="1328" y="2040"/>
                </a:lnTo>
                <a:lnTo>
                  <a:pt x="1328" y="2080"/>
                </a:lnTo>
                <a:lnTo>
                  <a:pt x="1344" y="2104"/>
                </a:lnTo>
                <a:lnTo>
                  <a:pt x="1400" y="2144"/>
                </a:lnTo>
                <a:lnTo>
                  <a:pt x="1440" y="2168"/>
                </a:lnTo>
                <a:lnTo>
                  <a:pt x="1464" y="2168"/>
                </a:lnTo>
                <a:lnTo>
                  <a:pt x="1472" y="2152"/>
                </a:lnTo>
                <a:lnTo>
                  <a:pt x="1472" y="2144"/>
                </a:lnTo>
                <a:lnTo>
                  <a:pt x="1488" y="2104"/>
                </a:lnTo>
                <a:lnTo>
                  <a:pt x="1504" y="2096"/>
                </a:lnTo>
                <a:lnTo>
                  <a:pt x="1512" y="2104"/>
                </a:lnTo>
                <a:lnTo>
                  <a:pt x="1520" y="2104"/>
                </a:lnTo>
                <a:lnTo>
                  <a:pt x="1520" y="2096"/>
                </a:lnTo>
                <a:lnTo>
                  <a:pt x="1528" y="2088"/>
                </a:lnTo>
                <a:lnTo>
                  <a:pt x="1536" y="2096"/>
                </a:lnTo>
                <a:lnTo>
                  <a:pt x="1544" y="2096"/>
                </a:lnTo>
                <a:lnTo>
                  <a:pt x="1560" y="2104"/>
                </a:lnTo>
                <a:lnTo>
                  <a:pt x="1568" y="2104"/>
                </a:lnTo>
                <a:lnTo>
                  <a:pt x="1584" y="2104"/>
                </a:lnTo>
                <a:lnTo>
                  <a:pt x="1592" y="2104"/>
                </a:lnTo>
                <a:lnTo>
                  <a:pt x="1616" y="2120"/>
                </a:lnTo>
                <a:lnTo>
                  <a:pt x="1616" y="2128"/>
                </a:lnTo>
                <a:lnTo>
                  <a:pt x="1624" y="2128"/>
                </a:lnTo>
                <a:lnTo>
                  <a:pt x="1632" y="2144"/>
                </a:lnTo>
                <a:lnTo>
                  <a:pt x="1648" y="2160"/>
                </a:lnTo>
                <a:lnTo>
                  <a:pt x="1656" y="2176"/>
                </a:lnTo>
                <a:lnTo>
                  <a:pt x="1664" y="2184"/>
                </a:lnTo>
                <a:lnTo>
                  <a:pt x="1688" y="2240"/>
                </a:lnTo>
                <a:lnTo>
                  <a:pt x="1688" y="2256"/>
                </a:lnTo>
                <a:lnTo>
                  <a:pt x="1720" y="2280"/>
                </a:lnTo>
                <a:lnTo>
                  <a:pt x="1720" y="2288"/>
                </a:lnTo>
                <a:lnTo>
                  <a:pt x="1760" y="2328"/>
                </a:lnTo>
                <a:lnTo>
                  <a:pt x="1760" y="2360"/>
                </a:lnTo>
                <a:lnTo>
                  <a:pt x="1768" y="2384"/>
                </a:lnTo>
                <a:lnTo>
                  <a:pt x="1768" y="2392"/>
                </a:lnTo>
                <a:lnTo>
                  <a:pt x="1784" y="2424"/>
                </a:lnTo>
                <a:lnTo>
                  <a:pt x="1784" y="2432"/>
                </a:lnTo>
                <a:lnTo>
                  <a:pt x="1800" y="2432"/>
                </a:lnTo>
                <a:lnTo>
                  <a:pt x="1816" y="2448"/>
                </a:lnTo>
                <a:lnTo>
                  <a:pt x="1832" y="2448"/>
                </a:lnTo>
                <a:lnTo>
                  <a:pt x="1864" y="2472"/>
                </a:lnTo>
                <a:lnTo>
                  <a:pt x="1912" y="2472"/>
                </a:lnTo>
                <a:lnTo>
                  <a:pt x="1928" y="2488"/>
                </a:lnTo>
                <a:lnTo>
                  <a:pt x="1936" y="2496"/>
                </a:lnTo>
                <a:lnTo>
                  <a:pt x="1944" y="2480"/>
                </a:lnTo>
                <a:lnTo>
                  <a:pt x="1952" y="2480"/>
                </a:lnTo>
                <a:lnTo>
                  <a:pt x="1952" y="2472"/>
                </a:lnTo>
                <a:lnTo>
                  <a:pt x="1936" y="2456"/>
                </a:lnTo>
                <a:lnTo>
                  <a:pt x="1928" y="2408"/>
                </a:lnTo>
                <a:lnTo>
                  <a:pt x="1928" y="2400"/>
                </a:lnTo>
                <a:lnTo>
                  <a:pt x="1928" y="2368"/>
                </a:lnTo>
                <a:lnTo>
                  <a:pt x="1928" y="2360"/>
                </a:lnTo>
                <a:lnTo>
                  <a:pt x="1928" y="2352"/>
                </a:lnTo>
                <a:lnTo>
                  <a:pt x="1936" y="2344"/>
                </a:lnTo>
                <a:lnTo>
                  <a:pt x="1944" y="2320"/>
                </a:lnTo>
                <a:lnTo>
                  <a:pt x="1936" y="2312"/>
                </a:lnTo>
                <a:lnTo>
                  <a:pt x="1936" y="2304"/>
                </a:lnTo>
                <a:lnTo>
                  <a:pt x="1944" y="2296"/>
                </a:lnTo>
                <a:lnTo>
                  <a:pt x="1952" y="2304"/>
                </a:lnTo>
                <a:lnTo>
                  <a:pt x="1968" y="2288"/>
                </a:lnTo>
                <a:lnTo>
                  <a:pt x="1968" y="2280"/>
                </a:lnTo>
                <a:lnTo>
                  <a:pt x="1960" y="2272"/>
                </a:lnTo>
                <a:lnTo>
                  <a:pt x="1968" y="2264"/>
                </a:lnTo>
                <a:lnTo>
                  <a:pt x="1992" y="2264"/>
                </a:lnTo>
                <a:lnTo>
                  <a:pt x="1992" y="2256"/>
                </a:lnTo>
                <a:lnTo>
                  <a:pt x="2000" y="2256"/>
                </a:lnTo>
                <a:lnTo>
                  <a:pt x="2024" y="2248"/>
                </a:lnTo>
                <a:lnTo>
                  <a:pt x="2024" y="2240"/>
                </a:lnTo>
                <a:lnTo>
                  <a:pt x="2016" y="2240"/>
                </a:lnTo>
                <a:lnTo>
                  <a:pt x="2016" y="2232"/>
                </a:lnTo>
                <a:lnTo>
                  <a:pt x="2032" y="2224"/>
                </a:lnTo>
                <a:lnTo>
                  <a:pt x="2040" y="2224"/>
                </a:lnTo>
                <a:lnTo>
                  <a:pt x="2048" y="2232"/>
                </a:lnTo>
                <a:lnTo>
                  <a:pt x="2048" y="2224"/>
                </a:lnTo>
                <a:lnTo>
                  <a:pt x="2080" y="2216"/>
                </a:lnTo>
                <a:lnTo>
                  <a:pt x="2128" y="2184"/>
                </a:lnTo>
                <a:lnTo>
                  <a:pt x="2128" y="2168"/>
                </a:lnTo>
                <a:lnTo>
                  <a:pt x="2152" y="2152"/>
                </a:lnTo>
                <a:lnTo>
                  <a:pt x="2152" y="2144"/>
                </a:lnTo>
                <a:lnTo>
                  <a:pt x="2144" y="2136"/>
                </a:lnTo>
                <a:lnTo>
                  <a:pt x="2144" y="2120"/>
                </a:lnTo>
                <a:lnTo>
                  <a:pt x="2160" y="2112"/>
                </a:lnTo>
                <a:lnTo>
                  <a:pt x="2168" y="2112"/>
                </a:lnTo>
                <a:lnTo>
                  <a:pt x="2160" y="2128"/>
                </a:lnTo>
                <a:lnTo>
                  <a:pt x="2168" y="2136"/>
                </a:lnTo>
                <a:lnTo>
                  <a:pt x="2184" y="2128"/>
                </a:lnTo>
                <a:lnTo>
                  <a:pt x="2184" y="2136"/>
                </a:lnTo>
                <a:lnTo>
                  <a:pt x="2224" y="2120"/>
                </a:lnTo>
                <a:lnTo>
                  <a:pt x="2240" y="2120"/>
                </a:lnTo>
                <a:lnTo>
                  <a:pt x="2240" y="2112"/>
                </a:lnTo>
                <a:lnTo>
                  <a:pt x="2296" y="2104"/>
                </a:lnTo>
                <a:lnTo>
                  <a:pt x="2320" y="2112"/>
                </a:lnTo>
                <a:lnTo>
                  <a:pt x="2368" y="2120"/>
                </a:lnTo>
                <a:lnTo>
                  <a:pt x="2392" y="2120"/>
                </a:lnTo>
                <a:lnTo>
                  <a:pt x="2384" y="2112"/>
                </a:lnTo>
                <a:lnTo>
                  <a:pt x="2400" y="2104"/>
                </a:lnTo>
                <a:lnTo>
                  <a:pt x="2408" y="2104"/>
                </a:lnTo>
                <a:lnTo>
                  <a:pt x="2424" y="2104"/>
                </a:lnTo>
                <a:lnTo>
                  <a:pt x="2424" y="2112"/>
                </a:lnTo>
                <a:lnTo>
                  <a:pt x="2432" y="2112"/>
                </a:lnTo>
                <a:lnTo>
                  <a:pt x="2432" y="2120"/>
                </a:lnTo>
                <a:lnTo>
                  <a:pt x="2448" y="2128"/>
                </a:lnTo>
                <a:lnTo>
                  <a:pt x="2456" y="2128"/>
                </a:lnTo>
                <a:lnTo>
                  <a:pt x="2480" y="2152"/>
                </a:lnTo>
                <a:lnTo>
                  <a:pt x="2496" y="2160"/>
                </a:lnTo>
                <a:lnTo>
                  <a:pt x="2512" y="2160"/>
                </a:lnTo>
                <a:lnTo>
                  <a:pt x="2528" y="2144"/>
                </a:lnTo>
                <a:lnTo>
                  <a:pt x="2536" y="2152"/>
                </a:lnTo>
                <a:lnTo>
                  <a:pt x="2536" y="2144"/>
                </a:lnTo>
                <a:lnTo>
                  <a:pt x="2536" y="2152"/>
                </a:lnTo>
                <a:lnTo>
                  <a:pt x="2544" y="2160"/>
                </a:lnTo>
                <a:lnTo>
                  <a:pt x="2552" y="2160"/>
                </a:lnTo>
                <a:lnTo>
                  <a:pt x="2568" y="2152"/>
                </a:lnTo>
                <a:lnTo>
                  <a:pt x="2568" y="2144"/>
                </a:lnTo>
                <a:lnTo>
                  <a:pt x="2560" y="2144"/>
                </a:lnTo>
                <a:lnTo>
                  <a:pt x="2568" y="2128"/>
                </a:lnTo>
                <a:lnTo>
                  <a:pt x="2576" y="2120"/>
                </a:lnTo>
                <a:lnTo>
                  <a:pt x="2576" y="2128"/>
                </a:lnTo>
                <a:lnTo>
                  <a:pt x="2584" y="2136"/>
                </a:lnTo>
                <a:lnTo>
                  <a:pt x="2608" y="2144"/>
                </a:lnTo>
                <a:lnTo>
                  <a:pt x="2624" y="2152"/>
                </a:lnTo>
                <a:lnTo>
                  <a:pt x="2624" y="2168"/>
                </a:lnTo>
                <a:lnTo>
                  <a:pt x="2648" y="2160"/>
                </a:lnTo>
                <a:lnTo>
                  <a:pt x="2656" y="2160"/>
                </a:lnTo>
                <a:lnTo>
                  <a:pt x="2656" y="2144"/>
                </a:lnTo>
                <a:lnTo>
                  <a:pt x="2624" y="2136"/>
                </a:lnTo>
                <a:lnTo>
                  <a:pt x="2600" y="2112"/>
                </a:lnTo>
                <a:lnTo>
                  <a:pt x="2600" y="2104"/>
                </a:lnTo>
                <a:lnTo>
                  <a:pt x="2616" y="2104"/>
                </a:lnTo>
                <a:lnTo>
                  <a:pt x="2624" y="2088"/>
                </a:lnTo>
                <a:lnTo>
                  <a:pt x="2632" y="2080"/>
                </a:lnTo>
                <a:lnTo>
                  <a:pt x="2632" y="2056"/>
                </a:lnTo>
                <a:lnTo>
                  <a:pt x="2624" y="2056"/>
                </a:lnTo>
                <a:lnTo>
                  <a:pt x="2624" y="2064"/>
                </a:lnTo>
                <a:lnTo>
                  <a:pt x="2600" y="2072"/>
                </a:lnTo>
                <a:lnTo>
                  <a:pt x="2600" y="2080"/>
                </a:lnTo>
                <a:lnTo>
                  <a:pt x="2592" y="2088"/>
                </a:lnTo>
                <a:lnTo>
                  <a:pt x="2584" y="2088"/>
                </a:lnTo>
                <a:lnTo>
                  <a:pt x="2584" y="2080"/>
                </a:lnTo>
                <a:lnTo>
                  <a:pt x="2576" y="2072"/>
                </a:lnTo>
                <a:lnTo>
                  <a:pt x="2584" y="2072"/>
                </a:lnTo>
                <a:lnTo>
                  <a:pt x="2592" y="2064"/>
                </a:lnTo>
                <a:lnTo>
                  <a:pt x="2568" y="2064"/>
                </a:lnTo>
                <a:lnTo>
                  <a:pt x="2560" y="2072"/>
                </a:lnTo>
                <a:lnTo>
                  <a:pt x="2536" y="2072"/>
                </a:lnTo>
                <a:lnTo>
                  <a:pt x="2536" y="2056"/>
                </a:lnTo>
                <a:lnTo>
                  <a:pt x="2544" y="2040"/>
                </a:lnTo>
                <a:lnTo>
                  <a:pt x="2552" y="2040"/>
                </a:lnTo>
                <a:lnTo>
                  <a:pt x="2576" y="2048"/>
                </a:lnTo>
                <a:lnTo>
                  <a:pt x="2592" y="2056"/>
                </a:lnTo>
                <a:lnTo>
                  <a:pt x="2608" y="2056"/>
                </a:lnTo>
                <a:lnTo>
                  <a:pt x="2624" y="2040"/>
                </a:lnTo>
                <a:lnTo>
                  <a:pt x="2664" y="2032"/>
                </a:lnTo>
                <a:lnTo>
                  <a:pt x="2672" y="2032"/>
                </a:lnTo>
                <a:lnTo>
                  <a:pt x="2688" y="2024"/>
                </a:lnTo>
                <a:lnTo>
                  <a:pt x="2688" y="2032"/>
                </a:lnTo>
                <a:lnTo>
                  <a:pt x="2696" y="2032"/>
                </a:lnTo>
                <a:lnTo>
                  <a:pt x="2704" y="2024"/>
                </a:lnTo>
                <a:lnTo>
                  <a:pt x="2712" y="2032"/>
                </a:lnTo>
                <a:lnTo>
                  <a:pt x="2720" y="2024"/>
                </a:lnTo>
                <a:lnTo>
                  <a:pt x="2720" y="2000"/>
                </a:lnTo>
                <a:lnTo>
                  <a:pt x="2728" y="1984"/>
                </a:lnTo>
                <a:lnTo>
                  <a:pt x="2736" y="2000"/>
                </a:lnTo>
                <a:lnTo>
                  <a:pt x="2736" y="2024"/>
                </a:lnTo>
                <a:lnTo>
                  <a:pt x="2744" y="2032"/>
                </a:lnTo>
                <a:lnTo>
                  <a:pt x="2760" y="2032"/>
                </a:lnTo>
                <a:lnTo>
                  <a:pt x="2776" y="2024"/>
                </a:lnTo>
                <a:lnTo>
                  <a:pt x="2776" y="2032"/>
                </a:lnTo>
                <a:lnTo>
                  <a:pt x="2792" y="2024"/>
                </a:lnTo>
                <a:lnTo>
                  <a:pt x="2800" y="2008"/>
                </a:lnTo>
                <a:lnTo>
                  <a:pt x="2816" y="2008"/>
                </a:lnTo>
                <a:lnTo>
                  <a:pt x="2808" y="2016"/>
                </a:lnTo>
                <a:lnTo>
                  <a:pt x="2832" y="2016"/>
                </a:lnTo>
                <a:lnTo>
                  <a:pt x="2864" y="2000"/>
                </a:lnTo>
                <a:lnTo>
                  <a:pt x="2864" y="2008"/>
                </a:lnTo>
                <a:lnTo>
                  <a:pt x="2856" y="2008"/>
                </a:lnTo>
                <a:lnTo>
                  <a:pt x="2864" y="2016"/>
                </a:lnTo>
                <a:lnTo>
                  <a:pt x="2880" y="2016"/>
                </a:lnTo>
                <a:lnTo>
                  <a:pt x="2912" y="2032"/>
                </a:lnTo>
                <a:lnTo>
                  <a:pt x="2920" y="2032"/>
                </a:lnTo>
                <a:lnTo>
                  <a:pt x="2920" y="2024"/>
                </a:lnTo>
                <a:lnTo>
                  <a:pt x="2928" y="2024"/>
                </a:lnTo>
                <a:lnTo>
                  <a:pt x="2936" y="2032"/>
                </a:lnTo>
                <a:lnTo>
                  <a:pt x="2944" y="2032"/>
                </a:lnTo>
                <a:lnTo>
                  <a:pt x="2936" y="2040"/>
                </a:lnTo>
                <a:lnTo>
                  <a:pt x="2960" y="2056"/>
                </a:lnTo>
                <a:lnTo>
                  <a:pt x="2960" y="2072"/>
                </a:lnTo>
                <a:lnTo>
                  <a:pt x="2952" y="2064"/>
                </a:lnTo>
                <a:lnTo>
                  <a:pt x="2952" y="2072"/>
                </a:lnTo>
                <a:lnTo>
                  <a:pt x="2960" y="2072"/>
                </a:lnTo>
                <a:lnTo>
                  <a:pt x="2992" y="2064"/>
                </a:lnTo>
                <a:lnTo>
                  <a:pt x="3024" y="2040"/>
                </a:lnTo>
                <a:lnTo>
                  <a:pt x="3040" y="2040"/>
                </a:lnTo>
                <a:lnTo>
                  <a:pt x="3032" y="2032"/>
                </a:lnTo>
                <a:lnTo>
                  <a:pt x="3040" y="2024"/>
                </a:lnTo>
                <a:lnTo>
                  <a:pt x="3064" y="2016"/>
                </a:lnTo>
                <a:lnTo>
                  <a:pt x="3112" y="2040"/>
                </a:lnTo>
                <a:lnTo>
                  <a:pt x="3112" y="2048"/>
                </a:lnTo>
                <a:lnTo>
                  <a:pt x="3152" y="2096"/>
                </a:lnTo>
                <a:lnTo>
                  <a:pt x="3176" y="2096"/>
                </a:lnTo>
                <a:lnTo>
                  <a:pt x="3192" y="2112"/>
                </a:lnTo>
                <a:lnTo>
                  <a:pt x="3192" y="2120"/>
                </a:lnTo>
                <a:lnTo>
                  <a:pt x="3200" y="2144"/>
                </a:lnTo>
                <a:lnTo>
                  <a:pt x="3200" y="2168"/>
                </a:lnTo>
                <a:lnTo>
                  <a:pt x="3192" y="2200"/>
                </a:lnTo>
                <a:lnTo>
                  <a:pt x="3192" y="2224"/>
                </a:lnTo>
                <a:lnTo>
                  <a:pt x="3208" y="2232"/>
                </a:lnTo>
                <a:lnTo>
                  <a:pt x="3216" y="2224"/>
                </a:lnTo>
                <a:lnTo>
                  <a:pt x="3208" y="2224"/>
                </a:lnTo>
                <a:lnTo>
                  <a:pt x="3208" y="2208"/>
                </a:lnTo>
                <a:lnTo>
                  <a:pt x="3216" y="2208"/>
                </a:lnTo>
                <a:lnTo>
                  <a:pt x="3224" y="2216"/>
                </a:lnTo>
                <a:lnTo>
                  <a:pt x="3224" y="2208"/>
                </a:lnTo>
                <a:lnTo>
                  <a:pt x="3232" y="2208"/>
                </a:lnTo>
                <a:lnTo>
                  <a:pt x="3232" y="2224"/>
                </a:lnTo>
                <a:lnTo>
                  <a:pt x="3224" y="2232"/>
                </a:lnTo>
                <a:lnTo>
                  <a:pt x="3216" y="2248"/>
                </a:lnTo>
                <a:lnTo>
                  <a:pt x="3216" y="2256"/>
                </a:lnTo>
                <a:lnTo>
                  <a:pt x="3232" y="2264"/>
                </a:lnTo>
                <a:lnTo>
                  <a:pt x="3240" y="2296"/>
                </a:lnTo>
                <a:lnTo>
                  <a:pt x="3264" y="2312"/>
                </a:lnTo>
                <a:lnTo>
                  <a:pt x="3264" y="2304"/>
                </a:lnTo>
                <a:lnTo>
                  <a:pt x="3272" y="2304"/>
                </a:lnTo>
                <a:lnTo>
                  <a:pt x="3280" y="2312"/>
                </a:lnTo>
                <a:lnTo>
                  <a:pt x="3280" y="2320"/>
                </a:lnTo>
                <a:lnTo>
                  <a:pt x="3288" y="2336"/>
                </a:lnTo>
                <a:lnTo>
                  <a:pt x="3296" y="2344"/>
                </a:lnTo>
                <a:lnTo>
                  <a:pt x="3312" y="2392"/>
                </a:lnTo>
                <a:lnTo>
                  <a:pt x="3320" y="2392"/>
                </a:lnTo>
                <a:lnTo>
                  <a:pt x="3336" y="2400"/>
                </a:lnTo>
                <a:lnTo>
                  <a:pt x="3344" y="2400"/>
                </a:lnTo>
                <a:lnTo>
                  <a:pt x="3368" y="2424"/>
                </a:lnTo>
                <a:lnTo>
                  <a:pt x="3384" y="2432"/>
                </a:lnTo>
                <a:lnTo>
                  <a:pt x="3392" y="2432"/>
                </a:lnTo>
                <a:lnTo>
                  <a:pt x="3392" y="2440"/>
                </a:lnTo>
                <a:lnTo>
                  <a:pt x="3376" y="2440"/>
                </a:lnTo>
                <a:lnTo>
                  <a:pt x="3376" y="2448"/>
                </a:lnTo>
                <a:lnTo>
                  <a:pt x="3384" y="2448"/>
                </a:lnTo>
                <a:lnTo>
                  <a:pt x="3392" y="2456"/>
                </a:lnTo>
                <a:lnTo>
                  <a:pt x="3400" y="2448"/>
                </a:lnTo>
                <a:lnTo>
                  <a:pt x="3408" y="2448"/>
                </a:lnTo>
                <a:lnTo>
                  <a:pt x="3448" y="2432"/>
                </a:lnTo>
                <a:lnTo>
                  <a:pt x="3448" y="2416"/>
                </a:lnTo>
                <a:lnTo>
                  <a:pt x="3448" y="2408"/>
                </a:lnTo>
                <a:lnTo>
                  <a:pt x="3448" y="2392"/>
                </a:lnTo>
                <a:lnTo>
                  <a:pt x="3448" y="2376"/>
                </a:lnTo>
                <a:lnTo>
                  <a:pt x="3456" y="2384"/>
                </a:lnTo>
                <a:lnTo>
                  <a:pt x="3448" y="2344"/>
                </a:lnTo>
                <a:lnTo>
                  <a:pt x="3448" y="2296"/>
                </a:lnTo>
                <a:lnTo>
                  <a:pt x="3448" y="2272"/>
                </a:lnTo>
                <a:lnTo>
                  <a:pt x="3448" y="2256"/>
                </a:lnTo>
                <a:lnTo>
                  <a:pt x="3416" y="2232"/>
                </a:lnTo>
                <a:lnTo>
                  <a:pt x="3408" y="2200"/>
                </a:lnTo>
                <a:lnTo>
                  <a:pt x="3384" y="2176"/>
                </a:lnTo>
                <a:lnTo>
                  <a:pt x="3384" y="2160"/>
                </a:lnTo>
                <a:lnTo>
                  <a:pt x="3376" y="2152"/>
                </a:lnTo>
                <a:lnTo>
                  <a:pt x="3376" y="2144"/>
                </a:lnTo>
                <a:lnTo>
                  <a:pt x="3384" y="2136"/>
                </a:lnTo>
                <a:lnTo>
                  <a:pt x="3384" y="2128"/>
                </a:lnTo>
                <a:lnTo>
                  <a:pt x="3360" y="2104"/>
                </a:lnTo>
                <a:lnTo>
                  <a:pt x="3344" y="2088"/>
                </a:lnTo>
                <a:lnTo>
                  <a:pt x="3336" y="2088"/>
                </a:lnTo>
                <a:lnTo>
                  <a:pt x="3336" y="2080"/>
                </a:lnTo>
                <a:lnTo>
                  <a:pt x="3296" y="2024"/>
                </a:lnTo>
                <a:lnTo>
                  <a:pt x="3288" y="1968"/>
                </a:lnTo>
                <a:lnTo>
                  <a:pt x="3288" y="1960"/>
                </a:lnTo>
                <a:lnTo>
                  <a:pt x="3280" y="1960"/>
                </a:lnTo>
                <a:lnTo>
                  <a:pt x="3272" y="1952"/>
                </a:lnTo>
                <a:lnTo>
                  <a:pt x="3272" y="1928"/>
                </a:lnTo>
                <a:lnTo>
                  <a:pt x="3264" y="1912"/>
                </a:lnTo>
                <a:lnTo>
                  <a:pt x="3264" y="1888"/>
                </a:lnTo>
                <a:lnTo>
                  <a:pt x="3280" y="1848"/>
                </a:lnTo>
                <a:lnTo>
                  <a:pt x="3280" y="1832"/>
                </a:lnTo>
                <a:lnTo>
                  <a:pt x="3288" y="1824"/>
                </a:lnTo>
                <a:lnTo>
                  <a:pt x="3296" y="1808"/>
                </a:lnTo>
                <a:lnTo>
                  <a:pt x="3296" y="1800"/>
                </a:lnTo>
                <a:lnTo>
                  <a:pt x="3296" y="1792"/>
                </a:lnTo>
                <a:lnTo>
                  <a:pt x="3304" y="1784"/>
                </a:lnTo>
                <a:lnTo>
                  <a:pt x="3304" y="1776"/>
                </a:lnTo>
                <a:lnTo>
                  <a:pt x="3296" y="1768"/>
                </a:lnTo>
                <a:lnTo>
                  <a:pt x="3312" y="1768"/>
                </a:lnTo>
                <a:lnTo>
                  <a:pt x="3312" y="1760"/>
                </a:lnTo>
                <a:lnTo>
                  <a:pt x="3320" y="1752"/>
                </a:lnTo>
                <a:lnTo>
                  <a:pt x="3320" y="1744"/>
                </a:lnTo>
                <a:lnTo>
                  <a:pt x="3336" y="1744"/>
                </a:lnTo>
                <a:lnTo>
                  <a:pt x="3336" y="1736"/>
                </a:lnTo>
                <a:lnTo>
                  <a:pt x="3352" y="1720"/>
                </a:lnTo>
                <a:lnTo>
                  <a:pt x="3360" y="1720"/>
                </a:lnTo>
                <a:lnTo>
                  <a:pt x="3368" y="1704"/>
                </a:lnTo>
                <a:lnTo>
                  <a:pt x="3384" y="1696"/>
                </a:lnTo>
                <a:lnTo>
                  <a:pt x="3392" y="1688"/>
                </a:lnTo>
                <a:lnTo>
                  <a:pt x="3392" y="1680"/>
                </a:lnTo>
                <a:lnTo>
                  <a:pt x="3400" y="1672"/>
                </a:lnTo>
                <a:lnTo>
                  <a:pt x="3400" y="1664"/>
                </a:lnTo>
                <a:lnTo>
                  <a:pt x="3416" y="1664"/>
                </a:lnTo>
                <a:lnTo>
                  <a:pt x="3416" y="1648"/>
                </a:lnTo>
                <a:lnTo>
                  <a:pt x="3424" y="1632"/>
                </a:lnTo>
                <a:lnTo>
                  <a:pt x="3424" y="1616"/>
                </a:lnTo>
                <a:lnTo>
                  <a:pt x="3440" y="1608"/>
                </a:lnTo>
                <a:lnTo>
                  <a:pt x="3448" y="1592"/>
                </a:lnTo>
                <a:lnTo>
                  <a:pt x="3448" y="1584"/>
                </a:lnTo>
                <a:lnTo>
                  <a:pt x="3456" y="1584"/>
                </a:lnTo>
                <a:lnTo>
                  <a:pt x="3488" y="1576"/>
                </a:lnTo>
                <a:lnTo>
                  <a:pt x="3496" y="1576"/>
                </a:lnTo>
                <a:lnTo>
                  <a:pt x="3496" y="1568"/>
                </a:lnTo>
                <a:lnTo>
                  <a:pt x="3504" y="1544"/>
                </a:lnTo>
                <a:lnTo>
                  <a:pt x="3520" y="1512"/>
                </a:lnTo>
                <a:lnTo>
                  <a:pt x="3536" y="1504"/>
                </a:lnTo>
                <a:lnTo>
                  <a:pt x="3536" y="1496"/>
                </a:lnTo>
                <a:lnTo>
                  <a:pt x="3544" y="1496"/>
                </a:lnTo>
                <a:lnTo>
                  <a:pt x="3560" y="1480"/>
                </a:lnTo>
                <a:lnTo>
                  <a:pt x="3576" y="1480"/>
                </a:lnTo>
                <a:lnTo>
                  <a:pt x="3600" y="1464"/>
                </a:lnTo>
                <a:lnTo>
                  <a:pt x="3600" y="1440"/>
                </a:lnTo>
                <a:lnTo>
                  <a:pt x="3600" y="1448"/>
                </a:lnTo>
                <a:lnTo>
                  <a:pt x="3584" y="1456"/>
                </a:lnTo>
                <a:lnTo>
                  <a:pt x="3552" y="1456"/>
                </a:lnTo>
                <a:lnTo>
                  <a:pt x="3552" y="1448"/>
                </a:lnTo>
                <a:lnTo>
                  <a:pt x="3568" y="1448"/>
                </a:lnTo>
                <a:lnTo>
                  <a:pt x="3592" y="1424"/>
                </a:lnTo>
                <a:lnTo>
                  <a:pt x="3584" y="1416"/>
                </a:lnTo>
                <a:lnTo>
                  <a:pt x="3576" y="1416"/>
                </a:lnTo>
                <a:lnTo>
                  <a:pt x="3576" y="1392"/>
                </a:lnTo>
                <a:lnTo>
                  <a:pt x="3584" y="1392"/>
                </a:lnTo>
                <a:lnTo>
                  <a:pt x="3584" y="1408"/>
                </a:lnTo>
                <a:lnTo>
                  <a:pt x="3600" y="1408"/>
                </a:lnTo>
                <a:lnTo>
                  <a:pt x="3616" y="1392"/>
                </a:lnTo>
                <a:lnTo>
                  <a:pt x="3624" y="1392"/>
                </a:lnTo>
                <a:lnTo>
                  <a:pt x="3624" y="1384"/>
                </a:lnTo>
                <a:lnTo>
                  <a:pt x="3632" y="1376"/>
                </a:lnTo>
                <a:lnTo>
                  <a:pt x="3632" y="1352"/>
                </a:lnTo>
                <a:lnTo>
                  <a:pt x="3624" y="1344"/>
                </a:lnTo>
                <a:lnTo>
                  <a:pt x="3616" y="1352"/>
                </a:lnTo>
                <a:lnTo>
                  <a:pt x="3608" y="1352"/>
                </a:lnTo>
                <a:lnTo>
                  <a:pt x="3608" y="1360"/>
                </a:lnTo>
                <a:lnTo>
                  <a:pt x="3600" y="1352"/>
                </a:lnTo>
                <a:lnTo>
                  <a:pt x="3600" y="1344"/>
                </a:lnTo>
                <a:lnTo>
                  <a:pt x="3592" y="1344"/>
                </a:lnTo>
                <a:lnTo>
                  <a:pt x="3576" y="1352"/>
                </a:lnTo>
                <a:lnTo>
                  <a:pt x="3568" y="1360"/>
                </a:lnTo>
                <a:lnTo>
                  <a:pt x="3560" y="1360"/>
                </a:lnTo>
                <a:lnTo>
                  <a:pt x="3560" y="1344"/>
                </a:lnTo>
                <a:lnTo>
                  <a:pt x="3576" y="1344"/>
                </a:lnTo>
                <a:lnTo>
                  <a:pt x="3584" y="1344"/>
                </a:lnTo>
                <a:lnTo>
                  <a:pt x="3600" y="1336"/>
                </a:lnTo>
                <a:lnTo>
                  <a:pt x="3600" y="1328"/>
                </a:lnTo>
                <a:lnTo>
                  <a:pt x="3616" y="1328"/>
                </a:lnTo>
                <a:lnTo>
                  <a:pt x="3616" y="1312"/>
                </a:lnTo>
                <a:lnTo>
                  <a:pt x="3608" y="1312"/>
                </a:lnTo>
                <a:lnTo>
                  <a:pt x="3608" y="1304"/>
                </a:lnTo>
                <a:lnTo>
                  <a:pt x="3600" y="1304"/>
                </a:lnTo>
                <a:lnTo>
                  <a:pt x="3600" y="1296"/>
                </a:lnTo>
                <a:lnTo>
                  <a:pt x="3600" y="1288"/>
                </a:lnTo>
                <a:lnTo>
                  <a:pt x="3600" y="1256"/>
                </a:lnTo>
                <a:lnTo>
                  <a:pt x="3576" y="1256"/>
                </a:lnTo>
                <a:lnTo>
                  <a:pt x="3568" y="1264"/>
                </a:lnTo>
                <a:lnTo>
                  <a:pt x="3544" y="1264"/>
                </a:lnTo>
                <a:lnTo>
                  <a:pt x="3544" y="1248"/>
                </a:lnTo>
                <a:lnTo>
                  <a:pt x="3552" y="1256"/>
                </a:lnTo>
                <a:lnTo>
                  <a:pt x="3560" y="1256"/>
                </a:lnTo>
                <a:lnTo>
                  <a:pt x="3568" y="1248"/>
                </a:lnTo>
                <a:lnTo>
                  <a:pt x="3568" y="1240"/>
                </a:lnTo>
                <a:lnTo>
                  <a:pt x="3560" y="1232"/>
                </a:lnTo>
                <a:lnTo>
                  <a:pt x="3552" y="1232"/>
                </a:lnTo>
                <a:lnTo>
                  <a:pt x="3552" y="1216"/>
                </a:lnTo>
                <a:lnTo>
                  <a:pt x="3568" y="1216"/>
                </a:lnTo>
                <a:lnTo>
                  <a:pt x="3568" y="1208"/>
                </a:lnTo>
                <a:lnTo>
                  <a:pt x="3560" y="1200"/>
                </a:lnTo>
                <a:lnTo>
                  <a:pt x="3544" y="1192"/>
                </a:lnTo>
                <a:lnTo>
                  <a:pt x="3552" y="1192"/>
                </a:lnTo>
                <a:lnTo>
                  <a:pt x="3552" y="1168"/>
                </a:lnTo>
                <a:lnTo>
                  <a:pt x="3520" y="1152"/>
                </a:lnTo>
                <a:lnTo>
                  <a:pt x="3504" y="1152"/>
                </a:lnTo>
                <a:lnTo>
                  <a:pt x="3496" y="1144"/>
                </a:lnTo>
                <a:lnTo>
                  <a:pt x="3536" y="1144"/>
                </a:lnTo>
                <a:lnTo>
                  <a:pt x="3544" y="1152"/>
                </a:lnTo>
                <a:lnTo>
                  <a:pt x="3544" y="1144"/>
                </a:lnTo>
                <a:lnTo>
                  <a:pt x="3536" y="1128"/>
                </a:lnTo>
                <a:lnTo>
                  <a:pt x="3528" y="1128"/>
                </a:lnTo>
                <a:lnTo>
                  <a:pt x="3536" y="1120"/>
                </a:lnTo>
                <a:lnTo>
                  <a:pt x="3528" y="1120"/>
                </a:lnTo>
                <a:lnTo>
                  <a:pt x="3512" y="1088"/>
                </a:lnTo>
                <a:lnTo>
                  <a:pt x="3512" y="1048"/>
                </a:lnTo>
                <a:lnTo>
                  <a:pt x="3504" y="1040"/>
                </a:lnTo>
                <a:lnTo>
                  <a:pt x="3512" y="1040"/>
                </a:lnTo>
                <a:lnTo>
                  <a:pt x="3512" y="1032"/>
                </a:lnTo>
                <a:lnTo>
                  <a:pt x="3528" y="1024"/>
                </a:lnTo>
                <a:lnTo>
                  <a:pt x="3536" y="1008"/>
                </a:lnTo>
                <a:lnTo>
                  <a:pt x="3544" y="1008"/>
                </a:lnTo>
                <a:lnTo>
                  <a:pt x="3544" y="1016"/>
                </a:lnTo>
                <a:lnTo>
                  <a:pt x="3536" y="1024"/>
                </a:lnTo>
                <a:lnTo>
                  <a:pt x="3536" y="1032"/>
                </a:lnTo>
                <a:lnTo>
                  <a:pt x="3528" y="1040"/>
                </a:lnTo>
                <a:lnTo>
                  <a:pt x="3528" y="1048"/>
                </a:lnTo>
                <a:lnTo>
                  <a:pt x="3536" y="1048"/>
                </a:lnTo>
                <a:lnTo>
                  <a:pt x="3544" y="1072"/>
                </a:lnTo>
                <a:lnTo>
                  <a:pt x="3536" y="1072"/>
                </a:lnTo>
                <a:lnTo>
                  <a:pt x="3528" y="1080"/>
                </a:lnTo>
                <a:lnTo>
                  <a:pt x="3536" y="1088"/>
                </a:lnTo>
                <a:lnTo>
                  <a:pt x="3544" y="1088"/>
                </a:lnTo>
                <a:lnTo>
                  <a:pt x="3536" y="1096"/>
                </a:lnTo>
                <a:lnTo>
                  <a:pt x="3544" y="1104"/>
                </a:lnTo>
                <a:lnTo>
                  <a:pt x="3544" y="1120"/>
                </a:lnTo>
                <a:lnTo>
                  <a:pt x="3560" y="1128"/>
                </a:lnTo>
                <a:lnTo>
                  <a:pt x="3576" y="1128"/>
                </a:lnTo>
                <a:lnTo>
                  <a:pt x="3576" y="1136"/>
                </a:lnTo>
                <a:lnTo>
                  <a:pt x="3584" y="1144"/>
                </a:lnTo>
                <a:lnTo>
                  <a:pt x="3584" y="1152"/>
                </a:lnTo>
                <a:lnTo>
                  <a:pt x="3592" y="1152"/>
                </a:lnTo>
                <a:lnTo>
                  <a:pt x="3600" y="1160"/>
                </a:lnTo>
                <a:lnTo>
                  <a:pt x="3600" y="1168"/>
                </a:lnTo>
                <a:lnTo>
                  <a:pt x="3592" y="1176"/>
                </a:lnTo>
                <a:lnTo>
                  <a:pt x="3592" y="1184"/>
                </a:lnTo>
                <a:lnTo>
                  <a:pt x="3584" y="1192"/>
                </a:lnTo>
                <a:lnTo>
                  <a:pt x="3592" y="1208"/>
                </a:lnTo>
                <a:lnTo>
                  <a:pt x="3592" y="1216"/>
                </a:lnTo>
                <a:lnTo>
                  <a:pt x="3600" y="1200"/>
                </a:lnTo>
                <a:lnTo>
                  <a:pt x="3600" y="1184"/>
                </a:lnTo>
                <a:lnTo>
                  <a:pt x="3608" y="1176"/>
                </a:lnTo>
                <a:lnTo>
                  <a:pt x="3608" y="1152"/>
                </a:lnTo>
                <a:lnTo>
                  <a:pt x="3624" y="1136"/>
                </a:lnTo>
                <a:lnTo>
                  <a:pt x="3624" y="1128"/>
                </a:lnTo>
                <a:lnTo>
                  <a:pt x="3632" y="1096"/>
                </a:lnTo>
                <a:lnTo>
                  <a:pt x="3632" y="1088"/>
                </a:lnTo>
                <a:lnTo>
                  <a:pt x="3624" y="1080"/>
                </a:lnTo>
                <a:lnTo>
                  <a:pt x="3624" y="1064"/>
                </a:lnTo>
                <a:lnTo>
                  <a:pt x="3608" y="1056"/>
                </a:lnTo>
                <a:lnTo>
                  <a:pt x="3600" y="1040"/>
                </a:lnTo>
                <a:lnTo>
                  <a:pt x="3584" y="1024"/>
                </a:lnTo>
                <a:lnTo>
                  <a:pt x="3584" y="1016"/>
                </a:lnTo>
                <a:lnTo>
                  <a:pt x="3568" y="1000"/>
                </a:lnTo>
                <a:lnTo>
                  <a:pt x="3568" y="992"/>
                </a:lnTo>
                <a:lnTo>
                  <a:pt x="3576" y="992"/>
                </a:lnTo>
                <a:lnTo>
                  <a:pt x="3576" y="1000"/>
                </a:lnTo>
                <a:lnTo>
                  <a:pt x="3592" y="1016"/>
                </a:lnTo>
                <a:lnTo>
                  <a:pt x="3600" y="1024"/>
                </a:lnTo>
                <a:lnTo>
                  <a:pt x="3624" y="1024"/>
                </a:lnTo>
                <a:lnTo>
                  <a:pt x="3624" y="1040"/>
                </a:lnTo>
                <a:lnTo>
                  <a:pt x="3632" y="1040"/>
                </a:lnTo>
                <a:lnTo>
                  <a:pt x="3640" y="1032"/>
                </a:lnTo>
                <a:lnTo>
                  <a:pt x="3640" y="1024"/>
                </a:lnTo>
                <a:lnTo>
                  <a:pt x="3648" y="1008"/>
                </a:lnTo>
                <a:lnTo>
                  <a:pt x="3648" y="1000"/>
                </a:lnTo>
                <a:lnTo>
                  <a:pt x="3664" y="984"/>
                </a:lnTo>
                <a:lnTo>
                  <a:pt x="3664" y="968"/>
                </a:lnTo>
                <a:lnTo>
                  <a:pt x="3672" y="960"/>
                </a:lnTo>
                <a:lnTo>
                  <a:pt x="3672" y="912"/>
                </a:lnTo>
                <a:lnTo>
                  <a:pt x="3664" y="888"/>
                </a:lnTo>
                <a:lnTo>
                  <a:pt x="3648" y="888"/>
                </a:lnTo>
                <a:lnTo>
                  <a:pt x="3640" y="888"/>
                </a:lnTo>
                <a:lnTo>
                  <a:pt x="3656" y="880"/>
                </a:lnTo>
                <a:lnTo>
                  <a:pt x="3672" y="880"/>
                </a:lnTo>
                <a:lnTo>
                  <a:pt x="3680" y="872"/>
                </a:lnTo>
                <a:lnTo>
                  <a:pt x="3688" y="872"/>
                </a:lnTo>
                <a:lnTo>
                  <a:pt x="3704" y="864"/>
                </a:lnTo>
                <a:lnTo>
                  <a:pt x="3712" y="864"/>
                </a:lnTo>
                <a:lnTo>
                  <a:pt x="3720" y="856"/>
                </a:lnTo>
                <a:lnTo>
                  <a:pt x="3752" y="832"/>
                </a:lnTo>
                <a:lnTo>
                  <a:pt x="3768" y="816"/>
                </a:lnTo>
                <a:lnTo>
                  <a:pt x="3776" y="816"/>
                </a:lnTo>
                <a:lnTo>
                  <a:pt x="3776" y="808"/>
                </a:lnTo>
                <a:lnTo>
                  <a:pt x="3784" y="800"/>
                </a:lnTo>
                <a:lnTo>
                  <a:pt x="3792" y="800"/>
                </a:lnTo>
                <a:lnTo>
                  <a:pt x="3792" y="784"/>
                </a:lnTo>
                <a:lnTo>
                  <a:pt x="3776" y="800"/>
                </a:lnTo>
                <a:lnTo>
                  <a:pt x="3768" y="800"/>
                </a:lnTo>
                <a:lnTo>
                  <a:pt x="3760" y="808"/>
                </a:lnTo>
                <a:lnTo>
                  <a:pt x="3760" y="816"/>
                </a:lnTo>
                <a:lnTo>
                  <a:pt x="3752" y="816"/>
                </a:lnTo>
                <a:lnTo>
                  <a:pt x="3768" y="792"/>
                </a:lnTo>
                <a:lnTo>
                  <a:pt x="3760" y="784"/>
                </a:lnTo>
                <a:lnTo>
                  <a:pt x="3752" y="792"/>
                </a:lnTo>
                <a:lnTo>
                  <a:pt x="3752" y="800"/>
                </a:lnTo>
                <a:lnTo>
                  <a:pt x="3752" y="808"/>
                </a:lnTo>
                <a:lnTo>
                  <a:pt x="3688" y="840"/>
                </a:lnTo>
                <a:lnTo>
                  <a:pt x="3680" y="840"/>
                </a:lnTo>
                <a:lnTo>
                  <a:pt x="3672" y="856"/>
                </a:lnTo>
                <a:lnTo>
                  <a:pt x="3664" y="848"/>
                </a:lnTo>
                <a:lnTo>
                  <a:pt x="3664" y="832"/>
                </a:lnTo>
                <a:lnTo>
                  <a:pt x="3672" y="832"/>
                </a:lnTo>
                <a:lnTo>
                  <a:pt x="3680" y="824"/>
                </a:lnTo>
                <a:lnTo>
                  <a:pt x="3712" y="800"/>
                </a:lnTo>
                <a:lnTo>
                  <a:pt x="3720" y="784"/>
                </a:lnTo>
                <a:lnTo>
                  <a:pt x="3720" y="792"/>
                </a:lnTo>
                <a:lnTo>
                  <a:pt x="3744" y="784"/>
                </a:lnTo>
                <a:lnTo>
                  <a:pt x="3752" y="776"/>
                </a:lnTo>
                <a:lnTo>
                  <a:pt x="3760" y="776"/>
                </a:lnTo>
                <a:lnTo>
                  <a:pt x="3784" y="760"/>
                </a:lnTo>
                <a:lnTo>
                  <a:pt x="3792" y="760"/>
                </a:lnTo>
                <a:lnTo>
                  <a:pt x="3808" y="752"/>
                </a:lnTo>
                <a:lnTo>
                  <a:pt x="3816" y="744"/>
                </a:lnTo>
                <a:lnTo>
                  <a:pt x="3816" y="736"/>
                </a:lnTo>
                <a:lnTo>
                  <a:pt x="3824" y="728"/>
                </a:lnTo>
                <a:lnTo>
                  <a:pt x="3824" y="744"/>
                </a:lnTo>
                <a:lnTo>
                  <a:pt x="3832" y="744"/>
                </a:lnTo>
                <a:lnTo>
                  <a:pt x="3832" y="736"/>
                </a:lnTo>
                <a:lnTo>
                  <a:pt x="3840" y="736"/>
                </a:lnTo>
                <a:lnTo>
                  <a:pt x="3848" y="736"/>
                </a:lnTo>
                <a:lnTo>
                  <a:pt x="3864" y="720"/>
                </a:lnTo>
                <a:lnTo>
                  <a:pt x="3864" y="712"/>
                </a:lnTo>
                <a:lnTo>
                  <a:pt x="3872" y="712"/>
                </a:lnTo>
                <a:lnTo>
                  <a:pt x="3872" y="728"/>
                </a:lnTo>
                <a:lnTo>
                  <a:pt x="3880" y="728"/>
                </a:lnTo>
                <a:lnTo>
                  <a:pt x="3888" y="712"/>
                </a:lnTo>
                <a:lnTo>
                  <a:pt x="3904" y="704"/>
                </a:lnTo>
                <a:lnTo>
                  <a:pt x="3912" y="704"/>
                </a:lnTo>
                <a:lnTo>
                  <a:pt x="3912" y="696"/>
                </a:lnTo>
                <a:lnTo>
                  <a:pt x="3904" y="664"/>
                </a:lnTo>
                <a:lnTo>
                  <a:pt x="3888" y="664"/>
                </a:lnTo>
                <a:lnTo>
                  <a:pt x="3904" y="672"/>
                </a:lnTo>
                <a:lnTo>
                  <a:pt x="3904" y="696"/>
                </a:lnTo>
                <a:lnTo>
                  <a:pt x="3872" y="696"/>
                </a:lnTo>
                <a:lnTo>
                  <a:pt x="3872" y="688"/>
                </a:lnTo>
                <a:lnTo>
                  <a:pt x="3840" y="656"/>
                </a:lnTo>
                <a:lnTo>
                  <a:pt x="3824" y="656"/>
                </a:lnTo>
                <a:lnTo>
                  <a:pt x="3824" y="648"/>
                </a:lnTo>
                <a:lnTo>
                  <a:pt x="3832" y="640"/>
                </a:lnTo>
                <a:lnTo>
                  <a:pt x="3832" y="632"/>
                </a:lnTo>
                <a:lnTo>
                  <a:pt x="3840" y="624"/>
                </a:lnTo>
                <a:lnTo>
                  <a:pt x="3840" y="616"/>
                </a:lnTo>
                <a:lnTo>
                  <a:pt x="3824" y="608"/>
                </a:lnTo>
                <a:lnTo>
                  <a:pt x="3824" y="584"/>
                </a:lnTo>
                <a:lnTo>
                  <a:pt x="3832" y="576"/>
                </a:lnTo>
                <a:lnTo>
                  <a:pt x="3832" y="568"/>
                </a:lnTo>
                <a:lnTo>
                  <a:pt x="3840" y="552"/>
                </a:lnTo>
                <a:lnTo>
                  <a:pt x="3840" y="536"/>
                </a:lnTo>
                <a:lnTo>
                  <a:pt x="3848" y="528"/>
                </a:lnTo>
                <a:lnTo>
                  <a:pt x="3848" y="520"/>
                </a:lnTo>
                <a:lnTo>
                  <a:pt x="3840" y="512"/>
                </a:lnTo>
                <a:lnTo>
                  <a:pt x="3864" y="488"/>
                </a:lnTo>
                <a:lnTo>
                  <a:pt x="3864" y="504"/>
                </a:lnTo>
                <a:lnTo>
                  <a:pt x="3872" y="504"/>
                </a:lnTo>
                <a:lnTo>
                  <a:pt x="3872" y="488"/>
                </a:lnTo>
                <a:lnTo>
                  <a:pt x="3888" y="488"/>
                </a:lnTo>
                <a:lnTo>
                  <a:pt x="3896" y="480"/>
                </a:lnTo>
                <a:lnTo>
                  <a:pt x="3896" y="472"/>
                </a:lnTo>
                <a:lnTo>
                  <a:pt x="3904" y="472"/>
                </a:lnTo>
                <a:lnTo>
                  <a:pt x="3904" y="464"/>
                </a:lnTo>
                <a:lnTo>
                  <a:pt x="3904" y="440"/>
                </a:lnTo>
                <a:lnTo>
                  <a:pt x="3912" y="432"/>
                </a:lnTo>
                <a:lnTo>
                  <a:pt x="3936" y="432"/>
                </a:lnTo>
                <a:lnTo>
                  <a:pt x="3936" y="424"/>
                </a:lnTo>
                <a:lnTo>
                  <a:pt x="3944" y="416"/>
                </a:lnTo>
                <a:lnTo>
                  <a:pt x="3952" y="400"/>
                </a:lnTo>
                <a:lnTo>
                  <a:pt x="3968" y="416"/>
                </a:lnTo>
                <a:lnTo>
                  <a:pt x="3984" y="392"/>
                </a:lnTo>
                <a:lnTo>
                  <a:pt x="3992" y="384"/>
                </a:lnTo>
                <a:lnTo>
                  <a:pt x="4008" y="376"/>
                </a:lnTo>
                <a:lnTo>
                  <a:pt x="4008" y="368"/>
                </a:lnTo>
                <a:lnTo>
                  <a:pt x="4016" y="368"/>
                </a:lnTo>
                <a:lnTo>
                  <a:pt x="4032" y="352"/>
                </a:lnTo>
                <a:lnTo>
                  <a:pt x="4024" y="344"/>
                </a:lnTo>
                <a:lnTo>
                  <a:pt x="4016" y="344"/>
                </a:lnTo>
                <a:lnTo>
                  <a:pt x="4016" y="336"/>
                </a:lnTo>
                <a:lnTo>
                  <a:pt x="4024" y="336"/>
                </a:lnTo>
                <a:lnTo>
                  <a:pt x="4024" y="328"/>
                </a:lnTo>
                <a:lnTo>
                  <a:pt x="4016" y="312"/>
                </a:lnTo>
                <a:lnTo>
                  <a:pt x="4000" y="312"/>
                </a:lnTo>
                <a:lnTo>
                  <a:pt x="3992" y="320"/>
                </a:lnTo>
                <a:lnTo>
                  <a:pt x="3984" y="312"/>
                </a:lnTo>
                <a:lnTo>
                  <a:pt x="3976" y="288"/>
                </a:lnTo>
                <a:lnTo>
                  <a:pt x="3984" y="288"/>
                </a:lnTo>
                <a:lnTo>
                  <a:pt x="3984" y="280"/>
                </a:lnTo>
                <a:lnTo>
                  <a:pt x="3968" y="280"/>
                </a:lnTo>
                <a:lnTo>
                  <a:pt x="3960" y="280"/>
                </a:lnTo>
                <a:lnTo>
                  <a:pt x="3952" y="280"/>
                </a:lnTo>
                <a:lnTo>
                  <a:pt x="3944" y="264"/>
                </a:lnTo>
                <a:lnTo>
                  <a:pt x="3912" y="152"/>
                </a:lnTo>
                <a:lnTo>
                  <a:pt x="3888" y="128"/>
                </a:lnTo>
                <a:lnTo>
                  <a:pt x="3872" y="128"/>
                </a:lnTo>
                <a:lnTo>
                  <a:pt x="3864" y="136"/>
                </a:lnTo>
                <a:lnTo>
                  <a:pt x="3864" y="144"/>
                </a:lnTo>
                <a:lnTo>
                  <a:pt x="3848" y="144"/>
                </a:lnTo>
                <a:lnTo>
                  <a:pt x="3832" y="160"/>
                </a:lnTo>
                <a:lnTo>
                  <a:pt x="3824" y="152"/>
                </a:lnTo>
                <a:lnTo>
                  <a:pt x="3824" y="136"/>
                </a:lnTo>
                <a:lnTo>
                  <a:pt x="3816" y="136"/>
                </a:lnTo>
                <a:lnTo>
                  <a:pt x="3808" y="144"/>
                </a:lnTo>
                <a:lnTo>
                  <a:pt x="3776" y="232"/>
                </a:lnTo>
                <a:lnTo>
                  <a:pt x="3776" y="240"/>
                </a:lnTo>
                <a:lnTo>
                  <a:pt x="3784" y="248"/>
                </a:lnTo>
                <a:lnTo>
                  <a:pt x="3784" y="256"/>
                </a:lnTo>
                <a:lnTo>
                  <a:pt x="3776" y="264"/>
                </a:lnTo>
                <a:lnTo>
                  <a:pt x="3776" y="272"/>
                </a:lnTo>
                <a:lnTo>
                  <a:pt x="3784" y="304"/>
                </a:lnTo>
                <a:lnTo>
                  <a:pt x="3776" y="312"/>
                </a:lnTo>
                <a:lnTo>
                  <a:pt x="3776" y="320"/>
                </a:lnTo>
                <a:lnTo>
                  <a:pt x="3760" y="344"/>
                </a:lnTo>
                <a:lnTo>
                  <a:pt x="3768" y="360"/>
                </a:lnTo>
                <a:lnTo>
                  <a:pt x="3760" y="360"/>
                </a:lnTo>
                <a:lnTo>
                  <a:pt x="3760" y="376"/>
                </a:lnTo>
                <a:lnTo>
                  <a:pt x="3752" y="376"/>
                </a:lnTo>
                <a:lnTo>
                  <a:pt x="3752" y="368"/>
                </a:lnTo>
                <a:lnTo>
                  <a:pt x="3752" y="376"/>
                </a:lnTo>
                <a:lnTo>
                  <a:pt x="3744" y="384"/>
                </a:lnTo>
                <a:lnTo>
                  <a:pt x="3728" y="384"/>
                </a:lnTo>
                <a:lnTo>
                  <a:pt x="3728" y="416"/>
                </a:lnTo>
                <a:lnTo>
                  <a:pt x="3504" y="464"/>
                </a:lnTo>
                <a:lnTo>
                  <a:pt x="3496" y="464"/>
                </a:lnTo>
                <a:lnTo>
                  <a:pt x="3472" y="496"/>
                </a:lnTo>
                <a:lnTo>
                  <a:pt x="3448" y="520"/>
                </a:lnTo>
                <a:lnTo>
                  <a:pt x="3448" y="536"/>
                </a:lnTo>
                <a:lnTo>
                  <a:pt x="3448" y="544"/>
                </a:lnTo>
                <a:lnTo>
                  <a:pt x="3448" y="552"/>
                </a:lnTo>
                <a:lnTo>
                  <a:pt x="3424" y="576"/>
                </a:lnTo>
                <a:lnTo>
                  <a:pt x="3416" y="576"/>
                </a:lnTo>
                <a:lnTo>
                  <a:pt x="3424" y="584"/>
                </a:lnTo>
                <a:lnTo>
                  <a:pt x="3440" y="584"/>
                </a:lnTo>
                <a:lnTo>
                  <a:pt x="3440" y="592"/>
                </a:lnTo>
                <a:lnTo>
                  <a:pt x="3432" y="592"/>
                </a:lnTo>
                <a:lnTo>
                  <a:pt x="3432" y="600"/>
                </a:lnTo>
                <a:lnTo>
                  <a:pt x="3440" y="616"/>
                </a:lnTo>
                <a:lnTo>
                  <a:pt x="3440" y="624"/>
                </a:lnTo>
                <a:lnTo>
                  <a:pt x="3424" y="632"/>
                </a:lnTo>
                <a:lnTo>
                  <a:pt x="3400" y="656"/>
                </a:lnTo>
                <a:lnTo>
                  <a:pt x="3384" y="664"/>
                </a:lnTo>
                <a:lnTo>
                  <a:pt x="3344" y="672"/>
                </a:lnTo>
                <a:lnTo>
                  <a:pt x="3336" y="672"/>
                </a:lnTo>
                <a:lnTo>
                  <a:pt x="3320" y="664"/>
                </a:lnTo>
                <a:lnTo>
                  <a:pt x="3304" y="672"/>
                </a:lnTo>
                <a:lnTo>
                  <a:pt x="3288" y="672"/>
                </a:lnTo>
                <a:lnTo>
                  <a:pt x="3264" y="680"/>
                </a:lnTo>
                <a:lnTo>
                  <a:pt x="3256" y="688"/>
                </a:lnTo>
                <a:lnTo>
                  <a:pt x="3248" y="704"/>
                </a:lnTo>
                <a:lnTo>
                  <a:pt x="3248" y="712"/>
                </a:lnTo>
                <a:lnTo>
                  <a:pt x="3264" y="728"/>
                </a:lnTo>
                <a:lnTo>
                  <a:pt x="3272" y="728"/>
                </a:lnTo>
                <a:lnTo>
                  <a:pt x="3272" y="736"/>
                </a:lnTo>
                <a:lnTo>
                  <a:pt x="3264" y="736"/>
                </a:lnTo>
                <a:lnTo>
                  <a:pt x="3256" y="752"/>
                </a:lnTo>
                <a:lnTo>
                  <a:pt x="3192" y="816"/>
                </a:lnTo>
                <a:lnTo>
                  <a:pt x="3192" y="808"/>
                </a:lnTo>
                <a:lnTo>
                  <a:pt x="3184" y="808"/>
                </a:lnTo>
                <a:lnTo>
                  <a:pt x="3184" y="824"/>
                </a:lnTo>
                <a:lnTo>
                  <a:pt x="3168" y="832"/>
                </a:lnTo>
                <a:lnTo>
                  <a:pt x="3160" y="840"/>
                </a:lnTo>
                <a:lnTo>
                  <a:pt x="3136" y="856"/>
                </a:lnTo>
                <a:lnTo>
                  <a:pt x="3112" y="864"/>
                </a:lnTo>
                <a:lnTo>
                  <a:pt x="3112" y="872"/>
                </a:lnTo>
                <a:lnTo>
                  <a:pt x="3080" y="896"/>
                </a:lnTo>
                <a:lnTo>
                  <a:pt x="3072" y="888"/>
                </a:lnTo>
                <a:lnTo>
                  <a:pt x="3064" y="888"/>
                </a:lnTo>
                <a:lnTo>
                  <a:pt x="3056" y="896"/>
                </a:lnTo>
                <a:lnTo>
                  <a:pt x="3032" y="912"/>
                </a:lnTo>
                <a:lnTo>
                  <a:pt x="3032" y="904"/>
                </a:lnTo>
                <a:lnTo>
                  <a:pt x="3008" y="904"/>
                </a:lnTo>
                <a:lnTo>
                  <a:pt x="3008" y="896"/>
                </a:lnTo>
                <a:lnTo>
                  <a:pt x="2992" y="896"/>
                </a:lnTo>
                <a:lnTo>
                  <a:pt x="2976" y="888"/>
                </a:lnTo>
                <a:lnTo>
                  <a:pt x="2960" y="888"/>
                </a:lnTo>
                <a:lnTo>
                  <a:pt x="2976" y="864"/>
                </a:lnTo>
                <a:lnTo>
                  <a:pt x="2984" y="856"/>
                </a:lnTo>
                <a:lnTo>
                  <a:pt x="2976" y="840"/>
                </a:lnTo>
                <a:lnTo>
                  <a:pt x="2984" y="824"/>
                </a:lnTo>
                <a:lnTo>
                  <a:pt x="2992" y="816"/>
                </a:lnTo>
                <a:lnTo>
                  <a:pt x="2992" y="792"/>
                </a:lnTo>
                <a:lnTo>
                  <a:pt x="3000" y="784"/>
                </a:lnTo>
                <a:lnTo>
                  <a:pt x="3000" y="792"/>
                </a:lnTo>
                <a:lnTo>
                  <a:pt x="3008" y="792"/>
                </a:lnTo>
                <a:lnTo>
                  <a:pt x="3016" y="784"/>
                </a:lnTo>
                <a:lnTo>
                  <a:pt x="3008" y="768"/>
                </a:lnTo>
                <a:lnTo>
                  <a:pt x="3008" y="736"/>
                </a:lnTo>
                <a:lnTo>
                  <a:pt x="2992" y="664"/>
                </a:lnTo>
                <a:lnTo>
                  <a:pt x="2968" y="656"/>
                </a:lnTo>
                <a:lnTo>
                  <a:pt x="2960" y="664"/>
                </a:lnTo>
                <a:lnTo>
                  <a:pt x="2944" y="672"/>
                </a:lnTo>
                <a:lnTo>
                  <a:pt x="2920" y="712"/>
                </a:lnTo>
                <a:lnTo>
                  <a:pt x="2904" y="704"/>
                </a:lnTo>
                <a:lnTo>
                  <a:pt x="2896" y="696"/>
                </a:lnTo>
                <a:lnTo>
                  <a:pt x="2904" y="680"/>
                </a:lnTo>
                <a:lnTo>
                  <a:pt x="2904" y="672"/>
                </a:lnTo>
                <a:lnTo>
                  <a:pt x="2920" y="664"/>
                </a:lnTo>
                <a:lnTo>
                  <a:pt x="2920" y="648"/>
                </a:lnTo>
                <a:lnTo>
                  <a:pt x="2928" y="640"/>
                </a:lnTo>
                <a:lnTo>
                  <a:pt x="2936" y="624"/>
                </a:lnTo>
                <a:lnTo>
                  <a:pt x="2936" y="592"/>
                </a:lnTo>
                <a:lnTo>
                  <a:pt x="2920" y="584"/>
                </a:lnTo>
                <a:lnTo>
                  <a:pt x="2920" y="568"/>
                </a:lnTo>
                <a:lnTo>
                  <a:pt x="2928" y="568"/>
                </a:lnTo>
                <a:lnTo>
                  <a:pt x="2928" y="560"/>
                </a:lnTo>
                <a:lnTo>
                  <a:pt x="2920" y="544"/>
                </a:lnTo>
                <a:lnTo>
                  <a:pt x="2912" y="544"/>
                </a:lnTo>
                <a:lnTo>
                  <a:pt x="2888" y="528"/>
                </a:lnTo>
                <a:lnTo>
                  <a:pt x="2864" y="528"/>
                </a:lnTo>
                <a:lnTo>
                  <a:pt x="2848" y="512"/>
                </a:lnTo>
                <a:lnTo>
                  <a:pt x="2840" y="512"/>
                </a:lnTo>
                <a:lnTo>
                  <a:pt x="2824" y="504"/>
                </a:lnTo>
                <a:lnTo>
                  <a:pt x="2824" y="512"/>
                </a:lnTo>
                <a:lnTo>
                  <a:pt x="2816" y="512"/>
                </a:lnTo>
                <a:lnTo>
                  <a:pt x="2808" y="528"/>
                </a:lnTo>
                <a:lnTo>
                  <a:pt x="2808" y="552"/>
                </a:lnTo>
                <a:lnTo>
                  <a:pt x="2800" y="552"/>
                </a:lnTo>
                <a:lnTo>
                  <a:pt x="2792" y="560"/>
                </a:lnTo>
                <a:lnTo>
                  <a:pt x="2784" y="576"/>
                </a:lnTo>
                <a:lnTo>
                  <a:pt x="2784" y="584"/>
                </a:lnTo>
                <a:lnTo>
                  <a:pt x="2792" y="584"/>
                </a:lnTo>
                <a:lnTo>
                  <a:pt x="2784" y="600"/>
                </a:lnTo>
                <a:lnTo>
                  <a:pt x="2776" y="600"/>
                </a:lnTo>
                <a:lnTo>
                  <a:pt x="2776" y="576"/>
                </a:lnTo>
                <a:lnTo>
                  <a:pt x="2768" y="576"/>
                </a:lnTo>
                <a:lnTo>
                  <a:pt x="2768" y="584"/>
                </a:lnTo>
                <a:lnTo>
                  <a:pt x="2760" y="584"/>
                </a:lnTo>
                <a:lnTo>
                  <a:pt x="2760" y="592"/>
                </a:lnTo>
                <a:lnTo>
                  <a:pt x="2752" y="592"/>
                </a:lnTo>
                <a:lnTo>
                  <a:pt x="2744" y="600"/>
                </a:lnTo>
                <a:lnTo>
                  <a:pt x="2744" y="608"/>
                </a:lnTo>
                <a:lnTo>
                  <a:pt x="2728" y="624"/>
                </a:lnTo>
                <a:lnTo>
                  <a:pt x="2728" y="664"/>
                </a:lnTo>
                <a:lnTo>
                  <a:pt x="2720" y="680"/>
                </a:lnTo>
                <a:lnTo>
                  <a:pt x="2720" y="696"/>
                </a:lnTo>
                <a:lnTo>
                  <a:pt x="2728" y="720"/>
                </a:lnTo>
                <a:lnTo>
                  <a:pt x="2720" y="736"/>
                </a:lnTo>
                <a:lnTo>
                  <a:pt x="2728" y="736"/>
                </a:lnTo>
                <a:lnTo>
                  <a:pt x="2744" y="768"/>
                </a:lnTo>
                <a:lnTo>
                  <a:pt x="2752" y="792"/>
                </a:lnTo>
                <a:lnTo>
                  <a:pt x="2752" y="816"/>
                </a:lnTo>
                <a:lnTo>
                  <a:pt x="2760" y="816"/>
                </a:lnTo>
                <a:lnTo>
                  <a:pt x="2760" y="824"/>
                </a:lnTo>
                <a:lnTo>
                  <a:pt x="2752" y="824"/>
                </a:lnTo>
                <a:lnTo>
                  <a:pt x="2752" y="848"/>
                </a:lnTo>
                <a:lnTo>
                  <a:pt x="2744" y="864"/>
                </a:lnTo>
                <a:lnTo>
                  <a:pt x="2744" y="880"/>
                </a:lnTo>
                <a:lnTo>
                  <a:pt x="2728" y="896"/>
                </a:lnTo>
                <a:lnTo>
                  <a:pt x="2712" y="912"/>
                </a:lnTo>
                <a:lnTo>
                  <a:pt x="2696" y="920"/>
                </a:lnTo>
                <a:lnTo>
                  <a:pt x="2688" y="920"/>
                </a:lnTo>
                <a:lnTo>
                  <a:pt x="2680" y="928"/>
                </a:lnTo>
                <a:lnTo>
                  <a:pt x="2672" y="920"/>
                </a:lnTo>
                <a:lnTo>
                  <a:pt x="2672" y="912"/>
                </a:lnTo>
                <a:lnTo>
                  <a:pt x="2664" y="912"/>
                </a:lnTo>
                <a:lnTo>
                  <a:pt x="2664" y="888"/>
                </a:lnTo>
                <a:lnTo>
                  <a:pt x="2648" y="880"/>
                </a:lnTo>
                <a:lnTo>
                  <a:pt x="2640" y="864"/>
                </a:lnTo>
                <a:lnTo>
                  <a:pt x="2640" y="824"/>
                </a:lnTo>
                <a:lnTo>
                  <a:pt x="2648" y="824"/>
                </a:lnTo>
                <a:lnTo>
                  <a:pt x="2632" y="800"/>
                </a:lnTo>
                <a:lnTo>
                  <a:pt x="2632" y="760"/>
                </a:lnTo>
                <a:lnTo>
                  <a:pt x="2640" y="736"/>
                </a:lnTo>
                <a:lnTo>
                  <a:pt x="2640" y="688"/>
                </a:lnTo>
                <a:lnTo>
                  <a:pt x="2648" y="680"/>
                </a:lnTo>
                <a:lnTo>
                  <a:pt x="2648" y="648"/>
                </a:lnTo>
                <a:lnTo>
                  <a:pt x="2656" y="632"/>
                </a:lnTo>
                <a:lnTo>
                  <a:pt x="2656" y="624"/>
                </a:lnTo>
                <a:lnTo>
                  <a:pt x="2664" y="616"/>
                </a:lnTo>
                <a:lnTo>
                  <a:pt x="2664" y="608"/>
                </a:lnTo>
                <a:lnTo>
                  <a:pt x="2680" y="584"/>
                </a:lnTo>
                <a:lnTo>
                  <a:pt x="2680" y="576"/>
                </a:lnTo>
                <a:lnTo>
                  <a:pt x="2672" y="576"/>
                </a:lnTo>
                <a:lnTo>
                  <a:pt x="2664" y="584"/>
                </a:lnTo>
                <a:lnTo>
                  <a:pt x="2664" y="592"/>
                </a:lnTo>
                <a:lnTo>
                  <a:pt x="2656" y="600"/>
                </a:lnTo>
                <a:lnTo>
                  <a:pt x="2656" y="608"/>
                </a:lnTo>
                <a:lnTo>
                  <a:pt x="2648" y="608"/>
                </a:lnTo>
                <a:lnTo>
                  <a:pt x="2632" y="624"/>
                </a:lnTo>
                <a:lnTo>
                  <a:pt x="2624" y="648"/>
                </a:lnTo>
                <a:lnTo>
                  <a:pt x="2608" y="648"/>
                </a:lnTo>
                <a:lnTo>
                  <a:pt x="2608" y="624"/>
                </a:lnTo>
                <a:lnTo>
                  <a:pt x="2640" y="592"/>
                </a:lnTo>
                <a:lnTo>
                  <a:pt x="2640" y="584"/>
                </a:lnTo>
                <a:lnTo>
                  <a:pt x="2648" y="568"/>
                </a:lnTo>
                <a:lnTo>
                  <a:pt x="2656" y="560"/>
                </a:lnTo>
                <a:lnTo>
                  <a:pt x="2656" y="544"/>
                </a:lnTo>
                <a:lnTo>
                  <a:pt x="2664" y="528"/>
                </a:lnTo>
                <a:lnTo>
                  <a:pt x="2672" y="520"/>
                </a:lnTo>
                <a:lnTo>
                  <a:pt x="2672" y="528"/>
                </a:lnTo>
                <a:lnTo>
                  <a:pt x="2680" y="528"/>
                </a:lnTo>
                <a:lnTo>
                  <a:pt x="2688" y="512"/>
                </a:lnTo>
                <a:lnTo>
                  <a:pt x="2696" y="512"/>
                </a:lnTo>
                <a:lnTo>
                  <a:pt x="2696" y="520"/>
                </a:lnTo>
                <a:lnTo>
                  <a:pt x="2688" y="536"/>
                </a:lnTo>
                <a:lnTo>
                  <a:pt x="2712" y="520"/>
                </a:lnTo>
                <a:lnTo>
                  <a:pt x="2712" y="504"/>
                </a:lnTo>
                <a:lnTo>
                  <a:pt x="2744" y="504"/>
                </a:lnTo>
                <a:lnTo>
                  <a:pt x="2744" y="496"/>
                </a:lnTo>
                <a:lnTo>
                  <a:pt x="2752" y="496"/>
                </a:lnTo>
                <a:lnTo>
                  <a:pt x="2776" y="480"/>
                </a:lnTo>
                <a:lnTo>
                  <a:pt x="2776" y="488"/>
                </a:lnTo>
                <a:lnTo>
                  <a:pt x="2784" y="480"/>
                </a:lnTo>
                <a:lnTo>
                  <a:pt x="2816" y="488"/>
                </a:lnTo>
                <a:lnTo>
                  <a:pt x="2824" y="496"/>
                </a:lnTo>
                <a:lnTo>
                  <a:pt x="2832" y="496"/>
                </a:lnTo>
                <a:lnTo>
                  <a:pt x="2824" y="488"/>
                </a:lnTo>
                <a:lnTo>
                  <a:pt x="2832" y="480"/>
                </a:lnTo>
                <a:lnTo>
                  <a:pt x="2840" y="488"/>
                </a:lnTo>
                <a:lnTo>
                  <a:pt x="2848" y="480"/>
                </a:lnTo>
                <a:lnTo>
                  <a:pt x="2856" y="480"/>
                </a:lnTo>
                <a:lnTo>
                  <a:pt x="2864" y="488"/>
                </a:lnTo>
                <a:lnTo>
                  <a:pt x="2872" y="480"/>
                </a:lnTo>
                <a:lnTo>
                  <a:pt x="2896" y="480"/>
                </a:lnTo>
                <a:lnTo>
                  <a:pt x="2904" y="472"/>
                </a:lnTo>
                <a:lnTo>
                  <a:pt x="2896" y="464"/>
                </a:lnTo>
                <a:lnTo>
                  <a:pt x="2880" y="472"/>
                </a:lnTo>
                <a:lnTo>
                  <a:pt x="2864" y="464"/>
                </a:lnTo>
                <a:lnTo>
                  <a:pt x="2856" y="456"/>
                </a:lnTo>
                <a:lnTo>
                  <a:pt x="2848" y="440"/>
                </a:lnTo>
                <a:lnTo>
                  <a:pt x="2840" y="432"/>
                </a:lnTo>
                <a:lnTo>
                  <a:pt x="2824" y="440"/>
                </a:lnTo>
                <a:lnTo>
                  <a:pt x="2800" y="440"/>
                </a:lnTo>
                <a:lnTo>
                  <a:pt x="2792" y="432"/>
                </a:lnTo>
                <a:lnTo>
                  <a:pt x="2792" y="424"/>
                </a:lnTo>
                <a:lnTo>
                  <a:pt x="2800" y="416"/>
                </a:lnTo>
                <a:lnTo>
                  <a:pt x="2784" y="416"/>
                </a:lnTo>
                <a:lnTo>
                  <a:pt x="2768" y="424"/>
                </a:lnTo>
                <a:lnTo>
                  <a:pt x="2704" y="432"/>
                </a:lnTo>
                <a:lnTo>
                  <a:pt x="2688" y="456"/>
                </a:lnTo>
                <a:lnTo>
                  <a:pt x="2672" y="456"/>
                </a:lnTo>
                <a:lnTo>
                  <a:pt x="2664" y="448"/>
                </a:lnTo>
                <a:lnTo>
                  <a:pt x="2640" y="448"/>
                </a:lnTo>
                <a:lnTo>
                  <a:pt x="2616" y="432"/>
                </a:lnTo>
                <a:lnTo>
                  <a:pt x="2592" y="424"/>
                </a:lnTo>
                <a:lnTo>
                  <a:pt x="2576" y="424"/>
                </a:lnTo>
                <a:lnTo>
                  <a:pt x="2560" y="432"/>
                </a:lnTo>
                <a:lnTo>
                  <a:pt x="2560" y="416"/>
                </a:lnTo>
                <a:lnTo>
                  <a:pt x="2568" y="408"/>
                </a:lnTo>
                <a:lnTo>
                  <a:pt x="2568" y="400"/>
                </a:lnTo>
                <a:lnTo>
                  <a:pt x="2592" y="376"/>
                </a:lnTo>
                <a:lnTo>
                  <a:pt x="2608" y="368"/>
                </a:lnTo>
                <a:lnTo>
                  <a:pt x="2576" y="368"/>
                </a:lnTo>
                <a:lnTo>
                  <a:pt x="2568" y="376"/>
                </a:lnTo>
                <a:lnTo>
                  <a:pt x="2544" y="392"/>
                </a:lnTo>
                <a:lnTo>
                  <a:pt x="2536" y="400"/>
                </a:lnTo>
                <a:lnTo>
                  <a:pt x="2528" y="424"/>
                </a:lnTo>
                <a:lnTo>
                  <a:pt x="2480" y="432"/>
                </a:lnTo>
                <a:lnTo>
                  <a:pt x="2472" y="432"/>
                </a:lnTo>
                <a:lnTo>
                  <a:pt x="2472" y="440"/>
                </a:lnTo>
                <a:lnTo>
                  <a:pt x="2456" y="448"/>
                </a:lnTo>
                <a:lnTo>
                  <a:pt x="2448" y="456"/>
                </a:lnTo>
                <a:lnTo>
                  <a:pt x="2432" y="456"/>
                </a:lnTo>
                <a:lnTo>
                  <a:pt x="2424" y="464"/>
                </a:lnTo>
                <a:lnTo>
                  <a:pt x="2416" y="456"/>
                </a:lnTo>
                <a:lnTo>
                  <a:pt x="2392" y="456"/>
                </a:lnTo>
                <a:lnTo>
                  <a:pt x="2400" y="448"/>
                </a:lnTo>
                <a:lnTo>
                  <a:pt x="2400" y="432"/>
                </a:lnTo>
                <a:lnTo>
                  <a:pt x="2392" y="432"/>
                </a:lnTo>
                <a:lnTo>
                  <a:pt x="2368" y="440"/>
                </a:lnTo>
                <a:lnTo>
                  <a:pt x="2344" y="456"/>
                </a:lnTo>
                <a:lnTo>
                  <a:pt x="2328" y="456"/>
                </a:lnTo>
                <a:lnTo>
                  <a:pt x="2320" y="448"/>
                </a:lnTo>
                <a:lnTo>
                  <a:pt x="2368" y="416"/>
                </a:lnTo>
                <a:lnTo>
                  <a:pt x="2392" y="376"/>
                </a:lnTo>
                <a:lnTo>
                  <a:pt x="2400" y="368"/>
                </a:lnTo>
                <a:lnTo>
                  <a:pt x="2424" y="360"/>
                </a:lnTo>
                <a:lnTo>
                  <a:pt x="2440" y="344"/>
                </a:lnTo>
                <a:lnTo>
                  <a:pt x="2456" y="344"/>
                </a:lnTo>
                <a:lnTo>
                  <a:pt x="2480" y="328"/>
                </a:lnTo>
                <a:lnTo>
                  <a:pt x="2488" y="320"/>
                </a:lnTo>
                <a:lnTo>
                  <a:pt x="2472" y="320"/>
                </a:lnTo>
                <a:lnTo>
                  <a:pt x="2464" y="328"/>
                </a:lnTo>
                <a:lnTo>
                  <a:pt x="2448" y="320"/>
                </a:lnTo>
                <a:lnTo>
                  <a:pt x="2448" y="312"/>
                </a:lnTo>
                <a:lnTo>
                  <a:pt x="2400" y="312"/>
                </a:lnTo>
                <a:lnTo>
                  <a:pt x="2392" y="304"/>
                </a:lnTo>
                <a:lnTo>
                  <a:pt x="2384" y="304"/>
                </a:lnTo>
                <a:lnTo>
                  <a:pt x="2368" y="320"/>
                </a:lnTo>
                <a:lnTo>
                  <a:pt x="2344" y="320"/>
                </a:lnTo>
                <a:lnTo>
                  <a:pt x="2336" y="312"/>
                </a:lnTo>
                <a:lnTo>
                  <a:pt x="2320" y="304"/>
                </a:lnTo>
                <a:lnTo>
                  <a:pt x="2312" y="296"/>
                </a:lnTo>
                <a:lnTo>
                  <a:pt x="2304" y="296"/>
                </a:lnTo>
                <a:lnTo>
                  <a:pt x="2296" y="304"/>
                </a:lnTo>
                <a:lnTo>
                  <a:pt x="2288" y="304"/>
                </a:lnTo>
                <a:lnTo>
                  <a:pt x="2288" y="288"/>
                </a:lnTo>
                <a:lnTo>
                  <a:pt x="2280" y="288"/>
                </a:lnTo>
                <a:lnTo>
                  <a:pt x="2272" y="280"/>
                </a:lnTo>
                <a:lnTo>
                  <a:pt x="2248" y="280"/>
                </a:lnTo>
                <a:lnTo>
                  <a:pt x="2232" y="280"/>
                </a:lnTo>
                <a:lnTo>
                  <a:pt x="2224" y="280"/>
                </a:lnTo>
                <a:lnTo>
                  <a:pt x="2200" y="280"/>
                </a:lnTo>
                <a:lnTo>
                  <a:pt x="2176" y="280"/>
                </a:lnTo>
                <a:lnTo>
                  <a:pt x="2168" y="272"/>
                </a:lnTo>
                <a:lnTo>
                  <a:pt x="2152" y="272"/>
                </a:lnTo>
                <a:lnTo>
                  <a:pt x="2136" y="264"/>
                </a:lnTo>
                <a:lnTo>
                  <a:pt x="2144" y="248"/>
                </a:lnTo>
                <a:lnTo>
                  <a:pt x="2136" y="232"/>
                </a:lnTo>
                <a:lnTo>
                  <a:pt x="2136" y="208"/>
                </a:lnTo>
                <a:lnTo>
                  <a:pt x="2112" y="208"/>
                </a:lnTo>
                <a:lnTo>
                  <a:pt x="2112" y="216"/>
                </a:lnTo>
                <a:lnTo>
                  <a:pt x="2104" y="240"/>
                </a:lnTo>
                <a:lnTo>
                  <a:pt x="1760" y="240"/>
                </a:lnTo>
                <a:lnTo>
                  <a:pt x="1536" y="224"/>
                </a:lnTo>
                <a:lnTo>
                  <a:pt x="1232" y="184"/>
                </a:lnTo>
                <a:lnTo>
                  <a:pt x="880" y="128"/>
                </a:lnTo>
                <a:lnTo>
                  <a:pt x="840" y="128"/>
                </a:lnTo>
                <a:lnTo>
                  <a:pt x="640" y="80"/>
                </a:lnTo>
                <a:lnTo>
                  <a:pt x="528" y="56"/>
                </a:lnTo>
                <a:lnTo>
                  <a:pt x="448" y="32"/>
                </a:lnTo>
                <a:lnTo>
                  <a:pt x="344" y="0"/>
                </a:lnTo>
                <a:lnTo>
                  <a:pt x="344" y="16"/>
                </a:lnTo>
                <a:lnTo>
                  <a:pt x="352" y="32"/>
                </a:lnTo>
                <a:lnTo>
                  <a:pt x="360" y="32"/>
                </a:lnTo>
                <a:lnTo>
                  <a:pt x="360" y="40"/>
                </a:lnTo>
                <a:lnTo>
                  <a:pt x="352" y="56"/>
                </a:lnTo>
                <a:lnTo>
                  <a:pt x="344" y="56"/>
                </a:lnTo>
                <a:lnTo>
                  <a:pt x="344" y="64"/>
                </a:lnTo>
                <a:lnTo>
                  <a:pt x="360" y="112"/>
                </a:lnTo>
                <a:lnTo>
                  <a:pt x="344" y="128"/>
                </a:lnTo>
                <a:lnTo>
                  <a:pt x="336" y="136"/>
                </a:lnTo>
                <a:lnTo>
                  <a:pt x="328" y="160"/>
                </a:lnTo>
                <a:lnTo>
                  <a:pt x="320" y="160"/>
                </a:lnTo>
                <a:lnTo>
                  <a:pt x="320" y="128"/>
                </a:lnTo>
                <a:lnTo>
                  <a:pt x="328" y="120"/>
                </a:lnTo>
                <a:lnTo>
                  <a:pt x="328" y="88"/>
                </a:lnTo>
                <a:lnTo>
                  <a:pt x="312" y="88"/>
                </a:lnTo>
                <a:lnTo>
                  <a:pt x="280" y="72"/>
                </a:lnTo>
                <a:lnTo>
                  <a:pt x="248" y="48"/>
                </a:lnTo>
                <a:lnTo>
                  <a:pt x="208" y="24"/>
                </a:lnTo>
                <a:close/>
              </a:path>
            </a:pathLst>
          </a:custGeom>
          <a:solidFill>
            <a:srgbClr val="DDDDDD"/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7" name="Freeform 126"/>
          <p:cNvSpPr>
            <a:spLocks/>
          </p:cNvSpPr>
          <p:nvPr/>
        </p:nvSpPr>
        <p:spPr bwMode="auto">
          <a:xfrm>
            <a:off x="1502034" y="546502"/>
            <a:ext cx="851528" cy="619293"/>
          </a:xfrm>
          <a:custGeom>
            <a:avLst/>
            <a:gdLst>
              <a:gd name="T0" fmla="*/ 1656985785 w 513"/>
              <a:gd name="T1" fmla="*/ 1228469615 h 385"/>
              <a:gd name="T2" fmla="*/ 1656985785 w 513"/>
              <a:gd name="T3" fmla="*/ 1310368451 h 385"/>
              <a:gd name="T4" fmla="*/ 1133727317 w 513"/>
              <a:gd name="T5" fmla="*/ 1201170618 h 385"/>
              <a:gd name="T6" fmla="*/ 1075587063 w 513"/>
              <a:gd name="T7" fmla="*/ 1201170618 h 385"/>
              <a:gd name="T8" fmla="*/ 1017448716 w 513"/>
              <a:gd name="T9" fmla="*/ 1173871622 h 385"/>
              <a:gd name="T10" fmla="*/ 959308463 w 513"/>
              <a:gd name="T11" fmla="*/ 1201170618 h 385"/>
              <a:gd name="T12" fmla="*/ 901168209 w 513"/>
              <a:gd name="T13" fmla="*/ 1173871622 h 385"/>
              <a:gd name="T14" fmla="*/ 872098082 w 513"/>
              <a:gd name="T15" fmla="*/ 1201170618 h 385"/>
              <a:gd name="T16" fmla="*/ 784887702 w 513"/>
              <a:gd name="T17" fmla="*/ 1173871622 h 385"/>
              <a:gd name="T18" fmla="*/ 639538975 w 513"/>
              <a:gd name="T19" fmla="*/ 1173871622 h 385"/>
              <a:gd name="T20" fmla="*/ 494188342 w 513"/>
              <a:gd name="T21" fmla="*/ 1119271782 h 385"/>
              <a:gd name="T22" fmla="*/ 406979868 w 513"/>
              <a:gd name="T23" fmla="*/ 1119271782 h 385"/>
              <a:gd name="T24" fmla="*/ 261629234 w 513"/>
              <a:gd name="T25" fmla="*/ 1091972785 h 385"/>
              <a:gd name="T26" fmla="*/ 261629234 w 513"/>
              <a:gd name="T27" fmla="*/ 982776800 h 385"/>
              <a:gd name="T28" fmla="*/ 203488981 w 513"/>
              <a:gd name="T29" fmla="*/ 873578967 h 385"/>
              <a:gd name="T30" fmla="*/ 116280507 w 513"/>
              <a:gd name="T31" fmla="*/ 846279971 h 385"/>
              <a:gd name="T32" fmla="*/ 58140253 w 513"/>
              <a:gd name="T33" fmla="*/ 818979127 h 385"/>
              <a:gd name="T34" fmla="*/ 0 w 513"/>
              <a:gd name="T35" fmla="*/ 791680131 h 385"/>
              <a:gd name="T36" fmla="*/ 0 w 513"/>
              <a:gd name="T37" fmla="*/ 737082138 h 385"/>
              <a:gd name="T38" fmla="*/ 29070127 w 513"/>
              <a:gd name="T39" fmla="*/ 682484145 h 385"/>
              <a:gd name="T40" fmla="*/ 29070127 w 513"/>
              <a:gd name="T41" fmla="*/ 737082138 h 385"/>
              <a:gd name="T42" fmla="*/ 58140253 w 513"/>
              <a:gd name="T43" fmla="*/ 682484145 h 385"/>
              <a:gd name="T44" fmla="*/ 58140253 w 513"/>
              <a:gd name="T45" fmla="*/ 655183302 h 385"/>
              <a:gd name="T46" fmla="*/ 87210380 w 513"/>
              <a:gd name="T47" fmla="*/ 600585309 h 385"/>
              <a:gd name="T48" fmla="*/ 116280507 w 513"/>
              <a:gd name="T49" fmla="*/ 573286313 h 385"/>
              <a:gd name="T50" fmla="*/ 58140253 w 513"/>
              <a:gd name="T51" fmla="*/ 545987316 h 385"/>
              <a:gd name="T52" fmla="*/ 58140253 w 513"/>
              <a:gd name="T53" fmla="*/ 491387476 h 385"/>
              <a:gd name="T54" fmla="*/ 58140253 w 513"/>
              <a:gd name="T55" fmla="*/ 436789484 h 385"/>
              <a:gd name="T56" fmla="*/ 58140253 w 513"/>
              <a:gd name="T57" fmla="*/ 354890647 h 385"/>
              <a:gd name="T58" fmla="*/ 29070127 w 513"/>
              <a:gd name="T59" fmla="*/ 218393818 h 385"/>
              <a:gd name="T60" fmla="*/ 58140253 w 513"/>
              <a:gd name="T61" fmla="*/ 109197833 h 385"/>
              <a:gd name="T62" fmla="*/ 261629234 w 513"/>
              <a:gd name="T63" fmla="*/ 191094822 h 385"/>
              <a:gd name="T64" fmla="*/ 377909741 w 513"/>
              <a:gd name="T65" fmla="*/ 272993658 h 385"/>
              <a:gd name="T66" fmla="*/ 465118215 w 513"/>
              <a:gd name="T67" fmla="*/ 300292655 h 385"/>
              <a:gd name="T68" fmla="*/ 494188342 w 513"/>
              <a:gd name="T69" fmla="*/ 327591651 h 385"/>
              <a:gd name="T70" fmla="*/ 465118215 w 513"/>
              <a:gd name="T71" fmla="*/ 436789484 h 385"/>
              <a:gd name="T72" fmla="*/ 465118215 w 513"/>
              <a:gd name="T73" fmla="*/ 491387476 h 385"/>
              <a:gd name="T74" fmla="*/ 465118215 w 513"/>
              <a:gd name="T75" fmla="*/ 545987316 h 385"/>
              <a:gd name="T76" fmla="*/ 523258468 w 513"/>
              <a:gd name="T77" fmla="*/ 491387476 h 385"/>
              <a:gd name="T78" fmla="*/ 552328595 w 513"/>
              <a:gd name="T79" fmla="*/ 436789484 h 385"/>
              <a:gd name="T80" fmla="*/ 581398722 w 513"/>
              <a:gd name="T81" fmla="*/ 300292655 h 385"/>
              <a:gd name="T82" fmla="*/ 552328595 w 513"/>
              <a:gd name="T83" fmla="*/ 191094822 h 385"/>
              <a:gd name="T84" fmla="*/ 610468848 w 513"/>
              <a:gd name="T85" fmla="*/ 136496829 h 385"/>
              <a:gd name="T86" fmla="*/ 581398722 w 513"/>
              <a:gd name="T87" fmla="*/ 109197833 h 385"/>
              <a:gd name="T88" fmla="*/ 552328595 w 513"/>
              <a:gd name="T89" fmla="*/ 0 h 385"/>
              <a:gd name="T90" fmla="*/ 1279077950 w 513"/>
              <a:gd name="T91" fmla="*/ 191094822 h 385"/>
              <a:gd name="T92" fmla="*/ 1656985785 w 513"/>
              <a:gd name="T93" fmla="*/ 1146572625 h 385"/>
              <a:gd name="T94" fmla="*/ 1656985785 w 513"/>
              <a:gd name="T95" fmla="*/ 1201170618 h 385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513" h="385">
                <a:moveTo>
                  <a:pt x="464" y="360"/>
                </a:moveTo>
                <a:lnTo>
                  <a:pt x="456" y="360"/>
                </a:lnTo>
                <a:lnTo>
                  <a:pt x="456" y="368"/>
                </a:lnTo>
                <a:lnTo>
                  <a:pt x="456" y="384"/>
                </a:lnTo>
                <a:lnTo>
                  <a:pt x="320" y="344"/>
                </a:lnTo>
                <a:lnTo>
                  <a:pt x="312" y="352"/>
                </a:lnTo>
                <a:lnTo>
                  <a:pt x="304" y="352"/>
                </a:lnTo>
                <a:lnTo>
                  <a:pt x="296" y="352"/>
                </a:lnTo>
                <a:lnTo>
                  <a:pt x="288" y="352"/>
                </a:lnTo>
                <a:lnTo>
                  <a:pt x="280" y="344"/>
                </a:lnTo>
                <a:lnTo>
                  <a:pt x="272" y="344"/>
                </a:lnTo>
                <a:lnTo>
                  <a:pt x="264" y="352"/>
                </a:lnTo>
                <a:lnTo>
                  <a:pt x="256" y="344"/>
                </a:lnTo>
                <a:lnTo>
                  <a:pt x="248" y="344"/>
                </a:lnTo>
                <a:lnTo>
                  <a:pt x="248" y="352"/>
                </a:lnTo>
                <a:lnTo>
                  <a:pt x="240" y="352"/>
                </a:lnTo>
                <a:lnTo>
                  <a:pt x="224" y="352"/>
                </a:lnTo>
                <a:lnTo>
                  <a:pt x="216" y="344"/>
                </a:lnTo>
                <a:lnTo>
                  <a:pt x="208" y="344"/>
                </a:lnTo>
                <a:lnTo>
                  <a:pt x="176" y="344"/>
                </a:lnTo>
                <a:lnTo>
                  <a:pt x="168" y="336"/>
                </a:lnTo>
                <a:lnTo>
                  <a:pt x="136" y="328"/>
                </a:lnTo>
                <a:lnTo>
                  <a:pt x="128" y="328"/>
                </a:lnTo>
                <a:lnTo>
                  <a:pt x="112" y="328"/>
                </a:lnTo>
                <a:lnTo>
                  <a:pt x="96" y="328"/>
                </a:lnTo>
                <a:lnTo>
                  <a:pt x="72" y="320"/>
                </a:lnTo>
                <a:lnTo>
                  <a:pt x="64" y="312"/>
                </a:lnTo>
                <a:lnTo>
                  <a:pt x="72" y="288"/>
                </a:lnTo>
                <a:lnTo>
                  <a:pt x="72" y="272"/>
                </a:lnTo>
                <a:lnTo>
                  <a:pt x="56" y="256"/>
                </a:lnTo>
                <a:lnTo>
                  <a:pt x="40" y="256"/>
                </a:lnTo>
                <a:lnTo>
                  <a:pt x="32" y="248"/>
                </a:lnTo>
                <a:lnTo>
                  <a:pt x="24" y="240"/>
                </a:lnTo>
                <a:lnTo>
                  <a:pt x="16" y="240"/>
                </a:lnTo>
                <a:lnTo>
                  <a:pt x="8" y="232"/>
                </a:lnTo>
                <a:lnTo>
                  <a:pt x="0" y="232"/>
                </a:lnTo>
                <a:lnTo>
                  <a:pt x="0" y="224"/>
                </a:lnTo>
                <a:lnTo>
                  <a:pt x="0" y="216"/>
                </a:lnTo>
                <a:lnTo>
                  <a:pt x="8" y="208"/>
                </a:lnTo>
                <a:lnTo>
                  <a:pt x="8" y="200"/>
                </a:lnTo>
                <a:lnTo>
                  <a:pt x="8" y="208"/>
                </a:lnTo>
                <a:lnTo>
                  <a:pt x="8" y="216"/>
                </a:lnTo>
                <a:lnTo>
                  <a:pt x="16" y="208"/>
                </a:lnTo>
                <a:lnTo>
                  <a:pt x="16" y="200"/>
                </a:lnTo>
                <a:lnTo>
                  <a:pt x="24" y="200"/>
                </a:lnTo>
                <a:lnTo>
                  <a:pt x="16" y="192"/>
                </a:lnTo>
                <a:lnTo>
                  <a:pt x="16" y="176"/>
                </a:lnTo>
                <a:lnTo>
                  <a:pt x="24" y="176"/>
                </a:lnTo>
                <a:lnTo>
                  <a:pt x="24" y="168"/>
                </a:lnTo>
                <a:lnTo>
                  <a:pt x="32" y="168"/>
                </a:lnTo>
                <a:lnTo>
                  <a:pt x="24" y="160"/>
                </a:lnTo>
                <a:lnTo>
                  <a:pt x="16" y="160"/>
                </a:lnTo>
                <a:lnTo>
                  <a:pt x="16" y="152"/>
                </a:lnTo>
                <a:lnTo>
                  <a:pt x="16" y="144"/>
                </a:lnTo>
                <a:lnTo>
                  <a:pt x="16" y="128"/>
                </a:lnTo>
                <a:lnTo>
                  <a:pt x="16" y="120"/>
                </a:lnTo>
                <a:lnTo>
                  <a:pt x="16" y="104"/>
                </a:lnTo>
                <a:lnTo>
                  <a:pt x="24" y="96"/>
                </a:lnTo>
                <a:lnTo>
                  <a:pt x="8" y="64"/>
                </a:lnTo>
                <a:lnTo>
                  <a:pt x="16" y="48"/>
                </a:lnTo>
                <a:lnTo>
                  <a:pt x="16" y="32"/>
                </a:lnTo>
                <a:lnTo>
                  <a:pt x="16" y="24"/>
                </a:lnTo>
                <a:lnTo>
                  <a:pt x="72" y="56"/>
                </a:lnTo>
                <a:lnTo>
                  <a:pt x="96" y="72"/>
                </a:lnTo>
                <a:lnTo>
                  <a:pt x="104" y="80"/>
                </a:lnTo>
                <a:lnTo>
                  <a:pt x="120" y="88"/>
                </a:lnTo>
                <a:lnTo>
                  <a:pt x="128" y="88"/>
                </a:lnTo>
                <a:lnTo>
                  <a:pt x="136" y="88"/>
                </a:lnTo>
                <a:lnTo>
                  <a:pt x="136" y="96"/>
                </a:lnTo>
                <a:lnTo>
                  <a:pt x="136" y="120"/>
                </a:lnTo>
                <a:lnTo>
                  <a:pt x="128" y="128"/>
                </a:lnTo>
                <a:lnTo>
                  <a:pt x="128" y="144"/>
                </a:lnTo>
                <a:lnTo>
                  <a:pt x="128" y="152"/>
                </a:lnTo>
                <a:lnTo>
                  <a:pt x="128" y="160"/>
                </a:lnTo>
                <a:lnTo>
                  <a:pt x="136" y="160"/>
                </a:lnTo>
                <a:lnTo>
                  <a:pt x="144" y="144"/>
                </a:lnTo>
                <a:lnTo>
                  <a:pt x="152" y="136"/>
                </a:lnTo>
                <a:lnTo>
                  <a:pt x="152" y="128"/>
                </a:lnTo>
                <a:lnTo>
                  <a:pt x="168" y="112"/>
                </a:lnTo>
                <a:lnTo>
                  <a:pt x="160" y="88"/>
                </a:lnTo>
                <a:lnTo>
                  <a:pt x="152" y="64"/>
                </a:lnTo>
                <a:lnTo>
                  <a:pt x="152" y="56"/>
                </a:lnTo>
                <a:lnTo>
                  <a:pt x="160" y="56"/>
                </a:lnTo>
                <a:lnTo>
                  <a:pt x="168" y="40"/>
                </a:lnTo>
                <a:lnTo>
                  <a:pt x="168" y="32"/>
                </a:lnTo>
                <a:lnTo>
                  <a:pt x="160" y="32"/>
                </a:lnTo>
                <a:lnTo>
                  <a:pt x="152" y="16"/>
                </a:lnTo>
                <a:lnTo>
                  <a:pt x="152" y="0"/>
                </a:lnTo>
                <a:lnTo>
                  <a:pt x="256" y="32"/>
                </a:lnTo>
                <a:lnTo>
                  <a:pt x="352" y="56"/>
                </a:lnTo>
                <a:lnTo>
                  <a:pt x="512" y="96"/>
                </a:lnTo>
                <a:lnTo>
                  <a:pt x="456" y="336"/>
                </a:lnTo>
                <a:lnTo>
                  <a:pt x="456" y="344"/>
                </a:lnTo>
                <a:lnTo>
                  <a:pt x="456" y="352"/>
                </a:lnTo>
                <a:lnTo>
                  <a:pt x="464" y="360"/>
                </a:lnTo>
                <a:close/>
              </a:path>
            </a:pathLst>
          </a:custGeom>
          <a:solidFill>
            <a:srgbClr val="DDDDDD"/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8" name="Freeform 127"/>
          <p:cNvSpPr>
            <a:spLocks/>
          </p:cNvSpPr>
          <p:nvPr/>
        </p:nvSpPr>
        <p:spPr bwMode="auto">
          <a:xfrm>
            <a:off x="2113033" y="701326"/>
            <a:ext cx="769969" cy="1198499"/>
          </a:xfrm>
          <a:custGeom>
            <a:avLst/>
            <a:gdLst>
              <a:gd name="T0" fmla="*/ 752133894 w 465"/>
              <a:gd name="T1" fmla="*/ 54609280 h 745"/>
              <a:gd name="T2" fmla="*/ 723205082 w 465"/>
              <a:gd name="T3" fmla="*/ 464187197 h 745"/>
              <a:gd name="T4" fmla="*/ 723205082 w 465"/>
              <a:gd name="T5" fmla="*/ 546102042 h 745"/>
              <a:gd name="T6" fmla="*/ 723205082 w 465"/>
              <a:gd name="T7" fmla="*/ 573405758 h 745"/>
              <a:gd name="T8" fmla="*/ 809989616 w 465"/>
              <a:gd name="T9" fmla="*/ 682626166 h 745"/>
              <a:gd name="T10" fmla="*/ 867845338 w 465"/>
              <a:gd name="T11" fmla="*/ 791846575 h 745"/>
              <a:gd name="T12" fmla="*/ 925702961 w 465"/>
              <a:gd name="T13" fmla="*/ 819152139 h 745"/>
              <a:gd name="T14" fmla="*/ 983558683 w 465"/>
              <a:gd name="T15" fmla="*/ 873763267 h 745"/>
              <a:gd name="T16" fmla="*/ 954629872 w 465"/>
              <a:gd name="T17" fmla="*/ 1010287391 h 745"/>
              <a:gd name="T18" fmla="*/ 925702961 w 465"/>
              <a:gd name="T19" fmla="*/ 1092202236 h 745"/>
              <a:gd name="T20" fmla="*/ 896774150 w 465"/>
              <a:gd name="T21" fmla="*/ 1146813364 h 745"/>
              <a:gd name="T22" fmla="*/ 896774150 w 465"/>
              <a:gd name="T23" fmla="*/ 1201422644 h 745"/>
              <a:gd name="T24" fmla="*/ 925702961 w 465"/>
              <a:gd name="T25" fmla="*/ 1256033772 h 745"/>
              <a:gd name="T26" fmla="*/ 1041414405 w 465"/>
              <a:gd name="T27" fmla="*/ 1201422644 h 745"/>
              <a:gd name="T28" fmla="*/ 1070343217 w 465"/>
              <a:gd name="T29" fmla="*/ 1228728208 h 745"/>
              <a:gd name="T30" fmla="*/ 1070343217 w 465"/>
              <a:gd name="T31" fmla="*/ 1337948616 h 745"/>
              <a:gd name="T32" fmla="*/ 1099272029 w 465"/>
              <a:gd name="T33" fmla="*/ 1419863461 h 745"/>
              <a:gd name="T34" fmla="*/ 1099272029 w 465"/>
              <a:gd name="T35" fmla="*/ 1474474589 h 745"/>
              <a:gd name="T36" fmla="*/ 1157127751 w 465"/>
              <a:gd name="T37" fmla="*/ 1529083869 h 745"/>
              <a:gd name="T38" fmla="*/ 1186056563 w 465"/>
              <a:gd name="T39" fmla="*/ 1583694997 h 745"/>
              <a:gd name="T40" fmla="*/ 1186056563 w 465"/>
              <a:gd name="T41" fmla="*/ 1665609841 h 745"/>
              <a:gd name="T42" fmla="*/ 1214985374 w 465"/>
              <a:gd name="T43" fmla="*/ 1665609841 h 745"/>
              <a:gd name="T44" fmla="*/ 1301769908 w 465"/>
              <a:gd name="T45" fmla="*/ 1665609841 h 745"/>
              <a:gd name="T46" fmla="*/ 1359625630 w 465"/>
              <a:gd name="T47" fmla="*/ 1665609841 h 745"/>
              <a:gd name="T48" fmla="*/ 1446410164 w 465"/>
              <a:gd name="T49" fmla="*/ 1665609841 h 745"/>
              <a:gd name="T50" fmla="*/ 1504265886 w 465"/>
              <a:gd name="T51" fmla="*/ 1692915405 h 745"/>
              <a:gd name="T52" fmla="*/ 1562123510 w 465"/>
              <a:gd name="T53" fmla="*/ 1665609841 h 745"/>
              <a:gd name="T54" fmla="*/ 1619979232 w 465"/>
              <a:gd name="T55" fmla="*/ 1665609841 h 745"/>
              <a:gd name="T56" fmla="*/ 1677834954 w 465"/>
              <a:gd name="T57" fmla="*/ 1720219122 h 745"/>
              <a:gd name="T58" fmla="*/ 752133894 w 465"/>
              <a:gd name="T59" fmla="*/ 2147483647 h 745"/>
              <a:gd name="T60" fmla="*/ 115713346 w 465"/>
              <a:gd name="T61" fmla="*/ 1692915405 h 745"/>
              <a:gd name="T62" fmla="*/ 173569068 w 465"/>
              <a:gd name="T63" fmla="*/ 1610998713 h 745"/>
              <a:gd name="T64" fmla="*/ 173569068 w 465"/>
              <a:gd name="T65" fmla="*/ 1556389433 h 745"/>
              <a:gd name="T66" fmla="*/ 115713346 w 465"/>
              <a:gd name="T67" fmla="*/ 1529083869 h 745"/>
              <a:gd name="T68" fmla="*/ 115713346 w 465"/>
              <a:gd name="T69" fmla="*/ 1447169025 h 745"/>
              <a:gd name="T70" fmla="*/ 231424790 w 465"/>
              <a:gd name="T71" fmla="*/ 1337948616 h 745"/>
              <a:gd name="T72" fmla="*/ 260353601 w 465"/>
              <a:gd name="T73" fmla="*/ 1283339336 h 745"/>
              <a:gd name="T74" fmla="*/ 404995759 w 465"/>
              <a:gd name="T75" fmla="*/ 1119507800 h 745"/>
              <a:gd name="T76" fmla="*/ 376066947 w 465"/>
              <a:gd name="T77" fmla="*/ 1037592955 h 745"/>
              <a:gd name="T78" fmla="*/ 318209323 w 465"/>
              <a:gd name="T79" fmla="*/ 1010287391 h 745"/>
              <a:gd name="T80" fmla="*/ 318209323 w 465"/>
              <a:gd name="T81" fmla="*/ 928372547 h 745"/>
              <a:gd name="T82" fmla="*/ 347138135 w 465"/>
              <a:gd name="T83" fmla="*/ 901066983 h 745"/>
              <a:gd name="T84" fmla="*/ 318209323 w 465"/>
              <a:gd name="T85" fmla="*/ 846457703 h 745"/>
              <a:gd name="T86" fmla="*/ 520707203 w 465"/>
              <a:gd name="T87" fmla="*/ 0 h 745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465" h="745">
                <a:moveTo>
                  <a:pt x="144" y="0"/>
                </a:moveTo>
                <a:lnTo>
                  <a:pt x="208" y="16"/>
                </a:lnTo>
                <a:lnTo>
                  <a:pt x="184" y="104"/>
                </a:lnTo>
                <a:lnTo>
                  <a:pt x="200" y="136"/>
                </a:lnTo>
                <a:lnTo>
                  <a:pt x="200" y="152"/>
                </a:lnTo>
                <a:lnTo>
                  <a:pt x="200" y="160"/>
                </a:lnTo>
                <a:lnTo>
                  <a:pt x="192" y="168"/>
                </a:lnTo>
                <a:lnTo>
                  <a:pt x="200" y="168"/>
                </a:lnTo>
                <a:lnTo>
                  <a:pt x="208" y="184"/>
                </a:lnTo>
                <a:lnTo>
                  <a:pt x="224" y="200"/>
                </a:lnTo>
                <a:lnTo>
                  <a:pt x="240" y="216"/>
                </a:lnTo>
                <a:lnTo>
                  <a:pt x="240" y="232"/>
                </a:lnTo>
                <a:lnTo>
                  <a:pt x="248" y="240"/>
                </a:lnTo>
                <a:lnTo>
                  <a:pt x="256" y="240"/>
                </a:lnTo>
                <a:lnTo>
                  <a:pt x="256" y="248"/>
                </a:lnTo>
                <a:lnTo>
                  <a:pt x="272" y="256"/>
                </a:lnTo>
                <a:lnTo>
                  <a:pt x="280" y="256"/>
                </a:lnTo>
                <a:lnTo>
                  <a:pt x="264" y="296"/>
                </a:lnTo>
                <a:lnTo>
                  <a:pt x="256" y="304"/>
                </a:lnTo>
                <a:lnTo>
                  <a:pt x="256" y="320"/>
                </a:lnTo>
                <a:lnTo>
                  <a:pt x="256" y="328"/>
                </a:lnTo>
                <a:lnTo>
                  <a:pt x="248" y="336"/>
                </a:lnTo>
                <a:lnTo>
                  <a:pt x="248" y="344"/>
                </a:lnTo>
                <a:lnTo>
                  <a:pt x="248" y="352"/>
                </a:lnTo>
                <a:lnTo>
                  <a:pt x="240" y="352"/>
                </a:lnTo>
                <a:lnTo>
                  <a:pt x="256" y="368"/>
                </a:lnTo>
                <a:lnTo>
                  <a:pt x="280" y="352"/>
                </a:lnTo>
                <a:lnTo>
                  <a:pt x="288" y="352"/>
                </a:lnTo>
                <a:lnTo>
                  <a:pt x="296" y="360"/>
                </a:lnTo>
                <a:lnTo>
                  <a:pt x="296" y="376"/>
                </a:lnTo>
                <a:lnTo>
                  <a:pt x="296" y="392"/>
                </a:lnTo>
                <a:lnTo>
                  <a:pt x="296" y="408"/>
                </a:lnTo>
                <a:lnTo>
                  <a:pt x="304" y="416"/>
                </a:lnTo>
                <a:lnTo>
                  <a:pt x="304" y="424"/>
                </a:lnTo>
                <a:lnTo>
                  <a:pt x="304" y="432"/>
                </a:lnTo>
                <a:lnTo>
                  <a:pt x="312" y="448"/>
                </a:lnTo>
                <a:lnTo>
                  <a:pt x="320" y="448"/>
                </a:lnTo>
                <a:lnTo>
                  <a:pt x="328" y="456"/>
                </a:lnTo>
                <a:lnTo>
                  <a:pt x="328" y="464"/>
                </a:lnTo>
                <a:lnTo>
                  <a:pt x="328" y="480"/>
                </a:lnTo>
                <a:lnTo>
                  <a:pt x="328" y="488"/>
                </a:lnTo>
                <a:lnTo>
                  <a:pt x="336" y="496"/>
                </a:lnTo>
                <a:lnTo>
                  <a:pt x="336" y="488"/>
                </a:lnTo>
                <a:lnTo>
                  <a:pt x="344" y="488"/>
                </a:lnTo>
                <a:lnTo>
                  <a:pt x="360" y="488"/>
                </a:lnTo>
                <a:lnTo>
                  <a:pt x="368" y="488"/>
                </a:lnTo>
                <a:lnTo>
                  <a:pt x="376" y="488"/>
                </a:lnTo>
                <a:lnTo>
                  <a:pt x="384" y="488"/>
                </a:lnTo>
                <a:lnTo>
                  <a:pt x="400" y="488"/>
                </a:lnTo>
                <a:lnTo>
                  <a:pt x="408" y="496"/>
                </a:lnTo>
                <a:lnTo>
                  <a:pt x="416" y="496"/>
                </a:lnTo>
                <a:lnTo>
                  <a:pt x="432" y="496"/>
                </a:lnTo>
                <a:lnTo>
                  <a:pt x="432" y="488"/>
                </a:lnTo>
                <a:lnTo>
                  <a:pt x="440" y="480"/>
                </a:lnTo>
                <a:lnTo>
                  <a:pt x="448" y="488"/>
                </a:lnTo>
                <a:lnTo>
                  <a:pt x="456" y="504"/>
                </a:lnTo>
                <a:lnTo>
                  <a:pt x="464" y="504"/>
                </a:lnTo>
                <a:lnTo>
                  <a:pt x="424" y="744"/>
                </a:lnTo>
                <a:lnTo>
                  <a:pt x="208" y="704"/>
                </a:lnTo>
                <a:lnTo>
                  <a:pt x="0" y="656"/>
                </a:lnTo>
                <a:lnTo>
                  <a:pt x="32" y="496"/>
                </a:lnTo>
                <a:lnTo>
                  <a:pt x="40" y="480"/>
                </a:lnTo>
                <a:lnTo>
                  <a:pt x="48" y="472"/>
                </a:lnTo>
                <a:lnTo>
                  <a:pt x="48" y="464"/>
                </a:lnTo>
                <a:lnTo>
                  <a:pt x="48" y="456"/>
                </a:lnTo>
                <a:lnTo>
                  <a:pt x="48" y="448"/>
                </a:lnTo>
                <a:lnTo>
                  <a:pt x="32" y="448"/>
                </a:lnTo>
                <a:lnTo>
                  <a:pt x="32" y="440"/>
                </a:lnTo>
                <a:lnTo>
                  <a:pt x="32" y="424"/>
                </a:lnTo>
                <a:lnTo>
                  <a:pt x="56" y="400"/>
                </a:lnTo>
                <a:lnTo>
                  <a:pt x="64" y="392"/>
                </a:lnTo>
                <a:lnTo>
                  <a:pt x="72" y="384"/>
                </a:lnTo>
                <a:lnTo>
                  <a:pt x="72" y="376"/>
                </a:lnTo>
                <a:lnTo>
                  <a:pt x="80" y="368"/>
                </a:lnTo>
                <a:lnTo>
                  <a:pt x="112" y="328"/>
                </a:lnTo>
                <a:lnTo>
                  <a:pt x="112" y="312"/>
                </a:lnTo>
                <a:lnTo>
                  <a:pt x="104" y="304"/>
                </a:lnTo>
                <a:lnTo>
                  <a:pt x="96" y="304"/>
                </a:lnTo>
                <a:lnTo>
                  <a:pt x="88" y="296"/>
                </a:lnTo>
                <a:lnTo>
                  <a:pt x="88" y="288"/>
                </a:lnTo>
                <a:lnTo>
                  <a:pt x="88" y="272"/>
                </a:lnTo>
                <a:lnTo>
                  <a:pt x="88" y="264"/>
                </a:lnTo>
                <a:lnTo>
                  <a:pt x="96" y="264"/>
                </a:lnTo>
                <a:lnTo>
                  <a:pt x="88" y="256"/>
                </a:lnTo>
                <a:lnTo>
                  <a:pt x="88" y="248"/>
                </a:lnTo>
                <a:lnTo>
                  <a:pt x="88" y="240"/>
                </a:lnTo>
                <a:lnTo>
                  <a:pt x="144" y="0"/>
                </a:lnTo>
                <a:close/>
              </a:path>
            </a:pathLst>
          </a:custGeom>
          <a:solidFill>
            <a:srgbClr val="DDDDDD"/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9" name="Freeform 128"/>
          <p:cNvSpPr>
            <a:spLocks/>
          </p:cNvSpPr>
          <p:nvPr/>
        </p:nvSpPr>
        <p:spPr bwMode="auto">
          <a:xfrm>
            <a:off x="1276710" y="932179"/>
            <a:ext cx="1022940" cy="825263"/>
          </a:xfrm>
          <a:custGeom>
            <a:avLst/>
            <a:gdLst>
              <a:gd name="T0" fmla="*/ 0 w 617"/>
              <a:gd name="T1" fmla="*/ 1310605730 h 513"/>
              <a:gd name="T2" fmla="*/ 0 w 617"/>
              <a:gd name="T3" fmla="*/ 1228693911 h 513"/>
              <a:gd name="T4" fmla="*/ 29001284 w 617"/>
              <a:gd name="T5" fmla="*/ 1146780244 h 513"/>
              <a:gd name="T6" fmla="*/ 29001284 w 617"/>
              <a:gd name="T7" fmla="*/ 1010258083 h 513"/>
              <a:gd name="T8" fmla="*/ 87001947 w 617"/>
              <a:gd name="T9" fmla="*/ 982954759 h 513"/>
              <a:gd name="T10" fmla="*/ 116003231 w 617"/>
              <a:gd name="T11" fmla="*/ 928346264 h 513"/>
              <a:gd name="T12" fmla="*/ 203005177 w 617"/>
              <a:gd name="T13" fmla="*/ 791824103 h 513"/>
              <a:gd name="T14" fmla="*/ 290009028 w 617"/>
              <a:gd name="T15" fmla="*/ 655303789 h 513"/>
              <a:gd name="T16" fmla="*/ 377010975 w 617"/>
              <a:gd name="T17" fmla="*/ 382259466 h 513"/>
              <a:gd name="T18" fmla="*/ 464012922 w 617"/>
              <a:gd name="T19" fmla="*/ 136522161 h 513"/>
              <a:gd name="T20" fmla="*/ 493014206 w 617"/>
              <a:gd name="T21" fmla="*/ 27305171 h 513"/>
              <a:gd name="T22" fmla="*/ 551016773 w 617"/>
              <a:gd name="T23" fmla="*/ 27305171 h 513"/>
              <a:gd name="T24" fmla="*/ 609017436 w 617"/>
              <a:gd name="T25" fmla="*/ 27305171 h 513"/>
              <a:gd name="T26" fmla="*/ 696019383 w 617"/>
              <a:gd name="T27" fmla="*/ 54608495 h 513"/>
              <a:gd name="T28" fmla="*/ 754021951 w 617"/>
              <a:gd name="T29" fmla="*/ 163825485 h 513"/>
              <a:gd name="T30" fmla="*/ 754021951 w 617"/>
              <a:gd name="T31" fmla="*/ 273042475 h 513"/>
              <a:gd name="T32" fmla="*/ 899026465 w 617"/>
              <a:gd name="T33" fmla="*/ 300347647 h 513"/>
              <a:gd name="T34" fmla="*/ 986028412 w 617"/>
              <a:gd name="T35" fmla="*/ 300347647 h 513"/>
              <a:gd name="T36" fmla="*/ 1131032926 w 617"/>
              <a:gd name="T37" fmla="*/ 354956142 h 513"/>
              <a:gd name="T38" fmla="*/ 1276037440 w 617"/>
              <a:gd name="T39" fmla="*/ 354956142 h 513"/>
              <a:gd name="T40" fmla="*/ 1363039387 w 617"/>
              <a:gd name="T41" fmla="*/ 382259466 h 513"/>
              <a:gd name="T42" fmla="*/ 1392040671 w 617"/>
              <a:gd name="T43" fmla="*/ 354956142 h 513"/>
              <a:gd name="T44" fmla="*/ 1450041334 w 617"/>
              <a:gd name="T45" fmla="*/ 382259466 h 513"/>
              <a:gd name="T46" fmla="*/ 1508043901 w 617"/>
              <a:gd name="T47" fmla="*/ 354956142 h 513"/>
              <a:gd name="T48" fmla="*/ 1566044564 w 617"/>
              <a:gd name="T49" fmla="*/ 382259466 h 513"/>
              <a:gd name="T50" fmla="*/ 1624047132 w 617"/>
              <a:gd name="T51" fmla="*/ 382259466 h 513"/>
              <a:gd name="T52" fmla="*/ 2146062621 w 617"/>
              <a:gd name="T53" fmla="*/ 491476456 h 513"/>
              <a:gd name="T54" fmla="*/ 2147483647 w 617"/>
              <a:gd name="T55" fmla="*/ 546084951 h 513"/>
              <a:gd name="T56" fmla="*/ 2147483647 w 617"/>
              <a:gd name="T57" fmla="*/ 573390122 h 513"/>
              <a:gd name="T58" fmla="*/ 2117061338 w 617"/>
              <a:gd name="T59" fmla="*/ 764520779 h 513"/>
              <a:gd name="T60" fmla="*/ 2088060054 w 617"/>
              <a:gd name="T61" fmla="*/ 819129274 h 513"/>
              <a:gd name="T62" fmla="*/ 2030059391 w 617"/>
              <a:gd name="T63" fmla="*/ 873737769 h 513"/>
              <a:gd name="T64" fmla="*/ 1943055540 w 617"/>
              <a:gd name="T65" fmla="*/ 1010258083 h 513"/>
              <a:gd name="T66" fmla="*/ 2001058107 w 617"/>
              <a:gd name="T67" fmla="*/ 1037563254 h 513"/>
              <a:gd name="T68" fmla="*/ 2001058107 w 617"/>
              <a:gd name="T69" fmla="*/ 1092171749 h 513"/>
              <a:gd name="T70" fmla="*/ 1972056823 w 617"/>
              <a:gd name="T71" fmla="*/ 1146780244 h 513"/>
              <a:gd name="T72" fmla="*/ 1827052309 w 617"/>
              <a:gd name="T73" fmla="*/ 1747475538 h 513"/>
              <a:gd name="T74" fmla="*/ 29001284 w 617"/>
              <a:gd name="T75" fmla="*/ 1310605730 h 513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617" h="513">
                <a:moveTo>
                  <a:pt x="8" y="384"/>
                </a:moveTo>
                <a:lnTo>
                  <a:pt x="0" y="384"/>
                </a:lnTo>
                <a:lnTo>
                  <a:pt x="0" y="360"/>
                </a:lnTo>
                <a:lnTo>
                  <a:pt x="0" y="352"/>
                </a:lnTo>
                <a:lnTo>
                  <a:pt x="8" y="336"/>
                </a:lnTo>
                <a:lnTo>
                  <a:pt x="8" y="304"/>
                </a:lnTo>
                <a:lnTo>
                  <a:pt x="8" y="296"/>
                </a:lnTo>
                <a:lnTo>
                  <a:pt x="16" y="296"/>
                </a:lnTo>
                <a:lnTo>
                  <a:pt x="24" y="288"/>
                </a:lnTo>
                <a:lnTo>
                  <a:pt x="24" y="280"/>
                </a:lnTo>
                <a:lnTo>
                  <a:pt x="32" y="272"/>
                </a:lnTo>
                <a:lnTo>
                  <a:pt x="32" y="256"/>
                </a:lnTo>
                <a:lnTo>
                  <a:pt x="56" y="232"/>
                </a:lnTo>
                <a:lnTo>
                  <a:pt x="64" y="216"/>
                </a:lnTo>
                <a:lnTo>
                  <a:pt x="80" y="192"/>
                </a:lnTo>
                <a:lnTo>
                  <a:pt x="88" y="136"/>
                </a:lnTo>
                <a:lnTo>
                  <a:pt x="104" y="112"/>
                </a:lnTo>
                <a:lnTo>
                  <a:pt x="112" y="72"/>
                </a:lnTo>
                <a:lnTo>
                  <a:pt x="128" y="40"/>
                </a:lnTo>
                <a:lnTo>
                  <a:pt x="136" y="24"/>
                </a:lnTo>
                <a:lnTo>
                  <a:pt x="136" y="8"/>
                </a:lnTo>
                <a:lnTo>
                  <a:pt x="144" y="0"/>
                </a:lnTo>
                <a:lnTo>
                  <a:pt x="152" y="8"/>
                </a:lnTo>
                <a:lnTo>
                  <a:pt x="160" y="0"/>
                </a:lnTo>
                <a:lnTo>
                  <a:pt x="168" y="8"/>
                </a:lnTo>
                <a:lnTo>
                  <a:pt x="176" y="16"/>
                </a:lnTo>
                <a:lnTo>
                  <a:pt x="192" y="16"/>
                </a:lnTo>
                <a:lnTo>
                  <a:pt x="208" y="32"/>
                </a:lnTo>
                <a:lnTo>
                  <a:pt x="208" y="48"/>
                </a:lnTo>
                <a:lnTo>
                  <a:pt x="200" y="72"/>
                </a:lnTo>
                <a:lnTo>
                  <a:pt x="208" y="80"/>
                </a:lnTo>
                <a:lnTo>
                  <a:pt x="232" y="88"/>
                </a:lnTo>
                <a:lnTo>
                  <a:pt x="248" y="88"/>
                </a:lnTo>
                <a:lnTo>
                  <a:pt x="264" y="88"/>
                </a:lnTo>
                <a:lnTo>
                  <a:pt x="272" y="88"/>
                </a:lnTo>
                <a:lnTo>
                  <a:pt x="304" y="96"/>
                </a:lnTo>
                <a:lnTo>
                  <a:pt x="312" y="104"/>
                </a:lnTo>
                <a:lnTo>
                  <a:pt x="344" y="104"/>
                </a:lnTo>
                <a:lnTo>
                  <a:pt x="352" y="104"/>
                </a:lnTo>
                <a:lnTo>
                  <a:pt x="360" y="112"/>
                </a:lnTo>
                <a:lnTo>
                  <a:pt x="376" y="112"/>
                </a:lnTo>
                <a:lnTo>
                  <a:pt x="384" y="112"/>
                </a:lnTo>
                <a:lnTo>
                  <a:pt x="384" y="104"/>
                </a:lnTo>
                <a:lnTo>
                  <a:pt x="392" y="104"/>
                </a:lnTo>
                <a:lnTo>
                  <a:pt x="400" y="112"/>
                </a:lnTo>
                <a:lnTo>
                  <a:pt x="408" y="104"/>
                </a:lnTo>
                <a:lnTo>
                  <a:pt x="416" y="104"/>
                </a:lnTo>
                <a:lnTo>
                  <a:pt x="424" y="112"/>
                </a:lnTo>
                <a:lnTo>
                  <a:pt x="432" y="112"/>
                </a:lnTo>
                <a:lnTo>
                  <a:pt x="440" y="112"/>
                </a:lnTo>
                <a:lnTo>
                  <a:pt x="448" y="112"/>
                </a:lnTo>
                <a:lnTo>
                  <a:pt x="456" y="104"/>
                </a:lnTo>
                <a:lnTo>
                  <a:pt x="592" y="144"/>
                </a:lnTo>
                <a:lnTo>
                  <a:pt x="592" y="152"/>
                </a:lnTo>
                <a:lnTo>
                  <a:pt x="600" y="160"/>
                </a:lnTo>
                <a:lnTo>
                  <a:pt x="608" y="160"/>
                </a:lnTo>
                <a:lnTo>
                  <a:pt x="616" y="168"/>
                </a:lnTo>
                <a:lnTo>
                  <a:pt x="616" y="184"/>
                </a:lnTo>
                <a:lnTo>
                  <a:pt x="584" y="224"/>
                </a:lnTo>
                <a:lnTo>
                  <a:pt x="576" y="232"/>
                </a:lnTo>
                <a:lnTo>
                  <a:pt x="576" y="240"/>
                </a:lnTo>
                <a:lnTo>
                  <a:pt x="568" y="248"/>
                </a:lnTo>
                <a:lnTo>
                  <a:pt x="560" y="256"/>
                </a:lnTo>
                <a:lnTo>
                  <a:pt x="536" y="280"/>
                </a:lnTo>
                <a:lnTo>
                  <a:pt x="536" y="296"/>
                </a:lnTo>
                <a:lnTo>
                  <a:pt x="536" y="304"/>
                </a:lnTo>
                <a:lnTo>
                  <a:pt x="552" y="304"/>
                </a:lnTo>
                <a:lnTo>
                  <a:pt x="552" y="312"/>
                </a:lnTo>
                <a:lnTo>
                  <a:pt x="552" y="320"/>
                </a:lnTo>
                <a:lnTo>
                  <a:pt x="552" y="328"/>
                </a:lnTo>
                <a:lnTo>
                  <a:pt x="544" y="336"/>
                </a:lnTo>
                <a:lnTo>
                  <a:pt x="536" y="352"/>
                </a:lnTo>
                <a:lnTo>
                  <a:pt x="504" y="512"/>
                </a:lnTo>
                <a:lnTo>
                  <a:pt x="296" y="472"/>
                </a:lnTo>
                <a:lnTo>
                  <a:pt x="8" y="384"/>
                </a:lnTo>
                <a:close/>
              </a:path>
            </a:pathLst>
          </a:custGeom>
          <a:solidFill>
            <a:srgbClr val="DDDDDD"/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10" name="Freeform 129"/>
          <p:cNvSpPr>
            <a:spLocks/>
          </p:cNvSpPr>
          <p:nvPr/>
        </p:nvSpPr>
        <p:spPr bwMode="auto">
          <a:xfrm>
            <a:off x="2072945" y="2606206"/>
            <a:ext cx="863970" cy="978705"/>
          </a:xfrm>
          <a:custGeom>
            <a:avLst/>
            <a:gdLst>
              <a:gd name="T0" fmla="*/ 1624764030 w 521"/>
              <a:gd name="T1" fmla="*/ 2070917555 h 609"/>
              <a:gd name="T2" fmla="*/ 1885888486 w 521"/>
              <a:gd name="T3" fmla="*/ 217990933 h 609"/>
              <a:gd name="T4" fmla="*/ 522245105 w 521"/>
              <a:gd name="T5" fmla="*/ 0 h 609"/>
              <a:gd name="T6" fmla="*/ 464218294 w 521"/>
              <a:gd name="T7" fmla="*/ 190742989 h 609"/>
              <a:gd name="T8" fmla="*/ 435204889 w 521"/>
              <a:gd name="T9" fmla="*/ 299738456 h 609"/>
              <a:gd name="T10" fmla="*/ 377178078 w 521"/>
              <a:gd name="T11" fmla="*/ 299738456 h 609"/>
              <a:gd name="T12" fmla="*/ 377178078 w 521"/>
              <a:gd name="T13" fmla="*/ 272488666 h 609"/>
              <a:gd name="T14" fmla="*/ 348164673 w 521"/>
              <a:gd name="T15" fmla="*/ 272488666 h 609"/>
              <a:gd name="T16" fmla="*/ 290135958 w 521"/>
              <a:gd name="T17" fmla="*/ 272488666 h 609"/>
              <a:gd name="T18" fmla="*/ 261122552 w 521"/>
              <a:gd name="T19" fmla="*/ 272488666 h 609"/>
              <a:gd name="T20" fmla="*/ 232109147 w 521"/>
              <a:gd name="T21" fmla="*/ 272488666 h 609"/>
              <a:gd name="T22" fmla="*/ 232109147 w 521"/>
              <a:gd name="T23" fmla="*/ 326986400 h 609"/>
              <a:gd name="T24" fmla="*/ 232109147 w 521"/>
              <a:gd name="T25" fmla="*/ 490481445 h 609"/>
              <a:gd name="T26" fmla="*/ 232109147 w 521"/>
              <a:gd name="T27" fmla="*/ 517729389 h 609"/>
              <a:gd name="T28" fmla="*/ 232109147 w 521"/>
              <a:gd name="T29" fmla="*/ 599476911 h 609"/>
              <a:gd name="T30" fmla="*/ 203095742 w 521"/>
              <a:gd name="T31" fmla="*/ 626724855 h 609"/>
              <a:gd name="T32" fmla="*/ 203095742 w 521"/>
              <a:gd name="T33" fmla="*/ 681222588 h 609"/>
              <a:gd name="T34" fmla="*/ 203095742 w 521"/>
              <a:gd name="T35" fmla="*/ 708472378 h 609"/>
              <a:gd name="T36" fmla="*/ 232109147 w 521"/>
              <a:gd name="T37" fmla="*/ 762970111 h 609"/>
              <a:gd name="T38" fmla="*/ 232109147 w 521"/>
              <a:gd name="T39" fmla="*/ 790218055 h 609"/>
              <a:gd name="T40" fmla="*/ 232109147 w 521"/>
              <a:gd name="T41" fmla="*/ 790218055 h 609"/>
              <a:gd name="T42" fmla="*/ 261122552 w 521"/>
              <a:gd name="T43" fmla="*/ 817467844 h 609"/>
              <a:gd name="T44" fmla="*/ 261122552 w 521"/>
              <a:gd name="T45" fmla="*/ 844715788 h 609"/>
              <a:gd name="T46" fmla="*/ 290135958 w 521"/>
              <a:gd name="T47" fmla="*/ 871965578 h 609"/>
              <a:gd name="T48" fmla="*/ 290135958 w 521"/>
              <a:gd name="T49" fmla="*/ 899215367 h 609"/>
              <a:gd name="T50" fmla="*/ 261122552 w 521"/>
              <a:gd name="T51" fmla="*/ 899215367 h 609"/>
              <a:gd name="T52" fmla="*/ 232109147 w 521"/>
              <a:gd name="T53" fmla="*/ 926463311 h 609"/>
              <a:gd name="T54" fmla="*/ 203095742 w 521"/>
              <a:gd name="T55" fmla="*/ 953713100 h 609"/>
              <a:gd name="T56" fmla="*/ 203095742 w 521"/>
              <a:gd name="T57" fmla="*/ 980961044 h 609"/>
              <a:gd name="T58" fmla="*/ 174082336 w 521"/>
              <a:gd name="T59" fmla="*/ 1089956511 h 609"/>
              <a:gd name="T60" fmla="*/ 116055526 w 521"/>
              <a:gd name="T61" fmla="*/ 1144454244 h 609"/>
              <a:gd name="T62" fmla="*/ 87040216 w 521"/>
              <a:gd name="T63" fmla="*/ 1144454244 h 609"/>
              <a:gd name="T64" fmla="*/ 87040216 w 521"/>
              <a:gd name="T65" fmla="*/ 1171704033 h 609"/>
              <a:gd name="T66" fmla="*/ 87040216 w 521"/>
              <a:gd name="T67" fmla="*/ 1198951977 h 609"/>
              <a:gd name="T68" fmla="*/ 58026811 w 521"/>
              <a:gd name="T69" fmla="*/ 1253449710 h 609"/>
              <a:gd name="T70" fmla="*/ 87040216 w 521"/>
              <a:gd name="T71" fmla="*/ 1280699500 h 609"/>
              <a:gd name="T72" fmla="*/ 116055526 w 521"/>
              <a:gd name="T73" fmla="*/ 1307949289 h 609"/>
              <a:gd name="T74" fmla="*/ 116055526 w 521"/>
              <a:gd name="T75" fmla="*/ 1307949289 h 609"/>
              <a:gd name="T76" fmla="*/ 116055526 w 521"/>
              <a:gd name="T77" fmla="*/ 1335197233 h 609"/>
              <a:gd name="T78" fmla="*/ 87040216 w 521"/>
              <a:gd name="T79" fmla="*/ 1362447022 h 609"/>
              <a:gd name="T80" fmla="*/ 58026811 w 521"/>
              <a:gd name="T81" fmla="*/ 1362447022 h 609"/>
              <a:gd name="T82" fmla="*/ 29013405 w 521"/>
              <a:gd name="T83" fmla="*/ 1335197233 h 609"/>
              <a:gd name="T84" fmla="*/ 0 w 521"/>
              <a:gd name="T85" fmla="*/ 1416944756 h 609"/>
              <a:gd name="T86" fmla="*/ 1015478709 w 521"/>
              <a:gd name="T87" fmla="*/ 1989171878 h 609"/>
              <a:gd name="T88" fmla="*/ 1624764030 w 521"/>
              <a:gd name="T89" fmla="*/ 2070917555 h 609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521" h="609">
                <a:moveTo>
                  <a:pt x="448" y="608"/>
                </a:moveTo>
                <a:lnTo>
                  <a:pt x="520" y="64"/>
                </a:lnTo>
                <a:lnTo>
                  <a:pt x="144" y="0"/>
                </a:lnTo>
                <a:lnTo>
                  <a:pt x="128" y="56"/>
                </a:lnTo>
                <a:lnTo>
                  <a:pt x="120" y="88"/>
                </a:lnTo>
                <a:lnTo>
                  <a:pt x="104" y="88"/>
                </a:lnTo>
                <a:lnTo>
                  <a:pt x="104" y="80"/>
                </a:lnTo>
                <a:lnTo>
                  <a:pt x="96" y="80"/>
                </a:lnTo>
                <a:lnTo>
                  <a:pt x="80" y="80"/>
                </a:lnTo>
                <a:lnTo>
                  <a:pt x="72" y="80"/>
                </a:lnTo>
                <a:lnTo>
                  <a:pt x="64" y="80"/>
                </a:lnTo>
                <a:lnTo>
                  <a:pt x="64" y="96"/>
                </a:lnTo>
                <a:lnTo>
                  <a:pt x="64" y="144"/>
                </a:lnTo>
                <a:lnTo>
                  <a:pt x="64" y="152"/>
                </a:lnTo>
                <a:lnTo>
                  <a:pt x="64" y="176"/>
                </a:lnTo>
                <a:lnTo>
                  <a:pt x="56" y="184"/>
                </a:lnTo>
                <a:lnTo>
                  <a:pt x="56" y="200"/>
                </a:lnTo>
                <a:lnTo>
                  <a:pt x="56" y="208"/>
                </a:lnTo>
                <a:lnTo>
                  <a:pt x="64" y="224"/>
                </a:lnTo>
                <a:lnTo>
                  <a:pt x="64" y="232"/>
                </a:lnTo>
                <a:lnTo>
                  <a:pt x="72" y="240"/>
                </a:lnTo>
                <a:lnTo>
                  <a:pt x="72" y="248"/>
                </a:lnTo>
                <a:lnTo>
                  <a:pt x="80" y="256"/>
                </a:lnTo>
                <a:lnTo>
                  <a:pt x="80" y="264"/>
                </a:lnTo>
                <a:lnTo>
                  <a:pt x="72" y="264"/>
                </a:lnTo>
                <a:lnTo>
                  <a:pt x="64" y="272"/>
                </a:lnTo>
                <a:lnTo>
                  <a:pt x="56" y="280"/>
                </a:lnTo>
                <a:lnTo>
                  <a:pt x="56" y="288"/>
                </a:lnTo>
                <a:lnTo>
                  <a:pt x="48" y="320"/>
                </a:lnTo>
                <a:lnTo>
                  <a:pt x="32" y="336"/>
                </a:lnTo>
                <a:lnTo>
                  <a:pt x="24" y="336"/>
                </a:lnTo>
                <a:lnTo>
                  <a:pt x="24" y="344"/>
                </a:lnTo>
                <a:lnTo>
                  <a:pt x="24" y="352"/>
                </a:lnTo>
                <a:lnTo>
                  <a:pt x="16" y="368"/>
                </a:lnTo>
                <a:lnTo>
                  <a:pt x="24" y="376"/>
                </a:lnTo>
                <a:lnTo>
                  <a:pt x="32" y="384"/>
                </a:lnTo>
                <a:lnTo>
                  <a:pt x="32" y="392"/>
                </a:lnTo>
                <a:lnTo>
                  <a:pt x="24" y="400"/>
                </a:lnTo>
                <a:lnTo>
                  <a:pt x="16" y="400"/>
                </a:lnTo>
                <a:lnTo>
                  <a:pt x="8" y="392"/>
                </a:lnTo>
                <a:lnTo>
                  <a:pt x="0" y="416"/>
                </a:lnTo>
                <a:lnTo>
                  <a:pt x="280" y="584"/>
                </a:lnTo>
                <a:lnTo>
                  <a:pt x="448" y="608"/>
                </a:lnTo>
                <a:close/>
              </a:path>
            </a:pathLst>
          </a:custGeom>
          <a:solidFill>
            <a:srgbClr val="DDDDDD"/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11" name="Freeform 130"/>
          <p:cNvSpPr>
            <a:spLocks/>
          </p:cNvSpPr>
          <p:nvPr/>
        </p:nvSpPr>
        <p:spPr bwMode="auto">
          <a:xfrm>
            <a:off x="1648563" y="1692472"/>
            <a:ext cx="810058" cy="1210940"/>
          </a:xfrm>
          <a:custGeom>
            <a:avLst/>
            <a:gdLst>
              <a:gd name="T0" fmla="*/ 260577827 w 489"/>
              <a:gd name="T1" fmla="*/ 0 h 753"/>
              <a:gd name="T2" fmla="*/ 0 w 489"/>
              <a:gd name="T3" fmla="*/ 982286459 h 753"/>
              <a:gd name="T4" fmla="*/ 1129171219 w 489"/>
              <a:gd name="T5" fmla="*/ 2147483647 h 753"/>
              <a:gd name="T6" fmla="*/ 1158123888 w 489"/>
              <a:gd name="T7" fmla="*/ 2147483647 h 753"/>
              <a:gd name="T8" fmla="*/ 1158123888 w 489"/>
              <a:gd name="T9" fmla="*/ 2147483647 h 753"/>
              <a:gd name="T10" fmla="*/ 1158123888 w 489"/>
              <a:gd name="T11" fmla="*/ 2147483647 h 753"/>
              <a:gd name="T12" fmla="*/ 1158123888 w 489"/>
              <a:gd name="T13" fmla="*/ 2147483647 h 753"/>
              <a:gd name="T14" fmla="*/ 1158123888 w 489"/>
              <a:gd name="T15" fmla="*/ 2147483647 h 753"/>
              <a:gd name="T16" fmla="*/ 1187076558 w 489"/>
              <a:gd name="T17" fmla="*/ 2147483647 h 753"/>
              <a:gd name="T18" fmla="*/ 1216029227 w 489"/>
              <a:gd name="T19" fmla="*/ 2147483647 h 753"/>
              <a:gd name="T20" fmla="*/ 1273936468 w 489"/>
              <a:gd name="T21" fmla="*/ 2147483647 h 753"/>
              <a:gd name="T22" fmla="*/ 1302889137 w 489"/>
              <a:gd name="T23" fmla="*/ 2147483647 h 753"/>
              <a:gd name="T24" fmla="*/ 1302889137 w 489"/>
              <a:gd name="T25" fmla="*/ 2147483647 h 753"/>
              <a:gd name="T26" fmla="*/ 1360794475 w 489"/>
              <a:gd name="T27" fmla="*/ 2147483647 h 753"/>
              <a:gd name="T28" fmla="*/ 1389749047 w 489"/>
              <a:gd name="T29" fmla="*/ 2128287327 h 753"/>
              <a:gd name="T30" fmla="*/ 1447654385 w 489"/>
              <a:gd name="T31" fmla="*/ 1937288106 h 753"/>
              <a:gd name="T32" fmla="*/ 1766139453 w 489"/>
              <a:gd name="T33" fmla="*/ 300144008 h 753"/>
              <a:gd name="T34" fmla="*/ 1013358640 w 489"/>
              <a:gd name="T35" fmla="*/ 136429598 h 753"/>
              <a:gd name="T36" fmla="*/ 260577827 w 489"/>
              <a:gd name="T37" fmla="*/ 0 h 753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89" h="753">
                <a:moveTo>
                  <a:pt x="72" y="0"/>
                </a:moveTo>
                <a:lnTo>
                  <a:pt x="0" y="288"/>
                </a:lnTo>
                <a:lnTo>
                  <a:pt x="312" y="752"/>
                </a:lnTo>
                <a:lnTo>
                  <a:pt x="320" y="744"/>
                </a:lnTo>
                <a:lnTo>
                  <a:pt x="320" y="720"/>
                </a:lnTo>
                <a:lnTo>
                  <a:pt x="320" y="712"/>
                </a:lnTo>
                <a:lnTo>
                  <a:pt x="320" y="664"/>
                </a:lnTo>
                <a:lnTo>
                  <a:pt x="320" y="648"/>
                </a:lnTo>
                <a:lnTo>
                  <a:pt x="328" y="648"/>
                </a:lnTo>
                <a:lnTo>
                  <a:pt x="336" y="648"/>
                </a:lnTo>
                <a:lnTo>
                  <a:pt x="352" y="648"/>
                </a:lnTo>
                <a:lnTo>
                  <a:pt x="360" y="648"/>
                </a:lnTo>
                <a:lnTo>
                  <a:pt x="360" y="656"/>
                </a:lnTo>
                <a:lnTo>
                  <a:pt x="376" y="656"/>
                </a:lnTo>
                <a:lnTo>
                  <a:pt x="384" y="624"/>
                </a:lnTo>
                <a:lnTo>
                  <a:pt x="400" y="568"/>
                </a:lnTo>
                <a:lnTo>
                  <a:pt x="488" y="88"/>
                </a:lnTo>
                <a:lnTo>
                  <a:pt x="280" y="40"/>
                </a:lnTo>
                <a:lnTo>
                  <a:pt x="72" y="0"/>
                </a:lnTo>
                <a:close/>
              </a:path>
            </a:pathLst>
          </a:custGeom>
          <a:solidFill>
            <a:srgbClr val="DDDDDD"/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12" name="Freeform 131"/>
          <p:cNvSpPr>
            <a:spLocks/>
          </p:cNvSpPr>
          <p:nvPr/>
        </p:nvSpPr>
        <p:spPr bwMode="auto">
          <a:xfrm>
            <a:off x="2312092" y="1833472"/>
            <a:ext cx="717440" cy="876411"/>
          </a:xfrm>
          <a:custGeom>
            <a:avLst/>
            <a:gdLst>
              <a:gd name="T0" fmla="*/ 1361361405 w 433"/>
              <a:gd name="T1" fmla="*/ 1855289846 h 545"/>
              <a:gd name="T2" fmla="*/ 1564117966 w 433"/>
              <a:gd name="T3" fmla="*/ 518390027 h 545"/>
              <a:gd name="T4" fmla="*/ 1042745311 w 433"/>
              <a:gd name="T5" fmla="*/ 436538679 h 545"/>
              <a:gd name="T6" fmla="*/ 1100676028 w 433"/>
              <a:gd name="T7" fmla="*/ 136418914 h 545"/>
              <a:gd name="T8" fmla="*/ 318616094 w 433"/>
              <a:gd name="T9" fmla="*/ 0 h 545"/>
              <a:gd name="T10" fmla="*/ 0 w 433"/>
              <a:gd name="T11" fmla="*/ 1637021430 h 545"/>
              <a:gd name="T12" fmla="*/ 1361361405 w 433"/>
              <a:gd name="T13" fmla="*/ 1855289846 h 54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33" h="545">
                <a:moveTo>
                  <a:pt x="376" y="544"/>
                </a:moveTo>
                <a:lnTo>
                  <a:pt x="432" y="152"/>
                </a:lnTo>
                <a:lnTo>
                  <a:pt x="288" y="128"/>
                </a:lnTo>
                <a:lnTo>
                  <a:pt x="304" y="40"/>
                </a:lnTo>
                <a:lnTo>
                  <a:pt x="88" y="0"/>
                </a:lnTo>
                <a:lnTo>
                  <a:pt x="0" y="480"/>
                </a:lnTo>
                <a:lnTo>
                  <a:pt x="376" y="544"/>
                </a:lnTo>
                <a:close/>
              </a:path>
            </a:pathLst>
          </a:custGeom>
          <a:solidFill>
            <a:srgbClr val="DDDDDD"/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13" name="Freeform 132"/>
          <p:cNvSpPr>
            <a:spLocks/>
          </p:cNvSpPr>
          <p:nvPr/>
        </p:nvSpPr>
        <p:spPr bwMode="auto">
          <a:xfrm>
            <a:off x="2417151" y="726208"/>
            <a:ext cx="1314616" cy="800382"/>
          </a:xfrm>
          <a:custGeom>
            <a:avLst/>
            <a:gdLst>
              <a:gd name="T0" fmla="*/ 1043841149 w 793"/>
              <a:gd name="T1" fmla="*/ 1504960190 h 497"/>
              <a:gd name="T2" fmla="*/ 985849551 w 793"/>
              <a:gd name="T3" fmla="*/ 1669137128 h 497"/>
              <a:gd name="T4" fmla="*/ 927857953 w 793"/>
              <a:gd name="T5" fmla="*/ 1587048659 h 497"/>
              <a:gd name="T6" fmla="*/ 898863106 w 793"/>
              <a:gd name="T7" fmla="*/ 1641774921 h 497"/>
              <a:gd name="T8" fmla="*/ 811876661 w 793"/>
              <a:gd name="T9" fmla="*/ 1641774921 h 497"/>
              <a:gd name="T10" fmla="*/ 724890216 w 793"/>
              <a:gd name="T11" fmla="*/ 1614410865 h 497"/>
              <a:gd name="T12" fmla="*/ 666898618 w 793"/>
              <a:gd name="T13" fmla="*/ 1614410865 h 497"/>
              <a:gd name="T14" fmla="*/ 579912173 w 793"/>
              <a:gd name="T15" fmla="*/ 1614410865 h 497"/>
              <a:gd name="T16" fmla="*/ 550915422 w 793"/>
              <a:gd name="T17" fmla="*/ 1641774921 h 497"/>
              <a:gd name="T18" fmla="*/ 521920575 w 793"/>
              <a:gd name="T19" fmla="*/ 1587048659 h 497"/>
              <a:gd name="T20" fmla="*/ 521920575 w 793"/>
              <a:gd name="T21" fmla="*/ 1504960190 h 497"/>
              <a:gd name="T22" fmla="*/ 463928977 w 793"/>
              <a:gd name="T23" fmla="*/ 1477597984 h 497"/>
              <a:gd name="T24" fmla="*/ 434934129 w 793"/>
              <a:gd name="T25" fmla="*/ 1395507666 h 497"/>
              <a:gd name="T26" fmla="*/ 405937379 w 793"/>
              <a:gd name="T27" fmla="*/ 1340783253 h 497"/>
              <a:gd name="T28" fmla="*/ 405937379 w 793"/>
              <a:gd name="T29" fmla="*/ 1231330729 h 497"/>
              <a:gd name="T30" fmla="*/ 376942531 w 793"/>
              <a:gd name="T31" fmla="*/ 1149242260 h 497"/>
              <a:gd name="T32" fmla="*/ 347947684 w 793"/>
              <a:gd name="T33" fmla="*/ 1149242260 h 497"/>
              <a:gd name="T34" fmla="*/ 202969641 w 793"/>
              <a:gd name="T35" fmla="*/ 1149242260 h 497"/>
              <a:gd name="T36" fmla="*/ 231964488 w 793"/>
              <a:gd name="T37" fmla="*/ 1121880054 h 497"/>
              <a:gd name="T38" fmla="*/ 260959335 w 793"/>
              <a:gd name="T39" fmla="*/ 1067153791 h 497"/>
              <a:gd name="T40" fmla="*/ 260959335 w 793"/>
              <a:gd name="T41" fmla="*/ 985065323 h 497"/>
              <a:gd name="T42" fmla="*/ 347947684 w 793"/>
              <a:gd name="T43" fmla="*/ 820886536 h 497"/>
              <a:gd name="T44" fmla="*/ 260959335 w 793"/>
              <a:gd name="T45" fmla="*/ 793524329 h 497"/>
              <a:gd name="T46" fmla="*/ 231964488 w 793"/>
              <a:gd name="T47" fmla="*/ 766162123 h 497"/>
              <a:gd name="T48" fmla="*/ 202969641 w 793"/>
              <a:gd name="T49" fmla="*/ 684073654 h 497"/>
              <a:gd name="T50" fmla="*/ 86986445 w 793"/>
              <a:gd name="T51" fmla="*/ 574621130 h 497"/>
              <a:gd name="T52" fmla="*/ 28994847 w 793"/>
              <a:gd name="T53" fmla="*/ 519894868 h 497"/>
              <a:gd name="T54" fmla="*/ 57991598 w 793"/>
              <a:gd name="T55" fmla="*/ 465168605 h 497"/>
              <a:gd name="T56" fmla="*/ 0 w 793"/>
              <a:gd name="T57" fmla="*/ 300991668 h 497"/>
              <a:gd name="T58" fmla="*/ 347947684 w 793"/>
              <a:gd name="T59" fmla="*/ 54726262 h 497"/>
              <a:gd name="T60" fmla="*/ 1739734614 w 793"/>
              <a:gd name="T61" fmla="*/ 246265406 h 497"/>
              <a:gd name="T62" fmla="*/ 2147483647 w 793"/>
              <a:gd name="T63" fmla="*/ 1368145459 h 49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793" h="497">
                <a:moveTo>
                  <a:pt x="760" y="496"/>
                </a:moveTo>
                <a:lnTo>
                  <a:pt x="288" y="440"/>
                </a:lnTo>
                <a:lnTo>
                  <a:pt x="280" y="488"/>
                </a:lnTo>
                <a:lnTo>
                  <a:pt x="272" y="488"/>
                </a:lnTo>
                <a:lnTo>
                  <a:pt x="264" y="472"/>
                </a:lnTo>
                <a:lnTo>
                  <a:pt x="256" y="464"/>
                </a:lnTo>
                <a:lnTo>
                  <a:pt x="248" y="472"/>
                </a:lnTo>
                <a:lnTo>
                  <a:pt x="248" y="480"/>
                </a:lnTo>
                <a:lnTo>
                  <a:pt x="232" y="480"/>
                </a:lnTo>
                <a:lnTo>
                  <a:pt x="224" y="480"/>
                </a:lnTo>
                <a:lnTo>
                  <a:pt x="216" y="472"/>
                </a:lnTo>
                <a:lnTo>
                  <a:pt x="200" y="472"/>
                </a:lnTo>
                <a:lnTo>
                  <a:pt x="192" y="472"/>
                </a:lnTo>
                <a:lnTo>
                  <a:pt x="184" y="472"/>
                </a:lnTo>
                <a:lnTo>
                  <a:pt x="176" y="472"/>
                </a:lnTo>
                <a:lnTo>
                  <a:pt x="160" y="472"/>
                </a:lnTo>
                <a:lnTo>
                  <a:pt x="152" y="472"/>
                </a:lnTo>
                <a:lnTo>
                  <a:pt x="152" y="480"/>
                </a:lnTo>
                <a:lnTo>
                  <a:pt x="144" y="472"/>
                </a:lnTo>
                <a:lnTo>
                  <a:pt x="144" y="464"/>
                </a:lnTo>
                <a:lnTo>
                  <a:pt x="144" y="448"/>
                </a:lnTo>
                <a:lnTo>
                  <a:pt x="144" y="440"/>
                </a:lnTo>
                <a:lnTo>
                  <a:pt x="136" y="432"/>
                </a:lnTo>
                <a:lnTo>
                  <a:pt x="128" y="432"/>
                </a:lnTo>
                <a:lnTo>
                  <a:pt x="120" y="416"/>
                </a:lnTo>
                <a:lnTo>
                  <a:pt x="120" y="408"/>
                </a:lnTo>
                <a:lnTo>
                  <a:pt x="120" y="400"/>
                </a:lnTo>
                <a:lnTo>
                  <a:pt x="112" y="392"/>
                </a:lnTo>
                <a:lnTo>
                  <a:pt x="112" y="376"/>
                </a:lnTo>
                <a:lnTo>
                  <a:pt x="112" y="360"/>
                </a:lnTo>
                <a:lnTo>
                  <a:pt x="112" y="344"/>
                </a:lnTo>
                <a:lnTo>
                  <a:pt x="104" y="336"/>
                </a:lnTo>
                <a:lnTo>
                  <a:pt x="96" y="336"/>
                </a:lnTo>
                <a:lnTo>
                  <a:pt x="72" y="352"/>
                </a:lnTo>
                <a:lnTo>
                  <a:pt x="56" y="336"/>
                </a:lnTo>
                <a:lnTo>
                  <a:pt x="64" y="336"/>
                </a:lnTo>
                <a:lnTo>
                  <a:pt x="64" y="328"/>
                </a:lnTo>
                <a:lnTo>
                  <a:pt x="64" y="320"/>
                </a:lnTo>
                <a:lnTo>
                  <a:pt x="72" y="312"/>
                </a:lnTo>
                <a:lnTo>
                  <a:pt x="72" y="304"/>
                </a:lnTo>
                <a:lnTo>
                  <a:pt x="72" y="288"/>
                </a:lnTo>
                <a:lnTo>
                  <a:pt x="80" y="280"/>
                </a:lnTo>
                <a:lnTo>
                  <a:pt x="96" y="240"/>
                </a:lnTo>
                <a:lnTo>
                  <a:pt x="88" y="240"/>
                </a:lnTo>
                <a:lnTo>
                  <a:pt x="72" y="232"/>
                </a:lnTo>
                <a:lnTo>
                  <a:pt x="72" y="224"/>
                </a:lnTo>
                <a:lnTo>
                  <a:pt x="64" y="224"/>
                </a:lnTo>
                <a:lnTo>
                  <a:pt x="56" y="216"/>
                </a:lnTo>
                <a:lnTo>
                  <a:pt x="56" y="200"/>
                </a:lnTo>
                <a:lnTo>
                  <a:pt x="40" y="184"/>
                </a:lnTo>
                <a:lnTo>
                  <a:pt x="24" y="168"/>
                </a:lnTo>
                <a:lnTo>
                  <a:pt x="16" y="152"/>
                </a:lnTo>
                <a:lnTo>
                  <a:pt x="8" y="152"/>
                </a:lnTo>
                <a:lnTo>
                  <a:pt x="16" y="144"/>
                </a:lnTo>
                <a:lnTo>
                  <a:pt x="16" y="136"/>
                </a:lnTo>
                <a:lnTo>
                  <a:pt x="16" y="120"/>
                </a:lnTo>
                <a:lnTo>
                  <a:pt x="0" y="88"/>
                </a:lnTo>
                <a:lnTo>
                  <a:pt x="24" y="0"/>
                </a:lnTo>
                <a:lnTo>
                  <a:pt x="96" y="16"/>
                </a:lnTo>
                <a:lnTo>
                  <a:pt x="288" y="40"/>
                </a:lnTo>
                <a:lnTo>
                  <a:pt x="480" y="72"/>
                </a:lnTo>
                <a:lnTo>
                  <a:pt x="792" y="112"/>
                </a:lnTo>
                <a:lnTo>
                  <a:pt x="768" y="400"/>
                </a:lnTo>
                <a:lnTo>
                  <a:pt x="760" y="496"/>
                </a:lnTo>
                <a:close/>
              </a:path>
            </a:pathLst>
          </a:custGeom>
          <a:solidFill>
            <a:srgbClr val="DDDDDD"/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14" name="Freeform 133"/>
          <p:cNvSpPr>
            <a:spLocks/>
          </p:cNvSpPr>
          <p:nvPr/>
        </p:nvSpPr>
        <p:spPr bwMode="auto">
          <a:xfrm>
            <a:off x="2789003" y="1433972"/>
            <a:ext cx="890234" cy="722970"/>
          </a:xfrm>
          <a:custGeom>
            <a:avLst/>
            <a:gdLst>
              <a:gd name="T0" fmla="*/ 1826758587 w 537"/>
              <a:gd name="T1" fmla="*/ 1531851877 h 449"/>
              <a:gd name="T2" fmla="*/ 1913747817 w 537"/>
              <a:gd name="T3" fmla="*/ 847988838 h 449"/>
              <a:gd name="T4" fmla="*/ 1942742957 w 537"/>
              <a:gd name="T5" fmla="*/ 191481947 h 449"/>
              <a:gd name="T6" fmla="*/ 231968740 w 537"/>
              <a:gd name="T7" fmla="*/ 0 h 449"/>
              <a:gd name="T8" fmla="*/ 202973599 w 537"/>
              <a:gd name="T9" fmla="*/ 164127647 h 449"/>
              <a:gd name="T10" fmla="*/ 57992185 w 537"/>
              <a:gd name="T11" fmla="*/ 984762185 h 449"/>
              <a:gd name="T12" fmla="*/ 0 w 537"/>
              <a:gd name="T13" fmla="*/ 1285661331 h 449"/>
              <a:gd name="T14" fmla="*/ 521931569 w 537"/>
              <a:gd name="T15" fmla="*/ 1367724230 h 449"/>
              <a:gd name="T16" fmla="*/ 1826758587 w 537"/>
              <a:gd name="T17" fmla="*/ 1531851877 h 44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537" h="449">
                <a:moveTo>
                  <a:pt x="504" y="448"/>
                </a:moveTo>
                <a:lnTo>
                  <a:pt x="528" y="248"/>
                </a:lnTo>
                <a:lnTo>
                  <a:pt x="536" y="56"/>
                </a:lnTo>
                <a:lnTo>
                  <a:pt x="64" y="0"/>
                </a:lnTo>
                <a:lnTo>
                  <a:pt x="56" y="48"/>
                </a:lnTo>
                <a:lnTo>
                  <a:pt x="16" y="288"/>
                </a:lnTo>
                <a:lnTo>
                  <a:pt x="0" y="376"/>
                </a:lnTo>
                <a:lnTo>
                  <a:pt x="144" y="400"/>
                </a:lnTo>
                <a:lnTo>
                  <a:pt x="504" y="448"/>
                </a:lnTo>
                <a:close/>
              </a:path>
            </a:pathLst>
          </a:custGeom>
          <a:solidFill>
            <a:srgbClr val="DDDDDD"/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15" name="Freeform 134"/>
          <p:cNvSpPr>
            <a:spLocks/>
          </p:cNvSpPr>
          <p:nvPr/>
        </p:nvSpPr>
        <p:spPr bwMode="auto">
          <a:xfrm>
            <a:off x="2947974" y="2090589"/>
            <a:ext cx="942764" cy="722969"/>
          </a:xfrm>
          <a:custGeom>
            <a:avLst/>
            <a:gdLst>
              <a:gd name="T0" fmla="*/ 0 w 569"/>
              <a:gd name="T1" fmla="*/ 1340366467 h 449"/>
              <a:gd name="T2" fmla="*/ 202749446 w 569"/>
              <a:gd name="T3" fmla="*/ 0 h 449"/>
              <a:gd name="T4" fmla="*/ 1506137924 w 569"/>
              <a:gd name="T5" fmla="*/ 164127450 h 449"/>
              <a:gd name="T6" fmla="*/ 2056458392 w 569"/>
              <a:gd name="T7" fmla="*/ 191481716 h 449"/>
              <a:gd name="T8" fmla="*/ 2027494457 w 569"/>
              <a:gd name="T9" fmla="*/ 519734766 h 449"/>
              <a:gd name="T10" fmla="*/ 1969566588 w 569"/>
              <a:gd name="T11" fmla="*/ 1531848183 h 449"/>
              <a:gd name="T12" fmla="*/ 1679923435 w 569"/>
              <a:gd name="T13" fmla="*/ 1504493916 h 449"/>
              <a:gd name="T14" fmla="*/ 0 w 569"/>
              <a:gd name="T15" fmla="*/ 1340366467 h 44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569" h="449">
                <a:moveTo>
                  <a:pt x="0" y="392"/>
                </a:moveTo>
                <a:lnTo>
                  <a:pt x="56" y="0"/>
                </a:lnTo>
                <a:lnTo>
                  <a:pt x="416" y="48"/>
                </a:lnTo>
                <a:lnTo>
                  <a:pt x="568" y="56"/>
                </a:lnTo>
                <a:lnTo>
                  <a:pt x="560" y="152"/>
                </a:lnTo>
                <a:lnTo>
                  <a:pt x="544" y="448"/>
                </a:lnTo>
                <a:lnTo>
                  <a:pt x="464" y="440"/>
                </a:lnTo>
                <a:lnTo>
                  <a:pt x="0" y="392"/>
                </a:lnTo>
                <a:close/>
              </a:path>
            </a:pathLst>
          </a:custGeom>
          <a:solidFill>
            <a:srgbClr val="DDDDDD"/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16" name="Freeform 135"/>
          <p:cNvSpPr>
            <a:spLocks/>
          </p:cNvSpPr>
          <p:nvPr/>
        </p:nvSpPr>
        <p:spPr bwMode="auto">
          <a:xfrm>
            <a:off x="2934150" y="2078147"/>
            <a:ext cx="944145" cy="721587"/>
          </a:xfrm>
          <a:custGeom>
            <a:avLst/>
            <a:gdLst>
              <a:gd name="T0" fmla="*/ 0 w 569"/>
              <a:gd name="T1" fmla="*/ 1335248272 h 449"/>
              <a:gd name="T2" fmla="*/ 203343906 w 569"/>
              <a:gd name="T3" fmla="*/ 0 h 449"/>
              <a:gd name="T4" fmla="*/ 1510557994 w 569"/>
              <a:gd name="T5" fmla="*/ 163499977 h 449"/>
              <a:gd name="T6" fmla="*/ 2062491180 w 569"/>
              <a:gd name="T7" fmla="*/ 190750281 h 449"/>
              <a:gd name="T8" fmla="*/ 2033442867 w 569"/>
              <a:gd name="T9" fmla="*/ 517748388 h 449"/>
              <a:gd name="T10" fmla="*/ 1975344336 w 569"/>
              <a:gd name="T11" fmla="*/ 1525996707 h 449"/>
              <a:gd name="T12" fmla="*/ 1684853587 w 569"/>
              <a:gd name="T13" fmla="*/ 1498748249 h 449"/>
              <a:gd name="T14" fmla="*/ 0 w 569"/>
              <a:gd name="T15" fmla="*/ 1335248272 h 44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569" h="449">
                <a:moveTo>
                  <a:pt x="0" y="392"/>
                </a:moveTo>
                <a:lnTo>
                  <a:pt x="56" y="0"/>
                </a:lnTo>
                <a:lnTo>
                  <a:pt x="416" y="48"/>
                </a:lnTo>
                <a:lnTo>
                  <a:pt x="568" y="56"/>
                </a:lnTo>
                <a:lnTo>
                  <a:pt x="560" y="152"/>
                </a:lnTo>
                <a:lnTo>
                  <a:pt x="544" y="448"/>
                </a:lnTo>
                <a:lnTo>
                  <a:pt x="464" y="440"/>
                </a:lnTo>
                <a:lnTo>
                  <a:pt x="0" y="392"/>
                </a:lnTo>
                <a:close/>
              </a:path>
            </a:pathLst>
          </a:custGeom>
          <a:solidFill>
            <a:srgbClr val="DDDDDD"/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17" name="Freeform 136"/>
          <p:cNvSpPr>
            <a:spLocks/>
          </p:cNvSpPr>
          <p:nvPr/>
        </p:nvSpPr>
        <p:spPr bwMode="auto">
          <a:xfrm>
            <a:off x="3836825" y="2322824"/>
            <a:ext cx="942764" cy="490734"/>
          </a:xfrm>
          <a:custGeom>
            <a:avLst/>
            <a:gdLst>
              <a:gd name="T0" fmla="*/ 57927869 w 569"/>
              <a:gd name="T1" fmla="*/ 0 h 305"/>
              <a:gd name="T2" fmla="*/ 1853708946 w 569"/>
              <a:gd name="T3" fmla="*/ 27313356 h 305"/>
              <a:gd name="T4" fmla="*/ 1940602653 w 569"/>
              <a:gd name="T5" fmla="*/ 136566778 h 305"/>
              <a:gd name="T6" fmla="*/ 1911638719 w 569"/>
              <a:gd name="T7" fmla="*/ 163880134 h 305"/>
              <a:gd name="T8" fmla="*/ 1911638719 w 569"/>
              <a:gd name="T9" fmla="*/ 218506845 h 305"/>
              <a:gd name="T10" fmla="*/ 1911638719 w 569"/>
              <a:gd name="T11" fmla="*/ 245820201 h 305"/>
              <a:gd name="T12" fmla="*/ 1940602653 w 569"/>
              <a:gd name="T13" fmla="*/ 245820201 h 305"/>
              <a:gd name="T14" fmla="*/ 1969566588 w 569"/>
              <a:gd name="T15" fmla="*/ 300445065 h 305"/>
              <a:gd name="T16" fmla="*/ 1998530523 w 569"/>
              <a:gd name="T17" fmla="*/ 327758420 h 305"/>
              <a:gd name="T18" fmla="*/ 2027494457 w 569"/>
              <a:gd name="T19" fmla="*/ 327758420 h 305"/>
              <a:gd name="T20" fmla="*/ 2027494457 w 569"/>
              <a:gd name="T21" fmla="*/ 355071776 h 305"/>
              <a:gd name="T22" fmla="*/ 2056458392 w 569"/>
              <a:gd name="T23" fmla="*/ 1037903821 h 305"/>
              <a:gd name="T24" fmla="*/ 0 w 569"/>
              <a:gd name="T25" fmla="*/ 1010590465 h 305"/>
              <a:gd name="T26" fmla="*/ 57927869 w 569"/>
              <a:gd name="T27" fmla="*/ 0 h 305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69" h="305">
                <a:moveTo>
                  <a:pt x="16" y="0"/>
                </a:moveTo>
                <a:lnTo>
                  <a:pt x="512" y="8"/>
                </a:lnTo>
                <a:lnTo>
                  <a:pt x="536" y="40"/>
                </a:lnTo>
                <a:lnTo>
                  <a:pt x="528" y="48"/>
                </a:lnTo>
                <a:lnTo>
                  <a:pt x="528" y="64"/>
                </a:lnTo>
                <a:lnTo>
                  <a:pt x="528" y="72"/>
                </a:lnTo>
                <a:lnTo>
                  <a:pt x="536" y="72"/>
                </a:lnTo>
                <a:lnTo>
                  <a:pt x="544" y="88"/>
                </a:lnTo>
                <a:lnTo>
                  <a:pt x="552" y="96"/>
                </a:lnTo>
                <a:lnTo>
                  <a:pt x="560" y="96"/>
                </a:lnTo>
                <a:lnTo>
                  <a:pt x="560" y="104"/>
                </a:lnTo>
                <a:lnTo>
                  <a:pt x="568" y="304"/>
                </a:lnTo>
                <a:lnTo>
                  <a:pt x="0" y="296"/>
                </a:lnTo>
                <a:lnTo>
                  <a:pt x="16" y="0"/>
                </a:lnTo>
                <a:close/>
              </a:path>
            </a:pathLst>
          </a:custGeom>
          <a:solidFill>
            <a:srgbClr val="DDDDDD"/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18" name="Freeform 137"/>
          <p:cNvSpPr>
            <a:spLocks/>
          </p:cNvSpPr>
          <p:nvPr/>
        </p:nvSpPr>
        <p:spPr bwMode="auto">
          <a:xfrm>
            <a:off x="3623943" y="1833472"/>
            <a:ext cx="1063029" cy="503176"/>
          </a:xfrm>
          <a:custGeom>
            <a:avLst/>
            <a:gdLst>
              <a:gd name="T0" fmla="*/ 0 w 641"/>
              <a:gd name="T1" fmla="*/ 681665460 h 313"/>
              <a:gd name="T2" fmla="*/ 87051136 w 641"/>
              <a:gd name="T3" fmla="*/ 0 h 313"/>
              <a:gd name="T4" fmla="*/ 1479873114 w 641"/>
              <a:gd name="T5" fmla="*/ 81799929 h 313"/>
              <a:gd name="T6" fmla="*/ 1537907204 w 641"/>
              <a:gd name="T7" fmla="*/ 136333831 h 313"/>
              <a:gd name="T8" fmla="*/ 1566924249 w 641"/>
              <a:gd name="T9" fmla="*/ 136333831 h 313"/>
              <a:gd name="T10" fmla="*/ 1624958340 w 641"/>
              <a:gd name="T11" fmla="*/ 109065957 h 313"/>
              <a:gd name="T12" fmla="*/ 1653975385 w 641"/>
              <a:gd name="T13" fmla="*/ 136333831 h 313"/>
              <a:gd name="T14" fmla="*/ 1653975385 w 641"/>
              <a:gd name="T15" fmla="*/ 190865886 h 313"/>
              <a:gd name="T16" fmla="*/ 1712011380 w 641"/>
              <a:gd name="T17" fmla="*/ 190865886 h 313"/>
              <a:gd name="T18" fmla="*/ 1741028425 w 641"/>
              <a:gd name="T19" fmla="*/ 190865886 h 313"/>
              <a:gd name="T20" fmla="*/ 1770045470 w 641"/>
              <a:gd name="T21" fmla="*/ 163599858 h 313"/>
              <a:gd name="T22" fmla="*/ 1799062515 w 641"/>
              <a:gd name="T23" fmla="*/ 163599858 h 313"/>
              <a:gd name="T24" fmla="*/ 1828079561 w 641"/>
              <a:gd name="T25" fmla="*/ 163599858 h 313"/>
              <a:gd name="T26" fmla="*/ 1944147741 w 641"/>
              <a:gd name="T27" fmla="*/ 245399787 h 313"/>
              <a:gd name="T28" fmla="*/ 2002181832 w 641"/>
              <a:gd name="T29" fmla="*/ 272665815 h 313"/>
              <a:gd name="T30" fmla="*/ 2002181832 w 641"/>
              <a:gd name="T31" fmla="*/ 299933689 h 313"/>
              <a:gd name="T32" fmla="*/ 2060215922 w 641"/>
              <a:gd name="T33" fmla="*/ 327199716 h 313"/>
              <a:gd name="T34" fmla="*/ 2060215922 w 641"/>
              <a:gd name="T35" fmla="*/ 354465744 h 313"/>
              <a:gd name="T36" fmla="*/ 2031198877 w 641"/>
              <a:gd name="T37" fmla="*/ 381733618 h 313"/>
              <a:gd name="T38" fmla="*/ 2060215922 w 641"/>
              <a:gd name="T39" fmla="*/ 408999645 h 313"/>
              <a:gd name="T40" fmla="*/ 2089232967 w 641"/>
              <a:gd name="T41" fmla="*/ 463533547 h 313"/>
              <a:gd name="T42" fmla="*/ 2118250013 w 641"/>
              <a:gd name="T43" fmla="*/ 490799574 h 313"/>
              <a:gd name="T44" fmla="*/ 2089232967 w 641"/>
              <a:gd name="T45" fmla="*/ 518065602 h 313"/>
              <a:gd name="T46" fmla="*/ 2118250013 w 641"/>
              <a:gd name="T47" fmla="*/ 545333476 h 313"/>
              <a:gd name="T48" fmla="*/ 2147267058 w 641"/>
              <a:gd name="T49" fmla="*/ 572599504 h 313"/>
              <a:gd name="T50" fmla="*/ 2147267058 w 641"/>
              <a:gd name="T51" fmla="*/ 599865531 h 313"/>
              <a:gd name="T52" fmla="*/ 2147267058 w 641"/>
              <a:gd name="T53" fmla="*/ 627133405 h 313"/>
              <a:gd name="T54" fmla="*/ 2147267058 w 641"/>
              <a:gd name="T55" fmla="*/ 681665460 h 313"/>
              <a:gd name="T56" fmla="*/ 2147483647 w 641"/>
              <a:gd name="T57" fmla="*/ 708933334 h 313"/>
              <a:gd name="T58" fmla="*/ 2147483647 w 641"/>
              <a:gd name="T59" fmla="*/ 736199362 h 313"/>
              <a:gd name="T60" fmla="*/ 2147483647 w 641"/>
              <a:gd name="T61" fmla="*/ 763465389 h 313"/>
              <a:gd name="T62" fmla="*/ 2147483647 w 641"/>
              <a:gd name="T63" fmla="*/ 790733263 h 313"/>
              <a:gd name="T64" fmla="*/ 2147483647 w 641"/>
              <a:gd name="T65" fmla="*/ 817999291 h 313"/>
              <a:gd name="T66" fmla="*/ 2147483647 w 641"/>
              <a:gd name="T67" fmla="*/ 845265318 h 313"/>
              <a:gd name="T68" fmla="*/ 2147483647 w 641"/>
              <a:gd name="T69" fmla="*/ 872533192 h 313"/>
              <a:gd name="T70" fmla="*/ 2147483647 w 641"/>
              <a:gd name="T71" fmla="*/ 872533192 h 313"/>
              <a:gd name="T72" fmla="*/ 2147483647 w 641"/>
              <a:gd name="T73" fmla="*/ 899799220 h 313"/>
              <a:gd name="T74" fmla="*/ 2147483647 w 641"/>
              <a:gd name="T75" fmla="*/ 927065247 h 313"/>
              <a:gd name="T76" fmla="*/ 2147483647 w 641"/>
              <a:gd name="T77" fmla="*/ 981599149 h 313"/>
              <a:gd name="T78" fmla="*/ 2147483647 w 641"/>
              <a:gd name="T79" fmla="*/ 1008865177 h 313"/>
              <a:gd name="T80" fmla="*/ 2147483647 w 641"/>
              <a:gd name="T81" fmla="*/ 1036133050 h 313"/>
              <a:gd name="T82" fmla="*/ 2147483647 w 641"/>
              <a:gd name="T83" fmla="*/ 1063399078 h 313"/>
              <a:gd name="T84" fmla="*/ 522308718 w 641"/>
              <a:gd name="T85" fmla="*/ 1036133050 h 313"/>
              <a:gd name="T86" fmla="*/ 551325763 w 641"/>
              <a:gd name="T87" fmla="*/ 708933334 h 313"/>
              <a:gd name="T88" fmla="*/ 0 w 641"/>
              <a:gd name="T89" fmla="*/ 681665460 h 313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641" h="313">
                <a:moveTo>
                  <a:pt x="0" y="200"/>
                </a:moveTo>
                <a:lnTo>
                  <a:pt x="24" y="0"/>
                </a:lnTo>
                <a:lnTo>
                  <a:pt x="408" y="24"/>
                </a:lnTo>
                <a:lnTo>
                  <a:pt x="424" y="40"/>
                </a:lnTo>
                <a:lnTo>
                  <a:pt x="432" y="40"/>
                </a:lnTo>
                <a:lnTo>
                  <a:pt x="448" y="32"/>
                </a:lnTo>
                <a:lnTo>
                  <a:pt x="456" y="40"/>
                </a:lnTo>
                <a:lnTo>
                  <a:pt x="456" y="56"/>
                </a:lnTo>
                <a:lnTo>
                  <a:pt x="472" y="56"/>
                </a:lnTo>
                <a:lnTo>
                  <a:pt x="480" y="56"/>
                </a:lnTo>
                <a:lnTo>
                  <a:pt x="488" y="48"/>
                </a:lnTo>
                <a:lnTo>
                  <a:pt x="496" y="48"/>
                </a:lnTo>
                <a:lnTo>
                  <a:pt x="504" y="48"/>
                </a:lnTo>
                <a:lnTo>
                  <a:pt x="536" y="72"/>
                </a:lnTo>
                <a:lnTo>
                  <a:pt x="552" y="80"/>
                </a:lnTo>
                <a:lnTo>
                  <a:pt x="552" y="88"/>
                </a:lnTo>
                <a:lnTo>
                  <a:pt x="568" y="96"/>
                </a:lnTo>
                <a:lnTo>
                  <a:pt x="568" y="104"/>
                </a:lnTo>
                <a:lnTo>
                  <a:pt x="560" y="112"/>
                </a:lnTo>
                <a:lnTo>
                  <a:pt x="568" y="120"/>
                </a:lnTo>
                <a:lnTo>
                  <a:pt x="576" y="136"/>
                </a:lnTo>
                <a:lnTo>
                  <a:pt x="584" y="144"/>
                </a:lnTo>
                <a:lnTo>
                  <a:pt x="576" y="152"/>
                </a:lnTo>
                <a:lnTo>
                  <a:pt x="584" y="160"/>
                </a:lnTo>
                <a:lnTo>
                  <a:pt x="592" y="168"/>
                </a:lnTo>
                <a:lnTo>
                  <a:pt x="592" y="176"/>
                </a:lnTo>
                <a:lnTo>
                  <a:pt x="592" y="184"/>
                </a:lnTo>
                <a:lnTo>
                  <a:pt x="592" y="200"/>
                </a:lnTo>
                <a:lnTo>
                  <a:pt x="600" y="208"/>
                </a:lnTo>
                <a:lnTo>
                  <a:pt x="600" y="216"/>
                </a:lnTo>
                <a:lnTo>
                  <a:pt x="600" y="224"/>
                </a:lnTo>
                <a:lnTo>
                  <a:pt x="600" y="232"/>
                </a:lnTo>
                <a:lnTo>
                  <a:pt x="608" y="240"/>
                </a:lnTo>
                <a:lnTo>
                  <a:pt x="600" y="248"/>
                </a:lnTo>
                <a:lnTo>
                  <a:pt x="608" y="256"/>
                </a:lnTo>
                <a:lnTo>
                  <a:pt x="616" y="264"/>
                </a:lnTo>
                <a:lnTo>
                  <a:pt x="624" y="272"/>
                </a:lnTo>
                <a:lnTo>
                  <a:pt x="624" y="288"/>
                </a:lnTo>
                <a:lnTo>
                  <a:pt x="640" y="296"/>
                </a:lnTo>
                <a:lnTo>
                  <a:pt x="640" y="304"/>
                </a:lnTo>
                <a:lnTo>
                  <a:pt x="640" y="312"/>
                </a:lnTo>
                <a:lnTo>
                  <a:pt x="144" y="304"/>
                </a:lnTo>
                <a:lnTo>
                  <a:pt x="152" y="208"/>
                </a:lnTo>
                <a:lnTo>
                  <a:pt x="0" y="200"/>
                </a:lnTo>
                <a:close/>
              </a:path>
            </a:pathLst>
          </a:custGeom>
          <a:solidFill>
            <a:srgbClr val="DDDDDD"/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19" name="Freeform 138"/>
          <p:cNvSpPr>
            <a:spLocks/>
          </p:cNvSpPr>
          <p:nvPr/>
        </p:nvSpPr>
        <p:spPr bwMode="auto">
          <a:xfrm>
            <a:off x="3664032" y="1370384"/>
            <a:ext cx="890234" cy="593029"/>
          </a:xfrm>
          <a:custGeom>
            <a:avLst/>
            <a:gdLst>
              <a:gd name="T0" fmla="*/ 0 w 537"/>
              <a:gd name="T1" fmla="*/ 981030625 h 369"/>
              <a:gd name="T2" fmla="*/ 28997044 w 537"/>
              <a:gd name="T3" fmla="*/ 327010824 h 369"/>
              <a:gd name="T4" fmla="*/ 57992185 w 537"/>
              <a:gd name="T5" fmla="*/ 0 h 369"/>
              <a:gd name="T6" fmla="*/ 1884750772 w 537"/>
              <a:gd name="T7" fmla="*/ 81752244 h 369"/>
              <a:gd name="T8" fmla="*/ 1884750772 w 537"/>
              <a:gd name="T9" fmla="*/ 109002993 h 369"/>
              <a:gd name="T10" fmla="*/ 1884750772 w 537"/>
              <a:gd name="T11" fmla="*/ 163504489 h 369"/>
              <a:gd name="T12" fmla="*/ 1826758587 w 537"/>
              <a:gd name="T13" fmla="*/ 190755237 h 369"/>
              <a:gd name="T14" fmla="*/ 1826758587 w 537"/>
              <a:gd name="T15" fmla="*/ 218005985 h 369"/>
              <a:gd name="T16" fmla="*/ 1942742957 w 537"/>
              <a:gd name="T17" fmla="*/ 299760075 h 369"/>
              <a:gd name="T18" fmla="*/ 1942742957 w 537"/>
              <a:gd name="T19" fmla="*/ 899278380 h 369"/>
              <a:gd name="T20" fmla="*/ 1913747817 w 537"/>
              <a:gd name="T21" fmla="*/ 899278380 h 369"/>
              <a:gd name="T22" fmla="*/ 1884750772 w 537"/>
              <a:gd name="T23" fmla="*/ 899278380 h 369"/>
              <a:gd name="T24" fmla="*/ 1913747817 w 537"/>
              <a:gd name="T25" fmla="*/ 926529129 h 369"/>
              <a:gd name="T26" fmla="*/ 1884750772 w 537"/>
              <a:gd name="T27" fmla="*/ 981030625 h 369"/>
              <a:gd name="T28" fmla="*/ 1913747817 w 537"/>
              <a:gd name="T29" fmla="*/ 981030625 h 369"/>
              <a:gd name="T30" fmla="*/ 1942742957 w 537"/>
              <a:gd name="T31" fmla="*/ 1035532121 h 369"/>
              <a:gd name="T32" fmla="*/ 1913747817 w 537"/>
              <a:gd name="T33" fmla="*/ 1062782869 h 369"/>
              <a:gd name="T34" fmla="*/ 1913747817 w 537"/>
              <a:gd name="T35" fmla="*/ 1090033618 h 369"/>
              <a:gd name="T36" fmla="*/ 1884750772 w 537"/>
              <a:gd name="T37" fmla="*/ 1144535114 h 369"/>
              <a:gd name="T38" fmla="*/ 1913747817 w 537"/>
              <a:gd name="T39" fmla="*/ 1226287358 h 369"/>
              <a:gd name="T40" fmla="*/ 1913747817 w 537"/>
              <a:gd name="T41" fmla="*/ 1253538106 h 369"/>
              <a:gd name="T42" fmla="*/ 1855755632 w 537"/>
              <a:gd name="T43" fmla="*/ 1226287358 h 369"/>
              <a:gd name="T44" fmla="*/ 1739769358 w 537"/>
              <a:gd name="T45" fmla="*/ 1144535114 h 369"/>
              <a:gd name="T46" fmla="*/ 1710774217 w 537"/>
              <a:gd name="T47" fmla="*/ 1144535114 h 369"/>
              <a:gd name="T48" fmla="*/ 1681777173 w 537"/>
              <a:gd name="T49" fmla="*/ 1144535114 h 369"/>
              <a:gd name="T50" fmla="*/ 1652782032 w 537"/>
              <a:gd name="T51" fmla="*/ 1171785862 h 369"/>
              <a:gd name="T52" fmla="*/ 1623784988 w 537"/>
              <a:gd name="T53" fmla="*/ 1171785862 h 369"/>
              <a:gd name="T54" fmla="*/ 1565792803 w 537"/>
              <a:gd name="T55" fmla="*/ 1171785862 h 369"/>
              <a:gd name="T56" fmla="*/ 1565792803 w 537"/>
              <a:gd name="T57" fmla="*/ 1117284366 h 369"/>
              <a:gd name="T58" fmla="*/ 1536797662 w 537"/>
              <a:gd name="T59" fmla="*/ 1090033618 h 369"/>
              <a:gd name="T60" fmla="*/ 1478805477 w 537"/>
              <a:gd name="T61" fmla="*/ 1117284366 h 369"/>
              <a:gd name="T62" fmla="*/ 1449808433 w 537"/>
              <a:gd name="T63" fmla="*/ 1117284366 h 369"/>
              <a:gd name="T64" fmla="*/ 1391816248 w 537"/>
              <a:gd name="T65" fmla="*/ 1062782869 h 369"/>
              <a:gd name="T66" fmla="*/ 0 w 537"/>
              <a:gd name="T67" fmla="*/ 981030625 h 369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537" h="369">
                <a:moveTo>
                  <a:pt x="0" y="288"/>
                </a:moveTo>
                <a:lnTo>
                  <a:pt x="8" y="96"/>
                </a:lnTo>
                <a:lnTo>
                  <a:pt x="16" y="0"/>
                </a:lnTo>
                <a:lnTo>
                  <a:pt x="520" y="24"/>
                </a:lnTo>
                <a:lnTo>
                  <a:pt x="520" y="32"/>
                </a:lnTo>
                <a:lnTo>
                  <a:pt x="520" y="48"/>
                </a:lnTo>
                <a:lnTo>
                  <a:pt x="504" y="56"/>
                </a:lnTo>
                <a:lnTo>
                  <a:pt x="504" y="64"/>
                </a:lnTo>
                <a:lnTo>
                  <a:pt x="536" y="88"/>
                </a:lnTo>
                <a:lnTo>
                  <a:pt x="536" y="264"/>
                </a:lnTo>
                <a:lnTo>
                  <a:pt x="528" y="264"/>
                </a:lnTo>
                <a:lnTo>
                  <a:pt x="520" y="264"/>
                </a:lnTo>
                <a:lnTo>
                  <a:pt x="528" y="272"/>
                </a:lnTo>
                <a:lnTo>
                  <a:pt x="520" y="288"/>
                </a:lnTo>
                <a:lnTo>
                  <a:pt x="528" y="288"/>
                </a:lnTo>
                <a:lnTo>
                  <a:pt x="536" y="304"/>
                </a:lnTo>
                <a:lnTo>
                  <a:pt x="528" y="312"/>
                </a:lnTo>
                <a:lnTo>
                  <a:pt x="528" y="320"/>
                </a:lnTo>
                <a:lnTo>
                  <a:pt x="520" y="336"/>
                </a:lnTo>
                <a:lnTo>
                  <a:pt x="528" y="360"/>
                </a:lnTo>
                <a:lnTo>
                  <a:pt x="528" y="368"/>
                </a:lnTo>
                <a:lnTo>
                  <a:pt x="512" y="360"/>
                </a:lnTo>
                <a:lnTo>
                  <a:pt x="480" y="336"/>
                </a:lnTo>
                <a:lnTo>
                  <a:pt x="472" y="336"/>
                </a:lnTo>
                <a:lnTo>
                  <a:pt x="464" y="336"/>
                </a:lnTo>
                <a:lnTo>
                  <a:pt x="456" y="344"/>
                </a:lnTo>
                <a:lnTo>
                  <a:pt x="448" y="344"/>
                </a:lnTo>
                <a:lnTo>
                  <a:pt x="432" y="344"/>
                </a:lnTo>
                <a:lnTo>
                  <a:pt x="432" y="328"/>
                </a:lnTo>
                <a:lnTo>
                  <a:pt x="424" y="320"/>
                </a:lnTo>
                <a:lnTo>
                  <a:pt x="408" y="328"/>
                </a:lnTo>
                <a:lnTo>
                  <a:pt x="400" y="328"/>
                </a:lnTo>
                <a:lnTo>
                  <a:pt x="384" y="312"/>
                </a:lnTo>
                <a:lnTo>
                  <a:pt x="0" y="288"/>
                </a:lnTo>
                <a:close/>
              </a:path>
            </a:pathLst>
          </a:custGeom>
          <a:solidFill>
            <a:srgbClr val="DDDDDD"/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20" name="Freeform 139"/>
          <p:cNvSpPr>
            <a:spLocks/>
          </p:cNvSpPr>
          <p:nvPr/>
        </p:nvSpPr>
        <p:spPr bwMode="auto">
          <a:xfrm>
            <a:off x="4460266" y="881031"/>
            <a:ext cx="850146" cy="915116"/>
          </a:xfrm>
          <a:custGeom>
            <a:avLst/>
            <a:gdLst>
              <a:gd name="T0" fmla="*/ 202829294 w 513"/>
              <a:gd name="T1" fmla="*/ 1337227260 h 569"/>
              <a:gd name="T2" fmla="*/ 86926025 w 513"/>
              <a:gd name="T3" fmla="*/ 1228065889 h 569"/>
              <a:gd name="T4" fmla="*/ 144878611 w 513"/>
              <a:gd name="T5" fmla="*/ 1146193475 h 569"/>
              <a:gd name="T6" fmla="*/ 144878611 w 513"/>
              <a:gd name="T7" fmla="*/ 1064322909 h 569"/>
              <a:gd name="T8" fmla="*/ 115903269 w 513"/>
              <a:gd name="T9" fmla="*/ 900581775 h 569"/>
              <a:gd name="T10" fmla="*/ 115903269 w 513"/>
              <a:gd name="T11" fmla="*/ 818709361 h 569"/>
              <a:gd name="T12" fmla="*/ 86926025 w 513"/>
              <a:gd name="T13" fmla="*/ 627677423 h 569"/>
              <a:gd name="T14" fmla="*/ 28975342 w 513"/>
              <a:gd name="T15" fmla="*/ 491225247 h 569"/>
              <a:gd name="T16" fmla="*/ 28975342 w 513"/>
              <a:gd name="T17" fmla="*/ 300193309 h 569"/>
              <a:gd name="T18" fmla="*/ 28975342 w 513"/>
              <a:gd name="T19" fmla="*/ 218322743 h 569"/>
              <a:gd name="T20" fmla="*/ 0 w 513"/>
              <a:gd name="T21" fmla="*/ 109161371 h 569"/>
              <a:gd name="T22" fmla="*/ 492584612 w 513"/>
              <a:gd name="T23" fmla="*/ 27290805 h 569"/>
              <a:gd name="T24" fmla="*/ 521559954 w 513"/>
              <a:gd name="T25" fmla="*/ 0 h 569"/>
              <a:gd name="T26" fmla="*/ 579512540 w 513"/>
              <a:gd name="T27" fmla="*/ 81870567 h 569"/>
              <a:gd name="T28" fmla="*/ 579512540 w 513"/>
              <a:gd name="T29" fmla="*/ 191031938 h 569"/>
              <a:gd name="T30" fmla="*/ 666438564 w 513"/>
              <a:gd name="T31" fmla="*/ 218322743 h 569"/>
              <a:gd name="T32" fmla="*/ 724389247 w 513"/>
              <a:gd name="T33" fmla="*/ 245613547 h 569"/>
              <a:gd name="T34" fmla="*/ 811317175 w 513"/>
              <a:gd name="T35" fmla="*/ 245613547 h 569"/>
              <a:gd name="T36" fmla="*/ 898243200 w 513"/>
              <a:gd name="T37" fmla="*/ 272902505 h 569"/>
              <a:gd name="T38" fmla="*/ 1014146469 w 513"/>
              <a:gd name="T39" fmla="*/ 245613547 h 569"/>
              <a:gd name="T40" fmla="*/ 1101072493 w 513"/>
              <a:gd name="T41" fmla="*/ 300193309 h 569"/>
              <a:gd name="T42" fmla="*/ 1130047835 w 513"/>
              <a:gd name="T43" fmla="*/ 327484114 h 569"/>
              <a:gd name="T44" fmla="*/ 1188000421 w 513"/>
              <a:gd name="T45" fmla="*/ 300193309 h 569"/>
              <a:gd name="T46" fmla="*/ 1245951104 w 513"/>
              <a:gd name="T47" fmla="*/ 327484114 h 569"/>
              <a:gd name="T48" fmla="*/ 1332877129 w 513"/>
              <a:gd name="T49" fmla="*/ 382063876 h 569"/>
              <a:gd name="T50" fmla="*/ 1390829715 w 513"/>
              <a:gd name="T51" fmla="*/ 382063876 h 569"/>
              <a:gd name="T52" fmla="*/ 1506731081 w 513"/>
              <a:gd name="T53" fmla="*/ 327484114 h 569"/>
              <a:gd name="T54" fmla="*/ 1564681764 w 513"/>
              <a:gd name="T55" fmla="*/ 354774918 h 569"/>
              <a:gd name="T56" fmla="*/ 1709560375 w 513"/>
              <a:gd name="T57" fmla="*/ 354774918 h 569"/>
              <a:gd name="T58" fmla="*/ 1767511058 w 513"/>
              <a:gd name="T59" fmla="*/ 409354681 h 569"/>
              <a:gd name="T60" fmla="*/ 1854438986 w 513"/>
              <a:gd name="T61" fmla="*/ 382063876 h 569"/>
              <a:gd name="T62" fmla="*/ 1738535716 w 513"/>
              <a:gd name="T63" fmla="*/ 463936290 h 569"/>
              <a:gd name="T64" fmla="*/ 1651609692 w 513"/>
              <a:gd name="T65" fmla="*/ 491225247 h 569"/>
              <a:gd name="T66" fmla="*/ 1564681764 w 513"/>
              <a:gd name="T67" fmla="*/ 545806857 h 569"/>
              <a:gd name="T68" fmla="*/ 1419805056 w 513"/>
              <a:gd name="T69" fmla="*/ 709547990 h 569"/>
              <a:gd name="T70" fmla="*/ 1216975763 w 513"/>
              <a:gd name="T71" fmla="*/ 846000166 h 569"/>
              <a:gd name="T72" fmla="*/ 1216975763 w 513"/>
              <a:gd name="T73" fmla="*/ 1064322909 h 569"/>
              <a:gd name="T74" fmla="*/ 1159025080 w 513"/>
              <a:gd name="T75" fmla="*/ 1091613713 h 569"/>
              <a:gd name="T76" fmla="*/ 1072097152 w 513"/>
              <a:gd name="T77" fmla="*/ 1173484280 h 569"/>
              <a:gd name="T78" fmla="*/ 1101072493 w 513"/>
              <a:gd name="T79" fmla="*/ 1255354847 h 569"/>
              <a:gd name="T80" fmla="*/ 1101072493 w 513"/>
              <a:gd name="T81" fmla="*/ 1337227260 h 569"/>
              <a:gd name="T82" fmla="*/ 1101072493 w 513"/>
              <a:gd name="T83" fmla="*/ 1391807022 h 569"/>
              <a:gd name="T84" fmla="*/ 1130047835 w 513"/>
              <a:gd name="T85" fmla="*/ 1528259198 h 569"/>
              <a:gd name="T86" fmla="*/ 1216975763 w 513"/>
              <a:gd name="T87" fmla="*/ 1555550003 h 569"/>
              <a:gd name="T88" fmla="*/ 1245951104 w 513"/>
              <a:gd name="T89" fmla="*/ 1582838961 h 569"/>
              <a:gd name="T90" fmla="*/ 1361854373 w 513"/>
              <a:gd name="T91" fmla="*/ 1692000332 h 569"/>
              <a:gd name="T92" fmla="*/ 1506731081 w 513"/>
              <a:gd name="T93" fmla="*/ 1801161703 h 569"/>
              <a:gd name="T94" fmla="*/ 1535706423 w 513"/>
              <a:gd name="T95" fmla="*/ 1883034117 h 56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513" h="569">
                <a:moveTo>
                  <a:pt x="56" y="568"/>
                </a:moveTo>
                <a:lnTo>
                  <a:pt x="56" y="392"/>
                </a:lnTo>
                <a:lnTo>
                  <a:pt x="24" y="368"/>
                </a:lnTo>
                <a:lnTo>
                  <a:pt x="24" y="360"/>
                </a:lnTo>
                <a:lnTo>
                  <a:pt x="40" y="352"/>
                </a:lnTo>
                <a:lnTo>
                  <a:pt x="40" y="336"/>
                </a:lnTo>
                <a:lnTo>
                  <a:pt x="40" y="328"/>
                </a:lnTo>
                <a:lnTo>
                  <a:pt x="40" y="312"/>
                </a:lnTo>
                <a:lnTo>
                  <a:pt x="40" y="304"/>
                </a:lnTo>
                <a:lnTo>
                  <a:pt x="32" y="264"/>
                </a:lnTo>
                <a:lnTo>
                  <a:pt x="32" y="256"/>
                </a:lnTo>
                <a:lnTo>
                  <a:pt x="32" y="240"/>
                </a:lnTo>
                <a:lnTo>
                  <a:pt x="24" y="232"/>
                </a:lnTo>
                <a:lnTo>
                  <a:pt x="24" y="184"/>
                </a:lnTo>
                <a:lnTo>
                  <a:pt x="24" y="152"/>
                </a:lnTo>
                <a:lnTo>
                  <a:pt x="8" y="144"/>
                </a:lnTo>
                <a:lnTo>
                  <a:pt x="8" y="112"/>
                </a:lnTo>
                <a:lnTo>
                  <a:pt x="8" y="88"/>
                </a:lnTo>
                <a:lnTo>
                  <a:pt x="8" y="72"/>
                </a:lnTo>
                <a:lnTo>
                  <a:pt x="8" y="64"/>
                </a:lnTo>
                <a:lnTo>
                  <a:pt x="0" y="40"/>
                </a:lnTo>
                <a:lnTo>
                  <a:pt x="0" y="32"/>
                </a:lnTo>
                <a:lnTo>
                  <a:pt x="136" y="32"/>
                </a:lnTo>
                <a:lnTo>
                  <a:pt x="136" y="8"/>
                </a:lnTo>
                <a:lnTo>
                  <a:pt x="136" y="0"/>
                </a:lnTo>
                <a:lnTo>
                  <a:pt x="144" y="0"/>
                </a:lnTo>
                <a:lnTo>
                  <a:pt x="160" y="0"/>
                </a:lnTo>
                <a:lnTo>
                  <a:pt x="160" y="24"/>
                </a:lnTo>
                <a:lnTo>
                  <a:pt x="168" y="40"/>
                </a:lnTo>
                <a:lnTo>
                  <a:pt x="160" y="56"/>
                </a:lnTo>
                <a:lnTo>
                  <a:pt x="176" y="64"/>
                </a:lnTo>
                <a:lnTo>
                  <a:pt x="184" y="64"/>
                </a:lnTo>
                <a:lnTo>
                  <a:pt x="192" y="64"/>
                </a:lnTo>
                <a:lnTo>
                  <a:pt x="200" y="72"/>
                </a:lnTo>
                <a:lnTo>
                  <a:pt x="208" y="72"/>
                </a:lnTo>
                <a:lnTo>
                  <a:pt x="224" y="72"/>
                </a:lnTo>
                <a:lnTo>
                  <a:pt x="224" y="80"/>
                </a:lnTo>
                <a:lnTo>
                  <a:pt x="248" y="80"/>
                </a:lnTo>
                <a:lnTo>
                  <a:pt x="256" y="72"/>
                </a:lnTo>
                <a:lnTo>
                  <a:pt x="280" y="72"/>
                </a:lnTo>
                <a:lnTo>
                  <a:pt x="296" y="80"/>
                </a:lnTo>
                <a:lnTo>
                  <a:pt x="304" y="88"/>
                </a:lnTo>
                <a:lnTo>
                  <a:pt x="312" y="88"/>
                </a:lnTo>
                <a:lnTo>
                  <a:pt x="312" y="96"/>
                </a:lnTo>
                <a:lnTo>
                  <a:pt x="320" y="96"/>
                </a:lnTo>
                <a:lnTo>
                  <a:pt x="328" y="88"/>
                </a:lnTo>
                <a:lnTo>
                  <a:pt x="336" y="88"/>
                </a:lnTo>
                <a:lnTo>
                  <a:pt x="344" y="96"/>
                </a:lnTo>
                <a:lnTo>
                  <a:pt x="360" y="104"/>
                </a:lnTo>
                <a:lnTo>
                  <a:pt x="368" y="112"/>
                </a:lnTo>
                <a:lnTo>
                  <a:pt x="376" y="112"/>
                </a:lnTo>
                <a:lnTo>
                  <a:pt x="384" y="112"/>
                </a:lnTo>
                <a:lnTo>
                  <a:pt x="392" y="112"/>
                </a:lnTo>
                <a:lnTo>
                  <a:pt x="416" y="96"/>
                </a:lnTo>
                <a:lnTo>
                  <a:pt x="424" y="96"/>
                </a:lnTo>
                <a:lnTo>
                  <a:pt x="432" y="104"/>
                </a:lnTo>
                <a:lnTo>
                  <a:pt x="464" y="104"/>
                </a:lnTo>
                <a:lnTo>
                  <a:pt x="472" y="104"/>
                </a:lnTo>
                <a:lnTo>
                  <a:pt x="472" y="112"/>
                </a:lnTo>
                <a:lnTo>
                  <a:pt x="488" y="120"/>
                </a:lnTo>
                <a:lnTo>
                  <a:pt x="496" y="112"/>
                </a:lnTo>
                <a:lnTo>
                  <a:pt x="512" y="112"/>
                </a:lnTo>
                <a:lnTo>
                  <a:pt x="504" y="120"/>
                </a:lnTo>
                <a:lnTo>
                  <a:pt x="480" y="136"/>
                </a:lnTo>
                <a:lnTo>
                  <a:pt x="464" y="136"/>
                </a:lnTo>
                <a:lnTo>
                  <a:pt x="456" y="144"/>
                </a:lnTo>
                <a:lnTo>
                  <a:pt x="448" y="152"/>
                </a:lnTo>
                <a:lnTo>
                  <a:pt x="432" y="160"/>
                </a:lnTo>
                <a:lnTo>
                  <a:pt x="424" y="168"/>
                </a:lnTo>
                <a:lnTo>
                  <a:pt x="392" y="208"/>
                </a:lnTo>
                <a:lnTo>
                  <a:pt x="344" y="240"/>
                </a:lnTo>
                <a:lnTo>
                  <a:pt x="336" y="248"/>
                </a:lnTo>
                <a:lnTo>
                  <a:pt x="328" y="256"/>
                </a:lnTo>
                <a:lnTo>
                  <a:pt x="336" y="312"/>
                </a:lnTo>
                <a:lnTo>
                  <a:pt x="328" y="312"/>
                </a:lnTo>
                <a:lnTo>
                  <a:pt x="320" y="320"/>
                </a:lnTo>
                <a:lnTo>
                  <a:pt x="296" y="336"/>
                </a:lnTo>
                <a:lnTo>
                  <a:pt x="296" y="344"/>
                </a:lnTo>
                <a:lnTo>
                  <a:pt x="288" y="360"/>
                </a:lnTo>
                <a:lnTo>
                  <a:pt x="304" y="368"/>
                </a:lnTo>
                <a:lnTo>
                  <a:pt x="312" y="376"/>
                </a:lnTo>
                <a:lnTo>
                  <a:pt x="304" y="392"/>
                </a:lnTo>
                <a:lnTo>
                  <a:pt x="304" y="408"/>
                </a:lnTo>
                <a:lnTo>
                  <a:pt x="304" y="440"/>
                </a:lnTo>
                <a:lnTo>
                  <a:pt x="312" y="448"/>
                </a:lnTo>
                <a:lnTo>
                  <a:pt x="312" y="456"/>
                </a:lnTo>
                <a:lnTo>
                  <a:pt x="336" y="456"/>
                </a:lnTo>
                <a:lnTo>
                  <a:pt x="336" y="464"/>
                </a:lnTo>
                <a:lnTo>
                  <a:pt x="344" y="464"/>
                </a:lnTo>
                <a:lnTo>
                  <a:pt x="368" y="480"/>
                </a:lnTo>
                <a:lnTo>
                  <a:pt x="376" y="496"/>
                </a:lnTo>
                <a:lnTo>
                  <a:pt x="392" y="512"/>
                </a:lnTo>
                <a:lnTo>
                  <a:pt x="416" y="528"/>
                </a:lnTo>
                <a:lnTo>
                  <a:pt x="416" y="544"/>
                </a:lnTo>
                <a:lnTo>
                  <a:pt x="424" y="552"/>
                </a:lnTo>
                <a:lnTo>
                  <a:pt x="56" y="568"/>
                </a:lnTo>
                <a:close/>
              </a:path>
            </a:pathLst>
          </a:custGeom>
          <a:solidFill>
            <a:srgbClr val="DDDDDD"/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21" name="Freeform 140"/>
          <p:cNvSpPr>
            <a:spLocks/>
          </p:cNvSpPr>
          <p:nvPr/>
        </p:nvSpPr>
        <p:spPr bwMode="auto">
          <a:xfrm>
            <a:off x="4937177" y="1241825"/>
            <a:ext cx="691176" cy="696705"/>
          </a:xfrm>
          <a:custGeom>
            <a:avLst/>
            <a:gdLst>
              <a:gd name="T0" fmla="*/ 637687710 w 417"/>
              <a:gd name="T1" fmla="*/ 1447700570 h 433"/>
              <a:gd name="T2" fmla="*/ 550731160 w 417"/>
              <a:gd name="T3" fmla="*/ 1393070186 h 433"/>
              <a:gd name="T4" fmla="*/ 492758858 w 417"/>
              <a:gd name="T5" fmla="*/ 1256495148 h 433"/>
              <a:gd name="T6" fmla="*/ 521745009 w 417"/>
              <a:gd name="T7" fmla="*/ 1201864764 h 433"/>
              <a:gd name="T8" fmla="*/ 492758858 w 417"/>
              <a:gd name="T9" fmla="*/ 1119918263 h 433"/>
              <a:gd name="T10" fmla="*/ 463772707 w 417"/>
              <a:gd name="T11" fmla="*/ 1037973610 h 433"/>
              <a:gd name="T12" fmla="*/ 318843855 w 417"/>
              <a:gd name="T13" fmla="*/ 928712841 h 433"/>
              <a:gd name="T14" fmla="*/ 202901154 w 417"/>
              <a:gd name="T15" fmla="*/ 819452072 h 433"/>
              <a:gd name="T16" fmla="*/ 173915003 w 417"/>
              <a:gd name="T17" fmla="*/ 792137804 h 433"/>
              <a:gd name="T18" fmla="*/ 86956550 w 417"/>
              <a:gd name="T19" fmla="*/ 764823536 h 433"/>
              <a:gd name="T20" fmla="*/ 57972302 w 417"/>
              <a:gd name="T21" fmla="*/ 628246650 h 433"/>
              <a:gd name="T22" fmla="*/ 57972302 w 417"/>
              <a:gd name="T23" fmla="*/ 573616266 h 433"/>
              <a:gd name="T24" fmla="*/ 57972302 w 417"/>
              <a:gd name="T25" fmla="*/ 491671613 h 433"/>
              <a:gd name="T26" fmla="*/ 28986151 w 417"/>
              <a:gd name="T27" fmla="*/ 409726960 h 433"/>
              <a:gd name="T28" fmla="*/ 115942701 w 417"/>
              <a:gd name="T29" fmla="*/ 327780459 h 433"/>
              <a:gd name="T30" fmla="*/ 173915003 w 417"/>
              <a:gd name="T31" fmla="*/ 300466191 h 433"/>
              <a:gd name="T32" fmla="*/ 173915003 w 417"/>
              <a:gd name="T33" fmla="*/ 81944653 h 433"/>
              <a:gd name="T34" fmla="*/ 231887305 w 417"/>
              <a:gd name="T35" fmla="*/ 81944653 h 433"/>
              <a:gd name="T36" fmla="*/ 289857704 w 417"/>
              <a:gd name="T37" fmla="*/ 81944653 h 433"/>
              <a:gd name="T38" fmla="*/ 492758858 w 417"/>
              <a:gd name="T39" fmla="*/ 0 h 433"/>
              <a:gd name="T40" fmla="*/ 521745009 w 417"/>
              <a:gd name="T41" fmla="*/ 27314268 h 433"/>
              <a:gd name="T42" fmla="*/ 521745009 w 417"/>
              <a:gd name="T43" fmla="*/ 54630385 h 433"/>
              <a:gd name="T44" fmla="*/ 550731160 w 417"/>
              <a:gd name="T45" fmla="*/ 81944653 h 433"/>
              <a:gd name="T46" fmla="*/ 579715408 w 417"/>
              <a:gd name="T47" fmla="*/ 109260769 h 433"/>
              <a:gd name="T48" fmla="*/ 637687710 w 417"/>
              <a:gd name="T49" fmla="*/ 109260769 h 433"/>
              <a:gd name="T50" fmla="*/ 666673861 w 417"/>
              <a:gd name="T51" fmla="*/ 136575037 h 433"/>
              <a:gd name="T52" fmla="*/ 695660012 w 417"/>
              <a:gd name="T53" fmla="*/ 191205422 h 433"/>
              <a:gd name="T54" fmla="*/ 985517716 w 417"/>
              <a:gd name="T55" fmla="*/ 218521538 h 433"/>
              <a:gd name="T56" fmla="*/ 1072474266 w 417"/>
              <a:gd name="T57" fmla="*/ 273150075 h 433"/>
              <a:gd name="T58" fmla="*/ 1130446568 w 417"/>
              <a:gd name="T59" fmla="*/ 273150075 h 433"/>
              <a:gd name="T60" fmla="*/ 1188418870 w 417"/>
              <a:gd name="T61" fmla="*/ 327780459 h 433"/>
              <a:gd name="T62" fmla="*/ 1275375420 w 417"/>
              <a:gd name="T63" fmla="*/ 355096576 h 433"/>
              <a:gd name="T64" fmla="*/ 1275375420 w 417"/>
              <a:gd name="T65" fmla="*/ 464357345 h 433"/>
              <a:gd name="T66" fmla="*/ 1304361571 w 417"/>
              <a:gd name="T67" fmla="*/ 464357345 h 433"/>
              <a:gd name="T68" fmla="*/ 1304361571 w 417"/>
              <a:gd name="T69" fmla="*/ 491671613 h 433"/>
              <a:gd name="T70" fmla="*/ 1304361571 w 417"/>
              <a:gd name="T71" fmla="*/ 546301997 h 433"/>
              <a:gd name="T72" fmla="*/ 1304361571 w 417"/>
              <a:gd name="T73" fmla="*/ 600932382 h 433"/>
              <a:gd name="T74" fmla="*/ 1246389269 w 417"/>
              <a:gd name="T75" fmla="*/ 710193151 h 433"/>
              <a:gd name="T76" fmla="*/ 1304361571 w 417"/>
              <a:gd name="T77" fmla="*/ 737507419 h 433"/>
              <a:gd name="T78" fmla="*/ 1391318121 w 417"/>
              <a:gd name="T79" fmla="*/ 600932382 h 433"/>
              <a:gd name="T80" fmla="*/ 1420304272 w 417"/>
              <a:gd name="T81" fmla="*/ 573616266 h 433"/>
              <a:gd name="T82" fmla="*/ 1449290423 w 417"/>
              <a:gd name="T83" fmla="*/ 546301997 h 433"/>
              <a:gd name="T84" fmla="*/ 1478276574 w 417"/>
              <a:gd name="T85" fmla="*/ 491671613 h 433"/>
              <a:gd name="T86" fmla="*/ 1507262725 w 417"/>
              <a:gd name="T87" fmla="*/ 546301997 h 433"/>
              <a:gd name="T88" fmla="*/ 1449290423 w 417"/>
              <a:gd name="T89" fmla="*/ 628246650 h 433"/>
              <a:gd name="T90" fmla="*/ 1420304272 w 417"/>
              <a:gd name="T91" fmla="*/ 682877035 h 433"/>
              <a:gd name="T92" fmla="*/ 1391318121 w 417"/>
              <a:gd name="T93" fmla="*/ 819452072 h 433"/>
              <a:gd name="T94" fmla="*/ 1362331969 w 417"/>
              <a:gd name="T95" fmla="*/ 874082457 h 433"/>
              <a:gd name="T96" fmla="*/ 1362331969 w 417"/>
              <a:gd name="T97" fmla="*/ 956028958 h 433"/>
              <a:gd name="T98" fmla="*/ 1362331969 w 417"/>
              <a:gd name="T99" fmla="*/ 1065287879 h 433"/>
              <a:gd name="T100" fmla="*/ 1333347722 w 417"/>
              <a:gd name="T101" fmla="*/ 1256495148 h 433"/>
              <a:gd name="T102" fmla="*/ 1362331969 w 417"/>
              <a:gd name="T103" fmla="*/ 1338439801 h 433"/>
              <a:gd name="T104" fmla="*/ 1362331969 w 417"/>
              <a:gd name="T105" fmla="*/ 1393070186 h 433"/>
              <a:gd name="T106" fmla="*/ 637687710 w 417"/>
              <a:gd name="T107" fmla="*/ 1475014839 h 433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17" h="433">
                <a:moveTo>
                  <a:pt x="176" y="432"/>
                </a:moveTo>
                <a:lnTo>
                  <a:pt x="176" y="424"/>
                </a:lnTo>
                <a:lnTo>
                  <a:pt x="168" y="416"/>
                </a:lnTo>
                <a:lnTo>
                  <a:pt x="152" y="408"/>
                </a:lnTo>
                <a:lnTo>
                  <a:pt x="144" y="376"/>
                </a:lnTo>
                <a:lnTo>
                  <a:pt x="136" y="368"/>
                </a:lnTo>
                <a:lnTo>
                  <a:pt x="144" y="360"/>
                </a:lnTo>
                <a:lnTo>
                  <a:pt x="144" y="352"/>
                </a:lnTo>
                <a:lnTo>
                  <a:pt x="136" y="344"/>
                </a:lnTo>
                <a:lnTo>
                  <a:pt x="136" y="328"/>
                </a:lnTo>
                <a:lnTo>
                  <a:pt x="128" y="320"/>
                </a:lnTo>
                <a:lnTo>
                  <a:pt x="128" y="304"/>
                </a:lnTo>
                <a:lnTo>
                  <a:pt x="104" y="288"/>
                </a:lnTo>
                <a:lnTo>
                  <a:pt x="88" y="272"/>
                </a:lnTo>
                <a:lnTo>
                  <a:pt x="80" y="256"/>
                </a:lnTo>
                <a:lnTo>
                  <a:pt x="56" y="240"/>
                </a:lnTo>
                <a:lnTo>
                  <a:pt x="48" y="240"/>
                </a:lnTo>
                <a:lnTo>
                  <a:pt x="48" y="232"/>
                </a:lnTo>
                <a:lnTo>
                  <a:pt x="24" y="232"/>
                </a:lnTo>
                <a:lnTo>
                  <a:pt x="24" y="224"/>
                </a:lnTo>
                <a:lnTo>
                  <a:pt x="16" y="216"/>
                </a:lnTo>
                <a:lnTo>
                  <a:pt x="16" y="184"/>
                </a:lnTo>
                <a:lnTo>
                  <a:pt x="16" y="168"/>
                </a:lnTo>
                <a:lnTo>
                  <a:pt x="24" y="152"/>
                </a:lnTo>
                <a:lnTo>
                  <a:pt x="16" y="144"/>
                </a:lnTo>
                <a:lnTo>
                  <a:pt x="0" y="136"/>
                </a:lnTo>
                <a:lnTo>
                  <a:pt x="8" y="120"/>
                </a:lnTo>
                <a:lnTo>
                  <a:pt x="8" y="112"/>
                </a:lnTo>
                <a:lnTo>
                  <a:pt x="32" y="96"/>
                </a:lnTo>
                <a:lnTo>
                  <a:pt x="40" y="88"/>
                </a:lnTo>
                <a:lnTo>
                  <a:pt x="48" y="88"/>
                </a:lnTo>
                <a:lnTo>
                  <a:pt x="40" y="32"/>
                </a:lnTo>
                <a:lnTo>
                  <a:pt x="48" y="24"/>
                </a:lnTo>
                <a:lnTo>
                  <a:pt x="56" y="16"/>
                </a:lnTo>
                <a:lnTo>
                  <a:pt x="64" y="24"/>
                </a:lnTo>
                <a:lnTo>
                  <a:pt x="72" y="24"/>
                </a:lnTo>
                <a:lnTo>
                  <a:pt x="80" y="24"/>
                </a:lnTo>
                <a:lnTo>
                  <a:pt x="104" y="16"/>
                </a:lnTo>
                <a:lnTo>
                  <a:pt x="136" y="0"/>
                </a:lnTo>
                <a:lnTo>
                  <a:pt x="144" y="0"/>
                </a:lnTo>
                <a:lnTo>
                  <a:pt x="144" y="8"/>
                </a:lnTo>
                <a:lnTo>
                  <a:pt x="144" y="16"/>
                </a:lnTo>
                <a:lnTo>
                  <a:pt x="136" y="24"/>
                </a:lnTo>
                <a:lnTo>
                  <a:pt x="152" y="24"/>
                </a:lnTo>
                <a:lnTo>
                  <a:pt x="160" y="32"/>
                </a:lnTo>
                <a:lnTo>
                  <a:pt x="168" y="24"/>
                </a:lnTo>
                <a:lnTo>
                  <a:pt x="176" y="32"/>
                </a:lnTo>
                <a:lnTo>
                  <a:pt x="184" y="32"/>
                </a:lnTo>
                <a:lnTo>
                  <a:pt x="184" y="40"/>
                </a:lnTo>
                <a:lnTo>
                  <a:pt x="192" y="48"/>
                </a:lnTo>
                <a:lnTo>
                  <a:pt x="192" y="56"/>
                </a:lnTo>
                <a:lnTo>
                  <a:pt x="264" y="64"/>
                </a:lnTo>
                <a:lnTo>
                  <a:pt x="272" y="64"/>
                </a:lnTo>
                <a:lnTo>
                  <a:pt x="288" y="80"/>
                </a:lnTo>
                <a:lnTo>
                  <a:pt x="296" y="80"/>
                </a:lnTo>
                <a:lnTo>
                  <a:pt x="304" y="80"/>
                </a:lnTo>
                <a:lnTo>
                  <a:pt x="312" y="80"/>
                </a:lnTo>
                <a:lnTo>
                  <a:pt x="328" y="88"/>
                </a:lnTo>
                <a:lnTo>
                  <a:pt x="328" y="96"/>
                </a:lnTo>
                <a:lnTo>
                  <a:pt x="336" y="96"/>
                </a:lnTo>
                <a:lnTo>
                  <a:pt x="352" y="104"/>
                </a:lnTo>
                <a:lnTo>
                  <a:pt x="352" y="112"/>
                </a:lnTo>
                <a:lnTo>
                  <a:pt x="352" y="136"/>
                </a:lnTo>
                <a:lnTo>
                  <a:pt x="352" y="144"/>
                </a:lnTo>
                <a:lnTo>
                  <a:pt x="360" y="136"/>
                </a:lnTo>
                <a:lnTo>
                  <a:pt x="368" y="136"/>
                </a:lnTo>
                <a:lnTo>
                  <a:pt x="360" y="144"/>
                </a:lnTo>
                <a:lnTo>
                  <a:pt x="360" y="152"/>
                </a:lnTo>
                <a:lnTo>
                  <a:pt x="360" y="160"/>
                </a:lnTo>
                <a:lnTo>
                  <a:pt x="376" y="168"/>
                </a:lnTo>
                <a:lnTo>
                  <a:pt x="360" y="176"/>
                </a:lnTo>
                <a:lnTo>
                  <a:pt x="344" y="192"/>
                </a:lnTo>
                <a:lnTo>
                  <a:pt x="344" y="208"/>
                </a:lnTo>
                <a:lnTo>
                  <a:pt x="344" y="216"/>
                </a:lnTo>
                <a:lnTo>
                  <a:pt x="360" y="216"/>
                </a:lnTo>
                <a:lnTo>
                  <a:pt x="368" y="192"/>
                </a:lnTo>
                <a:lnTo>
                  <a:pt x="384" y="176"/>
                </a:lnTo>
                <a:lnTo>
                  <a:pt x="392" y="176"/>
                </a:lnTo>
                <a:lnTo>
                  <a:pt x="392" y="168"/>
                </a:lnTo>
                <a:lnTo>
                  <a:pt x="400" y="168"/>
                </a:lnTo>
                <a:lnTo>
                  <a:pt x="400" y="160"/>
                </a:lnTo>
                <a:lnTo>
                  <a:pt x="400" y="152"/>
                </a:lnTo>
                <a:lnTo>
                  <a:pt x="408" y="144"/>
                </a:lnTo>
                <a:lnTo>
                  <a:pt x="416" y="144"/>
                </a:lnTo>
                <a:lnTo>
                  <a:pt x="416" y="160"/>
                </a:lnTo>
                <a:lnTo>
                  <a:pt x="400" y="176"/>
                </a:lnTo>
                <a:lnTo>
                  <a:pt x="400" y="184"/>
                </a:lnTo>
                <a:lnTo>
                  <a:pt x="392" y="192"/>
                </a:lnTo>
                <a:lnTo>
                  <a:pt x="392" y="200"/>
                </a:lnTo>
                <a:lnTo>
                  <a:pt x="384" y="216"/>
                </a:lnTo>
                <a:lnTo>
                  <a:pt x="384" y="240"/>
                </a:lnTo>
                <a:lnTo>
                  <a:pt x="384" y="248"/>
                </a:lnTo>
                <a:lnTo>
                  <a:pt x="376" y="256"/>
                </a:lnTo>
                <a:lnTo>
                  <a:pt x="376" y="264"/>
                </a:lnTo>
                <a:lnTo>
                  <a:pt x="376" y="280"/>
                </a:lnTo>
                <a:lnTo>
                  <a:pt x="376" y="304"/>
                </a:lnTo>
                <a:lnTo>
                  <a:pt x="376" y="312"/>
                </a:lnTo>
                <a:lnTo>
                  <a:pt x="368" y="328"/>
                </a:lnTo>
                <a:lnTo>
                  <a:pt x="368" y="368"/>
                </a:lnTo>
                <a:lnTo>
                  <a:pt x="384" y="392"/>
                </a:lnTo>
                <a:lnTo>
                  <a:pt x="376" y="392"/>
                </a:lnTo>
                <a:lnTo>
                  <a:pt x="376" y="400"/>
                </a:lnTo>
                <a:lnTo>
                  <a:pt x="376" y="408"/>
                </a:lnTo>
                <a:lnTo>
                  <a:pt x="376" y="416"/>
                </a:lnTo>
                <a:lnTo>
                  <a:pt x="176" y="432"/>
                </a:lnTo>
                <a:close/>
              </a:path>
            </a:pathLst>
          </a:custGeom>
          <a:solidFill>
            <a:srgbClr val="DDDDDD"/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22" name="Freeform 141"/>
          <p:cNvSpPr>
            <a:spLocks/>
          </p:cNvSpPr>
          <p:nvPr/>
        </p:nvSpPr>
        <p:spPr bwMode="auto">
          <a:xfrm>
            <a:off x="5693323" y="1356560"/>
            <a:ext cx="504558" cy="657999"/>
          </a:xfrm>
          <a:custGeom>
            <a:avLst/>
            <a:gdLst>
              <a:gd name="T0" fmla="*/ 548601453 w 305"/>
              <a:gd name="T1" fmla="*/ 1338076937 h 409"/>
              <a:gd name="T2" fmla="*/ 866210820 w 305"/>
              <a:gd name="T3" fmla="*/ 1310768227 h 409"/>
              <a:gd name="T4" fmla="*/ 952831902 w 305"/>
              <a:gd name="T5" fmla="*/ 1201537079 h 409"/>
              <a:gd name="T6" fmla="*/ 952831902 w 305"/>
              <a:gd name="T7" fmla="*/ 1092307779 h 409"/>
              <a:gd name="T8" fmla="*/ 1010579923 w 305"/>
              <a:gd name="T9" fmla="*/ 1010383495 h 409"/>
              <a:gd name="T10" fmla="*/ 1039454884 w 305"/>
              <a:gd name="T11" fmla="*/ 955767921 h 409"/>
              <a:gd name="T12" fmla="*/ 1068327945 w 305"/>
              <a:gd name="T13" fmla="*/ 983076632 h 409"/>
              <a:gd name="T14" fmla="*/ 1068327945 w 305"/>
              <a:gd name="T15" fmla="*/ 901154195 h 409"/>
              <a:gd name="T16" fmla="*/ 1068327945 w 305"/>
              <a:gd name="T17" fmla="*/ 819229911 h 409"/>
              <a:gd name="T18" fmla="*/ 981706863 w 305"/>
              <a:gd name="T19" fmla="*/ 546153890 h 409"/>
              <a:gd name="T20" fmla="*/ 866210820 w 305"/>
              <a:gd name="T21" fmla="*/ 546153890 h 409"/>
              <a:gd name="T22" fmla="*/ 721843617 w 305"/>
              <a:gd name="T23" fmla="*/ 709998763 h 409"/>
              <a:gd name="T24" fmla="*/ 635222535 w 305"/>
              <a:gd name="T25" fmla="*/ 655385037 h 409"/>
              <a:gd name="T26" fmla="*/ 664095595 w 305"/>
              <a:gd name="T27" fmla="*/ 573460753 h 409"/>
              <a:gd name="T28" fmla="*/ 721843617 w 305"/>
              <a:gd name="T29" fmla="*/ 518845179 h 409"/>
              <a:gd name="T30" fmla="*/ 750716677 w 305"/>
              <a:gd name="T31" fmla="*/ 464229605 h 409"/>
              <a:gd name="T32" fmla="*/ 779589738 w 305"/>
              <a:gd name="T33" fmla="*/ 327691595 h 409"/>
              <a:gd name="T34" fmla="*/ 750716677 w 305"/>
              <a:gd name="T35" fmla="*/ 300384732 h 409"/>
              <a:gd name="T36" fmla="*/ 721843617 w 305"/>
              <a:gd name="T37" fmla="*/ 245769158 h 409"/>
              <a:gd name="T38" fmla="*/ 750716677 w 305"/>
              <a:gd name="T39" fmla="*/ 218462295 h 409"/>
              <a:gd name="T40" fmla="*/ 721843617 w 305"/>
              <a:gd name="T41" fmla="*/ 136538011 h 409"/>
              <a:gd name="T42" fmla="*/ 606347574 w 305"/>
              <a:gd name="T43" fmla="*/ 81922437 h 409"/>
              <a:gd name="T44" fmla="*/ 519726492 w 305"/>
              <a:gd name="T45" fmla="*/ 54615574 h 409"/>
              <a:gd name="T46" fmla="*/ 433105410 w 305"/>
              <a:gd name="T47" fmla="*/ 27306863 h 409"/>
              <a:gd name="T48" fmla="*/ 375359289 w 305"/>
              <a:gd name="T49" fmla="*/ 27306863 h 409"/>
              <a:gd name="T50" fmla="*/ 317611267 w 305"/>
              <a:gd name="T51" fmla="*/ 81922437 h 409"/>
              <a:gd name="T52" fmla="*/ 317611267 w 305"/>
              <a:gd name="T53" fmla="*/ 136538011 h 409"/>
              <a:gd name="T54" fmla="*/ 288736307 w 305"/>
              <a:gd name="T55" fmla="*/ 163846721 h 409"/>
              <a:gd name="T56" fmla="*/ 230990185 w 305"/>
              <a:gd name="T57" fmla="*/ 245769158 h 409"/>
              <a:gd name="T58" fmla="*/ 259863246 w 305"/>
              <a:gd name="T59" fmla="*/ 300384732 h 409"/>
              <a:gd name="T60" fmla="*/ 202115225 w 305"/>
              <a:gd name="T61" fmla="*/ 327691595 h 409"/>
              <a:gd name="T62" fmla="*/ 202115225 w 305"/>
              <a:gd name="T63" fmla="*/ 300384732 h 409"/>
              <a:gd name="T64" fmla="*/ 202115225 w 305"/>
              <a:gd name="T65" fmla="*/ 245769158 h 409"/>
              <a:gd name="T66" fmla="*/ 173242164 w 305"/>
              <a:gd name="T67" fmla="*/ 273076021 h 409"/>
              <a:gd name="T68" fmla="*/ 144369103 w 305"/>
              <a:gd name="T69" fmla="*/ 327691595 h 409"/>
              <a:gd name="T70" fmla="*/ 86621082 w 305"/>
              <a:gd name="T71" fmla="*/ 327691595 h 409"/>
              <a:gd name="T72" fmla="*/ 57748021 w 305"/>
              <a:gd name="T73" fmla="*/ 382307168 h 409"/>
              <a:gd name="T74" fmla="*/ 28873061 w 305"/>
              <a:gd name="T75" fmla="*/ 464229605 h 409"/>
              <a:gd name="T76" fmla="*/ 28873061 w 305"/>
              <a:gd name="T77" fmla="*/ 546153890 h 409"/>
              <a:gd name="T78" fmla="*/ 0 w 305"/>
              <a:gd name="T79" fmla="*/ 628076326 h 409"/>
              <a:gd name="T80" fmla="*/ 28873061 w 305"/>
              <a:gd name="T81" fmla="*/ 737307474 h 409"/>
              <a:gd name="T82" fmla="*/ 28873061 w 305"/>
              <a:gd name="T83" fmla="*/ 819229911 h 409"/>
              <a:gd name="T84" fmla="*/ 115494143 w 305"/>
              <a:gd name="T85" fmla="*/ 983076632 h 409"/>
              <a:gd name="T86" fmla="*/ 144369103 w 305"/>
              <a:gd name="T87" fmla="*/ 1064999069 h 409"/>
              <a:gd name="T88" fmla="*/ 115494143 w 305"/>
              <a:gd name="T89" fmla="*/ 1092307779 h 409"/>
              <a:gd name="T90" fmla="*/ 86621082 w 305"/>
              <a:gd name="T91" fmla="*/ 1228845790 h 409"/>
              <a:gd name="T92" fmla="*/ 28873061 w 305"/>
              <a:gd name="T93" fmla="*/ 1365383800 h 409"/>
              <a:gd name="T94" fmla="*/ 0 w 305"/>
              <a:gd name="T95" fmla="*/ 1392690663 h 40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305" h="409">
                <a:moveTo>
                  <a:pt x="0" y="408"/>
                </a:moveTo>
                <a:lnTo>
                  <a:pt x="152" y="392"/>
                </a:lnTo>
                <a:lnTo>
                  <a:pt x="152" y="400"/>
                </a:lnTo>
                <a:lnTo>
                  <a:pt x="240" y="384"/>
                </a:lnTo>
                <a:lnTo>
                  <a:pt x="256" y="360"/>
                </a:lnTo>
                <a:lnTo>
                  <a:pt x="264" y="352"/>
                </a:lnTo>
                <a:lnTo>
                  <a:pt x="256" y="336"/>
                </a:lnTo>
                <a:lnTo>
                  <a:pt x="264" y="320"/>
                </a:lnTo>
                <a:lnTo>
                  <a:pt x="280" y="312"/>
                </a:lnTo>
                <a:lnTo>
                  <a:pt x="280" y="296"/>
                </a:lnTo>
                <a:lnTo>
                  <a:pt x="280" y="288"/>
                </a:lnTo>
                <a:lnTo>
                  <a:pt x="288" y="280"/>
                </a:lnTo>
                <a:lnTo>
                  <a:pt x="288" y="288"/>
                </a:lnTo>
                <a:lnTo>
                  <a:pt x="296" y="288"/>
                </a:lnTo>
                <a:lnTo>
                  <a:pt x="304" y="280"/>
                </a:lnTo>
                <a:lnTo>
                  <a:pt x="296" y="264"/>
                </a:lnTo>
                <a:lnTo>
                  <a:pt x="296" y="248"/>
                </a:lnTo>
                <a:lnTo>
                  <a:pt x="296" y="240"/>
                </a:lnTo>
                <a:lnTo>
                  <a:pt x="288" y="216"/>
                </a:lnTo>
                <a:lnTo>
                  <a:pt x="272" y="160"/>
                </a:lnTo>
                <a:lnTo>
                  <a:pt x="248" y="152"/>
                </a:lnTo>
                <a:lnTo>
                  <a:pt x="240" y="160"/>
                </a:lnTo>
                <a:lnTo>
                  <a:pt x="224" y="168"/>
                </a:lnTo>
                <a:lnTo>
                  <a:pt x="200" y="208"/>
                </a:lnTo>
                <a:lnTo>
                  <a:pt x="184" y="200"/>
                </a:lnTo>
                <a:lnTo>
                  <a:pt x="176" y="192"/>
                </a:lnTo>
                <a:lnTo>
                  <a:pt x="184" y="176"/>
                </a:lnTo>
                <a:lnTo>
                  <a:pt x="184" y="168"/>
                </a:lnTo>
                <a:lnTo>
                  <a:pt x="200" y="160"/>
                </a:lnTo>
                <a:lnTo>
                  <a:pt x="200" y="152"/>
                </a:lnTo>
                <a:lnTo>
                  <a:pt x="200" y="144"/>
                </a:lnTo>
                <a:lnTo>
                  <a:pt x="208" y="136"/>
                </a:lnTo>
                <a:lnTo>
                  <a:pt x="216" y="120"/>
                </a:lnTo>
                <a:lnTo>
                  <a:pt x="216" y="96"/>
                </a:lnTo>
                <a:lnTo>
                  <a:pt x="208" y="88"/>
                </a:lnTo>
                <a:lnTo>
                  <a:pt x="200" y="80"/>
                </a:lnTo>
                <a:lnTo>
                  <a:pt x="200" y="72"/>
                </a:lnTo>
                <a:lnTo>
                  <a:pt x="200" y="64"/>
                </a:lnTo>
                <a:lnTo>
                  <a:pt x="208" y="64"/>
                </a:lnTo>
                <a:lnTo>
                  <a:pt x="208" y="56"/>
                </a:lnTo>
                <a:lnTo>
                  <a:pt x="200" y="40"/>
                </a:lnTo>
                <a:lnTo>
                  <a:pt x="192" y="40"/>
                </a:lnTo>
                <a:lnTo>
                  <a:pt x="168" y="24"/>
                </a:lnTo>
                <a:lnTo>
                  <a:pt x="152" y="24"/>
                </a:lnTo>
                <a:lnTo>
                  <a:pt x="144" y="16"/>
                </a:lnTo>
                <a:lnTo>
                  <a:pt x="136" y="8"/>
                </a:lnTo>
                <a:lnTo>
                  <a:pt x="120" y="8"/>
                </a:lnTo>
                <a:lnTo>
                  <a:pt x="104" y="0"/>
                </a:lnTo>
                <a:lnTo>
                  <a:pt x="104" y="8"/>
                </a:lnTo>
                <a:lnTo>
                  <a:pt x="96" y="8"/>
                </a:lnTo>
                <a:lnTo>
                  <a:pt x="88" y="24"/>
                </a:lnTo>
                <a:lnTo>
                  <a:pt x="88" y="32"/>
                </a:lnTo>
                <a:lnTo>
                  <a:pt x="88" y="40"/>
                </a:lnTo>
                <a:lnTo>
                  <a:pt x="88" y="48"/>
                </a:lnTo>
                <a:lnTo>
                  <a:pt x="80" y="48"/>
                </a:lnTo>
                <a:lnTo>
                  <a:pt x="72" y="56"/>
                </a:lnTo>
                <a:lnTo>
                  <a:pt x="64" y="72"/>
                </a:lnTo>
                <a:lnTo>
                  <a:pt x="64" y="80"/>
                </a:lnTo>
                <a:lnTo>
                  <a:pt x="72" y="88"/>
                </a:lnTo>
                <a:lnTo>
                  <a:pt x="64" y="96"/>
                </a:lnTo>
                <a:lnTo>
                  <a:pt x="56" y="96"/>
                </a:lnTo>
                <a:lnTo>
                  <a:pt x="56" y="88"/>
                </a:lnTo>
                <a:lnTo>
                  <a:pt x="56" y="80"/>
                </a:lnTo>
                <a:lnTo>
                  <a:pt x="56" y="72"/>
                </a:lnTo>
                <a:lnTo>
                  <a:pt x="48" y="72"/>
                </a:lnTo>
                <a:lnTo>
                  <a:pt x="48" y="80"/>
                </a:lnTo>
                <a:lnTo>
                  <a:pt x="40" y="88"/>
                </a:lnTo>
                <a:lnTo>
                  <a:pt x="40" y="96"/>
                </a:lnTo>
                <a:lnTo>
                  <a:pt x="32" y="96"/>
                </a:lnTo>
                <a:lnTo>
                  <a:pt x="24" y="96"/>
                </a:lnTo>
                <a:lnTo>
                  <a:pt x="24" y="104"/>
                </a:lnTo>
                <a:lnTo>
                  <a:pt x="16" y="112"/>
                </a:lnTo>
                <a:lnTo>
                  <a:pt x="8" y="120"/>
                </a:lnTo>
                <a:lnTo>
                  <a:pt x="8" y="136"/>
                </a:lnTo>
                <a:lnTo>
                  <a:pt x="8" y="152"/>
                </a:lnTo>
                <a:lnTo>
                  <a:pt x="8" y="160"/>
                </a:lnTo>
                <a:lnTo>
                  <a:pt x="0" y="176"/>
                </a:lnTo>
                <a:lnTo>
                  <a:pt x="0" y="184"/>
                </a:lnTo>
                <a:lnTo>
                  <a:pt x="0" y="192"/>
                </a:lnTo>
                <a:lnTo>
                  <a:pt x="8" y="216"/>
                </a:lnTo>
                <a:lnTo>
                  <a:pt x="0" y="232"/>
                </a:lnTo>
                <a:lnTo>
                  <a:pt x="8" y="240"/>
                </a:lnTo>
                <a:lnTo>
                  <a:pt x="24" y="264"/>
                </a:lnTo>
                <a:lnTo>
                  <a:pt x="32" y="288"/>
                </a:lnTo>
                <a:lnTo>
                  <a:pt x="32" y="312"/>
                </a:lnTo>
                <a:lnTo>
                  <a:pt x="40" y="312"/>
                </a:lnTo>
                <a:lnTo>
                  <a:pt x="40" y="320"/>
                </a:lnTo>
                <a:lnTo>
                  <a:pt x="32" y="320"/>
                </a:lnTo>
                <a:lnTo>
                  <a:pt x="32" y="344"/>
                </a:lnTo>
                <a:lnTo>
                  <a:pt x="24" y="360"/>
                </a:lnTo>
                <a:lnTo>
                  <a:pt x="24" y="376"/>
                </a:lnTo>
                <a:lnTo>
                  <a:pt x="8" y="400"/>
                </a:lnTo>
                <a:lnTo>
                  <a:pt x="0" y="400"/>
                </a:lnTo>
                <a:lnTo>
                  <a:pt x="0" y="408"/>
                </a:lnTo>
                <a:close/>
              </a:path>
            </a:pathLst>
          </a:custGeom>
          <a:solidFill>
            <a:srgbClr val="DDDDDD"/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23" name="Freeform 142"/>
          <p:cNvSpPr>
            <a:spLocks/>
          </p:cNvSpPr>
          <p:nvPr/>
        </p:nvSpPr>
        <p:spPr bwMode="auto">
          <a:xfrm>
            <a:off x="5215030" y="1138149"/>
            <a:ext cx="783793" cy="374618"/>
          </a:xfrm>
          <a:custGeom>
            <a:avLst/>
            <a:gdLst>
              <a:gd name="T0" fmla="*/ 57942093 w 473"/>
              <a:gd name="T1" fmla="*/ 300011713 h 233"/>
              <a:gd name="T2" fmla="*/ 144853331 w 473"/>
              <a:gd name="T3" fmla="*/ 272738424 h 233"/>
              <a:gd name="T4" fmla="*/ 173824377 w 473"/>
              <a:gd name="T5" fmla="*/ 245463289 h 233"/>
              <a:gd name="T6" fmla="*/ 347650657 w 473"/>
              <a:gd name="T7" fmla="*/ 190916712 h 233"/>
              <a:gd name="T8" fmla="*/ 434561894 w 473"/>
              <a:gd name="T9" fmla="*/ 81821712 h 233"/>
              <a:gd name="T10" fmla="*/ 521475035 w 473"/>
              <a:gd name="T11" fmla="*/ 0 h 233"/>
              <a:gd name="T12" fmla="*/ 637357318 w 473"/>
              <a:gd name="T13" fmla="*/ 0 h 233"/>
              <a:gd name="T14" fmla="*/ 550446081 w 473"/>
              <a:gd name="T15" fmla="*/ 54548423 h 233"/>
              <a:gd name="T16" fmla="*/ 492503988 w 473"/>
              <a:gd name="T17" fmla="*/ 136368289 h 233"/>
              <a:gd name="T18" fmla="*/ 492503988 w 473"/>
              <a:gd name="T19" fmla="*/ 218190001 h 233"/>
              <a:gd name="T20" fmla="*/ 492503988 w 473"/>
              <a:gd name="T21" fmla="*/ 218190001 h 233"/>
              <a:gd name="T22" fmla="*/ 550446081 w 473"/>
              <a:gd name="T23" fmla="*/ 190916712 h 233"/>
              <a:gd name="T24" fmla="*/ 666328365 w 473"/>
              <a:gd name="T25" fmla="*/ 218190001 h 233"/>
              <a:gd name="T26" fmla="*/ 811183599 w 473"/>
              <a:gd name="T27" fmla="*/ 272738424 h 233"/>
              <a:gd name="T28" fmla="*/ 869123789 w 473"/>
              <a:gd name="T29" fmla="*/ 300011713 h 233"/>
              <a:gd name="T30" fmla="*/ 927065882 w 473"/>
              <a:gd name="T31" fmla="*/ 300011713 h 233"/>
              <a:gd name="T32" fmla="*/ 1013979022 w 473"/>
              <a:gd name="T33" fmla="*/ 245463289 h 233"/>
              <a:gd name="T34" fmla="*/ 1274716540 w 473"/>
              <a:gd name="T35" fmla="*/ 163643424 h 233"/>
              <a:gd name="T36" fmla="*/ 1332658633 w 473"/>
              <a:gd name="T37" fmla="*/ 163643424 h 233"/>
              <a:gd name="T38" fmla="*/ 1303687586 w 473"/>
              <a:gd name="T39" fmla="*/ 218190001 h 233"/>
              <a:gd name="T40" fmla="*/ 1361627777 w 473"/>
              <a:gd name="T41" fmla="*/ 272738424 h 233"/>
              <a:gd name="T42" fmla="*/ 1506483010 w 473"/>
              <a:gd name="T43" fmla="*/ 245463289 h 233"/>
              <a:gd name="T44" fmla="*/ 1564425104 w 473"/>
              <a:gd name="T45" fmla="*/ 300011713 h 233"/>
              <a:gd name="T46" fmla="*/ 1622365294 w 473"/>
              <a:gd name="T47" fmla="*/ 354558290 h 233"/>
              <a:gd name="T48" fmla="*/ 1709278434 w 473"/>
              <a:gd name="T49" fmla="*/ 354558290 h 233"/>
              <a:gd name="T50" fmla="*/ 1651336341 w 473"/>
              <a:gd name="T51" fmla="*/ 381833425 h 233"/>
              <a:gd name="T52" fmla="*/ 1593394247 w 473"/>
              <a:gd name="T53" fmla="*/ 381833425 h 233"/>
              <a:gd name="T54" fmla="*/ 1564425104 w 473"/>
              <a:gd name="T55" fmla="*/ 381833425 h 233"/>
              <a:gd name="T56" fmla="*/ 1477511964 w 473"/>
              <a:gd name="T57" fmla="*/ 409106713 h 233"/>
              <a:gd name="T58" fmla="*/ 1419569870 w 473"/>
              <a:gd name="T59" fmla="*/ 409106713 h 233"/>
              <a:gd name="T60" fmla="*/ 1419569870 w 473"/>
              <a:gd name="T61" fmla="*/ 436380002 h 233"/>
              <a:gd name="T62" fmla="*/ 1274716540 w 473"/>
              <a:gd name="T63" fmla="*/ 381833425 h 233"/>
              <a:gd name="T64" fmla="*/ 1245745493 w 473"/>
              <a:gd name="T65" fmla="*/ 381833425 h 233"/>
              <a:gd name="T66" fmla="*/ 1129861306 w 473"/>
              <a:gd name="T67" fmla="*/ 436380002 h 233"/>
              <a:gd name="T68" fmla="*/ 1100892163 w 473"/>
              <a:gd name="T69" fmla="*/ 463653290 h 233"/>
              <a:gd name="T70" fmla="*/ 1042950069 w 473"/>
              <a:gd name="T71" fmla="*/ 463653290 h 233"/>
              <a:gd name="T72" fmla="*/ 1042950069 w 473"/>
              <a:gd name="T73" fmla="*/ 518201714 h 233"/>
              <a:gd name="T74" fmla="*/ 927065882 w 473"/>
              <a:gd name="T75" fmla="*/ 572748291 h 233"/>
              <a:gd name="T76" fmla="*/ 985007976 w 473"/>
              <a:gd name="T77" fmla="*/ 490928425 h 233"/>
              <a:gd name="T78" fmla="*/ 898094836 w 473"/>
              <a:gd name="T79" fmla="*/ 545475002 h 233"/>
              <a:gd name="T80" fmla="*/ 869123789 w 473"/>
              <a:gd name="T81" fmla="*/ 490928425 h 233"/>
              <a:gd name="T82" fmla="*/ 840154645 w 473"/>
              <a:gd name="T83" fmla="*/ 545475002 h 233"/>
              <a:gd name="T84" fmla="*/ 811183599 w 473"/>
              <a:gd name="T85" fmla="*/ 654570003 h 233"/>
              <a:gd name="T86" fmla="*/ 753241505 w 473"/>
              <a:gd name="T87" fmla="*/ 736391715 h 233"/>
              <a:gd name="T88" fmla="*/ 753241505 w 473"/>
              <a:gd name="T89" fmla="*/ 790940138 h 233"/>
              <a:gd name="T90" fmla="*/ 695299412 w 473"/>
              <a:gd name="T91" fmla="*/ 736391715 h 233"/>
              <a:gd name="T92" fmla="*/ 724270458 w 473"/>
              <a:gd name="T93" fmla="*/ 681845138 h 233"/>
              <a:gd name="T94" fmla="*/ 666328365 w 473"/>
              <a:gd name="T95" fmla="*/ 709118426 h 233"/>
              <a:gd name="T96" fmla="*/ 666328365 w 473"/>
              <a:gd name="T97" fmla="*/ 600023426 h 233"/>
              <a:gd name="T98" fmla="*/ 608388175 w 473"/>
              <a:gd name="T99" fmla="*/ 545475002 h 233"/>
              <a:gd name="T100" fmla="*/ 579417128 w 473"/>
              <a:gd name="T101" fmla="*/ 518201714 h 233"/>
              <a:gd name="T102" fmla="*/ 492503988 w 473"/>
              <a:gd name="T103" fmla="*/ 490928425 h 233"/>
              <a:gd name="T104" fmla="*/ 434561894 w 473"/>
              <a:gd name="T105" fmla="*/ 490928425 h 233"/>
              <a:gd name="T106" fmla="*/ 347650657 w 473"/>
              <a:gd name="T107" fmla="*/ 436380002 h 233"/>
              <a:gd name="T108" fmla="*/ 86913140 w 473"/>
              <a:gd name="T109" fmla="*/ 381833425 h 233"/>
              <a:gd name="T110" fmla="*/ 57942093 w 473"/>
              <a:gd name="T111" fmla="*/ 327285001 h 233"/>
              <a:gd name="T112" fmla="*/ 0 w 473"/>
              <a:gd name="T113" fmla="*/ 300011713 h 233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473" h="233">
                <a:moveTo>
                  <a:pt x="0" y="88"/>
                </a:moveTo>
                <a:lnTo>
                  <a:pt x="16" y="88"/>
                </a:lnTo>
                <a:lnTo>
                  <a:pt x="24" y="80"/>
                </a:lnTo>
                <a:lnTo>
                  <a:pt x="40" y="80"/>
                </a:lnTo>
                <a:lnTo>
                  <a:pt x="40" y="72"/>
                </a:lnTo>
                <a:lnTo>
                  <a:pt x="48" y="72"/>
                </a:lnTo>
                <a:lnTo>
                  <a:pt x="72" y="64"/>
                </a:lnTo>
                <a:lnTo>
                  <a:pt x="96" y="56"/>
                </a:lnTo>
                <a:lnTo>
                  <a:pt x="112" y="32"/>
                </a:lnTo>
                <a:lnTo>
                  <a:pt x="120" y="24"/>
                </a:lnTo>
                <a:lnTo>
                  <a:pt x="136" y="8"/>
                </a:lnTo>
                <a:lnTo>
                  <a:pt x="144" y="0"/>
                </a:lnTo>
                <a:lnTo>
                  <a:pt x="168" y="0"/>
                </a:lnTo>
                <a:lnTo>
                  <a:pt x="176" y="0"/>
                </a:lnTo>
                <a:lnTo>
                  <a:pt x="160" y="8"/>
                </a:lnTo>
                <a:lnTo>
                  <a:pt x="152" y="16"/>
                </a:lnTo>
                <a:lnTo>
                  <a:pt x="136" y="32"/>
                </a:lnTo>
                <a:lnTo>
                  <a:pt x="136" y="40"/>
                </a:lnTo>
                <a:lnTo>
                  <a:pt x="136" y="48"/>
                </a:lnTo>
                <a:lnTo>
                  <a:pt x="136" y="64"/>
                </a:lnTo>
                <a:lnTo>
                  <a:pt x="136" y="72"/>
                </a:lnTo>
                <a:lnTo>
                  <a:pt x="136" y="64"/>
                </a:lnTo>
                <a:lnTo>
                  <a:pt x="144" y="56"/>
                </a:lnTo>
                <a:lnTo>
                  <a:pt x="152" y="56"/>
                </a:lnTo>
                <a:lnTo>
                  <a:pt x="160" y="56"/>
                </a:lnTo>
                <a:lnTo>
                  <a:pt x="184" y="64"/>
                </a:lnTo>
                <a:lnTo>
                  <a:pt x="208" y="80"/>
                </a:lnTo>
                <a:lnTo>
                  <a:pt x="224" y="80"/>
                </a:lnTo>
                <a:lnTo>
                  <a:pt x="232" y="80"/>
                </a:lnTo>
                <a:lnTo>
                  <a:pt x="240" y="88"/>
                </a:lnTo>
                <a:lnTo>
                  <a:pt x="248" y="88"/>
                </a:lnTo>
                <a:lnTo>
                  <a:pt x="256" y="88"/>
                </a:lnTo>
                <a:lnTo>
                  <a:pt x="264" y="80"/>
                </a:lnTo>
                <a:lnTo>
                  <a:pt x="280" y="72"/>
                </a:lnTo>
                <a:lnTo>
                  <a:pt x="336" y="56"/>
                </a:lnTo>
                <a:lnTo>
                  <a:pt x="352" y="48"/>
                </a:lnTo>
                <a:lnTo>
                  <a:pt x="360" y="48"/>
                </a:lnTo>
                <a:lnTo>
                  <a:pt x="368" y="48"/>
                </a:lnTo>
                <a:lnTo>
                  <a:pt x="360" y="56"/>
                </a:lnTo>
                <a:lnTo>
                  <a:pt x="360" y="64"/>
                </a:lnTo>
                <a:lnTo>
                  <a:pt x="368" y="80"/>
                </a:lnTo>
                <a:lnTo>
                  <a:pt x="376" y="80"/>
                </a:lnTo>
                <a:lnTo>
                  <a:pt x="392" y="80"/>
                </a:lnTo>
                <a:lnTo>
                  <a:pt x="416" y="72"/>
                </a:lnTo>
                <a:lnTo>
                  <a:pt x="424" y="80"/>
                </a:lnTo>
                <a:lnTo>
                  <a:pt x="432" y="88"/>
                </a:lnTo>
                <a:lnTo>
                  <a:pt x="440" y="96"/>
                </a:lnTo>
                <a:lnTo>
                  <a:pt x="448" y="104"/>
                </a:lnTo>
                <a:lnTo>
                  <a:pt x="464" y="96"/>
                </a:lnTo>
                <a:lnTo>
                  <a:pt x="472" y="104"/>
                </a:lnTo>
                <a:lnTo>
                  <a:pt x="464" y="112"/>
                </a:lnTo>
                <a:lnTo>
                  <a:pt x="456" y="112"/>
                </a:lnTo>
                <a:lnTo>
                  <a:pt x="448" y="112"/>
                </a:lnTo>
                <a:lnTo>
                  <a:pt x="440" y="112"/>
                </a:lnTo>
                <a:lnTo>
                  <a:pt x="440" y="120"/>
                </a:lnTo>
                <a:lnTo>
                  <a:pt x="432" y="112"/>
                </a:lnTo>
                <a:lnTo>
                  <a:pt x="424" y="112"/>
                </a:lnTo>
                <a:lnTo>
                  <a:pt x="408" y="120"/>
                </a:lnTo>
                <a:lnTo>
                  <a:pt x="400" y="112"/>
                </a:lnTo>
                <a:lnTo>
                  <a:pt x="392" y="120"/>
                </a:lnTo>
                <a:lnTo>
                  <a:pt x="400" y="128"/>
                </a:lnTo>
                <a:lnTo>
                  <a:pt x="392" y="128"/>
                </a:lnTo>
                <a:lnTo>
                  <a:pt x="376" y="120"/>
                </a:lnTo>
                <a:lnTo>
                  <a:pt x="352" y="112"/>
                </a:lnTo>
                <a:lnTo>
                  <a:pt x="344" y="120"/>
                </a:lnTo>
                <a:lnTo>
                  <a:pt x="344" y="112"/>
                </a:lnTo>
                <a:lnTo>
                  <a:pt x="320" y="128"/>
                </a:lnTo>
                <a:lnTo>
                  <a:pt x="312" y="128"/>
                </a:lnTo>
                <a:lnTo>
                  <a:pt x="312" y="136"/>
                </a:lnTo>
                <a:lnTo>
                  <a:pt x="304" y="136"/>
                </a:lnTo>
                <a:lnTo>
                  <a:pt x="296" y="136"/>
                </a:lnTo>
                <a:lnTo>
                  <a:pt x="288" y="136"/>
                </a:lnTo>
                <a:lnTo>
                  <a:pt x="288" y="144"/>
                </a:lnTo>
                <a:lnTo>
                  <a:pt x="288" y="152"/>
                </a:lnTo>
                <a:lnTo>
                  <a:pt x="264" y="168"/>
                </a:lnTo>
                <a:lnTo>
                  <a:pt x="256" y="168"/>
                </a:lnTo>
                <a:lnTo>
                  <a:pt x="272" y="152"/>
                </a:lnTo>
                <a:lnTo>
                  <a:pt x="272" y="144"/>
                </a:lnTo>
                <a:lnTo>
                  <a:pt x="256" y="144"/>
                </a:lnTo>
                <a:lnTo>
                  <a:pt x="248" y="160"/>
                </a:lnTo>
                <a:lnTo>
                  <a:pt x="240" y="160"/>
                </a:lnTo>
                <a:lnTo>
                  <a:pt x="240" y="144"/>
                </a:lnTo>
                <a:lnTo>
                  <a:pt x="240" y="152"/>
                </a:lnTo>
                <a:lnTo>
                  <a:pt x="232" y="160"/>
                </a:lnTo>
                <a:lnTo>
                  <a:pt x="224" y="176"/>
                </a:lnTo>
                <a:lnTo>
                  <a:pt x="224" y="192"/>
                </a:lnTo>
                <a:lnTo>
                  <a:pt x="216" y="200"/>
                </a:lnTo>
                <a:lnTo>
                  <a:pt x="208" y="216"/>
                </a:lnTo>
                <a:lnTo>
                  <a:pt x="208" y="224"/>
                </a:lnTo>
                <a:lnTo>
                  <a:pt x="208" y="232"/>
                </a:lnTo>
                <a:lnTo>
                  <a:pt x="192" y="224"/>
                </a:lnTo>
                <a:lnTo>
                  <a:pt x="192" y="216"/>
                </a:lnTo>
                <a:lnTo>
                  <a:pt x="192" y="208"/>
                </a:lnTo>
                <a:lnTo>
                  <a:pt x="200" y="200"/>
                </a:lnTo>
                <a:lnTo>
                  <a:pt x="192" y="200"/>
                </a:lnTo>
                <a:lnTo>
                  <a:pt x="184" y="208"/>
                </a:lnTo>
                <a:lnTo>
                  <a:pt x="184" y="200"/>
                </a:lnTo>
                <a:lnTo>
                  <a:pt x="184" y="176"/>
                </a:lnTo>
                <a:lnTo>
                  <a:pt x="184" y="168"/>
                </a:lnTo>
                <a:lnTo>
                  <a:pt x="168" y="160"/>
                </a:lnTo>
                <a:lnTo>
                  <a:pt x="160" y="160"/>
                </a:lnTo>
                <a:lnTo>
                  <a:pt x="160" y="152"/>
                </a:lnTo>
                <a:lnTo>
                  <a:pt x="144" y="144"/>
                </a:lnTo>
                <a:lnTo>
                  <a:pt x="136" y="144"/>
                </a:lnTo>
                <a:lnTo>
                  <a:pt x="128" y="144"/>
                </a:lnTo>
                <a:lnTo>
                  <a:pt x="120" y="144"/>
                </a:lnTo>
                <a:lnTo>
                  <a:pt x="104" y="128"/>
                </a:lnTo>
                <a:lnTo>
                  <a:pt x="96" y="128"/>
                </a:lnTo>
                <a:lnTo>
                  <a:pt x="24" y="120"/>
                </a:lnTo>
                <a:lnTo>
                  <a:pt x="24" y="112"/>
                </a:lnTo>
                <a:lnTo>
                  <a:pt x="16" y="104"/>
                </a:lnTo>
                <a:lnTo>
                  <a:pt x="16" y="96"/>
                </a:lnTo>
                <a:lnTo>
                  <a:pt x="8" y="96"/>
                </a:lnTo>
                <a:lnTo>
                  <a:pt x="0" y="88"/>
                </a:lnTo>
                <a:close/>
              </a:path>
            </a:pathLst>
          </a:custGeom>
          <a:solidFill>
            <a:srgbClr val="DDDDDD"/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24" name="Freeform 143"/>
          <p:cNvSpPr>
            <a:spLocks/>
          </p:cNvSpPr>
          <p:nvPr/>
        </p:nvSpPr>
        <p:spPr bwMode="auto">
          <a:xfrm>
            <a:off x="4525236" y="1768501"/>
            <a:ext cx="771352" cy="504559"/>
          </a:xfrm>
          <a:custGeom>
            <a:avLst/>
            <a:gdLst>
              <a:gd name="T0" fmla="*/ 1393545600 w 465"/>
              <a:gd name="T1" fmla="*/ 0 h 313"/>
              <a:gd name="T2" fmla="*/ 1422577800 w 465"/>
              <a:gd name="T3" fmla="*/ 82250576 h 313"/>
              <a:gd name="T4" fmla="*/ 1393545600 w 465"/>
              <a:gd name="T5" fmla="*/ 137084294 h 313"/>
              <a:gd name="T6" fmla="*/ 1451610000 w 465"/>
              <a:gd name="T7" fmla="*/ 274166736 h 313"/>
              <a:gd name="T8" fmla="*/ 1538706600 w 465"/>
              <a:gd name="T9" fmla="*/ 329000453 h 313"/>
              <a:gd name="T10" fmla="*/ 1538706600 w 465"/>
              <a:gd name="T11" fmla="*/ 383834171 h 313"/>
              <a:gd name="T12" fmla="*/ 1625803200 w 465"/>
              <a:gd name="T13" fmla="*/ 438667888 h 313"/>
              <a:gd name="T14" fmla="*/ 1683867600 w 465"/>
              <a:gd name="T15" fmla="*/ 493501606 h 313"/>
              <a:gd name="T16" fmla="*/ 1654835400 w 465"/>
              <a:gd name="T17" fmla="*/ 575750331 h 313"/>
              <a:gd name="T18" fmla="*/ 1596771000 w 465"/>
              <a:gd name="T19" fmla="*/ 658000907 h 313"/>
              <a:gd name="T20" fmla="*/ 1480642200 w 465"/>
              <a:gd name="T21" fmla="*/ 685417766 h 313"/>
              <a:gd name="T22" fmla="*/ 1451610000 w 465"/>
              <a:gd name="T23" fmla="*/ 740251483 h 313"/>
              <a:gd name="T24" fmla="*/ 1480642200 w 465"/>
              <a:gd name="T25" fmla="*/ 822502059 h 313"/>
              <a:gd name="T26" fmla="*/ 1451610000 w 465"/>
              <a:gd name="T27" fmla="*/ 959584502 h 313"/>
              <a:gd name="T28" fmla="*/ 1393545600 w 465"/>
              <a:gd name="T29" fmla="*/ 1014418219 h 313"/>
              <a:gd name="T30" fmla="*/ 1393545600 w 465"/>
              <a:gd name="T31" fmla="*/ 1069251936 h 313"/>
              <a:gd name="T32" fmla="*/ 232257600 w 465"/>
              <a:gd name="T33" fmla="*/ 1014418219 h 313"/>
              <a:gd name="T34" fmla="*/ 203225400 w 465"/>
              <a:gd name="T35" fmla="*/ 987001360 h 313"/>
              <a:gd name="T36" fmla="*/ 203225400 w 465"/>
              <a:gd name="T37" fmla="*/ 932167643 h 313"/>
              <a:gd name="T38" fmla="*/ 203225400 w 465"/>
              <a:gd name="T39" fmla="*/ 877333925 h 313"/>
              <a:gd name="T40" fmla="*/ 174193200 w 465"/>
              <a:gd name="T41" fmla="*/ 822502059 h 313"/>
              <a:gd name="T42" fmla="*/ 174193200 w 465"/>
              <a:gd name="T43" fmla="*/ 740251483 h 313"/>
              <a:gd name="T44" fmla="*/ 145161000 w 465"/>
              <a:gd name="T45" fmla="*/ 685417766 h 313"/>
              <a:gd name="T46" fmla="*/ 145161000 w 465"/>
              <a:gd name="T47" fmla="*/ 630584048 h 313"/>
              <a:gd name="T48" fmla="*/ 87096600 w 465"/>
              <a:gd name="T49" fmla="*/ 548333472 h 313"/>
              <a:gd name="T50" fmla="*/ 87096600 w 465"/>
              <a:gd name="T51" fmla="*/ 493501606 h 313"/>
              <a:gd name="T52" fmla="*/ 29032200 w 465"/>
              <a:gd name="T53" fmla="*/ 438667888 h 313"/>
              <a:gd name="T54" fmla="*/ 29032200 w 465"/>
              <a:gd name="T55" fmla="*/ 383834171 h 313"/>
              <a:gd name="T56" fmla="*/ 29032200 w 465"/>
              <a:gd name="T57" fmla="*/ 246749877 h 313"/>
              <a:gd name="T58" fmla="*/ 58064400 w 465"/>
              <a:gd name="T59" fmla="*/ 191916160 h 313"/>
              <a:gd name="T60" fmla="*/ 0 w 465"/>
              <a:gd name="T61" fmla="*/ 137084294 h 313"/>
              <a:gd name="T62" fmla="*/ 0 w 465"/>
              <a:gd name="T63" fmla="*/ 54833717 h 313"/>
              <a:gd name="T64" fmla="*/ 58064400 w 465"/>
              <a:gd name="T65" fmla="*/ 54833717 h 31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465" h="313">
                <a:moveTo>
                  <a:pt x="16" y="16"/>
                </a:moveTo>
                <a:lnTo>
                  <a:pt x="384" y="0"/>
                </a:lnTo>
                <a:lnTo>
                  <a:pt x="384" y="16"/>
                </a:lnTo>
                <a:lnTo>
                  <a:pt x="392" y="24"/>
                </a:lnTo>
                <a:lnTo>
                  <a:pt x="392" y="32"/>
                </a:lnTo>
                <a:lnTo>
                  <a:pt x="384" y="40"/>
                </a:lnTo>
                <a:lnTo>
                  <a:pt x="392" y="48"/>
                </a:lnTo>
                <a:lnTo>
                  <a:pt x="400" y="80"/>
                </a:lnTo>
                <a:lnTo>
                  <a:pt x="416" y="88"/>
                </a:lnTo>
                <a:lnTo>
                  <a:pt x="424" y="96"/>
                </a:lnTo>
                <a:lnTo>
                  <a:pt x="424" y="104"/>
                </a:lnTo>
                <a:lnTo>
                  <a:pt x="424" y="112"/>
                </a:lnTo>
                <a:lnTo>
                  <a:pt x="440" y="120"/>
                </a:lnTo>
                <a:lnTo>
                  <a:pt x="448" y="128"/>
                </a:lnTo>
                <a:lnTo>
                  <a:pt x="456" y="136"/>
                </a:lnTo>
                <a:lnTo>
                  <a:pt x="464" y="144"/>
                </a:lnTo>
                <a:lnTo>
                  <a:pt x="464" y="152"/>
                </a:lnTo>
                <a:lnTo>
                  <a:pt x="456" y="168"/>
                </a:lnTo>
                <a:lnTo>
                  <a:pt x="456" y="184"/>
                </a:lnTo>
                <a:lnTo>
                  <a:pt x="440" y="192"/>
                </a:lnTo>
                <a:lnTo>
                  <a:pt x="424" y="200"/>
                </a:lnTo>
                <a:lnTo>
                  <a:pt x="408" y="200"/>
                </a:lnTo>
                <a:lnTo>
                  <a:pt x="400" y="208"/>
                </a:lnTo>
                <a:lnTo>
                  <a:pt x="400" y="216"/>
                </a:lnTo>
                <a:lnTo>
                  <a:pt x="400" y="224"/>
                </a:lnTo>
                <a:lnTo>
                  <a:pt x="408" y="240"/>
                </a:lnTo>
                <a:lnTo>
                  <a:pt x="408" y="256"/>
                </a:lnTo>
                <a:lnTo>
                  <a:pt x="400" y="280"/>
                </a:lnTo>
                <a:lnTo>
                  <a:pt x="392" y="288"/>
                </a:lnTo>
                <a:lnTo>
                  <a:pt x="384" y="296"/>
                </a:lnTo>
                <a:lnTo>
                  <a:pt x="384" y="312"/>
                </a:lnTo>
                <a:lnTo>
                  <a:pt x="360" y="296"/>
                </a:lnTo>
                <a:lnTo>
                  <a:pt x="64" y="296"/>
                </a:lnTo>
                <a:lnTo>
                  <a:pt x="56" y="288"/>
                </a:lnTo>
                <a:lnTo>
                  <a:pt x="64" y="280"/>
                </a:lnTo>
                <a:lnTo>
                  <a:pt x="56" y="272"/>
                </a:lnTo>
                <a:lnTo>
                  <a:pt x="56" y="264"/>
                </a:lnTo>
                <a:lnTo>
                  <a:pt x="56" y="256"/>
                </a:lnTo>
                <a:lnTo>
                  <a:pt x="56" y="248"/>
                </a:lnTo>
                <a:lnTo>
                  <a:pt x="48" y="240"/>
                </a:lnTo>
                <a:lnTo>
                  <a:pt x="48" y="224"/>
                </a:lnTo>
                <a:lnTo>
                  <a:pt x="48" y="216"/>
                </a:lnTo>
                <a:lnTo>
                  <a:pt x="48" y="208"/>
                </a:lnTo>
                <a:lnTo>
                  <a:pt x="40" y="200"/>
                </a:lnTo>
                <a:lnTo>
                  <a:pt x="32" y="192"/>
                </a:lnTo>
                <a:lnTo>
                  <a:pt x="40" y="184"/>
                </a:lnTo>
                <a:lnTo>
                  <a:pt x="32" y="176"/>
                </a:lnTo>
                <a:lnTo>
                  <a:pt x="24" y="160"/>
                </a:lnTo>
                <a:lnTo>
                  <a:pt x="16" y="152"/>
                </a:lnTo>
                <a:lnTo>
                  <a:pt x="24" y="144"/>
                </a:lnTo>
                <a:lnTo>
                  <a:pt x="24" y="136"/>
                </a:lnTo>
                <a:lnTo>
                  <a:pt x="8" y="128"/>
                </a:lnTo>
                <a:lnTo>
                  <a:pt x="8" y="120"/>
                </a:lnTo>
                <a:lnTo>
                  <a:pt x="8" y="112"/>
                </a:lnTo>
                <a:lnTo>
                  <a:pt x="0" y="88"/>
                </a:lnTo>
                <a:lnTo>
                  <a:pt x="8" y="72"/>
                </a:lnTo>
                <a:lnTo>
                  <a:pt x="8" y="64"/>
                </a:lnTo>
                <a:lnTo>
                  <a:pt x="16" y="56"/>
                </a:lnTo>
                <a:lnTo>
                  <a:pt x="8" y="40"/>
                </a:lnTo>
                <a:lnTo>
                  <a:pt x="0" y="40"/>
                </a:lnTo>
                <a:lnTo>
                  <a:pt x="8" y="24"/>
                </a:lnTo>
                <a:lnTo>
                  <a:pt x="0" y="16"/>
                </a:lnTo>
                <a:lnTo>
                  <a:pt x="8" y="16"/>
                </a:lnTo>
                <a:lnTo>
                  <a:pt x="16" y="16"/>
                </a:lnTo>
                <a:close/>
              </a:path>
            </a:pathLst>
          </a:custGeom>
          <a:solidFill>
            <a:srgbClr val="DDDDDD"/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25" name="Freeform 144"/>
          <p:cNvSpPr>
            <a:spLocks/>
          </p:cNvSpPr>
          <p:nvPr/>
        </p:nvSpPr>
        <p:spPr bwMode="auto">
          <a:xfrm>
            <a:off x="5148677" y="1910883"/>
            <a:ext cx="519764" cy="876411"/>
          </a:xfrm>
          <a:custGeom>
            <a:avLst/>
            <a:gdLst>
              <a:gd name="T0" fmla="*/ 174563691 w 313"/>
              <a:gd name="T1" fmla="*/ 54567566 h 545"/>
              <a:gd name="T2" fmla="*/ 232752859 w 313"/>
              <a:gd name="T3" fmla="*/ 109135131 h 545"/>
              <a:gd name="T4" fmla="*/ 290940121 w 313"/>
              <a:gd name="T5" fmla="*/ 163702697 h 545"/>
              <a:gd name="T6" fmla="*/ 320035658 w 313"/>
              <a:gd name="T7" fmla="*/ 218270263 h 545"/>
              <a:gd name="T8" fmla="*/ 290940121 w 313"/>
              <a:gd name="T9" fmla="*/ 327403547 h 545"/>
              <a:gd name="T10" fmla="*/ 174563691 w 313"/>
              <a:gd name="T11" fmla="*/ 381971113 h 545"/>
              <a:gd name="T12" fmla="*/ 87282799 w 313"/>
              <a:gd name="T13" fmla="*/ 409254896 h 545"/>
              <a:gd name="T14" fmla="*/ 87282799 w 313"/>
              <a:gd name="T15" fmla="*/ 463822462 h 545"/>
              <a:gd name="T16" fmla="*/ 116376430 w 313"/>
              <a:gd name="T17" fmla="*/ 572957593 h 545"/>
              <a:gd name="T18" fmla="*/ 58187261 w 313"/>
              <a:gd name="T19" fmla="*/ 682092724 h 545"/>
              <a:gd name="T20" fmla="*/ 29093631 w 313"/>
              <a:gd name="T21" fmla="*/ 709376507 h 545"/>
              <a:gd name="T22" fmla="*/ 0 w 313"/>
              <a:gd name="T23" fmla="*/ 791226009 h 545"/>
              <a:gd name="T24" fmla="*/ 29093631 w 313"/>
              <a:gd name="T25" fmla="*/ 927644923 h 545"/>
              <a:gd name="T26" fmla="*/ 87282799 w 313"/>
              <a:gd name="T27" fmla="*/ 1036780055 h 545"/>
              <a:gd name="T28" fmla="*/ 203659229 w 313"/>
              <a:gd name="T29" fmla="*/ 1118631403 h 545"/>
              <a:gd name="T30" fmla="*/ 290940121 w 313"/>
              <a:gd name="T31" fmla="*/ 1227766534 h 545"/>
              <a:gd name="T32" fmla="*/ 378222920 w 313"/>
              <a:gd name="T33" fmla="*/ 1227766534 h 545"/>
              <a:gd name="T34" fmla="*/ 378222920 w 313"/>
              <a:gd name="T35" fmla="*/ 1309616036 h 545"/>
              <a:gd name="T36" fmla="*/ 349129289 w 313"/>
              <a:gd name="T37" fmla="*/ 1418751168 h 545"/>
              <a:gd name="T38" fmla="*/ 349129289 w 313"/>
              <a:gd name="T39" fmla="*/ 1473318733 h 545"/>
              <a:gd name="T40" fmla="*/ 465505719 w 313"/>
              <a:gd name="T41" fmla="*/ 1555170082 h 545"/>
              <a:gd name="T42" fmla="*/ 610975779 w 313"/>
              <a:gd name="T43" fmla="*/ 1637021430 h 545"/>
              <a:gd name="T44" fmla="*/ 640069410 w 313"/>
              <a:gd name="T45" fmla="*/ 1746154715 h 545"/>
              <a:gd name="T46" fmla="*/ 640069410 w 313"/>
              <a:gd name="T47" fmla="*/ 1855289846 h 545"/>
              <a:gd name="T48" fmla="*/ 669163041 w 313"/>
              <a:gd name="T49" fmla="*/ 1828006064 h 545"/>
              <a:gd name="T50" fmla="*/ 698258578 w 313"/>
              <a:gd name="T51" fmla="*/ 1773438498 h 545"/>
              <a:gd name="T52" fmla="*/ 785539470 w 313"/>
              <a:gd name="T53" fmla="*/ 1773438498 h 545"/>
              <a:gd name="T54" fmla="*/ 872822269 w 313"/>
              <a:gd name="T55" fmla="*/ 1800722281 h 545"/>
              <a:gd name="T56" fmla="*/ 872822269 w 313"/>
              <a:gd name="T57" fmla="*/ 1746154715 h 545"/>
              <a:gd name="T58" fmla="*/ 901915900 w 313"/>
              <a:gd name="T59" fmla="*/ 1691588996 h 545"/>
              <a:gd name="T60" fmla="*/ 960105068 w 313"/>
              <a:gd name="T61" fmla="*/ 1637021430 h 545"/>
              <a:gd name="T62" fmla="*/ 989198699 w 313"/>
              <a:gd name="T63" fmla="*/ 1582453865 h 545"/>
              <a:gd name="T64" fmla="*/ 989198699 w 313"/>
              <a:gd name="T65" fmla="*/ 1527886299 h 545"/>
              <a:gd name="T66" fmla="*/ 1018292330 w 313"/>
              <a:gd name="T67" fmla="*/ 1418751168 h 545"/>
              <a:gd name="T68" fmla="*/ 1076481498 w 313"/>
              <a:gd name="T69" fmla="*/ 1336899819 h 545"/>
              <a:gd name="T70" fmla="*/ 1134668759 w 313"/>
              <a:gd name="T71" fmla="*/ 1227766534 h 545"/>
              <a:gd name="T72" fmla="*/ 1076481498 w 313"/>
              <a:gd name="T73" fmla="*/ 1118631403 h 545"/>
              <a:gd name="T74" fmla="*/ 1076481498 w 313"/>
              <a:gd name="T75" fmla="*/ 1064063837 h 545"/>
              <a:gd name="T76" fmla="*/ 1018292330 w 313"/>
              <a:gd name="T77" fmla="*/ 245554046 h 545"/>
              <a:gd name="T78" fmla="*/ 989198699 w 313"/>
              <a:gd name="T79" fmla="*/ 218270263 h 545"/>
              <a:gd name="T80" fmla="*/ 960105068 w 313"/>
              <a:gd name="T81" fmla="*/ 136418914 h 545"/>
              <a:gd name="T82" fmla="*/ 901915900 w 313"/>
              <a:gd name="T83" fmla="*/ 54567566 h 545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313" h="545">
                <a:moveTo>
                  <a:pt x="248" y="0"/>
                </a:moveTo>
                <a:lnTo>
                  <a:pt x="48" y="16"/>
                </a:lnTo>
                <a:lnTo>
                  <a:pt x="48" y="24"/>
                </a:lnTo>
                <a:lnTo>
                  <a:pt x="64" y="32"/>
                </a:lnTo>
                <a:lnTo>
                  <a:pt x="72" y="40"/>
                </a:lnTo>
                <a:lnTo>
                  <a:pt x="80" y="48"/>
                </a:lnTo>
                <a:lnTo>
                  <a:pt x="88" y="56"/>
                </a:lnTo>
                <a:lnTo>
                  <a:pt x="88" y="64"/>
                </a:lnTo>
                <a:lnTo>
                  <a:pt x="80" y="80"/>
                </a:lnTo>
                <a:lnTo>
                  <a:pt x="80" y="96"/>
                </a:lnTo>
                <a:lnTo>
                  <a:pt x="64" y="104"/>
                </a:lnTo>
                <a:lnTo>
                  <a:pt x="48" y="112"/>
                </a:lnTo>
                <a:lnTo>
                  <a:pt x="32" y="112"/>
                </a:lnTo>
                <a:lnTo>
                  <a:pt x="24" y="120"/>
                </a:lnTo>
                <a:lnTo>
                  <a:pt x="24" y="128"/>
                </a:lnTo>
                <a:lnTo>
                  <a:pt x="24" y="136"/>
                </a:lnTo>
                <a:lnTo>
                  <a:pt x="32" y="152"/>
                </a:lnTo>
                <a:lnTo>
                  <a:pt x="32" y="168"/>
                </a:lnTo>
                <a:lnTo>
                  <a:pt x="24" y="192"/>
                </a:lnTo>
                <a:lnTo>
                  <a:pt x="16" y="200"/>
                </a:lnTo>
                <a:lnTo>
                  <a:pt x="8" y="208"/>
                </a:lnTo>
                <a:lnTo>
                  <a:pt x="8" y="224"/>
                </a:lnTo>
                <a:lnTo>
                  <a:pt x="0" y="232"/>
                </a:lnTo>
                <a:lnTo>
                  <a:pt x="0" y="256"/>
                </a:lnTo>
                <a:lnTo>
                  <a:pt x="8" y="272"/>
                </a:lnTo>
                <a:lnTo>
                  <a:pt x="8" y="280"/>
                </a:lnTo>
                <a:lnTo>
                  <a:pt x="24" y="304"/>
                </a:lnTo>
                <a:lnTo>
                  <a:pt x="48" y="328"/>
                </a:lnTo>
                <a:lnTo>
                  <a:pt x="56" y="328"/>
                </a:lnTo>
                <a:lnTo>
                  <a:pt x="72" y="360"/>
                </a:lnTo>
                <a:lnTo>
                  <a:pt x="80" y="360"/>
                </a:lnTo>
                <a:lnTo>
                  <a:pt x="88" y="360"/>
                </a:lnTo>
                <a:lnTo>
                  <a:pt x="104" y="360"/>
                </a:lnTo>
                <a:lnTo>
                  <a:pt x="112" y="368"/>
                </a:lnTo>
                <a:lnTo>
                  <a:pt x="104" y="384"/>
                </a:lnTo>
                <a:lnTo>
                  <a:pt x="104" y="392"/>
                </a:lnTo>
                <a:lnTo>
                  <a:pt x="96" y="416"/>
                </a:lnTo>
                <a:lnTo>
                  <a:pt x="88" y="416"/>
                </a:lnTo>
                <a:lnTo>
                  <a:pt x="96" y="432"/>
                </a:lnTo>
                <a:lnTo>
                  <a:pt x="112" y="440"/>
                </a:lnTo>
                <a:lnTo>
                  <a:pt x="128" y="456"/>
                </a:lnTo>
                <a:lnTo>
                  <a:pt x="144" y="464"/>
                </a:lnTo>
                <a:lnTo>
                  <a:pt x="168" y="480"/>
                </a:lnTo>
                <a:lnTo>
                  <a:pt x="168" y="496"/>
                </a:lnTo>
                <a:lnTo>
                  <a:pt x="176" y="512"/>
                </a:lnTo>
                <a:lnTo>
                  <a:pt x="168" y="512"/>
                </a:lnTo>
                <a:lnTo>
                  <a:pt x="176" y="544"/>
                </a:lnTo>
                <a:lnTo>
                  <a:pt x="184" y="544"/>
                </a:lnTo>
                <a:lnTo>
                  <a:pt x="184" y="536"/>
                </a:lnTo>
                <a:lnTo>
                  <a:pt x="192" y="536"/>
                </a:lnTo>
                <a:lnTo>
                  <a:pt x="192" y="520"/>
                </a:lnTo>
                <a:lnTo>
                  <a:pt x="200" y="520"/>
                </a:lnTo>
                <a:lnTo>
                  <a:pt x="216" y="520"/>
                </a:lnTo>
                <a:lnTo>
                  <a:pt x="224" y="520"/>
                </a:lnTo>
                <a:lnTo>
                  <a:pt x="240" y="528"/>
                </a:lnTo>
                <a:lnTo>
                  <a:pt x="248" y="528"/>
                </a:lnTo>
                <a:lnTo>
                  <a:pt x="240" y="512"/>
                </a:lnTo>
                <a:lnTo>
                  <a:pt x="240" y="504"/>
                </a:lnTo>
                <a:lnTo>
                  <a:pt x="248" y="496"/>
                </a:lnTo>
                <a:lnTo>
                  <a:pt x="272" y="488"/>
                </a:lnTo>
                <a:lnTo>
                  <a:pt x="264" y="480"/>
                </a:lnTo>
                <a:lnTo>
                  <a:pt x="272" y="472"/>
                </a:lnTo>
                <a:lnTo>
                  <a:pt x="272" y="464"/>
                </a:lnTo>
                <a:lnTo>
                  <a:pt x="272" y="456"/>
                </a:lnTo>
                <a:lnTo>
                  <a:pt x="272" y="448"/>
                </a:lnTo>
                <a:lnTo>
                  <a:pt x="280" y="432"/>
                </a:lnTo>
                <a:lnTo>
                  <a:pt x="280" y="416"/>
                </a:lnTo>
                <a:lnTo>
                  <a:pt x="288" y="408"/>
                </a:lnTo>
                <a:lnTo>
                  <a:pt x="296" y="392"/>
                </a:lnTo>
                <a:lnTo>
                  <a:pt x="296" y="384"/>
                </a:lnTo>
                <a:lnTo>
                  <a:pt x="312" y="360"/>
                </a:lnTo>
                <a:lnTo>
                  <a:pt x="304" y="352"/>
                </a:lnTo>
                <a:lnTo>
                  <a:pt x="296" y="328"/>
                </a:lnTo>
                <a:lnTo>
                  <a:pt x="296" y="320"/>
                </a:lnTo>
                <a:lnTo>
                  <a:pt x="296" y="312"/>
                </a:lnTo>
                <a:lnTo>
                  <a:pt x="304" y="304"/>
                </a:lnTo>
                <a:lnTo>
                  <a:pt x="280" y="72"/>
                </a:lnTo>
                <a:lnTo>
                  <a:pt x="280" y="64"/>
                </a:lnTo>
                <a:lnTo>
                  <a:pt x="272" y="64"/>
                </a:lnTo>
                <a:lnTo>
                  <a:pt x="272" y="48"/>
                </a:lnTo>
                <a:lnTo>
                  <a:pt x="264" y="40"/>
                </a:lnTo>
                <a:lnTo>
                  <a:pt x="256" y="32"/>
                </a:lnTo>
                <a:lnTo>
                  <a:pt x="248" y="16"/>
                </a:lnTo>
                <a:lnTo>
                  <a:pt x="248" y="0"/>
                </a:lnTo>
                <a:close/>
              </a:path>
            </a:pathLst>
          </a:custGeom>
          <a:solidFill>
            <a:srgbClr val="DDDDDD"/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26" name="Freeform 145"/>
          <p:cNvSpPr>
            <a:spLocks/>
          </p:cNvSpPr>
          <p:nvPr/>
        </p:nvSpPr>
        <p:spPr bwMode="auto">
          <a:xfrm>
            <a:off x="4631677" y="2245412"/>
            <a:ext cx="850146" cy="709146"/>
          </a:xfrm>
          <a:custGeom>
            <a:avLst/>
            <a:gdLst>
              <a:gd name="T0" fmla="*/ 1564681764 w 513"/>
              <a:gd name="T1" fmla="*/ 1336813490 h 441"/>
              <a:gd name="T2" fmla="*/ 1593659009 w 513"/>
              <a:gd name="T3" fmla="*/ 1391375573 h 441"/>
              <a:gd name="T4" fmla="*/ 1564681764 w 513"/>
              <a:gd name="T5" fmla="*/ 1445939502 h 441"/>
              <a:gd name="T6" fmla="*/ 1535706423 w 513"/>
              <a:gd name="T7" fmla="*/ 1500503431 h 441"/>
              <a:gd name="T8" fmla="*/ 1738535716 w 513"/>
              <a:gd name="T9" fmla="*/ 1445939502 h 441"/>
              <a:gd name="T10" fmla="*/ 1738535716 w 513"/>
              <a:gd name="T11" fmla="*/ 1364094532 h 441"/>
              <a:gd name="T12" fmla="*/ 1767511058 w 513"/>
              <a:gd name="T13" fmla="*/ 1282249561 h 441"/>
              <a:gd name="T14" fmla="*/ 1825463644 w 513"/>
              <a:gd name="T15" fmla="*/ 1282249561 h 441"/>
              <a:gd name="T16" fmla="*/ 1854438986 w 513"/>
              <a:gd name="T17" fmla="*/ 1145838816 h 441"/>
              <a:gd name="T18" fmla="*/ 1825463644 w 513"/>
              <a:gd name="T19" fmla="*/ 1118557774 h 441"/>
              <a:gd name="T20" fmla="*/ 1796488303 w 513"/>
              <a:gd name="T21" fmla="*/ 1145838816 h 441"/>
              <a:gd name="T22" fmla="*/ 1738535716 w 513"/>
              <a:gd name="T23" fmla="*/ 1036710958 h 441"/>
              <a:gd name="T24" fmla="*/ 1738535716 w 513"/>
              <a:gd name="T25" fmla="*/ 982148875 h 441"/>
              <a:gd name="T26" fmla="*/ 1651609692 w 513"/>
              <a:gd name="T27" fmla="*/ 873021017 h 441"/>
              <a:gd name="T28" fmla="*/ 1535706423 w 513"/>
              <a:gd name="T29" fmla="*/ 791174200 h 441"/>
              <a:gd name="T30" fmla="*/ 1448780398 w 513"/>
              <a:gd name="T31" fmla="*/ 709329230 h 441"/>
              <a:gd name="T32" fmla="*/ 1506731081 w 513"/>
              <a:gd name="T33" fmla="*/ 627484260 h 441"/>
              <a:gd name="T34" fmla="*/ 1535706423 w 513"/>
              <a:gd name="T35" fmla="*/ 545637443 h 441"/>
              <a:gd name="T36" fmla="*/ 1448780398 w 513"/>
              <a:gd name="T37" fmla="*/ 518356402 h 441"/>
              <a:gd name="T38" fmla="*/ 1390829715 w 513"/>
              <a:gd name="T39" fmla="*/ 518356402 h 441"/>
              <a:gd name="T40" fmla="*/ 1303901787 w 513"/>
              <a:gd name="T41" fmla="*/ 409228544 h 441"/>
              <a:gd name="T42" fmla="*/ 1159025080 w 513"/>
              <a:gd name="T43" fmla="*/ 245536757 h 441"/>
              <a:gd name="T44" fmla="*/ 1130047835 w 513"/>
              <a:gd name="T45" fmla="*/ 163691787 h 441"/>
              <a:gd name="T46" fmla="*/ 1159025080 w 513"/>
              <a:gd name="T47" fmla="*/ 54563929 h 441"/>
              <a:gd name="T48" fmla="*/ 0 w 513"/>
              <a:gd name="T49" fmla="*/ 0 h 441"/>
              <a:gd name="T50" fmla="*/ 57950683 w 513"/>
              <a:gd name="T51" fmla="*/ 54563929 h 441"/>
              <a:gd name="T52" fmla="*/ 115903269 w 513"/>
              <a:gd name="T53" fmla="*/ 136408899 h 441"/>
              <a:gd name="T54" fmla="*/ 115903269 w 513"/>
              <a:gd name="T55" fmla="*/ 190972828 h 441"/>
              <a:gd name="T56" fmla="*/ 173853952 w 513"/>
              <a:gd name="T57" fmla="*/ 327383574 h 441"/>
              <a:gd name="T58" fmla="*/ 173853952 w 513"/>
              <a:gd name="T59" fmla="*/ 409228544 h 441"/>
              <a:gd name="T60" fmla="*/ 231804635 w 513"/>
              <a:gd name="T61" fmla="*/ 463792473 h 441"/>
              <a:gd name="T62" fmla="*/ 289755318 w 513"/>
              <a:gd name="T63" fmla="*/ 491073514 h 441"/>
              <a:gd name="T64" fmla="*/ 318732563 w 513"/>
              <a:gd name="T65" fmla="*/ 1200402745 h 44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513" h="441">
                <a:moveTo>
                  <a:pt x="88" y="408"/>
                </a:moveTo>
                <a:lnTo>
                  <a:pt x="432" y="392"/>
                </a:lnTo>
                <a:lnTo>
                  <a:pt x="440" y="400"/>
                </a:lnTo>
                <a:lnTo>
                  <a:pt x="440" y="408"/>
                </a:lnTo>
                <a:lnTo>
                  <a:pt x="440" y="416"/>
                </a:lnTo>
                <a:lnTo>
                  <a:pt x="432" y="424"/>
                </a:lnTo>
                <a:lnTo>
                  <a:pt x="424" y="432"/>
                </a:lnTo>
                <a:lnTo>
                  <a:pt x="424" y="440"/>
                </a:lnTo>
                <a:lnTo>
                  <a:pt x="472" y="440"/>
                </a:lnTo>
                <a:lnTo>
                  <a:pt x="480" y="424"/>
                </a:lnTo>
                <a:lnTo>
                  <a:pt x="480" y="416"/>
                </a:lnTo>
                <a:lnTo>
                  <a:pt x="480" y="400"/>
                </a:lnTo>
                <a:lnTo>
                  <a:pt x="488" y="384"/>
                </a:lnTo>
                <a:lnTo>
                  <a:pt x="488" y="376"/>
                </a:lnTo>
                <a:lnTo>
                  <a:pt x="496" y="376"/>
                </a:lnTo>
                <a:lnTo>
                  <a:pt x="504" y="376"/>
                </a:lnTo>
                <a:lnTo>
                  <a:pt x="512" y="344"/>
                </a:lnTo>
                <a:lnTo>
                  <a:pt x="512" y="336"/>
                </a:lnTo>
                <a:lnTo>
                  <a:pt x="504" y="336"/>
                </a:lnTo>
                <a:lnTo>
                  <a:pt x="504" y="328"/>
                </a:lnTo>
                <a:lnTo>
                  <a:pt x="496" y="328"/>
                </a:lnTo>
                <a:lnTo>
                  <a:pt x="496" y="336"/>
                </a:lnTo>
                <a:lnTo>
                  <a:pt x="488" y="336"/>
                </a:lnTo>
                <a:lnTo>
                  <a:pt x="480" y="304"/>
                </a:lnTo>
                <a:lnTo>
                  <a:pt x="488" y="304"/>
                </a:lnTo>
                <a:lnTo>
                  <a:pt x="480" y="288"/>
                </a:lnTo>
                <a:lnTo>
                  <a:pt x="480" y="272"/>
                </a:lnTo>
                <a:lnTo>
                  <a:pt x="456" y="256"/>
                </a:lnTo>
                <a:lnTo>
                  <a:pt x="440" y="248"/>
                </a:lnTo>
                <a:lnTo>
                  <a:pt x="424" y="232"/>
                </a:lnTo>
                <a:lnTo>
                  <a:pt x="408" y="224"/>
                </a:lnTo>
                <a:lnTo>
                  <a:pt x="400" y="208"/>
                </a:lnTo>
                <a:lnTo>
                  <a:pt x="408" y="208"/>
                </a:lnTo>
                <a:lnTo>
                  <a:pt x="416" y="184"/>
                </a:lnTo>
                <a:lnTo>
                  <a:pt x="416" y="176"/>
                </a:lnTo>
                <a:lnTo>
                  <a:pt x="424" y="160"/>
                </a:lnTo>
                <a:lnTo>
                  <a:pt x="416" y="152"/>
                </a:lnTo>
                <a:lnTo>
                  <a:pt x="400" y="152"/>
                </a:lnTo>
                <a:lnTo>
                  <a:pt x="392" y="152"/>
                </a:lnTo>
                <a:lnTo>
                  <a:pt x="384" y="152"/>
                </a:lnTo>
                <a:lnTo>
                  <a:pt x="368" y="120"/>
                </a:lnTo>
                <a:lnTo>
                  <a:pt x="360" y="120"/>
                </a:lnTo>
                <a:lnTo>
                  <a:pt x="336" y="96"/>
                </a:lnTo>
                <a:lnTo>
                  <a:pt x="320" y="72"/>
                </a:lnTo>
                <a:lnTo>
                  <a:pt x="320" y="64"/>
                </a:lnTo>
                <a:lnTo>
                  <a:pt x="312" y="48"/>
                </a:lnTo>
                <a:lnTo>
                  <a:pt x="312" y="24"/>
                </a:lnTo>
                <a:lnTo>
                  <a:pt x="320" y="16"/>
                </a:lnTo>
                <a:lnTo>
                  <a:pt x="296" y="0"/>
                </a:lnTo>
                <a:lnTo>
                  <a:pt x="0" y="0"/>
                </a:lnTo>
                <a:lnTo>
                  <a:pt x="8" y="8"/>
                </a:lnTo>
                <a:lnTo>
                  <a:pt x="16" y="16"/>
                </a:lnTo>
                <a:lnTo>
                  <a:pt x="16" y="32"/>
                </a:lnTo>
                <a:lnTo>
                  <a:pt x="32" y="40"/>
                </a:lnTo>
                <a:lnTo>
                  <a:pt x="32" y="48"/>
                </a:lnTo>
                <a:lnTo>
                  <a:pt x="32" y="56"/>
                </a:lnTo>
                <a:lnTo>
                  <a:pt x="56" y="88"/>
                </a:lnTo>
                <a:lnTo>
                  <a:pt x="48" y="96"/>
                </a:lnTo>
                <a:lnTo>
                  <a:pt x="48" y="112"/>
                </a:lnTo>
                <a:lnTo>
                  <a:pt x="48" y="120"/>
                </a:lnTo>
                <a:lnTo>
                  <a:pt x="56" y="120"/>
                </a:lnTo>
                <a:lnTo>
                  <a:pt x="64" y="136"/>
                </a:lnTo>
                <a:lnTo>
                  <a:pt x="72" y="144"/>
                </a:lnTo>
                <a:lnTo>
                  <a:pt x="80" y="144"/>
                </a:lnTo>
                <a:lnTo>
                  <a:pt x="80" y="152"/>
                </a:lnTo>
                <a:lnTo>
                  <a:pt x="88" y="352"/>
                </a:lnTo>
                <a:lnTo>
                  <a:pt x="88" y="408"/>
                </a:lnTo>
                <a:close/>
              </a:path>
            </a:pathLst>
          </a:custGeom>
          <a:solidFill>
            <a:srgbClr val="DDDDDD"/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27" name="Freeform 146"/>
          <p:cNvSpPr>
            <a:spLocks/>
          </p:cNvSpPr>
          <p:nvPr/>
        </p:nvSpPr>
        <p:spPr bwMode="auto">
          <a:xfrm>
            <a:off x="4778207" y="2875764"/>
            <a:ext cx="637263" cy="568146"/>
          </a:xfrm>
          <a:custGeom>
            <a:avLst/>
            <a:gdLst>
              <a:gd name="T0" fmla="*/ 0 w 385"/>
              <a:gd name="T1" fmla="*/ 54660790 h 353"/>
              <a:gd name="T2" fmla="*/ 1242984276 w 385"/>
              <a:gd name="T3" fmla="*/ 0 h 353"/>
              <a:gd name="T4" fmla="*/ 1271890887 w 385"/>
              <a:gd name="T5" fmla="*/ 27331319 h 353"/>
              <a:gd name="T6" fmla="*/ 1271890887 w 385"/>
              <a:gd name="T7" fmla="*/ 54660790 h 353"/>
              <a:gd name="T8" fmla="*/ 1271890887 w 385"/>
              <a:gd name="T9" fmla="*/ 81992109 h 353"/>
              <a:gd name="T10" fmla="*/ 1242984276 w 385"/>
              <a:gd name="T11" fmla="*/ 109323428 h 353"/>
              <a:gd name="T12" fmla="*/ 1214077665 w 385"/>
              <a:gd name="T13" fmla="*/ 136652898 h 353"/>
              <a:gd name="T14" fmla="*/ 1214077665 w 385"/>
              <a:gd name="T15" fmla="*/ 163984217 h 353"/>
              <a:gd name="T16" fmla="*/ 1387517331 w 385"/>
              <a:gd name="T17" fmla="*/ 163984217 h 353"/>
              <a:gd name="T18" fmla="*/ 1387517331 w 385"/>
              <a:gd name="T19" fmla="*/ 191315536 h 353"/>
              <a:gd name="T20" fmla="*/ 1387517331 w 385"/>
              <a:gd name="T21" fmla="*/ 218645007 h 353"/>
              <a:gd name="T22" fmla="*/ 1358610720 w 385"/>
              <a:gd name="T23" fmla="*/ 245976326 h 353"/>
              <a:gd name="T24" fmla="*/ 1329704109 w 385"/>
              <a:gd name="T25" fmla="*/ 300637115 h 353"/>
              <a:gd name="T26" fmla="*/ 1300797498 w 385"/>
              <a:gd name="T27" fmla="*/ 355299753 h 353"/>
              <a:gd name="T28" fmla="*/ 1300797498 w 385"/>
              <a:gd name="T29" fmla="*/ 409960543 h 353"/>
              <a:gd name="T30" fmla="*/ 1300797498 w 385"/>
              <a:gd name="T31" fmla="*/ 464621332 h 353"/>
              <a:gd name="T32" fmla="*/ 1271890887 w 385"/>
              <a:gd name="T33" fmla="*/ 464621332 h 353"/>
              <a:gd name="T34" fmla="*/ 1242984276 w 385"/>
              <a:gd name="T35" fmla="*/ 491952651 h 353"/>
              <a:gd name="T36" fmla="*/ 1242984276 w 385"/>
              <a:gd name="T37" fmla="*/ 519283970 h 353"/>
              <a:gd name="T38" fmla="*/ 1185171054 w 385"/>
              <a:gd name="T39" fmla="*/ 573944760 h 353"/>
              <a:gd name="T40" fmla="*/ 1185171054 w 385"/>
              <a:gd name="T41" fmla="*/ 601276079 h 353"/>
              <a:gd name="T42" fmla="*/ 1185171054 w 385"/>
              <a:gd name="T43" fmla="*/ 683268187 h 353"/>
              <a:gd name="T44" fmla="*/ 1156264442 w 385"/>
              <a:gd name="T45" fmla="*/ 710599506 h 353"/>
              <a:gd name="T46" fmla="*/ 1127357831 w 385"/>
              <a:gd name="T47" fmla="*/ 737928977 h 353"/>
              <a:gd name="T48" fmla="*/ 1069544609 w 385"/>
              <a:gd name="T49" fmla="*/ 765260296 h 353"/>
              <a:gd name="T50" fmla="*/ 1069544609 w 385"/>
              <a:gd name="T51" fmla="*/ 819921086 h 353"/>
              <a:gd name="T52" fmla="*/ 1040637998 w 385"/>
              <a:gd name="T53" fmla="*/ 847252405 h 353"/>
              <a:gd name="T54" fmla="*/ 1040637998 w 385"/>
              <a:gd name="T55" fmla="*/ 874583723 h 353"/>
              <a:gd name="T56" fmla="*/ 1011731387 w 385"/>
              <a:gd name="T57" fmla="*/ 929244513 h 353"/>
              <a:gd name="T58" fmla="*/ 982824776 w 385"/>
              <a:gd name="T59" fmla="*/ 983905303 h 353"/>
              <a:gd name="T60" fmla="*/ 1011731387 w 385"/>
              <a:gd name="T61" fmla="*/ 1038567941 h 353"/>
              <a:gd name="T62" fmla="*/ 1040637998 w 385"/>
              <a:gd name="T63" fmla="*/ 1065897411 h 353"/>
              <a:gd name="T64" fmla="*/ 1040637998 w 385"/>
              <a:gd name="T65" fmla="*/ 1093228730 h 353"/>
              <a:gd name="T66" fmla="*/ 1040637998 w 385"/>
              <a:gd name="T67" fmla="*/ 1120560049 h 353"/>
              <a:gd name="T68" fmla="*/ 1011731387 w 385"/>
              <a:gd name="T69" fmla="*/ 1120560049 h 353"/>
              <a:gd name="T70" fmla="*/ 1011731387 w 385"/>
              <a:gd name="T71" fmla="*/ 1147889520 h 353"/>
              <a:gd name="T72" fmla="*/ 1011731387 w 385"/>
              <a:gd name="T73" fmla="*/ 1175220839 h 353"/>
              <a:gd name="T74" fmla="*/ 173439666 w 385"/>
              <a:gd name="T75" fmla="*/ 1202552158 h 353"/>
              <a:gd name="T76" fmla="*/ 173439666 w 385"/>
              <a:gd name="T77" fmla="*/ 1011236622 h 353"/>
              <a:gd name="T78" fmla="*/ 144533055 w 385"/>
              <a:gd name="T79" fmla="*/ 1011236622 h 353"/>
              <a:gd name="T80" fmla="*/ 86719833 w 385"/>
              <a:gd name="T81" fmla="*/ 1011236622 h 353"/>
              <a:gd name="T82" fmla="*/ 28906611 w 385"/>
              <a:gd name="T83" fmla="*/ 983905303 h 353"/>
              <a:gd name="T84" fmla="*/ 57813222 w 385"/>
              <a:gd name="T85" fmla="*/ 409960543 h 353"/>
              <a:gd name="T86" fmla="*/ 0 w 385"/>
              <a:gd name="T87" fmla="*/ 54660790 h 35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385" h="353">
                <a:moveTo>
                  <a:pt x="0" y="16"/>
                </a:moveTo>
                <a:lnTo>
                  <a:pt x="344" y="0"/>
                </a:lnTo>
                <a:lnTo>
                  <a:pt x="352" y="8"/>
                </a:lnTo>
                <a:lnTo>
                  <a:pt x="352" y="16"/>
                </a:lnTo>
                <a:lnTo>
                  <a:pt x="352" y="24"/>
                </a:lnTo>
                <a:lnTo>
                  <a:pt x="344" y="32"/>
                </a:lnTo>
                <a:lnTo>
                  <a:pt x="336" y="40"/>
                </a:lnTo>
                <a:lnTo>
                  <a:pt x="336" y="48"/>
                </a:lnTo>
                <a:lnTo>
                  <a:pt x="384" y="48"/>
                </a:lnTo>
                <a:lnTo>
                  <a:pt x="384" y="56"/>
                </a:lnTo>
                <a:lnTo>
                  <a:pt x="384" y="64"/>
                </a:lnTo>
                <a:lnTo>
                  <a:pt x="376" y="72"/>
                </a:lnTo>
                <a:lnTo>
                  <a:pt x="368" y="88"/>
                </a:lnTo>
                <a:lnTo>
                  <a:pt x="360" y="104"/>
                </a:lnTo>
                <a:lnTo>
                  <a:pt x="360" y="120"/>
                </a:lnTo>
                <a:lnTo>
                  <a:pt x="360" y="136"/>
                </a:lnTo>
                <a:lnTo>
                  <a:pt x="352" y="136"/>
                </a:lnTo>
                <a:lnTo>
                  <a:pt x="344" y="144"/>
                </a:lnTo>
                <a:lnTo>
                  <a:pt x="344" y="152"/>
                </a:lnTo>
                <a:lnTo>
                  <a:pt x="328" y="168"/>
                </a:lnTo>
                <a:lnTo>
                  <a:pt x="328" y="176"/>
                </a:lnTo>
                <a:lnTo>
                  <a:pt x="328" y="200"/>
                </a:lnTo>
                <a:lnTo>
                  <a:pt x="320" y="208"/>
                </a:lnTo>
                <a:lnTo>
                  <a:pt x="312" y="216"/>
                </a:lnTo>
                <a:lnTo>
                  <a:pt x="296" y="224"/>
                </a:lnTo>
                <a:lnTo>
                  <a:pt x="296" y="240"/>
                </a:lnTo>
                <a:lnTo>
                  <a:pt x="288" y="248"/>
                </a:lnTo>
                <a:lnTo>
                  <a:pt x="288" y="256"/>
                </a:lnTo>
                <a:lnTo>
                  <a:pt x="280" y="272"/>
                </a:lnTo>
                <a:lnTo>
                  <a:pt x="272" y="288"/>
                </a:lnTo>
                <a:lnTo>
                  <a:pt x="280" y="304"/>
                </a:lnTo>
                <a:lnTo>
                  <a:pt x="288" y="312"/>
                </a:lnTo>
                <a:lnTo>
                  <a:pt x="288" y="320"/>
                </a:lnTo>
                <a:lnTo>
                  <a:pt x="288" y="328"/>
                </a:lnTo>
                <a:lnTo>
                  <a:pt x="280" y="328"/>
                </a:lnTo>
                <a:lnTo>
                  <a:pt x="280" y="336"/>
                </a:lnTo>
                <a:lnTo>
                  <a:pt x="280" y="344"/>
                </a:lnTo>
                <a:lnTo>
                  <a:pt x="48" y="352"/>
                </a:lnTo>
                <a:lnTo>
                  <a:pt x="48" y="296"/>
                </a:lnTo>
                <a:lnTo>
                  <a:pt x="40" y="296"/>
                </a:lnTo>
                <a:lnTo>
                  <a:pt x="24" y="296"/>
                </a:lnTo>
                <a:lnTo>
                  <a:pt x="8" y="288"/>
                </a:lnTo>
                <a:lnTo>
                  <a:pt x="16" y="120"/>
                </a:lnTo>
                <a:lnTo>
                  <a:pt x="0" y="16"/>
                </a:lnTo>
                <a:close/>
              </a:path>
            </a:pathLst>
          </a:custGeom>
          <a:solidFill>
            <a:srgbClr val="DDDDDD"/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28" name="Freeform 147"/>
          <p:cNvSpPr>
            <a:spLocks/>
          </p:cNvSpPr>
          <p:nvPr/>
        </p:nvSpPr>
        <p:spPr bwMode="auto">
          <a:xfrm>
            <a:off x="5957352" y="3016764"/>
            <a:ext cx="704999" cy="696705"/>
          </a:xfrm>
          <a:custGeom>
            <a:avLst/>
            <a:gdLst>
              <a:gd name="T0" fmla="*/ 203225400 w 425"/>
              <a:gd name="T1" fmla="*/ 792137804 h 433"/>
              <a:gd name="T2" fmla="*/ 232257600 w 425"/>
              <a:gd name="T3" fmla="*/ 874082457 h 433"/>
              <a:gd name="T4" fmla="*/ 290322000 w 425"/>
              <a:gd name="T5" fmla="*/ 901398573 h 433"/>
              <a:gd name="T6" fmla="*/ 290322000 w 425"/>
              <a:gd name="T7" fmla="*/ 956028958 h 433"/>
              <a:gd name="T8" fmla="*/ 290322000 w 425"/>
              <a:gd name="T9" fmla="*/ 1010659342 h 433"/>
              <a:gd name="T10" fmla="*/ 261289800 w 425"/>
              <a:gd name="T11" fmla="*/ 1092603995 h 433"/>
              <a:gd name="T12" fmla="*/ 319354200 w 425"/>
              <a:gd name="T13" fmla="*/ 1229179032 h 433"/>
              <a:gd name="T14" fmla="*/ 348386400 w 425"/>
              <a:gd name="T15" fmla="*/ 1365754070 h 433"/>
              <a:gd name="T16" fmla="*/ 348386400 w 425"/>
              <a:gd name="T17" fmla="*/ 1420384454 h 433"/>
              <a:gd name="T18" fmla="*/ 377418600 w 425"/>
              <a:gd name="T19" fmla="*/ 1475014839 h 433"/>
              <a:gd name="T20" fmla="*/ 1190320200 w 425"/>
              <a:gd name="T21" fmla="*/ 1447700570 h 433"/>
              <a:gd name="T22" fmla="*/ 1219352400 w 425"/>
              <a:gd name="T23" fmla="*/ 1475014839 h 433"/>
              <a:gd name="T24" fmla="*/ 1277416800 w 425"/>
              <a:gd name="T25" fmla="*/ 1475014839 h 433"/>
              <a:gd name="T26" fmla="*/ 1248384600 w 425"/>
              <a:gd name="T27" fmla="*/ 1365754070 h 433"/>
              <a:gd name="T28" fmla="*/ 1277416800 w 425"/>
              <a:gd name="T29" fmla="*/ 1338439801 h 433"/>
              <a:gd name="T30" fmla="*/ 1393545600 w 425"/>
              <a:gd name="T31" fmla="*/ 1365754070 h 433"/>
              <a:gd name="T32" fmla="*/ 1393545600 w 425"/>
              <a:gd name="T33" fmla="*/ 1283809417 h 433"/>
              <a:gd name="T34" fmla="*/ 1393545600 w 425"/>
              <a:gd name="T35" fmla="*/ 1229179032 h 433"/>
              <a:gd name="T36" fmla="*/ 1451610000 w 425"/>
              <a:gd name="T37" fmla="*/ 1065287879 h 433"/>
              <a:gd name="T38" fmla="*/ 1480642200 w 425"/>
              <a:gd name="T39" fmla="*/ 983343226 h 433"/>
              <a:gd name="T40" fmla="*/ 1538706600 w 425"/>
              <a:gd name="T41" fmla="*/ 928712841 h 433"/>
              <a:gd name="T42" fmla="*/ 1509674400 w 425"/>
              <a:gd name="T43" fmla="*/ 901398573 h 433"/>
              <a:gd name="T44" fmla="*/ 1451610000 w 425"/>
              <a:gd name="T45" fmla="*/ 874082457 h 433"/>
              <a:gd name="T46" fmla="*/ 1393545600 w 425"/>
              <a:gd name="T47" fmla="*/ 737507419 h 433"/>
              <a:gd name="T48" fmla="*/ 1306449000 w 425"/>
              <a:gd name="T49" fmla="*/ 655562767 h 433"/>
              <a:gd name="T50" fmla="*/ 1277416800 w 425"/>
              <a:gd name="T51" fmla="*/ 573616266 h 433"/>
              <a:gd name="T52" fmla="*/ 1190320200 w 425"/>
              <a:gd name="T53" fmla="*/ 546301997 h 433"/>
              <a:gd name="T54" fmla="*/ 1132255800 w 425"/>
              <a:gd name="T55" fmla="*/ 491671613 h 433"/>
              <a:gd name="T56" fmla="*/ 1103223600 w 425"/>
              <a:gd name="T57" fmla="*/ 437041228 h 433"/>
              <a:gd name="T58" fmla="*/ 987094800 w 425"/>
              <a:gd name="T59" fmla="*/ 355096576 h 433"/>
              <a:gd name="T60" fmla="*/ 929030400 w 425"/>
              <a:gd name="T61" fmla="*/ 300466191 h 433"/>
              <a:gd name="T62" fmla="*/ 841933800 w 425"/>
              <a:gd name="T63" fmla="*/ 218521538 h 433"/>
              <a:gd name="T64" fmla="*/ 812901600 w 425"/>
              <a:gd name="T65" fmla="*/ 163891154 h 433"/>
              <a:gd name="T66" fmla="*/ 667740600 w 425"/>
              <a:gd name="T67" fmla="*/ 136575037 h 433"/>
              <a:gd name="T68" fmla="*/ 667740600 w 425"/>
              <a:gd name="T69" fmla="*/ 54630385 h 433"/>
              <a:gd name="T70" fmla="*/ 696772800 w 425"/>
              <a:gd name="T71" fmla="*/ 0 h 433"/>
              <a:gd name="T72" fmla="*/ 696772800 w 425"/>
              <a:gd name="T73" fmla="*/ 0 h 433"/>
              <a:gd name="T74" fmla="*/ 0 w 425"/>
              <a:gd name="T75" fmla="*/ 81944653 h 433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425" h="433">
                <a:moveTo>
                  <a:pt x="0" y="24"/>
                </a:moveTo>
                <a:lnTo>
                  <a:pt x="56" y="232"/>
                </a:lnTo>
                <a:lnTo>
                  <a:pt x="64" y="240"/>
                </a:lnTo>
                <a:lnTo>
                  <a:pt x="64" y="256"/>
                </a:lnTo>
                <a:lnTo>
                  <a:pt x="72" y="256"/>
                </a:lnTo>
                <a:lnTo>
                  <a:pt x="80" y="264"/>
                </a:lnTo>
                <a:lnTo>
                  <a:pt x="80" y="272"/>
                </a:lnTo>
                <a:lnTo>
                  <a:pt x="80" y="280"/>
                </a:lnTo>
                <a:lnTo>
                  <a:pt x="88" y="280"/>
                </a:lnTo>
                <a:lnTo>
                  <a:pt x="80" y="296"/>
                </a:lnTo>
                <a:lnTo>
                  <a:pt x="80" y="312"/>
                </a:lnTo>
                <a:lnTo>
                  <a:pt x="72" y="320"/>
                </a:lnTo>
                <a:lnTo>
                  <a:pt x="72" y="336"/>
                </a:lnTo>
                <a:lnTo>
                  <a:pt x="88" y="360"/>
                </a:lnTo>
                <a:lnTo>
                  <a:pt x="80" y="384"/>
                </a:lnTo>
                <a:lnTo>
                  <a:pt x="96" y="400"/>
                </a:lnTo>
                <a:lnTo>
                  <a:pt x="96" y="408"/>
                </a:lnTo>
                <a:lnTo>
                  <a:pt x="96" y="416"/>
                </a:lnTo>
                <a:lnTo>
                  <a:pt x="104" y="424"/>
                </a:lnTo>
                <a:lnTo>
                  <a:pt x="104" y="432"/>
                </a:lnTo>
                <a:lnTo>
                  <a:pt x="112" y="432"/>
                </a:lnTo>
                <a:lnTo>
                  <a:pt x="328" y="424"/>
                </a:lnTo>
                <a:lnTo>
                  <a:pt x="328" y="432"/>
                </a:lnTo>
                <a:lnTo>
                  <a:pt x="336" y="432"/>
                </a:lnTo>
                <a:lnTo>
                  <a:pt x="344" y="432"/>
                </a:lnTo>
                <a:lnTo>
                  <a:pt x="352" y="432"/>
                </a:lnTo>
                <a:lnTo>
                  <a:pt x="344" y="408"/>
                </a:lnTo>
                <a:lnTo>
                  <a:pt x="344" y="400"/>
                </a:lnTo>
                <a:lnTo>
                  <a:pt x="344" y="392"/>
                </a:lnTo>
                <a:lnTo>
                  <a:pt x="352" y="392"/>
                </a:lnTo>
                <a:lnTo>
                  <a:pt x="368" y="400"/>
                </a:lnTo>
                <a:lnTo>
                  <a:pt x="384" y="400"/>
                </a:lnTo>
                <a:lnTo>
                  <a:pt x="392" y="392"/>
                </a:lnTo>
                <a:lnTo>
                  <a:pt x="384" y="376"/>
                </a:lnTo>
                <a:lnTo>
                  <a:pt x="384" y="368"/>
                </a:lnTo>
                <a:lnTo>
                  <a:pt x="384" y="360"/>
                </a:lnTo>
                <a:lnTo>
                  <a:pt x="384" y="352"/>
                </a:lnTo>
                <a:lnTo>
                  <a:pt x="400" y="312"/>
                </a:lnTo>
                <a:lnTo>
                  <a:pt x="400" y="296"/>
                </a:lnTo>
                <a:lnTo>
                  <a:pt x="408" y="288"/>
                </a:lnTo>
                <a:lnTo>
                  <a:pt x="416" y="280"/>
                </a:lnTo>
                <a:lnTo>
                  <a:pt x="424" y="272"/>
                </a:lnTo>
                <a:lnTo>
                  <a:pt x="424" y="264"/>
                </a:lnTo>
                <a:lnTo>
                  <a:pt x="416" y="264"/>
                </a:lnTo>
                <a:lnTo>
                  <a:pt x="400" y="264"/>
                </a:lnTo>
                <a:lnTo>
                  <a:pt x="400" y="256"/>
                </a:lnTo>
                <a:lnTo>
                  <a:pt x="392" y="232"/>
                </a:lnTo>
                <a:lnTo>
                  <a:pt x="384" y="216"/>
                </a:lnTo>
                <a:lnTo>
                  <a:pt x="368" y="216"/>
                </a:lnTo>
                <a:lnTo>
                  <a:pt x="360" y="192"/>
                </a:lnTo>
                <a:lnTo>
                  <a:pt x="352" y="184"/>
                </a:lnTo>
                <a:lnTo>
                  <a:pt x="352" y="168"/>
                </a:lnTo>
                <a:lnTo>
                  <a:pt x="344" y="168"/>
                </a:lnTo>
                <a:lnTo>
                  <a:pt x="328" y="160"/>
                </a:lnTo>
                <a:lnTo>
                  <a:pt x="320" y="152"/>
                </a:lnTo>
                <a:lnTo>
                  <a:pt x="312" y="144"/>
                </a:lnTo>
                <a:lnTo>
                  <a:pt x="312" y="136"/>
                </a:lnTo>
                <a:lnTo>
                  <a:pt x="304" y="128"/>
                </a:lnTo>
                <a:lnTo>
                  <a:pt x="296" y="128"/>
                </a:lnTo>
                <a:lnTo>
                  <a:pt x="272" y="104"/>
                </a:lnTo>
                <a:lnTo>
                  <a:pt x="256" y="96"/>
                </a:lnTo>
                <a:lnTo>
                  <a:pt x="256" y="88"/>
                </a:lnTo>
                <a:lnTo>
                  <a:pt x="240" y="80"/>
                </a:lnTo>
                <a:lnTo>
                  <a:pt x="232" y="64"/>
                </a:lnTo>
                <a:lnTo>
                  <a:pt x="224" y="56"/>
                </a:lnTo>
                <a:lnTo>
                  <a:pt x="224" y="48"/>
                </a:lnTo>
                <a:lnTo>
                  <a:pt x="208" y="48"/>
                </a:lnTo>
                <a:lnTo>
                  <a:pt x="184" y="40"/>
                </a:lnTo>
                <a:lnTo>
                  <a:pt x="176" y="32"/>
                </a:lnTo>
                <a:lnTo>
                  <a:pt x="184" y="16"/>
                </a:lnTo>
                <a:lnTo>
                  <a:pt x="192" y="8"/>
                </a:lnTo>
                <a:lnTo>
                  <a:pt x="192" y="0"/>
                </a:lnTo>
                <a:lnTo>
                  <a:pt x="200" y="0"/>
                </a:lnTo>
                <a:lnTo>
                  <a:pt x="192" y="0"/>
                </a:lnTo>
                <a:lnTo>
                  <a:pt x="80" y="16"/>
                </a:lnTo>
                <a:lnTo>
                  <a:pt x="0" y="24"/>
                </a:lnTo>
                <a:close/>
              </a:path>
            </a:pathLst>
          </a:custGeom>
          <a:solidFill>
            <a:srgbClr val="DDDDDD"/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29" name="Freeform 148"/>
          <p:cNvSpPr>
            <a:spLocks/>
          </p:cNvSpPr>
          <p:nvPr/>
        </p:nvSpPr>
        <p:spPr bwMode="auto">
          <a:xfrm>
            <a:off x="6250410" y="2953176"/>
            <a:ext cx="663529" cy="490734"/>
          </a:xfrm>
          <a:custGeom>
            <a:avLst/>
            <a:gdLst>
              <a:gd name="T0" fmla="*/ 808852549 w 401"/>
              <a:gd name="T1" fmla="*/ 1037903821 h 305"/>
              <a:gd name="T2" fmla="*/ 779964958 w 401"/>
              <a:gd name="T3" fmla="*/ 928650398 h 305"/>
              <a:gd name="T4" fmla="*/ 693302185 w 401"/>
              <a:gd name="T5" fmla="*/ 874025534 h 305"/>
              <a:gd name="T6" fmla="*/ 635527002 w 401"/>
              <a:gd name="T7" fmla="*/ 764772111 h 305"/>
              <a:gd name="T8" fmla="*/ 606639411 w 401"/>
              <a:gd name="T9" fmla="*/ 710145400 h 305"/>
              <a:gd name="T10" fmla="*/ 519976638 w 401"/>
              <a:gd name="T11" fmla="*/ 655518689 h 305"/>
              <a:gd name="T12" fmla="*/ 491089047 w 401"/>
              <a:gd name="T13" fmla="*/ 600891977 h 305"/>
              <a:gd name="T14" fmla="*/ 433313865 w 401"/>
              <a:gd name="T15" fmla="*/ 573578622 h 305"/>
              <a:gd name="T16" fmla="*/ 288875910 w 401"/>
              <a:gd name="T17" fmla="*/ 464325199 h 305"/>
              <a:gd name="T18" fmla="*/ 231100728 w 401"/>
              <a:gd name="T19" fmla="*/ 409698488 h 305"/>
              <a:gd name="T20" fmla="*/ 173325546 w 401"/>
              <a:gd name="T21" fmla="*/ 327758420 h 305"/>
              <a:gd name="T22" fmla="*/ 115550364 w 401"/>
              <a:gd name="T23" fmla="*/ 300445065 h 305"/>
              <a:gd name="T24" fmla="*/ 0 w 401"/>
              <a:gd name="T25" fmla="*/ 245820201 h 305"/>
              <a:gd name="T26" fmla="*/ 57775182 w 401"/>
              <a:gd name="T27" fmla="*/ 163880134 h 305"/>
              <a:gd name="T28" fmla="*/ 86662773 w 401"/>
              <a:gd name="T29" fmla="*/ 136566778 h 305"/>
              <a:gd name="T30" fmla="*/ 144437955 w 401"/>
              <a:gd name="T31" fmla="*/ 81940067 h 305"/>
              <a:gd name="T32" fmla="*/ 259988319 w 401"/>
              <a:gd name="T33" fmla="*/ 54626711 h 305"/>
              <a:gd name="T34" fmla="*/ 635527002 w 401"/>
              <a:gd name="T35" fmla="*/ 0 h 305"/>
              <a:gd name="T36" fmla="*/ 664414594 w 401"/>
              <a:gd name="T37" fmla="*/ 54626711 h 305"/>
              <a:gd name="T38" fmla="*/ 751077367 w 401"/>
              <a:gd name="T39" fmla="*/ 54626711 h 305"/>
              <a:gd name="T40" fmla="*/ 1068840868 w 401"/>
              <a:gd name="T41" fmla="*/ 54626711 h 305"/>
              <a:gd name="T42" fmla="*/ 1444379551 w 401"/>
              <a:gd name="T43" fmla="*/ 327758420 h 305"/>
              <a:gd name="T44" fmla="*/ 1386604369 w 401"/>
              <a:gd name="T45" fmla="*/ 382385132 h 305"/>
              <a:gd name="T46" fmla="*/ 1328829187 w 401"/>
              <a:gd name="T47" fmla="*/ 464325199 h 305"/>
              <a:gd name="T48" fmla="*/ 1299941596 w 401"/>
              <a:gd name="T49" fmla="*/ 546265266 h 305"/>
              <a:gd name="T50" fmla="*/ 1299941596 w 401"/>
              <a:gd name="T51" fmla="*/ 573578622 h 305"/>
              <a:gd name="T52" fmla="*/ 1242166414 w 401"/>
              <a:gd name="T53" fmla="*/ 573578622 h 305"/>
              <a:gd name="T54" fmla="*/ 1213278823 w 401"/>
              <a:gd name="T55" fmla="*/ 628205333 h 305"/>
              <a:gd name="T56" fmla="*/ 1184391232 w 401"/>
              <a:gd name="T57" fmla="*/ 682832044 h 305"/>
              <a:gd name="T58" fmla="*/ 1097728459 w 401"/>
              <a:gd name="T59" fmla="*/ 764772111 h 305"/>
              <a:gd name="T60" fmla="*/ 1039953277 w 401"/>
              <a:gd name="T61" fmla="*/ 792085467 h 305"/>
              <a:gd name="T62" fmla="*/ 1011065686 w 401"/>
              <a:gd name="T63" fmla="*/ 846712178 h 305"/>
              <a:gd name="T64" fmla="*/ 982178095 w 401"/>
              <a:gd name="T65" fmla="*/ 846712178 h 305"/>
              <a:gd name="T66" fmla="*/ 953290504 w 401"/>
              <a:gd name="T67" fmla="*/ 901337042 h 305"/>
              <a:gd name="T68" fmla="*/ 924402913 w 401"/>
              <a:gd name="T69" fmla="*/ 928650398 h 305"/>
              <a:gd name="T70" fmla="*/ 924402913 w 401"/>
              <a:gd name="T71" fmla="*/ 955963753 h 305"/>
              <a:gd name="T72" fmla="*/ 895515322 w 401"/>
              <a:gd name="T73" fmla="*/ 1010590465 h 305"/>
              <a:gd name="T74" fmla="*/ 866627731 w 401"/>
              <a:gd name="T75" fmla="*/ 1037903821 h 305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401" h="305">
                <a:moveTo>
                  <a:pt x="240" y="304"/>
                </a:moveTo>
                <a:lnTo>
                  <a:pt x="224" y="304"/>
                </a:lnTo>
                <a:lnTo>
                  <a:pt x="224" y="296"/>
                </a:lnTo>
                <a:lnTo>
                  <a:pt x="216" y="272"/>
                </a:lnTo>
                <a:lnTo>
                  <a:pt x="208" y="256"/>
                </a:lnTo>
                <a:lnTo>
                  <a:pt x="192" y="256"/>
                </a:lnTo>
                <a:lnTo>
                  <a:pt x="184" y="232"/>
                </a:lnTo>
                <a:lnTo>
                  <a:pt x="176" y="224"/>
                </a:lnTo>
                <a:lnTo>
                  <a:pt x="176" y="208"/>
                </a:lnTo>
                <a:lnTo>
                  <a:pt x="168" y="208"/>
                </a:lnTo>
                <a:lnTo>
                  <a:pt x="152" y="200"/>
                </a:lnTo>
                <a:lnTo>
                  <a:pt x="144" y="192"/>
                </a:lnTo>
                <a:lnTo>
                  <a:pt x="136" y="184"/>
                </a:lnTo>
                <a:lnTo>
                  <a:pt x="136" y="176"/>
                </a:lnTo>
                <a:lnTo>
                  <a:pt x="128" y="168"/>
                </a:lnTo>
                <a:lnTo>
                  <a:pt x="120" y="168"/>
                </a:lnTo>
                <a:lnTo>
                  <a:pt x="96" y="144"/>
                </a:lnTo>
                <a:lnTo>
                  <a:pt x="80" y="136"/>
                </a:lnTo>
                <a:lnTo>
                  <a:pt x="80" y="128"/>
                </a:lnTo>
                <a:lnTo>
                  <a:pt x="64" y="120"/>
                </a:lnTo>
                <a:lnTo>
                  <a:pt x="56" y="104"/>
                </a:lnTo>
                <a:lnTo>
                  <a:pt x="48" y="96"/>
                </a:lnTo>
                <a:lnTo>
                  <a:pt x="48" y="88"/>
                </a:lnTo>
                <a:lnTo>
                  <a:pt x="32" y="88"/>
                </a:lnTo>
                <a:lnTo>
                  <a:pt x="8" y="80"/>
                </a:lnTo>
                <a:lnTo>
                  <a:pt x="0" y="72"/>
                </a:lnTo>
                <a:lnTo>
                  <a:pt x="8" y="56"/>
                </a:lnTo>
                <a:lnTo>
                  <a:pt x="16" y="48"/>
                </a:lnTo>
                <a:lnTo>
                  <a:pt x="16" y="40"/>
                </a:lnTo>
                <a:lnTo>
                  <a:pt x="24" y="40"/>
                </a:lnTo>
                <a:lnTo>
                  <a:pt x="16" y="40"/>
                </a:lnTo>
                <a:lnTo>
                  <a:pt x="40" y="24"/>
                </a:lnTo>
                <a:lnTo>
                  <a:pt x="48" y="24"/>
                </a:lnTo>
                <a:lnTo>
                  <a:pt x="72" y="16"/>
                </a:lnTo>
                <a:lnTo>
                  <a:pt x="80" y="16"/>
                </a:lnTo>
                <a:lnTo>
                  <a:pt x="176" y="0"/>
                </a:lnTo>
                <a:lnTo>
                  <a:pt x="176" y="8"/>
                </a:lnTo>
                <a:lnTo>
                  <a:pt x="184" y="16"/>
                </a:lnTo>
                <a:lnTo>
                  <a:pt x="192" y="8"/>
                </a:lnTo>
                <a:lnTo>
                  <a:pt x="208" y="16"/>
                </a:lnTo>
                <a:lnTo>
                  <a:pt x="208" y="24"/>
                </a:lnTo>
                <a:lnTo>
                  <a:pt x="296" y="16"/>
                </a:lnTo>
                <a:lnTo>
                  <a:pt x="400" y="88"/>
                </a:lnTo>
                <a:lnTo>
                  <a:pt x="400" y="96"/>
                </a:lnTo>
                <a:lnTo>
                  <a:pt x="392" y="96"/>
                </a:lnTo>
                <a:lnTo>
                  <a:pt x="384" y="112"/>
                </a:lnTo>
                <a:lnTo>
                  <a:pt x="368" y="120"/>
                </a:lnTo>
                <a:lnTo>
                  <a:pt x="368" y="136"/>
                </a:lnTo>
                <a:lnTo>
                  <a:pt x="360" y="152"/>
                </a:lnTo>
                <a:lnTo>
                  <a:pt x="360" y="160"/>
                </a:lnTo>
                <a:lnTo>
                  <a:pt x="360" y="168"/>
                </a:lnTo>
                <a:lnTo>
                  <a:pt x="352" y="168"/>
                </a:lnTo>
                <a:lnTo>
                  <a:pt x="344" y="168"/>
                </a:lnTo>
                <a:lnTo>
                  <a:pt x="344" y="176"/>
                </a:lnTo>
                <a:lnTo>
                  <a:pt x="336" y="184"/>
                </a:lnTo>
                <a:lnTo>
                  <a:pt x="336" y="192"/>
                </a:lnTo>
                <a:lnTo>
                  <a:pt x="328" y="200"/>
                </a:lnTo>
                <a:lnTo>
                  <a:pt x="312" y="208"/>
                </a:lnTo>
                <a:lnTo>
                  <a:pt x="304" y="224"/>
                </a:lnTo>
                <a:lnTo>
                  <a:pt x="296" y="224"/>
                </a:lnTo>
                <a:lnTo>
                  <a:pt x="288" y="232"/>
                </a:lnTo>
                <a:lnTo>
                  <a:pt x="280" y="240"/>
                </a:lnTo>
                <a:lnTo>
                  <a:pt x="280" y="248"/>
                </a:lnTo>
                <a:lnTo>
                  <a:pt x="272" y="248"/>
                </a:lnTo>
                <a:lnTo>
                  <a:pt x="272" y="256"/>
                </a:lnTo>
                <a:lnTo>
                  <a:pt x="264" y="264"/>
                </a:lnTo>
                <a:lnTo>
                  <a:pt x="264" y="272"/>
                </a:lnTo>
                <a:lnTo>
                  <a:pt x="256" y="272"/>
                </a:lnTo>
                <a:lnTo>
                  <a:pt x="248" y="272"/>
                </a:lnTo>
                <a:lnTo>
                  <a:pt x="256" y="280"/>
                </a:lnTo>
                <a:lnTo>
                  <a:pt x="256" y="288"/>
                </a:lnTo>
                <a:lnTo>
                  <a:pt x="248" y="296"/>
                </a:lnTo>
                <a:lnTo>
                  <a:pt x="240" y="296"/>
                </a:lnTo>
                <a:lnTo>
                  <a:pt x="240" y="304"/>
                </a:lnTo>
                <a:close/>
              </a:path>
            </a:pathLst>
          </a:custGeom>
          <a:solidFill>
            <a:srgbClr val="DDDDDD"/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30" name="Freeform 149"/>
          <p:cNvSpPr>
            <a:spLocks/>
          </p:cNvSpPr>
          <p:nvPr/>
        </p:nvSpPr>
        <p:spPr bwMode="auto">
          <a:xfrm>
            <a:off x="5347735" y="2747205"/>
            <a:ext cx="1063028" cy="362176"/>
          </a:xfrm>
          <a:custGeom>
            <a:avLst/>
            <a:gdLst>
              <a:gd name="T0" fmla="*/ 2147483647 w 641"/>
              <a:gd name="T1" fmla="*/ 0 h 225"/>
              <a:gd name="T2" fmla="*/ 1857093180 w 641"/>
              <a:gd name="T3" fmla="*/ 54674728 h 225"/>
              <a:gd name="T4" fmla="*/ 1828076159 w 641"/>
              <a:gd name="T5" fmla="*/ 82011167 h 225"/>
              <a:gd name="T6" fmla="*/ 667393397 w 641"/>
              <a:gd name="T7" fmla="*/ 164024183 h 225"/>
              <a:gd name="T8" fmla="*/ 638376376 w 641"/>
              <a:gd name="T9" fmla="*/ 164024183 h 225"/>
              <a:gd name="T10" fmla="*/ 580342333 w 641"/>
              <a:gd name="T11" fmla="*/ 164024183 h 225"/>
              <a:gd name="T12" fmla="*/ 609359354 w 641"/>
              <a:gd name="T13" fmla="*/ 191360623 h 225"/>
              <a:gd name="T14" fmla="*/ 609359354 w 641"/>
              <a:gd name="T15" fmla="*/ 218698911 h 225"/>
              <a:gd name="T16" fmla="*/ 203119150 w 641"/>
              <a:gd name="T17" fmla="*/ 246035350 h 225"/>
              <a:gd name="T18" fmla="*/ 174102129 w 641"/>
              <a:gd name="T19" fmla="*/ 300710078 h 225"/>
              <a:gd name="T20" fmla="*/ 174102129 w 641"/>
              <a:gd name="T21" fmla="*/ 355384806 h 225"/>
              <a:gd name="T22" fmla="*/ 174102129 w 641"/>
              <a:gd name="T23" fmla="*/ 382721245 h 225"/>
              <a:gd name="T24" fmla="*/ 145085107 w 641"/>
              <a:gd name="T25" fmla="*/ 437395973 h 225"/>
              <a:gd name="T26" fmla="*/ 145085107 w 641"/>
              <a:gd name="T27" fmla="*/ 464734261 h 225"/>
              <a:gd name="T28" fmla="*/ 145085107 w 641"/>
              <a:gd name="T29" fmla="*/ 492070700 h 225"/>
              <a:gd name="T30" fmla="*/ 116068086 w 641"/>
              <a:gd name="T31" fmla="*/ 519407140 h 225"/>
              <a:gd name="T32" fmla="*/ 87051064 w 641"/>
              <a:gd name="T33" fmla="*/ 574081868 h 225"/>
              <a:gd name="T34" fmla="*/ 58034043 w 641"/>
              <a:gd name="T35" fmla="*/ 628756595 h 225"/>
              <a:gd name="T36" fmla="*/ 58034043 w 641"/>
              <a:gd name="T37" fmla="*/ 683431323 h 225"/>
              <a:gd name="T38" fmla="*/ 58034043 w 641"/>
              <a:gd name="T39" fmla="*/ 738106051 h 225"/>
              <a:gd name="T40" fmla="*/ 29017021 w 641"/>
              <a:gd name="T41" fmla="*/ 738106051 h 225"/>
              <a:gd name="T42" fmla="*/ 0 w 641"/>
              <a:gd name="T43" fmla="*/ 765442490 h 225"/>
              <a:gd name="T44" fmla="*/ 609359354 w 641"/>
              <a:gd name="T45" fmla="*/ 738106051 h 225"/>
              <a:gd name="T46" fmla="*/ 1334784890 w 641"/>
              <a:gd name="T47" fmla="*/ 656094883 h 225"/>
              <a:gd name="T48" fmla="*/ 1624957009 w 641"/>
              <a:gd name="T49" fmla="*/ 628756595 h 225"/>
              <a:gd name="T50" fmla="*/ 1624957009 w 641"/>
              <a:gd name="T51" fmla="*/ 546745428 h 225"/>
              <a:gd name="T52" fmla="*/ 1653974030 w 641"/>
              <a:gd name="T53" fmla="*/ 546745428 h 225"/>
              <a:gd name="T54" fmla="*/ 1682991052 w 641"/>
              <a:gd name="T55" fmla="*/ 546745428 h 225"/>
              <a:gd name="T56" fmla="*/ 1682991052 w 641"/>
              <a:gd name="T57" fmla="*/ 519407140 h 225"/>
              <a:gd name="T58" fmla="*/ 1712008073 w 641"/>
              <a:gd name="T59" fmla="*/ 492070700 h 225"/>
              <a:gd name="T60" fmla="*/ 1682991052 w 641"/>
              <a:gd name="T61" fmla="*/ 492070700 h 225"/>
              <a:gd name="T62" fmla="*/ 1712008073 w 641"/>
              <a:gd name="T63" fmla="*/ 492070700 h 225"/>
              <a:gd name="T64" fmla="*/ 1741025094 w 641"/>
              <a:gd name="T65" fmla="*/ 464734261 h 225"/>
              <a:gd name="T66" fmla="*/ 1799059137 w 641"/>
              <a:gd name="T67" fmla="*/ 437395973 h 225"/>
              <a:gd name="T68" fmla="*/ 1857093180 w 641"/>
              <a:gd name="T69" fmla="*/ 437395973 h 225"/>
              <a:gd name="T70" fmla="*/ 1886110201 w 641"/>
              <a:gd name="T71" fmla="*/ 355384806 h 225"/>
              <a:gd name="T72" fmla="*/ 1915127223 w 641"/>
              <a:gd name="T73" fmla="*/ 355384806 h 225"/>
              <a:gd name="T74" fmla="*/ 1973161266 w 641"/>
              <a:gd name="T75" fmla="*/ 328046517 h 225"/>
              <a:gd name="T76" fmla="*/ 1973161266 w 641"/>
              <a:gd name="T77" fmla="*/ 273371790 h 225"/>
              <a:gd name="T78" fmla="*/ 2002178287 w 641"/>
              <a:gd name="T79" fmla="*/ 273371790 h 225"/>
              <a:gd name="T80" fmla="*/ 2031195309 w 641"/>
              <a:gd name="T81" fmla="*/ 273371790 h 225"/>
              <a:gd name="T82" fmla="*/ 2031195309 w 641"/>
              <a:gd name="T83" fmla="*/ 246035350 h 225"/>
              <a:gd name="T84" fmla="*/ 2060212330 w 641"/>
              <a:gd name="T85" fmla="*/ 246035350 h 225"/>
              <a:gd name="T86" fmla="*/ 2089229351 w 641"/>
              <a:gd name="T87" fmla="*/ 246035350 h 225"/>
              <a:gd name="T88" fmla="*/ 2089229351 w 641"/>
              <a:gd name="T89" fmla="*/ 218698911 h 225"/>
              <a:gd name="T90" fmla="*/ 2147263394 w 641"/>
              <a:gd name="T91" fmla="*/ 191360623 h 225"/>
              <a:gd name="T92" fmla="*/ 2147483647 w 641"/>
              <a:gd name="T93" fmla="*/ 191360623 h 225"/>
              <a:gd name="T94" fmla="*/ 2147483647 w 641"/>
              <a:gd name="T95" fmla="*/ 191360623 h 225"/>
              <a:gd name="T96" fmla="*/ 2147483647 w 641"/>
              <a:gd name="T97" fmla="*/ 109349455 h 225"/>
              <a:gd name="T98" fmla="*/ 2147483647 w 641"/>
              <a:gd name="T99" fmla="*/ 82011167 h 225"/>
              <a:gd name="T100" fmla="*/ 2147483647 w 641"/>
              <a:gd name="T101" fmla="*/ 54674728 h 225"/>
              <a:gd name="T102" fmla="*/ 2147483647 w 641"/>
              <a:gd name="T103" fmla="*/ 54674728 h 225"/>
              <a:gd name="T104" fmla="*/ 2147483647 w 641"/>
              <a:gd name="T105" fmla="*/ 27336440 h 225"/>
              <a:gd name="T106" fmla="*/ 2147483647 w 641"/>
              <a:gd name="T107" fmla="*/ 0 h 225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641" h="225">
                <a:moveTo>
                  <a:pt x="640" y="0"/>
                </a:moveTo>
                <a:lnTo>
                  <a:pt x="512" y="16"/>
                </a:lnTo>
                <a:lnTo>
                  <a:pt x="504" y="24"/>
                </a:lnTo>
                <a:lnTo>
                  <a:pt x="184" y="48"/>
                </a:lnTo>
                <a:lnTo>
                  <a:pt x="176" y="48"/>
                </a:lnTo>
                <a:lnTo>
                  <a:pt x="160" y="48"/>
                </a:lnTo>
                <a:lnTo>
                  <a:pt x="168" y="56"/>
                </a:lnTo>
                <a:lnTo>
                  <a:pt x="168" y="64"/>
                </a:lnTo>
                <a:lnTo>
                  <a:pt x="56" y="72"/>
                </a:lnTo>
                <a:lnTo>
                  <a:pt x="48" y="88"/>
                </a:lnTo>
                <a:lnTo>
                  <a:pt x="48" y="104"/>
                </a:lnTo>
                <a:lnTo>
                  <a:pt x="48" y="112"/>
                </a:lnTo>
                <a:lnTo>
                  <a:pt x="40" y="128"/>
                </a:lnTo>
                <a:lnTo>
                  <a:pt x="40" y="136"/>
                </a:lnTo>
                <a:lnTo>
                  <a:pt x="40" y="144"/>
                </a:lnTo>
                <a:lnTo>
                  <a:pt x="32" y="152"/>
                </a:lnTo>
                <a:lnTo>
                  <a:pt x="24" y="168"/>
                </a:lnTo>
                <a:lnTo>
                  <a:pt x="16" y="184"/>
                </a:lnTo>
                <a:lnTo>
                  <a:pt x="16" y="200"/>
                </a:lnTo>
                <a:lnTo>
                  <a:pt x="16" y="216"/>
                </a:lnTo>
                <a:lnTo>
                  <a:pt x="8" y="216"/>
                </a:lnTo>
                <a:lnTo>
                  <a:pt x="0" y="224"/>
                </a:lnTo>
                <a:lnTo>
                  <a:pt x="168" y="216"/>
                </a:lnTo>
                <a:lnTo>
                  <a:pt x="368" y="192"/>
                </a:lnTo>
                <a:lnTo>
                  <a:pt x="448" y="184"/>
                </a:lnTo>
                <a:lnTo>
                  <a:pt x="448" y="160"/>
                </a:lnTo>
                <a:lnTo>
                  <a:pt x="456" y="160"/>
                </a:lnTo>
                <a:lnTo>
                  <a:pt x="464" y="160"/>
                </a:lnTo>
                <a:lnTo>
                  <a:pt x="464" y="152"/>
                </a:lnTo>
                <a:lnTo>
                  <a:pt x="472" y="144"/>
                </a:lnTo>
                <a:lnTo>
                  <a:pt x="464" y="144"/>
                </a:lnTo>
                <a:lnTo>
                  <a:pt x="472" y="144"/>
                </a:lnTo>
                <a:lnTo>
                  <a:pt x="480" y="136"/>
                </a:lnTo>
                <a:lnTo>
                  <a:pt x="496" y="128"/>
                </a:lnTo>
                <a:lnTo>
                  <a:pt x="512" y="128"/>
                </a:lnTo>
                <a:lnTo>
                  <a:pt x="520" y="104"/>
                </a:lnTo>
                <a:lnTo>
                  <a:pt x="528" y="104"/>
                </a:lnTo>
                <a:lnTo>
                  <a:pt x="544" y="96"/>
                </a:lnTo>
                <a:lnTo>
                  <a:pt x="544" y="80"/>
                </a:lnTo>
                <a:lnTo>
                  <a:pt x="552" y="80"/>
                </a:lnTo>
                <a:lnTo>
                  <a:pt x="560" y="80"/>
                </a:lnTo>
                <a:lnTo>
                  <a:pt x="560" y="72"/>
                </a:lnTo>
                <a:lnTo>
                  <a:pt x="568" y="72"/>
                </a:lnTo>
                <a:lnTo>
                  <a:pt x="576" y="72"/>
                </a:lnTo>
                <a:lnTo>
                  <a:pt x="576" y="64"/>
                </a:lnTo>
                <a:lnTo>
                  <a:pt x="592" y="56"/>
                </a:lnTo>
                <a:lnTo>
                  <a:pt x="600" y="56"/>
                </a:lnTo>
                <a:lnTo>
                  <a:pt x="608" y="56"/>
                </a:lnTo>
                <a:lnTo>
                  <a:pt x="624" y="32"/>
                </a:lnTo>
                <a:lnTo>
                  <a:pt x="632" y="24"/>
                </a:lnTo>
                <a:lnTo>
                  <a:pt x="632" y="16"/>
                </a:lnTo>
                <a:lnTo>
                  <a:pt x="640" y="16"/>
                </a:lnTo>
                <a:lnTo>
                  <a:pt x="632" y="8"/>
                </a:lnTo>
                <a:lnTo>
                  <a:pt x="640" y="0"/>
                </a:lnTo>
                <a:close/>
              </a:path>
            </a:pathLst>
          </a:custGeom>
          <a:solidFill>
            <a:srgbClr val="DDDDDD"/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31" name="Freeform 150"/>
          <p:cNvSpPr>
            <a:spLocks/>
          </p:cNvSpPr>
          <p:nvPr/>
        </p:nvSpPr>
        <p:spPr bwMode="auto">
          <a:xfrm>
            <a:off x="5440352" y="2400236"/>
            <a:ext cx="930323" cy="464470"/>
          </a:xfrm>
          <a:custGeom>
            <a:avLst/>
            <a:gdLst>
              <a:gd name="T0" fmla="*/ 406210259 w 561"/>
              <a:gd name="T1" fmla="*/ 953824403 h 289"/>
              <a:gd name="T2" fmla="*/ 377194288 w 561"/>
              <a:gd name="T3" fmla="*/ 899319783 h 289"/>
              <a:gd name="T4" fmla="*/ 464240296 w 561"/>
              <a:gd name="T5" fmla="*/ 899319783 h 289"/>
              <a:gd name="T6" fmla="*/ 1653853197 w 561"/>
              <a:gd name="T7" fmla="*/ 790312387 h 289"/>
              <a:gd name="T8" fmla="*/ 1740899205 w 561"/>
              <a:gd name="T9" fmla="*/ 735807766 h 289"/>
              <a:gd name="T10" fmla="*/ 1798929242 w 561"/>
              <a:gd name="T11" fmla="*/ 681303145 h 289"/>
              <a:gd name="T12" fmla="*/ 1856959279 w 561"/>
              <a:gd name="T13" fmla="*/ 626798525 h 289"/>
              <a:gd name="T14" fmla="*/ 1885973345 w 561"/>
              <a:gd name="T15" fmla="*/ 572293904 h 289"/>
              <a:gd name="T16" fmla="*/ 2031049390 w 561"/>
              <a:gd name="T17" fmla="*/ 436033275 h 289"/>
              <a:gd name="T18" fmla="*/ 1973019353 w 561"/>
              <a:gd name="T19" fmla="*/ 408781887 h 289"/>
              <a:gd name="T20" fmla="*/ 1885973345 w 561"/>
              <a:gd name="T21" fmla="*/ 327025879 h 289"/>
              <a:gd name="T22" fmla="*/ 1827943308 w 561"/>
              <a:gd name="T23" fmla="*/ 245269871 h 289"/>
              <a:gd name="T24" fmla="*/ 1827943308 w 561"/>
              <a:gd name="T25" fmla="*/ 190765250 h 289"/>
              <a:gd name="T26" fmla="*/ 1798929242 w 561"/>
              <a:gd name="T27" fmla="*/ 163512017 h 289"/>
              <a:gd name="T28" fmla="*/ 1740899205 w 561"/>
              <a:gd name="T29" fmla="*/ 136260629 h 289"/>
              <a:gd name="T30" fmla="*/ 1682869168 w 561"/>
              <a:gd name="T31" fmla="*/ 81756008 h 289"/>
              <a:gd name="T32" fmla="*/ 1653853197 w 561"/>
              <a:gd name="T33" fmla="*/ 136260629 h 289"/>
              <a:gd name="T34" fmla="*/ 1566809094 w 561"/>
              <a:gd name="T35" fmla="*/ 109009242 h 289"/>
              <a:gd name="T36" fmla="*/ 1537793123 w 561"/>
              <a:gd name="T37" fmla="*/ 136260629 h 289"/>
              <a:gd name="T38" fmla="*/ 1392718983 w 561"/>
              <a:gd name="T39" fmla="*/ 109009242 h 289"/>
              <a:gd name="T40" fmla="*/ 1334688946 w 561"/>
              <a:gd name="T41" fmla="*/ 54504621 h 289"/>
              <a:gd name="T42" fmla="*/ 1247644843 w 561"/>
              <a:gd name="T43" fmla="*/ 27251388 h 289"/>
              <a:gd name="T44" fmla="*/ 1189614806 w 561"/>
              <a:gd name="T45" fmla="*/ 0 h 289"/>
              <a:gd name="T46" fmla="*/ 1160598835 w 561"/>
              <a:gd name="T47" fmla="*/ 54504621 h 289"/>
              <a:gd name="T48" fmla="*/ 1160598835 w 561"/>
              <a:gd name="T49" fmla="*/ 136260629 h 289"/>
              <a:gd name="T50" fmla="*/ 1102568798 w 561"/>
              <a:gd name="T51" fmla="*/ 163512017 h 289"/>
              <a:gd name="T52" fmla="*/ 1044538761 w 561"/>
              <a:gd name="T53" fmla="*/ 163512017 h 289"/>
              <a:gd name="T54" fmla="*/ 928478687 w 561"/>
              <a:gd name="T55" fmla="*/ 354277266 h 289"/>
              <a:gd name="T56" fmla="*/ 841434584 w 561"/>
              <a:gd name="T57" fmla="*/ 408781887 h 289"/>
              <a:gd name="T58" fmla="*/ 783404547 w 561"/>
              <a:gd name="T59" fmla="*/ 381530500 h 289"/>
              <a:gd name="T60" fmla="*/ 725374510 w 561"/>
              <a:gd name="T61" fmla="*/ 490537896 h 289"/>
              <a:gd name="T62" fmla="*/ 696360444 w 561"/>
              <a:gd name="T63" fmla="*/ 436033275 h 289"/>
              <a:gd name="T64" fmla="*/ 609314436 w 561"/>
              <a:gd name="T65" fmla="*/ 517791129 h 289"/>
              <a:gd name="T66" fmla="*/ 522270333 w 561"/>
              <a:gd name="T67" fmla="*/ 463286508 h 289"/>
              <a:gd name="T68" fmla="*/ 406210259 w 561"/>
              <a:gd name="T69" fmla="*/ 490537896 h 289"/>
              <a:gd name="T70" fmla="*/ 377194288 w 561"/>
              <a:gd name="T71" fmla="*/ 545042516 h 289"/>
              <a:gd name="T72" fmla="*/ 348180222 w 561"/>
              <a:gd name="T73" fmla="*/ 545042516 h 289"/>
              <a:gd name="T74" fmla="*/ 319164251 w 561"/>
              <a:gd name="T75" fmla="*/ 599547137 h 289"/>
              <a:gd name="T76" fmla="*/ 261134214 w 561"/>
              <a:gd name="T77" fmla="*/ 654051758 h 289"/>
              <a:gd name="T78" fmla="*/ 232120148 w 561"/>
              <a:gd name="T79" fmla="*/ 708554533 h 289"/>
              <a:gd name="T80" fmla="*/ 232120148 w 561"/>
              <a:gd name="T81" fmla="*/ 763059154 h 289"/>
              <a:gd name="T82" fmla="*/ 145074140 w 561"/>
              <a:gd name="T83" fmla="*/ 735807766 h 289"/>
              <a:gd name="T84" fmla="*/ 58030037 w 561"/>
              <a:gd name="T85" fmla="*/ 735807766 h 289"/>
              <a:gd name="T86" fmla="*/ 58030037 w 561"/>
              <a:gd name="T87" fmla="*/ 817563774 h 289"/>
              <a:gd name="T88" fmla="*/ 87044103 w 561"/>
              <a:gd name="T89" fmla="*/ 844815162 h 289"/>
              <a:gd name="T90" fmla="*/ 29014066 w 561"/>
              <a:gd name="T91" fmla="*/ 953824403 h 289"/>
              <a:gd name="T92" fmla="*/ 0 w 561"/>
              <a:gd name="T93" fmla="*/ 981075791 h 28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61" h="289">
                <a:moveTo>
                  <a:pt x="0" y="288"/>
                </a:moveTo>
                <a:lnTo>
                  <a:pt x="112" y="280"/>
                </a:lnTo>
                <a:lnTo>
                  <a:pt x="112" y="272"/>
                </a:lnTo>
                <a:lnTo>
                  <a:pt x="104" y="264"/>
                </a:lnTo>
                <a:lnTo>
                  <a:pt x="120" y="264"/>
                </a:lnTo>
                <a:lnTo>
                  <a:pt x="128" y="264"/>
                </a:lnTo>
                <a:lnTo>
                  <a:pt x="448" y="240"/>
                </a:lnTo>
                <a:lnTo>
                  <a:pt x="456" y="232"/>
                </a:lnTo>
                <a:lnTo>
                  <a:pt x="456" y="224"/>
                </a:lnTo>
                <a:lnTo>
                  <a:pt x="480" y="216"/>
                </a:lnTo>
                <a:lnTo>
                  <a:pt x="480" y="208"/>
                </a:lnTo>
                <a:lnTo>
                  <a:pt x="496" y="200"/>
                </a:lnTo>
                <a:lnTo>
                  <a:pt x="504" y="192"/>
                </a:lnTo>
                <a:lnTo>
                  <a:pt x="512" y="184"/>
                </a:lnTo>
                <a:lnTo>
                  <a:pt x="512" y="176"/>
                </a:lnTo>
                <a:lnTo>
                  <a:pt x="520" y="168"/>
                </a:lnTo>
                <a:lnTo>
                  <a:pt x="560" y="136"/>
                </a:lnTo>
                <a:lnTo>
                  <a:pt x="560" y="128"/>
                </a:lnTo>
                <a:lnTo>
                  <a:pt x="552" y="120"/>
                </a:lnTo>
                <a:lnTo>
                  <a:pt x="544" y="120"/>
                </a:lnTo>
                <a:lnTo>
                  <a:pt x="536" y="112"/>
                </a:lnTo>
                <a:lnTo>
                  <a:pt x="520" y="96"/>
                </a:lnTo>
                <a:lnTo>
                  <a:pt x="504" y="80"/>
                </a:lnTo>
                <a:lnTo>
                  <a:pt x="504" y="72"/>
                </a:lnTo>
                <a:lnTo>
                  <a:pt x="504" y="64"/>
                </a:lnTo>
                <a:lnTo>
                  <a:pt x="504" y="56"/>
                </a:lnTo>
                <a:lnTo>
                  <a:pt x="504" y="48"/>
                </a:lnTo>
                <a:lnTo>
                  <a:pt x="496" y="48"/>
                </a:lnTo>
                <a:lnTo>
                  <a:pt x="488" y="40"/>
                </a:lnTo>
                <a:lnTo>
                  <a:pt x="480" y="40"/>
                </a:lnTo>
                <a:lnTo>
                  <a:pt x="472" y="24"/>
                </a:lnTo>
                <a:lnTo>
                  <a:pt x="464" y="24"/>
                </a:lnTo>
                <a:lnTo>
                  <a:pt x="456" y="32"/>
                </a:lnTo>
                <a:lnTo>
                  <a:pt x="456" y="40"/>
                </a:lnTo>
                <a:lnTo>
                  <a:pt x="448" y="40"/>
                </a:lnTo>
                <a:lnTo>
                  <a:pt x="432" y="32"/>
                </a:lnTo>
                <a:lnTo>
                  <a:pt x="424" y="32"/>
                </a:lnTo>
                <a:lnTo>
                  <a:pt x="424" y="40"/>
                </a:lnTo>
                <a:lnTo>
                  <a:pt x="400" y="32"/>
                </a:lnTo>
                <a:lnTo>
                  <a:pt x="384" y="32"/>
                </a:lnTo>
                <a:lnTo>
                  <a:pt x="376" y="24"/>
                </a:lnTo>
                <a:lnTo>
                  <a:pt x="368" y="16"/>
                </a:lnTo>
                <a:lnTo>
                  <a:pt x="352" y="0"/>
                </a:lnTo>
                <a:lnTo>
                  <a:pt x="344" y="8"/>
                </a:lnTo>
                <a:lnTo>
                  <a:pt x="336" y="8"/>
                </a:lnTo>
                <a:lnTo>
                  <a:pt x="328" y="0"/>
                </a:lnTo>
                <a:lnTo>
                  <a:pt x="320" y="8"/>
                </a:lnTo>
                <a:lnTo>
                  <a:pt x="320" y="16"/>
                </a:lnTo>
                <a:lnTo>
                  <a:pt x="328" y="32"/>
                </a:lnTo>
                <a:lnTo>
                  <a:pt x="320" y="40"/>
                </a:lnTo>
                <a:lnTo>
                  <a:pt x="312" y="40"/>
                </a:lnTo>
                <a:lnTo>
                  <a:pt x="304" y="48"/>
                </a:lnTo>
                <a:lnTo>
                  <a:pt x="296" y="48"/>
                </a:lnTo>
                <a:lnTo>
                  <a:pt x="288" y="48"/>
                </a:lnTo>
                <a:lnTo>
                  <a:pt x="288" y="56"/>
                </a:lnTo>
                <a:lnTo>
                  <a:pt x="256" y="104"/>
                </a:lnTo>
                <a:lnTo>
                  <a:pt x="256" y="120"/>
                </a:lnTo>
                <a:lnTo>
                  <a:pt x="232" y="120"/>
                </a:lnTo>
                <a:lnTo>
                  <a:pt x="224" y="112"/>
                </a:lnTo>
                <a:lnTo>
                  <a:pt x="216" y="112"/>
                </a:lnTo>
                <a:lnTo>
                  <a:pt x="208" y="136"/>
                </a:lnTo>
                <a:lnTo>
                  <a:pt x="200" y="144"/>
                </a:lnTo>
                <a:lnTo>
                  <a:pt x="192" y="136"/>
                </a:lnTo>
                <a:lnTo>
                  <a:pt x="192" y="128"/>
                </a:lnTo>
                <a:lnTo>
                  <a:pt x="176" y="136"/>
                </a:lnTo>
                <a:lnTo>
                  <a:pt x="168" y="152"/>
                </a:lnTo>
                <a:lnTo>
                  <a:pt x="160" y="152"/>
                </a:lnTo>
                <a:lnTo>
                  <a:pt x="144" y="136"/>
                </a:lnTo>
                <a:lnTo>
                  <a:pt x="128" y="144"/>
                </a:lnTo>
                <a:lnTo>
                  <a:pt x="112" y="144"/>
                </a:lnTo>
                <a:lnTo>
                  <a:pt x="112" y="152"/>
                </a:lnTo>
                <a:lnTo>
                  <a:pt x="104" y="160"/>
                </a:lnTo>
                <a:lnTo>
                  <a:pt x="96" y="152"/>
                </a:lnTo>
                <a:lnTo>
                  <a:pt x="96" y="160"/>
                </a:lnTo>
                <a:lnTo>
                  <a:pt x="96" y="168"/>
                </a:lnTo>
                <a:lnTo>
                  <a:pt x="88" y="176"/>
                </a:lnTo>
                <a:lnTo>
                  <a:pt x="96" y="184"/>
                </a:lnTo>
                <a:lnTo>
                  <a:pt x="72" y="192"/>
                </a:lnTo>
                <a:lnTo>
                  <a:pt x="64" y="200"/>
                </a:lnTo>
                <a:lnTo>
                  <a:pt x="64" y="208"/>
                </a:lnTo>
                <a:lnTo>
                  <a:pt x="72" y="224"/>
                </a:lnTo>
                <a:lnTo>
                  <a:pt x="64" y="224"/>
                </a:lnTo>
                <a:lnTo>
                  <a:pt x="48" y="216"/>
                </a:lnTo>
                <a:lnTo>
                  <a:pt x="40" y="216"/>
                </a:lnTo>
                <a:lnTo>
                  <a:pt x="24" y="216"/>
                </a:lnTo>
                <a:lnTo>
                  <a:pt x="16" y="216"/>
                </a:lnTo>
                <a:lnTo>
                  <a:pt x="16" y="232"/>
                </a:lnTo>
                <a:lnTo>
                  <a:pt x="16" y="240"/>
                </a:lnTo>
                <a:lnTo>
                  <a:pt x="24" y="240"/>
                </a:lnTo>
                <a:lnTo>
                  <a:pt x="24" y="248"/>
                </a:lnTo>
                <a:lnTo>
                  <a:pt x="16" y="280"/>
                </a:lnTo>
                <a:lnTo>
                  <a:pt x="8" y="280"/>
                </a:lnTo>
                <a:lnTo>
                  <a:pt x="0" y="280"/>
                </a:lnTo>
                <a:lnTo>
                  <a:pt x="0" y="288"/>
                </a:lnTo>
                <a:close/>
              </a:path>
            </a:pathLst>
          </a:custGeom>
          <a:solidFill>
            <a:srgbClr val="DDDDDD"/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32" name="Freeform 151"/>
          <p:cNvSpPr>
            <a:spLocks/>
          </p:cNvSpPr>
          <p:nvPr/>
        </p:nvSpPr>
        <p:spPr bwMode="auto">
          <a:xfrm>
            <a:off x="5599323" y="1988295"/>
            <a:ext cx="387058" cy="670440"/>
          </a:xfrm>
          <a:custGeom>
            <a:avLst/>
            <a:gdLst>
              <a:gd name="T0" fmla="*/ 29115704 w 233"/>
              <a:gd name="T1" fmla="*/ 81818269 h 417"/>
              <a:gd name="T2" fmla="*/ 116460908 w 233"/>
              <a:gd name="T3" fmla="*/ 872726359 h 417"/>
              <a:gd name="T4" fmla="*/ 87345204 w 233"/>
              <a:gd name="T5" fmla="*/ 899999115 h 417"/>
              <a:gd name="T6" fmla="*/ 87345204 w 233"/>
              <a:gd name="T7" fmla="*/ 927271872 h 417"/>
              <a:gd name="T8" fmla="*/ 87345204 w 233"/>
              <a:gd name="T9" fmla="*/ 954544628 h 417"/>
              <a:gd name="T10" fmla="*/ 116460908 w 233"/>
              <a:gd name="T11" fmla="*/ 1036362898 h 417"/>
              <a:gd name="T12" fmla="*/ 145576612 w 233"/>
              <a:gd name="T13" fmla="*/ 1063635654 h 417"/>
              <a:gd name="T14" fmla="*/ 87345204 w 233"/>
              <a:gd name="T15" fmla="*/ 1145453923 h 417"/>
              <a:gd name="T16" fmla="*/ 87345204 w 233"/>
              <a:gd name="T17" fmla="*/ 1172726680 h 417"/>
              <a:gd name="T18" fmla="*/ 58231408 w 233"/>
              <a:gd name="T19" fmla="*/ 1227272193 h 417"/>
              <a:gd name="T20" fmla="*/ 29115704 w 233"/>
              <a:gd name="T21" fmla="*/ 1254544949 h 417"/>
              <a:gd name="T22" fmla="*/ 29115704 w 233"/>
              <a:gd name="T23" fmla="*/ 1309090462 h 417"/>
              <a:gd name="T24" fmla="*/ 0 w 233"/>
              <a:gd name="T25" fmla="*/ 1363635975 h 417"/>
              <a:gd name="T26" fmla="*/ 0 w 233"/>
              <a:gd name="T27" fmla="*/ 1390908731 h 417"/>
              <a:gd name="T28" fmla="*/ 29115704 w 233"/>
              <a:gd name="T29" fmla="*/ 1418181487 h 417"/>
              <a:gd name="T30" fmla="*/ 58231408 w 233"/>
              <a:gd name="T31" fmla="*/ 1390908731 h 417"/>
              <a:gd name="T32" fmla="*/ 58231408 w 233"/>
              <a:gd name="T33" fmla="*/ 1363635975 h 417"/>
              <a:gd name="T34" fmla="*/ 116460908 w 233"/>
              <a:gd name="T35" fmla="*/ 1363635975 h 417"/>
              <a:gd name="T36" fmla="*/ 174692315 w 233"/>
              <a:gd name="T37" fmla="*/ 1336363218 h 417"/>
              <a:gd name="T38" fmla="*/ 232921815 w 233"/>
              <a:gd name="T39" fmla="*/ 1390908731 h 417"/>
              <a:gd name="T40" fmla="*/ 262037519 w 233"/>
              <a:gd name="T41" fmla="*/ 1390908731 h 417"/>
              <a:gd name="T42" fmla="*/ 291153223 w 233"/>
              <a:gd name="T43" fmla="*/ 1336363218 h 417"/>
              <a:gd name="T44" fmla="*/ 349384631 w 233"/>
              <a:gd name="T45" fmla="*/ 1309090462 h 417"/>
              <a:gd name="T46" fmla="*/ 349384631 w 233"/>
              <a:gd name="T47" fmla="*/ 1336363218 h 417"/>
              <a:gd name="T48" fmla="*/ 378498427 w 233"/>
              <a:gd name="T49" fmla="*/ 1363635975 h 417"/>
              <a:gd name="T50" fmla="*/ 407614131 w 233"/>
              <a:gd name="T51" fmla="*/ 1336363218 h 417"/>
              <a:gd name="T52" fmla="*/ 436729835 w 233"/>
              <a:gd name="T53" fmla="*/ 1254544949 h 417"/>
              <a:gd name="T54" fmla="*/ 465845539 w 233"/>
              <a:gd name="T55" fmla="*/ 1254544949 h 417"/>
              <a:gd name="T56" fmla="*/ 494961242 w 233"/>
              <a:gd name="T57" fmla="*/ 1281817705 h 417"/>
              <a:gd name="T58" fmla="*/ 582306446 w 233"/>
              <a:gd name="T59" fmla="*/ 1281817705 h 417"/>
              <a:gd name="T60" fmla="*/ 582306446 w 233"/>
              <a:gd name="T61" fmla="*/ 1227272193 h 417"/>
              <a:gd name="T62" fmla="*/ 698767354 w 233"/>
              <a:gd name="T63" fmla="*/ 1063635654 h 417"/>
              <a:gd name="T64" fmla="*/ 698767354 w 233"/>
              <a:gd name="T65" fmla="*/ 1036362898 h 417"/>
              <a:gd name="T66" fmla="*/ 727883058 w 233"/>
              <a:gd name="T67" fmla="*/ 1036362898 h 417"/>
              <a:gd name="T68" fmla="*/ 756998762 w 233"/>
              <a:gd name="T69" fmla="*/ 1036362898 h 417"/>
              <a:gd name="T70" fmla="*/ 786114466 w 233"/>
              <a:gd name="T71" fmla="*/ 1009090141 h 417"/>
              <a:gd name="T72" fmla="*/ 815228262 w 233"/>
              <a:gd name="T73" fmla="*/ 1009090141 h 417"/>
              <a:gd name="T74" fmla="*/ 844343966 w 233"/>
              <a:gd name="T75" fmla="*/ 981817385 h 417"/>
              <a:gd name="T76" fmla="*/ 815228262 w 233"/>
              <a:gd name="T77" fmla="*/ 927271872 h 417"/>
              <a:gd name="T78" fmla="*/ 815228262 w 233"/>
              <a:gd name="T79" fmla="*/ 899999115 h 417"/>
              <a:gd name="T80" fmla="*/ 844343966 w 233"/>
              <a:gd name="T81" fmla="*/ 872726359 h 417"/>
              <a:gd name="T82" fmla="*/ 756998762 w 233"/>
              <a:gd name="T83" fmla="*/ 27272756 h 417"/>
              <a:gd name="T84" fmla="*/ 756998762 w 233"/>
              <a:gd name="T85" fmla="*/ 0 h 417"/>
              <a:gd name="T86" fmla="*/ 203808019 w 233"/>
              <a:gd name="T87" fmla="*/ 54545513 h 417"/>
              <a:gd name="T88" fmla="*/ 145576612 w 233"/>
              <a:gd name="T89" fmla="*/ 81818269 h 417"/>
              <a:gd name="T90" fmla="*/ 116460908 w 233"/>
              <a:gd name="T91" fmla="*/ 81818269 h 417"/>
              <a:gd name="T92" fmla="*/ 58231408 w 233"/>
              <a:gd name="T93" fmla="*/ 109091026 h 417"/>
              <a:gd name="T94" fmla="*/ 29115704 w 233"/>
              <a:gd name="T95" fmla="*/ 81818269 h 417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233" h="417">
                <a:moveTo>
                  <a:pt x="8" y="24"/>
                </a:moveTo>
                <a:lnTo>
                  <a:pt x="32" y="256"/>
                </a:lnTo>
                <a:lnTo>
                  <a:pt x="24" y="264"/>
                </a:lnTo>
                <a:lnTo>
                  <a:pt x="24" y="272"/>
                </a:lnTo>
                <a:lnTo>
                  <a:pt x="24" y="280"/>
                </a:lnTo>
                <a:lnTo>
                  <a:pt x="32" y="304"/>
                </a:lnTo>
                <a:lnTo>
                  <a:pt x="40" y="312"/>
                </a:lnTo>
                <a:lnTo>
                  <a:pt x="24" y="336"/>
                </a:lnTo>
                <a:lnTo>
                  <a:pt x="24" y="344"/>
                </a:lnTo>
                <a:lnTo>
                  <a:pt x="16" y="360"/>
                </a:lnTo>
                <a:lnTo>
                  <a:pt x="8" y="368"/>
                </a:lnTo>
                <a:lnTo>
                  <a:pt x="8" y="384"/>
                </a:lnTo>
                <a:lnTo>
                  <a:pt x="0" y="400"/>
                </a:lnTo>
                <a:lnTo>
                  <a:pt x="0" y="408"/>
                </a:lnTo>
                <a:lnTo>
                  <a:pt x="8" y="416"/>
                </a:lnTo>
                <a:lnTo>
                  <a:pt x="16" y="408"/>
                </a:lnTo>
                <a:lnTo>
                  <a:pt x="16" y="400"/>
                </a:lnTo>
                <a:lnTo>
                  <a:pt x="32" y="400"/>
                </a:lnTo>
                <a:lnTo>
                  <a:pt x="48" y="392"/>
                </a:lnTo>
                <a:lnTo>
                  <a:pt x="64" y="408"/>
                </a:lnTo>
                <a:lnTo>
                  <a:pt x="72" y="408"/>
                </a:lnTo>
                <a:lnTo>
                  <a:pt x="80" y="392"/>
                </a:lnTo>
                <a:lnTo>
                  <a:pt x="96" y="384"/>
                </a:lnTo>
                <a:lnTo>
                  <a:pt x="96" y="392"/>
                </a:lnTo>
                <a:lnTo>
                  <a:pt x="104" y="400"/>
                </a:lnTo>
                <a:lnTo>
                  <a:pt x="112" y="392"/>
                </a:lnTo>
                <a:lnTo>
                  <a:pt x="120" y="368"/>
                </a:lnTo>
                <a:lnTo>
                  <a:pt x="128" y="368"/>
                </a:lnTo>
                <a:lnTo>
                  <a:pt x="136" y="376"/>
                </a:lnTo>
                <a:lnTo>
                  <a:pt x="160" y="376"/>
                </a:lnTo>
                <a:lnTo>
                  <a:pt x="160" y="360"/>
                </a:lnTo>
                <a:lnTo>
                  <a:pt x="192" y="312"/>
                </a:lnTo>
                <a:lnTo>
                  <a:pt x="192" y="304"/>
                </a:lnTo>
                <a:lnTo>
                  <a:pt x="200" y="304"/>
                </a:lnTo>
                <a:lnTo>
                  <a:pt x="208" y="304"/>
                </a:lnTo>
                <a:lnTo>
                  <a:pt x="216" y="296"/>
                </a:lnTo>
                <a:lnTo>
                  <a:pt x="224" y="296"/>
                </a:lnTo>
                <a:lnTo>
                  <a:pt x="232" y="288"/>
                </a:lnTo>
                <a:lnTo>
                  <a:pt x="224" y="272"/>
                </a:lnTo>
                <a:lnTo>
                  <a:pt x="224" y="264"/>
                </a:lnTo>
                <a:lnTo>
                  <a:pt x="232" y="256"/>
                </a:lnTo>
                <a:lnTo>
                  <a:pt x="208" y="8"/>
                </a:lnTo>
                <a:lnTo>
                  <a:pt x="208" y="0"/>
                </a:lnTo>
                <a:lnTo>
                  <a:pt x="56" y="16"/>
                </a:lnTo>
                <a:lnTo>
                  <a:pt x="40" y="24"/>
                </a:lnTo>
                <a:lnTo>
                  <a:pt x="32" y="24"/>
                </a:lnTo>
                <a:lnTo>
                  <a:pt x="16" y="32"/>
                </a:lnTo>
                <a:lnTo>
                  <a:pt x="8" y="24"/>
                </a:lnTo>
                <a:close/>
              </a:path>
            </a:pathLst>
          </a:custGeom>
          <a:solidFill>
            <a:srgbClr val="DDDDDD"/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33" name="Freeform 152"/>
          <p:cNvSpPr>
            <a:spLocks/>
          </p:cNvSpPr>
          <p:nvPr/>
        </p:nvSpPr>
        <p:spPr bwMode="auto">
          <a:xfrm>
            <a:off x="6276675" y="2090589"/>
            <a:ext cx="570911" cy="555705"/>
          </a:xfrm>
          <a:custGeom>
            <a:avLst/>
            <a:gdLst>
              <a:gd name="T0" fmla="*/ 104 w 345"/>
              <a:gd name="T1" fmla="*/ 8 h 345"/>
              <a:gd name="T2" fmla="*/ 104 w 345"/>
              <a:gd name="T3" fmla="*/ 24 h 345"/>
              <a:gd name="T4" fmla="*/ 112 w 345"/>
              <a:gd name="T5" fmla="*/ 72 h 345"/>
              <a:gd name="T6" fmla="*/ 104 w 345"/>
              <a:gd name="T7" fmla="*/ 88 h 345"/>
              <a:gd name="T8" fmla="*/ 112 w 345"/>
              <a:gd name="T9" fmla="*/ 96 h 345"/>
              <a:gd name="T10" fmla="*/ 88 w 345"/>
              <a:gd name="T11" fmla="*/ 128 h 345"/>
              <a:gd name="T12" fmla="*/ 72 w 345"/>
              <a:gd name="T13" fmla="*/ 128 h 345"/>
              <a:gd name="T14" fmla="*/ 64 w 345"/>
              <a:gd name="T15" fmla="*/ 144 h 345"/>
              <a:gd name="T16" fmla="*/ 48 w 345"/>
              <a:gd name="T17" fmla="*/ 168 h 345"/>
              <a:gd name="T18" fmla="*/ 40 w 345"/>
              <a:gd name="T19" fmla="*/ 192 h 345"/>
              <a:gd name="T20" fmla="*/ 32 w 345"/>
              <a:gd name="T21" fmla="*/ 176 h 345"/>
              <a:gd name="T22" fmla="*/ 24 w 345"/>
              <a:gd name="T23" fmla="*/ 216 h 345"/>
              <a:gd name="T24" fmla="*/ 16 w 345"/>
              <a:gd name="T25" fmla="*/ 224 h 345"/>
              <a:gd name="T26" fmla="*/ 0 w 345"/>
              <a:gd name="T27" fmla="*/ 240 h 345"/>
              <a:gd name="T28" fmla="*/ 0 w 345"/>
              <a:gd name="T29" fmla="*/ 256 h 345"/>
              <a:gd name="T30" fmla="*/ 0 w 345"/>
              <a:gd name="T31" fmla="*/ 272 h 345"/>
              <a:gd name="T32" fmla="*/ 32 w 345"/>
              <a:gd name="T33" fmla="*/ 304 h 345"/>
              <a:gd name="T34" fmla="*/ 48 w 345"/>
              <a:gd name="T35" fmla="*/ 312 h 345"/>
              <a:gd name="T36" fmla="*/ 64 w 345"/>
              <a:gd name="T37" fmla="*/ 320 h 345"/>
              <a:gd name="T38" fmla="*/ 72 w 345"/>
              <a:gd name="T39" fmla="*/ 344 h 345"/>
              <a:gd name="T40" fmla="*/ 96 w 345"/>
              <a:gd name="T41" fmla="*/ 344 h 345"/>
              <a:gd name="T42" fmla="*/ 104 w 345"/>
              <a:gd name="T43" fmla="*/ 336 h 345"/>
              <a:gd name="T44" fmla="*/ 112 w 345"/>
              <a:gd name="T45" fmla="*/ 336 h 345"/>
              <a:gd name="T46" fmla="*/ 144 w 345"/>
              <a:gd name="T47" fmla="*/ 328 h 345"/>
              <a:gd name="T48" fmla="*/ 152 w 345"/>
              <a:gd name="T49" fmla="*/ 320 h 345"/>
              <a:gd name="T50" fmla="*/ 176 w 345"/>
              <a:gd name="T51" fmla="*/ 312 h 345"/>
              <a:gd name="T52" fmla="*/ 184 w 345"/>
              <a:gd name="T53" fmla="*/ 288 h 345"/>
              <a:gd name="T54" fmla="*/ 200 w 345"/>
              <a:gd name="T55" fmla="*/ 248 h 345"/>
              <a:gd name="T56" fmla="*/ 224 w 345"/>
              <a:gd name="T57" fmla="*/ 184 h 345"/>
              <a:gd name="T58" fmla="*/ 232 w 345"/>
              <a:gd name="T59" fmla="*/ 200 h 345"/>
              <a:gd name="T60" fmla="*/ 248 w 345"/>
              <a:gd name="T61" fmla="*/ 200 h 345"/>
              <a:gd name="T62" fmla="*/ 256 w 345"/>
              <a:gd name="T63" fmla="*/ 168 h 345"/>
              <a:gd name="T64" fmla="*/ 272 w 345"/>
              <a:gd name="T65" fmla="*/ 160 h 345"/>
              <a:gd name="T66" fmla="*/ 280 w 345"/>
              <a:gd name="T67" fmla="*/ 144 h 345"/>
              <a:gd name="T68" fmla="*/ 288 w 345"/>
              <a:gd name="T69" fmla="*/ 120 h 345"/>
              <a:gd name="T70" fmla="*/ 296 w 345"/>
              <a:gd name="T71" fmla="*/ 112 h 345"/>
              <a:gd name="T72" fmla="*/ 336 w 345"/>
              <a:gd name="T73" fmla="*/ 112 h 345"/>
              <a:gd name="T74" fmla="*/ 344 w 345"/>
              <a:gd name="T75" fmla="*/ 96 h 345"/>
              <a:gd name="T76" fmla="*/ 328 w 345"/>
              <a:gd name="T77" fmla="*/ 72 h 345"/>
              <a:gd name="T78" fmla="*/ 312 w 345"/>
              <a:gd name="T79" fmla="*/ 64 h 345"/>
              <a:gd name="T80" fmla="*/ 272 w 345"/>
              <a:gd name="T81" fmla="*/ 88 h 345"/>
              <a:gd name="T82" fmla="*/ 264 w 345"/>
              <a:gd name="T83" fmla="*/ 80 h 345"/>
              <a:gd name="T84" fmla="*/ 256 w 345"/>
              <a:gd name="T85" fmla="*/ 96 h 345"/>
              <a:gd name="T86" fmla="*/ 248 w 345"/>
              <a:gd name="T87" fmla="*/ 96 h 345"/>
              <a:gd name="T88" fmla="*/ 224 w 345"/>
              <a:gd name="T89" fmla="*/ 120 h 345"/>
              <a:gd name="T90" fmla="*/ 128 w 345"/>
              <a:gd name="T91" fmla="*/ 96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45" h="345">
                <a:moveTo>
                  <a:pt x="112" y="0"/>
                </a:moveTo>
                <a:lnTo>
                  <a:pt x="104" y="8"/>
                </a:lnTo>
                <a:lnTo>
                  <a:pt x="112" y="16"/>
                </a:lnTo>
                <a:lnTo>
                  <a:pt x="104" y="24"/>
                </a:lnTo>
                <a:lnTo>
                  <a:pt x="112" y="32"/>
                </a:lnTo>
                <a:lnTo>
                  <a:pt x="112" y="72"/>
                </a:lnTo>
                <a:lnTo>
                  <a:pt x="104" y="80"/>
                </a:lnTo>
                <a:lnTo>
                  <a:pt x="104" y="88"/>
                </a:lnTo>
                <a:lnTo>
                  <a:pt x="104" y="96"/>
                </a:lnTo>
                <a:lnTo>
                  <a:pt x="112" y="96"/>
                </a:lnTo>
                <a:lnTo>
                  <a:pt x="104" y="104"/>
                </a:lnTo>
                <a:lnTo>
                  <a:pt x="88" y="128"/>
                </a:lnTo>
                <a:lnTo>
                  <a:pt x="80" y="128"/>
                </a:lnTo>
                <a:lnTo>
                  <a:pt x="72" y="128"/>
                </a:lnTo>
                <a:lnTo>
                  <a:pt x="64" y="136"/>
                </a:lnTo>
                <a:lnTo>
                  <a:pt x="64" y="144"/>
                </a:lnTo>
                <a:lnTo>
                  <a:pt x="56" y="144"/>
                </a:lnTo>
                <a:lnTo>
                  <a:pt x="48" y="168"/>
                </a:lnTo>
                <a:lnTo>
                  <a:pt x="56" y="176"/>
                </a:lnTo>
                <a:lnTo>
                  <a:pt x="40" y="192"/>
                </a:lnTo>
                <a:lnTo>
                  <a:pt x="40" y="176"/>
                </a:lnTo>
                <a:lnTo>
                  <a:pt x="32" y="176"/>
                </a:lnTo>
                <a:lnTo>
                  <a:pt x="24" y="200"/>
                </a:lnTo>
                <a:lnTo>
                  <a:pt x="24" y="216"/>
                </a:lnTo>
                <a:lnTo>
                  <a:pt x="24" y="224"/>
                </a:lnTo>
                <a:lnTo>
                  <a:pt x="16" y="224"/>
                </a:lnTo>
                <a:lnTo>
                  <a:pt x="8" y="240"/>
                </a:lnTo>
                <a:lnTo>
                  <a:pt x="0" y="240"/>
                </a:lnTo>
                <a:lnTo>
                  <a:pt x="0" y="248"/>
                </a:lnTo>
                <a:lnTo>
                  <a:pt x="0" y="256"/>
                </a:lnTo>
                <a:lnTo>
                  <a:pt x="0" y="264"/>
                </a:lnTo>
                <a:lnTo>
                  <a:pt x="0" y="272"/>
                </a:lnTo>
                <a:lnTo>
                  <a:pt x="16" y="288"/>
                </a:lnTo>
                <a:lnTo>
                  <a:pt x="32" y="304"/>
                </a:lnTo>
                <a:lnTo>
                  <a:pt x="40" y="312"/>
                </a:lnTo>
                <a:lnTo>
                  <a:pt x="48" y="312"/>
                </a:lnTo>
                <a:lnTo>
                  <a:pt x="56" y="320"/>
                </a:lnTo>
                <a:lnTo>
                  <a:pt x="64" y="320"/>
                </a:lnTo>
                <a:lnTo>
                  <a:pt x="56" y="328"/>
                </a:lnTo>
                <a:lnTo>
                  <a:pt x="72" y="344"/>
                </a:lnTo>
                <a:lnTo>
                  <a:pt x="88" y="344"/>
                </a:lnTo>
                <a:lnTo>
                  <a:pt x="96" y="344"/>
                </a:lnTo>
                <a:lnTo>
                  <a:pt x="104" y="336"/>
                </a:lnTo>
                <a:lnTo>
                  <a:pt x="104" y="328"/>
                </a:lnTo>
                <a:lnTo>
                  <a:pt x="112" y="336"/>
                </a:lnTo>
                <a:lnTo>
                  <a:pt x="120" y="336"/>
                </a:lnTo>
                <a:lnTo>
                  <a:pt x="144" y="328"/>
                </a:lnTo>
                <a:lnTo>
                  <a:pt x="144" y="320"/>
                </a:lnTo>
                <a:lnTo>
                  <a:pt x="152" y="320"/>
                </a:lnTo>
                <a:lnTo>
                  <a:pt x="168" y="304"/>
                </a:lnTo>
                <a:lnTo>
                  <a:pt x="176" y="312"/>
                </a:lnTo>
                <a:lnTo>
                  <a:pt x="192" y="288"/>
                </a:lnTo>
                <a:lnTo>
                  <a:pt x="184" y="288"/>
                </a:lnTo>
                <a:lnTo>
                  <a:pt x="184" y="272"/>
                </a:lnTo>
                <a:lnTo>
                  <a:pt x="200" y="248"/>
                </a:lnTo>
                <a:lnTo>
                  <a:pt x="216" y="192"/>
                </a:lnTo>
                <a:lnTo>
                  <a:pt x="224" y="184"/>
                </a:lnTo>
                <a:lnTo>
                  <a:pt x="232" y="192"/>
                </a:lnTo>
                <a:lnTo>
                  <a:pt x="232" y="200"/>
                </a:lnTo>
                <a:lnTo>
                  <a:pt x="240" y="200"/>
                </a:lnTo>
                <a:lnTo>
                  <a:pt x="248" y="200"/>
                </a:lnTo>
                <a:lnTo>
                  <a:pt x="256" y="192"/>
                </a:lnTo>
                <a:lnTo>
                  <a:pt x="256" y="168"/>
                </a:lnTo>
                <a:lnTo>
                  <a:pt x="256" y="152"/>
                </a:lnTo>
                <a:lnTo>
                  <a:pt x="272" y="160"/>
                </a:lnTo>
                <a:lnTo>
                  <a:pt x="272" y="144"/>
                </a:lnTo>
                <a:lnTo>
                  <a:pt x="280" y="144"/>
                </a:lnTo>
                <a:lnTo>
                  <a:pt x="288" y="136"/>
                </a:lnTo>
                <a:lnTo>
                  <a:pt x="288" y="120"/>
                </a:lnTo>
                <a:lnTo>
                  <a:pt x="296" y="120"/>
                </a:lnTo>
                <a:lnTo>
                  <a:pt x="296" y="112"/>
                </a:lnTo>
                <a:lnTo>
                  <a:pt x="296" y="96"/>
                </a:lnTo>
                <a:lnTo>
                  <a:pt x="336" y="112"/>
                </a:lnTo>
                <a:lnTo>
                  <a:pt x="344" y="112"/>
                </a:lnTo>
                <a:lnTo>
                  <a:pt x="344" y="96"/>
                </a:lnTo>
                <a:lnTo>
                  <a:pt x="336" y="80"/>
                </a:lnTo>
                <a:lnTo>
                  <a:pt x="328" y="72"/>
                </a:lnTo>
                <a:lnTo>
                  <a:pt x="320" y="72"/>
                </a:lnTo>
                <a:lnTo>
                  <a:pt x="312" y="64"/>
                </a:lnTo>
                <a:lnTo>
                  <a:pt x="288" y="80"/>
                </a:lnTo>
                <a:lnTo>
                  <a:pt x="272" y="88"/>
                </a:lnTo>
                <a:lnTo>
                  <a:pt x="264" y="88"/>
                </a:lnTo>
                <a:lnTo>
                  <a:pt x="264" y="80"/>
                </a:lnTo>
                <a:lnTo>
                  <a:pt x="256" y="88"/>
                </a:lnTo>
                <a:lnTo>
                  <a:pt x="256" y="96"/>
                </a:lnTo>
                <a:lnTo>
                  <a:pt x="248" y="96"/>
                </a:lnTo>
                <a:lnTo>
                  <a:pt x="232" y="112"/>
                </a:lnTo>
                <a:lnTo>
                  <a:pt x="224" y="120"/>
                </a:lnTo>
                <a:lnTo>
                  <a:pt x="208" y="80"/>
                </a:lnTo>
                <a:lnTo>
                  <a:pt x="128" y="96"/>
                </a:lnTo>
                <a:lnTo>
                  <a:pt x="112" y="0"/>
                </a:lnTo>
                <a:close/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defTabSz="914400">
              <a:defRPr/>
            </a:pPr>
            <a:endParaRPr lang="en-US">
              <a:solidFill>
                <a:srgbClr val="000000"/>
              </a:solidFill>
              <a:latin typeface="Arial Narrow"/>
              <a:ea typeface="ＭＳ Ｐゴシック" charset="0"/>
              <a:cs typeface="Arial Narrow"/>
            </a:endParaRPr>
          </a:p>
        </p:txBody>
      </p:sp>
      <p:sp>
        <p:nvSpPr>
          <p:cNvPr id="34" name="Freeform 153"/>
          <p:cNvSpPr>
            <a:spLocks/>
          </p:cNvSpPr>
          <p:nvPr/>
        </p:nvSpPr>
        <p:spPr bwMode="auto">
          <a:xfrm>
            <a:off x="6090058" y="2631088"/>
            <a:ext cx="1115558" cy="464470"/>
          </a:xfrm>
          <a:custGeom>
            <a:avLst/>
            <a:gdLst>
              <a:gd name="T0" fmla="*/ 0 w 673"/>
              <a:gd name="T1" fmla="*/ 790312387 h 289"/>
              <a:gd name="T2" fmla="*/ 57977502 w 673"/>
              <a:gd name="T3" fmla="*/ 790312387 h 289"/>
              <a:gd name="T4" fmla="*/ 86967204 w 673"/>
              <a:gd name="T5" fmla="*/ 735807766 h 289"/>
              <a:gd name="T6" fmla="*/ 86967204 w 673"/>
              <a:gd name="T7" fmla="*/ 735807766 h 289"/>
              <a:gd name="T8" fmla="*/ 173934409 w 673"/>
              <a:gd name="T9" fmla="*/ 681303145 h 289"/>
              <a:gd name="T10" fmla="*/ 260901613 w 673"/>
              <a:gd name="T11" fmla="*/ 599547137 h 289"/>
              <a:gd name="T12" fmla="*/ 347868817 w 673"/>
              <a:gd name="T13" fmla="*/ 572293904 h 289"/>
              <a:gd name="T14" fmla="*/ 376858520 w 673"/>
              <a:gd name="T15" fmla="*/ 517791129 h 289"/>
              <a:gd name="T16" fmla="*/ 405848223 w 673"/>
              <a:gd name="T17" fmla="*/ 490537896 h 289"/>
              <a:gd name="T18" fmla="*/ 463825724 w 673"/>
              <a:gd name="T19" fmla="*/ 490537896 h 289"/>
              <a:gd name="T20" fmla="*/ 521803226 w 673"/>
              <a:gd name="T21" fmla="*/ 436033275 h 289"/>
              <a:gd name="T22" fmla="*/ 579782631 w 673"/>
              <a:gd name="T23" fmla="*/ 436033275 h 289"/>
              <a:gd name="T24" fmla="*/ 666749836 w 673"/>
              <a:gd name="T25" fmla="*/ 327025879 h 289"/>
              <a:gd name="T26" fmla="*/ 695737635 w 673"/>
              <a:gd name="T27" fmla="*/ 299772646 h 289"/>
              <a:gd name="T28" fmla="*/ 695737635 w 673"/>
              <a:gd name="T29" fmla="*/ 245269871 h 289"/>
              <a:gd name="T30" fmla="*/ 753717040 w 673"/>
              <a:gd name="T31" fmla="*/ 245269871 h 289"/>
              <a:gd name="T32" fmla="*/ 840684244 w 673"/>
              <a:gd name="T33" fmla="*/ 218016637 h 289"/>
              <a:gd name="T34" fmla="*/ 1594401284 w 673"/>
              <a:gd name="T35" fmla="*/ 136260629 h 289"/>
              <a:gd name="T36" fmla="*/ 2147483647 w 673"/>
              <a:gd name="T37" fmla="*/ 27251388 h 289"/>
              <a:gd name="T38" fmla="*/ 2147483647 w 673"/>
              <a:gd name="T39" fmla="*/ 54504621 h 289"/>
              <a:gd name="T40" fmla="*/ 2147483647 w 673"/>
              <a:gd name="T41" fmla="*/ 109009242 h 289"/>
              <a:gd name="T42" fmla="*/ 2147483647 w 673"/>
              <a:gd name="T43" fmla="*/ 109009242 h 289"/>
              <a:gd name="T44" fmla="*/ 2147483647 w 673"/>
              <a:gd name="T45" fmla="*/ 109009242 h 289"/>
              <a:gd name="T46" fmla="*/ 2147483647 w 673"/>
              <a:gd name="T47" fmla="*/ 163512017 h 289"/>
              <a:gd name="T48" fmla="*/ 2147483647 w 673"/>
              <a:gd name="T49" fmla="*/ 190765250 h 289"/>
              <a:gd name="T50" fmla="*/ 2147483647 w 673"/>
              <a:gd name="T51" fmla="*/ 218016637 h 289"/>
              <a:gd name="T52" fmla="*/ 2147483647 w 673"/>
              <a:gd name="T53" fmla="*/ 218016637 h 289"/>
              <a:gd name="T54" fmla="*/ 2147483647 w 673"/>
              <a:gd name="T55" fmla="*/ 190765250 h 289"/>
              <a:gd name="T56" fmla="*/ 2147483647 w 673"/>
              <a:gd name="T57" fmla="*/ 218016637 h 289"/>
              <a:gd name="T58" fmla="*/ 2147483647 w 673"/>
              <a:gd name="T59" fmla="*/ 218016637 h 289"/>
              <a:gd name="T60" fmla="*/ 2147483647 w 673"/>
              <a:gd name="T61" fmla="*/ 190765250 h 289"/>
              <a:gd name="T62" fmla="*/ 2147483647 w 673"/>
              <a:gd name="T63" fmla="*/ 245269871 h 289"/>
              <a:gd name="T64" fmla="*/ 2147483647 w 673"/>
              <a:gd name="T65" fmla="*/ 299772646 h 289"/>
              <a:gd name="T66" fmla="*/ 2147483647 w 673"/>
              <a:gd name="T67" fmla="*/ 327025879 h 289"/>
              <a:gd name="T68" fmla="*/ 2147483647 w 673"/>
              <a:gd name="T69" fmla="*/ 381530500 h 289"/>
              <a:gd name="T70" fmla="*/ 2147483647 w 673"/>
              <a:gd name="T71" fmla="*/ 381530500 h 289"/>
              <a:gd name="T72" fmla="*/ 2147483647 w 673"/>
              <a:gd name="T73" fmla="*/ 327025879 h 289"/>
              <a:gd name="T74" fmla="*/ 2147483647 w 673"/>
              <a:gd name="T75" fmla="*/ 354277266 h 289"/>
              <a:gd name="T76" fmla="*/ 2147483647 w 673"/>
              <a:gd name="T77" fmla="*/ 408781887 h 289"/>
              <a:gd name="T78" fmla="*/ 2147483647 w 673"/>
              <a:gd name="T79" fmla="*/ 408781887 h 289"/>
              <a:gd name="T80" fmla="*/ 2147483647 w 673"/>
              <a:gd name="T81" fmla="*/ 436033275 h 289"/>
              <a:gd name="T82" fmla="*/ 2147483647 w 673"/>
              <a:gd name="T83" fmla="*/ 545042516 h 289"/>
              <a:gd name="T84" fmla="*/ 2147483647 w 673"/>
              <a:gd name="T85" fmla="*/ 517791129 h 289"/>
              <a:gd name="T86" fmla="*/ 2145194213 w 673"/>
              <a:gd name="T87" fmla="*/ 545042516 h 289"/>
              <a:gd name="T88" fmla="*/ 2147483647 w 673"/>
              <a:gd name="T89" fmla="*/ 545042516 h 289"/>
              <a:gd name="T90" fmla="*/ 2147483647 w 673"/>
              <a:gd name="T91" fmla="*/ 517791129 h 289"/>
              <a:gd name="T92" fmla="*/ 2147483647 w 673"/>
              <a:gd name="T93" fmla="*/ 490537896 h 289"/>
              <a:gd name="T94" fmla="*/ 2147483647 w 673"/>
              <a:gd name="T95" fmla="*/ 572293904 h 289"/>
              <a:gd name="T96" fmla="*/ 2147483647 w 673"/>
              <a:gd name="T97" fmla="*/ 626798525 h 289"/>
              <a:gd name="T98" fmla="*/ 2116204510 w 673"/>
              <a:gd name="T99" fmla="*/ 708554533 h 289"/>
              <a:gd name="T100" fmla="*/ 2087214808 w 673"/>
              <a:gd name="T101" fmla="*/ 735807766 h 289"/>
              <a:gd name="T102" fmla="*/ 2000247603 w 673"/>
              <a:gd name="T103" fmla="*/ 790312387 h 289"/>
              <a:gd name="T104" fmla="*/ 1942270102 w 673"/>
              <a:gd name="T105" fmla="*/ 926573016 h 289"/>
              <a:gd name="T106" fmla="*/ 1913280399 w 673"/>
              <a:gd name="T107" fmla="*/ 953824403 h 289"/>
              <a:gd name="T108" fmla="*/ 1797323492 w 673"/>
              <a:gd name="T109" fmla="*/ 981075791 h 289"/>
              <a:gd name="T110" fmla="*/ 1101585857 w 673"/>
              <a:gd name="T111" fmla="*/ 763059154 h 289"/>
              <a:gd name="T112" fmla="*/ 1043608356 w 673"/>
              <a:gd name="T113" fmla="*/ 708554533 h 289"/>
              <a:gd name="T114" fmla="*/ 985628950 w 673"/>
              <a:gd name="T115" fmla="*/ 708554533 h 289"/>
              <a:gd name="T116" fmla="*/ 637760133 w 673"/>
              <a:gd name="T117" fmla="*/ 735807766 h 289"/>
              <a:gd name="T118" fmla="*/ 521803226 w 673"/>
              <a:gd name="T119" fmla="*/ 763059154 h 289"/>
              <a:gd name="T120" fmla="*/ 405848223 w 673"/>
              <a:gd name="T121" fmla="*/ 817563774 h 289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673" h="289">
                <a:moveTo>
                  <a:pt x="0" y="256"/>
                </a:moveTo>
                <a:lnTo>
                  <a:pt x="0" y="232"/>
                </a:lnTo>
                <a:lnTo>
                  <a:pt x="8" y="232"/>
                </a:lnTo>
                <a:lnTo>
                  <a:pt x="16" y="232"/>
                </a:lnTo>
                <a:lnTo>
                  <a:pt x="16" y="224"/>
                </a:lnTo>
                <a:lnTo>
                  <a:pt x="24" y="216"/>
                </a:lnTo>
                <a:lnTo>
                  <a:pt x="16" y="216"/>
                </a:lnTo>
                <a:lnTo>
                  <a:pt x="24" y="216"/>
                </a:lnTo>
                <a:lnTo>
                  <a:pt x="32" y="208"/>
                </a:lnTo>
                <a:lnTo>
                  <a:pt x="48" y="200"/>
                </a:lnTo>
                <a:lnTo>
                  <a:pt x="64" y="200"/>
                </a:lnTo>
                <a:lnTo>
                  <a:pt x="72" y="176"/>
                </a:lnTo>
                <a:lnTo>
                  <a:pt x="80" y="176"/>
                </a:lnTo>
                <a:lnTo>
                  <a:pt x="96" y="168"/>
                </a:lnTo>
                <a:lnTo>
                  <a:pt x="96" y="152"/>
                </a:lnTo>
                <a:lnTo>
                  <a:pt x="104" y="152"/>
                </a:lnTo>
                <a:lnTo>
                  <a:pt x="112" y="152"/>
                </a:lnTo>
                <a:lnTo>
                  <a:pt x="112" y="144"/>
                </a:lnTo>
                <a:lnTo>
                  <a:pt x="120" y="144"/>
                </a:lnTo>
                <a:lnTo>
                  <a:pt x="128" y="144"/>
                </a:lnTo>
                <a:lnTo>
                  <a:pt x="128" y="136"/>
                </a:lnTo>
                <a:lnTo>
                  <a:pt x="144" y="128"/>
                </a:lnTo>
                <a:lnTo>
                  <a:pt x="152" y="128"/>
                </a:lnTo>
                <a:lnTo>
                  <a:pt x="160" y="128"/>
                </a:lnTo>
                <a:lnTo>
                  <a:pt x="176" y="104"/>
                </a:lnTo>
                <a:lnTo>
                  <a:pt x="184" y="96"/>
                </a:lnTo>
                <a:lnTo>
                  <a:pt x="184" y="88"/>
                </a:lnTo>
                <a:lnTo>
                  <a:pt x="192" y="88"/>
                </a:lnTo>
                <a:lnTo>
                  <a:pt x="184" y="80"/>
                </a:lnTo>
                <a:lnTo>
                  <a:pt x="192" y="72"/>
                </a:lnTo>
                <a:lnTo>
                  <a:pt x="208" y="64"/>
                </a:lnTo>
                <a:lnTo>
                  <a:pt x="208" y="72"/>
                </a:lnTo>
                <a:lnTo>
                  <a:pt x="224" y="64"/>
                </a:lnTo>
                <a:lnTo>
                  <a:pt x="232" y="64"/>
                </a:lnTo>
                <a:lnTo>
                  <a:pt x="240" y="64"/>
                </a:lnTo>
                <a:lnTo>
                  <a:pt x="440" y="40"/>
                </a:lnTo>
                <a:lnTo>
                  <a:pt x="640" y="0"/>
                </a:lnTo>
                <a:lnTo>
                  <a:pt x="648" y="8"/>
                </a:lnTo>
                <a:lnTo>
                  <a:pt x="656" y="8"/>
                </a:lnTo>
                <a:lnTo>
                  <a:pt x="656" y="16"/>
                </a:lnTo>
                <a:lnTo>
                  <a:pt x="664" y="16"/>
                </a:lnTo>
                <a:lnTo>
                  <a:pt x="664" y="32"/>
                </a:lnTo>
                <a:lnTo>
                  <a:pt x="656" y="32"/>
                </a:lnTo>
                <a:lnTo>
                  <a:pt x="648" y="32"/>
                </a:lnTo>
                <a:lnTo>
                  <a:pt x="640" y="32"/>
                </a:lnTo>
                <a:lnTo>
                  <a:pt x="648" y="32"/>
                </a:lnTo>
                <a:lnTo>
                  <a:pt x="640" y="40"/>
                </a:lnTo>
                <a:lnTo>
                  <a:pt x="624" y="48"/>
                </a:lnTo>
                <a:lnTo>
                  <a:pt x="616" y="56"/>
                </a:lnTo>
                <a:lnTo>
                  <a:pt x="600" y="56"/>
                </a:lnTo>
                <a:lnTo>
                  <a:pt x="600" y="64"/>
                </a:lnTo>
                <a:lnTo>
                  <a:pt x="608" y="64"/>
                </a:lnTo>
                <a:lnTo>
                  <a:pt x="616" y="64"/>
                </a:lnTo>
                <a:lnTo>
                  <a:pt x="632" y="56"/>
                </a:lnTo>
                <a:lnTo>
                  <a:pt x="640" y="56"/>
                </a:lnTo>
                <a:lnTo>
                  <a:pt x="648" y="56"/>
                </a:lnTo>
                <a:lnTo>
                  <a:pt x="648" y="64"/>
                </a:lnTo>
                <a:lnTo>
                  <a:pt x="656" y="64"/>
                </a:lnTo>
                <a:lnTo>
                  <a:pt x="664" y="64"/>
                </a:lnTo>
                <a:lnTo>
                  <a:pt x="672" y="56"/>
                </a:lnTo>
                <a:lnTo>
                  <a:pt x="672" y="64"/>
                </a:lnTo>
                <a:lnTo>
                  <a:pt x="672" y="72"/>
                </a:lnTo>
                <a:lnTo>
                  <a:pt x="672" y="80"/>
                </a:lnTo>
                <a:lnTo>
                  <a:pt x="672" y="88"/>
                </a:lnTo>
                <a:lnTo>
                  <a:pt x="672" y="96"/>
                </a:lnTo>
                <a:lnTo>
                  <a:pt x="664" y="96"/>
                </a:lnTo>
                <a:lnTo>
                  <a:pt x="656" y="104"/>
                </a:lnTo>
                <a:lnTo>
                  <a:pt x="648" y="112"/>
                </a:lnTo>
                <a:lnTo>
                  <a:pt x="632" y="112"/>
                </a:lnTo>
                <a:lnTo>
                  <a:pt x="624" y="112"/>
                </a:lnTo>
                <a:lnTo>
                  <a:pt x="624" y="104"/>
                </a:lnTo>
                <a:lnTo>
                  <a:pt x="624" y="96"/>
                </a:lnTo>
                <a:lnTo>
                  <a:pt x="616" y="96"/>
                </a:lnTo>
                <a:lnTo>
                  <a:pt x="616" y="104"/>
                </a:lnTo>
                <a:lnTo>
                  <a:pt x="616" y="112"/>
                </a:lnTo>
                <a:lnTo>
                  <a:pt x="616" y="120"/>
                </a:lnTo>
                <a:lnTo>
                  <a:pt x="616" y="112"/>
                </a:lnTo>
                <a:lnTo>
                  <a:pt x="616" y="120"/>
                </a:lnTo>
                <a:lnTo>
                  <a:pt x="624" y="120"/>
                </a:lnTo>
                <a:lnTo>
                  <a:pt x="632" y="128"/>
                </a:lnTo>
                <a:lnTo>
                  <a:pt x="624" y="136"/>
                </a:lnTo>
                <a:lnTo>
                  <a:pt x="616" y="160"/>
                </a:lnTo>
                <a:lnTo>
                  <a:pt x="608" y="160"/>
                </a:lnTo>
                <a:lnTo>
                  <a:pt x="600" y="152"/>
                </a:lnTo>
                <a:lnTo>
                  <a:pt x="592" y="152"/>
                </a:lnTo>
                <a:lnTo>
                  <a:pt x="592" y="160"/>
                </a:lnTo>
                <a:lnTo>
                  <a:pt x="600" y="160"/>
                </a:lnTo>
                <a:lnTo>
                  <a:pt x="616" y="160"/>
                </a:lnTo>
                <a:lnTo>
                  <a:pt x="624" y="160"/>
                </a:lnTo>
                <a:lnTo>
                  <a:pt x="640" y="152"/>
                </a:lnTo>
                <a:lnTo>
                  <a:pt x="640" y="144"/>
                </a:lnTo>
                <a:lnTo>
                  <a:pt x="648" y="144"/>
                </a:lnTo>
                <a:lnTo>
                  <a:pt x="648" y="152"/>
                </a:lnTo>
                <a:lnTo>
                  <a:pt x="648" y="168"/>
                </a:lnTo>
                <a:lnTo>
                  <a:pt x="632" y="176"/>
                </a:lnTo>
                <a:lnTo>
                  <a:pt x="616" y="184"/>
                </a:lnTo>
                <a:lnTo>
                  <a:pt x="600" y="184"/>
                </a:lnTo>
                <a:lnTo>
                  <a:pt x="584" y="208"/>
                </a:lnTo>
                <a:lnTo>
                  <a:pt x="576" y="208"/>
                </a:lnTo>
                <a:lnTo>
                  <a:pt x="576" y="216"/>
                </a:lnTo>
                <a:lnTo>
                  <a:pt x="560" y="216"/>
                </a:lnTo>
                <a:lnTo>
                  <a:pt x="552" y="232"/>
                </a:lnTo>
                <a:lnTo>
                  <a:pt x="544" y="248"/>
                </a:lnTo>
                <a:lnTo>
                  <a:pt x="536" y="272"/>
                </a:lnTo>
                <a:lnTo>
                  <a:pt x="536" y="280"/>
                </a:lnTo>
                <a:lnTo>
                  <a:pt x="528" y="280"/>
                </a:lnTo>
                <a:lnTo>
                  <a:pt x="504" y="288"/>
                </a:lnTo>
                <a:lnTo>
                  <a:pt x="496" y="288"/>
                </a:lnTo>
                <a:lnTo>
                  <a:pt x="392" y="216"/>
                </a:lnTo>
                <a:lnTo>
                  <a:pt x="304" y="224"/>
                </a:lnTo>
                <a:lnTo>
                  <a:pt x="304" y="216"/>
                </a:lnTo>
                <a:lnTo>
                  <a:pt x="288" y="208"/>
                </a:lnTo>
                <a:lnTo>
                  <a:pt x="280" y="216"/>
                </a:lnTo>
                <a:lnTo>
                  <a:pt x="272" y="208"/>
                </a:lnTo>
                <a:lnTo>
                  <a:pt x="272" y="200"/>
                </a:lnTo>
                <a:lnTo>
                  <a:pt x="176" y="216"/>
                </a:lnTo>
                <a:lnTo>
                  <a:pt x="168" y="216"/>
                </a:lnTo>
                <a:lnTo>
                  <a:pt x="144" y="224"/>
                </a:lnTo>
                <a:lnTo>
                  <a:pt x="136" y="224"/>
                </a:lnTo>
                <a:lnTo>
                  <a:pt x="112" y="240"/>
                </a:lnTo>
                <a:lnTo>
                  <a:pt x="0" y="256"/>
                </a:lnTo>
                <a:close/>
              </a:path>
            </a:pathLst>
          </a:custGeom>
          <a:solidFill>
            <a:srgbClr val="DDDDDD"/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35" name="Freeform 154"/>
          <p:cNvSpPr>
            <a:spLocks/>
          </p:cNvSpPr>
          <p:nvPr/>
        </p:nvSpPr>
        <p:spPr bwMode="auto">
          <a:xfrm>
            <a:off x="7059086" y="2103030"/>
            <a:ext cx="146529" cy="221176"/>
          </a:xfrm>
          <a:custGeom>
            <a:avLst/>
            <a:gdLst>
              <a:gd name="T0" fmla="*/ 314587276 w 89"/>
              <a:gd name="T1" fmla="*/ 412484876 h 137"/>
              <a:gd name="T2" fmla="*/ 314587276 w 89"/>
              <a:gd name="T3" fmla="*/ 384986131 h 137"/>
              <a:gd name="T4" fmla="*/ 314587276 w 89"/>
              <a:gd name="T5" fmla="*/ 329986788 h 137"/>
              <a:gd name="T6" fmla="*/ 257390793 w 89"/>
              <a:gd name="T7" fmla="*/ 302488044 h 137"/>
              <a:gd name="T8" fmla="*/ 228791606 w 89"/>
              <a:gd name="T9" fmla="*/ 302488044 h 137"/>
              <a:gd name="T10" fmla="*/ 200192419 w 89"/>
              <a:gd name="T11" fmla="*/ 274989299 h 137"/>
              <a:gd name="T12" fmla="*/ 200192419 w 89"/>
              <a:gd name="T13" fmla="*/ 247490555 h 137"/>
              <a:gd name="T14" fmla="*/ 142994045 w 89"/>
              <a:gd name="T15" fmla="*/ 192493066 h 137"/>
              <a:gd name="T16" fmla="*/ 142994045 w 89"/>
              <a:gd name="T17" fmla="*/ 164994321 h 137"/>
              <a:gd name="T18" fmla="*/ 114394858 w 89"/>
              <a:gd name="T19" fmla="*/ 137495577 h 137"/>
              <a:gd name="T20" fmla="*/ 85797561 w 89"/>
              <a:gd name="T21" fmla="*/ 109994978 h 137"/>
              <a:gd name="T22" fmla="*/ 85797561 w 89"/>
              <a:gd name="T23" fmla="*/ 82496234 h 137"/>
              <a:gd name="T24" fmla="*/ 114394858 w 89"/>
              <a:gd name="T25" fmla="*/ 0 h 137"/>
              <a:gd name="T26" fmla="*/ 85797561 w 89"/>
              <a:gd name="T27" fmla="*/ 0 h 137"/>
              <a:gd name="T28" fmla="*/ 57198374 w 89"/>
              <a:gd name="T29" fmla="*/ 0 h 137"/>
              <a:gd name="T30" fmla="*/ 28599187 w 89"/>
              <a:gd name="T31" fmla="*/ 27498745 h 137"/>
              <a:gd name="T32" fmla="*/ 28599187 w 89"/>
              <a:gd name="T33" fmla="*/ 54997489 h 137"/>
              <a:gd name="T34" fmla="*/ 0 w 89"/>
              <a:gd name="T35" fmla="*/ 54997489 h 137"/>
              <a:gd name="T36" fmla="*/ 142994045 w 89"/>
              <a:gd name="T37" fmla="*/ 467482365 h 137"/>
              <a:gd name="T38" fmla="*/ 314587276 w 89"/>
              <a:gd name="T39" fmla="*/ 412484876 h 13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89" h="137">
                <a:moveTo>
                  <a:pt x="88" y="120"/>
                </a:moveTo>
                <a:lnTo>
                  <a:pt x="88" y="112"/>
                </a:lnTo>
                <a:lnTo>
                  <a:pt x="88" y="96"/>
                </a:lnTo>
                <a:lnTo>
                  <a:pt x="72" y="88"/>
                </a:lnTo>
                <a:lnTo>
                  <a:pt x="64" y="88"/>
                </a:lnTo>
                <a:lnTo>
                  <a:pt x="56" y="80"/>
                </a:lnTo>
                <a:lnTo>
                  <a:pt x="56" y="72"/>
                </a:lnTo>
                <a:lnTo>
                  <a:pt x="40" y="56"/>
                </a:lnTo>
                <a:lnTo>
                  <a:pt x="40" y="48"/>
                </a:lnTo>
                <a:lnTo>
                  <a:pt x="32" y="40"/>
                </a:lnTo>
                <a:lnTo>
                  <a:pt x="24" y="32"/>
                </a:lnTo>
                <a:lnTo>
                  <a:pt x="24" y="24"/>
                </a:lnTo>
                <a:lnTo>
                  <a:pt x="32" y="0"/>
                </a:lnTo>
                <a:lnTo>
                  <a:pt x="24" y="0"/>
                </a:lnTo>
                <a:lnTo>
                  <a:pt x="16" y="0"/>
                </a:lnTo>
                <a:lnTo>
                  <a:pt x="8" y="8"/>
                </a:lnTo>
                <a:lnTo>
                  <a:pt x="8" y="16"/>
                </a:lnTo>
                <a:lnTo>
                  <a:pt x="0" y="16"/>
                </a:lnTo>
                <a:lnTo>
                  <a:pt x="40" y="136"/>
                </a:lnTo>
                <a:lnTo>
                  <a:pt x="88" y="120"/>
                </a:lnTo>
                <a:close/>
              </a:path>
            </a:pathLst>
          </a:custGeom>
          <a:solidFill>
            <a:srgbClr val="DDDDDD"/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36" name="Freeform 155"/>
          <p:cNvSpPr>
            <a:spLocks/>
          </p:cNvSpPr>
          <p:nvPr/>
        </p:nvSpPr>
        <p:spPr bwMode="auto">
          <a:xfrm>
            <a:off x="6435645" y="1756060"/>
            <a:ext cx="757528" cy="490734"/>
          </a:xfrm>
          <a:custGeom>
            <a:avLst/>
            <a:gdLst>
              <a:gd name="T0" fmla="*/ 405857374 w 457"/>
              <a:gd name="T1" fmla="*/ 983277109 h 305"/>
              <a:gd name="T2" fmla="*/ 1130603772 w 457"/>
              <a:gd name="T3" fmla="*/ 846712178 h 305"/>
              <a:gd name="T4" fmla="*/ 1362524447 w 457"/>
              <a:gd name="T5" fmla="*/ 792085467 h 305"/>
              <a:gd name="T6" fmla="*/ 1391512627 w 457"/>
              <a:gd name="T7" fmla="*/ 792085467 h 305"/>
              <a:gd name="T8" fmla="*/ 1391512627 w 457"/>
              <a:gd name="T9" fmla="*/ 764772111 h 305"/>
              <a:gd name="T10" fmla="*/ 1420502712 w 457"/>
              <a:gd name="T11" fmla="*/ 737458756 h 305"/>
              <a:gd name="T12" fmla="*/ 1449492796 w 457"/>
              <a:gd name="T13" fmla="*/ 737458756 h 305"/>
              <a:gd name="T14" fmla="*/ 1478482880 w 457"/>
              <a:gd name="T15" fmla="*/ 737458756 h 305"/>
              <a:gd name="T16" fmla="*/ 1536463049 w 457"/>
              <a:gd name="T17" fmla="*/ 710145400 h 305"/>
              <a:gd name="T18" fmla="*/ 1565453133 w 457"/>
              <a:gd name="T19" fmla="*/ 655518689 h 305"/>
              <a:gd name="T20" fmla="*/ 1594443218 w 457"/>
              <a:gd name="T21" fmla="*/ 628205333 h 305"/>
              <a:gd name="T22" fmla="*/ 1652421483 w 457"/>
              <a:gd name="T23" fmla="*/ 600891977 h 305"/>
              <a:gd name="T24" fmla="*/ 1652421483 w 457"/>
              <a:gd name="T25" fmla="*/ 573578622 h 305"/>
              <a:gd name="T26" fmla="*/ 1594443218 w 457"/>
              <a:gd name="T27" fmla="*/ 546265266 h 305"/>
              <a:gd name="T28" fmla="*/ 1565453133 w 457"/>
              <a:gd name="T29" fmla="*/ 518951910 h 305"/>
              <a:gd name="T30" fmla="*/ 1536463049 w 457"/>
              <a:gd name="T31" fmla="*/ 518951910 h 305"/>
              <a:gd name="T32" fmla="*/ 1507472965 w 457"/>
              <a:gd name="T33" fmla="*/ 491638555 h 305"/>
              <a:gd name="T34" fmla="*/ 1478482880 w 457"/>
              <a:gd name="T35" fmla="*/ 491638555 h 305"/>
              <a:gd name="T36" fmla="*/ 1478482880 w 457"/>
              <a:gd name="T37" fmla="*/ 437011843 h 305"/>
              <a:gd name="T38" fmla="*/ 1478482880 w 457"/>
              <a:gd name="T39" fmla="*/ 409698488 h 305"/>
              <a:gd name="T40" fmla="*/ 1478482880 w 457"/>
              <a:gd name="T41" fmla="*/ 382385132 h 305"/>
              <a:gd name="T42" fmla="*/ 1449492796 w 457"/>
              <a:gd name="T43" fmla="*/ 355071776 h 305"/>
              <a:gd name="T44" fmla="*/ 1478482880 w 457"/>
              <a:gd name="T45" fmla="*/ 327758420 h 305"/>
              <a:gd name="T46" fmla="*/ 1507472965 w 457"/>
              <a:gd name="T47" fmla="*/ 300445065 h 305"/>
              <a:gd name="T48" fmla="*/ 1507472965 w 457"/>
              <a:gd name="T49" fmla="*/ 245820201 h 305"/>
              <a:gd name="T50" fmla="*/ 1536463049 w 457"/>
              <a:gd name="T51" fmla="*/ 218506845 h 305"/>
              <a:gd name="T52" fmla="*/ 1536463049 w 457"/>
              <a:gd name="T53" fmla="*/ 191193490 h 305"/>
              <a:gd name="T54" fmla="*/ 1449492796 w 457"/>
              <a:gd name="T55" fmla="*/ 163880134 h 305"/>
              <a:gd name="T56" fmla="*/ 1420502712 w 457"/>
              <a:gd name="T57" fmla="*/ 136566778 h 305"/>
              <a:gd name="T58" fmla="*/ 1391512627 w 457"/>
              <a:gd name="T59" fmla="*/ 54626711 h 305"/>
              <a:gd name="T60" fmla="*/ 1362524447 w 457"/>
              <a:gd name="T61" fmla="*/ 54626711 h 305"/>
              <a:gd name="T62" fmla="*/ 1333534362 w 457"/>
              <a:gd name="T63" fmla="*/ 54626711 h 305"/>
              <a:gd name="T64" fmla="*/ 1333534362 w 457"/>
              <a:gd name="T65" fmla="*/ 27313356 h 305"/>
              <a:gd name="T66" fmla="*/ 1304544278 w 457"/>
              <a:gd name="T67" fmla="*/ 0 h 305"/>
              <a:gd name="T68" fmla="*/ 173938603 w 457"/>
              <a:gd name="T69" fmla="*/ 245820201 h 305"/>
              <a:gd name="T70" fmla="*/ 173938603 w 457"/>
              <a:gd name="T71" fmla="*/ 136566778 h 305"/>
              <a:gd name="T72" fmla="*/ 115960337 w 457"/>
              <a:gd name="T73" fmla="*/ 191193490 h 305"/>
              <a:gd name="T74" fmla="*/ 86970253 w 457"/>
              <a:gd name="T75" fmla="*/ 218506845 h 305"/>
              <a:gd name="T76" fmla="*/ 86970253 w 457"/>
              <a:gd name="T77" fmla="*/ 191193490 h 305"/>
              <a:gd name="T78" fmla="*/ 57980169 w 457"/>
              <a:gd name="T79" fmla="*/ 191193490 h 305"/>
              <a:gd name="T80" fmla="*/ 57980169 w 457"/>
              <a:gd name="T81" fmla="*/ 245820201 h 305"/>
              <a:gd name="T82" fmla="*/ 28990084 w 457"/>
              <a:gd name="T83" fmla="*/ 273133557 h 305"/>
              <a:gd name="T84" fmla="*/ 0 w 457"/>
              <a:gd name="T85" fmla="*/ 300445065 h 305"/>
              <a:gd name="T86" fmla="*/ 57980169 w 457"/>
              <a:gd name="T87" fmla="*/ 710145400 h 305"/>
              <a:gd name="T88" fmla="*/ 115960337 w 457"/>
              <a:gd name="T89" fmla="*/ 1037903821 h 305"/>
              <a:gd name="T90" fmla="*/ 405857374 w 457"/>
              <a:gd name="T91" fmla="*/ 983277109 h 305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457" h="305">
                <a:moveTo>
                  <a:pt x="112" y="288"/>
                </a:moveTo>
                <a:lnTo>
                  <a:pt x="312" y="248"/>
                </a:lnTo>
                <a:lnTo>
                  <a:pt x="376" y="232"/>
                </a:lnTo>
                <a:lnTo>
                  <a:pt x="384" y="232"/>
                </a:lnTo>
                <a:lnTo>
                  <a:pt x="384" y="224"/>
                </a:lnTo>
                <a:lnTo>
                  <a:pt x="392" y="216"/>
                </a:lnTo>
                <a:lnTo>
                  <a:pt x="400" y="216"/>
                </a:lnTo>
                <a:lnTo>
                  <a:pt x="408" y="216"/>
                </a:lnTo>
                <a:lnTo>
                  <a:pt x="424" y="208"/>
                </a:lnTo>
                <a:lnTo>
                  <a:pt x="432" y="192"/>
                </a:lnTo>
                <a:lnTo>
                  <a:pt x="440" y="184"/>
                </a:lnTo>
                <a:lnTo>
                  <a:pt x="456" y="176"/>
                </a:lnTo>
                <a:lnTo>
                  <a:pt x="456" y="168"/>
                </a:lnTo>
                <a:lnTo>
                  <a:pt x="440" y="160"/>
                </a:lnTo>
                <a:lnTo>
                  <a:pt x="432" y="152"/>
                </a:lnTo>
                <a:lnTo>
                  <a:pt x="424" y="152"/>
                </a:lnTo>
                <a:lnTo>
                  <a:pt x="416" y="144"/>
                </a:lnTo>
                <a:lnTo>
                  <a:pt x="408" y="144"/>
                </a:lnTo>
                <a:lnTo>
                  <a:pt x="408" y="128"/>
                </a:lnTo>
                <a:lnTo>
                  <a:pt x="408" y="120"/>
                </a:lnTo>
                <a:lnTo>
                  <a:pt x="408" y="112"/>
                </a:lnTo>
                <a:lnTo>
                  <a:pt x="400" y="104"/>
                </a:lnTo>
                <a:lnTo>
                  <a:pt x="408" y="96"/>
                </a:lnTo>
                <a:lnTo>
                  <a:pt x="416" y="88"/>
                </a:lnTo>
                <a:lnTo>
                  <a:pt x="416" y="72"/>
                </a:lnTo>
                <a:lnTo>
                  <a:pt x="424" y="64"/>
                </a:lnTo>
                <a:lnTo>
                  <a:pt x="424" y="56"/>
                </a:lnTo>
                <a:lnTo>
                  <a:pt x="400" y="48"/>
                </a:lnTo>
                <a:lnTo>
                  <a:pt x="392" y="40"/>
                </a:lnTo>
                <a:lnTo>
                  <a:pt x="384" y="16"/>
                </a:lnTo>
                <a:lnTo>
                  <a:pt x="376" y="16"/>
                </a:lnTo>
                <a:lnTo>
                  <a:pt x="368" y="16"/>
                </a:lnTo>
                <a:lnTo>
                  <a:pt x="368" y="8"/>
                </a:lnTo>
                <a:lnTo>
                  <a:pt x="360" y="0"/>
                </a:lnTo>
                <a:lnTo>
                  <a:pt x="48" y="72"/>
                </a:lnTo>
                <a:lnTo>
                  <a:pt x="48" y="40"/>
                </a:lnTo>
                <a:lnTo>
                  <a:pt x="32" y="56"/>
                </a:lnTo>
                <a:lnTo>
                  <a:pt x="24" y="64"/>
                </a:lnTo>
                <a:lnTo>
                  <a:pt x="24" y="56"/>
                </a:lnTo>
                <a:lnTo>
                  <a:pt x="16" y="56"/>
                </a:lnTo>
                <a:lnTo>
                  <a:pt x="16" y="72"/>
                </a:lnTo>
                <a:lnTo>
                  <a:pt x="8" y="80"/>
                </a:lnTo>
                <a:lnTo>
                  <a:pt x="0" y="88"/>
                </a:lnTo>
                <a:lnTo>
                  <a:pt x="16" y="208"/>
                </a:lnTo>
                <a:lnTo>
                  <a:pt x="32" y="304"/>
                </a:lnTo>
                <a:lnTo>
                  <a:pt x="112" y="288"/>
                </a:lnTo>
                <a:close/>
              </a:path>
            </a:pathLst>
          </a:custGeom>
          <a:solidFill>
            <a:srgbClr val="DDDDDD"/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37" name="Freeform 156"/>
          <p:cNvSpPr>
            <a:spLocks/>
          </p:cNvSpPr>
          <p:nvPr/>
        </p:nvSpPr>
        <p:spPr bwMode="auto">
          <a:xfrm>
            <a:off x="7258145" y="1666207"/>
            <a:ext cx="212882" cy="219794"/>
          </a:xfrm>
          <a:custGeom>
            <a:avLst/>
            <a:gdLst>
              <a:gd name="T0" fmla="*/ 0 w 129"/>
              <a:gd name="T1" fmla="*/ 108626027 h 137"/>
              <a:gd name="T2" fmla="*/ 172396568 w 129"/>
              <a:gd name="T3" fmla="*/ 81468599 h 137"/>
              <a:gd name="T4" fmla="*/ 201130909 w 129"/>
              <a:gd name="T5" fmla="*/ 81468599 h 137"/>
              <a:gd name="T6" fmla="*/ 430994264 w 129"/>
              <a:gd name="T7" fmla="*/ 0 h 137"/>
              <a:gd name="T8" fmla="*/ 459726709 w 129"/>
              <a:gd name="T9" fmla="*/ 190094625 h 137"/>
              <a:gd name="T10" fmla="*/ 459726709 w 129"/>
              <a:gd name="T11" fmla="*/ 217252053 h 137"/>
              <a:gd name="T12" fmla="*/ 430994264 w 129"/>
              <a:gd name="T13" fmla="*/ 217252053 h 137"/>
              <a:gd name="T14" fmla="*/ 373527478 w 129"/>
              <a:gd name="T15" fmla="*/ 271563224 h 137"/>
              <a:gd name="T16" fmla="*/ 344795032 w 129"/>
              <a:gd name="T17" fmla="*/ 271563224 h 137"/>
              <a:gd name="T18" fmla="*/ 287328246 w 129"/>
              <a:gd name="T19" fmla="*/ 298720652 h 137"/>
              <a:gd name="T20" fmla="*/ 201130909 w 129"/>
              <a:gd name="T21" fmla="*/ 325876238 h 137"/>
              <a:gd name="T22" fmla="*/ 201130909 w 129"/>
              <a:gd name="T23" fmla="*/ 298720652 h 137"/>
              <a:gd name="T24" fmla="*/ 172396568 w 129"/>
              <a:gd name="T25" fmla="*/ 353033665 h 137"/>
              <a:gd name="T26" fmla="*/ 57464891 w 129"/>
              <a:gd name="T27" fmla="*/ 434502264 h 137"/>
              <a:gd name="T28" fmla="*/ 28732446 w 129"/>
              <a:gd name="T29" fmla="*/ 461659692 h 137"/>
              <a:gd name="T30" fmla="*/ 0 w 129"/>
              <a:gd name="T31" fmla="*/ 434502264 h 137"/>
              <a:gd name="T32" fmla="*/ 57464891 w 129"/>
              <a:gd name="T33" fmla="*/ 380189251 h 137"/>
              <a:gd name="T34" fmla="*/ 57464891 w 129"/>
              <a:gd name="T35" fmla="*/ 353033665 h 137"/>
              <a:gd name="T36" fmla="*/ 28732446 w 129"/>
              <a:gd name="T37" fmla="*/ 325876238 h 137"/>
              <a:gd name="T38" fmla="*/ 0 w 129"/>
              <a:gd name="T39" fmla="*/ 108626027 h 13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129" h="137">
                <a:moveTo>
                  <a:pt x="0" y="32"/>
                </a:moveTo>
                <a:lnTo>
                  <a:pt x="48" y="24"/>
                </a:lnTo>
                <a:lnTo>
                  <a:pt x="56" y="24"/>
                </a:lnTo>
                <a:lnTo>
                  <a:pt x="120" y="0"/>
                </a:lnTo>
                <a:lnTo>
                  <a:pt x="128" y="56"/>
                </a:lnTo>
                <a:lnTo>
                  <a:pt x="128" y="64"/>
                </a:lnTo>
                <a:lnTo>
                  <a:pt x="120" y="64"/>
                </a:lnTo>
                <a:lnTo>
                  <a:pt x="104" y="80"/>
                </a:lnTo>
                <a:lnTo>
                  <a:pt x="96" y="80"/>
                </a:lnTo>
                <a:lnTo>
                  <a:pt x="80" y="88"/>
                </a:lnTo>
                <a:lnTo>
                  <a:pt x="56" y="96"/>
                </a:lnTo>
                <a:lnTo>
                  <a:pt x="56" y="88"/>
                </a:lnTo>
                <a:lnTo>
                  <a:pt x="48" y="104"/>
                </a:lnTo>
                <a:lnTo>
                  <a:pt x="16" y="128"/>
                </a:lnTo>
                <a:lnTo>
                  <a:pt x="8" y="136"/>
                </a:lnTo>
                <a:lnTo>
                  <a:pt x="0" y="128"/>
                </a:lnTo>
                <a:lnTo>
                  <a:pt x="16" y="112"/>
                </a:lnTo>
                <a:lnTo>
                  <a:pt x="16" y="104"/>
                </a:lnTo>
                <a:lnTo>
                  <a:pt x="8" y="96"/>
                </a:lnTo>
                <a:lnTo>
                  <a:pt x="0" y="32"/>
                </a:lnTo>
                <a:close/>
              </a:path>
            </a:pathLst>
          </a:custGeom>
          <a:solidFill>
            <a:srgbClr val="DDDDDD"/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38" name="Freeform 157"/>
          <p:cNvSpPr>
            <a:spLocks/>
          </p:cNvSpPr>
          <p:nvPr/>
        </p:nvSpPr>
        <p:spPr bwMode="auto">
          <a:xfrm>
            <a:off x="7455821" y="1666207"/>
            <a:ext cx="107823" cy="105059"/>
          </a:xfrm>
          <a:custGeom>
            <a:avLst/>
            <a:gdLst>
              <a:gd name="T0" fmla="*/ 0 w 65"/>
              <a:gd name="T1" fmla="*/ 0 h 65"/>
              <a:gd name="T2" fmla="*/ 29032200 w 65"/>
              <a:gd name="T3" fmla="*/ 192937912 h 65"/>
              <a:gd name="T4" fmla="*/ 29032200 w 65"/>
              <a:gd name="T5" fmla="*/ 220499940 h 65"/>
              <a:gd name="T6" fmla="*/ 87096600 w 65"/>
              <a:gd name="T7" fmla="*/ 192937912 h 65"/>
              <a:gd name="T8" fmla="*/ 116128800 w 65"/>
              <a:gd name="T9" fmla="*/ 192937912 h 65"/>
              <a:gd name="T10" fmla="*/ 116128800 w 65"/>
              <a:gd name="T11" fmla="*/ 165374027 h 65"/>
              <a:gd name="T12" fmla="*/ 116128800 w 65"/>
              <a:gd name="T13" fmla="*/ 137811998 h 65"/>
              <a:gd name="T14" fmla="*/ 145161000 w 65"/>
              <a:gd name="T15" fmla="*/ 110249970 h 65"/>
              <a:gd name="T16" fmla="*/ 145161000 w 65"/>
              <a:gd name="T17" fmla="*/ 137811998 h 65"/>
              <a:gd name="T18" fmla="*/ 145161000 w 65"/>
              <a:gd name="T19" fmla="*/ 165374027 h 65"/>
              <a:gd name="T20" fmla="*/ 145161000 w 65"/>
              <a:gd name="T21" fmla="*/ 192937912 h 65"/>
              <a:gd name="T22" fmla="*/ 174193200 w 65"/>
              <a:gd name="T23" fmla="*/ 192937912 h 65"/>
              <a:gd name="T24" fmla="*/ 174193200 w 65"/>
              <a:gd name="T25" fmla="*/ 165374027 h 65"/>
              <a:gd name="T26" fmla="*/ 203225400 w 65"/>
              <a:gd name="T27" fmla="*/ 137811998 h 65"/>
              <a:gd name="T28" fmla="*/ 232257600 w 65"/>
              <a:gd name="T29" fmla="*/ 137811998 h 65"/>
              <a:gd name="T30" fmla="*/ 203225400 w 65"/>
              <a:gd name="T31" fmla="*/ 110249970 h 65"/>
              <a:gd name="T32" fmla="*/ 203225400 w 65"/>
              <a:gd name="T33" fmla="*/ 82687942 h 65"/>
              <a:gd name="T34" fmla="*/ 174193200 w 65"/>
              <a:gd name="T35" fmla="*/ 82687942 h 65"/>
              <a:gd name="T36" fmla="*/ 116128800 w 65"/>
              <a:gd name="T37" fmla="*/ 55124057 h 65"/>
              <a:gd name="T38" fmla="*/ 116128800 w 65"/>
              <a:gd name="T39" fmla="*/ 27562028 h 65"/>
              <a:gd name="T40" fmla="*/ 87096600 w 65"/>
              <a:gd name="T41" fmla="*/ 27562028 h 65"/>
              <a:gd name="T42" fmla="*/ 87096600 w 65"/>
              <a:gd name="T43" fmla="*/ 0 h 65"/>
              <a:gd name="T44" fmla="*/ 0 w 65"/>
              <a:gd name="T45" fmla="*/ 0 h 65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5" h="65">
                <a:moveTo>
                  <a:pt x="0" y="0"/>
                </a:moveTo>
                <a:lnTo>
                  <a:pt x="8" y="56"/>
                </a:lnTo>
                <a:lnTo>
                  <a:pt x="8" y="64"/>
                </a:lnTo>
                <a:lnTo>
                  <a:pt x="24" y="56"/>
                </a:lnTo>
                <a:lnTo>
                  <a:pt x="32" y="56"/>
                </a:lnTo>
                <a:lnTo>
                  <a:pt x="32" y="48"/>
                </a:lnTo>
                <a:lnTo>
                  <a:pt x="32" y="40"/>
                </a:lnTo>
                <a:lnTo>
                  <a:pt x="40" y="32"/>
                </a:lnTo>
                <a:lnTo>
                  <a:pt x="40" y="40"/>
                </a:lnTo>
                <a:lnTo>
                  <a:pt x="40" y="48"/>
                </a:lnTo>
                <a:lnTo>
                  <a:pt x="40" y="56"/>
                </a:lnTo>
                <a:lnTo>
                  <a:pt x="48" y="56"/>
                </a:lnTo>
                <a:lnTo>
                  <a:pt x="48" y="48"/>
                </a:lnTo>
                <a:lnTo>
                  <a:pt x="56" y="40"/>
                </a:lnTo>
                <a:lnTo>
                  <a:pt x="64" y="40"/>
                </a:lnTo>
                <a:lnTo>
                  <a:pt x="56" y="32"/>
                </a:lnTo>
                <a:lnTo>
                  <a:pt x="56" y="24"/>
                </a:lnTo>
                <a:lnTo>
                  <a:pt x="48" y="24"/>
                </a:lnTo>
                <a:lnTo>
                  <a:pt x="32" y="16"/>
                </a:lnTo>
                <a:lnTo>
                  <a:pt x="32" y="8"/>
                </a:lnTo>
                <a:lnTo>
                  <a:pt x="24" y="8"/>
                </a:lnTo>
                <a:lnTo>
                  <a:pt x="24" y="0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39" name="Freeform 158"/>
          <p:cNvSpPr>
            <a:spLocks/>
          </p:cNvSpPr>
          <p:nvPr/>
        </p:nvSpPr>
        <p:spPr bwMode="auto">
          <a:xfrm>
            <a:off x="7244321" y="1511383"/>
            <a:ext cx="439588" cy="221176"/>
          </a:xfrm>
          <a:custGeom>
            <a:avLst/>
            <a:gdLst>
              <a:gd name="T0" fmla="*/ 29032200 w 265"/>
              <a:gd name="T1" fmla="*/ 192493066 h 137"/>
              <a:gd name="T2" fmla="*/ 203225400 w 265"/>
              <a:gd name="T3" fmla="*/ 137495577 h 137"/>
              <a:gd name="T4" fmla="*/ 493547400 w 265"/>
              <a:gd name="T5" fmla="*/ 82496234 h 137"/>
              <a:gd name="T6" fmla="*/ 522579600 w 265"/>
              <a:gd name="T7" fmla="*/ 54997489 h 137"/>
              <a:gd name="T8" fmla="*/ 522579600 w 265"/>
              <a:gd name="T9" fmla="*/ 82496234 h 137"/>
              <a:gd name="T10" fmla="*/ 522579600 w 265"/>
              <a:gd name="T11" fmla="*/ 54997489 h 137"/>
              <a:gd name="T12" fmla="*/ 522579600 w 265"/>
              <a:gd name="T13" fmla="*/ 27498745 h 137"/>
              <a:gd name="T14" fmla="*/ 551611800 w 265"/>
              <a:gd name="T15" fmla="*/ 27498745 h 137"/>
              <a:gd name="T16" fmla="*/ 580644000 w 265"/>
              <a:gd name="T17" fmla="*/ 0 h 137"/>
              <a:gd name="T18" fmla="*/ 609676200 w 265"/>
              <a:gd name="T19" fmla="*/ 0 h 137"/>
              <a:gd name="T20" fmla="*/ 609676200 w 265"/>
              <a:gd name="T21" fmla="*/ 27498745 h 137"/>
              <a:gd name="T22" fmla="*/ 667740600 w 265"/>
              <a:gd name="T23" fmla="*/ 54997489 h 137"/>
              <a:gd name="T24" fmla="*/ 667740600 w 265"/>
              <a:gd name="T25" fmla="*/ 82496234 h 137"/>
              <a:gd name="T26" fmla="*/ 638708400 w 265"/>
              <a:gd name="T27" fmla="*/ 109994978 h 137"/>
              <a:gd name="T28" fmla="*/ 638708400 w 265"/>
              <a:gd name="T29" fmla="*/ 137495577 h 137"/>
              <a:gd name="T30" fmla="*/ 609676200 w 265"/>
              <a:gd name="T31" fmla="*/ 164994321 h 137"/>
              <a:gd name="T32" fmla="*/ 609676200 w 265"/>
              <a:gd name="T33" fmla="*/ 192493066 h 137"/>
              <a:gd name="T34" fmla="*/ 667740600 w 265"/>
              <a:gd name="T35" fmla="*/ 192493066 h 137"/>
              <a:gd name="T36" fmla="*/ 696772800 w 265"/>
              <a:gd name="T37" fmla="*/ 219991810 h 137"/>
              <a:gd name="T38" fmla="*/ 754837200 w 265"/>
              <a:gd name="T39" fmla="*/ 274989299 h 137"/>
              <a:gd name="T40" fmla="*/ 783869400 w 265"/>
              <a:gd name="T41" fmla="*/ 302488044 h 137"/>
              <a:gd name="T42" fmla="*/ 783869400 w 265"/>
              <a:gd name="T43" fmla="*/ 329986788 h 137"/>
              <a:gd name="T44" fmla="*/ 870966000 w 265"/>
              <a:gd name="T45" fmla="*/ 329986788 h 137"/>
              <a:gd name="T46" fmla="*/ 899998200 w 265"/>
              <a:gd name="T47" fmla="*/ 329986788 h 137"/>
              <a:gd name="T48" fmla="*/ 929030400 w 265"/>
              <a:gd name="T49" fmla="*/ 274989299 h 137"/>
              <a:gd name="T50" fmla="*/ 899998200 w 265"/>
              <a:gd name="T51" fmla="*/ 274989299 h 137"/>
              <a:gd name="T52" fmla="*/ 899998200 w 265"/>
              <a:gd name="T53" fmla="*/ 247490555 h 137"/>
              <a:gd name="T54" fmla="*/ 841933800 w 265"/>
              <a:gd name="T55" fmla="*/ 219991810 h 137"/>
              <a:gd name="T56" fmla="*/ 870966000 w 265"/>
              <a:gd name="T57" fmla="*/ 219991810 h 137"/>
              <a:gd name="T58" fmla="*/ 899998200 w 265"/>
              <a:gd name="T59" fmla="*/ 219991810 h 137"/>
              <a:gd name="T60" fmla="*/ 929030400 w 265"/>
              <a:gd name="T61" fmla="*/ 274989299 h 137"/>
              <a:gd name="T62" fmla="*/ 958062600 w 265"/>
              <a:gd name="T63" fmla="*/ 329986788 h 137"/>
              <a:gd name="T64" fmla="*/ 958062600 w 265"/>
              <a:gd name="T65" fmla="*/ 357487387 h 137"/>
              <a:gd name="T66" fmla="*/ 929030400 w 265"/>
              <a:gd name="T67" fmla="*/ 357487387 h 137"/>
              <a:gd name="T68" fmla="*/ 899998200 w 265"/>
              <a:gd name="T69" fmla="*/ 357487387 h 137"/>
              <a:gd name="T70" fmla="*/ 841933800 w 265"/>
              <a:gd name="T71" fmla="*/ 384986131 h 137"/>
              <a:gd name="T72" fmla="*/ 812901600 w 265"/>
              <a:gd name="T73" fmla="*/ 439983620 h 137"/>
              <a:gd name="T74" fmla="*/ 783869400 w 265"/>
              <a:gd name="T75" fmla="*/ 439983620 h 137"/>
              <a:gd name="T76" fmla="*/ 783869400 w 265"/>
              <a:gd name="T77" fmla="*/ 412484876 h 137"/>
              <a:gd name="T78" fmla="*/ 783869400 w 265"/>
              <a:gd name="T79" fmla="*/ 384986131 h 137"/>
              <a:gd name="T80" fmla="*/ 754837200 w 265"/>
              <a:gd name="T81" fmla="*/ 384986131 h 137"/>
              <a:gd name="T82" fmla="*/ 754837200 w 265"/>
              <a:gd name="T83" fmla="*/ 412484876 h 137"/>
              <a:gd name="T84" fmla="*/ 696772800 w 265"/>
              <a:gd name="T85" fmla="*/ 467482365 h 137"/>
              <a:gd name="T86" fmla="*/ 667740600 w 265"/>
              <a:gd name="T87" fmla="*/ 439983620 h 137"/>
              <a:gd name="T88" fmla="*/ 667740600 w 265"/>
              <a:gd name="T89" fmla="*/ 412484876 h 137"/>
              <a:gd name="T90" fmla="*/ 638708400 w 265"/>
              <a:gd name="T91" fmla="*/ 412484876 h 137"/>
              <a:gd name="T92" fmla="*/ 580644000 w 265"/>
              <a:gd name="T93" fmla="*/ 384986131 h 137"/>
              <a:gd name="T94" fmla="*/ 580644000 w 265"/>
              <a:gd name="T95" fmla="*/ 357487387 h 137"/>
              <a:gd name="T96" fmla="*/ 551611800 w 265"/>
              <a:gd name="T97" fmla="*/ 357487387 h 137"/>
              <a:gd name="T98" fmla="*/ 551611800 w 265"/>
              <a:gd name="T99" fmla="*/ 329986788 h 137"/>
              <a:gd name="T100" fmla="*/ 464515200 w 265"/>
              <a:gd name="T101" fmla="*/ 329986788 h 137"/>
              <a:gd name="T102" fmla="*/ 232257600 w 265"/>
              <a:gd name="T103" fmla="*/ 412484876 h 137"/>
              <a:gd name="T104" fmla="*/ 203225400 w 265"/>
              <a:gd name="T105" fmla="*/ 412484876 h 137"/>
              <a:gd name="T106" fmla="*/ 29032200 w 265"/>
              <a:gd name="T107" fmla="*/ 439983620 h 137"/>
              <a:gd name="T108" fmla="*/ 0 w 265"/>
              <a:gd name="T109" fmla="*/ 439983620 h 137"/>
              <a:gd name="T110" fmla="*/ 29032200 w 265"/>
              <a:gd name="T111" fmla="*/ 192493066 h 137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265" h="137">
                <a:moveTo>
                  <a:pt x="8" y="56"/>
                </a:moveTo>
                <a:lnTo>
                  <a:pt x="56" y="40"/>
                </a:lnTo>
                <a:lnTo>
                  <a:pt x="136" y="24"/>
                </a:lnTo>
                <a:lnTo>
                  <a:pt x="144" y="16"/>
                </a:lnTo>
                <a:lnTo>
                  <a:pt x="144" y="24"/>
                </a:lnTo>
                <a:lnTo>
                  <a:pt x="144" y="16"/>
                </a:lnTo>
                <a:lnTo>
                  <a:pt x="144" y="8"/>
                </a:lnTo>
                <a:lnTo>
                  <a:pt x="152" y="8"/>
                </a:lnTo>
                <a:lnTo>
                  <a:pt x="160" y="0"/>
                </a:lnTo>
                <a:lnTo>
                  <a:pt x="168" y="0"/>
                </a:lnTo>
                <a:lnTo>
                  <a:pt x="168" y="8"/>
                </a:lnTo>
                <a:lnTo>
                  <a:pt x="184" y="16"/>
                </a:lnTo>
                <a:lnTo>
                  <a:pt x="184" y="24"/>
                </a:lnTo>
                <a:lnTo>
                  <a:pt x="176" y="32"/>
                </a:lnTo>
                <a:lnTo>
                  <a:pt x="176" y="40"/>
                </a:lnTo>
                <a:lnTo>
                  <a:pt x="168" y="48"/>
                </a:lnTo>
                <a:lnTo>
                  <a:pt x="168" y="56"/>
                </a:lnTo>
                <a:lnTo>
                  <a:pt x="184" y="56"/>
                </a:lnTo>
                <a:lnTo>
                  <a:pt x="192" y="64"/>
                </a:lnTo>
                <a:lnTo>
                  <a:pt x="208" y="80"/>
                </a:lnTo>
                <a:lnTo>
                  <a:pt x="216" y="88"/>
                </a:lnTo>
                <a:lnTo>
                  <a:pt x="216" y="96"/>
                </a:lnTo>
                <a:lnTo>
                  <a:pt x="240" y="96"/>
                </a:lnTo>
                <a:lnTo>
                  <a:pt x="248" y="96"/>
                </a:lnTo>
                <a:lnTo>
                  <a:pt x="256" y="80"/>
                </a:lnTo>
                <a:lnTo>
                  <a:pt x="248" y="80"/>
                </a:lnTo>
                <a:lnTo>
                  <a:pt x="248" y="72"/>
                </a:lnTo>
                <a:lnTo>
                  <a:pt x="232" y="64"/>
                </a:lnTo>
                <a:lnTo>
                  <a:pt x="240" y="64"/>
                </a:lnTo>
                <a:lnTo>
                  <a:pt x="248" y="64"/>
                </a:lnTo>
                <a:lnTo>
                  <a:pt x="256" y="80"/>
                </a:lnTo>
                <a:lnTo>
                  <a:pt x="264" y="96"/>
                </a:lnTo>
                <a:lnTo>
                  <a:pt x="264" y="104"/>
                </a:lnTo>
                <a:lnTo>
                  <a:pt x="256" y="104"/>
                </a:lnTo>
                <a:lnTo>
                  <a:pt x="248" y="104"/>
                </a:lnTo>
                <a:lnTo>
                  <a:pt x="232" y="112"/>
                </a:lnTo>
                <a:lnTo>
                  <a:pt x="224" y="128"/>
                </a:lnTo>
                <a:lnTo>
                  <a:pt x="216" y="128"/>
                </a:lnTo>
                <a:lnTo>
                  <a:pt x="216" y="120"/>
                </a:lnTo>
                <a:lnTo>
                  <a:pt x="216" y="112"/>
                </a:lnTo>
                <a:lnTo>
                  <a:pt x="208" y="112"/>
                </a:lnTo>
                <a:lnTo>
                  <a:pt x="208" y="120"/>
                </a:lnTo>
                <a:lnTo>
                  <a:pt x="192" y="136"/>
                </a:lnTo>
                <a:lnTo>
                  <a:pt x="184" y="128"/>
                </a:lnTo>
                <a:lnTo>
                  <a:pt x="184" y="120"/>
                </a:lnTo>
                <a:lnTo>
                  <a:pt x="176" y="120"/>
                </a:lnTo>
                <a:lnTo>
                  <a:pt x="160" y="112"/>
                </a:lnTo>
                <a:lnTo>
                  <a:pt x="160" y="104"/>
                </a:lnTo>
                <a:lnTo>
                  <a:pt x="152" y="104"/>
                </a:lnTo>
                <a:lnTo>
                  <a:pt x="152" y="96"/>
                </a:lnTo>
                <a:lnTo>
                  <a:pt x="128" y="96"/>
                </a:lnTo>
                <a:lnTo>
                  <a:pt x="64" y="120"/>
                </a:lnTo>
                <a:lnTo>
                  <a:pt x="56" y="120"/>
                </a:lnTo>
                <a:lnTo>
                  <a:pt x="8" y="128"/>
                </a:lnTo>
                <a:lnTo>
                  <a:pt x="0" y="128"/>
                </a:lnTo>
                <a:lnTo>
                  <a:pt x="8" y="56"/>
                </a:lnTo>
                <a:close/>
              </a:path>
            </a:pathLst>
          </a:custGeom>
          <a:solidFill>
            <a:srgbClr val="DDDDDD"/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40" name="Freeform 159"/>
          <p:cNvSpPr>
            <a:spLocks/>
          </p:cNvSpPr>
          <p:nvPr/>
        </p:nvSpPr>
        <p:spPr bwMode="auto">
          <a:xfrm>
            <a:off x="7151703" y="1215560"/>
            <a:ext cx="226706" cy="388441"/>
          </a:xfrm>
          <a:custGeom>
            <a:avLst/>
            <a:gdLst>
              <a:gd name="T0" fmla="*/ 0 w 137"/>
              <a:gd name="T1" fmla="*/ 109637695 h 241"/>
              <a:gd name="T2" fmla="*/ 28891249 w 137"/>
              <a:gd name="T3" fmla="*/ 109637695 h 241"/>
              <a:gd name="T4" fmla="*/ 28891249 w 137"/>
              <a:gd name="T5" fmla="*/ 137047118 h 241"/>
              <a:gd name="T6" fmla="*/ 28891249 w 137"/>
              <a:gd name="T7" fmla="*/ 164454691 h 241"/>
              <a:gd name="T8" fmla="*/ 86673746 w 137"/>
              <a:gd name="T9" fmla="*/ 274092386 h 241"/>
              <a:gd name="T10" fmla="*/ 86673746 w 137"/>
              <a:gd name="T11" fmla="*/ 328911233 h 241"/>
              <a:gd name="T12" fmla="*/ 86673746 w 137"/>
              <a:gd name="T13" fmla="*/ 383730080 h 241"/>
              <a:gd name="T14" fmla="*/ 86673746 w 137"/>
              <a:gd name="T15" fmla="*/ 411139504 h 241"/>
              <a:gd name="T16" fmla="*/ 115564994 w 137"/>
              <a:gd name="T17" fmla="*/ 520775348 h 241"/>
              <a:gd name="T18" fmla="*/ 115564994 w 137"/>
              <a:gd name="T19" fmla="*/ 548184771 h 241"/>
              <a:gd name="T20" fmla="*/ 115564994 w 137"/>
              <a:gd name="T21" fmla="*/ 575594195 h 241"/>
              <a:gd name="T22" fmla="*/ 115564994 w 137"/>
              <a:gd name="T23" fmla="*/ 548184771 h 241"/>
              <a:gd name="T24" fmla="*/ 144456243 w 137"/>
              <a:gd name="T25" fmla="*/ 603003619 h 241"/>
              <a:gd name="T26" fmla="*/ 173347491 w 137"/>
              <a:gd name="T27" fmla="*/ 657822466 h 241"/>
              <a:gd name="T28" fmla="*/ 173347491 w 137"/>
              <a:gd name="T29" fmla="*/ 712639462 h 241"/>
              <a:gd name="T30" fmla="*/ 202236839 w 137"/>
              <a:gd name="T31" fmla="*/ 767458310 h 241"/>
              <a:gd name="T32" fmla="*/ 231128088 w 137"/>
              <a:gd name="T33" fmla="*/ 822277157 h 241"/>
              <a:gd name="T34" fmla="*/ 404475579 w 137"/>
              <a:gd name="T35" fmla="*/ 767458310 h 241"/>
              <a:gd name="T36" fmla="*/ 375584331 w 137"/>
              <a:gd name="T37" fmla="*/ 740048886 h 241"/>
              <a:gd name="T38" fmla="*/ 404475579 w 137"/>
              <a:gd name="T39" fmla="*/ 712639462 h 241"/>
              <a:gd name="T40" fmla="*/ 404475579 w 137"/>
              <a:gd name="T41" fmla="*/ 685231890 h 241"/>
              <a:gd name="T42" fmla="*/ 375584331 w 137"/>
              <a:gd name="T43" fmla="*/ 657822466 h 241"/>
              <a:gd name="T44" fmla="*/ 375584331 w 137"/>
              <a:gd name="T45" fmla="*/ 548184771 h 241"/>
              <a:gd name="T46" fmla="*/ 375584331 w 137"/>
              <a:gd name="T47" fmla="*/ 493365924 h 241"/>
              <a:gd name="T48" fmla="*/ 404475579 w 137"/>
              <a:gd name="T49" fmla="*/ 411139504 h 241"/>
              <a:gd name="T50" fmla="*/ 404475579 w 137"/>
              <a:gd name="T51" fmla="*/ 356320657 h 241"/>
              <a:gd name="T52" fmla="*/ 404475579 w 137"/>
              <a:gd name="T53" fmla="*/ 328911233 h 241"/>
              <a:gd name="T54" fmla="*/ 404475579 w 137"/>
              <a:gd name="T55" fmla="*/ 301501809 h 241"/>
              <a:gd name="T56" fmla="*/ 404475579 w 137"/>
              <a:gd name="T57" fmla="*/ 246682962 h 241"/>
              <a:gd name="T58" fmla="*/ 462258076 w 137"/>
              <a:gd name="T59" fmla="*/ 191864115 h 241"/>
              <a:gd name="T60" fmla="*/ 491149325 w 137"/>
              <a:gd name="T61" fmla="*/ 109637695 h 241"/>
              <a:gd name="T62" fmla="*/ 462258076 w 137"/>
              <a:gd name="T63" fmla="*/ 109637695 h 241"/>
              <a:gd name="T64" fmla="*/ 462258076 w 137"/>
              <a:gd name="T65" fmla="*/ 82228271 h 241"/>
              <a:gd name="T66" fmla="*/ 462258076 w 137"/>
              <a:gd name="T67" fmla="*/ 54818847 h 241"/>
              <a:gd name="T68" fmla="*/ 462258076 w 137"/>
              <a:gd name="T69" fmla="*/ 0 h 241"/>
              <a:gd name="T70" fmla="*/ 0 w 137"/>
              <a:gd name="T71" fmla="*/ 109637695 h 241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137" h="241">
                <a:moveTo>
                  <a:pt x="0" y="32"/>
                </a:moveTo>
                <a:lnTo>
                  <a:pt x="8" y="32"/>
                </a:lnTo>
                <a:lnTo>
                  <a:pt x="8" y="40"/>
                </a:lnTo>
                <a:lnTo>
                  <a:pt x="8" y="48"/>
                </a:lnTo>
                <a:lnTo>
                  <a:pt x="24" y="80"/>
                </a:lnTo>
                <a:lnTo>
                  <a:pt x="24" y="96"/>
                </a:lnTo>
                <a:lnTo>
                  <a:pt x="24" y="112"/>
                </a:lnTo>
                <a:lnTo>
                  <a:pt x="24" y="120"/>
                </a:lnTo>
                <a:lnTo>
                  <a:pt x="32" y="152"/>
                </a:lnTo>
                <a:lnTo>
                  <a:pt x="32" y="160"/>
                </a:lnTo>
                <a:lnTo>
                  <a:pt x="32" y="168"/>
                </a:lnTo>
                <a:lnTo>
                  <a:pt x="32" y="160"/>
                </a:lnTo>
                <a:lnTo>
                  <a:pt x="40" y="176"/>
                </a:lnTo>
                <a:lnTo>
                  <a:pt x="48" y="192"/>
                </a:lnTo>
                <a:lnTo>
                  <a:pt x="48" y="208"/>
                </a:lnTo>
                <a:lnTo>
                  <a:pt x="56" y="224"/>
                </a:lnTo>
                <a:lnTo>
                  <a:pt x="64" y="240"/>
                </a:lnTo>
                <a:lnTo>
                  <a:pt x="112" y="224"/>
                </a:lnTo>
                <a:lnTo>
                  <a:pt x="104" y="216"/>
                </a:lnTo>
                <a:lnTo>
                  <a:pt x="112" y="208"/>
                </a:lnTo>
                <a:lnTo>
                  <a:pt x="112" y="200"/>
                </a:lnTo>
                <a:lnTo>
                  <a:pt x="104" y="192"/>
                </a:lnTo>
                <a:lnTo>
                  <a:pt x="104" y="160"/>
                </a:lnTo>
                <a:lnTo>
                  <a:pt x="104" y="144"/>
                </a:lnTo>
                <a:lnTo>
                  <a:pt x="112" y="120"/>
                </a:lnTo>
                <a:lnTo>
                  <a:pt x="112" y="104"/>
                </a:lnTo>
                <a:lnTo>
                  <a:pt x="112" y="96"/>
                </a:lnTo>
                <a:lnTo>
                  <a:pt x="112" y="88"/>
                </a:lnTo>
                <a:lnTo>
                  <a:pt x="112" y="72"/>
                </a:lnTo>
                <a:lnTo>
                  <a:pt x="128" y="56"/>
                </a:lnTo>
                <a:lnTo>
                  <a:pt x="136" y="32"/>
                </a:lnTo>
                <a:lnTo>
                  <a:pt x="128" y="32"/>
                </a:lnTo>
                <a:lnTo>
                  <a:pt x="128" y="24"/>
                </a:lnTo>
                <a:lnTo>
                  <a:pt x="128" y="16"/>
                </a:lnTo>
                <a:lnTo>
                  <a:pt x="128" y="0"/>
                </a:lnTo>
                <a:lnTo>
                  <a:pt x="0" y="32"/>
                </a:lnTo>
                <a:close/>
              </a:path>
            </a:pathLst>
          </a:custGeom>
          <a:solidFill>
            <a:srgbClr val="DDDDDD"/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41" name="Freeform 160"/>
          <p:cNvSpPr>
            <a:spLocks/>
          </p:cNvSpPr>
          <p:nvPr/>
        </p:nvSpPr>
        <p:spPr bwMode="auto">
          <a:xfrm>
            <a:off x="7324498" y="1151972"/>
            <a:ext cx="200440" cy="425764"/>
          </a:xfrm>
          <a:custGeom>
            <a:avLst/>
            <a:gdLst>
              <a:gd name="T0" fmla="*/ 434282969 w 121"/>
              <a:gd name="T1" fmla="*/ 762579336 h 265"/>
              <a:gd name="T2" fmla="*/ 405330771 w 121"/>
              <a:gd name="T3" fmla="*/ 762579336 h 265"/>
              <a:gd name="T4" fmla="*/ 376378573 w 121"/>
              <a:gd name="T5" fmla="*/ 789814773 h 265"/>
              <a:gd name="T6" fmla="*/ 347426376 w 121"/>
              <a:gd name="T7" fmla="*/ 789814773 h 265"/>
              <a:gd name="T8" fmla="*/ 347426376 w 121"/>
              <a:gd name="T9" fmla="*/ 817050211 h 265"/>
              <a:gd name="T10" fmla="*/ 347426376 w 121"/>
              <a:gd name="T11" fmla="*/ 844283803 h 265"/>
              <a:gd name="T12" fmla="*/ 347426376 w 121"/>
              <a:gd name="T13" fmla="*/ 817050211 h 265"/>
              <a:gd name="T14" fmla="*/ 318474178 w 121"/>
              <a:gd name="T15" fmla="*/ 844283803 h 265"/>
              <a:gd name="T16" fmla="*/ 28952198 w 121"/>
              <a:gd name="T17" fmla="*/ 898754678 h 265"/>
              <a:gd name="T18" fmla="*/ 0 w 121"/>
              <a:gd name="T19" fmla="*/ 871519241 h 265"/>
              <a:gd name="T20" fmla="*/ 28952198 w 121"/>
              <a:gd name="T21" fmla="*/ 844283803 h 265"/>
              <a:gd name="T22" fmla="*/ 28952198 w 121"/>
              <a:gd name="T23" fmla="*/ 817050211 h 265"/>
              <a:gd name="T24" fmla="*/ 0 w 121"/>
              <a:gd name="T25" fmla="*/ 789814773 h 265"/>
              <a:gd name="T26" fmla="*/ 0 w 121"/>
              <a:gd name="T27" fmla="*/ 680874868 h 265"/>
              <a:gd name="T28" fmla="*/ 0 w 121"/>
              <a:gd name="T29" fmla="*/ 626403993 h 265"/>
              <a:gd name="T30" fmla="*/ 28952198 w 121"/>
              <a:gd name="T31" fmla="*/ 544699525 h 265"/>
              <a:gd name="T32" fmla="*/ 28952198 w 121"/>
              <a:gd name="T33" fmla="*/ 490230495 h 265"/>
              <a:gd name="T34" fmla="*/ 28952198 w 121"/>
              <a:gd name="T35" fmla="*/ 462995058 h 265"/>
              <a:gd name="T36" fmla="*/ 28952198 w 121"/>
              <a:gd name="T37" fmla="*/ 435759620 h 265"/>
              <a:gd name="T38" fmla="*/ 28952198 w 121"/>
              <a:gd name="T39" fmla="*/ 381290590 h 265"/>
              <a:gd name="T40" fmla="*/ 86856594 w 121"/>
              <a:gd name="T41" fmla="*/ 326819715 h 265"/>
              <a:gd name="T42" fmla="*/ 115808792 w 121"/>
              <a:gd name="T43" fmla="*/ 245115248 h 265"/>
              <a:gd name="T44" fmla="*/ 86856594 w 121"/>
              <a:gd name="T45" fmla="*/ 245115248 h 265"/>
              <a:gd name="T46" fmla="*/ 86856594 w 121"/>
              <a:gd name="T47" fmla="*/ 217879810 h 265"/>
              <a:gd name="T48" fmla="*/ 86856594 w 121"/>
              <a:gd name="T49" fmla="*/ 190644373 h 265"/>
              <a:gd name="T50" fmla="*/ 86856594 w 121"/>
              <a:gd name="T51" fmla="*/ 136175343 h 265"/>
              <a:gd name="T52" fmla="*/ 86856594 w 121"/>
              <a:gd name="T53" fmla="*/ 81704468 h 265"/>
              <a:gd name="T54" fmla="*/ 86856594 w 121"/>
              <a:gd name="T55" fmla="*/ 54470875 h 265"/>
              <a:gd name="T56" fmla="*/ 86856594 w 121"/>
              <a:gd name="T57" fmla="*/ 27235438 h 265"/>
              <a:gd name="T58" fmla="*/ 115808792 w 121"/>
              <a:gd name="T59" fmla="*/ 27235438 h 265"/>
              <a:gd name="T60" fmla="*/ 144760990 w 121"/>
              <a:gd name="T61" fmla="*/ 27235438 h 265"/>
              <a:gd name="T62" fmla="*/ 173713188 w 121"/>
              <a:gd name="T63" fmla="*/ 0 h 265"/>
              <a:gd name="T64" fmla="*/ 347426376 w 121"/>
              <a:gd name="T65" fmla="*/ 571934963 h 265"/>
              <a:gd name="T66" fmla="*/ 347426376 w 121"/>
              <a:gd name="T67" fmla="*/ 599170401 h 265"/>
              <a:gd name="T68" fmla="*/ 347426376 w 121"/>
              <a:gd name="T69" fmla="*/ 626403993 h 265"/>
              <a:gd name="T70" fmla="*/ 405330771 w 121"/>
              <a:gd name="T71" fmla="*/ 653639431 h 265"/>
              <a:gd name="T72" fmla="*/ 405330771 w 121"/>
              <a:gd name="T73" fmla="*/ 680874868 h 265"/>
              <a:gd name="T74" fmla="*/ 434282969 w 121"/>
              <a:gd name="T75" fmla="*/ 735343898 h 265"/>
              <a:gd name="T76" fmla="*/ 434282969 w 121"/>
              <a:gd name="T77" fmla="*/ 762579336 h 265"/>
              <a:gd name="T78" fmla="*/ 434282969 w 121"/>
              <a:gd name="T79" fmla="*/ 762579336 h 26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121" h="265">
                <a:moveTo>
                  <a:pt x="120" y="224"/>
                </a:moveTo>
                <a:lnTo>
                  <a:pt x="112" y="224"/>
                </a:lnTo>
                <a:lnTo>
                  <a:pt x="104" y="232"/>
                </a:lnTo>
                <a:lnTo>
                  <a:pt x="96" y="232"/>
                </a:lnTo>
                <a:lnTo>
                  <a:pt x="96" y="240"/>
                </a:lnTo>
                <a:lnTo>
                  <a:pt x="96" y="248"/>
                </a:lnTo>
                <a:lnTo>
                  <a:pt x="96" y="240"/>
                </a:lnTo>
                <a:lnTo>
                  <a:pt x="88" y="248"/>
                </a:lnTo>
                <a:lnTo>
                  <a:pt x="8" y="264"/>
                </a:lnTo>
                <a:lnTo>
                  <a:pt x="0" y="256"/>
                </a:lnTo>
                <a:lnTo>
                  <a:pt x="8" y="248"/>
                </a:lnTo>
                <a:lnTo>
                  <a:pt x="8" y="240"/>
                </a:lnTo>
                <a:lnTo>
                  <a:pt x="0" y="232"/>
                </a:lnTo>
                <a:lnTo>
                  <a:pt x="0" y="200"/>
                </a:lnTo>
                <a:lnTo>
                  <a:pt x="0" y="184"/>
                </a:lnTo>
                <a:lnTo>
                  <a:pt x="8" y="160"/>
                </a:lnTo>
                <a:lnTo>
                  <a:pt x="8" y="144"/>
                </a:lnTo>
                <a:lnTo>
                  <a:pt x="8" y="136"/>
                </a:lnTo>
                <a:lnTo>
                  <a:pt x="8" y="128"/>
                </a:lnTo>
                <a:lnTo>
                  <a:pt x="8" y="112"/>
                </a:lnTo>
                <a:lnTo>
                  <a:pt x="24" y="96"/>
                </a:lnTo>
                <a:lnTo>
                  <a:pt x="32" y="72"/>
                </a:lnTo>
                <a:lnTo>
                  <a:pt x="24" y="72"/>
                </a:lnTo>
                <a:lnTo>
                  <a:pt x="24" y="64"/>
                </a:lnTo>
                <a:lnTo>
                  <a:pt x="24" y="56"/>
                </a:lnTo>
                <a:lnTo>
                  <a:pt x="24" y="40"/>
                </a:lnTo>
                <a:lnTo>
                  <a:pt x="24" y="24"/>
                </a:lnTo>
                <a:lnTo>
                  <a:pt x="24" y="16"/>
                </a:lnTo>
                <a:lnTo>
                  <a:pt x="24" y="8"/>
                </a:lnTo>
                <a:lnTo>
                  <a:pt x="32" y="8"/>
                </a:lnTo>
                <a:lnTo>
                  <a:pt x="40" y="8"/>
                </a:lnTo>
                <a:lnTo>
                  <a:pt x="48" y="0"/>
                </a:lnTo>
                <a:lnTo>
                  <a:pt x="96" y="168"/>
                </a:lnTo>
                <a:lnTo>
                  <a:pt x="96" y="176"/>
                </a:lnTo>
                <a:lnTo>
                  <a:pt x="96" y="184"/>
                </a:lnTo>
                <a:lnTo>
                  <a:pt x="112" y="192"/>
                </a:lnTo>
                <a:lnTo>
                  <a:pt x="112" y="200"/>
                </a:lnTo>
                <a:lnTo>
                  <a:pt x="120" y="216"/>
                </a:lnTo>
                <a:lnTo>
                  <a:pt x="120" y="224"/>
                </a:lnTo>
                <a:close/>
              </a:path>
            </a:pathLst>
          </a:custGeom>
          <a:solidFill>
            <a:srgbClr val="DDDDDD"/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42" name="Freeform 161"/>
          <p:cNvSpPr>
            <a:spLocks/>
          </p:cNvSpPr>
          <p:nvPr/>
        </p:nvSpPr>
        <p:spPr bwMode="auto">
          <a:xfrm>
            <a:off x="7403291" y="764914"/>
            <a:ext cx="465853" cy="735411"/>
          </a:xfrm>
          <a:custGeom>
            <a:avLst/>
            <a:gdLst>
              <a:gd name="T0" fmla="*/ 173987236 w 281"/>
              <a:gd name="T1" fmla="*/ 1393407706 h 457"/>
              <a:gd name="T2" fmla="*/ 173987236 w 281"/>
              <a:gd name="T3" fmla="*/ 1448052124 h 457"/>
              <a:gd name="T4" fmla="*/ 231982982 w 281"/>
              <a:gd name="T5" fmla="*/ 1502694694 h 457"/>
              <a:gd name="T6" fmla="*/ 260980854 w 281"/>
              <a:gd name="T7" fmla="*/ 1530017827 h 457"/>
              <a:gd name="T8" fmla="*/ 289978727 w 281"/>
              <a:gd name="T9" fmla="*/ 1475373409 h 457"/>
              <a:gd name="T10" fmla="*/ 318976600 w 281"/>
              <a:gd name="T11" fmla="*/ 1366086421 h 457"/>
              <a:gd name="T12" fmla="*/ 347974472 w 281"/>
              <a:gd name="T13" fmla="*/ 1311443852 h 457"/>
              <a:gd name="T14" fmla="*/ 405970218 w 281"/>
              <a:gd name="T15" fmla="*/ 1202156864 h 457"/>
              <a:gd name="T16" fmla="*/ 405970218 w 281"/>
              <a:gd name="T17" fmla="*/ 1256799434 h 457"/>
              <a:gd name="T18" fmla="*/ 434968090 w 281"/>
              <a:gd name="T19" fmla="*/ 1202156864 h 457"/>
              <a:gd name="T20" fmla="*/ 521961709 w 281"/>
              <a:gd name="T21" fmla="*/ 1174835579 h 457"/>
              <a:gd name="T22" fmla="*/ 550959581 w 281"/>
              <a:gd name="T23" fmla="*/ 1147512446 h 457"/>
              <a:gd name="T24" fmla="*/ 579957454 w 281"/>
              <a:gd name="T25" fmla="*/ 1065548591 h 457"/>
              <a:gd name="T26" fmla="*/ 608953423 w 281"/>
              <a:gd name="T27" fmla="*/ 1038225459 h 457"/>
              <a:gd name="T28" fmla="*/ 637951295 w 281"/>
              <a:gd name="T29" fmla="*/ 1010904174 h 457"/>
              <a:gd name="T30" fmla="*/ 666949168 w 281"/>
              <a:gd name="T31" fmla="*/ 1010904174 h 457"/>
              <a:gd name="T32" fmla="*/ 695947041 w 281"/>
              <a:gd name="T33" fmla="*/ 956261604 h 457"/>
              <a:gd name="T34" fmla="*/ 753942786 w 281"/>
              <a:gd name="T35" fmla="*/ 928938471 h 457"/>
              <a:gd name="T36" fmla="*/ 840936404 w 281"/>
              <a:gd name="T37" fmla="*/ 874295901 h 457"/>
              <a:gd name="T38" fmla="*/ 927930022 w 281"/>
              <a:gd name="T39" fmla="*/ 819651483 h 457"/>
              <a:gd name="T40" fmla="*/ 956927895 w 281"/>
              <a:gd name="T41" fmla="*/ 792330198 h 457"/>
              <a:gd name="T42" fmla="*/ 1014923641 w 281"/>
              <a:gd name="T43" fmla="*/ 737687629 h 457"/>
              <a:gd name="T44" fmla="*/ 956927895 w 281"/>
              <a:gd name="T45" fmla="*/ 710364496 h 457"/>
              <a:gd name="T46" fmla="*/ 985925768 w 281"/>
              <a:gd name="T47" fmla="*/ 683043211 h 457"/>
              <a:gd name="T48" fmla="*/ 956927895 w 281"/>
              <a:gd name="T49" fmla="*/ 601077508 h 457"/>
              <a:gd name="T50" fmla="*/ 898932150 w 281"/>
              <a:gd name="T51" fmla="*/ 601077508 h 457"/>
              <a:gd name="T52" fmla="*/ 840936404 w 281"/>
              <a:gd name="T53" fmla="*/ 601077508 h 457"/>
              <a:gd name="T54" fmla="*/ 840936404 w 281"/>
              <a:gd name="T55" fmla="*/ 546434938 h 457"/>
              <a:gd name="T56" fmla="*/ 811938532 w 281"/>
              <a:gd name="T57" fmla="*/ 519113653 h 457"/>
              <a:gd name="T58" fmla="*/ 753942786 w 281"/>
              <a:gd name="T59" fmla="*/ 491790520 h 457"/>
              <a:gd name="T60" fmla="*/ 695947041 w 281"/>
              <a:gd name="T61" fmla="*/ 437147951 h 457"/>
              <a:gd name="T62" fmla="*/ 492963836 w 281"/>
              <a:gd name="T63" fmla="*/ 0 h 457"/>
              <a:gd name="T64" fmla="*/ 434968090 w 281"/>
              <a:gd name="T65" fmla="*/ 0 h 457"/>
              <a:gd name="T66" fmla="*/ 405970218 w 281"/>
              <a:gd name="T67" fmla="*/ 27321285 h 457"/>
              <a:gd name="T68" fmla="*/ 289978727 w 281"/>
              <a:gd name="T69" fmla="*/ 81965703 h 457"/>
              <a:gd name="T70" fmla="*/ 260980854 w 281"/>
              <a:gd name="T71" fmla="*/ 27321285 h 457"/>
              <a:gd name="T72" fmla="*/ 231982982 w 281"/>
              <a:gd name="T73" fmla="*/ 27321285 h 457"/>
              <a:gd name="T74" fmla="*/ 115991491 w 281"/>
              <a:gd name="T75" fmla="*/ 327860963 h 457"/>
              <a:gd name="T76" fmla="*/ 115991491 w 281"/>
              <a:gd name="T77" fmla="*/ 382503533 h 457"/>
              <a:gd name="T78" fmla="*/ 115991491 w 281"/>
              <a:gd name="T79" fmla="*/ 437147951 h 457"/>
              <a:gd name="T80" fmla="*/ 115991491 w 281"/>
              <a:gd name="T81" fmla="*/ 573756223 h 457"/>
              <a:gd name="T82" fmla="*/ 115991491 w 281"/>
              <a:gd name="T83" fmla="*/ 628400641 h 457"/>
              <a:gd name="T84" fmla="*/ 86993618 w 281"/>
              <a:gd name="T85" fmla="*/ 765008913 h 457"/>
              <a:gd name="T86" fmla="*/ 57995745 w 281"/>
              <a:gd name="T87" fmla="*/ 792330198 h 457"/>
              <a:gd name="T88" fmla="*/ 28997873 w 281"/>
              <a:gd name="T89" fmla="*/ 819651483 h 457"/>
              <a:gd name="T90" fmla="*/ 0 w 281"/>
              <a:gd name="T91" fmla="*/ 819651483 h 457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281" h="457">
                <a:moveTo>
                  <a:pt x="0" y="240"/>
                </a:moveTo>
                <a:lnTo>
                  <a:pt x="48" y="408"/>
                </a:lnTo>
                <a:lnTo>
                  <a:pt x="48" y="416"/>
                </a:lnTo>
                <a:lnTo>
                  <a:pt x="48" y="424"/>
                </a:lnTo>
                <a:lnTo>
                  <a:pt x="64" y="432"/>
                </a:lnTo>
                <a:lnTo>
                  <a:pt x="64" y="440"/>
                </a:lnTo>
                <a:lnTo>
                  <a:pt x="72" y="456"/>
                </a:lnTo>
                <a:lnTo>
                  <a:pt x="72" y="448"/>
                </a:lnTo>
                <a:lnTo>
                  <a:pt x="80" y="440"/>
                </a:lnTo>
                <a:lnTo>
                  <a:pt x="80" y="432"/>
                </a:lnTo>
                <a:lnTo>
                  <a:pt x="88" y="416"/>
                </a:lnTo>
                <a:lnTo>
                  <a:pt x="88" y="400"/>
                </a:lnTo>
                <a:lnTo>
                  <a:pt x="96" y="392"/>
                </a:lnTo>
                <a:lnTo>
                  <a:pt x="96" y="384"/>
                </a:lnTo>
                <a:lnTo>
                  <a:pt x="88" y="376"/>
                </a:lnTo>
                <a:lnTo>
                  <a:pt x="112" y="352"/>
                </a:lnTo>
                <a:lnTo>
                  <a:pt x="112" y="360"/>
                </a:lnTo>
                <a:lnTo>
                  <a:pt x="112" y="368"/>
                </a:lnTo>
                <a:lnTo>
                  <a:pt x="120" y="368"/>
                </a:lnTo>
                <a:lnTo>
                  <a:pt x="120" y="352"/>
                </a:lnTo>
                <a:lnTo>
                  <a:pt x="136" y="352"/>
                </a:lnTo>
                <a:lnTo>
                  <a:pt x="144" y="344"/>
                </a:lnTo>
                <a:lnTo>
                  <a:pt x="144" y="336"/>
                </a:lnTo>
                <a:lnTo>
                  <a:pt x="152" y="336"/>
                </a:lnTo>
                <a:lnTo>
                  <a:pt x="160" y="328"/>
                </a:lnTo>
                <a:lnTo>
                  <a:pt x="160" y="312"/>
                </a:lnTo>
                <a:lnTo>
                  <a:pt x="168" y="304"/>
                </a:lnTo>
                <a:lnTo>
                  <a:pt x="168" y="296"/>
                </a:lnTo>
                <a:lnTo>
                  <a:pt x="176" y="296"/>
                </a:lnTo>
                <a:lnTo>
                  <a:pt x="184" y="296"/>
                </a:lnTo>
                <a:lnTo>
                  <a:pt x="184" y="288"/>
                </a:lnTo>
                <a:lnTo>
                  <a:pt x="192" y="280"/>
                </a:lnTo>
                <a:lnTo>
                  <a:pt x="200" y="264"/>
                </a:lnTo>
                <a:lnTo>
                  <a:pt x="208" y="272"/>
                </a:lnTo>
                <a:lnTo>
                  <a:pt x="216" y="280"/>
                </a:lnTo>
                <a:lnTo>
                  <a:pt x="232" y="256"/>
                </a:lnTo>
                <a:lnTo>
                  <a:pt x="240" y="248"/>
                </a:lnTo>
                <a:lnTo>
                  <a:pt x="256" y="240"/>
                </a:lnTo>
                <a:lnTo>
                  <a:pt x="256" y="232"/>
                </a:lnTo>
                <a:lnTo>
                  <a:pt x="264" y="232"/>
                </a:lnTo>
                <a:lnTo>
                  <a:pt x="272" y="224"/>
                </a:lnTo>
                <a:lnTo>
                  <a:pt x="280" y="216"/>
                </a:lnTo>
                <a:lnTo>
                  <a:pt x="272" y="208"/>
                </a:lnTo>
                <a:lnTo>
                  <a:pt x="264" y="208"/>
                </a:lnTo>
                <a:lnTo>
                  <a:pt x="264" y="200"/>
                </a:lnTo>
                <a:lnTo>
                  <a:pt x="272" y="200"/>
                </a:lnTo>
                <a:lnTo>
                  <a:pt x="272" y="192"/>
                </a:lnTo>
                <a:lnTo>
                  <a:pt x="264" y="176"/>
                </a:lnTo>
                <a:lnTo>
                  <a:pt x="256" y="176"/>
                </a:lnTo>
                <a:lnTo>
                  <a:pt x="248" y="176"/>
                </a:lnTo>
                <a:lnTo>
                  <a:pt x="240" y="184"/>
                </a:lnTo>
                <a:lnTo>
                  <a:pt x="232" y="176"/>
                </a:lnTo>
                <a:lnTo>
                  <a:pt x="224" y="160"/>
                </a:lnTo>
                <a:lnTo>
                  <a:pt x="232" y="160"/>
                </a:lnTo>
                <a:lnTo>
                  <a:pt x="232" y="152"/>
                </a:lnTo>
                <a:lnTo>
                  <a:pt x="224" y="152"/>
                </a:lnTo>
                <a:lnTo>
                  <a:pt x="216" y="152"/>
                </a:lnTo>
                <a:lnTo>
                  <a:pt x="208" y="144"/>
                </a:lnTo>
                <a:lnTo>
                  <a:pt x="200" y="144"/>
                </a:lnTo>
                <a:lnTo>
                  <a:pt x="192" y="128"/>
                </a:lnTo>
                <a:lnTo>
                  <a:pt x="168" y="16"/>
                </a:lnTo>
                <a:lnTo>
                  <a:pt x="136" y="0"/>
                </a:lnTo>
                <a:lnTo>
                  <a:pt x="128" y="0"/>
                </a:lnTo>
                <a:lnTo>
                  <a:pt x="120" y="0"/>
                </a:lnTo>
                <a:lnTo>
                  <a:pt x="112" y="8"/>
                </a:lnTo>
                <a:lnTo>
                  <a:pt x="96" y="8"/>
                </a:lnTo>
                <a:lnTo>
                  <a:pt x="80" y="24"/>
                </a:lnTo>
                <a:lnTo>
                  <a:pt x="72" y="16"/>
                </a:lnTo>
                <a:lnTo>
                  <a:pt x="72" y="8"/>
                </a:lnTo>
                <a:lnTo>
                  <a:pt x="64" y="8"/>
                </a:lnTo>
                <a:lnTo>
                  <a:pt x="56" y="8"/>
                </a:lnTo>
                <a:lnTo>
                  <a:pt x="32" y="96"/>
                </a:lnTo>
                <a:lnTo>
                  <a:pt x="32" y="104"/>
                </a:lnTo>
                <a:lnTo>
                  <a:pt x="32" y="112"/>
                </a:lnTo>
                <a:lnTo>
                  <a:pt x="32" y="120"/>
                </a:lnTo>
                <a:lnTo>
                  <a:pt x="32" y="128"/>
                </a:lnTo>
                <a:lnTo>
                  <a:pt x="32" y="136"/>
                </a:lnTo>
                <a:lnTo>
                  <a:pt x="32" y="168"/>
                </a:lnTo>
                <a:lnTo>
                  <a:pt x="32" y="176"/>
                </a:lnTo>
                <a:lnTo>
                  <a:pt x="32" y="184"/>
                </a:lnTo>
                <a:lnTo>
                  <a:pt x="16" y="208"/>
                </a:lnTo>
                <a:lnTo>
                  <a:pt x="24" y="224"/>
                </a:lnTo>
                <a:lnTo>
                  <a:pt x="16" y="224"/>
                </a:lnTo>
                <a:lnTo>
                  <a:pt x="16" y="232"/>
                </a:lnTo>
                <a:lnTo>
                  <a:pt x="16" y="240"/>
                </a:lnTo>
                <a:lnTo>
                  <a:pt x="8" y="240"/>
                </a:lnTo>
                <a:lnTo>
                  <a:pt x="0" y="232"/>
                </a:lnTo>
                <a:lnTo>
                  <a:pt x="0" y="240"/>
                </a:lnTo>
                <a:close/>
              </a:path>
            </a:pathLst>
          </a:custGeom>
          <a:solidFill>
            <a:srgbClr val="DDDDDD"/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43" name="Freeform 162"/>
          <p:cNvSpPr>
            <a:spLocks/>
          </p:cNvSpPr>
          <p:nvPr/>
        </p:nvSpPr>
        <p:spPr bwMode="auto">
          <a:xfrm>
            <a:off x="7125439" y="2373971"/>
            <a:ext cx="80176" cy="156206"/>
          </a:xfrm>
          <a:custGeom>
            <a:avLst/>
            <a:gdLst>
              <a:gd name="T0" fmla="*/ 28248234 w 49"/>
              <a:gd name="T1" fmla="*/ 54722587 h 97"/>
              <a:gd name="T2" fmla="*/ 56494589 w 49"/>
              <a:gd name="T3" fmla="*/ 82083880 h 97"/>
              <a:gd name="T4" fmla="*/ 56494589 w 49"/>
              <a:gd name="T5" fmla="*/ 109445174 h 97"/>
              <a:gd name="T6" fmla="*/ 28248234 w 49"/>
              <a:gd name="T7" fmla="*/ 136804618 h 97"/>
              <a:gd name="T8" fmla="*/ 28248234 w 49"/>
              <a:gd name="T9" fmla="*/ 164165911 h 97"/>
              <a:gd name="T10" fmla="*/ 0 w 49"/>
              <a:gd name="T11" fmla="*/ 218888498 h 97"/>
              <a:gd name="T12" fmla="*/ 28248234 w 49"/>
              <a:gd name="T13" fmla="*/ 246249791 h 97"/>
              <a:gd name="T14" fmla="*/ 28248234 w 49"/>
              <a:gd name="T15" fmla="*/ 300972378 h 97"/>
              <a:gd name="T16" fmla="*/ 28248234 w 49"/>
              <a:gd name="T17" fmla="*/ 328333671 h 97"/>
              <a:gd name="T18" fmla="*/ 28248234 w 49"/>
              <a:gd name="T19" fmla="*/ 273611085 h 97"/>
              <a:gd name="T20" fmla="*/ 56494589 w 49"/>
              <a:gd name="T21" fmla="*/ 246249791 h 97"/>
              <a:gd name="T22" fmla="*/ 84742823 w 49"/>
              <a:gd name="T23" fmla="*/ 164165911 h 97"/>
              <a:gd name="T24" fmla="*/ 112991058 w 49"/>
              <a:gd name="T25" fmla="*/ 136804618 h 97"/>
              <a:gd name="T26" fmla="*/ 112991058 w 49"/>
              <a:gd name="T27" fmla="*/ 109445174 h 97"/>
              <a:gd name="T28" fmla="*/ 112991058 w 49"/>
              <a:gd name="T29" fmla="*/ 82083880 h 97"/>
              <a:gd name="T30" fmla="*/ 112991058 w 49"/>
              <a:gd name="T31" fmla="*/ 54722587 h 97"/>
              <a:gd name="T32" fmla="*/ 141237413 w 49"/>
              <a:gd name="T33" fmla="*/ 27361293 h 97"/>
              <a:gd name="T34" fmla="*/ 169485647 w 49"/>
              <a:gd name="T35" fmla="*/ 0 h 97"/>
              <a:gd name="T36" fmla="*/ 56494589 w 49"/>
              <a:gd name="T37" fmla="*/ 27361293 h 97"/>
              <a:gd name="T38" fmla="*/ 28248234 w 49"/>
              <a:gd name="T39" fmla="*/ 54722587 h 9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49" h="97">
                <a:moveTo>
                  <a:pt x="8" y="16"/>
                </a:moveTo>
                <a:lnTo>
                  <a:pt x="16" y="24"/>
                </a:lnTo>
                <a:lnTo>
                  <a:pt x="16" y="32"/>
                </a:lnTo>
                <a:lnTo>
                  <a:pt x="8" y="40"/>
                </a:lnTo>
                <a:lnTo>
                  <a:pt x="8" y="48"/>
                </a:lnTo>
                <a:lnTo>
                  <a:pt x="0" y="64"/>
                </a:lnTo>
                <a:lnTo>
                  <a:pt x="8" y="72"/>
                </a:lnTo>
                <a:lnTo>
                  <a:pt x="8" y="88"/>
                </a:lnTo>
                <a:lnTo>
                  <a:pt x="8" y="96"/>
                </a:lnTo>
                <a:lnTo>
                  <a:pt x="8" y="80"/>
                </a:lnTo>
                <a:lnTo>
                  <a:pt x="16" y="72"/>
                </a:lnTo>
                <a:lnTo>
                  <a:pt x="24" y="48"/>
                </a:lnTo>
                <a:lnTo>
                  <a:pt x="32" y="40"/>
                </a:lnTo>
                <a:lnTo>
                  <a:pt x="32" y="32"/>
                </a:lnTo>
                <a:lnTo>
                  <a:pt x="32" y="24"/>
                </a:lnTo>
                <a:lnTo>
                  <a:pt x="32" y="16"/>
                </a:lnTo>
                <a:lnTo>
                  <a:pt x="40" y="8"/>
                </a:lnTo>
                <a:lnTo>
                  <a:pt x="48" y="0"/>
                </a:lnTo>
                <a:lnTo>
                  <a:pt x="16" y="8"/>
                </a:lnTo>
                <a:lnTo>
                  <a:pt x="8" y="16"/>
                </a:lnTo>
                <a:close/>
              </a:path>
            </a:pathLst>
          </a:custGeom>
          <a:solidFill>
            <a:schemeClr val="accent1"/>
          </a:solidFill>
          <a:ln w="19050" cmpd="sng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44" name="Freeform 163"/>
          <p:cNvSpPr>
            <a:spLocks/>
          </p:cNvSpPr>
          <p:nvPr/>
        </p:nvSpPr>
        <p:spPr bwMode="auto">
          <a:xfrm>
            <a:off x="3690296" y="2785911"/>
            <a:ext cx="1115558" cy="554323"/>
          </a:xfrm>
          <a:custGeom>
            <a:avLst/>
            <a:gdLst>
              <a:gd name="T0" fmla="*/ 2147483647 w 673"/>
              <a:gd name="T1" fmla="*/ 54475326 h 345"/>
              <a:gd name="T2" fmla="*/ 318881018 w 673"/>
              <a:gd name="T3" fmla="*/ 27236740 h 345"/>
              <a:gd name="T4" fmla="*/ 28989703 w 673"/>
              <a:gd name="T5" fmla="*/ 0 h 345"/>
              <a:gd name="T6" fmla="*/ 0 w 673"/>
              <a:gd name="T7" fmla="*/ 163425978 h 345"/>
              <a:gd name="T8" fmla="*/ 869673947 w 673"/>
              <a:gd name="T9" fmla="*/ 217901305 h 345"/>
              <a:gd name="T10" fmla="*/ 840684244 w 673"/>
              <a:gd name="T11" fmla="*/ 871603373 h 345"/>
              <a:gd name="T12" fmla="*/ 869673947 w 673"/>
              <a:gd name="T13" fmla="*/ 871603373 h 345"/>
              <a:gd name="T14" fmla="*/ 898661746 w 673"/>
              <a:gd name="T15" fmla="*/ 871603373 h 345"/>
              <a:gd name="T16" fmla="*/ 927651449 w 673"/>
              <a:gd name="T17" fmla="*/ 926078699 h 345"/>
              <a:gd name="T18" fmla="*/ 956641151 w 673"/>
              <a:gd name="T19" fmla="*/ 926078699 h 345"/>
              <a:gd name="T20" fmla="*/ 1014618653 w 673"/>
              <a:gd name="T21" fmla="*/ 926078699 h 345"/>
              <a:gd name="T22" fmla="*/ 1043608356 w 673"/>
              <a:gd name="T23" fmla="*/ 926078699 h 345"/>
              <a:gd name="T24" fmla="*/ 1072596155 w 673"/>
              <a:gd name="T25" fmla="*/ 926078699 h 345"/>
              <a:gd name="T26" fmla="*/ 1072596155 w 673"/>
              <a:gd name="T27" fmla="*/ 926078699 h 345"/>
              <a:gd name="T28" fmla="*/ 1072596155 w 673"/>
              <a:gd name="T29" fmla="*/ 953315440 h 345"/>
              <a:gd name="T30" fmla="*/ 1072596155 w 673"/>
              <a:gd name="T31" fmla="*/ 980554026 h 345"/>
              <a:gd name="T32" fmla="*/ 1159563359 w 673"/>
              <a:gd name="T33" fmla="*/ 980554026 h 345"/>
              <a:gd name="T34" fmla="*/ 1188553062 w 673"/>
              <a:gd name="T35" fmla="*/ 1007790766 h 345"/>
              <a:gd name="T36" fmla="*/ 1217542764 w 673"/>
              <a:gd name="T37" fmla="*/ 1007790766 h 345"/>
              <a:gd name="T38" fmla="*/ 1217542764 w 673"/>
              <a:gd name="T39" fmla="*/ 980554026 h 345"/>
              <a:gd name="T40" fmla="*/ 1246530563 w 673"/>
              <a:gd name="T41" fmla="*/ 1007790766 h 345"/>
              <a:gd name="T42" fmla="*/ 1275520266 w 673"/>
              <a:gd name="T43" fmla="*/ 1035029352 h 345"/>
              <a:gd name="T44" fmla="*/ 1304509969 w 673"/>
              <a:gd name="T45" fmla="*/ 1007790766 h 345"/>
              <a:gd name="T46" fmla="*/ 1391477173 w 673"/>
              <a:gd name="T47" fmla="*/ 1007790766 h 345"/>
              <a:gd name="T48" fmla="*/ 1391477173 w 673"/>
              <a:gd name="T49" fmla="*/ 1035029352 h 345"/>
              <a:gd name="T50" fmla="*/ 1420464972 w 673"/>
              <a:gd name="T51" fmla="*/ 1062266092 h 345"/>
              <a:gd name="T52" fmla="*/ 1420464972 w 673"/>
              <a:gd name="T53" fmla="*/ 1089502833 h 345"/>
              <a:gd name="T54" fmla="*/ 1478444377 w 673"/>
              <a:gd name="T55" fmla="*/ 1116741418 h 345"/>
              <a:gd name="T56" fmla="*/ 1507434080 w 673"/>
              <a:gd name="T57" fmla="*/ 1062266092 h 345"/>
              <a:gd name="T58" fmla="*/ 1594401284 w 673"/>
              <a:gd name="T59" fmla="*/ 1116741418 h 345"/>
              <a:gd name="T60" fmla="*/ 1623389083 w 673"/>
              <a:gd name="T61" fmla="*/ 1089502833 h 345"/>
              <a:gd name="T62" fmla="*/ 1623389083 w 673"/>
              <a:gd name="T63" fmla="*/ 1089502833 h 345"/>
              <a:gd name="T64" fmla="*/ 1623389083 w 673"/>
              <a:gd name="T65" fmla="*/ 1116741418 h 345"/>
              <a:gd name="T66" fmla="*/ 1623389083 w 673"/>
              <a:gd name="T67" fmla="*/ 1143978159 h 345"/>
              <a:gd name="T68" fmla="*/ 1652378786 w 673"/>
              <a:gd name="T69" fmla="*/ 1171216745 h 345"/>
              <a:gd name="T70" fmla="*/ 1652378786 w 673"/>
              <a:gd name="T71" fmla="*/ 1143978159 h 345"/>
              <a:gd name="T72" fmla="*/ 1652378786 w 673"/>
              <a:gd name="T73" fmla="*/ 1116741418 h 345"/>
              <a:gd name="T74" fmla="*/ 1681368489 w 673"/>
              <a:gd name="T75" fmla="*/ 1089502833 h 345"/>
              <a:gd name="T76" fmla="*/ 1710356288 w 673"/>
              <a:gd name="T77" fmla="*/ 1089502833 h 345"/>
              <a:gd name="T78" fmla="*/ 1739345990 w 673"/>
              <a:gd name="T79" fmla="*/ 1116741418 h 345"/>
              <a:gd name="T80" fmla="*/ 1768335693 w 673"/>
              <a:gd name="T81" fmla="*/ 1116741418 h 345"/>
              <a:gd name="T82" fmla="*/ 1797323492 w 673"/>
              <a:gd name="T83" fmla="*/ 1089502833 h 345"/>
              <a:gd name="T84" fmla="*/ 1797323492 w 673"/>
              <a:gd name="T85" fmla="*/ 1116741418 h 345"/>
              <a:gd name="T86" fmla="*/ 1826313195 w 673"/>
              <a:gd name="T87" fmla="*/ 1116741418 h 345"/>
              <a:gd name="T88" fmla="*/ 1855302897 w 673"/>
              <a:gd name="T89" fmla="*/ 1143978159 h 345"/>
              <a:gd name="T90" fmla="*/ 1884290696 w 673"/>
              <a:gd name="T91" fmla="*/ 1171216745 h 345"/>
              <a:gd name="T92" fmla="*/ 1942270102 w 673"/>
              <a:gd name="T93" fmla="*/ 1116741418 h 345"/>
              <a:gd name="T94" fmla="*/ 1971257901 w 673"/>
              <a:gd name="T95" fmla="*/ 1116741418 h 345"/>
              <a:gd name="T96" fmla="*/ 2029237306 w 673"/>
              <a:gd name="T97" fmla="*/ 1116741418 h 345"/>
              <a:gd name="T98" fmla="*/ 2087214808 w 673"/>
              <a:gd name="T99" fmla="*/ 1089502833 h 345"/>
              <a:gd name="T100" fmla="*/ 2116204510 w 673"/>
              <a:gd name="T101" fmla="*/ 1089502833 h 345"/>
              <a:gd name="T102" fmla="*/ 2147483647 w 673"/>
              <a:gd name="T103" fmla="*/ 1089502833 h 345"/>
              <a:gd name="T104" fmla="*/ 2147483647 w 673"/>
              <a:gd name="T105" fmla="*/ 1089502833 h 345"/>
              <a:gd name="T106" fmla="*/ 2147483647 w 673"/>
              <a:gd name="T107" fmla="*/ 1143978159 h 345"/>
              <a:gd name="T108" fmla="*/ 2147483647 w 673"/>
              <a:gd name="T109" fmla="*/ 1171216745 h 345"/>
              <a:gd name="T110" fmla="*/ 2147483647 w 673"/>
              <a:gd name="T111" fmla="*/ 1171216745 h 345"/>
              <a:gd name="T112" fmla="*/ 2147483647 w 673"/>
              <a:gd name="T113" fmla="*/ 599226743 h 345"/>
              <a:gd name="T114" fmla="*/ 2147483647 w 673"/>
              <a:gd name="T115" fmla="*/ 245138045 h 345"/>
              <a:gd name="T116" fmla="*/ 2147483647 w 673"/>
              <a:gd name="T117" fmla="*/ 54475326 h 345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673" h="345">
                <a:moveTo>
                  <a:pt x="656" y="16"/>
                </a:moveTo>
                <a:lnTo>
                  <a:pt x="88" y="8"/>
                </a:lnTo>
                <a:lnTo>
                  <a:pt x="8" y="0"/>
                </a:lnTo>
                <a:lnTo>
                  <a:pt x="0" y="48"/>
                </a:lnTo>
                <a:lnTo>
                  <a:pt x="240" y="64"/>
                </a:lnTo>
                <a:lnTo>
                  <a:pt x="232" y="256"/>
                </a:lnTo>
                <a:lnTo>
                  <a:pt x="240" y="256"/>
                </a:lnTo>
                <a:lnTo>
                  <a:pt x="248" y="256"/>
                </a:lnTo>
                <a:lnTo>
                  <a:pt x="256" y="272"/>
                </a:lnTo>
                <a:lnTo>
                  <a:pt x="264" y="272"/>
                </a:lnTo>
                <a:lnTo>
                  <a:pt x="280" y="272"/>
                </a:lnTo>
                <a:lnTo>
                  <a:pt x="288" y="272"/>
                </a:lnTo>
                <a:lnTo>
                  <a:pt x="296" y="272"/>
                </a:lnTo>
                <a:lnTo>
                  <a:pt x="296" y="280"/>
                </a:lnTo>
                <a:lnTo>
                  <a:pt x="296" y="288"/>
                </a:lnTo>
                <a:lnTo>
                  <a:pt x="320" y="288"/>
                </a:lnTo>
                <a:lnTo>
                  <a:pt x="328" y="296"/>
                </a:lnTo>
                <a:lnTo>
                  <a:pt x="336" y="296"/>
                </a:lnTo>
                <a:lnTo>
                  <a:pt x="336" y="288"/>
                </a:lnTo>
                <a:lnTo>
                  <a:pt x="344" y="296"/>
                </a:lnTo>
                <a:lnTo>
                  <a:pt x="352" y="304"/>
                </a:lnTo>
                <a:lnTo>
                  <a:pt x="360" y="296"/>
                </a:lnTo>
                <a:lnTo>
                  <a:pt x="384" y="296"/>
                </a:lnTo>
                <a:lnTo>
                  <a:pt x="384" y="304"/>
                </a:lnTo>
                <a:lnTo>
                  <a:pt x="392" y="312"/>
                </a:lnTo>
                <a:lnTo>
                  <a:pt x="392" y="320"/>
                </a:lnTo>
                <a:lnTo>
                  <a:pt x="408" y="328"/>
                </a:lnTo>
                <a:lnTo>
                  <a:pt x="416" y="312"/>
                </a:lnTo>
                <a:lnTo>
                  <a:pt x="440" y="328"/>
                </a:lnTo>
                <a:lnTo>
                  <a:pt x="448" y="320"/>
                </a:lnTo>
                <a:lnTo>
                  <a:pt x="448" y="328"/>
                </a:lnTo>
                <a:lnTo>
                  <a:pt x="448" y="336"/>
                </a:lnTo>
                <a:lnTo>
                  <a:pt x="456" y="344"/>
                </a:lnTo>
                <a:lnTo>
                  <a:pt x="456" y="336"/>
                </a:lnTo>
                <a:lnTo>
                  <a:pt x="456" y="328"/>
                </a:lnTo>
                <a:lnTo>
                  <a:pt x="464" y="320"/>
                </a:lnTo>
                <a:lnTo>
                  <a:pt x="472" y="320"/>
                </a:lnTo>
                <a:lnTo>
                  <a:pt x="480" y="328"/>
                </a:lnTo>
                <a:lnTo>
                  <a:pt x="488" y="328"/>
                </a:lnTo>
                <a:lnTo>
                  <a:pt x="496" y="320"/>
                </a:lnTo>
                <a:lnTo>
                  <a:pt x="496" y="328"/>
                </a:lnTo>
                <a:lnTo>
                  <a:pt x="504" y="328"/>
                </a:lnTo>
                <a:lnTo>
                  <a:pt x="512" y="336"/>
                </a:lnTo>
                <a:lnTo>
                  <a:pt x="520" y="344"/>
                </a:lnTo>
                <a:lnTo>
                  <a:pt x="536" y="328"/>
                </a:lnTo>
                <a:lnTo>
                  <a:pt x="544" y="328"/>
                </a:lnTo>
                <a:lnTo>
                  <a:pt x="560" y="328"/>
                </a:lnTo>
                <a:lnTo>
                  <a:pt x="576" y="320"/>
                </a:lnTo>
                <a:lnTo>
                  <a:pt x="584" y="320"/>
                </a:lnTo>
                <a:lnTo>
                  <a:pt x="600" y="320"/>
                </a:lnTo>
                <a:lnTo>
                  <a:pt x="608" y="320"/>
                </a:lnTo>
                <a:lnTo>
                  <a:pt x="656" y="336"/>
                </a:lnTo>
                <a:lnTo>
                  <a:pt x="656" y="344"/>
                </a:lnTo>
                <a:lnTo>
                  <a:pt x="664" y="344"/>
                </a:lnTo>
                <a:lnTo>
                  <a:pt x="672" y="176"/>
                </a:lnTo>
                <a:lnTo>
                  <a:pt x="656" y="72"/>
                </a:lnTo>
                <a:lnTo>
                  <a:pt x="656" y="16"/>
                </a:lnTo>
                <a:close/>
              </a:path>
            </a:pathLst>
          </a:custGeom>
          <a:solidFill>
            <a:srgbClr val="DDDDDD"/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45" name="Freeform 164"/>
          <p:cNvSpPr>
            <a:spLocks/>
          </p:cNvSpPr>
          <p:nvPr/>
        </p:nvSpPr>
        <p:spPr bwMode="auto">
          <a:xfrm>
            <a:off x="3690296" y="907296"/>
            <a:ext cx="837705" cy="503176"/>
          </a:xfrm>
          <a:custGeom>
            <a:avLst/>
            <a:gdLst>
              <a:gd name="T0" fmla="*/ 0 w 505"/>
              <a:gd name="T1" fmla="*/ 981599149 h 313"/>
              <a:gd name="T2" fmla="*/ 87096600 w 505"/>
              <a:gd name="T3" fmla="*/ 0 h 313"/>
              <a:gd name="T4" fmla="*/ 551611800 w 505"/>
              <a:gd name="T5" fmla="*/ 27266028 h 313"/>
              <a:gd name="T6" fmla="*/ 899998200 w 505"/>
              <a:gd name="T7" fmla="*/ 54533901 h 313"/>
              <a:gd name="T8" fmla="*/ 1683867600 w 505"/>
              <a:gd name="T9" fmla="*/ 54533901 h 313"/>
              <a:gd name="T10" fmla="*/ 1683867600 w 505"/>
              <a:gd name="T11" fmla="*/ 81799929 h 313"/>
              <a:gd name="T12" fmla="*/ 1712899800 w 505"/>
              <a:gd name="T13" fmla="*/ 163599858 h 313"/>
              <a:gd name="T14" fmla="*/ 1712899800 w 505"/>
              <a:gd name="T15" fmla="*/ 190865886 h 313"/>
              <a:gd name="T16" fmla="*/ 1712899800 w 505"/>
              <a:gd name="T17" fmla="*/ 245399787 h 313"/>
              <a:gd name="T18" fmla="*/ 1712899800 w 505"/>
              <a:gd name="T19" fmla="*/ 327199716 h 313"/>
              <a:gd name="T20" fmla="*/ 1712899800 w 505"/>
              <a:gd name="T21" fmla="*/ 436265673 h 313"/>
              <a:gd name="T22" fmla="*/ 1770964200 w 505"/>
              <a:gd name="T23" fmla="*/ 463533547 h 313"/>
              <a:gd name="T24" fmla="*/ 1770964200 w 505"/>
              <a:gd name="T25" fmla="*/ 572599504 h 313"/>
              <a:gd name="T26" fmla="*/ 1770964200 w 505"/>
              <a:gd name="T27" fmla="*/ 736199362 h 313"/>
              <a:gd name="T28" fmla="*/ 1799996400 w 505"/>
              <a:gd name="T29" fmla="*/ 763465389 h 313"/>
              <a:gd name="T30" fmla="*/ 1799996400 w 505"/>
              <a:gd name="T31" fmla="*/ 817999291 h 313"/>
              <a:gd name="T32" fmla="*/ 1799996400 w 505"/>
              <a:gd name="T33" fmla="*/ 845265318 h 313"/>
              <a:gd name="T34" fmla="*/ 1829028600 w 505"/>
              <a:gd name="T35" fmla="*/ 981599149 h 313"/>
              <a:gd name="T36" fmla="*/ 1829028600 w 505"/>
              <a:gd name="T37" fmla="*/ 1008865177 h 313"/>
              <a:gd name="T38" fmla="*/ 1829028600 w 505"/>
              <a:gd name="T39" fmla="*/ 1063399078 h 313"/>
              <a:gd name="T40" fmla="*/ 0 w 505"/>
              <a:gd name="T41" fmla="*/ 981599149 h 31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505" h="313">
                <a:moveTo>
                  <a:pt x="0" y="288"/>
                </a:moveTo>
                <a:lnTo>
                  <a:pt x="24" y="0"/>
                </a:lnTo>
                <a:lnTo>
                  <a:pt x="152" y="8"/>
                </a:lnTo>
                <a:lnTo>
                  <a:pt x="248" y="16"/>
                </a:lnTo>
                <a:lnTo>
                  <a:pt x="464" y="16"/>
                </a:lnTo>
                <a:lnTo>
                  <a:pt x="464" y="24"/>
                </a:lnTo>
                <a:lnTo>
                  <a:pt x="472" y="48"/>
                </a:lnTo>
                <a:lnTo>
                  <a:pt x="472" y="56"/>
                </a:lnTo>
                <a:lnTo>
                  <a:pt x="472" y="72"/>
                </a:lnTo>
                <a:lnTo>
                  <a:pt x="472" y="96"/>
                </a:lnTo>
                <a:lnTo>
                  <a:pt x="472" y="128"/>
                </a:lnTo>
                <a:lnTo>
                  <a:pt x="488" y="136"/>
                </a:lnTo>
                <a:lnTo>
                  <a:pt x="488" y="168"/>
                </a:lnTo>
                <a:lnTo>
                  <a:pt x="488" y="216"/>
                </a:lnTo>
                <a:lnTo>
                  <a:pt x="496" y="224"/>
                </a:lnTo>
                <a:lnTo>
                  <a:pt x="496" y="240"/>
                </a:lnTo>
                <a:lnTo>
                  <a:pt x="496" y="248"/>
                </a:lnTo>
                <a:lnTo>
                  <a:pt x="504" y="288"/>
                </a:lnTo>
                <a:lnTo>
                  <a:pt x="504" y="296"/>
                </a:lnTo>
                <a:lnTo>
                  <a:pt x="504" y="312"/>
                </a:lnTo>
                <a:lnTo>
                  <a:pt x="0" y="288"/>
                </a:lnTo>
                <a:close/>
              </a:path>
            </a:pathLst>
          </a:custGeom>
          <a:solidFill>
            <a:srgbClr val="DDDDDD"/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46" name="Freeform 165"/>
          <p:cNvSpPr>
            <a:spLocks/>
          </p:cNvSpPr>
          <p:nvPr/>
        </p:nvSpPr>
        <p:spPr bwMode="auto">
          <a:xfrm>
            <a:off x="6514440" y="1266708"/>
            <a:ext cx="956587" cy="722969"/>
          </a:xfrm>
          <a:custGeom>
            <a:avLst/>
            <a:gdLst>
              <a:gd name="T0" fmla="*/ 1594927057 w 577"/>
              <a:gd name="T1" fmla="*/ 1313012200 h 449"/>
              <a:gd name="T2" fmla="*/ 1565928764 w 577"/>
              <a:gd name="T3" fmla="*/ 1395075000 h 449"/>
              <a:gd name="T4" fmla="*/ 1565928764 w 577"/>
              <a:gd name="T5" fmla="*/ 1449785383 h 449"/>
              <a:gd name="T6" fmla="*/ 1507930274 w 577"/>
              <a:gd name="T7" fmla="*/ 1504493916 h 449"/>
              <a:gd name="T8" fmla="*/ 1536928567 w 577"/>
              <a:gd name="T9" fmla="*/ 1531848183 h 449"/>
              <a:gd name="T10" fmla="*/ 1594927057 w 577"/>
              <a:gd name="T11" fmla="*/ 1477139650 h 449"/>
              <a:gd name="T12" fmla="*/ 1681921936 w 577"/>
              <a:gd name="T13" fmla="*/ 1449785383 h 449"/>
              <a:gd name="T14" fmla="*/ 1768918719 w 577"/>
              <a:gd name="T15" fmla="*/ 1422431116 h 449"/>
              <a:gd name="T16" fmla="*/ 1826915305 w 577"/>
              <a:gd name="T17" fmla="*/ 1395075000 h 449"/>
              <a:gd name="T18" fmla="*/ 2000908870 w 577"/>
              <a:gd name="T19" fmla="*/ 1285657933 h 449"/>
              <a:gd name="T20" fmla="*/ 2058905456 w 577"/>
              <a:gd name="T21" fmla="*/ 1258303667 h 449"/>
              <a:gd name="T22" fmla="*/ 2058905456 w 577"/>
              <a:gd name="T23" fmla="*/ 1203595133 h 449"/>
              <a:gd name="T24" fmla="*/ 2087903749 w 577"/>
              <a:gd name="T25" fmla="*/ 1176240866 h 449"/>
              <a:gd name="T26" fmla="*/ 2058905456 w 577"/>
              <a:gd name="T27" fmla="*/ 1176240866 h 449"/>
              <a:gd name="T28" fmla="*/ 2029907163 w 577"/>
              <a:gd name="T29" fmla="*/ 1203595133 h 449"/>
              <a:gd name="T30" fmla="*/ 2000908870 w 577"/>
              <a:gd name="T31" fmla="*/ 1258303667 h 449"/>
              <a:gd name="T32" fmla="*/ 1942910380 w 577"/>
              <a:gd name="T33" fmla="*/ 1258303667 h 449"/>
              <a:gd name="T34" fmla="*/ 2000908870 w 577"/>
              <a:gd name="T35" fmla="*/ 1203595133 h 449"/>
              <a:gd name="T36" fmla="*/ 2000908870 w 577"/>
              <a:gd name="T37" fmla="*/ 1148886600 h 449"/>
              <a:gd name="T38" fmla="*/ 1971908673 w 577"/>
              <a:gd name="T39" fmla="*/ 1203595133 h 449"/>
              <a:gd name="T40" fmla="*/ 1884913794 w 577"/>
              <a:gd name="T41" fmla="*/ 1258303667 h 449"/>
              <a:gd name="T42" fmla="*/ 1710922133 w 577"/>
              <a:gd name="T43" fmla="*/ 1340366467 h 449"/>
              <a:gd name="T44" fmla="*/ 1652923643 w 577"/>
              <a:gd name="T45" fmla="*/ 1395075000 h 449"/>
              <a:gd name="T46" fmla="*/ 1623925350 w 577"/>
              <a:gd name="T47" fmla="*/ 1340366467 h 449"/>
              <a:gd name="T48" fmla="*/ 1652923643 w 577"/>
              <a:gd name="T49" fmla="*/ 1313012200 h 449"/>
              <a:gd name="T50" fmla="*/ 1681921936 w 577"/>
              <a:gd name="T51" fmla="*/ 1230949400 h 449"/>
              <a:gd name="T52" fmla="*/ 1652923643 w 577"/>
              <a:gd name="T53" fmla="*/ 1176240866 h 449"/>
              <a:gd name="T54" fmla="*/ 1594927057 w 577"/>
              <a:gd name="T55" fmla="*/ 957404883 h 449"/>
              <a:gd name="T56" fmla="*/ 1594927057 w 577"/>
              <a:gd name="T57" fmla="*/ 656506100 h 449"/>
              <a:gd name="T58" fmla="*/ 1565928764 w 577"/>
              <a:gd name="T59" fmla="*/ 547089033 h 449"/>
              <a:gd name="T60" fmla="*/ 1507930274 w 577"/>
              <a:gd name="T61" fmla="*/ 437670117 h 449"/>
              <a:gd name="T62" fmla="*/ 1507930274 w 577"/>
              <a:gd name="T63" fmla="*/ 437670117 h 449"/>
              <a:gd name="T64" fmla="*/ 1478931981 w 577"/>
              <a:gd name="T65" fmla="*/ 300898783 h 449"/>
              <a:gd name="T66" fmla="*/ 1478931981 w 577"/>
              <a:gd name="T67" fmla="*/ 218835983 h 449"/>
              <a:gd name="T68" fmla="*/ 1420935395 w 577"/>
              <a:gd name="T69" fmla="*/ 54708533 h 449"/>
              <a:gd name="T70" fmla="*/ 1420935395 w 577"/>
              <a:gd name="T71" fmla="*/ 0 h 449"/>
              <a:gd name="T72" fmla="*/ 1043951875 w 577"/>
              <a:gd name="T73" fmla="*/ 54708533 h 449"/>
              <a:gd name="T74" fmla="*/ 956955092 w 577"/>
              <a:gd name="T75" fmla="*/ 136771334 h 449"/>
              <a:gd name="T76" fmla="*/ 869960213 w 577"/>
              <a:gd name="T77" fmla="*/ 273544517 h 449"/>
              <a:gd name="T78" fmla="*/ 840961920 w 577"/>
              <a:gd name="T79" fmla="*/ 328253050 h 449"/>
              <a:gd name="T80" fmla="*/ 753965137 w 577"/>
              <a:gd name="T81" fmla="*/ 437670117 h 449"/>
              <a:gd name="T82" fmla="*/ 753965137 w 577"/>
              <a:gd name="T83" fmla="*/ 492380500 h 449"/>
              <a:gd name="T84" fmla="*/ 811961723 w 577"/>
              <a:gd name="T85" fmla="*/ 492380500 h 449"/>
              <a:gd name="T86" fmla="*/ 782963430 w 577"/>
              <a:gd name="T87" fmla="*/ 519734766 h 449"/>
              <a:gd name="T88" fmla="*/ 811961723 w 577"/>
              <a:gd name="T89" fmla="*/ 574443300 h 449"/>
              <a:gd name="T90" fmla="*/ 753965137 w 577"/>
              <a:gd name="T91" fmla="*/ 629151833 h 449"/>
              <a:gd name="T92" fmla="*/ 608971768 w 577"/>
              <a:gd name="T93" fmla="*/ 738568900 h 449"/>
              <a:gd name="T94" fmla="*/ 434980106 w 577"/>
              <a:gd name="T95" fmla="*/ 765923167 h 449"/>
              <a:gd name="T96" fmla="*/ 347983324 w 577"/>
              <a:gd name="T97" fmla="*/ 765923167 h 449"/>
              <a:gd name="T98" fmla="*/ 173991662 w 577"/>
              <a:gd name="T99" fmla="*/ 793279283 h 449"/>
              <a:gd name="T100" fmla="*/ 115995076 w 577"/>
              <a:gd name="T101" fmla="*/ 875342083 h 449"/>
              <a:gd name="T102" fmla="*/ 173991662 w 577"/>
              <a:gd name="T103" fmla="*/ 957404883 h 449"/>
              <a:gd name="T104" fmla="*/ 202989955 w 577"/>
              <a:gd name="T105" fmla="*/ 984759150 h 449"/>
              <a:gd name="T106" fmla="*/ 173991662 w 577"/>
              <a:gd name="T107" fmla="*/ 1012113417 h 449"/>
              <a:gd name="T108" fmla="*/ 28998293 w 577"/>
              <a:gd name="T109" fmla="*/ 1148886600 h 449"/>
              <a:gd name="T110" fmla="*/ 0 w 577"/>
              <a:gd name="T111" fmla="*/ 1285657933 h 449"/>
              <a:gd name="T112" fmla="*/ 1159946950 w 577"/>
              <a:gd name="T113" fmla="*/ 1066821950 h 449"/>
              <a:gd name="T114" fmla="*/ 1188945243 w 577"/>
              <a:gd name="T115" fmla="*/ 1094176217 h 449"/>
              <a:gd name="T116" fmla="*/ 1246941829 w 577"/>
              <a:gd name="T117" fmla="*/ 1176240866 h 449"/>
              <a:gd name="T118" fmla="*/ 1362936905 w 577"/>
              <a:gd name="T119" fmla="*/ 1230949400 h 449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77" h="449">
                <a:moveTo>
                  <a:pt x="376" y="360"/>
                </a:moveTo>
                <a:lnTo>
                  <a:pt x="440" y="384"/>
                </a:lnTo>
                <a:lnTo>
                  <a:pt x="440" y="400"/>
                </a:lnTo>
                <a:lnTo>
                  <a:pt x="432" y="408"/>
                </a:lnTo>
                <a:lnTo>
                  <a:pt x="432" y="416"/>
                </a:lnTo>
                <a:lnTo>
                  <a:pt x="432" y="424"/>
                </a:lnTo>
                <a:lnTo>
                  <a:pt x="424" y="424"/>
                </a:lnTo>
                <a:lnTo>
                  <a:pt x="416" y="440"/>
                </a:lnTo>
                <a:lnTo>
                  <a:pt x="416" y="448"/>
                </a:lnTo>
                <a:lnTo>
                  <a:pt x="424" y="448"/>
                </a:lnTo>
                <a:lnTo>
                  <a:pt x="424" y="440"/>
                </a:lnTo>
                <a:lnTo>
                  <a:pt x="440" y="432"/>
                </a:lnTo>
                <a:lnTo>
                  <a:pt x="456" y="432"/>
                </a:lnTo>
                <a:lnTo>
                  <a:pt x="464" y="424"/>
                </a:lnTo>
                <a:lnTo>
                  <a:pt x="472" y="424"/>
                </a:lnTo>
                <a:lnTo>
                  <a:pt x="488" y="416"/>
                </a:lnTo>
                <a:lnTo>
                  <a:pt x="496" y="416"/>
                </a:lnTo>
                <a:lnTo>
                  <a:pt x="504" y="408"/>
                </a:lnTo>
                <a:lnTo>
                  <a:pt x="544" y="384"/>
                </a:lnTo>
                <a:lnTo>
                  <a:pt x="552" y="376"/>
                </a:lnTo>
                <a:lnTo>
                  <a:pt x="560" y="368"/>
                </a:lnTo>
                <a:lnTo>
                  <a:pt x="568" y="368"/>
                </a:lnTo>
                <a:lnTo>
                  <a:pt x="568" y="360"/>
                </a:lnTo>
                <a:lnTo>
                  <a:pt x="568" y="352"/>
                </a:lnTo>
                <a:lnTo>
                  <a:pt x="576" y="352"/>
                </a:lnTo>
                <a:lnTo>
                  <a:pt x="576" y="344"/>
                </a:lnTo>
                <a:lnTo>
                  <a:pt x="576" y="336"/>
                </a:lnTo>
                <a:lnTo>
                  <a:pt x="568" y="344"/>
                </a:lnTo>
                <a:lnTo>
                  <a:pt x="568" y="352"/>
                </a:lnTo>
                <a:lnTo>
                  <a:pt x="560" y="352"/>
                </a:lnTo>
                <a:lnTo>
                  <a:pt x="552" y="360"/>
                </a:lnTo>
                <a:lnTo>
                  <a:pt x="552" y="368"/>
                </a:lnTo>
                <a:lnTo>
                  <a:pt x="544" y="368"/>
                </a:lnTo>
                <a:lnTo>
                  <a:pt x="536" y="368"/>
                </a:lnTo>
                <a:lnTo>
                  <a:pt x="544" y="360"/>
                </a:lnTo>
                <a:lnTo>
                  <a:pt x="552" y="352"/>
                </a:lnTo>
                <a:lnTo>
                  <a:pt x="560" y="344"/>
                </a:lnTo>
                <a:lnTo>
                  <a:pt x="552" y="336"/>
                </a:lnTo>
                <a:lnTo>
                  <a:pt x="544" y="344"/>
                </a:lnTo>
                <a:lnTo>
                  <a:pt x="544" y="352"/>
                </a:lnTo>
                <a:lnTo>
                  <a:pt x="536" y="360"/>
                </a:lnTo>
                <a:lnTo>
                  <a:pt x="520" y="368"/>
                </a:lnTo>
                <a:lnTo>
                  <a:pt x="488" y="384"/>
                </a:lnTo>
                <a:lnTo>
                  <a:pt x="472" y="392"/>
                </a:lnTo>
                <a:lnTo>
                  <a:pt x="464" y="392"/>
                </a:lnTo>
                <a:lnTo>
                  <a:pt x="456" y="408"/>
                </a:lnTo>
                <a:lnTo>
                  <a:pt x="448" y="400"/>
                </a:lnTo>
                <a:lnTo>
                  <a:pt x="448" y="392"/>
                </a:lnTo>
                <a:lnTo>
                  <a:pt x="448" y="384"/>
                </a:lnTo>
                <a:lnTo>
                  <a:pt x="456" y="384"/>
                </a:lnTo>
                <a:lnTo>
                  <a:pt x="448" y="376"/>
                </a:lnTo>
                <a:lnTo>
                  <a:pt x="464" y="360"/>
                </a:lnTo>
                <a:lnTo>
                  <a:pt x="464" y="352"/>
                </a:lnTo>
                <a:lnTo>
                  <a:pt x="456" y="344"/>
                </a:lnTo>
                <a:lnTo>
                  <a:pt x="448" y="280"/>
                </a:lnTo>
                <a:lnTo>
                  <a:pt x="440" y="280"/>
                </a:lnTo>
                <a:lnTo>
                  <a:pt x="448" y="208"/>
                </a:lnTo>
                <a:lnTo>
                  <a:pt x="440" y="192"/>
                </a:lnTo>
                <a:lnTo>
                  <a:pt x="432" y="176"/>
                </a:lnTo>
                <a:lnTo>
                  <a:pt x="432" y="160"/>
                </a:lnTo>
                <a:lnTo>
                  <a:pt x="424" y="144"/>
                </a:lnTo>
                <a:lnTo>
                  <a:pt x="416" y="128"/>
                </a:lnTo>
                <a:lnTo>
                  <a:pt x="416" y="136"/>
                </a:lnTo>
                <a:lnTo>
                  <a:pt x="416" y="128"/>
                </a:lnTo>
                <a:lnTo>
                  <a:pt x="416" y="120"/>
                </a:lnTo>
                <a:lnTo>
                  <a:pt x="408" y="88"/>
                </a:lnTo>
                <a:lnTo>
                  <a:pt x="408" y="80"/>
                </a:lnTo>
                <a:lnTo>
                  <a:pt x="408" y="64"/>
                </a:lnTo>
                <a:lnTo>
                  <a:pt x="408" y="48"/>
                </a:lnTo>
                <a:lnTo>
                  <a:pt x="392" y="16"/>
                </a:lnTo>
                <a:lnTo>
                  <a:pt x="392" y="8"/>
                </a:lnTo>
                <a:lnTo>
                  <a:pt x="392" y="0"/>
                </a:lnTo>
                <a:lnTo>
                  <a:pt x="384" y="0"/>
                </a:lnTo>
                <a:lnTo>
                  <a:pt x="288" y="16"/>
                </a:lnTo>
                <a:lnTo>
                  <a:pt x="280" y="16"/>
                </a:lnTo>
                <a:lnTo>
                  <a:pt x="264" y="40"/>
                </a:lnTo>
                <a:lnTo>
                  <a:pt x="240" y="72"/>
                </a:lnTo>
                <a:lnTo>
                  <a:pt x="240" y="80"/>
                </a:lnTo>
                <a:lnTo>
                  <a:pt x="240" y="88"/>
                </a:lnTo>
                <a:lnTo>
                  <a:pt x="232" y="96"/>
                </a:lnTo>
                <a:lnTo>
                  <a:pt x="232" y="104"/>
                </a:lnTo>
                <a:lnTo>
                  <a:pt x="208" y="128"/>
                </a:lnTo>
                <a:lnTo>
                  <a:pt x="200" y="128"/>
                </a:lnTo>
                <a:lnTo>
                  <a:pt x="208" y="144"/>
                </a:lnTo>
                <a:lnTo>
                  <a:pt x="216" y="144"/>
                </a:lnTo>
                <a:lnTo>
                  <a:pt x="224" y="144"/>
                </a:lnTo>
                <a:lnTo>
                  <a:pt x="224" y="152"/>
                </a:lnTo>
                <a:lnTo>
                  <a:pt x="216" y="152"/>
                </a:lnTo>
                <a:lnTo>
                  <a:pt x="224" y="168"/>
                </a:lnTo>
                <a:lnTo>
                  <a:pt x="224" y="176"/>
                </a:lnTo>
                <a:lnTo>
                  <a:pt x="208" y="184"/>
                </a:lnTo>
                <a:lnTo>
                  <a:pt x="184" y="208"/>
                </a:lnTo>
                <a:lnTo>
                  <a:pt x="168" y="216"/>
                </a:lnTo>
                <a:lnTo>
                  <a:pt x="128" y="224"/>
                </a:lnTo>
                <a:lnTo>
                  <a:pt x="120" y="224"/>
                </a:lnTo>
                <a:lnTo>
                  <a:pt x="112" y="216"/>
                </a:lnTo>
                <a:lnTo>
                  <a:pt x="96" y="224"/>
                </a:lnTo>
                <a:lnTo>
                  <a:pt x="72" y="224"/>
                </a:lnTo>
                <a:lnTo>
                  <a:pt x="48" y="232"/>
                </a:lnTo>
                <a:lnTo>
                  <a:pt x="40" y="240"/>
                </a:lnTo>
                <a:lnTo>
                  <a:pt x="32" y="256"/>
                </a:lnTo>
                <a:lnTo>
                  <a:pt x="32" y="264"/>
                </a:lnTo>
                <a:lnTo>
                  <a:pt x="48" y="280"/>
                </a:lnTo>
                <a:lnTo>
                  <a:pt x="56" y="280"/>
                </a:lnTo>
                <a:lnTo>
                  <a:pt x="56" y="288"/>
                </a:lnTo>
                <a:lnTo>
                  <a:pt x="56" y="296"/>
                </a:lnTo>
                <a:lnTo>
                  <a:pt x="48" y="296"/>
                </a:lnTo>
                <a:lnTo>
                  <a:pt x="40" y="304"/>
                </a:lnTo>
                <a:lnTo>
                  <a:pt x="8" y="336"/>
                </a:lnTo>
                <a:lnTo>
                  <a:pt x="0" y="344"/>
                </a:lnTo>
                <a:lnTo>
                  <a:pt x="0" y="376"/>
                </a:lnTo>
                <a:lnTo>
                  <a:pt x="312" y="304"/>
                </a:lnTo>
                <a:lnTo>
                  <a:pt x="320" y="312"/>
                </a:lnTo>
                <a:lnTo>
                  <a:pt x="320" y="320"/>
                </a:lnTo>
                <a:lnTo>
                  <a:pt x="328" y="320"/>
                </a:lnTo>
                <a:lnTo>
                  <a:pt x="336" y="320"/>
                </a:lnTo>
                <a:lnTo>
                  <a:pt x="344" y="344"/>
                </a:lnTo>
                <a:lnTo>
                  <a:pt x="352" y="352"/>
                </a:lnTo>
                <a:lnTo>
                  <a:pt x="376" y="360"/>
                </a:lnTo>
                <a:close/>
              </a:path>
            </a:pathLst>
          </a:custGeom>
          <a:solidFill>
            <a:srgbClr val="DDDDDD"/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47" name="Freeform 166"/>
          <p:cNvSpPr>
            <a:spLocks/>
          </p:cNvSpPr>
          <p:nvPr/>
        </p:nvSpPr>
        <p:spPr bwMode="auto">
          <a:xfrm>
            <a:off x="1111581" y="3337504"/>
            <a:ext cx="27647" cy="52529"/>
          </a:xfrm>
          <a:custGeom>
            <a:avLst/>
            <a:gdLst>
              <a:gd name="T0" fmla="*/ 0 w 17"/>
              <a:gd name="T1" fmla="*/ 0 h 33"/>
              <a:gd name="T2" fmla="*/ 55809029 w 17"/>
              <a:gd name="T3" fmla="*/ 106934289 h 33"/>
              <a:gd name="T4" fmla="*/ 27904515 w 17"/>
              <a:gd name="T5" fmla="*/ 106934289 h 33"/>
              <a:gd name="T6" fmla="*/ 0 w 17"/>
              <a:gd name="T7" fmla="*/ 0 h 3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" h="33">
                <a:moveTo>
                  <a:pt x="0" y="0"/>
                </a:moveTo>
                <a:lnTo>
                  <a:pt x="16" y="32"/>
                </a:lnTo>
                <a:lnTo>
                  <a:pt x="8" y="32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48" name="Freeform 167"/>
          <p:cNvSpPr>
            <a:spLocks/>
          </p:cNvSpPr>
          <p:nvPr/>
        </p:nvSpPr>
        <p:spPr bwMode="auto">
          <a:xfrm>
            <a:off x="1475769" y="2875764"/>
            <a:ext cx="29030" cy="27647"/>
          </a:xfrm>
          <a:custGeom>
            <a:avLst/>
            <a:gdLst>
              <a:gd name="T0" fmla="*/ 0 w 17"/>
              <a:gd name="T1" fmla="*/ 0 h 17"/>
              <a:gd name="T2" fmla="*/ 61532143 w 17"/>
              <a:gd name="T3" fmla="*/ 55809029 h 17"/>
              <a:gd name="T4" fmla="*/ 0 w 17"/>
              <a:gd name="T5" fmla="*/ 55809029 h 17"/>
              <a:gd name="T6" fmla="*/ 0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" h="17">
                <a:moveTo>
                  <a:pt x="0" y="0"/>
                </a:moveTo>
                <a:lnTo>
                  <a:pt x="16" y="16"/>
                </a:ln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2700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49" name="Freeform 168"/>
          <p:cNvSpPr>
            <a:spLocks/>
          </p:cNvSpPr>
          <p:nvPr/>
        </p:nvSpPr>
        <p:spPr bwMode="auto">
          <a:xfrm>
            <a:off x="1423240" y="2875764"/>
            <a:ext cx="27647" cy="27647"/>
          </a:xfrm>
          <a:custGeom>
            <a:avLst/>
            <a:gdLst>
              <a:gd name="T0" fmla="*/ 0 w 17"/>
              <a:gd name="T1" fmla="*/ 0 h 17"/>
              <a:gd name="T2" fmla="*/ 27904515 w 17"/>
              <a:gd name="T3" fmla="*/ 0 h 17"/>
              <a:gd name="T4" fmla="*/ 55809029 w 17"/>
              <a:gd name="T5" fmla="*/ 55809029 h 17"/>
              <a:gd name="T6" fmla="*/ 0 w 17"/>
              <a:gd name="T7" fmla="*/ 0 h 1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" h="17">
                <a:moveTo>
                  <a:pt x="0" y="0"/>
                </a:moveTo>
                <a:lnTo>
                  <a:pt x="8" y="0"/>
                </a:lnTo>
                <a:lnTo>
                  <a:pt x="16" y="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2700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50" name="Freeform 169"/>
          <p:cNvSpPr>
            <a:spLocks/>
          </p:cNvSpPr>
          <p:nvPr/>
        </p:nvSpPr>
        <p:spPr bwMode="auto">
          <a:xfrm>
            <a:off x="927728" y="3643004"/>
            <a:ext cx="15206" cy="13824"/>
          </a:xfrm>
          <a:custGeom>
            <a:avLst/>
            <a:gdLst>
              <a:gd name="T0" fmla="*/ 30119794 w 9"/>
              <a:gd name="T1" fmla="*/ 24890236 h 9"/>
              <a:gd name="T2" fmla="*/ 0 w 9"/>
              <a:gd name="T3" fmla="*/ 24890236 h 9"/>
              <a:gd name="T4" fmla="*/ 0 w 9"/>
              <a:gd name="T5" fmla="*/ 0 h 9"/>
              <a:gd name="T6" fmla="*/ 0 w 9"/>
              <a:gd name="T7" fmla="*/ 0 h 9"/>
              <a:gd name="T8" fmla="*/ 30119794 w 9"/>
              <a:gd name="T9" fmla="*/ 24890236 h 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" h="9">
                <a:moveTo>
                  <a:pt x="8" y="8"/>
                </a:moveTo>
                <a:lnTo>
                  <a:pt x="0" y="8"/>
                </a:lnTo>
                <a:lnTo>
                  <a:pt x="0" y="0"/>
                </a:lnTo>
                <a:lnTo>
                  <a:pt x="8" y="8"/>
                </a:lnTo>
                <a:close/>
              </a:path>
            </a:pathLst>
          </a:custGeom>
          <a:solidFill>
            <a:srgbClr val="DDDDDD">
              <a:alpha val="0"/>
            </a:srgbClr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51" name="Freeform 170"/>
          <p:cNvSpPr>
            <a:spLocks/>
          </p:cNvSpPr>
          <p:nvPr/>
        </p:nvSpPr>
        <p:spPr bwMode="auto">
          <a:xfrm>
            <a:off x="927728" y="3580798"/>
            <a:ext cx="95383" cy="66353"/>
          </a:xfrm>
          <a:custGeom>
            <a:avLst/>
            <a:gdLst>
              <a:gd name="T0" fmla="*/ 59089025 w 57"/>
              <a:gd name="T1" fmla="*/ 82900024 h 41"/>
              <a:gd name="T2" fmla="*/ 59089025 w 57"/>
              <a:gd name="T3" fmla="*/ 138165468 h 41"/>
              <a:gd name="T4" fmla="*/ 118176128 w 57"/>
              <a:gd name="T5" fmla="*/ 138165468 h 41"/>
              <a:gd name="T6" fmla="*/ 177265153 w 57"/>
              <a:gd name="T7" fmla="*/ 138165468 h 41"/>
              <a:gd name="T8" fmla="*/ 206807744 w 57"/>
              <a:gd name="T9" fmla="*/ 110532746 h 41"/>
              <a:gd name="T10" fmla="*/ 206807744 w 57"/>
              <a:gd name="T11" fmla="*/ 82900024 h 41"/>
              <a:gd name="T12" fmla="*/ 118176128 w 57"/>
              <a:gd name="T13" fmla="*/ 55267302 h 41"/>
              <a:gd name="T14" fmla="*/ 59089025 w 57"/>
              <a:gd name="T15" fmla="*/ 55267302 h 41"/>
              <a:gd name="T16" fmla="*/ 0 w 57"/>
              <a:gd name="T17" fmla="*/ 0 h 41"/>
              <a:gd name="T18" fmla="*/ 0 w 57"/>
              <a:gd name="T19" fmla="*/ 27632722 h 41"/>
              <a:gd name="T20" fmla="*/ 0 w 57"/>
              <a:gd name="T21" fmla="*/ 55267302 h 41"/>
              <a:gd name="T22" fmla="*/ 0 w 57"/>
              <a:gd name="T23" fmla="*/ 55267302 h 41"/>
              <a:gd name="T24" fmla="*/ 59089025 w 57"/>
              <a:gd name="T25" fmla="*/ 82900024 h 4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57" h="41">
                <a:moveTo>
                  <a:pt x="16" y="24"/>
                </a:moveTo>
                <a:lnTo>
                  <a:pt x="16" y="40"/>
                </a:lnTo>
                <a:lnTo>
                  <a:pt x="32" y="40"/>
                </a:lnTo>
                <a:lnTo>
                  <a:pt x="48" y="40"/>
                </a:lnTo>
                <a:lnTo>
                  <a:pt x="56" y="32"/>
                </a:lnTo>
                <a:lnTo>
                  <a:pt x="56" y="24"/>
                </a:lnTo>
                <a:lnTo>
                  <a:pt x="32" y="16"/>
                </a:lnTo>
                <a:lnTo>
                  <a:pt x="16" y="16"/>
                </a:lnTo>
                <a:lnTo>
                  <a:pt x="0" y="0"/>
                </a:lnTo>
                <a:lnTo>
                  <a:pt x="0" y="8"/>
                </a:lnTo>
                <a:lnTo>
                  <a:pt x="0" y="16"/>
                </a:lnTo>
                <a:lnTo>
                  <a:pt x="16" y="24"/>
                </a:lnTo>
                <a:close/>
              </a:path>
            </a:pathLst>
          </a:custGeom>
          <a:solidFill>
            <a:srgbClr val="DDDDDD">
              <a:alpha val="0"/>
            </a:srgbClr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52" name="Freeform 171"/>
          <p:cNvSpPr>
            <a:spLocks/>
          </p:cNvSpPr>
          <p:nvPr/>
        </p:nvSpPr>
        <p:spPr bwMode="auto">
          <a:xfrm>
            <a:off x="875199" y="3607063"/>
            <a:ext cx="41471" cy="13824"/>
          </a:xfrm>
          <a:custGeom>
            <a:avLst/>
            <a:gdLst>
              <a:gd name="T0" fmla="*/ 29032200 w 25"/>
              <a:gd name="T1" fmla="*/ 0 h 9"/>
              <a:gd name="T2" fmla="*/ 87096600 w 25"/>
              <a:gd name="T3" fmla="*/ 0 h 9"/>
              <a:gd name="T4" fmla="*/ 58064400 w 25"/>
              <a:gd name="T5" fmla="*/ 24890236 h 9"/>
              <a:gd name="T6" fmla="*/ 29032200 w 25"/>
              <a:gd name="T7" fmla="*/ 24890236 h 9"/>
              <a:gd name="T8" fmla="*/ 0 w 25"/>
              <a:gd name="T9" fmla="*/ 0 h 9"/>
              <a:gd name="T10" fmla="*/ 0 w 25"/>
              <a:gd name="T11" fmla="*/ 0 h 9"/>
              <a:gd name="T12" fmla="*/ 29032200 w 25"/>
              <a:gd name="T13" fmla="*/ 0 h 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5" h="9">
                <a:moveTo>
                  <a:pt x="8" y="0"/>
                </a:moveTo>
                <a:lnTo>
                  <a:pt x="24" y="0"/>
                </a:lnTo>
                <a:lnTo>
                  <a:pt x="16" y="8"/>
                </a:lnTo>
                <a:lnTo>
                  <a:pt x="8" y="8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DDDDDD">
              <a:alpha val="0"/>
            </a:srgbClr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53" name="Freeform 172"/>
          <p:cNvSpPr>
            <a:spLocks/>
          </p:cNvSpPr>
          <p:nvPr/>
        </p:nvSpPr>
        <p:spPr bwMode="auto">
          <a:xfrm>
            <a:off x="835111" y="3555916"/>
            <a:ext cx="94000" cy="40089"/>
          </a:xfrm>
          <a:custGeom>
            <a:avLst/>
            <a:gdLst>
              <a:gd name="T0" fmla="*/ 143467444 w 57"/>
              <a:gd name="T1" fmla="*/ 81387818 h 25"/>
              <a:gd name="T2" fmla="*/ 172161311 w 57"/>
              <a:gd name="T3" fmla="*/ 54258545 h 25"/>
              <a:gd name="T4" fmla="*/ 200855179 w 57"/>
              <a:gd name="T5" fmla="*/ 27129273 h 25"/>
              <a:gd name="T6" fmla="*/ 0 w 57"/>
              <a:gd name="T7" fmla="*/ 0 h 25"/>
              <a:gd name="T8" fmla="*/ 0 w 57"/>
              <a:gd name="T9" fmla="*/ 54258545 h 25"/>
              <a:gd name="T10" fmla="*/ 57387735 w 57"/>
              <a:gd name="T11" fmla="*/ 54258545 h 25"/>
              <a:gd name="T12" fmla="*/ 143467444 w 57"/>
              <a:gd name="T13" fmla="*/ 81387818 h 2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7" h="25">
                <a:moveTo>
                  <a:pt x="40" y="24"/>
                </a:moveTo>
                <a:lnTo>
                  <a:pt x="48" y="16"/>
                </a:lnTo>
                <a:lnTo>
                  <a:pt x="56" y="8"/>
                </a:lnTo>
                <a:lnTo>
                  <a:pt x="0" y="0"/>
                </a:lnTo>
                <a:lnTo>
                  <a:pt x="0" y="16"/>
                </a:lnTo>
                <a:lnTo>
                  <a:pt x="16" y="16"/>
                </a:lnTo>
                <a:lnTo>
                  <a:pt x="40" y="24"/>
                </a:lnTo>
                <a:close/>
              </a:path>
            </a:pathLst>
          </a:custGeom>
          <a:solidFill>
            <a:srgbClr val="DDDDDD">
              <a:alpha val="0"/>
            </a:srgbClr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54" name="Freeform 173"/>
          <p:cNvSpPr>
            <a:spLocks/>
          </p:cNvSpPr>
          <p:nvPr/>
        </p:nvSpPr>
        <p:spPr bwMode="auto">
          <a:xfrm>
            <a:off x="673375" y="3488181"/>
            <a:ext cx="94000" cy="66353"/>
          </a:xfrm>
          <a:custGeom>
            <a:avLst/>
            <a:gdLst>
              <a:gd name="T0" fmla="*/ 57387735 w 57"/>
              <a:gd name="T1" fmla="*/ 138165468 h 41"/>
              <a:gd name="T2" fmla="*/ 114775470 w 57"/>
              <a:gd name="T3" fmla="*/ 110532746 h 41"/>
              <a:gd name="T4" fmla="*/ 172161311 w 57"/>
              <a:gd name="T5" fmla="*/ 138165468 h 41"/>
              <a:gd name="T6" fmla="*/ 200855179 w 57"/>
              <a:gd name="T7" fmla="*/ 110532746 h 41"/>
              <a:gd name="T8" fmla="*/ 143467444 w 57"/>
              <a:gd name="T9" fmla="*/ 55267302 h 41"/>
              <a:gd name="T10" fmla="*/ 86081603 w 57"/>
              <a:gd name="T11" fmla="*/ 0 h 41"/>
              <a:gd name="T12" fmla="*/ 57387735 w 57"/>
              <a:gd name="T13" fmla="*/ 27632722 h 41"/>
              <a:gd name="T14" fmla="*/ 0 w 57"/>
              <a:gd name="T15" fmla="*/ 27632722 h 41"/>
              <a:gd name="T16" fmla="*/ 57387735 w 57"/>
              <a:gd name="T17" fmla="*/ 138165468 h 4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57" h="41">
                <a:moveTo>
                  <a:pt x="16" y="40"/>
                </a:moveTo>
                <a:lnTo>
                  <a:pt x="32" y="32"/>
                </a:lnTo>
                <a:lnTo>
                  <a:pt x="48" y="40"/>
                </a:lnTo>
                <a:lnTo>
                  <a:pt x="56" y="32"/>
                </a:lnTo>
                <a:lnTo>
                  <a:pt x="40" y="16"/>
                </a:lnTo>
                <a:lnTo>
                  <a:pt x="24" y="0"/>
                </a:lnTo>
                <a:lnTo>
                  <a:pt x="16" y="8"/>
                </a:lnTo>
                <a:lnTo>
                  <a:pt x="0" y="8"/>
                </a:lnTo>
                <a:lnTo>
                  <a:pt x="16" y="40"/>
                </a:lnTo>
                <a:close/>
              </a:path>
            </a:pathLst>
          </a:custGeom>
          <a:solidFill>
            <a:srgbClr val="DDDDDD">
              <a:alpha val="0"/>
            </a:srgbClr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55" name="Freeform 174"/>
          <p:cNvSpPr>
            <a:spLocks/>
          </p:cNvSpPr>
          <p:nvPr/>
        </p:nvSpPr>
        <p:spPr bwMode="auto">
          <a:xfrm>
            <a:off x="448052" y="3395563"/>
            <a:ext cx="67735" cy="52529"/>
          </a:xfrm>
          <a:custGeom>
            <a:avLst/>
            <a:gdLst>
              <a:gd name="T0" fmla="*/ 115185472 w 41"/>
              <a:gd name="T1" fmla="*/ 106934289 h 33"/>
              <a:gd name="T2" fmla="*/ 143981840 w 41"/>
              <a:gd name="T3" fmla="*/ 80201173 h 33"/>
              <a:gd name="T4" fmla="*/ 143981840 w 41"/>
              <a:gd name="T5" fmla="*/ 26733115 h 33"/>
              <a:gd name="T6" fmla="*/ 115185472 w 41"/>
              <a:gd name="T7" fmla="*/ 0 h 33"/>
              <a:gd name="T8" fmla="*/ 57592736 w 41"/>
              <a:gd name="T9" fmla="*/ 0 h 33"/>
              <a:gd name="T10" fmla="*/ 0 w 41"/>
              <a:gd name="T11" fmla="*/ 53466230 h 33"/>
              <a:gd name="T12" fmla="*/ 0 w 41"/>
              <a:gd name="T13" fmla="*/ 80201173 h 33"/>
              <a:gd name="T14" fmla="*/ 57592736 w 41"/>
              <a:gd name="T15" fmla="*/ 106934289 h 33"/>
              <a:gd name="T16" fmla="*/ 115185472 w 41"/>
              <a:gd name="T17" fmla="*/ 106934289 h 3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41" h="33">
                <a:moveTo>
                  <a:pt x="32" y="32"/>
                </a:moveTo>
                <a:lnTo>
                  <a:pt x="40" y="24"/>
                </a:lnTo>
                <a:lnTo>
                  <a:pt x="40" y="8"/>
                </a:lnTo>
                <a:lnTo>
                  <a:pt x="32" y="0"/>
                </a:lnTo>
                <a:lnTo>
                  <a:pt x="16" y="0"/>
                </a:lnTo>
                <a:lnTo>
                  <a:pt x="0" y="16"/>
                </a:lnTo>
                <a:lnTo>
                  <a:pt x="0" y="24"/>
                </a:lnTo>
                <a:lnTo>
                  <a:pt x="16" y="32"/>
                </a:lnTo>
                <a:lnTo>
                  <a:pt x="32" y="32"/>
                </a:lnTo>
                <a:close/>
              </a:path>
            </a:pathLst>
          </a:custGeom>
          <a:solidFill>
            <a:srgbClr val="DDDDDD">
              <a:alpha val="0"/>
            </a:srgbClr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56" name="Freeform 175"/>
          <p:cNvSpPr>
            <a:spLocks/>
          </p:cNvSpPr>
          <p:nvPr/>
        </p:nvSpPr>
        <p:spPr bwMode="auto">
          <a:xfrm>
            <a:off x="381700" y="3434269"/>
            <a:ext cx="27647" cy="40089"/>
          </a:xfrm>
          <a:custGeom>
            <a:avLst/>
            <a:gdLst>
              <a:gd name="T0" fmla="*/ 55809029 w 17"/>
              <a:gd name="T1" fmla="*/ 0 h 25"/>
              <a:gd name="T2" fmla="*/ 0 w 17"/>
              <a:gd name="T3" fmla="*/ 81387818 h 25"/>
              <a:gd name="T4" fmla="*/ 0 w 17"/>
              <a:gd name="T5" fmla="*/ 54258545 h 25"/>
              <a:gd name="T6" fmla="*/ 55809029 w 17"/>
              <a:gd name="T7" fmla="*/ 0 h 2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" h="25">
                <a:moveTo>
                  <a:pt x="16" y="0"/>
                </a:moveTo>
                <a:lnTo>
                  <a:pt x="0" y="24"/>
                </a:lnTo>
                <a:lnTo>
                  <a:pt x="0" y="16"/>
                </a:lnTo>
                <a:lnTo>
                  <a:pt x="16" y="0"/>
                </a:lnTo>
                <a:close/>
              </a:path>
            </a:pathLst>
          </a:custGeom>
          <a:solidFill>
            <a:srgbClr val="DDDDDD">
              <a:alpha val="0"/>
            </a:srgbClr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57" name="Freeform 176"/>
          <p:cNvSpPr>
            <a:spLocks/>
          </p:cNvSpPr>
          <p:nvPr/>
        </p:nvSpPr>
        <p:spPr bwMode="auto">
          <a:xfrm>
            <a:off x="312582" y="3898739"/>
            <a:ext cx="1134910" cy="944146"/>
          </a:xfrm>
          <a:custGeom>
            <a:avLst/>
            <a:gdLst>
              <a:gd name="T0" fmla="*/ 210025108 w 673"/>
              <a:gd name="T1" fmla="*/ 395491036 h 577"/>
              <a:gd name="T2" fmla="*/ 330038625 w 673"/>
              <a:gd name="T3" fmla="*/ 480238310 h 577"/>
              <a:gd name="T4" fmla="*/ 240028971 w 673"/>
              <a:gd name="T5" fmla="*/ 621483767 h 577"/>
              <a:gd name="T6" fmla="*/ 240028971 w 673"/>
              <a:gd name="T7" fmla="*/ 536736493 h 577"/>
              <a:gd name="T8" fmla="*/ 90011591 w 673"/>
              <a:gd name="T9" fmla="*/ 677983829 h 577"/>
              <a:gd name="T10" fmla="*/ 180021244 w 673"/>
              <a:gd name="T11" fmla="*/ 819229285 h 577"/>
              <a:gd name="T12" fmla="*/ 360042489 w 673"/>
              <a:gd name="T13" fmla="*/ 762731102 h 577"/>
              <a:gd name="T14" fmla="*/ 300036698 w 673"/>
              <a:gd name="T15" fmla="*/ 932227529 h 577"/>
              <a:gd name="T16" fmla="*/ 240028971 w 673"/>
              <a:gd name="T17" fmla="*/ 988725712 h 577"/>
              <a:gd name="T18" fmla="*/ 150017381 w 673"/>
              <a:gd name="T19" fmla="*/ 1016974803 h 577"/>
              <a:gd name="T20" fmla="*/ 90011591 w 673"/>
              <a:gd name="T21" fmla="*/ 1214720322 h 577"/>
              <a:gd name="T22" fmla="*/ 180021244 w 673"/>
              <a:gd name="T23" fmla="*/ 1355965778 h 577"/>
              <a:gd name="T24" fmla="*/ 300036698 w 673"/>
              <a:gd name="T25" fmla="*/ 1412463961 h 577"/>
              <a:gd name="T26" fmla="*/ 300036698 w 673"/>
              <a:gd name="T27" fmla="*/ 1525462205 h 577"/>
              <a:gd name="T28" fmla="*/ 480057943 w 673"/>
              <a:gd name="T29" fmla="*/ 1525462205 h 577"/>
              <a:gd name="T30" fmla="*/ 570067597 w 673"/>
              <a:gd name="T31" fmla="*/ 1553711296 h 577"/>
              <a:gd name="T32" fmla="*/ 390046352 w 673"/>
              <a:gd name="T33" fmla="*/ 1779705906 h 577"/>
              <a:gd name="T34" fmla="*/ 240028971 w 673"/>
              <a:gd name="T35" fmla="*/ 1864453180 h 577"/>
              <a:gd name="T36" fmla="*/ 60007727 w 673"/>
              <a:gd name="T37" fmla="*/ 1949202333 h 577"/>
              <a:gd name="T38" fmla="*/ 60007727 w 673"/>
              <a:gd name="T39" fmla="*/ 2033949607 h 577"/>
              <a:gd name="T40" fmla="*/ 390046352 w 673"/>
              <a:gd name="T41" fmla="*/ 1864453180 h 577"/>
              <a:gd name="T42" fmla="*/ 840100432 w 673"/>
              <a:gd name="T43" fmla="*/ 1525462205 h 577"/>
              <a:gd name="T44" fmla="*/ 810096568 w 673"/>
              <a:gd name="T45" fmla="*/ 1468964022 h 577"/>
              <a:gd name="T46" fmla="*/ 1020121676 w 673"/>
              <a:gd name="T47" fmla="*/ 1186471230 h 577"/>
              <a:gd name="T48" fmla="*/ 960115886 w 673"/>
              <a:gd name="T49" fmla="*/ 1271218504 h 577"/>
              <a:gd name="T50" fmla="*/ 990117813 w 673"/>
              <a:gd name="T51" fmla="*/ 1384214869 h 577"/>
              <a:gd name="T52" fmla="*/ 960115886 w 673"/>
              <a:gd name="T53" fmla="*/ 1440714931 h 577"/>
              <a:gd name="T54" fmla="*/ 1170140994 w 673"/>
              <a:gd name="T55" fmla="*/ 1327716687 h 577"/>
              <a:gd name="T56" fmla="*/ 1170140994 w 673"/>
              <a:gd name="T57" fmla="*/ 1214720322 h 577"/>
              <a:gd name="T58" fmla="*/ 1440171892 w 673"/>
              <a:gd name="T59" fmla="*/ 1299467595 h 577"/>
              <a:gd name="T60" fmla="*/ 1620195073 w 673"/>
              <a:gd name="T61" fmla="*/ 1271218504 h 577"/>
              <a:gd name="T62" fmla="*/ 1950233699 w 673"/>
              <a:gd name="T63" fmla="*/ 1384214869 h 577"/>
              <a:gd name="T64" fmla="*/ 2040245289 w 673"/>
              <a:gd name="T65" fmla="*/ 1497213114 h 577"/>
              <a:gd name="T66" fmla="*/ 2147483647 w 673"/>
              <a:gd name="T67" fmla="*/ 1610209479 h 577"/>
              <a:gd name="T68" fmla="*/ 2147483647 w 673"/>
              <a:gd name="T69" fmla="*/ 1610209479 h 577"/>
              <a:gd name="T70" fmla="*/ 2147483647 w 673"/>
              <a:gd name="T71" fmla="*/ 1468964022 h 577"/>
              <a:gd name="T72" fmla="*/ 2147483647 w 673"/>
              <a:gd name="T73" fmla="*/ 1468964022 h 577"/>
              <a:gd name="T74" fmla="*/ 2147483647 w 673"/>
              <a:gd name="T75" fmla="*/ 1327716687 h 577"/>
              <a:gd name="T76" fmla="*/ 1950233699 w 673"/>
              <a:gd name="T77" fmla="*/ 1186471230 h 577"/>
              <a:gd name="T78" fmla="*/ 1890225972 w 673"/>
              <a:gd name="T79" fmla="*/ 1299467595 h 577"/>
              <a:gd name="T80" fmla="*/ 1740208591 w 673"/>
              <a:gd name="T81" fmla="*/ 1158220260 h 577"/>
              <a:gd name="T82" fmla="*/ 1560187346 w 673"/>
              <a:gd name="T83" fmla="*/ 988725712 h 577"/>
              <a:gd name="T84" fmla="*/ 1380166102 w 673"/>
              <a:gd name="T85" fmla="*/ 254243701 h 577"/>
              <a:gd name="T86" fmla="*/ 1200142921 w 673"/>
              <a:gd name="T87" fmla="*/ 56498183 h 577"/>
              <a:gd name="T88" fmla="*/ 930112022 w 673"/>
              <a:gd name="T89" fmla="*/ 56498183 h 577"/>
              <a:gd name="T90" fmla="*/ 810096568 w 673"/>
              <a:gd name="T91" fmla="*/ 56498183 h 577"/>
              <a:gd name="T92" fmla="*/ 600071460 w 673"/>
              <a:gd name="T93" fmla="*/ 0 h 577"/>
              <a:gd name="T94" fmla="*/ 480057943 w 673"/>
              <a:gd name="T95" fmla="*/ 28249091 h 577"/>
              <a:gd name="T96" fmla="*/ 330038625 w 673"/>
              <a:gd name="T97" fmla="*/ 169496427 h 577"/>
              <a:gd name="T98" fmla="*/ 240028971 w 673"/>
              <a:gd name="T99" fmla="*/ 254243701 h 577"/>
              <a:gd name="T100" fmla="*/ 150017381 w 673"/>
              <a:gd name="T101" fmla="*/ 338990975 h 577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673" h="577">
                <a:moveTo>
                  <a:pt x="40" y="96"/>
                </a:moveTo>
                <a:lnTo>
                  <a:pt x="56" y="112"/>
                </a:lnTo>
                <a:lnTo>
                  <a:pt x="64" y="136"/>
                </a:lnTo>
                <a:lnTo>
                  <a:pt x="88" y="136"/>
                </a:lnTo>
                <a:lnTo>
                  <a:pt x="88" y="176"/>
                </a:lnTo>
                <a:lnTo>
                  <a:pt x="64" y="176"/>
                </a:lnTo>
                <a:lnTo>
                  <a:pt x="64" y="152"/>
                </a:lnTo>
                <a:lnTo>
                  <a:pt x="0" y="176"/>
                </a:lnTo>
                <a:lnTo>
                  <a:pt x="24" y="192"/>
                </a:lnTo>
                <a:lnTo>
                  <a:pt x="24" y="216"/>
                </a:lnTo>
                <a:lnTo>
                  <a:pt x="48" y="232"/>
                </a:lnTo>
                <a:lnTo>
                  <a:pt x="72" y="232"/>
                </a:lnTo>
                <a:lnTo>
                  <a:pt x="96" y="216"/>
                </a:lnTo>
                <a:lnTo>
                  <a:pt x="104" y="256"/>
                </a:lnTo>
                <a:lnTo>
                  <a:pt x="80" y="264"/>
                </a:lnTo>
                <a:lnTo>
                  <a:pt x="72" y="280"/>
                </a:lnTo>
                <a:lnTo>
                  <a:pt x="64" y="280"/>
                </a:lnTo>
                <a:lnTo>
                  <a:pt x="48" y="272"/>
                </a:lnTo>
                <a:lnTo>
                  <a:pt x="40" y="288"/>
                </a:lnTo>
                <a:lnTo>
                  <a:pt x="8" y="320"/>
                </a:lnTo>
                <a:lnTo>
                  <a:pt x="24" y="344"/>
                </a:lnTo>
                <a:lnTo>
                  <a:pt x="24" y="360"/>
                </a:lnTo>
                <a:lnTo>
                  <a:pt x="48" y="384"/>
                </a:lnTo>
                <a:lnTo>
                  <a:pt x="64" y="384"/>
                </a:lnTo>
                <a:lnTo>
                  <a:pt x="80" y="400"/>
                </a:lnTo>
                <a:lnTo>
                  <a:pt x="72" y="416"/>
                </a:lnTo>
                <a:lnTo>
                  <a:pt x="80" y="432"/>
                </a:lnTo>
                <a:lnTo>
                  <a:pt x="104" y="416"/>
                </a:lnTo>
                <a:lnTo>
                  <a:pt x="128" y="432"/>
                </a:lnTo>
                <a:lnTo>
                  <a:pt x="160" y="424"/>
                </a:lnTo>
                <a:lnTo>
                  <a:pt x="152" y="440"/>
                </a:lnTo>
                <a:lnTo>
                  <a:pt x="152" y="464"/>
                </a:lnTo>
                <a:lnTo>
                  <a:pt x="104" y="504"/>
                </a:lnTo>
                <a:lnTo>
                  <a:pt x="88" y="528"/>
                </a:lnTo>
                <a:lnTo>
                  <a:pt x="64" y="528"/>
                </a:lnTo>
                <a:lnTo>
                  <a:pt x="48" y="552"/>
                </a:lnTo>
                <a:lnTo>
                  <a:pt x="16" y="552"/>
                </a:lnTo>
                <a:lnTo>
                  <a:pt x="0" y="568"/>
                </a:lnTo>
                <a:lnTo>
                  <a:pt x="16" y="576"/>
                </a:lnTo>
                <a:lnTo>
                  <a:pt x="64" y="552"/>
                </a:lnTo>
                <a:lnTo>
                  <a:pt x="104" y="528"/>
                </a:lnTo>
                <a:lnTo>
                  <a:pt x="176" y="480"/>
                </a:lnTo>
                <a:lnTo>
                  <a:pt x="224" y="432"/>
                </a:lnTo>
                <a:lnTo>
                  <a:pt x="224" y="416"/>
                </a:lnTo>
                <a:lnTo>
                  <a:pt x="216" y="416"/>
                </a:lnTo>
                <a:lnTo>
                  <a:pt x="264" y="344"/>
                </a:lnTo>
                <a:lnTo>
                  <a:pt x="272" y="336"/>
                </a:lnTo>
                <a:lnTo>
                  <a:pt x="272" y="344"/>
                </a:lnTo>
                <a:lnTo>
                  <a:pt x="256" y="360"/>
                </a:lnTo>
                <a:lnTo>
                  <a:pt x="248" y="392"/>
                </a:lnTo>
                <a:lnTo>
                  <a:pt x="264" y="392"/>
                </a:lnTo>
                <a:lnTo>
                  <a:pt x="248" y="400"/>
                </a:lnTo>
                <a:lnTo>
                  <a:pt x="256" y="408"/>
                </a:lnTo>
                <a:lnTo>
                  <a:pt x="296" y="384"/>
                </a:lnTo>
                <a:lnTo>
                  <a:pt x="312" y="376"/>
                </a:lnTo>
                <a:lnTo>
                  <a:pt x="320" y="360"/>
                </a:lnTo>
                <a:lnTo>
                  <a:pt x="312" y="344"/>
                </a:lnTo>
                <a:lnTo>
                  <a:pt x="344" y="344"/>
                </a:lnTo>
                <a:lnTo>
                  <a:pt x="384" y="368"/>
                </a:lnTo>
                <a:lnTo>
                  <a:pt x="416" y="352"/>
                </a:lnTo>
                <a:lnTo>
                  <a:pt x="432" y="360"/>
                </a:lnTo>
                <a:lnTo>
                  <a:pt x="456" y="360"/>
                </a:lnTo>
                <a:lnTo>
                  <a:pt x="520" y="392"/>
                </a:lnTo>
                <a:lnTo>
                  <a:pt x="528" y="400"/>
                </a:lnTo>
                <a:lnTo>
                  <a:pt x="544" y="424"/>
                </a:lnTo>
                <a:lnTo>
                  <a:pt x="584" y="440"/>
                </a:lnTo>
                <a:lnTo>
                  <a:pt x="592" y="456"/>
                </a:lnTo>
                <a:lnTo>
                  <a:pt x="640" y="480"/>
                </a:lnTo>
                <a:lnTo>
                  <a:pt x="672" y="456"/>
                </a:lnTo>
                <a:lnTo>
                  <a:pt x="672" y="432"/>
                </a:lnTo>
                <a:lnTo>
                  <a:pt x="664" y="416"/>
                </a:lnTo>
                <a:lnTo>
                  <a:pt x="648" y="416"/>
                </a:lnTo>
                <a:lnTo>
                  <a:pt x="632" y="416"/>
                </a:lnTo>
                <a:lnTo>
                  <a:pt x="608" y="392"/>
                </a:lnTo>
                <a:lnTo>
                  <a:pt x="584" y="376"/>
                </a:lnTo>
                <a:lnTo>
                  <a:pt x="536" y="328"/>
                </a:lnTo>
                <a:lnTo>
                  <a:pt x="520" y="336"/>
                </a:lnTo>
                <a:lnTo>
                  <a:pt x="520" y="352"/>
                </a:lnTo>
                <a:lnTo>
                  <a:pt x="504" y="368"/>
                </a:lnTo>
                <a:lnTo>
                  <a:pt x="464" y="344"/>
                </a:lnTo>
                <a:lnTo>
                  <a:pt x="464" y="328"/>
                </a:lnTo>
                <a:lnTo>
                  <a:pt x="432" y="344"/>
                </a:lnTo>
                <a:lnTo>
                  <a:pt x="416" y="280"/>
                </a:lnTo>
                <a:lnTo>
                  <a:pt x="384" y="160"/>
                </a:lnTo>
                <a:lnTo>
                  <a:pt x="368" y="72"/>
                </a:lnTo>
                <a:lnTo>
                  <a:pt x="360" y="32"/>
                </a:lnTo>
                <a:lnTo>
                  <a:pt x="320" y="16"/>
                </a:lnTo>
                <a:lnTo>
                  <a:pt x="304" y="24"/>
                </a:lnTo>
                <a:lnTo>
                  <a:pt x="248" y="16"/>
                </a:lnTo>
                <a:lnTo>
                  <a:pt x="224" y="24"/>
                </a:lnTo>
                <a:lnTo>
                  <a:pt x="216" y="16"/>
                </a:lnTo>
                <a:lnTo>
                  <a:pt x="216" y="8"/>
                </a:lnTo>
                <a:lnTo>
                  <a:pt x="160" y="0"/>
                </a:lnTo>
                <a:lnTo>
                  <a:pt x="160" y="8"/>
                </a:lnTo>
                <a:lnTo>
                  <a:pt x="128" y="8"/>
                </a:lnTo>
                <a:lnTo>
                  <a:pt x="104" y="24"/>
                </a:lnTo>
                <a:lnTo>
                  <a:pt x="88" y="48"/>
                </a:lnTo>
                <a:lnTo>
                  <a:pt x="80" y="64"/>
                </a:lnTo>
                <a:lnTo>
                  <a:pt x="64" y="72"/>
                </a:lnTo>
                <a:lnTo>
                  <a:pt x="48" y="72"/>
                </a:lnTo>
                <a:lnTo>
                  <a:pt x="40" y="96"/>
                </a:lnTo>
                <a:close/>
              </a:path>
            </a:pathLst>
          </a:custGeom>
          <a:solidFill>
            <a:srgbClr val="DDDDDD"/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58" name="Freeform 177"/>
          <p:cNvSpPr>
            <a:spLocks/>
          </p:cNvSpPr>
          <p:nvPr/>
        </p:nvSpPr>
        <p:spPr bwMode="auto">
          <a:xfrm>
            <a:off x="1184093" y="1550089"/>
            <a:ext cx="1022940" cy="1700292"/>
          </a:xfrm>
          <a:custGeom>
            <a:avLst/>
            <a:gdLst>
              <a:gd name="T0" fmla="*/ 344 w 617"/>
              <a:gd name="T1" fmla="*/ 1024 h 1057"/>
              <a:gd name="T2" fmla="*/ 344 w 617"/>
              <a:gd name="T3" fmla="*/ 1016 h 1057"/>
              <a:gd name="T4" fmla="*/ 328 w 617"/>
              <a:gd name="T5" fmla="*/ 936 h 1057"/>
              <a:gd name="T6" fmla="*/ 288 w 617"/>
              <a:gd name="T7" fmla="*/ 896 h 1057"/>
              <a:gd name="T8" fmla="*/ 280 w 617"/>
              <a:gd name="T9" fmla="*/ 888 h 1057"/>
              <a:gd name="T10" fmla="*/ 272 w 617"/>
              <a:gd name="T11" fmla="*/ 864 h 1057"/>
              <a:gd name="T12" fmla="*/ 224 w 617"/>
              <a:gd name="T13" fmla="*/ 848 h 1057"/>
              <a:gd name="T14" fmla="*/ 192 w 617"/>
              <a:gd name="T15" fmla="*/ 808 h 1057"/>
              <a:gd name="T16" fmla="*/ 136 w 617"/>
              <a:gd name="T17" fmla="*/ 784 h 1057"/>
              <a:gd name="T18" fmla="*/ 136 w 617"/>
              <a:gd name="T19" fmla="*/ 760 h 1057"/>
              <a:gd name="T20" fmla="*/ 136 w 617"/>
              <a:gd name="T21" fmla="*/ 736 h 1057"/>
              <a:gd name="T22" fmla="*/ 128 w 617"/>
              <a:gd name="T23" fmla="*/ 704 h 1057"/>
              <a:gd name="T24" fmla="*/ 96 w 617"/>
              <a:gd name="T25" fmla="*/ 640 h 1057"/>
              <a:gd name="T26" fmla="*/ 88 w 617"/>
              <a:gd name="T27" fmla="*/ 608 h 1057"/>
              <a:gd name="T28" fmla="*/ 80 w 617"/>
              <a:gd name="T29" fmla="*/ 560 h 1057"/>
              <a:gd name="T30" fmla="*/ 88 w 617"/>
              <a:gd name="T31" fmla="*/ 528 h 1057"/>
              <a:gd name="T32" fmla="*/ 56 w 617"/>
              <a:gd name="T33" fmla="*/ 496 h 1057"/>
              <a:gd name="T34" fmla="*/ 56 w 617"/>
              <a:gd name="T35" fmla="*/ 448 h 1057"/>
              <a:gd name="T36" fmla="*/ 72 w 617"/>
              <a:gd name="T37" fmla="*/ 432 h 1057"/>
              <a:gd name="T38" fmla="*/ 72 w 617"/>
              <a:gd name="T39" fmla="*/ 456 h 1057"/>
              <a:gd name="T40" fmla="*/ 88 w 617"/>
              <a:gd name="T41" fmla="*/ 448 h 1057"/>
              <a:gd name="T42" fmla="*/ 80 w 617"/>
              <a:gd name="T43" fmla="*/ 416 h 1057"/>
              <a:gd name="T44" fmla="*/ 56 w 617"/>
              <a:gd name="T45" fmla="*/ 432 h 1057"/>
              <a:gd name="T46" fmla="*/ 40 w 617"/>
              <a:gd name="T47" fmla="*/ 392 h 1057"/>
              <a:gd name="T48" fmla="*/ 16 w 617"/>
              <a:gd name="T49" fmla="*/ 328 h 1057"/>
              <a:gd name="T50" fmla="*/ 8 w 617"/>
              <a:gd name="T51" fmla="*/ 280 h 1057"/>
              <a:gd name="T52" fmla="*/ 24 w 617"/>
              <a:gd name="T53" fmla="*/ 240 h 1057"/>
              <a:gd name="T54" fmla="*/ 8 w 617"/>
              <a:gd name="T55" fmla="*/ 192 h 1057"/>
              <a:gd name="T56" fmla="*/ 0 w 617"/>
              <a:gd name="T57" fmla="*/ 168 h 1057"/>
              <a:gd name="T58" fmla="*/ 8 w 617"/>
              <a:gd name="T59" fmla="*/ 128 h 1057"/>
              <a:gd name="T60" fmla="*/ 40 w 617"/>
              <a:gd name="T61" fmla="*/ 80 h 1057"/>
              <a:gd name="T62" fmla="*/ 56 w 617"/>
              <a:gd name="T63" fmla="*/ 32 h 1057"/>
              <a:gd name="T64" fmla="*/ 64 w 617"/>
              <a:gd name="T65" fmla="*/ 0 h 1057"/>
              <a:gd name="T66" fmla="*/ 592 w 617"/>
              <a:gd name="T67" fmla="*/ 840 h 1057"/>
              <a:gd name="T68" fmla="*/ 600 w 617"/>
              <a:gd name="T69" fmla="*/ 880 h 1057"/>
              <a:gd name="T70" fmla="*/ 608 w 617"/>
              <a:gd name="T71" fmla="*/ 896 h 1057"/>
              <a:gd name="T72" fmla="*/ 616 w 617"/>
              <a:gd name="T73" fmla="*/ 920 h 1057"/>
              <a:gd name="T74" fmla="*/ 592 w 617"/>
              <a:gd name="T75" fmla="*/ 936 h 1057"/>
              <a:gd name="T76" fmla="*/ 568 w 617"/>
              <a:gd name="T77" fmla="*/ 992 h 1057"/>
              <a:gd name="T78" fmla="*/ 560 w 617"/>
              <a:gd name="T79" fmla="*/ 1008 h 1057"/>
              <a:gd name="T80" fmla="*/ 568 w 617"/>
              <a:gd name="T81" fmla="*/ 1040 h 1057"/>
              <a:gd name="T82" fmla="*/ 560 w 617"/>
              <a:gd name="T83" fmla="*/ 1056 h 10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617" h="1057">
                <a:moveTo>
                  <a:pt x="544" y="1048"/>
                </a:moveTo>
                <a:lnTo>
                  <a:pt x="352" y="1040"/>
                </a:lnTo>
                <a:lnTo>
                  <a:pt x="344" y="1024"/>
                </a:lnTo>
                <a:lnTo>
                  <a:pt x="352" y="1024"/>
                </a:lnTo>
                <a:lnTo>
                  <a:pt x="352" y="1016"/>
                </a:lnTo>
                <a:lnTo>
                  <a:pt x="344" y="1016"/>
                </a:lnTo>
                <a:lnTo>
                  <a:pt x="344" y="1008"/>
                </a:lnTo>
                <a:lnTo>
                  <a:pt x="344" y="976"/>
                </a:lnTo>
                <a:lnTo>
                  <a:pt x="328" y="936"/>
                </a:lnTo>
                <a:lnTo>
                  <a:pt x="320" y="928"/>
                </a:lnTo>
                <a:lnTo>
                  <a:pt x="312" y="912"/>
                </a:lnTo>
                <a:lnTo>
                  <a:pt x="288" y="896"/>
                </a:lnTo>
                <a:lnTo>
                  <a:pt x="280" y="888"/>
                </a:lnTo>
                <a:lnTo>
                  <a:pt x="280" y="880"/>
                </a:lnTo>
                <a:lnTo>
                  <a:pt x="280" y="872"/>
                </a:lnTo>
                <a:lnTo>
                  <a:pt x="272" y="864"/>
                </a:lnTo>
                <a:lnTo>
                  <a:pt x="256" y="864"/>
                </a:lnTo>
                <a:lnTo>
                  <a:pt x="240" y="856"/>
                </a:lnTo>
                <a:lnTo>
                  <a:pt x="224" y="848"/>
                </a:lnTo>
                <a:lnTo>
                  <a:pt x="216" y="824"/>
                </a:lnTo>
                <a:lnTo>
                  <a:pt x="208" y="816"/>
                </a:lnTo>
                <a:lnTo>
                  <a:pt x="192" y="808"/>
                </a:lnTo>
                <a:lnTo>
                  <a:pt x="152" y="792"/>
                </a:lnTo>
                <a:lnTo>
                  <a:pt x="144" y="792"/>
                </a:lnTo>
                <a:lnTo>
                  <a:pt x="136" y="784"/>
                </a:lnTo>
                <a:lnTo>
                  <a:pt x="128" y="776"/>
                </a:lnTo>
                <a:lnTo>
                  <a:pt x="128" y="768"/>
                </a:lnTo>
                <a:lnTo>
                  <a:pt x="136" y="760"/>
                </a:lnTo>
                <a:lnTo>
                  <a:pt x="136" y="744"/>
                </a:lnTo>
                <a:lnTo>
                  <a:pt x="136" y="736"/>
                </a:lnTo>
                <a:lnTo>
                  <a:pt x="136" y="720"/>
                </a:lnTo>
                <a:lnTo>
                  <a:pt x="128" y="720"/>
                </a:lnTo>
                <a:lnTo>
                  <a:pt x="128" y="704"/>
                </a:lnTo>
                <a:lnTo>
                  <a:pt x="136" y="696"/>
                </a:lnTo>
                <a:lnTo>
                  <a:pt x="120" y="688"/>
                </a:lnTo>
                <a:lnTo>
                  <a:pt x="96" y="640"/>
                </a:lnTo>
                <a:lnTo>
                  <a:pt x="96" y="632"/>
                </a:lnTo>
                <a:lnTo>
                  <a:pt x="88" y="616"/>
                </a:lnTo>
                <a:lnTo>
                  <a:pt x="88" y="608"/>
                </a:lnTo>
                <a:lnTo>
                  <a:pt x="72" y="584"/>
                </a:lnTo>
                <a:lnTo>
                  <a:pt x="72" y="568"/>
                </a:lnTo>
                <a:lnTo>
                  <a:pt x="80" y="560"/>
                </a:lnTo>
                <a:lnTo>
                  <a:pt x="96" y="552"/>
                </a:lnTo>
                <a:lnTo>
                  <a:pt x="96" y="536"/>
                </a:lnTo>
                <a:lnTo>
                  <a:pt x="88" y="528"/>
                </a:lnTo>
                <a:lnTo>
                  <a:pt x="72" y="520"/>
                </a:lnTo>
                <a:lnTo>
                  <a:pt x="64" y="512"/>
                </a:lnTo>
                <a:lnTo>
                  <a:pt x="56" y="496"/>
                </a:lnTo>
                <a:lnTo>
                  <a:pt x="56" y="464"/>
                </a:lnTo>
                <a:lnTo>
                  <a:pt x="64" y="456"/>
                </a:lnTo>
                <a:lnTo>
                  <a:pt x="56" y="448"/>
                </a:lnTo>
                <a:lnTo>
                  <a:pt x="64" y="448"/>
                </a:lnTo>
                <a:lnTo>
                  <a:pt x="64" y="432"/>
                </a:lnTo>
                <a:lnTo>
                  <a:pt x="72" y="432"/>
                </a:lnTo>
                <a:lnTo>
                  <a:pt x="72" y="440"/>
                </a:lnTo>
                <a:lnTo>
                  <a:pt x="72" y="448"/>
                </a:lnTo>
                <a:lnTo>
                  <a:pt x="72" y="456"/>
                </a:lnTo>
                <a:lnTo>
                  <a:pt x="88" y="464"/>
                </a:lnTo>
                <a:lnTo>
                  <a:pt x="88" y="456"/>
                </a:lnTo>
                <a:lnTo>
                  <a:pt x="88" y="448"/>
                </a:lnTo>
                <a:lnTo>
                  <a:pt x="80" y="432"/>
                </a:lnTo>
                <a:lnTo>
                  <a:pt x="80" y="416"/>
                </a:lnTo>
                <a:lnTo>
                  <a:pt x="72" y="424"/>
                </a:lnTo>
                <a:lnTo>
                  <a:pt x="72" y="432"/>
                </a:lnTo>
                <a:lnTo>
                  <a:pt x="56" y="432"/>
                </a:lnTo>
                <a:lnTo>
                  <a:pt x="48" y="408"/>
                </a:lnTo>
                <a:lnTo>
                  <a:pt x="32" y="408"/>
                </a:lnTo>
                <a:lnTo>
                  <a:pt x="40" y="392"/>
                </a:lnTo>
                <a:lnTo>
                  <a:pt x="40" y="360"/>
                </a:lnTo>
                <a:lnTo>
                  <a:pt x="24" y="344"/>
                </a:lnTo>
                <a:lnTo>
                  <a:pt x="16" y="328"/>
                </a:lnTo>
                <a:lnTo>
                  <a:pt x="8" y="296"/>
                </a:lnTo>
                <a:lnTo>
                  <a:pt x="16" y="288"/>
                </a:lnTo>
                <a:lnTo>
                  <a:pt x="8" y="280"/>
                </a:lnTo>
                <a:lnTo>
                  <a:pt x="16" y="256"/>
                </a:lnTo>
                <a:lnTo>
                  <a:pt x="24" y="240"/>
                </a:lnTo>
                <a:lnTo>
                  <a:pt x="24" y="216"/>
                </a:lnTo>
                <a:lnTo>
                  <a:pt x="16" y="192"/>
                </a:lnTo>
                <a:lnTo>
                  <a:pt x="8" y="192"/>
                </a:lnTo>
                <a:lnTo>
                  <a:pt x="8" y="184"/>
                </a:lnTo>
                <a:lnTo>
                  <a:pt x="8" y="176"/>
                </a:lnTo>
                <a:lnTo>
                  <a:pt x="0" y="168"/>
                </a:lnTo>
                <a:lnTo>
                  <a:pt x="0" y="152"/>
                </a:lnTo>
                <a:lnTo>
                  <a:pt x="0" y="144"/>
                </a:lnTo>
                <a:lnTo>
                  <a:pt x="8" y="128"/>
                </a:lnTo>
                <a:lnTo>
                  <a:pt x="40" y="104"/>
                </a:lnTo>
                <a:lnTo>
                  <a:pt x="40" y="96"/>
                </a:lnTo>
                <a:lnTo>
                  <a:pt x="40" y="80"/>
                </a:lnTo>
                <a:lnTo>
                  <a:pt x="48" y="72"/>
                </a:lnTo>
                <a:lnTo>
                  <a:pt x="56" y="64"/>
                </a:lnTo>
                <a:lnTo>
                  <a:pt x="56" y="32"/>
                </a:lnTo>
                <a:lnTo>
                  <a:pt x="56" y="24"/>
                </a:lnTo>
                <a:lnTo>
                  <a:pt x="56" y="8"/>
                </a:lnTo>
                <a:lnTo>
                  <a:pt x="64" y="0"/>
                </a:lnTo>
                <a:lnTo>
                  <a:pt x="352" y="88"/>
                </a:lnTo>
                <a:lnTo>
                  <a:pt x="280" y="376"/>
                </a:lnTo>
                <a:lnTo>
                  <a:pt x="592" y="840"/>
                </a:lnTo>
                <a:lnTo>
                  <a:pt x="592" y="856"/>
                </a:lnTo>
                <a:lnTo>
                  <a:pt x="592" y="864"/>
                </a:lnTo>
                <a:lnTo>
                  <a:pt x="600" y="880"/>
                </a:lnTo>
                <a:lnTo>
                  <a:pt x="600" y="888"/>
                </a:lnTo>
                <a:lnTo>
                  <a:pt x="608" y="896"/>
                </a:lnTo>
                <a:lnTo>
                  <a:pt x="608" y="904"/>
                </a:lnTo>
                <a:lnTo>
                  <a:pt x="616" y="912"/>
                </a:lnTo>
                <a:lnTo>
                  <a:pt x="616" y="920"/>
                </a:lnTo>
                <a:lnTo>
                  <a:pt x="608" y="920"/>
                </a:lnTo>
                <a:lnTo>
                  <a:pt x="600" y="928"/>
                </a:lnTo>
                <a:lnTo>
                  <a:pt x="592" y="936"/>
                </a:lnTo>
                <a:lnTo>
                  <a:pt x="592" y="944"/>
                </a:lnTo>
                <a:lnTo>
                  <a:pt x="584" y="976"/>
                </a:lnTo>
                <a:lnTo>
                  <a:pt x="568" y="992"/>
                </a:lnTo>
                <a:lnTo>
                  <a:pt x="560" y="992"/>
                </a:lnTo>
                <a:lnTo>
                  <a:pt x="560" y="1000"/>
                </a:lnTo>
                <a:lnTo>
                  <a:pt x="560" y="1008"/>
                </a:lnTo>
                <a:lnTo>
                  <a:pt x="552" y="1024"/>
                </a:lnTo>
                <a:lnTo>
                  <a:pt x="560" y="1032"/>
                </a:lnTo>
                <a:lnTo>
                  <a:pt x="568" y="1040"/>
                </a:lnTo>
                <a:lnTo>
                  <a:pt x="568" y="1048"/>
                </a:lnTo>
                <a:lnTo>
                  <a:pt x="560" y="1056"/>
                </a:lnTo>
                <a:lnTo>
                  <a:pt x="552" y="1056"/>
                </a:lnTo>
                <a:lnTo>
                  <a:pt x="544" y="1048"/>
                </a:lnTo>
                <a:close/>
              </a:path>
            </a:pathLst>
          </a:custGeom>
          <a:noFill/>
          <a:ln w="12700" cmpd="sng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defTabSz="914400">
              <a:defRPr/>
            </a:pPr>
            <a:endParaRPr lang="en-US">
              <a:solidFill>
                <a:srgbClr val="000000"/>
              </a:solidFill>
              <a:latin typeface="Arial Narrow"/>
              <a:ea typeface="ＭＳ Ｐゴシック" charset="0"/>
              <a:cs typeface="Arial Narrow"/>
            </a:endParaRPr>
          </a:p>
        </p:txBody>
      </p:sp>
      <p:sp>
        <p:nvSpPr>
          <p:cNvPr id="59" name="Freeform 178"/>
          <p:cNvSpPr>
            <a:spLocks/>
          </p:cNvSpPr>
          <p:nvPr/>
        </p:nvSpPr>
        <p:spPr bwMode="auto">
          <a:xfrm>
            <a:off x="6620880" y="2129295"/>
            <a:ext cx="584735" cy="272323"/>
          </a:xfrm>
          <a:custGeom>
            <a:avLst/>
            <a:gdLst>
              <a:gd name="T0" fmla="*/ 200 w 353"/>
              <a:gd name="T1" fmla="*/ 16 h 169"/>
              <a:gd name="T2" fmla="*/ 16 w 353"/>
              <a:gd name="T3" fmla="*/ 96 h 169"/>
              <a:gd name="T4" fmla="*/ 40 w 353"/>
              <a:gd name="T5" fmla="*/ 72 h 169"/>
              <a:gd name="T6" fmla="*/ 48 w 353"/>
              <a:gd name="T7" fmla="*/ 72 h 169"/>
              <a:gd name="T8" fmla="*/ 56 w 353"/>
              <a:gd name="T9" fmla="*/ 56 h 169"/>
              <a:gd name="T10" fmla="*/ 64 w 353"/>
              <a:gd name="T11" fmla="*/ 64 h 169"/>
              <a:gd name="T12" fmla="*/ 104 w 353"/>
              <a:gd name="T13" fmla="*/ 40 h 169"/>
              <a:gd name="T14" fmla="*/ 120 w 353"/>
              <a:gd name="T15" fmla="*/ 48 h 169"/>
              <a:gd name="T16" fmla="*/ 136 w 353"/>
              <a:gd name="T17" fmla="*/ 72 h 169"/>
              <a:gd name="T18" fmla="*/ 152 w 353"/>
              <a:gd name="T19" fmla="*/ 72 h 169"/>
              <a:gd name="T20" fmla="*/ 152 w 353"/>
              <a:gd name="T21" fmla="*/ 80 h 169"/>
              <a:gd name="T22" fmla="*/ 176 w 353"/>
              <a:gd name="T23" fmla="*/ 88 h 169"/>
              <a:gd name="T24" fmla="*/ 200 w 353"/>
              <a:gd name="T25" fmla="*/ 96 h 169"/>
              <a:gd name="T26" fmla="*/ 200 w 353"/>
              <a:gd name="T27" fmla="*/ 112 h 169"/>
              <a:gd name="T28" fmla="*/ 184 w 353"/>
              <a:gd name="T29" fmla="*/ 144 h 169"/>
              <a:gd name="T30" fmla="*/ 200 w 353"/>
              <a:gd name="T31" fmla="*/ 160 h 169"/>
              <a:gd name="T32" fmla="*/ 208 w 353"/>
              <a:gd name="T33" fmla="*/ 160 h 169"/>
              <a:gd name="T34" fmla="*/ 224 w 353"/>
              <a:gd name="T35" fmla="*/ 160 h 169"/>
              <a:gd name="T36" fmla="*/ 256 w 353"/>
              <a:gd name="T37" fmla="*/ 160 h 169"/>
              <a:gd name="T38" fmla="*/ 264 w 353"/>
              <a:gd name="T39" fmla="*/ 160 h 169"/>
              <a:gd name="T40" fmla="*/ 248 w 353"/>
              <a:gd name="T41" fmla="*/ 144 h 169"/>
              <a:gd name="T42" fmla="*/ 248 w 353"/>
              <a:gd name="T43" fmla="*/ 136 h 169"/>
              <a:gd name="T44" fmla="*/ 232 w 353"/>
              <a:gd name="T45" fmla="*/ 104 h 169"/>
              <a:gd name="T46" fmla="*/ 232 w 353"/>
              <a:gd name="T47" fmla="*/ 88 h 169"/>
              <a:gd name="T48" fmla="*/ 232 w 353"/>
              <a:gd name="T49" fmla="*/ 72 h 169"/>
              <a:gd name="T50" fmla="*/ 232 w 353"/>
              <a:gd name="T51" fmla="*/ 64 h 169"/>
              <a:gd name="T52" fmla="*/ 232 w 353"/>
              <a:gd name="T53" fmla="*/ 48 h 169"/>
              <a:gd name="T54" fmla="*/ 256 w 353"/>
              <a:gd name="T55" fmla="*/ 24 h 169"/>
              <a:gd name="T56" fmla="*/ 264 w 353"/>
              <a:gd name="T57" fmla="*/ 32 h 169"/>
              <a:gd name="T58" fmla="*/ 256 w 353"/>
              <a:gd name="T59" fmla="*/ 48 h 169"/>
              <a:gd name="T60" fmla="*/ 248 w 353"/>
              <a:gd name="T61" fmla="*/ 64 h 169"/>
              <a:gd name="T62" fmla="*/ 256 w 353"/>
              <a:gd name="T63" fmla="*/ 72 h 169"/>
              <a:gd name="T64" fmla="*/ 256 w 353"/>
              <a:gd name="T65" fmla="*/ 88 h 169"/>
              <a:gd name="T66" fmla="*/ 256 w 353"/>
              <a:gd name="T67" fmla="*/ 104 h 169"/>
              <a:gd name="T68" fmla="*/ 256 w 353"/>
              <a:gd name="T69" fmla="*/ 112 h 169"/>
              <a:gd name="T70" fmla="*/ 264 w 353"/>
              <a:gd name="T71" fmla="*/ 128 h 169"/>
              <a:gd name="T72" fmla="*/ 280 w 353"/>
              <a:gd name="T73" fmla="*/ 144 h 169"/>
              <a:gd name="T74" fmla="*/ 296 w 353"/>
              <a:gd name="T75" fmla="*/ 144 h 169"/>
              <a:gd name="T76" fmla="*/ 304 w 353"/>
              <a:gd name="T77" fmla="*/ 160 h 169"/>
              <a:gd name="T78" fmla="*/ 312 w 353"/>
              <a:gd name="T79" fmla="*/ 168 h 169"/>
              <a:gd name="T80" fmla="*/ 320 w 353"/>
              <a:gd name="T81" fmla="*/ 160 h 169"/>
              <a:gd name="T82" fmla="*/ 352 w 353"/>
              <a:gd name="T83" fmla="*/ 144 h 169"/>
              <a:gd name="T84" fmla="*/ 352 w 353"/>
              <a:gd name="T85" fmla="*/ 104 h 169"/>
              <a:gd name="T86" fmla="*/ 264 w 353"/>
              <a:gd name="T87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53" h="169">
                <a:moveTo>
                  <a:pt x="264" y="0"/>
                </a:moveTo>
                <a:lnTo>
                  <a:pt x="200" y="16"/>
                </a:lnTo>
                <a:lnTo>
                  <a:pt x="0" y="56"/>
                </a:lnTo>
                <a:lnTo>
                  <a:pt x="16" y="96"/>
                </a:lnTo>
                <a:lnTo>
                  <a:pt x="24" y="88"/>
                </a:lnTo>
                <a:lnTo>
                  <a:pt x="40" y="72"/>
                </a:lnTo>
                <a:lnTo>
                  <a:pt x="48" y="72"/>
                </a:lnTo>
                <a:lnTo>
                  <a:pt x="48" y="64"/>
                </a:lnTo>
                <a:lnTo>
                  <a:pt x="56" y="56"/>
                </a:lnTo>
                <a:lnTo>
                  <a:pt x="56" y="64"/>
                </a:lnTo>
                <a:lnTo>
                  <a:pt x="64" y="64"/>
                </a:lnTo>
                <a:lnTo>
                  <a:pt x="80" y="56"/>
                </a:lnTo>
                <a:lnTo>
                  <a:pt x="104" y="40"/>
                </a:lnTo>
                <a:lnTo>
                  <a:pt x="112" y="48"/>
                </a:lnTo>
                <a:lnTo>
                  <a:pt x="120" y="48"/>
                </a:lnTo>
                <a:lnTo>
                  <a:pt x="128" y="56"/>
                </a:lnTo>
                <a:lnTo>
                  <a:pt x="136" y="72"/>
                </a:lnTo>
                <a:lnTo>
                  <a:pt x="144" y="72"/>
                </a:lnTo>
                <a:lnTo>
                  <a:pt x="152" y="72"/>
                </a:lnTo>
                <a:lnTo>
                  <a:pt x="160" y="72"/>
                </a:lnTo>
                <a:lnTo>
                  <a:pt x="152" y="80"/>
                </a:lnTo>
                <a:lnTo>
                  <a:pt x="168" y="88"/>
                </a:lnTo>
                <a:lnTo>
                  <a:pt x="176" y="88"/>
                </a:lnTo>
                <a:lnTo>
                  <a:pt x="184" y="96"/>
                </a:lnTo>
                <a:lnTo>
                  <a:pt x="200" y="96"/>
                </a:lnTo>
                <a:lnTo>
                  <a:pt x="200" y="104"/>
                </a:lnTo>
                <a:lnTo>
                  <a:pt x="200" y="112"/>
                </a:lnTo>
                <a:lnTo>
                  <a:pt x="192" y="128"/>
                </a:lnTo>
                <a:lnTo>
                  <a:pt x="184" y="144"/>
                </a:lnTo>
                <a:lnTo>
                  <a:pt x="184" y="160"/>
                </a:lnTo>
                <a:lnTo>
                  <a:pt x="200" y="160"/>
                </a:lnTo>
                <a:lnTo>
                  <a:pt x="200" y="152"/>
                </a:lnTo>
                <a:lnTo>
                  <a:pt x="208" y="160"/>
                </a:lnTo>
                <a:lnTo>
                  <a:pt x="216" y="160"/>
                </a:lnTo>
                <a:lnTo>
                  <a:pt x="224" y="160"/>
                </a:lnTo>
                <a:lnTo>
                  <a:pt x="240" y="160"/>
                </a:lnTo>
                <a:lnTo>
                  <a:pt x="256" y="160"/>
                </a:lnTo>
                <a:lnTo>
                  <a:pt x="264" y="168"/>
                </a:lnTo>
                <a:lnTo>
                  <a:pt x="264" y="160"/>
                </a:lnTo>
                <a:lnTo>
                  <a:pt x="256" y="144"/>
                </a:lnTo>
                <a:lnTo>
                  <a:pt x="248" y="144"/>
                </a:lnTo>
                <a:lnTo>
                  <a:pt x="256" y="136"/>
                </a:lnTo>
                <a:lnTo>
                  <a:pt x="248" y="136"/>
                </a:lnTo>
                <a:lnTo>
                  <a:pt x="240" y="120"/>
                </a:lnTo>
                <a:lnTo>
                  <a:pt x="232" y="104"/>
                </a:lnTo>
                <a:lnTo>
                  <a:pt x="232" y="96"/>
                </a:lnTo>
                <a:lnTo>
                  <a:pt x="232" y="88"/>
                </a:lnTo>
                <a:lnTo>
                  <a:pt x="232" y="72"/>
                </a:lnTo>
                <a:lnTo>
                  <a:pt x="224" y="64"/>
                </a:lnTo>
                <a:lnTo>
                  <a:pt x="232" y="64"/>
                </a:lnTo>
                <a:lnTo>
                  <a:pt x="232" y="56"/>
                </a:lnTo>
                <a:lnTo>
                  <a:pt x="232" y="48"/>
                </a:lnTo>
                <a:lnTo>
                  <a:pt x="248" y="40"/>
                </a:lnTo>
                <a:lnTo>
                  <a:pt x="256" y="24"/>
                </a:lnTo>
                <a:lnTo>
                  <a:pt x="264" y="24"/>
                </a:lnTo>
                <a:lnTo>
                  <a:pt x="264" y="32"/>
                </a:lnTo>
                <a:lnTo>
                  <a:pt x="256" y="40"/>
                </a:lnTo>
                <a:lnTo>
                  <a:pt x="256" y="48"/>
                </a:lnTo>
                <a:lnTo>
                  <a:pt x="248" y="56"/>
                </a:lnTo>
                <a:lnTo>
                  <a:pt x="248" y="64"/>
                </a:lnTo>
                <a:lnTo>
                  <a:pt x="248" y="72"/>
                </a:lnTo>
                <a:lnTo>
                  <a:pt x="256" y="72"/>
                </a:lnTo>
                <a:lnTo>
                  <a:pt x="264" y="88"/>
                </a:lnTo>
                <a:lnTo>
                  <a:pt x="256" y="88"/>
                </a:lnTo>
                <a:lnTo>
                  <a:pt x="248" y="96"/>
                </a:lnTo>
                <a:lnTo>
                  <a:pt x="256" y="104"/>
                </a:lnTo>
                <a:lnTo>
                  <a:pt x="264" y="104"/>
                </a:lnTo>
                <a:lnTo>
                  <a:pt x="256" y="112"/>
                </a:lnTo>
                <a:lnTo>
                  <a:pt x="264" y="120"/>
                </a:lnTo>
                <a:lnTo>
                  <a:pt x="264" y="128"/>
                </a:lnTo>
                <a:lnTo>
                  <a:pt x="264" y="136"/>
                </a:lnTo>
                <a:lnTo>
                  <a:pt x="280" y="144"/>
                </a:lnTo>
                <a:lnTo>
                  <a:pt x="288" y="144"/>
                </a:lnTo>
                <a:lnTo>
                  <a:pt x="296" y="144"/>
                </a:lnTo>
                <a:lnTo>
                  <a:pt x="296" y="152"/>
                </a:lnTo>
                <a:lnTo>
                  <a:pt x="304" y="160"/>
                </a:lnTo>
                <a:lnTo>
                  <a:pt x="304" y="168"/>
                </a:lnTo>
                <a:lnTo>
                  <a:pt x="312" y="168"/>
                </a:lnTo>
                <a:lnTo>
                  <a:pt x="320" y="168"/>
                </a:lnTo>
                <a:lnTo>
                  <a:pt x="320" y="160"/>
                </a:lnTo>
                <a:lnTo>
                  <a:pt x="352" y="152"/>
                </a:lnTo>
                <a:lnTo>
                  <a:pt x="352" y="144"/>
                </a:lnTo>
                <a:lnTo>
                  <a:pt x="352" y="112"/>
                </a:lnTo>
                <a:lnTo>
                  <a:pt x="352" y="104"/>
                </a:lnTo>
                <a:lnTo>
                  <a:pt x="304" y="120"/>
                </a:lnTo>
                <a:lnTo>
                  <a:pt x="264" y="0"/>
                </a:lnTo>
                <a:close/>
              </a:path>
            </a:pathLst>
          </a:custGeom>
          <a:noFill/>
          <a:ln w="12700" cmpd="sng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defTabSz="914400">
              <a:defRPr/>
            </a:pPr>
            <a:endParaRPr lang="en-US">
              <a:solidFill>
                <a:srgbClr val="000000"/>
              </a:solidFill>
              <a:latin typeface="Arial Narrow"/>
              <a:ea typeface="ＭＳ Ｐゴシック" charset="0"/>
              <a:cs typeface="Arial Narrow"/>
            </a:endParaRPr>
          </a:p>
        </p:txBody>
      </p:sp>
      <p:sp>
        <p:nvSpPr>
          <p:cNvPr id="60" name="Freeform 179"/>
          <p:cNvSpPr>
            <a:spLocks/>
          </p:cNvSpPr>
          <p:nvPr/>
        </p:nvSpPr>
        <p:spPr bwMode="auto">
          <a:xfrm>
            <a:off x="6196499" y="2245412"/>
            <a:ext cx="970411" cy="529440"/>
          </a:xfrm>
          <a:custGeom>
            <a:avLst/>
            <a:gdLst>
              <a:gd name="T0" fmla="*/ 376 w 585"/>
              <a:gd name="T1" fmla="*/ 280 h 329"/>
              <a:gd name="T2" fmla="*/ 168 w 585"/>
              <a:gd name="T3" fmla="*/ 304 h 329"/>
              <a:gd name="T4" fmla="*/ 144 w 585"/>
              <a:gd name="T5" fmla="*/ 312 h 329"/>
              <a:gd name="T6" fmla="*/ 128 w 585"/>
              <a:gd name="T7" fmla="*/ 312 h 329"/>
              <a:gd name="T8" fmla="*/ 0 w 585"/>
              <a:gd name="T9" fmla="*/ 320 h 329"/>
              <a:gd name="T10" fmla="*/ 24 w 585"/>
              <a:gd name="T11" fmla="*/ 304 h 329"/>
              <a:gd name="T12" fmla="*/ 48 w 585"/>
              <a:gd name="T13" fmla="*/ 288 h 329"/>
              <a:gd name="T14" fmla="*/ 56 w 585"/>
              <a:gd name="T15" fmla="*/ 272 h 329"/>
              <a:gd name="T16" fmla="*/ 104 w 585"/>
              <a:gd name="T17" fmla="*/ 232 h 329"/>
              <a:gd name="T18" fmla="*/ 112 w 585"/>
              <a:gd name="T19" fmla="*/ 224 h 329"/>
              <a:gd name="T20" fmla="*/ 120 w 585"/>
              <a:gd name="T21" fmla="*/ 248 h 329"/>
              <a:gd name="T22" fmla="*/ 144 w 585"/>
              <a:gd name="T23" fmla="*/ 248 h 329"/>
              <a:gd name="T24" fmla="*/ 152 w 585"/>
              <a:gd name="T25" fmla="*/ 240 h 329"/>
              <a:gd name="T26" fmla="*/ 160 w 585"/>
              <a:gd name="T27" fmla="*/ 240 h 329"/>
              <a:gd name="T28" fmla="*/ 192 w 585"/>
              <a:gd name="T29" fmla="*/ 232 h 329"/>
              <a:gd name="T30" fmla="*/ 200 w 585"/>
              <a:gd name="T31" fmla="*/ 224 h 329"/>
              <a:gd name="T32" fmla="*/ 224 w 585"/>
              <a:gd name="T33" fmla="*/ 216 h 329"/>
              <a:gd name="T34" fmla="*/ 232 w 585"/>
              <a:gd name="T35" fmla="*/ 192 h 329"/>
              <a:gd name="T36" fmla="*/ 248 w 585"/>
              <a:gd name="T37" fmla="*/ 152 h 329"/>
              <a:gd name="T38" fmla="*/ 272 w 585"/>
              <a:gd name="T39" fmla="*/ 88 h 329"/>
              <a:gd name="T40" fmla="*/ 280 w 585"/>
              <a:gd name="T41" fmla="*/ 104 h 329"/>
              <a:gd name="T42" fmla="*/ 296 w 585"/>
              <a:gd name="T43" fmla="*/ 104 h 329"/>
              <a:gd name="T44" fmla="*/ 304 w 585"/>
              <a:gd name="T45" fmla="*/ 72 h 329"/>
              <a:gd name="T46" fmla="*/ 320 w 585"/>
              <a:gd name="T47" fmla="*/ 64 h 329"/>
              <a:gd name="T48" fmla="*/ 328 w 585"/>
              <a:gd name="T49" fmla="*/ 48 h 329"/>
              <a:gd name="T50" fmla="*/ 336 w 585"/>
              <a:gd name="T51" fmla="*/ 24 h 329"/>
              <a:gd name="T52" fmla="*/ 344 w 585"/>
              <a:gd name="T53" fmla="*/ 16 h 329"/>
              <a:gd name="T54" fmla="*/ 384 w 585"/>
              <a:gd name="T55" fmla="*/ 16 h 329"/>
              <a:gd name="T56" fmla="*/ 392 w 585"/>
              <a:gd name="T57" fmla="*/ 0 h 329"/>
              <a:gd name="T58" fmla="*/ 408 w 585"/>
              <a:gd name="T59" fmla="*/ 0 h 329"/>
              <a:gd name="T60" fmla="*/ 408 w 585"/>
              <a:gd name="T61" fmla="*/ 8 h 329"/>
              <a:gd name="T62" fmla="*/ 432 w 585"/>
              <a:gd name="T63" fmla="*/ 16 h 329"/>
              <a:gd name="T64" fmla="*/ 456 w 585"/>
              <a:gd name="T65" fmla="*/ 24 h 329"/>
              <a:gd name="T66" fmla="*/ 456 w 585"/>
              <a:gd name="T67" fmla="*/ 40 h 329"/>
              <a:gd name="T68" fmla="*/ 440 w 585"/>
              <a:gd name="T69" fmla="*/ 72 h 329"/>
              <a:gd name="T70" fmla="*/ 456 w 585"/>
              <a:gd name="T71" fmla="*/ 88 h 329"/>
              <a:gd name="T72" fmla="*/ 464 w 585"/>
              <a:gd name="T73" fmla="*/ 88 h 329"/>
              <a:gd name="T74" fmla="*/ 480 w 585"/>
              <a:gd name="T75" fmla="*/ 96 h 329"/>
              <a:gd name="T76" fmla="*/ 496 w 585"/>
              <a:gd name="T77" fmla="*/ 96 h 329"/>
              <a:gd name="T78" fmla="*/ 528 w 585"/>
              <a:gd name="T79" fmla="*/ 112 h 329"/>
              <a:gd name="T80" fmla="*/ 528 w 585"/>
              <a:gd name="T81" fmla="*/ 128 h 329"/>
              <a:gd name="T82" fmla="*/ 528 w 585"/>
              <a:gd name="T83" fmla="*/ 144 h 329"/>
              <a:gd name="T84" fmla="*/ 536 w 585"/>
              <a:gd name="T85" fmla="*/ 152 h 329"/>
              <a:gd name="T86" fmla="*/ 544 w 585"/>
              <a:gd name="T87" fmla="*/ 160 h 329"/>
              <a:gd name="T88" fmla="*/ 528 w 585"/>
              <a:gd name="T89" fmla="*/ 160 h 329"/>
              <a:gd name="T90" fmla="*/ 528 w 585"/>
              <a:gd name="T91" fmla="*/ 176 h 329"/>
              <a:gd name="T92" fmla="*/ 528 w 585"/>
              <a:gd name="T93" fmla="*/ 176 h 329"/>
              <a:gd name="T94" fmla="*/ 544 w 585"/>
              <a:gd name="T95" fmla="*/ 184 h 329"/>
              <a:gd name="T96" fmla="*/ 528 w 585"/>
              <a:gd name="T97" fmla="*/ 200 h 329"/>
              <a:gd name="T98" fmla="*/ 520 w 585"/>
              <a:gd name="T99" fmla="*/ 200 h 329"/>
              <a:gd name="T100" fmla="*/ 536 w 585"/>
              <a:gd name="T101" fmla="*/ 208 h 329"/>
              <a:gd name="T102" fmla="*/ 552 w 585"/>
              <a:gd name="T103" fmla="*/ 200 h 329"/>
              <a:gd name="T104" fmla="*/ 576 w 585"/>
              <a:gd name="T105" fmla="*/ 200 h 329"/>
              <a:gd name="T106" fmla="*/ 576 w 585"/>
              <a:gd name="T107" fmla="*/ 232 h 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85" h="329">
                <a:moveTo>
                  <a:pt x="576" y="240"/>
                </a:moveTo>
                <a:lnTo>
                  <a:pt x="376" y="280"/>
                </a:lnTo>
                <a:lnTo>
                  <a:pt x="176" y="304"/>
                </a:lnTo>
                <a:lnTo>
                  <a:pt x="168" y="304"/>
                </a:lnTo>
                <a:lnTo>
                  <a:pt x="160" y="304"/>
                </a:lnTo>
                <a:lnTo>
                  <a:pt x="144" y="312"/>
                </a:lnTo>
                <a:lnTo>
                  <a:pt x="144" y="304"/>
                </a:lnTo>
                <a:lnTo>
                  <a:pt x="128" y="312"/>
                </a:lnTo>
                <a:lnTo>
                  <a:pt x="0" y="328"/>
                </a:lnTo>
                <a:lnTo>
                  <a:pt x="0" y="320"/>
                </a:lnTo>
                <a:lnTo>
                  <a:pt x="24" y="312"/>
                </a:lnTo>
                <a:lnTo>
                  <a:pt x="24" y="304"/>
                </a:lnTo>
                <a:lnTo>
                  <a:pt x="40" y="296"/>
                </a:lnTo>
                <a:lnTo>
                  <a:pt x="48" y="288"/>
                </a:lnTo>
                <a:lnTo>
                  <a:pt x="56" y="280"/>
                </a:lnTo>
                <a:lnTo>
                  <a:pt x="56" y="272"/>
                </a:lnTo>
                <a:lnTo>
                  <a:pt x="64" y="264"/>
                </a:lnTo>
                <a:lnTo>
                  <a:pt x="104" y="232"/>
                </a:lnTo>
                <a:lnTo>
                  <a:pt x="104" y="224"/>
                </a:lnTo>
                <a:lnTo>
                  <a:pt x="112" y="224"/>
                </a:lnTo>
                <a:lnTo>
                  <a:pt x="104" y="232"/>
                </a:lnTo>
                <a:lnTo>
                  <a:pt x="120" y="248"/>
                </a:lnTo>
                <a:lnTo>
                  <a:pt x="136" y="248"/>
                </a:lnTo>
                <a:lnTo>
                  <a:pt x="144" y="248"/>
                </a:lnTo>
                <a:lnTo>
                  <a:pt x="152" y="240"/>
                </a:lnTo>
                <a:lnTo>
                  <a:pt x="152" y="232"/>
                </a:lnTo>
                <a:lnTo>
                  <a:pt x="160" y="240"/>
                </a:lnTo>
                <a:lnTo>
                  <a:pt x="168" y="240"/>
                </a:lnTo>
                <a:lnTo>
                  <a:pt x="192" y="232"/>
                </a:lnTo>
                <a:lnTo>
                  <a:pt x="192" y="224"/>
                </a:lnTo>
                <a:lnTo>
                  <a:pt x="200" y="224"/>
                </a:lnTo>
                <a:lnTo>
                  <a:pt x="216" y="208"/>
                </a:lnTo>
                <a:lnTo>
                  <a:pt x="224" y="216"/>
                </a:lnTo>
                <a:lnTo>
                  <a:pt x="240" y="192"/>
                </a:lnTo>
                <a:lnTo>
                  <a:pt x="232" y="192"/>
                </a:lnTo>
                <a:lnTo>
                  <a:pt x="232" y="176"/>
                </a:lnTo>
                <a:lnTo>
                  <a:pt x="248" y="152"/>
                </a:lnTo>
                <a:lnTo>
                  <a:pt x="264" y="96"/>
                </a:lnTo>
                <a:lnTo>
                  <a:pt x="272" y="88"/>
                </a:lnTo>
                <a:lnTo>
                  <a:pt x="280" y="96"/>
                </a:lnTo>
                <a:lnTo>
                  <a:pt x="280" y="104"/>
                </a:lnTo>
                <a:lnTo>
                  <a:pt x="288" y="104"/>
                </a:lnTo>
                <a:lnTo>
                  <a:pt x="296" y="104"/>
                </a:lnTo>
                <a:lnTo>
                  <a:pt x="304" y="96"/>
                </a:lnTo>
                <a:lnTo>
                  <a:pt x="304" y="72"/>
                </a:lnTo>
                <a:lnTo>
                  <a:pt x="304" y="56"/>
                </a:lnTo>
                <a:lnTo>
                  <a:pt x="320" y="64"/>
                </a:lnTo>
                <a:lnTo>
                  <a:pt x="320" y="48"/>
                </a:lnTo>
                <a:lnTo>
                  <a:pt x="328" y="48"/>
                </a:lnTo>
                <a:lnTo>
                  <a:pt x="336" y="40"/>
                </a:lnTo>
                <a:lnTo>
                  <a:pt x="336" y="24"/>
                </a:lnTo>
                <a:lnTo>
                  <a:pt x="344" y="24"/>
                </a:lnTo>
                <a:lnTo>
                  <a:pt x="344" y="16"/>
                </a:lnTo>
                <a:lnTo>
                  <a:pt x="344" y="0"/>
                </a:lnTo>
                <a:lnTo>
                  <a:pt x="384" y="16"/>
                </a:lnTo>
                <a:lnTo>
                  <a:pt x="392" y="16"/>
                </a:lnTo>
                <a:lnTo>
                  <a:pt x="392" y="0"/>
                </a:lnTo>
                <a:lnTo>
                  <a:pt x="400" y="0"/>
                </a:lnTo>
                <a:lnTo>
                  <a:pt x="408" y="0"/>
                </a:lnTo>
                <a:lnTo>
                  <a:pt x="416" y="0"/>
                </a:lnTo>
                <a:lnTo>
                  <a:pt x="408" y="8"/>
                </a:lnTo>
                <a:lnTo>
                  <a:pt x="424" y="16"/>
                </a:lnTo>
                <a:lnTo>
                  <a:pt x="432" y="16"/>
                </a:lnTo>
                <a:lnTo>
                  <a:pt x="440" y="24"/>
                </a:lnTo>
                <a:lnTo>
                  <a:pt x="456" y="24"/>
                </a:lnTo>
                <a:lnTo>
                  <a:pt x="456" y="32"/>
                </a:lnTo>
                <a:lnTo>
                  <a:pt x="456" y="40"/>
                </a:lnTo>
                <a:lnTo>
                  <a:pt x="448" y="56"/>
                </a:lnTo>
                <a:lnTo>
                  <a:pt x="440" y="72"/>
                </a:lnTo>
                <a:lnTo>
                  <a:pt x="440" y="88"/>
                </a:lnTo>
                <a:lnTo>
                  <a:pt x="456" y="88"/>
                </a:lnTo>
                <a:lnTo>
                  <a:pt x="456" y="80"/>
                </a:lnTo>
                <a:lnTo>
                  <a:pt x="464" y="88"/>
                </a:lnTo>
                <a:lnTo>
                  <a:pt x="472" y="88"/>
                </a:lnTo>
                <a:lnTo>
                  <a:pt x="480" y="96"/>
                </a:lnTo>
                <a:lnTo>
                  <a:pt x="488" y="96"/>
                </a:lnTo>
                <a:lnTo>
                  <a:pt x="496" y="96"/>
                </a:lnTo>
                <a:lnTo>
                  <a:pt x="512" y="104"/>
                </a:lnTo>
                <a:lnTo>
                  <a:pt x="528" y="112"/>
                </a:lnTo>
                <a:lnTo>
                  <a:pt x="528" y="120"/>
                </a:lnTo>
                <a:lnTo>
                  <a:pt x="528" y="128"/>
                </a:lnTo>
                <a:lnTo>
                  <a:pt x="528" y="136"/>
                </a:lnTo>
                <a:lnTo>
                  <a:pt x="528" y="144"/>
                </a:lnTo>
                <a:lnTo>
                  <a:pt x="520" y="144"/>
                </a:lnTo>
                <a:lnTo>
                  <a:pt x="536" y="152"/>
                </a:lnTo>
                <a:lnTo>
                  <a:pt x="544" y="152"/>
                </a:lnTo>
                <a:lnTo>
                  <a:pt x="544" y="160"/>
                </a:lnTo>
                <a:lnTo>
                  <a:pt x="536" y="160"/>
                </a:lnTo>
                <a:lnTo>
                  <a:pt x="528" y="160"/>
                </a:lnTo>
                <a:lnTo>
                  <a:pt x="528" y="168"/>
                </a:lnTo>
                <a:lnTo>
                  <a:pt x="528" y="176"/>
                </a:lnTo>
                <a:lnTo>
                  <a:pt x="520" y="176"/>
                </a:lnTo>
                <a:lnTo>
                  <a:pt x="528" y="176"/>
                </a:lnTo>
                <a:lnTo>
                  <a:pt x="536" y="176"/>
                </a:lnTo>
                <a:lnTo>
                  <a:pt x="544" y="184"/>
                </a:lnTo>
                <a:lnTo>
                  <a:pt x="536" y="200"/>
                </a:lnTo>
                <a:lnTo>
                  <a:pt x="528" y="200"/>
                </a:lnTo>
                <a:lnTo>
                  <a:pt x="520" y="192"/>
                </a:lnTo>
                <a:lnTo>
                  <a:pt x="520" y="200"/>
                </a:lnTo>
                <a:lnTo>
                  <a:pt x="528" y="200"/>
                </a:lnTo>
                <a:lnTo>
                  <a:pt x="536" y="208"/>
                </a:lnTo>
                <a:lnTo>
                  <a:pt x="544" y="208"/>
                </a:lnTo>
                <a:lnTo>
                  <a:pt x="552" y="200"/>
                </a:lnTo>
                <a:lnTo>
                  <a:pt x="560" y="200"/>
                </a:lnTo>
                <a:lnTo>
                  <a:pt x="576" y="200"/>
                </a:lnTo>
                <a:lnTo>
                  <a:pt x="584" y="232"/>
                </a:lnTo>
                <a:lnTo>
                  <a:pt x="576" y="232"/>
                </a:lnTo>
                <a:lnTo>
                  <a:pt x="576" y="240"/>
                </a:lnTo>
                <a:close/>
              </a:path>
            </a:pathLst>
          </a:custGeom>
          <a:noFill/>
          <a:ln w="12700" cmpd="sng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defTabSz="914400">
              <a:defRPr/>
            </a:pPr>
            <a:endParaRPr lang="en-US">
              <a:solidFill>
                <a:srgbClr val="000000"/>
              </a:solidFill>
              <a:latin typeface="Arial Narrow"/>
              <a:ea typeface="ＭＳ Ｐゴシック" charset="0"/>
              <a:cs typeface="Arial Narrow"/>
            </a:endParaRPr>
          </a:p>
        </p:txBody>
      </p:sp>
      <p:sp>
        <p:nvSpPr>
          <p:cNvPr id="61" name="Freeform 180"/>
          <p:cNvSpPr>
            <a:spLocks/>
          </p:cNvSpPr>
          <p:nvPr/>
        </p:nvSpPr>
        <p:spPr bwMode="auto">
          <a:xfrm>
            <a:off x="1028640" y="3699680"/>
            <a:ext cx="188000" cy="194912"/>
          </a:xfrm>
          <a:custGeom>
            <a:avLst/>
            <a:gdLst>
              <a:gd name="T0" fmla="*/ 0 w 113"/>
              <a:gd name="T1" fmla="*/ 164261944 h 121"/>
              <a:gd name="T2" fmla="*/ 29203819 w 113"/>
              <a:gd name="T3" fmla="*/ 219017158 h 121"/>
              <a:gd name="T4" fmla="*/ 58407637 w 113"/>
              <a:gd name="T5" fmla="*/ 301147205 h 121"/>
              <a:gd name="T6" fmla="*/ 58407637 w 113"/>
              <a:gd name="T7" fmla="*/ 383279102 h 121"/>
              <a:gd name="T8" fmla="*/ 146019093 w 113"/>
              <a:gd name="T9" fmla="*/ 410655785 h 121"/>
              <a:gd name="T10" fmla="*/ 204426730 w 113"/>
              <a:gd name="T11" fmla="*/ 355902420 h 121"/>
              <a:gd name="T12" fmla="*/ 292038186 w 113"/>
              <a:gd name="T13" fmla="*/ 328523888 h 121"/>
              <a:gd name="T14" fmla="*/ 379647731 w 113"/>
              <a:gd name="T15" fmla="*/ 301147205 h 121"/>
              <a:gd name="T16" fmla="*/ 408851550 w 113"/>
              <a:gd name="T17" fmla="*/ 246393841 h 121"/>
              <a:gd name="T18" fmla="*/ 350443912 w 113"/>
              <a:gd name="T19" fmla="*/ 191638626 h 121"/>
              <a:gd name="T20" fmla="*/ 350443912 w 113"/>
              <a:gd name="T21" fmla="*/ 136885262 h 121"/>
              <a:gd name="T22" fmla="*/ 292038186 w 113"/>
              <a:gd name="T23" fmla="*/ 82131897 h 121"/>
              <a:gd name="T24" fmla="*/ 87611456 w 113"/>
              <a:gd name="T25" fmla="*/ 0 h 121"/>
              <a:gd name="T26" fmla="*/ 58407637 w 113"/>
              <a:gd name="T27" fmla="*/ 27376682 h 121"/>
              <a:gd name="T28" fmla="*/ 58407637 w 113"/>
              <a:gd name="T29" fmla="*/ 54753365 h 121"/>
              <a:gd name="T30" fmla="*/ 87611456 w 113"/>
              <a:gd name="T31" fmla="*/ 82131897 h 121"/>
              <a:gd name="T32" fmla="*/ 0 w 113"/>
              <a:gd name="T33" fmla="*/ 164261944 h 121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13" h="121">
                <a:moveTo>
                  <a:pt x="0" y="48"/>
                </a:moveTo>
                <a:lnTo>
                  <a:pt x="8" y="64"/>
                </a:lnTo>
                <a:lnTo>
                  <a:pt x="16" y="88"/>
                </a:lnTo>
                <a:lnTo>
                  <a:pt x="16" y="112"/>
                </a:lnTo>
                <a:lnTo>
                  <a:pt x="40" y="120"/>
                </a:lnTo>
                <a:lnTo>
                  <a:pt x="56" y="104"/>
                </a:lnTo>
                <a:lnTo>
                  <a:pt x="80" y="96"/>
                </a:lnTo>
                <a:lnTo>
                  <a:pt x="104" y="88"/>
                </a:lnTo>
                <a:lnTo>
                  <a:pt x="112" y="72"/>
                </a:lnTo>
                <a:lnTo>
                  <a:pt x="96" y="56"/>
                </a:lnTo>
                <a:lnTo>
                  <a:pt x="96" y="40"/>
                </a:lnTo>
                <a:lnTo>
                  <a:pt x="80" y="24"/>
                </a:lnTo>
                <a:lnTo>
                  <a:pt x="24" y="0"/>
                </a:lnTo>
                <a:lnTo>
                  <a:pt x="16" y="8"/>
                </a:lnTo>
                <a:lnTo>
                  <a:pt x="16" y="16"/>
                </a:lnTo>
                <a:lnTo>
                  <a:pt x="24" y="24"/>
                </a:lnTo>
                <a:lnTo>
                  <a:pt x="0" y="48"/>
                </a:lnTo>
                <a:close/>
              </a:path>
            </a:pathLst>
          </a:custGeom>
          <a:solidFill>
            <a:srgbClr val="DDDDDD">
              <a:alpha val="0"/>
            </a:srgbClr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62" name="Freeform 181"/>
          <p:cNvSpPr>
            <a:spLocks/>
          </p:cNvSpPr>
          <p:nvPr/>
        </p:nvSpPr>
        <p:spPr bwMode="auto">
          <a:xfrm>
            <a:off x="5944911" y="1897060"/>
            <a:ext cx="518381" cy="581969"/>
          </a:xfrm>
          <a:custGeom>
            <a:avLst/>
            <a:gdLst>
              <a:gd name="T0" fmla="*/ 24 w 313"/>
              <a:gd name="T1" fmla="*/ 312 h 361"/>
              <a:gd name="T2" fmla="*/ 40 w 313"/>
              <a:gd name="T3" fmla="*/ 320 h 361"/>
              <a:gd name="T4" fmla="*/ 64 w 313"/>
              <a:gd name="T5" fmla="*/ 328 h 361"/>
              <a:gd name="T6" fmla="*/ 80 w 313"/>
              <a:gd name="T7" fmla="*/ 344 h 361"/>
              <a:gd name="T8" fmla="*/ 120 w 313"/>
              <a:gd name="T9" fmla="*/ 352 h 361"/>
              <a:gd name="T10" fmla="*/ 128 w 313"/>
              <a:gd name="T11" fmla="*/ 344 h 361"/>
              <a:gd name="T12" fmla="*/ 152 w 313"/>
              <a:gd name="T13" fmla="*/ 352 h 361"/>
              <a:gd name="T14" fmla="*/ 160 w 313"/>
              <a:gd name="T15" fmla="*/ 336 h 361"/>
              <a:gd name="T16" fmla="*/ 176 w 313"/>
              <a:gd name="T17" fmla="*/ 352 h 361"/>
              <a:gd name="T18" fmla="*/ 192 w 313"/>
              <a:gd name="T19" fmla="*/ 360 h 361"/>
              <a:gd name="T20" fmla="*/ 208 w 313"/>
              <a:gd name="T21" fmla="*/ 360 h 361"/>
              <a:gd name="T22" fmla="*/ 224 w 313"/>
              <a:gd name="T23" fmla="*/ 344 h 361"/>
              <a:gd name="T24" fmla="*/ 224 w 313"/>
              <a:gd name="T25" fmla="*/ 320 h 361"/>
              <a:gd name="T26" fmla="*/ 240 w 313"/>
              <a:gd name="T27" fmla="*/ 296 h 361"/>
              <a:gd name="T28" fmla="*/ 256 w 313"/>
              <a:gd name="T29" fmla="*/ 296 h 361"/>
              <a:gd name="T30" fmla="*/ 256 w 313"/>
              <a:gd name="T31" fmla="*/ 264 h 361"/>
              <a:gd name="T32" fmla="*/ 264 w 313"/>
              <a:gd name="T33" fmla="*/ 256 h 361"/>
              <a:gd name="T34" fmla="*/ 280 w 313"/>
              <a:gd name="T35" fmla="*/ 248 h 361"/>
              <a:gd name="T36" fmla="*/ 304 w 313"/>
              <a:gd name="T37" fmla="*/ 224 h 361"/>
              <a:gd name="T38" fmla="*/ 304 w 313"/>
              <a:gd name="T39" fmla="*/ 216 h 361"/>
              <a:gd name="T40" fmla="*/ 304 w 313"/>
              <a:gd name="T41" fmla="*/ 200 h 361"/>
              <a:gd name="T42" fmla="*/ 312 w 313"/>
              <a:gd name="T43" fmla="*/ 152 h 361"/>
              <a:gd name="T44" fmla="*/ 312 w 313"/>
              <a:gd name="T45" fmla="*/ 136 h 361"/>
              <a:gd name="T46" fmla="*/ 312 w 313"/>
              <a:gd name="T47" fmla="*/ 120 h 361"/>
              <a:gd name="T48" fmla="*/ 264 w 313"/>
              <a:gd name="T49" fmla="*/ 16 h 361"/>
              <a:gd name="T50" fmla="*/ 240 w 313"/>
              <a:gd name="T51" fmla="*/ 32 h 361"/>
              <a:gd name="T52" fmla="*/ 208 w 313"/>
              <a:gd name="T53" fmla="*/ 64 h 361"/>
              <a:gd name="T54" fmla="*/ 192 w 313"/>
              <a:gd name="T55" fmla="*/ 56 h 361"/>
              <a:gd name="T56" fmla="*/ 160 w 313"/>
              <a:gd name="T57" fmla="*/ 72 h 361"/>
              <a:gd name="T58" fmla="*/ 152 w 313"/>
              <a:gd name="T59" fmla="*/ 64 h 361"/>
              <a:gd name="T60" fmla="*/ 144 w 313"/>
              <a:gd name="T61" fmla="*/ 64 h 361"/>
              <a:gd name="T62" fmla="*/ 104 w 313"/>
              <a:gd name="T63" fmla="*/ 56 h 361"/>
              <a:gd name="T64" fmla="*/ 88 w 313"/>
              <a:gd name="T65" fmla="*/ 48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13" h="361">
                <a:moveTo>
                  <a:pt x="0" y="64"/>
                </a:moveTo>
                <a:lnTo>
                  <a:pt x="24" y="312"/>
                </a:lnTo>
                <a:lnTo>
                  <a:pt x="32" y="320"/>
                </a:lnTo>
                <a:lnTo>
                  <a:pt x="40" y="320"/>
                </a:lnTo>
                <a:lnTo>
                  <a:pt x="48" y="312"/>
                </a:lnTo>
                <a:lnTo>
                  <a:pt x="64" y="328"/>
                </a:lnTo>
                <a:lnTo>
                  <a:pt x="72" y="336"/>
                </a:lnTo>
                <a:lnTo>
                  <a:pt x="80" y="344"/>
                </a:lnTo>
                <a:lnTo>
                  <a:pt x="96" y="344"/>
                </a:lnTo>
                <a:lnTo>
                  <a:pt x="120" y="352"/>
                </a:lnTo>
                <a:lnTo>
                  <a:pt x="120" y="344"/>
                </a:lnTo>
                <a:lnTo>
                  <a:pt x="128" y="344"/>
                </a:lnTo>
                <a:lnTo>
                  <a:pt x="144" y="352"/>
                </a:lnTo>
                <a:lnTo>
                  <a:pt x="152" y="352"/>
                </a:lnTo>
                <a:lnTo>
                  <a:pt x="152" y="344"/>
                </a:lnTo>
                <a:lnTo>
                  <a:pt x="160" y="336"/>
                </a:lnTo>
                <a:lnTo>
                  <a:pt x="168" y="336"/>
                </a:lnTo>
                <a:lnTo>
                  <a:pt x="176" y="352"/>
                </a:lnTo>
                <a:lnTo>
                  <a:pt x="184" y="352"/>
                </a:lnTo>
                <a:lnTo>
                  <a:pt x="192" y="360"/>
                </a:lnTo>
                <a:lnTo>
                  <a:pt x="200" y="360"/>
                </a:lnTo>
                <a:lnTo>
                  <a:pt x="208" y="360"/>
                </a:lnTo>
                <a:lnTo>
                  <a:pt x="216" y="344"/>
                </a:lnTo>
                <a:lnTo>
                  <a:pt x="224" y="344"/>
                </a:lnTo>
                <a:lnTo>
                  <a:pt x="224" y="336"/>
                </a:lnTo>
                <a:lnTo>
                  <a:pt x="224" y="320"/>
                </a:lnTo>
                <a:lnTo>
                  <a:pt x="232" y="296"/>
                </a:lnTo>
                <a:lnTo>
                  <a:pt x="240" y="296"/>
                </a:lnTo>
                <a:lnTo>
                  <a:pt x="240" y="312"/>
                </a:lnTo>
                <a:lnTo>
                  <a:pt x="256" y="296"/>
                </a:lnTo>
                <a:lnTo>
                  <a:pt x="248" y="288"/>
                </a:lnTo>
                <a:lnTo>
                  <a:pt x="256" y="264"/>
                </a:lnTo>
                <a:lnTo>
                  <a:pt x="264" y="264"/>
                </a:lnTo>
                <a:lnTo>
                  <a:pt x="264" y="256"/>
                </a:lnTo>
                <a:lnTo>
                  <a:pt x="272" y="248"/>
                </a:lnTo>
                <a:lnTo>
                  <a:pt x="280" y="248"/>
                </a:lnTo>
                <a:lnTo>
                  <a:pt x="288" y="248"/>
                </a:lnTo>
                <a:lnTo>
                  <a:pt x="304" y="224"/>
                </a:lnTo>
                <a:lnTo>
                  <a:pt x="312" y="216"/>
                </a:lnTo>
                <a:lnTo>
                  <a:pt x="304" y="216"/>
                </a:lnTo>
                <a:lnTo>
                  <a:pt x="304" y="208"/>
                </a:lnTo>
                <a:lnTo>
                  <a:pt x="304" y="200"/>
                </a:lnTo>
                <a:lnTo>
                  <a:pt x="312" y="192"/>
                </a:lnTo>
                <a:lnTo>
                  <a:pt x="312" y="152"/>
                </a:lnTo>
                <a:lnTo>
                  <a:pt x="304" y="144"/>
                </a:lnTo>
                <a:lnTo>
                  <a:pt x="312" y="136"/>
                </a:lnTo>
                <a:lnTo>
                  <a:pt x="304" y="128"/>
                </a:lnTo>
                <a:lnTo>
                  <a:pt x="312" y="120"/>
                </a:lnTo>
                <a:lnTo>
                  <a:pt x="296" y="0"/>
                </a:lnTo>
                <a:lnTo>
                  <a:pt x="264" y="16"/>
                </a:lnTo>
                <a:lnTo>
                  <a:pt x="240" y="24"/>
                </a:lnTo>
                <a:lnTo>
                  <a:pt x="240" y="32"/>
                </a:lnTo>
                <a:lnTo>
                  <a:pt x="216" y="56"/>
                </a:lnTo>
                <a:lnTo>
                  <a:pt x="208" y="64"/>
                </a:lnTo>
                <a:lnTo>
                  <a:pt x="200" y="56"/>
                </a:lnTo>
                <a:lnTo>
                  <a:pt x="192" y="56"/>
                </a:lnTo>
                <a:lnTo>
                  <a:pt x="184" y="64"/>
                </a:lnTo>
                <a:lnTo>
                  <a:pt x="160" y="72"/>
                </a:lnTo>
                <a:lnTo>
                  <a:pt x="160" y="64"/>
                </a:lnTo>
                <a:lnTo>
                  <a:pt x="152" y="64"/>
                </a:lnTo>
                <a:lnTo>
                  <a:pt x="144" y="64"/>
                </a:lnTo>
                <a:lnTo>
                  <a:pt x="128" y="64"/>
                </a:lnTo>
                <a:lnTo>
                  <a:pt x="104" y="56"/>
                </a:lnTo>
                <a:lnTo>
                  <a:pt x="88" y="56"/>
                </a:lnTo>
                <a:lnTo>
                  <a:pt x="88" y="48"/>
                </a:lnTo>
                <a:lnTo>
                  <a:pt x="0" y="64"/>
                </a:lnTo>
                <a:close/>
              </a:path>
            </a:pathLst>
          </a:custGeom>
          <a:noFill/>
          <a:ln w="12700" cmpd="sng">
            <a:solidFill>
              <a:schemeClr val="bg1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defTabSz="914400">
              <a:defRPr/>
            </a:pPr>
            <a:endParaRPr lang="en-US">
              <a:solidFill>
                <a:srgbClr val="000000"/>
              </a:solidFill>
              <a:latin typeface="Arial Narrow"/>
              <a:ea typeface="ＭＳ Ｐゴシック" charset="0"/>
              <a:cs typeface="Arial Narrow"/>
            </a:endParaRPr>
          </a:p>
        </p:txBody>
      </p:sp>
      <p:sp>
        <p:nvSpPr>
          <p:cNvPr id="63" name="Freeform 195"/>
          <p:cNvSpPr>
            <a:spLocks/>
          </p:cNvSpPr>
          <p:nvPr/>
        </p:nvSpPr>
        <p:spPr bwMode="blackWhite">
          <a:xfrm>
            <a:off x="1027257" y="3698298"/>
            <a:ext cx="188000" cy="199059"/>
          </a:xfrm>
          <a:custGeom>
            <a:avLst/>
            <a:gdLst>
              <a:gd name="T0" fmla="*/ 115927188 w 136"/>
              <a:gd name="T1" fmla="*/ 362902500 h 144"/>
              <a:gd name="T2" fmla="*/ 50403125 w 136"/>
              <a:gd name="T3" fmla="*/ 332660625 h 144"/>
              <a:gd name="T4" fmla="*/ 50403125 w 136"/>
              <a:gd name="T5" fmla="*/ 267136563 h 144"/>
              <a:gd name="T6" fmla="*/ 0 w 136"/>
              <a:gd name="T7" fmla="*/ 156249688 h 144"/>
              <a:gd name="T8" fmla="*/ 75604688 w 136"/>
              <a:gd name="T9" fmla="*/ 70564375 h 144"/>
              <a:gd name="T10" fmla="*/ 50403125 w 136"/>
              <a:gd name="T11" fmla="*/ 30241875 h 144"/>
              <a:gd name="T12" fmla="*/ 75604688 w 136"/>
              <a:gd name="T13" fmla="*/ 0 h 144"/>
              <a:gd name="T14" fmla="*/ 252015625 w 136"/>
              <a:gd name="T15" fmla="*/ 70564375 h 144"/>
              <a:gd name="T16" fmla="*/ 287297813 w 136"/>
              <a:gd name="T17" fmla="*/ 120967500 h 144"/>
              <a:gd name="T18" fmla="*/ 297378438 w 136"/>
              <a:gd name="T19" fmla="*/ 166330313 h 144"/>
              <a:gd name="T20" fmla="*/ 342741250 w 136"/>
              <a:gd name="T21" fmla="*/ 216733438 h 144"/>
              <a:gd name="T22" fmla="*/ 317539688 w 136"/>
              <a:gd name="T23" fmla="*/ 272176875 h 144"/>
              <a:gd name="T24" fmla="*/ 156249688 w 136"/>
              <a:gd name="T25" fmla="*/ 312499375 h 144"/>
              <a:gd name="T26" fmla="*/ 115927188 w 136"/>
              <a:gd name="T27" fmla="*/ 362902500 h 14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36" h="144">
                <a:moveTo>
                  <a:pt x="46" y="144"/>
                </a:moveTo>
                <a:lnTo>
                  <a:pt x="20" y="132"/>
                </a:lnTo>
                <a:lnTo>
                  <a:pt x="20" y="106"/>
                </a:lnTo>
                <a:lnTo>
                  <a:pt x="0" y="62"/>
                </a:lnTo>
                <a:lnTo>
                  <a:pt x="30" y="28"/>
                </a:lnTo>
                <a:lnTo>
                  <a:pt x="20" y="12"/>
                </a:lnTo>
                <a:lnTo>
                  <a:pt x="30" y="0"/>
                </a:lnTo>
                <a:lnTo>
                  <a:pt x="100" y="28"/>
                </a:lnTo>
                <a:lnTo>
                  <a:pt x="114" y="48"/>
                </a:lnTo>
                <a:lnTo>
                  <a:pt x="118" y="66"/>
                </a:lnTo>
                <a:lnTo>
                  <a:pt x="136" y="86"/>
                </a:lnTo>
                <a:lnTo>
                  <a:pt x="126" y="108"/>
                </a:lnTo>
                <a:lnTo>
                  <a:pt x="62" y="124"/>
                </a:lnTo>
                <a:lnTo>
                  <a:pt x="46" y="144"/>
                </a:lnTo>
                <a:close/>
              </a:path>
            </a:pathLst>
          </a:custGeom>
          <a:solidFill>
            <a:srgbClr val="DDDDDD"/>
          </a:solidFill>
          <a:ln w="12700" cap="flat" cmpd="sng">
            <a:solidFill>
              <a:srgbClr val="C0C0C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64" name="Freeform 196"/>
          <p:cNvSpPr>
            <a:spLocks/>
          </p:cNvSpPr>
          <p:nvPr/>
        </p:nvSpPr>
        <p:spPr bwMode="blackWhite">
          <a:xfrm>
            <a:off x="1107434" y="3327828"/>
            <a:ext cx="38706" cy="69118"/>
          </a:xfrm>
          <a:custGeom>
            <a:avLst/>
            <a:gdLst>
              <a:gd name="T0" fmla="*/ 0 w 28"/>
              <a:gd name="T1" fmla="*/ 0 h 50"/>
              <a:gd name="T2" fmla="*/ 35282188 w 28"/>
              <a:gd name="T3" fmla="*/ 126007813 h 50"/>
              <a:gd name="T4" fmla="*/ 70564375 w 28"/>
              <a:gd name="T5" fmla="*/ 95765938 h 50"/>
              <a:gd name="T6" fmla="*/ 0 w 28"/>
              <a:gd name="T7" fmla="*/ 0 h 5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8" h="50">
                <a:moveTo>
                  <a:pt x="0" y="0"/>
                </a:moveTo>
                <a:lnTo>
                  <a:pt x="14" y="50"/>
                </a:lnTo>
                <a:lnTo>
                  <a:pt x="28" y="38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 w="12700" cap="flat" cmpd="sng">
            <a:solidFill>
              <a:srgbClr val="C0C0C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65" name="Freeform 197"/>
          <p:cNvSpPr>
            <a:spLocks/>
          </p:cNvSpPr>
          <p:nvPr/>
        </p:nvSpPr>
        <p:spPr bwMode="blackWhite">
          <a:xfrm>
            <a:off x="374787" y="3424593"/>
            <a:ext cx="30412" cy="49765"/>
          </a:xfrm>
          <a:custGeom>
            <a:avLst/>
            <a:gdLst>
              <a:gd name="T0" fmla="*/ 55443438 w 22"/>
              <a:gd name="T1" fmla="*/ 0 h 36"/>
              <a:gd name="T2" fmla="*/ 0 w 22"/>
              <a:gd name="T3" fmla="*/ 60483750 h 36"/>
              <a:gd name="T4" fmla="*/ 5040313 w 22"/>
              <a:gd name="T5" fmla="*/ 90725625 h 36"/>
              <a:gd name="T6" fmla="*/ 55443438 w 22"/>
              <a:gd name="T7" fmla="*/ 0 h 3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2" h="36">
                <a:moveTo>
                  <a:pt x="22" y="0"/>
                </a:moveTo>
                <a:lnTo>
                  <a:pt x="0" y="24"/>
                </a:lnTo>
                <a:lnTo>
                  <a:pt x="2" y="36"/>
                </a:lnTo>
                <a:lnTo>
                  <a:pt x="22" y="0"/>
                </a:lnTo>
                <a:close/>
              </a:path>
            </a:pathLst>
          </a:custGeom>
          <a:solidFill>
            <a:srgbClr val="DDDDDD"/>
          </a:solidFill>
          <a:ln w="12700" cap="flat" cmpd="sng">
            <a:solidFill>
              <a:srgbClr val="C0C0C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66" name="Freeform 198"/>
          <p:cNvSpPr>
            <a:spLocks/>
          </p:cNvSpPr>
          <p:nvPr/>
        </p:nvSpPr>
        <p:spPr bwMode="blackWhite">
          <a:xfrm>
            <a:off x="441140" y="3390034"/>
            <a:ext cx="74647" cy="62206"/>
          </a:xfrm>
          <a:custGeom>
            <a:avLst/>
            <a:gdLst>
              <a:gd name="T0" fmla="*/ 63004700 w 54"/>
              <a:gd name="T1" fmla="*/ 0 h 45"/>
              <a:gd name="T2" fmla="*/ 0 w 54"/>
              <a:gd name="T3" fmla="*/ 52924445 h 45"/>
              <a:gd name="T4" fmla="*/ 10080625 w 54"/>
              <a:gd name="T5" fmla="*/ 88206880 h 45"/>
              <a:gd name="T6" fmla="*/ 52924075 w 54"/>
              <a:gd name="T7" fmla="*/ 95766608 h 45"/>
              <a:gd name="T8" fmla="*/ 105846563 w 54"/>
              <a:gd name="T9" fmla="*/ 113408619 h 45"/>
              <a:gd name="T10" fmla="*/ 136088438 w 54"/>
              <a:gd name="T11" fmla="*/ 83166532 h 45"/>
              <a:gd name="T12" fmla="*/ 136088438 w 54"/>
              <a:gd name="T13" fmla="*/ 30242087 h 45"/>
              <a:gd name="T14" fmla="*/ 113407825 w 54"/>
              <a:gd name="T15" fmla="*/ 7561315 h 45"/>
              <a:gd name="T16" fmla="*/ 63004700 w 54"/>
              <a:gd name="T17" fmla="*/ 0 h 4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54" h="45">
                <a:moveTo>
                  <a:pt x="25" y="0"/>
                </a:moveTo>
                <a:lnTo>
                  <a:pt x="0" y="21"/>
                </a:lnTo>
                <a:lnTo>
                  <a:pt x="4" y="35"/>
                </a:lnTo>
                <a:lnTo>
                  <a:pt x="21" y="38"/>
                </a:lnTo>
                <a:lnTo>
                  <a:pt x="42" y="45"/>
                </a:lnTo>
                <a:lnTo>
                  <a:pt x="54" y="33"/>
                </a:lnTo>
                <a:lnTo>
                  <a:pt x="54" y="12"/>
                </a:lnTo>
                <a:lnTo>
                  <a:pt x="45" y="3"/>
                </a:lnTo>
                <a:lnTo>
                  <a:pt x="25" y="0"/>
                </a:lnTo>
                <a:close/>
              </a:path>
            </a:pathLst>
          </a:custGeom>
          <a:solidFill>
            <a:srgbClr val="DDDDDD"/>
          </a:solidFill>
          <a:ln w="12700" cap="flat" cmpd="sng">
            <a:solidFill>
              <a:srgbClr val="C0C0C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67" name="Freeform 199"/>
          <p:cNvSpPr>
            <a:spLocks/>
          </p:cNvSpPr>
          <p:nvPr/>
        </p:nvSpPr>
        <p:spPr bwMode="blackWhite">
          <a:xfrm>
            <a:off x="673375" y="3485416"/>
            <a:ext cx="92618" cy="70499"/>
          </a:xfrm>
          <a:custGeom>
            <a:avLst/>
            <a:gdLst>
              <a:gd name="T0" fmla="*/ 17641970 w 67"/>
              <a:gd name="T1" fmla="*/ 7559628 h 51"/>
              <a:gd name="T2" fmla="*/ 0 w 67"/>
              <a:gd name="T3" fmla="*/ 12599910 h 51"/>
              <a:gd name="T4" fmla="*/ 55443698 w 67"/>
              <a:gd name="T5" fmla="*/ 118445819 h 51"/>
              <a:gd name="T6" fmla="*/ 93247013 w 67"/>
              <a:gd name="T7" fmla="*/ 95765346 h 51"/>
              <a:gd name="T8" fmla="*/ 151210086 w 67"/>
              <a:gd name="T9" fmla="*/ 128526381 h 51"/>
              <a:gd name="T10" fmla="*/ 168852056 w 67"/>
              <a:gd name="T11" fmla="*/ 83163849 h 51"/>
              <a:gd name="T12" fmla="*/ 75605043 w 67"/>
              <a:gd name="T13" fmla="*/ 0 h 51"/>
              <a:gd name="T14" fmla="*/ 47883988 w 67"/>
              <a:gd name="T15" fmla="*/ 27720754 h 51"/>
              <a:gd name="T16" fmla="*/ 17641970 w 67"/>
              <a:gd name="T17" fmla="*/ 7559628 h 5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7" h="51">
                <a:moveTo>
                  <a:pt x="7" y="3"/>
                </a:moveTo>
                <a:lnTo>
                  <a:pt x="0" y="5"/>
                </a:lnTo>
                <a:lnTo>
                  <a:pt x="22" y="47"/>
                </a:lnTo>
                <a:lnTo>
                  <a:pt x="37" y="38"/>
                </a:lnTo>
                <a:lnTo>
                  <a:pt x="60" y="51"/>
                </a:lnTo>
                <a:lnTo>
                  <a:pt x="67" y="33"/>
                </a:lnTo>
                <a:lnTo>
                  <a:pt x="30" y="0"/>
                </a:lnTo>
                <a:lnTo>
                  <a:pt x="19" y="11"/>
                </a:lnTo>
                <a:lnTo>
                  <a:pt x="7" y="3"/>
                </a:lnTo>
                <a:close/>
              </a:path>
            </a:pathLst>
          </a:custGeom>
          <a:solidFill>
            <a:srgbClr val="DDDDDD"/>
          </a:solidFill>
          <a:ln w="12700" cap="flat" cmpd="sng">
            <a:solidFill>
              <a:srgbClr val="C0C0C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68" name="Freeform 200"/>
          <p:cNvSpPr>
            <a:spLocks/>
          </p:cNvSpPr>
          <p:nvPr/>
        </p:nvSpPr>
        <p:spPr bwMode="blackWhite">
          <a:xfrm>
            <a:off x="832346" y="3554534"/>
            <a:ext cx="94000" cy="41471"/>
          </a:xfrm>
          <a:custGeom>
            <a:avLst/>
            <a:gdLst>
              <a:gd name="T0" fmla="*/ 0 w 68"/>
              <a:gd name="T1" fmla="*/ 0 h 30"/>
              <a:gd name="T2" fmla="*/ 7561263 w 68"/>
              <a:gd name="T3" fmla="*/ 45362813 h 30"/>
              <a:gd name="T4" fmla="*/ 60483750 w 68"/>
              <a:gd name="T5" fmla="*/ 45362813 h 30"/>
              <a:gd name="T6" fmla="*/ 126007813 w 68"/>
              <a:gd name="T7" fmla="*/ 75604688 h 30"/>
              <a:gd name="T8" fmla="*/ 171370625 w 68"/>
              <a:gd name="T9" fmla="*/ 15120938 h 30"/>
              <a:gd name="T10" fmla="*/ 0 w 68"/>
              <a:gd name="T11" fmla="*/ 0 h 3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8" h="30">
                <a:moveTo>
                  <a:pt x="0" y="0"/>
                </a:moveTo>
                <a:lnTo>
                  <a:pt x="3" y="18"/>
                </a:lnTo>
                <a:lnTo>
                  <a:pt x="24" y="18"/>
                </a:lnTo>
                <a:lnTo>
                  <a:pt x="50" y="30"/>
                </a:lnTo>
                <a:lnTo>
                  <a:pt x="68" y="6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 w="12700" cap="flat" cmpd="sng">
            <a:solidFill>
              <a:srgbClr val="C0C0C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69" name="Freeform 201"/>
          <p:cNvSpPr>
            <a:spLocks/>
          </p:cNvSpPr>
          <p:nvPr/>
        </p:nvSpPr>
        <p:spPr bwMode="blackWhite">
          <a:xfrm>
            <a:off x="927728" y="3579416"/>
            <a:ext cx="102294" cy="62205"/>
          </a:xfrm>
          <a:custGeom>
            <a:avLst/>
            <a:gdLst>
              <a:gd name="T0" fmla="*/ 171370625 w 74"/>
              <a:gd name="T1" fmla="*/ 68042949 h 45"/>
              <a:gd name="T2" fmla="*/ 186491563 w 74"/>
              <a:gd name="T3" fmla="*/ 98284612 h 45"/>
              <a:gd name="T4" fmla="*/ 136088438 w 74"/>
              <a:gd name="T5" fmla="*/ 113405444 h 45"/>
              <a:gd name="T6" fmla="*/ 45362813 w 74"/>
              <a:gd name="T7" fmla="*/ 113405444 h 45"/>
              <a:gd name="T8" fmla="*/ 50403125 w 74"/>
              <a:gd name="T9" fmla="*/ 68042949 h 45"/>
              <a:gd name="T10" fmla="*/ 0 w 74"/>
              <a:gd name="T11" fmla="*/ 45362495 h 45"/>
              <a:gd name="T12" fmla="*/ 0 w 74"/>
              <a:gd name="T13" fmla="*/ 0 h 45"/>
              <a:gd name="T14" fmla="*/ 57964388 w 74"/>
              <a:gd name="T15" fmla="*/ 47881840 h 45"/>
              <a:gd name="T16" fmla="*/ 90725625 w 74"/>
              <a:gd name="T17" fmla="*/ 37801285 h 45"/>
              <a:gd name="T18" fmla="*/ 171370625 w 74"/>
              <a:gd name="T19" fmla="*/ 68042949 h 4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74" h="45">
                <a:moveTo>
                  <a:pt x="68" y="27"/>
                </a:moveTo>
                <a:lnTo>
                  <a:pt x="74" y="39"/>
                </a:lnTo>
                <a:lnTo>
                  <a:pt x="54" y="45"/>
                </a:lnTo>
                <a:lnTo>
                  <a:pt x="18" y="45"/>
                </a:lnTo>
                <a:lnTo>
                  <a:pt x="20" y="27"/>
                </a:lnTo>
                <a:lnTo>
                  <a:pt x="0" y="18"/>
                </a:lnTo>
                <a:lnTo>
                  <a:pt x="0" y="0"/>
                </a:lnTo>
                <a:lnTo>
                  <a:pt x="23" y="19"/>
                </a:lnTo>
                <a:lnTo>
                  <a:pt x="36" y="15"/>
                </a:lnTo>
                <a:lnTo>
                  <a:pt x="68" y="27"/>
                </a:lnTo>
                <a:close/>
              </a:path>
            </a:pathLst>
          </a:custGeom>
          <a:solidFill>
            <a:srgbClr val="DDDDDD"/>
          </a:solidFill>
          <a:ln w="12700" cap="flat" cmpd="sng">
            <a:solidFill>
              <a:srgbClr val="C0C0C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70" name="Freeform 202"/>
          <p:cNvSpPr>
            <a:spLocks/>
          </p:cNvSpPr>
          <p:nvPr/>
        </p:nvSpPr>
        <p:spPr bwMode="blackWhite">
          <a:xfrm>
            <a:off x="923581" y="3634710"/>
            <a:ext cx="19353" cy="24882"/>
          </a:xfrm>
          <a:custGeom>
            <a:avLst/>
            <a:gdLst>
              <a:gd name="T0" fmla="*/ 22682200 w 14"/>
              <a:gd name="T1" fmla="*/ 7561263 h 18"/>
              <a:gd name="T2" fmla="*/ 35282188 w 14"/>
              <a:gd name="T3" fmla="*/ 45362813 h 18"/>
              <a:gd name="T4" fmla="*/ 5040313 w 14"/>
              <a:gd name="T5" fmla="*/ 42843450 h 18"/>
              <a:gd name="T6" fmla="*/ 0 w 14"/>
              <a:gd name="T7" fmla="*/ 0 h 18"/>
              <a:gd name="T8" fmla="*/ 22682200 w 14"/>
              <a:gd name="T9" fmla="*/ 7561263 h 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" h="18">
                <a:moveTo>
                  <a:pt x="9" y="3"/>
                </a:moveTo>
                <a:lnTo>
                  <a:pt x="14" y="18"/>
                </a:lnTo>
                <a:lnTo>
                  <a:pt x="2" y="17"/>
                </a:lnTo>
                <a:lnTo>
                  <a:pt x="0" y="0"/>
                </a:lnTo>
                <a:lnTo>
                  <a:pt x="9" y="3"/>
                </a:lnTo>
                <a:close/>
              </a:path>
            </a:pathLst>
          </a:custGeom>
          <a:solidFill>
            <a:srgbClr val="DDDDDD"/>
          </a:solidFill>
          <a:ln w="12700" cap="flat" cmpd="sng">
            <a:solidFill>
              <a:srgbClr val="C0C0C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>
              <a:latin typeface="Arial Narrow"/>
              <a:cs typeface="Arial Narrow"/>
            </a:endParaRPr>
          </a:p>
        </p:txBody>
      </p:sp>
      <p:sp>
        <p:nvSpPr>
          <p:cNvPr id="71" name="Freeform 203"/>
          <p:cNvSpPr>
            <a:spLocks/>
          </p:cNvSpPr>
          <p:nvPr/>
        </p:nvSpPr>
        <p:spPr bwMode="blackWhite">
          <a:xfrm>
            <a:off x="873817" y="3597386"/>
            <a:ext cx="41471" cy="24882"/>
          </a:xfrm>
          <a:custGeom>
            <a:avLst/>
            <a:gdLst>
              <a:gd name="T0" fmla="*/ 30241875 w 30"/>
              <a:gd name="T1" fmla="*/ 7561263 h 18"/>
              <a:gd name="T2" fmla="*/ 0 w 30"/>
              <a:gd name="T3" fmla="*/ 15120938 h 18"/>
              <a:gd name="T4" fmla="*/ 30241875 w 30"/>
              <a:gd name="T5" fmla="*/ 45362813 h 18"/>
              <a:gd name="T6" fmla="*/ 65524063 w 30"/>
              <a:gd name="T7" fmla="*/ 37803138 h 18"/>
              <a:gd name="T8" fmla="*/ 75604688 w 30"/>
              <a:gd name="T9" fmla="*/ 0 h 18"/>
              <a:gd name="T10" fmla="*/ 30241875 w 30"/>
              <a:gd name="T11" fmla="*/ 7561263 h 1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0" h="18">
                <a:moveTo>
                  <a:pt x="12" y="3"/>
                </a:moveTo>
                <a:lnTo>
                  <a:pt x="0" y="6"/>
                </a:lnTo>
                <a:lnTo>
                  <a:pt x="12" y="18"/>
                </a:lnTo>
                <a:lnTo>
                  <a:pt x="26" y="15"/>
                </a:lnTo>
                <a:lnTo>
                  <a:pt x="30" y="0"/>
                </a:lnTo>
                <a:lnTo>
                  <a:pt x="12" y="3"/>
                </a:lnTo>
                <a:close/>
              </a:path>
            </a:pathLst>
          </a:custGeom>
          <a:solidFill>
            <a:srgbClr val="DDDDDD"/>
          </a:solidFill>
          <a:ln w="12700" cap="flat" cmpd="sng">
            <a:solidFill>
              <a:srgbClr val="C0C0C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>
              <a:latin typeface="Arial Narrow"/>
              <a:cs typeface="Arial Narrow"/>
            </a:endParaRPr>
          </a:p>
        </p:txBody>
      </p:sp>
      <p:grpSp>
        <p:nvGrpSpPr>
          <p:cNvPr id="72" name="Group 204"/>
          <p:cNvGrpSpPr>
            <a:grpSpLocks/>
          </p:cNvGrpSpPr>
          <p:nvPr/>
        </p:nvGrpSpPr>
        <p:grpSpPr bwMode="auto">
          <a:xfrm>
            <a:off x="2815268" y="2708500"/>
            <a:ext cx="4112495" cy="1855115"/>
            <a:chOff x="1709" y="2374"/>
            <a:chExt cx="2975" cy="1342"/>
          </a:xfrm>
          <a:noFill/>
        </p:grpSpPr>
        <p:sp>
          <p:nvSpPr>
            <p:cNvPr id="73" name="Freeform 205"/>
            <p:cNvSpPr>
              <a:spLocks/>
            </p:cNvSpPr>
            <p:nvPr/>
          </p:nvSpPr>
          <p:spPr bwMode="auto">
            <a:xfrm>
              <a:off x="1709" y="2374"/>
              <a:ext cx="644" cy="643"/>
            </a:xfrm>
            <a:custGeom>
              <a:avLst/>
              <a:gdLst>
                <a:gd name="T0" fmla="*/ 72 w 537"/>
                <a:gd name="T1" fmla="*/ 0 h 553"/>
                <a:gd name="T2" fmla="*/ 0 w 537"/>
                <a:gd name="T3" fmla="*/ 544 h 553"/>
                <a:gd name="T4" fmla="*/ 64 w 537"/>
                <a:gd name="T5" fmla="*/ 552 h 553"/>
                <a:gd name="T6" fmla="*/ 72 w 537"/>
                <a:gd name="T7" fmla="*/ 512 h 553"/>
                <a:gd name="T8" fmla="*/ 208 w 537"/>
                <a:gd name="T9" fmla="*/ 528 h 553"/>
                <a:gd name="T10" fmla="*/ 208 w 537"/>
                <a:gd name="T11" fmla="*/ 520 h 553"/>
                <a:gd name="T12" fmla="*/ 208 w 537"/>
                <a:gd name="T13" fmla="*/ 512 h 553"/>
                <a:gd name="T14" fmla="*/ 208 w 537"/>
                <a:gd name="T15" fmla="*/ 504 h 553"/>
                <a:gd name="T16" fmla="*/ 496 w 537"/>
                <a:gd name="T17" fmla="*/ 536 h 553"/>
                <a:gd name="T18" fmla="*/ 528 w 537"/>
                <a:gd name="T19" fmla="*/ 96 h 553"/>
                <a:gd name="T20" fmla="*/ 536 w 537"/>
                <a:gd name="T21" fmla="*/ 48 h 553"/>
                <a:gd name="T22" fmla="*/ 72 w 537"/>
                <a:gd name="T23" fmla="*/ 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7" h="553">
                  <a:moveTo>
                    <a:pt x="72" y="0"/>
                  </a:moveTo>
                  <a:lnTo>
                    <a:pt x="0" y="544"/>
                  </a:lnTo>
                  <a:lnTo>
                    <a:pt x="64" y="552"/>
                  </a:lnTo>
                  <a:lnTo>
                    <a:pt x="72" y="512"/>
                  </a:lnTo>
                  <a:lnTo>
                    <a:pt x="208" y="528"/>
                  </a:lnTo>
                  <a:lnTo>
                    <a:pt x="208" y="520"/>
                  </a:lnTo>
                  <a:lnTo>
                    <a:pt x="208" y="512"/>
                  </a:lnTo>
                  <a:lnTo>
                    <a:pt x="208" y="504"/>
                  </a:lnTo>
                  <a:lnTo>
                    <a:pt x="496" y="536"/>
                  </a:lnTo>
                  <a:lnTo>
                    <a:pt x="528" y="96"/>
                  </a:lnTo>
                  <a:lnTo>
                    <a:pt x="536" y="48"/>
                  </a:lnTo>
                  <a:lnTo>
                    <a:pt x="72" y="0"/>
                  </a:lnTo>
                  <a:close/>
                </a:path>
              </a:pathLst>
            </a:custGeom>
            <a:grpFill/>
            <a:ln w="12700" cmpd="sng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>
                <a:defRPr/>
              </a:pPr>
              <a:endParaRPr lang="en-US">
                <a:solidFill>
                  <a:srgbClr val="000000"/>
                </a:solidFill>
                <a:latin typeface="Arial Narrow"/>
                <a:ea typeface="ＭＳ Ｐゴシック" charset="0"/>
                <a:cs typeface="Arial Narrow"/>
              </a:endParaRPr>
            </a:p>
          </p:txBody>
        </p:sp>
        <p:sp>
          <p:nvSpPr>
            <p:cNvPr id="74" name="Freeform 206"/>
            <p:cNvSpPr>
              <a:spLocks/>
            </p:cNvSpPr>
            <p:nvPr/>
          </p:nvSpPr>
          <p:spPr bwMode="auto">
            <a:xfrm>
              <a:off x="3186" y="2895"/>
              <a:ext cx="529" cy="439"/>
            </a:xfrm>
            <a:custGeom>
              <a:avLst/>
              <a:gdLst>
                <a:gd name="T0" fmla="*/ 232 w 441"/>
                <a:gd name="T1" fmla="*/ 0 h 377"/>
                <a:gd name="T2" fmla="*/ 248 w 441"/>
                <a:gd name="T3" fmla="*/ 24 h 377"/>
                <a:gd name="T4" fmla="*/ 248 w 441"/>
                <a:gd name="T5" fmla="*/ 56 h 377"/>
                <a:gd name="T6" fmla="*/ 256 w 441"/>
                <a:gd name="T7" fmla="*/ 64 h 377"/>
                <a:gd name="T8" fmla="*/ 240 w 441"/>
                <a:gd name="T9" fmla="*/ 80 h 377"/>
                <a:gd name="T10" fmla="*/ 224 w 441"/>
                <a:gd name="T11" fmla="*/ 120 h 377"/>
                <a:gd name="T12" fmla="*/ 208 w 441"/>
                <a:gd name="T13" fmla="*/ 192 h 377"/>
                <a:gd name="T14" fmla="*/ 360 w 441"/>
                <a:gd name="T15" fmla="*/ 192 h 377"/>
                <a:gd name="T16" fmla="*/ 360 w 441"/>
                <a:gd name="T17" fmla="*/ 224 h 377"/>
                <a:gd name="T18" fmla="*/ 376 w 441"/>
                <a:gd name="T19" fmla="*/ 264 h 377"/>
                <a:gd name="T20" fmla="*/ 344 w 441"/>
                <a:gd name="T21" fmla="*/ 248 h 377"/>
                <a:gd name="T22" fmla="*/ 320 w 441"/>
                <a:gd name="T23" fmla="*/ 264 h 377"/>
                <a:gd name="T24" fmla="*/ 320 w 441"/>
                <a:gd name="T25" fmla="*/ 280 h 377"/>
                <a:gd name="T26" fmla="*/ 352 w 441"/>
                <a:gd name="T27" fmla="*/ 280 h 377"/>
                <a:gd name="T28" fmla="*/ 360 w 441"/>
                <a:gd name="T29" fmla="*/ 272 h 377"/>
                <a:gd name="T30" fmla="*/ 376 w 441"/>
                <a:gd name="T31" fmla="*/ 272 h 377"/>
                <a:gd name="T32" fmla="*/ 360 w 441"/>
                <a:gd name="T33" fmla="*/ 280 h 377"/>
                <a:gd name="T34" fmla="*/ 368 w 441"/>
                <a:gd name="T35" fmla="*/ 296 h 377"/>
                <a:gd name="T36" fmla="*/ 384 w 441"/>
                <a:gd name="T37" fmla="*/ 288 h 377"/>
                <a:gd name="T38" fmla="*/ 408 w 441"/>
                <a:gd name="T39" fmla="*/ 272 h 377"/>
                <a:gd name="T40" fmla="*/ 416 w 441"/>
                <a:gd name="T41" fmla="*/ 264 h 377"/>
                <a:gd name="T42" fmla="*/ 416 w 441"/>
                <a:gd name="T43" fmla="*/ 280 h 377"/>
                <a:gd name="T44" fmla="*/ 408 w 441"/>
                <a:gd name="T45" fmla="*/ 296 h 377"/>
                <a:gd name="T46" fmla="*/ 384 w 441"/>
                <a:gd name="T47" fmla="*/ 320 h 377"/>
                <a:gd name="T48" fmla="*/ 392 w 441"/>
                <a:gd name="T49" fmla="*/ 328 h 377"/>
                <a:gd name="T50" fmla="*/ 440 w 441"/>
                <a:gd name="T51" fmla="*/ 352 h 377"/>
                <a:gd name="T52" fmla="*/ 440 w 441"/>
                <a:gd name="T53" fmla="*/ 368 h 377"/>
                <a:gd name="T54" fmla="*/ 408 w 441"/>
                <a:gd name="T55" fmla="*/ 376 h 377"/>
                <a:gd name="T56" fmla="*/ 392 w 441"/>
                <a:gd name="T57" fmla="*/ 352 h 377"/>
                <a:gd name="T58" fmla="*/ 360 w 441"/>
                <a:gd name="T59" fmla="*/ 336 h 377"/>
                <a:gd name="T60" fmla="*/ 352 w 441"/>
                <a:gd name="T61" fmla="*/ 336 h 377"/>
                <a:gd name="T62" fmla="*/ 352 w 441"/>
                <a:gd name="T63" fmla="*/ 352 h 377"/>
                <a:gd name="T64" fmla="*/ 344 w 441"/>
                <a:gd name="T65" fmla="*/ 368 h 377"/>
                <a:gd name="T66" fmla="*/ 328 w 441"/>
                <a:gd name="T67" fmla="*/ 360 h 377"/>
                <a:gd name="T68" fmla="*/ 320 w 441"/>
                <a:gd name="T69" fmla="*/ 360 h 377"/>
                <a:gd name="T70" fmla="*/ 296 w 441"/>
                <a:gd name="T71" fmla="*/ 368 h 377"/>
                <a:gd name="T72" fmla="*/ 280 w 441"/>
                <a:gd name="T73" fmla="*/ 368 h 377"/>
                <a:gd name="T74" fmla="*/ 240 w 441"/>
                <a:gd name="T75" fmla="*/ 336 h 377"/>
                <a:gd name="T76" fmla="*/ 216 w 441"/>
                <a:gd name="T77" fmla="*/ 328 h 377"/>
                <a:gd name="T78" fmla="*/ 208 w 441"/>
                <a:gd name="T79" fmla="*/ 328 h 377"/>
                <a:gd name="T80" fmla="*/ 200 w 441"/>
                <a:gd name="T81" fmla="*/ 320 h 377"/>
                <a:gd name="T82" fmla="*/ 200 w 441"/>
                <a:gd name="T83" fmla="*/ 312 h 377"/>
                <a:gd name="T84" fmla="*/ 176 w 441"/>
                <a:gd name="T85" fmla="*/ 328 h 377"/>
                <a:gd name="T86" fmla="*/ 176 w 441"/>
                <a:gd name="T87" fmla="*/ 328 h 377"/>
                <a:gd name="T88" fmla="*/ 104 w 441"/>
                <a:gd name="T89" fmla="*/ 328 h 377"/>
                <a:gd name="T90" fmla="*/ 32 w 441"/>
                <a:gd name="T91" fmla="*/ 328 h 377"/>
                <a:gd name="T92" fmla="*/ 24 w 441"/>
                <a:gd name="T93" fmla="*/ 320 h 377"/>
                <a:gd name="T94" fmla="*/ 32 w 441"/>
                <a:gd name="T95" fmla="*/ 304 h 377"/>
                <a:gd name="T96" fmla="*/ 32 w 441"/>
                <a:gd name="T97" fmla="*/ 272 h 377"/>
                <a:gd name="T98" fmla="*/ 40 w 441"/>
                <a:gd name="T99" fmla="*/ 256 h 377"/>
                <a:gd name="T100" fmla="*/ 48 w 441"/>
                <a:gd name="T101" fmla="*/ 232 h 377"/>
                <a:gd name="T102" fmla="*/ 48 w 441"/>
                <a:gd name="T103" fmla="*/ 208 h 377"/>
                <a:gd name="T104" fmla="*/ 48 w 441"/>
                <a:gd name="T105" fmla="*/ 176 h 377"/>
                <a:gd name="T106" fmla="*/ 40 w 441"/>
                <a:gd name="T107" fmla="*/ 168 h 377"/>
                <a:gd name="T108" fmla="*/ 32 w 441"/>
                <a:gd name="T109" fmla="*/ 152 h 377"/>
                <a:gd name="T110" fmla="*/ 24 w 441"/>
                <a:gd name="T111" fmla="*/ 144 h 377"/>
                <a:gd name="T112" fmla="*/ 24 w 441"/>
                <a:gd name="T113" fmla="*/ 120 h 377"/>
                <a:gd name="T114" fmla="*/ 8 w 441"/>
                <a:gd name="T115" fmla="*/ 104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41" h="377">
                  <a:moveTo>
                    <a:pt x="0" y="8"/>
                  </a:moveTo>
                  <a:lnTo>
                    <a:pt x="232" y="0"/>
                  </a:lnTo>
                  <a:lnTo>
                    <a:pt x="232" y="8"/>
                  </a:lnTo>
                  <a:lnTo>
                    <a:pt x="248" y="24"/>
                  </a:lnTo>
                  <a:lnTo>
                    <a:pt x="248" y="40"/>
                  </a:lnTo>
                  <a:lnTo>
                    <a:pt x="248" y="56"/>
                  </a:lnTo>
                  <a:lnTo>
                    <a:pt x="256" y="56"/>
                  </a:lnTo>
                  <a:lnTo>
                    <a:pt x="256" y="64"/>
                  </a:lnTo>
                  <a:lnTo>
                    <a:pt x="248" y="72"/>
                  </a:lnTo>
                  <a:lnTo>
                    <a:pt x="240" y="80"/>
                  </a:lnTo>
                  <a:lnTo>
                    <a:pt x="240" y="96"/>
                  </a:lnTo>
                  <a:lnTo>
                    <a:pt x="224" y="120"/>
                  </a:lnTo>
                  <a:lnTo>
                    <a:pt x="208" y="168"/>
                  </a:lnTo>
                  <a:lnTo>
                    <a:pt x="208" y="192"/>
                  </a:lnTo>
                  <a:lnTo>
                    <a:pt x="360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24"/>
                  </a:lnTo>
                  <a:lnTo>
                    <a:pt x="376" y="240"/>
                  </a:lnTo>
                  <a:lnTo>
                    <a:pt x="376" y="264"/>
                  </a:lnTo>
                  <a:lnTo>
                    <a:pt x="360" y="256"/>
                  </a:lnTo>
                  <a:lnTo>
                    <a:pt x="344" y="248"/>
                  </a:lnTo>
                  <a:lnTo>
                    <a:pt x="336" y="248"/>
                  </a:lnTo>
                  <a:lnTo>
                    <a:pt x="320" y="264"/>
                  </a:lnTo>
                  <a:lnTo>
                    <a:pt x="320" y="272"/>
                  </a:lnTo>
                  <a:lnTo>
                    <a:pt x="320" y="280"/>
                  </a:lnTo>
                  <a:lnTo>
                    <a:pt x="328" y="280"/>
                  </a:lnTo>
                  <a:lnTo>
                    <a:pt x="352" y="280"/>
                  </a:lnTo>
                  <a:lnTo>
                    <a:pt x="352" y="272"/>
                  </a:lnTo>
                  <a:lnTo>
                    <a:pt x="360" y="272"/>
                  </a:lnTo>
                  <a:lnTo>
                    <a:pt x="368" y="272"/>
                  </a:lnTo>
                  <a:lnTo>
                    <a:pt x="376" y="272"/>
                  </a:lnTo>
                  <a:lnTo>
                    <a:pt x="368" y="280"/>
                  </a:lnTo>
                  <a:lnTo>
                    <a:pt x="360" y="280"/>
                  </a:lnTo>
                  <a:lnTo>
                    <a:pt x="368" y="288"/>
                  </a:lnTo>
                  <a:lnTo>
                    <a:pt x="368" y="296"/>
                  </a:lnTo>
                  <a:lnTo>
                    <a:pt x="376" y="296"/>
                  </a:lnTo>
                  <a:lnTo>
                    <a:pt x="384" y="288"/>
                  </a:lnTo>
                  <a:lnTo>
                    <a:pt x="384" y="280"/>
                  </a:lnTo>
                  <a:lnTo>
                    <a:pt x="408" y="272"/>
                  </a:lnTo>
                  <a:lnTo>
                    <a:pt x="408" y="264"/>
                  </a:lnTo>
                  <a:lnTo>
                    <a:pt x="416" y="264"/>
                  </a:lnTo>
                  <a:lnTo>
                    <a:pt x="416" y="272"/>
                  </a:lnTo>
                  <a:lnTo>
                    <a:pt x="416" y="280"/>
                  </a:lnTo>
                  <a:lnTo>
                    <a:pt x="416" y="288"/>
                  </a:lnTo>
                  <a:lnTo>
                    <a:pt x="408" y="296"/>
                  </a:lnTo>
                  <a:lnTo>
                    <a:pt x="400" y="312"/>
                  </a:lnTo>
                  <a:lnTo>
                    <a:pt x="384" y="320"/>
                  </a:lnTo>
                  <a:lnTo>
                    <a:pt x="384" y="328"/>
                  </a:lnTo>
                  <a:lnTo>
                    <a:pt x="392" y="328"/>
                  </a:lnTo>
                  <a:lnTo>
                    <a:pt x="408" y="344"/>
                  </a:lnTo>
                  <a:lnTo>
                    <a:pt x="440" y="352"/>
                  </a:lnTo>
                  <a:lnTo>
                    <a:pt x="440" y="360"/>
                  </a:lnTo>
                  <a:lnTo>
                    <a:pt x="440" y="368"/>
                  </a:lnTo>
                  <a:lnTo>
                    <a:pt x="432" y="368"/>
                  </a:lnTo>
                  <a:lnTo>
                    <a:pt x="408" y="376"/>
                  </a:lnTo>
                  <a:lnTo>
                    <a:pt x="408" y="360"/>
                  </a:lnTo>
                  <a:lnTo>
                    <a:pt x="392" y="352"/>
                  </a:lnTo>
                  <a:lnTo>
                    <a:pt x="368" y="344"/>
                  </a:lnTo>
                  <a:lnTo>
                    <a:pt x="360" y="336"/>
                  </a:lnTo>
                  <a:lnTo>
                    <a:pt x="360" y="328"/>
                  </a:lnTo>
                  <a:lnTo>
                    <a:pt x="352" y="336"/>
                  </a:lnTo>
                  <a:lnTo>
                    <a:pt x="352" y="352"/>
                  </a:lnTo>
                  <a:lnTo>
                    <a:pt x="352" y="360"/>
                  </a:lnTo>
                  <a:lnTo>
                    <a:pt x="344" y="368"/>
                  </a:lnTo>
                  <a:lnTo>
                    <a:pt x="336" y="368"/>
                  </a:lnTo>
                  <a:lnTo>
                    <a:pt x="328" y="360"/>
                  </a:lnTo>
                  <a:lnTo>
                    <a:pt x="328" y="352"/>
                  </a:lnTo>
                  <a:lnTo>
                    <a:pt x="320" y="360"/>
                  </a:lnTo>
                  <a:lnTo>
                    <a:pt x="312" y="352"/>
                  </a:lnTo>
                  <a:lnTo>
                    <a:pt x="296" y="368"/>
                  </a:lnTo>
                  <a:lnTo>
                    <a:pt x="288" y="368"/>
                  </a:lnTo>
                  <a:lnTo>
                    <a:pt x="280" y="368"/>
                  </a:lnTo>
                  <a:lnTo>
                    <a:pt x="264" y="360"/>
                  </a:lnTo>
                  <a:lnTo>
                    <a:pt x="240" y="336"/>
                  </a:lnTo>
                  <a:lnTo>
                    <a:pt x="232" y="336"/>
                  </a:lnTo>
                  <a:lnTo>
                    <a:pt x="216" y="328"/>
                  </a:lnTo>
                  <a:lnTo>
                    <a:pt x="208" y="328"/>
                  </a:lnTo>
                  <a:lnTo>
                    <a:pt x="208" y="320"/>
                  </a:lnTo>
                  <a:lnTo>
                    <a:pt x="200" y="320"/>
                  </a:lnTo>
                  <a:lnTo>
                    <a:pt x="200" y="312"/>
                  </a:lnTo>
                  <a:lnTo>
                    <a:pt x="192" y="312"/>
                  </a:lnTo>
                  <a:lnTo>
                    <a:pt x="176" y="328"/>
                  </a:lnTo>
                  <a:lnTo>
                    <a:pt x="184" y="328"/>
                  </a:lnTo>
                  <a:lnTo>
                    <a:pt x="176" y="328"/>
                  </a:lnTo>
                  <a:lnTo>
                    <a:pt x="152" y="328"/>
                  </a:lnTo>
                  <a:lnTo>
                    <a:pt x="104" y="328"/>
                  </a:lnTo>
                  <a:lnTo>
                    <a:pt x="80" y="320"/>
                  </a:lnTo>
                  <a:lnTo>
                    <a:pt x="32" y="328"/>
                  </a:lnTo>
                  <a:lnTo>
                    <a:pt x="24" y="328"/>
                  </a:lnTo>
                  <a:lnTo>
                    <a:pt x="24" y="320"/>
                  </a:lnTo>
                  <a:lnTo>
                    <a:pt x="24" y="312"/>
                  </a:lnTo>
                  <a:lnTo>
                    <a:pt x="32" y="304"/>
                  </a:lnTo>
                  <a:lnTo>
                    <a:pt x="40" y="280"/>
                  </a:lnTo>
                  <a:lnTo>
                    <a:pt x="32" y="272"/>
                  </a:lnTo>
                  <a:lnTo>
                    <a:pt x="32" y="264"/>
                  </a:lnTo>
                  <a:lnTo>
                    <a:pt x="40" y="256"/>
                  </a:lnTo>
                  <a:lnTo>
                    <a:pt x="40" y="240"/>
                  </a:lnTo>
                  <a:lnTo>
                    <a:pt x="48" y="232"/>
                  </a:lnTo>
                  <a:lnTo>
                    <a:pt x="48" y="224"/>
                  </a:lnTo>
                  <a:lnTo>
                    <a:pt x="48" y="208"/>
                  </a:lnTo>
                  <a:lnTo>
                    <a:pt x="48" y="192"/>
                  </a:lnTo>
                  <a:lnTo>
                    <a:pt x="48" y="176"/>
                  </a:lnTo>
                  <a:lnTo>
                    <a:pt x="40" y="176"/>
                  </a:lnTo>
                  <a:lnTo>
                    <a:pt x="40" y="168"/>
                  </a:lnTo>
                  <a:lnTo>
                    <a:pt x="40" y="160"/>
                  </a:lnTo>
                  <a:lnTo>
                    <a:pt x="32" y="152"/>
                  </a:lnTo>
                  <a:lnTo>
                    <a:pt x="24" y="152"/>
                  </a:lnTo>
                  <a:lnTo>
                    <a:pt x="24" y="144"/>
                  </a:lnTo>
                  <a:lnTo>
                    <a:pt x="32" y="136"/>
                  </a:lnTo>
                  <a:lnTo>
                    <a:pt x="24" y="120"/>
                  </a:lnTo>
                  <a:lnTo>
                    <a:pt x="8" y="112"/>
                  </a:lnTo>
                  <a:lnTo>
                    <a:pt x="8" y="104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12700" cmpd="sng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>
                <a:defRPr/>
              </a:pPr>
              <a:endParaRPr lang="en-US">
                <a:solidFill>
                  <a:srgbClr val="000000"/>
                </a:solidFill>
                <a:latin typeface="Arial Narrow"/>
                <a:ea typeface="ＭＳ Ｐゴシック" charset="0"/>
                <a:cs typeface="Arial Narrow"/>
              </a:endParaRPr>
            </a:p>
          </p:txBody>
        </p:sp>
        <p:sp>
          <p:nvSpPr>
            <p:cNvPr id="75" name="Freeform 207"/>
            <p:cNvSpPr>
              <a:spLocks/>
            </p:cNvSpPr>
            <p:nvPr/>
          </p:nvSpPr>
          <p:spPr bwMode="auto">
            <a:xfrm>
              <a:off x="1958" y="2486"/>
              <a:ext cx="1287" cy="1230"/>
            </a:xfrm>
            <a:custGeom>
              <a:avLst/>
              <a:gdLst>
                <a:gd name="T0" fmla="*/ 928 w 1073"/>
                <a:gd name="T1" fmla="*/ 272 h 1057"/>
                <a:gd name="T2" fmla="*/ 880 w 1073"/>
                <a:gd name="T3" fmla="*/ 280 h 1057"/>
                <a:gd name="T4" fmla="*/ 832 w 1073"/>
                <a:gd name="T5" fmla="*/ 288 h 1057"/>
                <a:gd name="T6" fmla="*/ 808 w 1073"/>
                <a:gd name="T7" fmla="*/ 280 h 1057"/>
                <a:gd name="T8" fmla="*/ 776 w 1073"/>
                <a:gd name="T9" fmla="*/ 280 h 1057"/>
                <a:gd name="T10" fmla="*/ 768 w 1073"/>
                <a:gd name="T11" fmla="*/ 280 h 1057"/>
                <a:gd name="T12" fmla="*/ 736 w 1073"/>
                <a:gd name="T13" fmla="*/ 264 h 1057"/>
                <a:gd name="T14" fmla="*/ 704 w 1073"/>
                <a:gd name="T15" fmla="*/ 256 h 1057"/>
                <a:gd name="T16" fmla="*/ 664 w 1073"/>
                <a:gd name="T17" fmla="*/ 248 h 1057"/>
                <a:gd name="T18" fmla="*/ 640 w 1073"/>
                <a:gd name="T19" fmla="*/ 240 h 1057"/>
                <a:gd name="T20" fmla="*/ 616 w 1073"/>
                <a:gd name="T21" fmla="*/ 224 h 1057"/>
                <a:gd name="T22" fmla="*/ 576 w 1073"/>
                <a:gd name="T23" fmla="*/ 224 h 1057"/>
                <a:gd name="T24" fmla="*/ 560 w 1073"/>
                <a:gd name="T25" fmla="*/ 16 h 1057"/>
                <a:gd name="T26" fmla="*/ 0 w 1073"/>
                <a:gd name="T27" fmla="*/ 416 h 1057"/>
                <a:gd name="T28" fmla="*/ 16 w 1073"/>
                <a:gd name="T29" fmla="*/ 456 h 1057"/>
                <a:gd name="T30" fmla="*/ 128 w 1073"/>
                <a:gd name="T31" fmla="*/ 560 h 1057"/>
                <a:gd name="T32" fmla="*/ 144 w 1073"/>
                <a:gd name="T33" fmla="*/ 600 h 1057"/>
                <a:gd name="T34" fmla="*/ 208 w 1073"/>
                <a:gd name="T35" fmla="*/ 704 h 1057"/>
                <a:gd name="T36" fmla="*/ 280 w 1073"/>
                <a:gd name="T37" fmla="*/ 712 h 1057"/>
                <a:gd name="T38" fmla="*/ 312 w 1073"/>
                <a:gd name="T39" fmla="*/ 656 h 1057"/>
                <a:gd name="T40" fmla="*/ 336 w 1073"/>
                <a:gd name="T41" fmla="*/ 648 h 1057"/>
                <a:gd name="T42" fmla="*/ 376 w 1073"/>
                <a:gd name="T43" fmla="*/ 664 h 1057"/>
                <a:gd name="T44" fmla="*/ 424 w 1073"/>
                <a:gd name="T45" fmla="*/ 680 h 1057"/>
                <a:gd name="T46" fmla="*/ 448 w 1073"/>
                <a:gd name="T47" fmla="*/ 704 h 1057"/>
                <a:gd name="T48" fmla="*/ 496 w 1073"/>
                <a:gd name="T49" fmla="*/ 800 h 1057"/>
                <a:gd name="T50" fmla="*/ 552 w 1073"/>
                <a:gd name="T51" fmla="*/ 872 h 1057"/>
                <a:gd name="T52" fmla="*/ 568 w 1073"/>
                <a:gd name="T53" fmla="*/ 920 h 1057"/>
                <a:gd name="T54" fmla="*/ 600 w 1073"/>
                <a:gd name="T55" fmla="*/ 992 h 1057"/>
                <a:gd name="T56" fmla="*/ 672 w 1073"/>
                <a:gd name="T57" fmla="*/ 1032 h 1057"/>
                <a:gd name="T58" fmla="*/ 752 w 1073"/>
                <a:gd name="T59" fmla="*/ 1056 h 1057"/>
                <a:gd name="T60" fmla="*/ 760 w 1073"/>
                <a:gd name="T61" fmla="*/ 1032 h 1057"/>
                <a:gd name="T62" fmla="*/ 736 w 1073"/>
                <a:gd name="T63" fmla="*/ 960 h 1057"/>
                <a:gd name="T64" fmla="*/ 736 w 1073"/>
                <a:gd name="T65" fmla="*/ 912 h 1057"/>
                <a:gd name="T66" fmla="*/ 752 w 1073"/>
                <a:gd name="T67" fmla="*/ 864 h 1057"/>
                <a:gd name="T68" fmla="*/ 776 w 1073"/>
                <a:gd name="T69" fmla="*/ 840 h 1057"/>
                <a:gd name="T70" fmla="*/ 792 w 1073"/>
                <a:gd name="T71" fmla="*/ 832 h 1057"/>
                <a:gd name="T72" fmla="*/ 832 w 1073"/>
                <a:gd name="T73" fmla="*/ 808 h 1057"/>
                <a:gd name="T74" fmla="*/ 840 w 1073"/>
                <a:gd name="T75" fmla="*/ 784 h 1057"/>
                <a:gd name="T76" fmla="*/ 888 w 1073"/>
                <a:gd name="T77" fmla="*/ 776 h 1057"/>
                <a:gd name="T78" fmla="*/ 960 w 1073"/>
                <a:gd name="T79" fmla="*/ 704 h 1057"/>
                <a:gd name="T80" fmla="*/ 976 w 1073"/>
                <a:gd name="T81" fmla="*/ 680 h 1057"/>
                <a:gd name="T82" fmla="*/ 992 w 1073"/>
                <a:gd name="T83" fmla="*/ 696 h 1057"/>
                <a:gd name="T84" fmla="*/ 1048 w 1073"/>
                <a:gd name="T85" fmla="*/ 680 h 1057"/>
                <a:gd name="T86" fmla="*/ 1064 w 1073"/>
                <a:gd name="T87" fmla="*/ 632 h 1057"/>
                <a:gd name="T88" fmla="*/ 1064 w 1073"/>
                <a:gd name="T89" fmla="*/ 592 h 1057"/>
                <a:gd name="T90" fmla="*/ 1072 w 1073"/>
                <a:gd name="T91" fmla="*/ 544 h 1057"/>
                <a:gd name="T92" fmla="*/ 1064 w 1073"/>
                <a:gd name="T93" fmla="*/ 512 h 1057"/>
                <a:gd name="T94" fmla="*/ 1056 w 1073"/>
                <a:gd name="T95" fmla="*/ 488 h 1057"/>
                <a:gd name="T96" fmla="*/ 1024 w 1073"/>
                <a:gd name="T97" fmla="*/ 360 h 1057"/>
                <a:gd name="T98" fmla="*/ 984 w 1073"/>
                <a:gd name="T99" fmla="*/ 296 h 10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73" h="1057">
                  <a:moveTo>
                    <a:pt x="984" y="296"/>
                  </a:moveTo>
                  <a:lnTo>
                    <a:pt x="976" y="296"/>
                  </a:lnTo>
                  <a:lnTo>
                    <a:pt x="976" y="288"/>
                  </a:lnTo>
                  <a:lnTo>
                    <a:pt x="928" y="272"/>
                  </a:lnTo>
                  <a:lnTo>
                    <a:pt x="920" y="272"/>
                  </a:lnTo>
                  <a:lnTo>
                    <a:pt x="904" y="272"/>
                  </a:lnTo>
                  <a:lnTo>
                    <a:pt x="896" y="272"/>
                  </a:lnTo>
                  <a:lnTo>
                    <a:pt x="880" y="280"/>
                  </a:lnTo>
                  <a:lnTo>
                    <a:pt x="864" y="280"/>
                  </a:lnTo>
                  <a:lnTo>
                    <a:pt x="856" y="280"/>
                  </a:lnTo>
                  <a:lnTo>
                    <a:pt x="840" y="296"/>
                  </a:lnTo>
                  <a:lnTo>
                    <a:pt x="832" y="288"/>
                  </a:lnTo>
                  <a:lnTo>
                    <a:pt x="824" y="280"/>
                  </a:lnTo>
                  <a:lnTo>
                    <a:pt x="816" y="280"/>
                  </a:lnTo>
                  <a:lnTo>
                    <a:pt x="816" y="272"/>
                  </a:lnTo>
                  <a:lnTo>
                    <a:pt x="808" y="280"/>
                  </a:lnTo>
                  <a:lnTo>
                    <a:pt x="800" y="280"/>
                  </a:lnTo>
                  <a:lnTo>
                    <a:pt x="792" y="272"/>
                  </a:lnTo>
                  <a:lnTo>
                    <a:pt x="784" y="272"/>
                  </a:lnTo>
                  <a:lnTo>
                    <a:pt x="776" y="280"/>
                  </a:lnTo>
                  <a:lnTo>
                    <a:pt x="776" y="288"/>
                  </a:lnTo>
                  <a:lnTo>
                    <a:pt x="776" y="296"/>
                  </a:lnTo>
                  <a:lnTo>
                    <a:pt x="768" y="288"/>
                  </a:lnTo>
                  <a:lnTo>
                    <a:pt x="768" y="280"/>
                  </a:lnTo>
                  <a:lnTo>
                    <a:pt x="768" y="272"/>
                  </a:lnTo>
                  <a:lnTo>
                    <a:pt x="760" y="280"/>
                  </a:lnTo>
                  <a:lnTo>
                    <a:pt x="736" y="264"/>
                  </a:lnTo>
                  <a:lnTo>
                    <a:pt x="728" y="280"/>
                  </a:lnTo>
                  <a:lnTo>
                    <a:pt x="712" y="272"/>
                  </a:lnTo>
                  <a:lnTo>
                    <a:pt x="712" y="264"/>
                  </a:lnTo>
                  <a:lnTo>
                    <a:pt x="704" y="256"/>
                  </a:lnTo>
                  <a:lnTo>
                    <a:pt x="704" y="248"/>
                  </a:lnTo>
                  <a:lnTo>
                    <a:pt x="680" y="248"/>
                  </a:lnTo>
                  <a:lnTo>
                    <a:pt x="672" y="256"/>
                  </a:lnTo>
                  <a:lnTo>
                    <a:pt x="664" y="248"/>
                  </a:lnTo>
                  <a:lnTo>
                    <a:pt x="656" y="240"/>
                  </a:lnTo>
                  <a:lnTo>
                    <a:pt x="656" y="248"/>
                  </a:lnTo>
                  <a:lnTo>
                    <a:pt x="648" y="248"/>
                  </a:lnTo>
                  <a:lnTo>
                    <a:pt x="640" y="240"/>
                  </a:lnTo>
                  <a:lnTo>
                    <a:pt x="616" y="240"/>
                  </a:lnTo>
                  <a:lnTo>
                    <a:pt x="616" y="232"/>
                  </a:lnTo>
                  <a:lnTo>
                    <a:pt x="616" y="224"/>
                  </a:lnTo>
                  <a:lnTo>
                    <a:pt x="608" y="224"/>
                  </a:lnTo>
                  <a:lnTo>
                    <a:pt x="600" y="224"/>
                  </a:lnTo>
                  <a:lnTo>
                    <a:pt x="584" y="224"/>
                  </a:lnTo>
                  <a:lnTo>
                    <a:pt x="576" y="224"/>
                  </a:lnTo>
                  <a:lnTo>
                    <a:pt x="568" y="208"/>
                  </a:lnTo>
                  <a:lnTo>
                    <a:pt x="560" y="208"/>
                  </a:lnTo>
                  <a:lnTo>
                    <a:pt x="552" y="208"/>
                  </a:lnTo>
                  <a:lnTo>
                    <a:pt x="560" y="16"/>
                  </a:lnTo>
                  <a:lnTo>
                    <a:pt x="320" y="0"/>
                  </a:lnTo>
                  <a:lnTo>
                    <a:pt x="288" y="440"/>
                  </a:lnTo>
                  <a:lnTo>
                    <a:pt x="0" y="408"/>
                  </a:lnTo>
                  <a:lnTo>
                    <a:pt x="0" y="416"/>
                  </a:lnTo>
                  <a:lnTo>
                    <a:pt x="0" y="424"/>
                  </a:lnTo>
                  <a:lnTo>
                    <a:pt x="0" y="432"/>
                  </a:lnTo>
                  <a:lnTo>
                    <a:pt x="8" y="440"/>
                  </a:lnTo>
                  <a:lnTo>
                    <a:pt x="16" y="456"/>
                  </a:lnTo>
                  <a:lnTo>
                    <a:pt x="24" y="464"/>
                  </a:lnTo>
                  <a:lnTo>
                    <a:pt x="40" y="480"/>
                  </a:lnTo>
                  <a:lnTo>
                    <a:pt x="88" y="528"/>
                  </a:lnTo>
                  <a:lnTo>
                    <a:pt x="128" y="560"/>
                  </a:lnTo>
                  <a:lnTo>
                    <a:pt x="128" y="568"/>
                  </a:lnTo>
                  <a:lnTo>
                    <a:pt x="128" y="584"/>
                  </a:lnTo>
                  <a:lnTo>
                    <a:pt x="136" y="584"/>
                  </a:lnTo>
                  <a:lnTo>
                    <a:pt x="144" y="600"/>
                  </a:lnTo>
                  <a:lnTo>
                    <a:pt x="144" y="632"/>
                  </a:lnTo>
                  <a:lnTo>
                    <a:pt x="144" y="640"/>
                  </a:lnTo>
                  <a:lnTo>
                    <a:pt x="160" y="664"/>
                  </a:lnTo>
                  <a:lnTo>
                    <a:pt x="208" y="704"/>
                  </a:lnTo>
                  <a:lnTo>
                    <a:pt x="248" y="728"/>
                  </a:lnTo>
                  <a:lnTo>
                    <a:pt x="264" y="728"/>
                  </a:lnTo>
                  <a:lnTo>
                    <a:pt x="272" y="728"/>
                  </a:lnTo>
                  <a:lnTo>
                    <a:pt x="280" y="712"/>
                  </a:lnTo>
                  <a:lnTo>
                    <a:pt x="288" y="704"/>
                  </a:lnTo>
                  <a:lnTo>
                    <a:pt x="304" y="672"/>
                  </a:lnTo>
                  <a:lnTo>
                    <a:pt x="312" y="664"/>
                  </a:lnTo>
                  <a:lnTo>
                    <a:pt x="312" y="656"/>
                  </a:lnTo>
                  <a:lnTo>
                    <a:pt x="320" y="664"/>
                  </a:lnTo>
                  <a:lnTo>
                    <a:pt x="328" y="664"/>
                  </a:lnTo>
                  <a:lnTo>
                    <a:pt x="328" y="656"/>
                  </a:lnTo>
                  <a:lnTo>
                    <a:pt x="336" y="648"/>
                  </a:lnTo>
                  <a:lnTo>
                    <a:pt x="344" y="656"/>
                  </a:lnTo>
                  <a:lnTo>
                    <a:pt x="352" y="656"/>
                  </a:lnTo>
                  <a:lnTo>
                    <a:pt x="368" y="664"/>
                  </a:lnTo>
                  <a:lnTo>
                    <a:pt x="376" y="664"/>
                  </a:lnTo>
                  <a:lnTo>
                    <a:pt x="392" y="672"/>
                  </a:lnTo>
                  <a:lnTo>
                    <a:pt x="400" y="664"/>
                  </a:lnTo>
                  <a:lnTo>
                    <a:pt x="416" y="680"/>
                  </a:lnTo>
                  <a:lnTo>
                    <a:pt x="424" y="680"/>
                  </a:lnTo>
                  <a:lnTo>
                    <a:pt x="424" y="688"/>
                  </a:lnTo>
                  <a:lnTo>
                    <a:pt x="432" y="688"/>
                  </a:lnTo>
                  <a:lnTo>
                    <a:pt x="440" y="688"/>
                  </a:lnTo>
                  <a:lnTo>
                    <a:pt x="448" y="704"/>
                  </a:lnTo>
                  <a:lnTo>
                    <a:pt x="464" y="720"/>
                  </a:lnTo>
                  <a:lnTo>
                    <a:pt x="464" y="736"/>
                  </a:lnTo>
                  <a:lnTo>
                    <a:pt x="472" y="744"/>
                  </a:lnTo>
                  <a:lnTo>
                    <a:pt x="496" y="800"/>
                  </a:lnTo>
                  <a:lnTo>
                    <a:pt x="496" y="816"/>
                  </a:lnTo>
                  <a:lnTo>
                    <a:pt x="528" y="840"/>
                  </a:lnTo>
                  <a:lnTo>
                    <a:pt x="528" y="848"/>
                  </a:lnTo>
                  <a:lnTo>
                    <a:pt x="552" y="872"/>
                  </a:lnTo>
                  <a:lnTo>
                    <a:pt x="560" y="880"/>
                  </a:lnTo>
                  <a:lnTo>
                    <a:pt x="568" y="888"/>
                  </a:lnTo>
                  <a:lnTo>
                    <a:pt x="568" y="912"/>
                  </a:lnTo>
                  <a:lnTo>
                    <a:pt x="568" y="920"/>
                  </a:lnTo>
                  <a:lnTo>
                    <a:pt x="576" y="944"/>
                  </a:lnTo>
                  <a:lnTo>
                    <a:pt x="576" y="952"/>
                  </a:lnTo>
                  <a:lnTo>
                    <a:pt x="600" y="984"/>
                  </a:lnTo>
                  <a:lnTo>
                    <a:pt x="600" y="992"/>
                  </a:lnTo>
                  <a:lnTo>
                    <a:pt x="616" y="992"/>
                  </a:lnTo>
                  <a:lnTo>
                    <a:pt x="624" y="1008"/>
                  </a:lnTo>
                  <a:lnTo>
                    <a:pt x="640" y="1008"/>
                  </a:lnTo>
                  <a:lnTo>
                    <a:pt x="672" y="1032"/>
                  </a:lnTo>
                  <a:lnTo>
                    <a:pt x="712" y="1032"/>
                  </a:lnTo>
                  <a:lnTo>
                    <a:pt x="720" y="1032"/>
                  </a:lnTo>
                  <a:lnTo>
                    <a:pt x="736" y="1048"/>
                  </a:lnTo>
                  <a:lnTo>
                    <a:pt x="752" y="1056"/>
                  </a:lnTo>
                  <a:lnTo>
                    <a:pt x="760" y="1040"/>
                  </a:lnTo>
                  <a:lnTo>
                    <a:pt x="768" y="1040"/>
                  </a:lnTo>
                  <a:lnTo>
                    <a:pt x="768" y="1032"/>
                  </a:lnTo>
                  <a:lnTo>
                    <a:pt x="760" y="1032"/>
                  </a:lnTo>
                  <a:lnTo>
                    <a:pt x="768" y="1032"/>
                  </a:lnTo>
                  <a:lnTo>
                    <a:pt x="752" y="1016"/>
                  </a:lnTo>
                  <a:lnTo>
                    <a:pt x="744" y="976"/>
                  </a:lnTo>
                  <a:lnTo>
                    <a:pt x="736" y="960"/>
                  </a:lnTo>
                  <a:lnTo>
                    <a:pt x="744" y="928"/>
                  </a:lnTo>
                  <a:lnTo>
                    <a:pt x="744" y="920"/>
                  </a:lnTo>
                  <a:lnTo>
                    <a:pt x="736" y="920"/>
                  </a:lnTo>
                  <a:lnTo>
                    <a:pt x="736" y="912"/>
                  </a:lnTo>
                  <a:lnTo>
                    <a:pt x="752" y="904"/>
                  </a:lnTo>
                  <a:lnTo>
                    <a:pt x="760" y="880"/>
                  </a:lnTo>
                  <a:lnTo>
                    <a:pt x="752" y="872"/>
                  </a:lnTo>
                  <a:lnTo>
                    <a:pt x="752" y="864"/>
                  </a:lnTo>
                  <a:lnTo>
                    <a:pt x="760" y="856"/>
                  </a:lnTo>
                  <a:lnTo>
                    <a:pt x="768" y="864"/>
                  </a:lnTo>
                  <a:lnTo>
                    <a:pt x="776" y="848"/>
                  </a:lnTo>
                  <a:lnTo>
                    <a:pt x="776" y="840"/>
                  </a:lnTo>
                  <a:lnTo>
                    <a:pt x="768" y="832"/>
                  </a:lnTo>
                  <a:lnTo>
                    <a:pt x="776" y="832"/>
                  </a:lnTo>
                  <a:lnTo>
                    <a:pt x="784" y="832"/>
                  </a:lnTo>
                  <a:lnTo>
                    <a:pt x="792" y="832"/>
                  </a:lnTo>
                  <a:lnTo>
                    <a:pt x="800" y="832"/>
                  </a:lnTo>
                  <a:lnTo>
                    <a:pt x="800" y="816"/>
                  </a:lnTo>
                  <a:lnTo>
                    <a:pt x="808" y="816"/>
                  </a:lnTo>
                  <a:lnTo>
                    <a:pt x="832" y="808"/>
                  </a:lnTo>
                  <a:lnTo>
                    <a:pt x="832" y="800"/>
                  </a:lnTo>
                  <a:lnTo>
                    <a:pt x="824" y="800"/>
                  </a:lnTo>
                  <a:lnTo>
                    <a:pt x="824" y="792"/>
                  </a:lnTo>
                  <a:lnTo>
                    <a:pt x="840" y="784"/>
                  </a:lnTo>
                  <a:lnTo>
                    <a:pt x="848" y="784"/>
                  </a:lnTo>
                  <a:lnTo>
                    <a:pt x="856" y="792"/>
                  </a:lnTo>
                  <a:lnTo>
                    <a:pt x="856" y="784"/>
                  </a:lnTo>
                  <a:lnTo>
                    <a:pt x="888" y="776"/>
                  </a:lnTo>
                  <a:lnTo>
                    <a:pt x="936" y="744"/>
                  </a:lnTo>
                  <a:lnTo>
                    <a:pt x="936" y="728"/>
                  </a:lnTo>
                  <a:lnTo>
                    <a:pt x="960" y="712"/>
                  </a:lnTo>
                  <a:lnTo>
                    <a:pt x="960" y="704"/>
                  </a:lnTo>
                  <a:lnTo>
                    <a:pt x="952" y="696"/>
                  </a:lnTo>
                  <a:lnTo>
                    <a:pt x="952" y="680"/>
                  </a:lnTo>
                  <a:lnTo>
                    <a:pt x="968" y="680"/>
                  </a:lnTo>
                  <a:lnTo>
                    <a:pt x="976" y="680"/>
                  </a:lnTo>
                  <a:lnTo>
                    <a:pt x="968" y="688"/>
                  </a:lnTo>
                  <a:lnTo>
                    <a:pt x="976" y="696"/>
                  </a:lnTo>
                  <a:lnTo>
                    <a:pt x="992" y="688"/>
                  </a:lnTo>
                  <a:lnTo>
                    <a:pt x="992" y="696"/>
                  </a:lnTo>
                  <a:lnTo>
                    <a:pt x="1032" y="680"/>
                  </a:lnTo>
                  <a:lnTo>
                    <a:pt x="1056" y="680"/>
                  </a:lnTo>
                  <a:lnTo>
                    <a:pt x="1048" y="680"/>
                  </a:lnTo>
                  <a:lnTo>
                    <a:pt x="1048" y="672"/>
                  </a:lnTo>
                  <a:lnTo>
                    <a:pt x="1048" y="664"/>
                  </a:lnTo>
                  <a:lnTo>
                    <a:pt x="1056" y="656"/>
                  </a:lnTo>
                  <a:lnTo>
                    <a:pt x="1064" y="632"/>
                  </a:lnTo>
                  <a:lnTo>
                    <a:pt x="1056" y="624"/>
                  </a:lnTo>
                  <a:lnTo>
                    <a:pt x="1056" y="616"/>
                  </a:lnTo>
                  <a:lnTo>
                    <a:pt x="1064" y="608"/>
                  </a:lnTo>
                  <a:lnTo>
                    <a:pt x="1064" y="592"/>
                  </a:lnTo>
                  <a:lnTo>
                    <a:pt x="1072" y="584"/>
                  </a:lnTo>
                  <a:lnTo>
                    <a:pt x="1072" y="576"/>
                  </a:lnTo>
                  <a:lnTo>
                    <a:pt x="1072" y="560"/>
                  </a:lnTo>
                  <a:lnTo>
                    <a:pt x="1072" y="544"/>
                  </a:lnTo>
                  <a:lnTo>
                    <a:pt x="1072" y="528"/>
                  </a:lnTo>
                  <a:lnTo>
                    <a:pt x="1064" y="528"/>
                  </a:lnTo>
                  <a:lnTo>
                    <a:pt x="1064" y="520"/>
                  </a:lnTo>
                  <a:lnTo>
                    <a:pt x="1064" y="512"/>
                  </a:lnTo>
                  <a:lnTo>
                    <a:pt x="1056" y="504"/>
                  </a:lnTo>
                  <a:lnTo>
                    <a:pt x="1048" y="504"/>
                  </a:lnTo>
                  <a:lnTo>
                    <a:pt x="1048" y="496"/>
                  </a:lnTo>
                  <a:lnTo>
                    <a:pt x="1056" y="488"/>
                  </a:lnTo>
                  <a:lnTo>
                    <a:pt x="1048" y="472"/>
                  </a:lnTo>
                  <a:lnTo>
                    <a:pt x="1032" y="464"/>
                  </a:lnTo>
                  <a:lnTo>
                    <a:pt x="1032" y="456"/>
                  </a:lnTo>
                  <a:lnTo>
                    <a:pt x="1024" y="360"/>
                  </a:lnTo>
                  <a:lnTo>
                    <a:pt x="1024" y="304"/>
                  </a:lnTo>
                  <a:lnTo>
                    <a:pt x="1016" y="304"/>
                  </a:lnTo>
                  <a:lnTo>
                    <a:pt x="1000" y="304"/>
                  </a:lnTo>
                  <a:lnTo>
                    <a:pt x="984" y="296"/>
                  </a:lnTo>
                  <a:close/>
                </a:path>
              </a:pathLst>
            </a:custGeom>
            <a:grpFill/>
            <a:ln w="12700" cmpd="sng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>
                <a:defRPr/>
              </a:pPr>
              <a:endParaRPr lang="en-US">
                <a:solidFill>
                  <a:srgbClr val="000000"/>
                </a:solidFill>
                <a:latin typeface="Arial Narrow"/>
                <a:ea typeface="ＭＳ Ｐゴシック" charset="0"/>
                <a:cs typeface="Arial Narrow"/>
              </a:endParaRPr>
            </a:p>
          </p:txBody>
        </p:sp>
        <p:sp>
          <p:nvSpPr>
            <p:cNvPr id="76" name="Freeform 208"/>
            <p:cNvSpPr>
              <a:spLocks/>
            </p:cNvSpPr>
            <p:nvPr/>
          </p:nvSpPr>
          <p:spPr bwMode="auto">
            <a:xfrm>
              <a:off x="3743" y="2625"/>
              <a:ext cx="356" cy="551"/>
            </a:xfrm>
            <a:custGeom>
              <a:avLst/>
              <a:gdLst>
                <a:gd name="T0" fmla="*/ 0 w 297"/>
                <a:gd name="T1" fmla="*/ 24 h 473"/>
                <a:gd name="T2" fmla="*/ 8 w 297"/>
                <a:gd name="T3" fmla="*/ 32 h 473"/>
                <a:gd name="T4" fmla="*/ 0 w 297"/>
                <a:gd name="T5" fmla="*/ 312 h 473"/>
                <a:gd name="T6" fmla="*/ 0 w 297"/>
                <a:gd name="T7" fmla="*/ 328 h 473"/>
                <a:gd name="T8" fmla="*/ 24 w 297"/>
                <a:gd name="T9" fmla="*/ 472 h 473"/>
                <a:gd name="T10" fmla="*/ 32 w 297"/>
                <a:gd name="T11" fmla="*/ 464 h 473"/>
                <a:gd name="T12" fmla="*/ 40 w 297"/>
                <a:gd name="T13" fmla="*/ 472 h 473"/>
                <a:gd name="T14" fmla="*/ 40 w 297"/>
                <a:gd name="T15" fmla="*/ 464 h 473"/>
                <a:gd name="T16" fmla="*/ 40 w 297"/>
                <a:gd name="T17" fmla="*/ 440 h 473"/>
                <a:gd name="T18" fmla="*/ 48 w 297"/>
                <a:gd name="T19" fmla="*/ 424 h 473"/>
                <a:gd name="T20" fmla="*/ 56 w 297"/>
                <a:gd name="T21" fmla="*/ 440 h 473"/>
                <a:gd name="T22" fmla="*/ 56 w 297"/>
                <a:gd name="T23" fmla="*/ 448 h 473"/>
                <a:gd name="T24" fmla="*/ 56 w 297"/>
                <a:gd name="T25" fmla="*/ 464 h 473"/>
                <a:gd name="T26" fmla="*/ 64 w 297"/>
                <a:gd name="T27" fmla="*/ 472 h 473"/>
                <a:gd name="T28" fmla="*/ 80 w 297"/>
                <a:gd name="T29" fmla="*/ 472 h 473"/>
                <a:gd name="T30" fmla="*/ 96 w 297"/>
                <a:gd name="T31" fmla="*/ 464 h 473"/>
                <a:gd name="T32" fmla="*/ 104 w 297"/>
                <a:gd name="T33" fmla="*/ 456 h 473"/>
                <a:gd name="T34" fmla="*/ 96 w 297"/>
                <a:gd name="T35" fmla="*/ 456 h 473"/>
                <a:gd name="T36" fmla="*/ 96 w 297"/>
                <a:gd name="T37" fmla="*/ 448 h 473"/>
                <a:gd name="T38" fmla="*/ 96 w 297"/>
                <a:gd name="T39" fmla="*/ 440 h 473"/>
                <a:gd name="T40" fmla="*/ 96 w 297"/>
                <a:gd name="T41" fmla="*/ 432 h 473"/>
                <a:gd name="T42" fmla="*/ 88 w 297"/>
                <a:gd name="T43" fmla="*/ 432 h 473"/>
                <a:gd name="T44" fmla="*/ 80 w 297"/>
                <a:gd name="T45" fmla="*/ 424 h 473"/>
                <a:gd name="T46" fmla="*/ 80 w 297"/>
                <a:gd name="T47" fmla="*/ 416 h 473"/>
                <a:gd name="T48" fmla="*/ 80 w 297"/>
                <a:gd name="T49" fmla="*/ 408 h 473"/>
                <a:gd name="T50" fmla="*/ 80 w 297"/>
                <a:gd name="T51" fmla="*/ 408 h 473"/>
                <a:gd name="T52" fmla="*/ 296 w 297"/>
                <a:gd name="T53" fmla="*/ 384 h 473"/>
                <a:gd name="T54" fmla="*/ 296 w 297"/>
                <a:gd name="T55" fmla="*/ 376 h 473"/>
                <a:gd name="T56" fmla="*/ 280 w 297"/>
                <a:gd name="T57" fmla="*/ 360 h 473"/>
                <a:gd name="T58" fmla="*/ 288 w 297"/>
                <a:gd name="T59" fmla="*/ 336 h 473"/>
                <a:gd name="T60" fmla="*/ 272 w 297"/>
                <a:gd name="T61" fmla="*/ 312 h 473"/>
                <a:gd name="T62" fmla="*/ 272 w 297"/>
                <a:gd name="T63" fmla="*/ 296 h 473"/>
                <a:gd name="T64" fmla="*/ 280 w 297"/>
                <a:gd name="T65" fmla="*/ 288 h 473"/>
                <a:gd name="T66" fmla="*/ 280 w 297"/>
                <a:gd name="T67" fmla="*/ 272 h 473"/>
                <a:gd name="T68" fmla="*/ 288 w 297"/>
                <a:gd name="T69" fmla="*/ 256 h 473"/>
                <a:gd name="T70" fmla="*/ 280 w 297"/>
                <a:gd name="T71" fmla="*/ 256 h 473"/>
                <a:gd name="T72" fmla="*/ 280 w 297"/>
                <a:gd name="T73" fmla="*/ 248 h 473"/>
                <a:gd name="T74" fmla="*/ 280 w 297"/>
                <a:gd name="T75" fmla="*/ 240 h 473"/>
                <a:gd name="T76" fmla="*/ 272 w 297"/>
                <a:gd name="T77" fmla="*/ 232 h 473"/>
                <a:gd name="T78" fmla="*/ 264 w 297"/>
                <a:gd name="T79" fmla="*/ 232 h 473"/>
                <a:gd name="T80" fmla="*/ 264 w 297"/>
                <a:gd name="T81" fmla="*/ 216 h 473"/>
                <a:gd name="T82" fmla="*/ 256 w 297"/>
                <a:gd name="T83" fmla="*/ 208 h 473"/>
                <a:gd name="T84" fmla="*/ 200 w 297"/>
                <a:gd name="T85" fmla="*/ 0 h 473"/>
                <a:gd name="T86" fmla="*/ 0 w 297"/>
                <a:gd name="T87" fmla="*/ 24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97" h="473">
                  <a:moveTo>
                    <a:pt x="0" y="24"/>
                  </a:moveTo>
                  <a:lnTo>
                    <a:pt x="8" y="32"/>
                  </a:lnTo>
                  <a:lnTo>
                    <a:pt x="0" y="312"/>
                  </a:lnTo>
                  <a:lnTo>
                    <a:pt x="0" y="328"/>
                  </a:lnTo>
                  <a:lnTo>
                    <a:pt x="24" y="472"/>
                  </a:lnTo>
                  <a:lnTo>
                    <a:pt x="32" y="464"/>
                  </a:lnTo>
                  <a:lnTo>
                    <a:pt x="40" y="472"/>
                  </a:lnTo>
                  <a:lnTo>
                    <a:pt x="40" y="464"/>
                  </a:lnTo>
                  <a:lnTo>
                    <a:pt x="40" y="440"/>
                  </a:lnTo>
                  <a:lnTo>
                    <a:pt x="48" y="424"/>
                  </a:lnTo>
                  <a:lnTo>
                    <a:pt x="56" y="440"/>
                  </a:lnTo>
                  <a:lnTo>
                    <a:pt x="56" y="448"/>
                  </a:lnTo>
                  <a:lnTo>
                    <a:pt x="56" y="464"/>
                  </a:lnTo>
                  <a:lnTo>
                    <a:pt x="64" y="472"/>
                  </a:lnTo>
                  <a:lnTo>
                    <a:pt x="80" y="472"/>
                  </a:lnTo>
                  <a:lnTo>
                    <a:pt x="96" y="464"/>
                  </a:lnTo>
                  <a:lnTo>
                    <a:pt x="104" y="456"/>
                  </a:lnTo>
                  <a:lnTo>
                    <a:pt x="96" y="456"/>
                  </a:lnTo>
                  <a:lnTo>
                    <a:pt x="96" y="448"/>
                  </a:lnTo>
                  <a:lnTo>
                    <a:pt x="96" y="440"/>
                  </a:lnTo>
                  <a:lnTo>
                    <a:pt x="96" y="432"/>
                  </a:lnTo>
                  <a:lnTo>
                    <a:pt x="88" y="432"/>
                  </a:lnTo>
                  <a:lnTo>
                    <a:pt x="80" y="424"/>
                  </a:lnTo>
                  <a:lnTo>
                    <a:pt x="80" y="416"/>
                  </a:lnTo>
                  <a:lnTo>
                    <a:pt x="80" y="408"/>
                  </a:lnTo>
                  <a:lnTo>
                    <a:pt x="296" y="384"/>
                  </a:lnTo>
                  <a:lnTo>
                    <a:pt x="296" y="376"/>
                  </a:lnTo>
                  <a:lnTo>
                    <a:pt x="280" y="360"/>
                  </a:lnTo>
                  <a:lnTo>
                    <a:pt x="288" y="336"/>
                  </a:lnTo>
                  <a:lnTo>
                    <a:pt x="272" y="312"/>
                  </a:lnTo>
                  <a:lnTo>
                    <a:pt x="272" y="296"/>
                  </a:lnTo>
                  <a:lnTo>
                    <a:pt x="280" y="288"/>
                  </a:lnTo>
                  <a:lnTo>
                    <a:pt x="280" y="272"/>
                  </a:lnTo>
                  <a:lnTo>
                    <a:pt x="288" y="256"/>
                  </a:lnTo>
                  <a:lnTo>
                    <a:pt x="280" y="256"/>
                  </a:lnTo>
                  <a:lnTo>
                    <a:pt x="280" y="248"/>
                  </a:lnTo>
                  <a:lnTo>
                    <a:pt x="280" y="240"/>
                  </a:lnTo>
                  <a:lnTo>
                    <a:pt x="272" y="232"/>
                  </a:lnTo>
                  <a:lnTo>
                    <a:pt x="264" y="232"/>
                  </a:lnTo>
                  <a:lnTo>
                    <a:pt x="264" y="216"/>
                  </a:lnTo>
                  <a:lnTo>
                    <a:pt x="256" y="208"/>
                  </a:lnTo>
                  <a:lnTo>
                    <a:pt x="200" y="0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12700" cmpd="sng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>
                <a:defRPr/>
              </a:pPr>
              <a:endParaRPr lang="en-US">
                <a:solidFill>
                  <a:srgbClr val="000000"/>
                </a:solidFill>
                <a:latin typeface="Arial Narrow"/>
                <a:ea typeface="ＭＳ Ｐゴシック" charset="0"/>
                <a:cs typeface="Arial Narrow"/>
              </a:endParaRPr>
            </a:p>
          </p:txBody>
        </p:sp>
        <p:sp>
          <p:nvSpPr>
            <p:cNvPr id="77" name="Freeform 209"/>
            <p:cNvSpPr>
              <a:spLocks/>
            </p:cNvSpPr>
            <p:nvPr/>
          </p:nvSpPr>
          <p:spPr bwMode="auto">
            <a:xfrm>
              <a:off x="3839" y="3054"/>
              <a:ext cx="845" cy="615"/>
            </a:xfrm>
            <a:custGeom>
              <a:avLst/>
              <a:gdLst>
                <a:gd name="T0" fmla="*/ 0 w 705"/>
                <a:gd name="T1" fmla="*/ 40 h 529"/>
                <a:gd name="T2" fmla="*/ 8 w 705"/>
                <a:gd name="T3" fmla="*/ 64 h 529"/>
                <a:gd name="T4" fmla="*/ 16 w 705"/>
                <a:gd name="T5" fmla="*/ 80 h 529"/>
                <a:gd name="T6" fmla="*/ 16 w 705"/>
                <a:gd name="T7" fmla="*/ 96 h 529"/>
                <a:gd name="T8" fmla="*/ 40 w 705"/>
                <a:gd name="T9" fmla="*/ 80 h 529"/>
                <a:gd name="T10" fmla="*/ 48 w 705"/>
                <a:gd name="T11" fmla="*/ 88 h 529"/>
                <a:gd name="T12" fmla="*/ 112 w 705"/>
                <a:gd name="T13" fmla="*/ 72 h 529"/>
                <a:gd name="T14" fmla="*/ 112 w 705"/>
                <a:gd name="T15" fmla="*/ 88 h 529"/>
                <a:gd name="T16" fmla="*/ 152 w 705"/>
                <a:gd name="T17" fmla="*/ 104 h 529"/>
                <a:gd name="T18" fmla="*/ 168 w 705"/>
                <a:gd name="T19" fmla="*/ 96 h 529"/>
                <a:gd name="T20" fmla="*/ 176 w 705"/>
                <a:gd name="T21" fmla="*/ 112 h 529"/>
                <a:gd name="T22" fmla="*/ 200 w 705"/>
                <a:gd name="T23" fmla="*/ 144 h 529"/>
                <a:gd name="T24" fmla="*/ 200 w 705"/>
                <a:gd name="T25" fmla="*/ 144 h 529"/>
                <a:gd name="T26" fmla="*/ 264 w 705"/>
                <a:gd name="T27" fmla="*/ 112 h 529"/>
                <a:gd name="T28" fmla="*/ 280 w 705"/>
                <a:gd name="T29" fmla="*/ 96 h 529"/>
                <a:gd name="T30" fmla="*/ 352 w 705"/>
                <a:gd name="T31" fmla="*/ 120 h 529"/>
                <a:gd name="T32" fmla="*/ 392 w 705"/>
                <a:gd name="T33" fmla="*/ 160 h 529"/>
                <a:gd name="T34" fmla="*/ 416 w 705"/>
                <a:gd name="T35" fmla="*/ 168 h 529"/>
                <a:gd name="T36" fmla="*/ 440 w 705"/>
                <a:gd name="T37" fmla="*/ 216 h 529"/>
                <a:gd name="T38" fmla="*/ 432 w 705"/>
                <a:gd name="T39" fmla="*/ 288 h 529"/>
                <a:gd name="T40" fmla="*/ 456 w 705"/>
                <a:gd name="T41" fmla="*/ 296 h 529"/>
                <a:gd name="T42" fmla="*/ 456 w 705"/>
                <a:gd name="T43" fmla="*/ 280 h 529"/>
                <a:gd name="T44" fmla="*/ 472 w 705"/>
                <a:gd name="T45" fmla="*/ 280 h 529"/>
                <a:gd name="T46" fmla="*/ 464 w 705"/>
                <a:gd name="T47" fmla="*/ 304 h 529"/>
                <a:gd name="T48" fmla="*/ 464 w 705"/>
                <a:gd name="T49" fmla="*/ 336 h 529"/>
                <a:gd name="T50" fmla="*/ 504 w 705"/>
                <a:gd name="T51" fmla="*/ 384 h 529"/>
                <a:gd name="T52" fmla="*/ 520 w 705"/>
                <a:gd name="T53" fmla="*/ 384 h 529"/>
                <a:gd name="T54" fmla="*/ 536 w 705"/>
                <a:gd name="T55" fmla="*/ 416 h 529"/>
                <a:gd name="T56" fmla="*/ 568 w 705"/>
                <a:gd name="T57" fmla="*/ 464 h 529"/>
                <a:gd name="T58" fmla="*/ 608 w 705"/>
                <a:gd name="T59" fmla="*/ 496 h 529"/>
                <a:gd name="T60" fmla="*/ 632 w 705"/>
                <a:gd name="T61" fmla="*/ 512 h 529"/>
                <a:gd name="T62" fmla="*/ 616 w 705"/>
                <a:gd name="T63" fmla="*/ 520 h 529"/>
                <a:gd name="T64" fmla="*/ 640 w 705"/>
                <a:gd name="T65" fmla="*/ 520 h 529"/>
                <a:gd name="T66" fmla="*/ 696 w 705"/>
                <a:gd name="T67" fmla="*/ 496 h 529"/>
                <a:gd name="T68" fmla="*/ 696 w 705"/>
                <a:gd name="T69" fmla="*/ 448 h 529"/>
                <a:gd name="T70" fmla="*/ 696 w 705"/>
                <a:gd name="T71" fmla="*/ 400 h 529"/>
                <a:gd name="T72" fmla="*/ 688 w 705"/>
                <a:gd name="T73" fmla="*/ 336 h 529"/>
                <a:gd name="T74" fmla="*/ 624 w 705"/>
                <a:gd name="T75" fmla="*/ 248 h 529"/>
                <a:gd name="T76" fmla="*/ 616 w 705"/>
                <a:gd name="T77" fmla="*/ 224 h 529"/>
                <a:gd name="T78" fmla="*/ 624 w 705"/>
                <a:gd name="T79" fmla="*/ 200 h 529"/>
                <a:gd name="T80" fmla="*/ 576 w 705"/>
                <a:gd name="T81" fmla="*/ 160 h 529"/>
                <a:gd name="T82" fmla="*/ 544 w 705"/>
                <a:gd name="T83" fmla="*/ 96 h 529"/>
                <a:gd name="T84" fmla="*/ 528 w 705"/>
                <a:gd name="T85" fmla="*/ 40 h 529"/>
                <a:gd name="T86" fmla="*/ 512 w 705"/>
                <a:gd name="T87" fmla="*/ 8 h 529"/>
                <a:gd name="T88" fmla="*/ 488 w 705"/>
                <a:gd name="T89" fmla="*/ 8 h 529"/>
                <a:gd name="T90" fmla="*/ 464 w 705"/>
                <a:gd name="T91" fmla="*/ 8 h 529"/>
                <a:gd name="T92" fmla="*/ 464 w 705"/>
                <a:gd name="T93" fmla="*/ 40 h 529"/>
                <a:gd name="T94" fmla="*/ 448 w 705"/>
                <a:gd name="T95" fmla="*/ 32 h 529"/>
                <a:gd name="T96" fmla="*/ 224 w 705"/>
                <a:gd name="T97" fmla="*/ 32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05" h="529">
                  <a:moveTo>
                    <a:pt x="216" y="16"/>
                  </a:moveTo>
                  <a:lnTo>
                    <a:pt x="0" y="40"/>
                  </a:lnTo>
                  <a:lnTo>
                    <a:pt x="0" y="48"/>
                  </a:lnTo>
                  <a:lnTo>
                    <a:pt x="0" y="56"/>
                  </a:lnTo>
                  <a:lnTo>
                    <a:pt x="8" y="64"/>
                  </a:lnTo>
                  <a:lnTo>
                    <a:pt x="16" y="64"/>
                  </a:lnTo>
                  <a:lnTo>
                    <a:pt x="16" y="72"/>
                  </a:lnTo>
                  <a:lnTo>
                    <a:pt x="16" y="80"/>
                  </a:lnTo>
                  <a:lnTo>
                    <a:pt x="16" y="88"/>
                  </a:lnTo>
                  <a:lnTo>
                    <a:pt x="24" y="88"/>
                  </a:lnTo>
                  <a:lnTo>
                    <a:pt x="16" y="96"/>
                  </a:lnTo>
                  <a:lnTo>
                    <a:pt x="16" y="104"/>
                  </a:lnTo>
                  <a:lnTo>
                    <a:pt x="32" y="96"/>
                  </a:lnTo>
                  <a:lnTo>
                    <a:pt x="40" y="80"/>
                  </a:lnTo>
                  <a:lnTo>
                    <a:pt x="48" y="80"/>
                  </a:lnTo>
                  <a:lnTo>
                    <a:pt x="56" y="80"/>
                  </a:lnTo>
                  <a:lnTo>
                    <a:pt x="48" y="88"/>
                  </a:lnTo>
                  <a:lnTo>
                    <a:pt x="56" y="88"/>
                  </a:lnTo>
                  <a:lnTo>
                    <a:pt x="72" y="88"/>
                  </a:lnTo>
                  <a:lnTo>
                    <a:pt x="112" y="72"/>
                  </a:lnTo>
                  <a:lnTo>
                    <a:pt x="112" y="80"/>
                  </a:lnTo>
                  <a:lnTo>
                    <a:pt x="104" y="80"/>
                  </a:lnTo>
                  <a:lnTo>
                    <a:pt x="112" y="88"/>
                  </a:lnTo>
                  <a:lnTo>
                    <a:pt x="120" y="88"/>
                  </a:lnTo>
                  <a:lnTo>
                    <a:pt x="136" y="96"/>
                  </a:lnTo>
                  <a:lnTo>
                    <a:pt x="152" y="104"/>
                  </a:lnTo>
                  <a:lnTo>
                    <a:pt x="160" y="104"/>
                  </a:lnTo>
                  <a:lnTo>
                    <a:pt x="160" y="96"/>
                  </a:lnTo>
                  <a:lnTo>
                    <a:pt x="168" y="96"/>
                  </a:lnTo>
                  <a:lnTo>
                    <a:pt x="176" y="104"/>
                  </a:lnTo>
                  <a:lnTo>
                    <a:pt x="184" y="104"/>
                  </a:lnTo>
                  <a:lnTo>
                    <a:pt x="176" y="112"/>
                  </a:lnTo>
                  <a:lnTo>
                    <a:pt x="200" y="128"/>
                  </a:lnTo>
                  <a:lnTo>
                    <a:pt x="200" y="136"/>
                  </a:lnTo>
                  <a:lnTo>
                    <a:pt x="200" y="144"/>
                  </a:lnTo>
                  <a:lnTo>
                    <a:pt x="192" y="136"/>
                  </a:lnTo>
                  <a:lnTo>
                    <a:pt x="192" y="144"/>
                  </a:lnTo>
                  <a:lnTo>
                    <a:pt x="200" y="144"/>
                  </a:lnTo>
                  <a:lnTo>
                    <a:pt x="232" y="136"/>
                  </a:lnTo>
                  <a:lnTo>
                    <a:pt x="240" y="136"/>
                  </a:lnTo>
                  <a:lnTo>
                    <a:pt x="264" y="112"/>
                  </a:lnTo>
                  <a:lnTo>
                    <a:pt x="280" y="112"/>
                  </a:lnTo>
                  <a:lnTo>
                    <a:pt x="272" y="104"/>
                  </a:lnTo>
                  <a:lnTo>
                    <a:pt x="280" y="96"/>
                  </a:lnTo>
                  <a:lnTo>
                    <a:pt x="304" y="88"/>
                  </a:lnTo>
                  <a:lnTo>
                    <a:pt x="352" y="112"/>
                  </a:lnTo>
                  <a:lnTo>
                    <a:pt x="352" y="120"/>
                  </a:lnTo>
                  <a:lnTo>
                    <a:pt x="360" y="128"/>
                  </a:lnTo>
                  <a:lnTo>
                    <a:pt x="368" y="136"/>
                  </a:lnTo>
                  <a:lnTo>
                    <a:pt x="392" y="160"/>
                  </a:lnTo>
                  <a:lnTo>
                    <a:pt x="400" y="168"/>
                  </a:lnTo>
                  <a:lnTo>
                    <a:pt x="408" y="168"/>
                  </a:lnTo>
                  <a:lnTo>
                    <a:pt x="416" y="168"/>
                  </a:lnTo>
                  <a:lnTo>
                    <a:pt x="432" y="192"/>
                  </a:lnTo>
                  <a:lnTo>
                    <a:pt x="440" y="216"/>
                  </a:lnTo>
                  <a:lnTo>
                    <a:pt x="440" y="240"/>
                  </a:lnTo>
                  <a:lnTo>
                    <a:pt x="432" y="272"/>
                  </a:lnTo>
                  <a:lnTo>
                    <a:pt x="432" y="288"/>
                  </a:lnTo>
                  <a:lnTo>
                    <a:pt x="432" y="296"/>
                  </a:lnTo>
                  <a:lnTo>
                    <a:pt x="448" y="304"/>
                  </a:lnTo>
                  <a:lnTo>
                    <a:pt x="456" y="296"/>
                  </a:lnTo>
                  <a:lnTo>
                    <a:pt x="448" y="296"/>
                  </a:lnTo>
                  <a:lnTo>
                    <a:pt x="448" y="280"/>
                  </a:lnTo>
                  <a:lnTo>
                    <a:pt x="456" y="280"/>
                  </a:lnTo>
                  <a:lnTo>
                    <a:pt x="464" y="288"/>
                  </a:lnTo>
                  <a:lnTo>
                    <a:pt x="464" y="280"/>
                  </a:lnTo>
                  <a:lnTo>
                    <a:pt x="472" y="280"/>
                  </a:lnTo>
                  <a:lnTo>
                    <a:pt x="472" y="288"/>
                  </a:lnTo>
                  <a:lnTo>
                    <a:pt x="472" y="296"/>
                  </a:lnTo>
                  <a:lnTo>
                    <a:pt x="464" y="304"/>
                  </a:lnTo>
                  <a:lnTo>
                    <a:pt x="456" y="320"/>
                  </a:lnTo>
                  <a:lnTo>
                    <a:pt x="456" y="328"/>
                  </a:lnTo>
                  <a:lnTo>
                    <a:pt x="464" y="336"/>
                  </a:lnTo>
                  <a:lnTo>
                    <a:pt x="472" y="344"/>
                  </a:lnTo>
                  <a:lnTo>
                    <a:pt x="480" y="368"/>
                  </a:lnTo>
                  <a:lnTo>
                    <a:pt x="504" y="384"/>
                  </a:lnTo>
                  <a:lnTo>
                    <a:pt x="504" y="376"/>
                  </a:lnTo>
                  <a:lnTo>
                    <a:pt x="512" y="376"/>
                  </a:lnTo>
                  <a:lnTo>
                    <a:pt x="520" y="384"/>
                  </a:lnTo>
                  <a:lnTo>
                    <a:pt x="520" y="392"/>
                  </a:lnTo>
                  <a:lnTo>
                    <a:pt x="528" y="408"/>
                  </a:lnTo>
                  <a:lnTo>
                    <a:pt x="536" y="416"/>
                  </a:lnTo>
                  <a:lnTo>
                    <a:pt x="544" y="416"/>
                  </a:lnTo>
                  <a:lnTo>
                    <a:pt x="560" y="464"/>
                  </a:lnTo>
                  <a:lnTo>
                    <a:pt x="568" y="464"/>
                  </a:lnTo>
                  <a:lnTo>
                    <a:pt x="576" y="472"/>
                  </a:lnTo>
                  <a:lnTo>
                    <a:pt x="584" y="472"/>
                  </a:lnTo>
                  <a:lnTo>
                    <a:pt x="608" y="496"/>
                  </a:lnTo>
                  <a:lnTo>
                    <a:pt x="624" y="504"/>
                  </a:lnTo>
                  <a:lnTo>
                    <a:pt x="632" y="504"/>
                  </a:lnTo>
                  <a:lnTo>
                    <a:pt x="632" y="512"/>
                  </a:lnTo>
                  <a:lnTo>
                    <a:pt x="624" y="512"/>
                  </a:lnTo>
                  <a:lnTo>
                    <a:pt x="616" y="512"/>
                  </a:lnTo>
                  <a:lnTo>
                    <a:pt x="616" y="520"/>
                  </a:lnTo>
                  <a:lnTo>
                    <a:pt x="624" y="520"/>
                  </a:lnTo>
                  <a:lnTo>
                    <a:pt x="632" y="528"/>
                  </a:lnTo>
                  <a:lnTo>
                    <a:pt x="640" y="520"/>
                  </a:lnTo>
                  <a:lnTo>
                    <a:pt x="648" y="520"/>
                  </a:lnTo>
                  <a:lnTo>
                    <a:pt x="688" y="504"/>
                  </a:lnTo>
                  <a:lnTo>
                    <a:pt x="696" y="496"/>
                  </a:lnTo>
                  <a:lnTo>
                    <a:pt x="688" y="480"/>
                  </a:lnTo>
                  <a:lnTo>
                    <a:pt x="688" y="464"/>
                  </a:lnTo>
                  <a:lnTo>
                    <a:pt x="696" y="448"/>
                  </a:lnTo>
                  <a:lnTo>
                    <a:pt x="704" y="456"/>
                  </a:lnTo>
                  <a:lnTo>
                    <a:pt x="696" y="416"/>
                  </a:lnTo>
                  <a:lnTo>
                    <a:pt x="696" y="400"/>
                  </a:lnTo>
                  <a:lnTo>
                    <a:pt x="696" y="368"/>
                  </a:lnTo>
                  <a:lnTo>
                    <a:pt x="688" y="344"/>
                  </a:lnTo>
                  <a:lnTo>
                    <a:pt x="688" y="336"/>
                  </a:lnTo>
                  <a:lnTo>
                    <a:pt x="656" y="304"/>
                  </a:lnTo>
                  <a:lnTo>
                    <a:pt x="648" y="272"/>
                  </a:lnTo>
                  <a:lnTo>
                    <a:pt x="624" y="248"/>
                  </a:lnTo>
                  <a:lnTo>
                    <a:pt x="624" y="240"/>
                  </a:lnTo>
                  <a:lnTo>
                    <a:pt x="624" y="232"/>
                  </a:lnTo>
                  <a:lnTo>
                    <a:pt x="616" y="224"/>
                  </a:lnTo>
                  <a:lnTo>
                    <a:pt x="616" y="216"/>
                  </a:lnTo>
                  <a:lnTo>
                    <a:pt x="624" y="208"/>
                  </a:lnTo>
                  <a:lnTo>
                    <a:pt x="624" y="200"/>
                  </a:lnTo>
                  <a:lnTo>
                    <a:pt x="600" y="176"/>
                  </a:lnTo>
                  <a:lnTo>
                    <a:pt x="584" y="160"/>
                  </a:lnTo>
                  <a:lnTo>
                    <a:pt x="576" y="160"/>
                  </a:lnTo>
                  <a:lnTo>
                    <a:pt x="576" y="152"/>
                  </a:lnTo>
                  <a:lnTo>
                    <a:pt x="568" y="128"/>
                  </a:lnTo>
                  <a:lnTo>
                    <a:pt x="544" y="96"/>
                  </a:lnTo>
                  <a:lnTo>
                    <a:pt x="536" y="72"/>
                  </a:lnTo>
                  <a:lnTo>
                    <a:pt x="528" y="40"/>
                  </a:lnTo>
                  <a:lnTo>
                    <a:pt x="520" y="40"/>
                  </a:lnTo>
                  <a:lnTo>
                    <a:pt x="512" y="32"/>
                  </a:lnTo>
                  <a:lnTo>
                    <a:pt x="512" y="8"/>
                  </a:lnTo>
                  <a:lnTo>
                    <a:pt x="512" y="0"/>
                  </a:lnTo>
                  <a:lnTo>
                    <a:pt x="504" y="8"/>
                  </a:lnTo>
                  <a:lnTo>
                    <a:pt x="488" y="8"/>
                  </a:lnTo>
                  <a:lnTo>
                    <a:pt x="472" y="0"/>
                  </a:lnTo>
                  <a:lnTo>
                    <a:pt x="464" y="0"/>
                  </a:lnTo>
                  <a:lnTo>
                    <a:pt x="464" y="8"/>
                  </a:lnTo>
                  <a:lnTo>
                    <a:pt x="464" y="16"/>
                  </a:lnTo>
                  <a:lnTo>
                    <a:pt x="472" y="40"/>
                  </a:lnTo>
                  <a:lnTo>
                    <a:pt x="464" y="40"/>
                  </a:lnTo>
                  <a:lnTo>
                    <a:pt x="456" y="40"/>
                  </a:lnTo>
                  <a:lnTo>
                    <a:pt x="448" y="40"/>
                  </a:lnTo>
                  <a:lnTo>
                    <a:pt x="448" y="32"/>
                  </a:lnTo>
                  <a:lnTo>
                    <a:pt x="232" y="40"/>
                  </a:lnTo>
                  <a:lnTo>
                    <a:pt x="224" y="40"/>
                  </a:lnTo>
                  <a:lnTo>
                    <a:pt x="224" y="32"/>
                  </a:lnTo>
                  <a:lnTo>
                    <a:pt x="216" y="24"/>
                  </a:lnTo>
                  <a:lnTo>
                    <a:pt x="216" y="16"/>
                  </a:lnTo>
                  <a:close/>
                </a:path>
              </a:pathLst>
            </a:custGeom>
            <a:grpFill/>
            <a:ln w="12700" cmpd="sng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>
                <a:defRPr/>
              </a:pPr>
              <a:endParaRPr lang="en-US">
                <a:solidFill>
                  <a:srgbClr val="000000"/>
                </a:solidFill>
                <a:latin typeface="Arial Narrow"/>
                <a:ea typeface="ＭＳ Ｐゴシック" charset="0"/>
                <a:cs typeface="Arial Narrow"/>
              </a:endParaRPr>
            </a:p>
          </p:txBody>
        </p:sp>
        <p:sp>
          <p:nvSpPr>
            <p:cNvPr id="78" name="Freeform 210"/>
            <p:cNvSpPr>
              <a:spLocks/>
            </p:cNvSpPr>
            <p:nvPr/>
          </p:nvSpPr>
          <p:spPr bwMode="auto">
            <a:xfrm>
              <a:off x="3436" y="2653"/>
              <a:ext cx="337" cy="551"/>
            </a:xfrm>
            <a:custGeom>
              <a:avLst/>
              <a:gdLst>
                <a:gd name="T0" fmla="*/ 256 w 281"/>
                <a:gd name="T1" fmla="*/ 0 h 473"/>
                <a:gd name="T2" fmla="*/ 88 w 281"/>
                <a:gd name="T3" fmla="*/ 8 h 473"/>
                <a:gd name="T4" fmla="*/ 88 w 281"/>
                <a:gd name="T5" fmla="*/ 16 h 473"/>
                <a:gd name="T6" fmla="*/ 72 w 281"/>
                <a:gd name="T7" fmla="*/ 32 h 473"/>
                <a:gd name="T8" fmla="*/ 72 w 281"/>
                <a:gd name="T9" fmla="*/ 40 h 473"/>
                <a:gd name="T10" fmla="*/ 72 w 281"/>
                <a:gd name="T11" fmla="*/ 64 h 473"/>
                <a:gd name="T12" fmla="*/ 64 w 281"/>
                <a:gd name="T13" fmla="*/ 72 h 473"/>
                <a:gd name="T14" fmla="*/ 56 w 281"/>
                <a:gd name="T15" fmla="*/ 80 h 473"/>
                <a:gd name="T16" fmla="*/ 40 w 281"/>
                <a:gd name="T17" fmla="*/ 88 h 473"/>
                <a:gd name="T18" fmla="*/ 40 w 281"/>
                <a:gd name="T19" fmla="*/ 104 h 473"/>
                <a:gd name="T20" fmla="*/ 32 w 281"/>
                <a:gd name="T21" fmla="*/ 112 h 473"/>
                <a:gd name="T22" fmla="*/ 32 w 281"/>
                <a:gd name="T23" fmla="*/ 120 h 473"/>
                <a:gd name="T24" fmla="*/ 24 w 281"/>
                <a:gd name="T25" fmla="*/ 136 h 473"/>
                <a:gd name="T26" fmla="*/ 16 w 281"/>
                <a:gd name="T27" fmla="*/ 152 h 473"/>
                <a:gd name="T28" fmla="*/ 24 w 281"/>
                <a:gd name="T29" fmla="*/ 168 h 473"/>
                <a:gd name="T30" fmla="*/ 32 w 281"/>
                <a:gd name="T31" fmla="*/ 176 h 473"/>
                <a:gd name="T32" fmla="*/ 32 w 281"/>
                <a:gd name="T33" fmla="*/ 184 h 473"/>
                <a:gd name="T34" fmla="*/ 32 w 281"/>
                <a:gd name="T35" fmla="*/ 192 h 473"/>
                <a:gd name="T36" fmla="*/ 24 w 281"/>
                <a:gd name="T37" fmla="*/ 192 h 473"/>
                <a:gd name="T38" fmla="*/ 24 w 281"/>
                <a:gd name="T39" fmla="*/ 200 h 473"/>
                <a:gd name="T40" fmla="*/ 24 w 281"/>
                <a:gd name="T41" fmla="*/ 208 h 473"/>
                <a:gd name="T42" fmla="*/ 24 w 281"/>
                <a:gd name="T43" fmla="*/ 216 h 473"/>
                <a:gd name="T44" fmla="*/ 40 w 281"/>
                <a:gd name="T45" fmla="*/ 232 h 473"/>
                <a:gd name="T46" fmla="*/ 40 w 281"/>
                <a:gd name="T47" fmla="*/ 248 h 473"/>
                <a:gd name="T48" fmla="*/ 40 w 281"/>
                <a:gd name="T49" fmla="*/ 264 h 473"/>
                <a:gd name="T50" fmla="*/ 48 w 281"/>
                <a:gd name="T51" fmla="*/ 264 h 473"/>
                <a:gd name="T52" fmla="*/ 48 w 281"/>
                <a:gd name="T53" fmla="*/ 272 h 473"/>
                <a:gd name="T54" fmla="*/ 40 w 281"/>
                <a:gd name="T55" fmla="*/ 280 h 473"/>
                <a:gd name="T56" fmla="*/ 32 w 281"/>
                <a:gd name="T57" fmla="*/ 288 h 473"/>
                <a:gd name="T58" fmla="*/ 32 w 281"/>
                <a:gd name="T59" fmla="*/ 304 h 473"/>
                <a:gd name="T60" fmla="*/ 16 w 281"/>
                <a:gd name="T61" fmla="*/ 328 h 473"/>
                <a:gd name="T62" fmla="*/ 0 w 281"/>
                <a:gd name="T63" fmla="*/ 376 h 473"/>
                <a:gd name="T64" fmla="*/ 0 w 281"/>
                <a:gd name="T65" fmla="*/ 400 h 473"/>
                <a:gd name="T66" fmla="*/ 152 w 281"/>
                <a:gd name="T67" fmla="*/ 392 h 473"/>
                <a:gd name="T68" fmla="*/ 152 w 281"/>
                <a:gd name="T69" fmla="*/ 400 h 473"/>
                <a:gd name="T70" fmla="*/ 152 w 281"/>
                <a:gd name="T71" fmla="*/ 416 h 473"/>
                <a:gd name="T72" fmla="*/ 152 w 281"/>
                <a:gd name="T73" fmla="*/ 432 h 473"/>
                <a:gd name="T74" fmla="*/ 168 w 281"/>
                <a:gd name="T75" fmla="*/ 448 h 473"/>
                <a:gd name="T76" fmla="*/ 168 w 281"/>
                <a:gd name="T77" fmla="*/ 472 h 473"/>
                <a:gd name="T78" fmla="*/ 184 w 281"/>
                <a:gd name="T79" fmla="*/ 472 h 473"/>
                <a:gd name="T80" fmla="*/ 200 w 281"/>
                <a:gd name="T81" fmla="*/ 456 h 473"/>
                <a:gd name="T82" fmla="*/ 240 w 281"/>
                <a:gd name="T83" fmla="*/ 448 h 473"/>
                <a:gd name="T84" fmla="*/ 248 w 281"/>
                <a:gd name="T85" fmla="*/ 448 h 473"/>
                <a:gd name="T86" fmla="*/ 264 w 281"/>
                <a:gd name="T87" fmla="*/ 440 h 473"/>
                <a:gd name="T88" fmla="*/ 264 w 281"/>
                <a:gd name="T89" fmla="*/ 448 h 473"/>
                <a:gd name="T90" fmla="*/ 272 w 281"/>
                <a:gd name="T91" fmla="*/ 448 h 473"/>
                <a:gd name="T92" fmla="*/ 280 w 281"/>
                <a:gd name="T93" fmla="*/ 448 h 473"/>
                <a:gd name="T94" fmla="*/ 256 w 281"/>
                <a:gd name="T95" fmla="*/ 304 h 473"/>
                <a:gd name="T96" fmla="*/ 256 w 281"/>
                <a:gd name="T97" fmla="*/ 288 h 473"/>
                <a:gd name="T98" fmla="*/ 264 w 281"/>
                <a:gd name="T99" fmla="*/ 8 h 473"/>
                <a:gd name="T100" fmla="*/ 256 w 281"/>
                <a:gd name="T101" fmla="*/ 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1" h="473">
                  <a:moveTo>
                    <a:pt x="256" y="0"/>
                  </a:moveTo>
                  <a:lnTo>
                    <a:pt x="88" y="8"/>
                  </a:lnTo>
                  <a:lnTo>
                    <a:pt x="88" y="16"/>
                  </a:lnTo>
                  <a:lnTo>
                    <a:pt x="72" y="32"/>
                  </a:lnTo>
                  <a:lnTo>
                    <a:pt x="72" y="40"/>
                  </a:lnTo>
                  <a:lnTo>
                    <a:pt x="72" y="64"/>
                  </a:lnTo>
                  <a:lnTo>
                    <a:pt x="64" y="72"/>
                  </a:lnTo>
                  <a:lnTo>
                    <a:pt x="56" y="80"/>
                  </a:lnTo>
                  <a:lnTo>
                    <a:pt x="40" y="88"/>
                  </a:lnTo>
                  <a:lnTo>
                    <a:pt x="40" y="104"/>
                  </a:lnTo>
                  <a:lnTo>
                    <a:pt x="32" y="112"/>
                  </a:lnTo>
                  <a:lnTo>
                    <a:pt x="32" y="120"/>
                  </a:lnTo>
                  <a:lnTo>
                    <a:pt x="24" y="136"/>
                  </a:lnTo>
                  <a:lnTo>
                    <a:pt x="16" y="152"/>
                  </a:lnTo>
                  <a:lnTo>
                    <a:pt x="24" y="168"/>
                  </a:lnTo>
                  <a:lnTo>
                    <a:pt x="32" y="176"/>
                  </a:lnTo>
                  <a:lnTo>
                    <a:pt x="32" y="184"/>
                  </a:lnTo>
                  <a:lnTo>
                    <a:pt x="32" y="192"/>
                  </a:lnTo>
                  <a:lnTo>
                    <a:pt x="24" y="192"/>
                  </a:lnTo>
                  <a:lnTo>
                    <a:pt x="24" y="200"/>
                  </a:lnTo>
                  <a:lnTo>
                    <a:pt x="24" y="208"/>
                  </a:lnTo>
                  <a:lnTo>
                    <a:pt x="24" y="216"/>
                  </a:lnTo>
                  <a:lnTo>
                    <a:pt x="40" y="232"/>
                  </a:lnTo>
                  <a:lnTo>
                    <a:pt x="40" y="248"/>
                  </a:lnTo>
                  <a:lnTo>
                    <a:pt x="40" y="264"/>
                  </a:lnTo>
                  <a:lnTo>
                    <a:pt x="48" y="264"/>
                  </a:lnTo>
                  <a:lnTo>
                    <a:pt x="48" y="272"/>
                  </a:lnTo>
                  <a:lnTo>
                    <a:pt x="40" y="280"/>
                  </a:lnTo>
                  <a:lnTo>
                    <a:pt x="32" y="288"/>
                  </a:lnTo>
                  <a:lnTo>
                    <a:pt x="32" y="304"/>
                  </a:lnTo>
                  <a:lnTo>
                    <a:pt x="16" y="328"/>
                  </a:lnTo>
                  <a:lnTo>
                    <a:pt x="0" y="376"/>
                  </a:lnTo>
                  <a:lnTo>
                    <a:pt x="0" y="400"/>
                  </a:lnTo>
                  <a:lnTo>
                    <a:pt x="152" y="392"/>
                  </a:lnTo>
                  <a:lnTo>
                    <a:pt x="152" y="400"/>
                  </a:lnTo>
                  <a:lnTo>
                    <a:pt x="152" y="416"/>
                  </a:lnTo>
                  <a:lnTo>
                    <a:pt x="152" y="432"/>
                  </a:lnTo>
                  <a:lnTo>
                    <a:pt x="168" y="448"/>
                  </a:lnTo>
                  <a:lnTo>
                    <a:pt x="168" y="472"/>
                  </a:lnTo>
                  <a:lnTo>
                    <a:pt x="184" y="472"/>
                  </a:lnTo>
                  <a:lnTo>
                    <a:pt x="200" y="456"/>
                  </a:lnTo>
                  <a:lnTo>
                    <a:pt x="240" y="448"/>
                  </a:lnTo>
                  <a:lnTo>
                    <a:pt x="248" y="448"/>
                  </a:lnTo>
                  <a:lnTo>
                    <a:pt x="264" y="440"/>
                  </a:lnTo>
                  <a:lnTo>
                    <a:pt x="264" y="448"/>
                  </a:lnTo>
                  <a:lnTo>
                    <a:pt x="272" y="448"/>
                  </a:lnTo>
                  <a:lnTo>
                    <a:pt x="280" y="448"/>
                  </a:lnTo>
                  <a:lnTo>
                    <a:pt x="256" y="304"/>
                  </a:lnTo>
                  <a:lnTo>
                    <a:pt x="256" y="288"/>
                  </a:lnTo>
                  <a:lnTo>
                    <a:pt x="264" y="8"/>
                  </a:lnTo>
                  <a:lnTo>
                    <a:pt x="256" y="0"/>
                  </a:lnTo>
                  <a:close/>
                </a:path>
              </a:pathLst>
            </a:custGeom>
            <a:grpFill/>
            <a:ln w="12700" cmpd="sng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>
                <a:defRPr/>
              </a:pPr>
              <a:endParaRPr lang="en-US">
                <a:solidFill>
                  <a:srgbClr val="000000"/>
                </a:solidFill>
                <a:latin typeface="Arial Narrow"/>
                <a:ea typeface="ＭＳ Ｐゴシック" charset="0"/>
                <a:cs typeface="Arial Narrow"/>
              </a:endParaRPr>
            </a:p>
          </p:txBody>
        </p:sp>
      </p:grpSp>
      <p:sp>
        <p:nvSpPr>
          <p:cNvPr id="79" name="Freeform 211"/>
          <p:cNvSpPr>
            <a:spLocks/>
          </p:cNvSpPr>
          <p:nvPr/>
        </p:nvSpPr>
        <p:spPr bwMode="auto">
          <a:xfrm>
            <a:off x="7097792" y="1845912"/>
            <a:ext cx="174176" cy="388441"/>
          </a:xfrm>
          <a:custGeom>
            <a:avLst/>
            <a:gdLst>
              <a:gd name="T0" fmla="*/ 29032200 w 105"/>
              <a:gd name="T1" fmla="*/ 548184771 h 241"/>
              <a:gd name="T2" fmla="*/ 0 w 105"/>
              <a:gd name="T3" fmla="*/ 630413042 h 241"/>
              <a:gd name="T4" fmla="*/ 29032200 w 105"/>
              <a:gd name="T5" fmla="*/ 630413042 h 241"/>
              <a:gd name="T6" fmla="*/ 29032200 w 105"/>
              <a:gd name="T7" fmla="*/ 657822466 h 241"/>
              <a:gd name="T8" fmla="*/ 58064400 w 105"/>
              <a:gd name="T9" fmla="*/ 685231890 h 241"/>
              <a:gd name="T10" fmla="*/ 87096600 w 105"/>
              <a:gd name="T11" fmla="*/ 712639462 h 241"/>
              <a:gd name="T12" fmla="*/ 145161000 w 105"/>
              <a:gd name="T13" fmla="*/ 740048886 h 241"/>
              <a:gd name="T14" fmla="*/ 174193200 w 105"/>
              <a:gd name="T15" fmla="*/ 740048886 h 241"/>
              <a:gd name="T16" fmla="*/ 203225400 w 105"/>
              <a:gd name="T17" fmla="*/ 740048886 h 241"/>
              <a:gd name="T18" fmla="*/ 232257600 w 105"/>
              <a:gd name="T19" fmla="*/ 740048886 h 241"/>
              <a:gd name="T20" fmla="*/ 232257600 w 105"/>
              <a:gd name="T21" fmla="*/ 794867733 h 241"/>
              <a:gd name="T22" fmla="*/ 232257600 w 105"/>
              <a:gd name="T23" fmla="*/ 822277157 h 241"/>
              <a:gd name="T24" fmla="*/ 232257600 w 105"/>
              <a:gd name="T25" fmla="*/ 822277157 h 241"/>
              <a:gd name="T26" fmla="*/ 261289800 w 105"/>
              <a:gd name="T27" fmla="*/ 767458310 h 241"/>
              <a:gd name="T28" fmla="*/ 261289800 w 105"/>
              <a:gd name="T29" fmla="*/ 740048886 h 241"/>
              <a:gd name="T30" fmla="*/ 290322000 w 105"/>
              <a:gd name="T31" fmla="*/ 685231890 h 241"/>
              <a:gd name="T32" fmla="*/ 290322000 w 105"/>
              <a:gd name="T33" fmla="*/ 657822466 h 241"/>
              <a:gd name="T34" fmla="*/ 348386400 w 105"/>
              <a:gd name="T35" fmla="*/ 603003619 h 241"/>
              <a:gd name="T36" fmla="*/ 348386400 w 105"/>
              <a:gd name="T37" fmla="*/ 548184771 h 241"/>
              <a:gd name="T38" fmla="*/ 377418600 w 105"/>
              <a:gd name="T39" fmla="*/ 520775348 h 241"/>
              <a:gd name="T40" fmla="*/ 377418600 w 105"/>
              <a:gd name="T41" fmla="*/ 493365924 h 241"/>
              <a:gd name="T42" fmla="*/ 377418600 w 105"/>
              <a:gd name="T43" fmla="*/ 356320657 h 241"/>
              <a:gd name="T44" fmla="*/ 348386400 w 105"/>
              <a:gd name="T45" fmla="*/ 301501809 h 241"/>
              <a:gd name="T46" fmla="*/ 348386400 w 105"/>
              <a:gd name="T47" fmla="*/ 274092386 h 241"/>
              <a:gd name="T48" fmla="*/ 290322000 w 105"/>
              <a:gd name="T49" fmla="*/ 274092386 h 241"/>
              <a:gd name="T50" fmla="*/ 290322000 w 105"/>
              <a:gd name="T51" fmla="*/ 301501809 h 241"/>
              <a:gd name="T52" fmla="*/ 261289800 w 105"/>
              <a:gd name="T53" fmla="*/ 301501809 h 241"/>
              <a:gd name="T54" fmla="*/ 261289800 w 105"/>
              <a:gd name="T55" fmla="*/ 274092386 h 241"/>
              <a:gd name="T56" fmla="*/ 261289800 w 105"/>
              <a:gd name="T57" fmla="*/ 301501809 h 241"/>
              <a:gd name="T58" fmla="*/ 232257600 w 105"/>
              <a:gd name="T59" fmla="*/ 301501809 h 241"/>
              <a:gd name="T60" fmla="*/ 232257600 w 105"/>
              <a:gd name="T61" fmla="*/ 274092386 h 241"/>
              <a:gd name="T62" fmla="*/ 261289800 w 105"/>
              <a:gd name="T63" fmla="*/ 219273538 h 241"/>
              <a:gd name="T64" fmla="*/ 290322000 w 105"/>
              <a:gd name="T65" fmla="*/ 219273538 h 241"/>
              <a:gd name="T66" fmla="*/ 290322000 w 105"/>
              <a:gd name="T67" fmla="*/ 191864115 h 241"/>
              <a:gd name="T68" fmla="*/ 290322000 w 105"/>
              <a:gd name="T69" fmla="*/ 164454691 h 241"/>
              <a:gd name="T70" fmla="*/ 319354200 w 105"/>
              <a:gd name="T71" fmla="*/ 137047118 h 241"/>
              <a:gd name="T72" fmla="*/ 319354200 w 105"/>
              <a:gd name="T73" fmla="*/ 82228271 h 241"/>
              <a:gd name="T74" fmla="*/ 87096600 w 105"/>
              <a:gd name="T75" fmla="*/ 0 h 241"/>
              <a:gd name="T76" fmla="*/ 87096600 w 105"/>
              <a:gd name="T77" fmla="*/ 27409424 h 241"/>
              <a:gd name="T78" fmla="*/ 58064400 w 105"/>
              <a:gd name="T79" fmla="*/ 54818847 h 241"/>
              <a:gd name="T80" fmla="*/ 58064400 w 105"/>
              <a:gd name="T81" fmla="*/ 109637695 h 241"/>
              <a:gd name="T82" fmla="*/ 29032200 w 105"/>
              <a:gd name="T83" fmla="*/ 137047118 h 241"/>
              <a:gd name="T84" fmla="*/ 0 w 105"/>
              <a:gd name="T85" fmla="*/ 164454691 h 241"/>
              <a:gd name="T86" fmla="*/ 29032200 w 105"/>
              <a:gd name="T87" fmla="*/ 191864115 h 241"/>
              <a:gd name="T88" fmla="*/ 29032200 w 105"/>
              <a:gd name="T89" fmla="*/ 219273538 h 241"/>
              <a:gd name="T90" fmla="*/ 29032200 w 105"/>
              <a:gd name="T91" fmla="*/ 246682962 h 241"/>
              <a:gd name="T92" fmla="*/ 29032200 w 105"/>
              <a:gd name="T93" fmla="*/ 301501809 h 241"/>
              <a:gd name="T94" fmla="*/ 58064400 w 105"/>
              <a:gd name="T95" fmla="*/ 301501809 h 241"/>
              <a:gd name="T96" fmla="*/ 87096600 w 105"/>
              <a:gd name="T97" fmla="*/ 328911233 h 241"/>
              <a:gd name="T98" fmla="*/ 116128800 w 105"/>
              <a:gd name="T99" fmla="*/ 328911233 h 241"/>
              <a:gd name="T100" fmla="*/ 145161000 w 105"/>
              <a:gd name="T101" fmla="*/ 356320657 h 241"/>
              <a:gd name="T102" fmla="*/ 203225400 w 105"/>
              <a:gd name="T103" fmla="*/ 383730080 h 241"/>
              <a:gd name="T104" fmla="*/ 203225400 w 105"/>
              <a:gd name="T105" fmla="*/ 411139504 h 241"/>
              <a:gd name="T106" fmla="*/ 145161000 w 105"/>
              <a:gd name="T107" fmla="*/ 438547077 h 241"/>
              <a:gd name="T108" fmla="*/ 116128800 w 105"/>
              <a:gd name="T109" fmla="*/ 465956500 h 241"/>
              <a:gd name="T110" fmla="*/ 87096600 w 105"/>
              <a:gd name="T111" fmla="*/ 520775348 h 241"/>
              <a:gd name="T112" fmla="*/ 29032200 w 105"/>
              <a:gd name="T113" fmla="*/ 548184771 h 24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105" h="241">
                <a:moveTo>
                  <a:pt x="8" y="160"/>
                </a:moveTo>
                <a:lnTo>
                  <a:pt x="0" y="184"/>
                </a:lnTo>
                <a:lnTo>
                  <a:pt x="8" y="184"/>
                </a:lnTo>
                <a:lnTo>
                  <a:pt x="8" y="192"/>
                </a:lnTo>
                <a:lnTo>
                  <a:pt x="16" y="200"/>
                </a:lnTo>
                <a:lnTo>
                  <a:pt x="24" y="208"/>
                </a:lnTo>
                <a:lnTo>
                  <a:pt x="40" y="216"/>
                </a:lnTo>
                <a:lnTo>
                  <a:pt x="48" y="216"/>
                </a:lnTo>
                <a:lnTo>
                  <a:pt x="56" y="216"/>
                </a:lnTo>
                <a:lnTo>
                  <a:pt x="64" y="216"/>
                </a:lnTo>
                <a:lnTo>
                  <a:pt x="64" y="232"/>
                </a:lnTo>
                <a:lnTo>
                  <a:pt x="64" y="240"/>
                </a:lnTo>
                <a:lnTo>
                  <a:pt x="72" y="224"/>
                </a:lnTo>
                <a:lnTo>
                  <a:pt x="72" y="216"/>
                </a:lnTo>
                <a:lnTo>
                  <a:pt x="80" y="200"/>
                </a:lnTo>
                <a:lnTo>
                  <a:pt x="80" y="192"/>
                </a:lnTo>
                <a:lnTo>
                  <a:pt x="96" y="176"/>
                </a:lnTo>
                <a:lnTo>
                  <a:pt x="96" y="160"/>
                </a:lnTo>
                <a:lnTo>
                  <a:pt x="104" y="152"/>
                </a:lnTo>
                <a:lnTo>
                  <a:pt x="104" y="144"/>
                </a:lnTo>
                <a:lnTo>
                  <a:pt x="104" y="104"/>
                </a:lnTo>
                <a:lnTo>
                  <a:pt x="96" y="88"/>
                </a:lnTo>
                <a:lnTo>
                  <a:pt x="96" y="80"/>
                </a:lnTo>
                <a:lnTo>
                  <a:pt x="80" y="80"/>
                </a:lnTo>
                <a:lnTo>
                  <a:pt x="80" y="88"/>
                </a:lnTo>
                <a:lnTo>
                  <a:pt x="72" y="88"/>
                </a:lnTo>
                <a:lnTo>
                  <a:pt x="72" y="80"/>
                </a:lnTo>
                <a:lnTo>
                  <a:pt x="72" y="88"/>
                </a:lnTo>
                <a:lnTo>
                  <a:pt x="64" y="88"/>
                </a:lnTo>
                <a:lnTo>
                  <a:pt x="64" y="80"/>
                </a:lnTo>
                <a:lnTo>
                  <a:pt x="72" y="64"/>
                </a:lnTo>
                <a:lnTo>
                  <a:pt x="80" y="64"/>
                </a:lnTo>
                <a:lnTo>
                  <a:pt x="80" y="56"/>
                </a:lnTo>
                <a:lnTo>
                  <a:pt x="80" y="48"/>
                </a:lnTo>
                <a:lnTo>
                  <a:pt x="88" y="40"/>
                </a:lnTo>
                <a:lnTo>
                  <a:pt x="88" y="24"/>
                </a:lnTo>
                <a:lnTo>
                  <a:pt x="24" y="0"/>
                </a:lnTo>
                <a:lnTo>
                  <a:pt x="24" y="8"/>
                </a:lnTo>
                <a:lnTo>
                  <a:pt x="16" y="16"/>
                </a:lnTo>
                <a:lnTo>
                  <a:pt x="16" y="32"/>
                </a:lnTo>
                <a:lnTo>
                  <a:pt x="8" y="40"/>
                </a:lnTo>
                <a:lnTo>
                  <a:pt x="0" y="48"/>
                </a:lnTo>
                <a:lnTo>
                  <a:pt x="8" y="56"/>
                </a:lnTo>
                <a:lnTo>
                  <a:pt x="8" y="64"/>
                </a:lnTo>
                <a:lnTo>
                  <a:pt x="8" y="72"/>
                </a:lnTo>
                <a:lnTo>
                  <a:pt x="8" y="88"/>
                </a:lnTo>
                <a:lnTo>
                  <a:pt x="16" y="88"/>
                </a:lnTo>
                <a:lnTo>
                  <a:pt x="24" y="96"/>
                </a:lnTo>
                <a:lnTo>
                  <a:pt x="32" y="96"/>
                </a:lnTo>
                <a:lnTo>
                  <a:pt x="40" y="104"/>
                </a:lnTo>
                <a:lnTo>
                  <a:pt x="56" y="112"/>
                </a:lnTo>
                <a:lnTo>
                  <a:pt x="56" y="120"/>
                </a:lnTo>
                <a:lnTo>
                  <a:pt x="40" y="128"/>
                </a:lnTo>
                <a:lnTo>
                  <a:pt x="32" y="136"/>
                </a:lnTo>
                <a:lnTo>
                  <a:pt x="24" y="152"/>
                </a:lnTo>
                <a:lnTo>
                  <a:pt x="8" y="160"/>
                </a:lnTo>
                <a:close/>
              </a:path>
            </a:pathLst>
          </a:custGeom>
          <a:solidFill>
            <a:srgbClr val="DDDDDD"/>
          </a:solidFill>
          <a:ln w="1270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Arial Narrow"/>
              <a:cs typeface="Arial Narrow"/>
            </a:endParaRPr>
          </a:p>
        </p:txBody>
      </p:sp>
      <p:grpSp>
        <p:nvGrpSpPr>
          <p:cNvPr id="157" name="Group 156"/>
          <p:cNvGrpSpPr/>
          <p:nvPr/>
        </p:nvGrpSpPr>
        <p:grpSpPr>
          <a:xfrm>
            <a:off x="1276710" y="2761029"/>
            <a:ext cx="1271763" cy="1564914"/>
            <a:chOff x="1276710" y="2761029"/>
            <a:chExt cx="1271763" cy="1564914"/>
          </a:xfrm>
        </p:grpSpPr>
        <p:grpSp>
          <p:nvGrpSpPr>
            <p:cNvPr id="80" name="Group 283"/>
            <p:cNvGrpSpPr>
              <a:grpSpLocks/>
            </p:cNvGrpSpPr>
            <p:nvPr/>
          </p:nvGrpSpPr>
          <p:grpSpPr bwMode="auto">
            <a:xfrm>
              <a:off x="1734269" y="2761029"/>
              <a:ext cx="123029" cy="123030"/>
              <a:chOff x="183" y="1947"/>
              <a:chExt cx="89" cy="89"/>
            </a:xfrm>
          </p:grpSpPr>
          <p:sp>
            <p:nvSpPr>
              <p:cNvPr id="81" name="Oval 284"/>
              <p:cNvSpPr>
                <a:spLocks noChangeArrowheads="1"/>
              </p:cNvSpPr>
              <p:nvPr/>
            </p:nvSpPr>
            <p:spPr bwMode="blackWhite">
              <a:xfrm>
                <a:off x="183" y="1947"/>
                <a:ext cx="89" cy="89"/>
              </a:xfrm>
              <a:prstGeom prst="ellipse">
                <a:avLst/>
              </a:prstGeom>
              <a:solidFill>
                <a:schemeClr val="bg1">
                  <a:alpha val="39999"/>
                </a:schemeClr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en-US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endParaRPr>
              </a:p>
            </p:txBody>
          </p:sp>
          <p:sp>
            <p:nvSpPr>
              <p:cNvPr id="82" name="Oval 285"/>
              <p:cNvSpPr>
                <a:spLocks noChangeArrowheads="1"/>
              </p:cNvSpPr>
              <p:nvPr/>
            </p:nvSpPr>
            <p:spPr bwMode="blackWhite">
              <a:xfrm>
                <a:off x="214" y="1978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en-US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endParaRPr>
              </a:p>
            </p:txBody>
          </p:sp>
        </p:grpSp>
        <p:sp>
          <p:nvSpPr>
            <p:cNvPr id="86" name="AutoShape 192"/>
            <p:cNvSpPr>
              <a:spLocks noChangeArrowheads="1"/>
            </p:cNvSpPr>
            <p:nvPr/>
          </p:nvSpPr>
          <p:spPr bwMode="blackWhite">
            <a:xfrm>
              <a:off x="1276710" y="3900179"/>
              <a:ext cx="1271763" cy="425764"/>
            </a:xfrm>
            <a:prstGeom prst="wedgeRectCallout">
              <a:avLst>
                <a:gd name="adj1" fmla="val -8701"/>
                <a:gd name="adj2" fmla="val -300294"/>
              </a:avLst>
            </a:prstGeom>
            <a:solidFill>
              <a:schemeClr val="bg1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>
              <a:outerShdw blurRad="63500" dist="53882" dir="2700000" algn="ctr" rotWithShape="0">
                <a:srgbClr val="777777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defTabSz="914400" eaLnBrk="0" hangingPunct="0">
                <a:defRPr/>
              </a:pPr>
              <a:r>
                <a:rPr lang="en-US" sz="1200" b="1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rPr>
                <a:t>Armstrong Flight Research Center</a:t>
              </a:r>
              <a:r>
                <a:rPr lang="en-US" sz="1200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rPr>
                <a:t> </a:t>
              </a:r>
            </a:p>
          </p:txBody>
        </p:sp>
      </p:grpSp>
      <p:grpSp>
        <p:nvGrpSpPr>
          <p:cNvPr id="158" name="Group 157"/>
          <p:cNvGrpSpPr/>
          <p:nvPr/>
        </p:nvGrpSpPr>
        <p:grpSpPr>
          <a:xfrm>
            <a:off x="102006" y="2725904"/>
            <a:ext cx="1647941" cy="577823"/>
            <a:chOff x="147152" y="2703354"/>
            <a:chExt cx="1647941" cy="577823"/>
          </a:xfrm>
        </p:grpSpPr>
        <p:grpSp>
          <p:nvGrpSpPr>
            <p:cNvPr id="83" name="Group 286"/>
            <p:cNvGrpSpPr>
              <a:grpSpLocks/>
            </p:cNvGrpSpPr>
            <p:nvPr/>
          </p:nvGrpSpPr>
          <p:grpSpPr bwMode="auto">
            <a:xfrm>
              <a:off x="1672063" y="2877146"/>
              <a:ext cx="123030" cy="123030"/>
              <a:chOff x="183" y="1947"/>
              <a:chExt cx="89" cy="89"/>
            </a:xfrm>
          </p:grpSpPr>
          <p:sp>
            <p:nvSpPr>
              <p:cNvPr id="84" name="Oval 287"/>
              <p:cNvSpPr>
                <a:spLocks noChangeArrowheads="1"/>
              </p:cNvSpPr>
              <p:nvPr/>
            </p:nvSpPr>
            <p:spPr bwMode="blackWhite">
              <a:xfrm>
                <a:off x="183" y="1947"/>
                <a:ext cx="89" cy="89"/>
              </a:xfrm>
              <a:prstGeom prst="ellipse">
                <a:avLst/>
              </a:prstGeom>
              <a:solidFill>
                <a:schemeClr val="bg1">
                  <a:alpha val="39999"/>
                </a:schemeClr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en-US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endParaRPr>
              </a:p>
            </p:txBody>
          </p:sp>
          <p:sp>
            <p:nvSpPr>
              <p:cNvPr id="85" name="Oval 288"/>
              <p:cNvSpPr>
                <a:spLocks noChangeArrowheads="1"/>
              </p:cNvSpPr>
              <p:nvPr/>
            </p:nvSpPr>
            <p:spPr bwMode="blackWhite">
              <a:xfrm>
                <a:off x="214" y="1978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en-US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endParaRPr>
              </a:p>
            </p:txBody>
          </p:sp>
        </p:grpSp>
        <p:sp>
          <p:nvSpPr>
            <p:cNvPr id="87" name="AutoShape 193"/>
            <p:cNvSpPr>
              <a:spLocks noChangeArrowheads="1"/>
            </p:cNvSpPr>
            <p:nvPr/>
          </p:nvSpPr>
          <p:spPr bwMode="blackWhite">
            <a:xfrm>
              <a:off x="147152" y="2703354"/>
              <a:ext cx="877793" cy="577823"/>
            </a:xfrm>
            <a:prstGeom prst="wedgeRectCallout">
              <a:avLst>
                <a:gd name="adj1" fmla="val 124671"/>
                <a:gd name="adj2" fmla="val -11293"/>
              </a:avLst>
            </a:prstGeom>
            <a:solidFill>
              <a:schemeClr val="bg1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>
              <a:outerShdw blurRad="63500" dist="53882" dir="2700000" algn="ctr" rotWithShape="0">
                <a:srgbClr val="777777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defTabSz="914400" eaLnBrk="0" hangingPunct="0">
                <a:defRPr/>
              </a:pPr>
              <a:r>
                <a:rPr lang="en-US" sz="1200" b="1" dirty="0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rPr>
                <a:t>Jet Propulsion Laboratory</a:t>
              </a:r>
              <a:r>
                <a:rPr lang="en-US" sz="1200" dirty="0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rPr>
                <a:t> </a:t>
              </a:r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3010136" y="3884881"/>
            <a:ext cx="1741806" cy="951057"/>
            <a:chOff x="3010136" y="3884881"/>
            <a:chExt cx="1741806" cy="951057"/>
          </a:xfrm>
        </p:grpSpPr>
        <p:grpSp>
          <p:nvGrpSpPr>
            <p:cNvPr id="92" name="Group 292"/>
            <p:cNvGrpSpPr>
              <a:grpSpLocks/>
            </p:cNvGrpSpPr>
            <p:nvPr/>
          </p:nvGrpSpPr>
          <p:grpSpPr bwMode="auto">
            <a:xfrm>
              <a:off x="4628913" y="3884881"/>
              <a:ext cx="123029" cy="123029"/>
              <a:chOff x="183" y="1947"/>
              <a:chExt cx="89" cy="89"/>
            </a:xfrm>
          </p:grpSpPr>
          <p:sp>
            <p:nvSpPr>
              <p:cNvPr id="93" name="Oval 293"/>
              <p:cNvSpPr>
                <a:spLocks noChangeArrowheads="1"/>
              </p:cNvSpPr>
              <p:nvPr/>
            </p:nvSpPr>
            <p:spPr bwMode="blackWhite">
              <a:xfrm>
                <a:off x="183" y="1947"/>
                <a:ext cx="89" cy="89"/>
              </a:xfrm>
              <a:prstGeom prst="ellipse">
                <a:avLst/>
              </a:prstGeom>
              <a:solidFill>
                <a:schemeClr val="bg1">
                  <a:alpha val="39999"/>
                </a:schemeClr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en-US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endParaRPr>
              </a:p>
            </p:txBody>
          </p:sp>
          <p:sp>
            <p:nvSpPr>
              <p:cNvPr id="94" name="Oval 294"/>
              <p:cNvSpPr>
                <a:spLocks noChangeArrowheads="1"/>
              </p:cNvSpPr>
              <p:nvPr/>
            </p:nvSpPr>
            <p:spPr bwMode="blackWhite">
              <a:xfrm>
                <a:off x="214" y="1978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en-US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endParaRPr>
              </a:p>
            </p:txBody>
          </p:sp>
        </p:grpSp>
        <p:sp>
          <p:nvSpPr>
            <p:cNvPr id="95" name="AutoShape 226"/>
            <p:cNvSpPr>
              <a:spLocks noChangeArrowheads="1"/>
            </p:cNvSpPr>
            <p:nvPr/>
          </p:nvSpPr>
          <p:spPr bwMode="blackWhite">
            <a:xfrm>
              <a:off x="3010136" y="4257291"/>
              <a:ext cx="958014" cy="578647"/>
            </a:xfrm>
            <a:prstGeom prst="wedgeRectCallout">
              <a:avLst>
                <a:gd name="adj1" fmla="val 124969"/>
                <a:gd name="adj2" fmla="val -103291"/>
              </a:avLst>
            </a:prstGeom>
            <a:solidFill>
              <a:schemeClr val="bg1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>
              <a:outerShdw blurRad="63500" dist="53882" dir="2700000" algn="ctr" rotWithShape="0">
                <a:srgbClr val="777777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defTabSz="914400" eaLnBrk="0" hangingPunct="0">
                <a:defRPr/>
              </a:pPr>
              <a:r>
                <a:rPr lang="en-US" sz="1200" b="1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rPr>
                <a:t>Johnson Space Center</a:t>
              </a:r>
              <a:r>
                <a:rPr lang="en-US" sz="1200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rPr>
                <a:t> </a:t>
              </a:r>
            </a:p>
          </p:txBody>
        </p:sp>
      </p:grpSp>
      <p:grpSp>
        <p:nvGrpSpPr>
          <p:cNvPr id="155" name="Group 154"/>
          <p:cNvGrpSpPr/>
          <p:nvPr/>
        </p:nvGrpSpPr>
        <p:grpSpPr>
          <a:xfrm>
            <a:off x="5419618" y="3685822"/>
            <a:ext cx="1029853" cy="1150116"/>
            <a:chOff x="5419618" y="3685822"/>
            <a:chExt cx="1029853" cy="1150116"/>
          </a:xfrm>
        </p:grpSpPr>
        <p:grpSp>
          <p:nvGrpSpPr>
            <p:cNvPr id="100" name="Group 298"/>
            <p:cNvGrpSpPr>
              <a:grpSpLocks/>
            </p:cNvGrpSpPr>
            <p:nvPr/>
          </p:nvGrpSpPr>
          <p:grpSpPr bwMode="auto">
            <a:xfrm>
              <a:off x="5450029" y="3685822"/>
              <a:ext cx="123029" cy="123029"/>
              <a:chOff x="183" y="1947"/>
              <a:chExt cx="89" cy="89"/>
            </a:xfrm>
          </p:grpSpPr>
          <p:sp>
            <p:nvSpPr>
              <p:cNvPr id="101" name="Oval 299"/>
              <p:cNvSpPr>
                <a:spLocks noChangeArrowheads="1"/>
              </p:cNvSpPr>
              <p:nvPr/>
            </p:nvSpPr>
            <p:spPr bwMode="blackWhite">
              <a:xfrm>
                <a:off x="183" y="1947"/>
                <a:ext cx="89" cy="89"/>
              </a:xfrm>
              <a:prstGeom prst="ellipse">
                <a:avLst/>
              </a:prstGeom>
              <a:solidFill>
                <a:schemeClr val="bg1">
                  <a:alpha val="39999"/>
                </a:schemeClr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en-US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endParaRPr>
              </a:p>
            </p:txBody>
          </p:sp>
          <p:sp>
            <p:nvSpPr>
              <p:cNvPr id="102" name="Oval 300"/>
              <p:cNvSpPr>
                <a:spLocks noChangeArrowheads="1"/>
              </p:cNvSpPr>
              <p:nvPr/>
            </p:nvSpPr>
            <p:spPr bwMode="blackWhite">
              <a:xfrm>
                <a:off x="214" y="1978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en-US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endParaRPr>
              </a:p>
            </p:txBody>
          </p:sp>
        </p:grpSp>
        <p:sp>
          <p:nvSpPr>
            <p:cNvPr id="103" name="AutoShape 229"/>
            <p:cNvSpPr>
              <a:spLocks noChangeArrowheads="1"/>
            </p:cNvSpPr>
            <p:nvPr/>
          </p:nvSpPr>
          <p:spPr bwMode="blackWhite">
            <a:xfrm>
              <a:off x="5419618" y="4447497"/>
              <a:ext cx="1029853" cy="388441"/>
            </a:xfrm>
            <a:prstGeom prst="wedgeRectCallout">
              <a:avLst>
                <a:gd name="adj1" fmla="val -41838"/>
                <a:gd name="adj2" fmla="val -235762"/>
              </a:avLst>
            </a:prstGeom>
            <a:solidFill>
              <a:schemeClr val="bg1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>
              <a:outerShdw blurRad="63500" dist="53882" dir="2700000" algn="ctr" rotWithShape="0">
                <a:srgbClr val="777777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defTabSz="914400" eaLnBrk="0" hangingPunct="0">
                <a:defRPr/>
              </a:pPr>
              <a:r>
                <a:rPr lang="en-US" sz="1200" b="1" err="1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rPr>
                <a:t>Stennis</a:t>
              </a:r>
              <a:r>
                <a:rPr lang="en-US" sz="1200" b="1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rPr>
                <a:t> Space Center</a:t>
              </a:r>
              <a:r>
                <a:rPr lang="en-US" sz="1200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rPr>
                <a:t> </a:t>
              </a:r>
            </a:p>
          </p:txBody>
        </p:sp>
      </p:grpSp>
      <p:grpSp>
        <p:nvGrpSpPr>
          <p:cNvPr id="153" name="Group 152"/>
          <p:cNvGrpSpPr/>
          <p:nvPr/>
        </p:nvGrpSpPr>
        <p:grpSpPr>
          <a:xfrm>
            <a:off x="6706586" y="3455914"/>
            <a:ext cx="1062252" cy="572732"/>
            <a:chOff x="6706586" y="3455914"/>
            <a:chExt cx="1062252" cy="572732"/>
          </a:xfrm>
        </p:grpSpPr>
        <p:grpSp>
          <p:nvGrpSpPr>
            <p:cNvPr id="104" name="Group 301"/>
            <p:cNvGrpSpPr>
              <a:grpSpLocks/>
            </p:cNvGrpSpPr>
            <p:nvPr/>
          </p:nvGrpSpPr>
          <p:grpSpPr bwMode="auto">
            <a:xfrm>
              <a:off x="6706586" y="3905616"/>
              <a:ext cx="123030" cy="123030"/>
              <a:chOff x="183" y="1947"/>
              <a:chExt cx="89" cy="89"/>
            </a:xfrm>
          </p:grpSpPr>
          <p:sp>
            <p:nvSpPr>
              <p:cNvPr id="105" name="Oval 302"/>
              <p:cNvSpPr>
                <a:spLocks noChangeArrowheads="1"/>
              </p:cNvSpPr>
              <p:nvPr/>
            </p:nvSpPr>
            <p:spPr bwMode="blackWhite">
              <a:xfrm>
                <a:off x="183" y="1947"/>
                <a:ext cx="89" cy="89"/>
              </a:xfrm>
              <a:prstGeom prst="ellipse">
                <a:avLst/>
              </a:prstGeom>
              <a:solidFill>
                <a:schemeClr val="bg1">
                  <a:alpha val="39999"/>
                </a:schemeClr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en-US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endParaRPr>
              </a:p>
            </p:txBody>
          </p:sp>
          <p:sp>
            <p:nvSpPr>
              <p:cNvPr id="106" name="Oval 303"/>
              <p:cNvSpPr>
                <a:spLocks noChangeArrowheads="1"/>
              </p:cNvSpPr>
              <p:nvPr/>
            </p:nvSpPr>
            <p:spPr bwMode="blackWhite">
              <a:xfrm>
                <a:off x="214" y="1978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en-US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endParaRPr>
              </a:p>
            </p:txBody>
          </p:sp>
        </p:grpSp>
        <p:sp>
          <p:nvSpPr>
            <p:cNvPr id="107" name="AutoShape 228"/>
            <p:cNvSpPr>
              <a:spLocks noChangeArrowheads="1"/>
            </p:cNvSpPr>
            <p:nvPr/>
          </p:nvSpPr>
          <p:spPr bwMode="blackWhite">
            <a:xfrm>
              <a:off x="7020986" y="3455914"/>
              <a:ext cx="747852" cy="504558"/>
            </a:xfrm>
            <a:prstGeom prst="wedgeRectCallout">
              <a:avLst>
                <a:gd name="adj1" fmla="val -81703"/>
                <a:gd name="adj2" fmla="val 50305"/>
              </a:avLst>
            </a:prstGeom>
            <a:solidFill>
              <a:schemeClr val="bg1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>
              <a:outerShdw blurRad="63500" dist="53882" dir="2700000" algn="ctr" rotWithShape="0">
                <a:srgbClr val="777777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defTabSz="914400" eaLnBrk="0" hangingPunct="0">
                <a:defRPr/>
              </a:pPr>
              <a:r>
                <a:rPr lang="en-US" sz="1200" b="1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rPr>
                <a:t>Kennedy Space Center</a:t>
              </a:r>
              <a:r>
                <a:rPr lang="en-US" sz="1200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rPr>
                <a:t> </a:t>
              </a:r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5732029" y="3080352"/>
            <a:ext cx="2370040" cy="1809498"/>
            <a:chOff x="5732029" y="3080352"/>
            <a:chExt cx="2370040" cy="1809498"/>
          </a:xfrm>
        </p:grpSpPr>
        <p:grpSp>
          <p:nvGrpSpPr>
            <p:cNvPr id="108" name="Group 304"/>
            <p:cNvGrpSpPr>
              <a:grpSpLocks/>
            </p:cNvGrpSpPr>
            <p:nvPr/>
          </p:nvGrpSpPr>
          <p:grpSpPr bwMode="auto">
            <a:xfrm>
              <a:off x="5732029" y="3080352"/>
              <a:ext cx="123029" cy="123029"/>
              <a:chOff x="183" y="1947"/>
              <a:chExt cx="89" cy="89"/>
            </a:xfrm>
          </p:grpSpPr>
          <p:sp>
            <p:nvSpPr>
              <p:cNvPr id="109" name="Oval 305"/>
              <p:cNvSpPr>
                <a:spLocks noChangeArrowheads="1"/>
              </p:cNvSpPr>
              <p:nvPr/>
            </p:nvSpPr>
            <p:spPr bwMode="blackWhite">
              <a:xfrm>
                <a:off x="183" y="1947"/>
                <a:ext cx="89" cy="89"/>
              </a:xfrm>
              <a:prstGeom prst="ellipse">
                <a:avLst/>
              </a:prstGeom>
              <a:solidFill>
                <a:schemeClr val="bg1">
                  <a:alpha val="39999"/>
                </a:schemeClr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en-US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endParaRPr>
              </a:p>
            </p:txBody>
          </p:sp>
          <p:sp>
            <p:nvSpPr>
              <p:cNvPr id="110" name="Oval 306"/>
              <p:cNvSpPr>
                <a:spLocks noChangeArrowheads="1"/>
              </p:cNvSpPr>
              <p:nvPr/>
            </p:nvSpPr>
            <p:spPr bwMode="blackWhite">
              <a:xfrm>
                <a:off x="214" y="1978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en-US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endParaRPr>
              </a:p>
            </p:txBody>
          </p:sp>
        </p:grpSp>
        <p:sp>
          <p:nvSpPr>
            <p:cNvPr id="111" name="AutoShape 227"/>
            <p:cNvSpPr>
              <a:spLocks noChangeArrowheads="1"/>
            </p:cNvSpPr>
            <p:nvPr/>
          </p:nvSpPr>
          <p:spPr bwMode="blackWhite">
            <a:xfrm>
              <a:off x="6947806" y="4563615"/>
              <a:ext cx="1154263" cy="326235"/>
            </a:xfrm>
            <a:prstGeom prst="wedgeRectCallout">
              <a:avLst>
                <a:gd name="adj1" fmla="val -150497"/>
                <a:gd name="adj2" fmla="val -488703"/>
              </a:avLst>
            </a:prstGeom>
            <a:solidFill>
              <a:schemeClr val="bg1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>
              <a:outerShdw blurRad="63500" dist="53882" dir="2700000" algn="ctr" rotWithShape="0">
                <a:srgbClr val="777777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defTabSz="914400" eaLnBrk="0" hangingPunct="0">
                <a:defRPr/>
              </a:pPr>
              <a:r>
                <a:rPr lang="en-US" sz="1200" b="1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rPr>
                <a:t>Marshall Space Flight Center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968149" y="571880"/>
            <a:ext cx="2372115" cy="1553268"/>
            <a:chOff x="3968149" y="571880"/>
            <a:chExt cx="2372115" cy="1553268"/>
          </a:xfrm>
        </p:grpSpPr>
        <p:grpSp>
          <p:nvGrpSpPr>
            <p:cNvPr id="115" name="Group 310"/>
            <p:cNvGrpSpPr>
              <a:grpSpLocks/>
            </p:cNvGrpSpPr>
            <p:nvPr/>
          </p:nvGrpSpPr>
          <p:grpSpPr bwMode="auto">
            <a:xfrm>
              <a:off x="6217234" y="2002119"/>
              <a:ext cx="123030" cy="123029"/>
              <a:chOff x="183" y="1947"/>
              <a:chExt cx="89" cy="89"/>
            </a:xfrm>
          </p:grpSpPr>
          <p:sp>
            <p:nvSpPr>
              <p:cNvPr id="116" name="Oval 311"/>
              <p:cNvSpPr>
                <a:spLocks noChangeArrowheads="1"/>
              </p:cNvSpPr>
              <p:nvPr/>
            </p:nvSpPr>
            <p:spPr bwMode="blackWhite">
              <a:xfrm>
                <a:off x="183" y="1947"/>
                <a:ext cx="89" cy="89"/>
              </a:xfrm>
              <a:prstGeom prst="ellipse">
                <a:avLst/>
              </a:prstGeom>
              <a:solidFill>
                <a:schemeClr val="bg1">
                  <a:alpha val="39999"/>
                </a:schemeClr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en-US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endParaRPr>
              </a:p>
            </p:txBody>
          </p:sp>
          <p:sp>
            <p:nvSpPr>
              <p:cNvPr id="117" name="Oval 312"/>
              <p:cNvSpPr>
                <a:spLocks noChangeArrowheads="1"/>
              </p:cNvSpPr>
              <p:nvPr/>
            </p:nvSpPr>
            <p:spPr bwMode="blackWhite">
              <a:xfrm>
                <a:off x="214" y="1978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en-US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endParaRPr>
              </a:p>
            </p:txBody>
          </p:sp>
        </p:grpSp>
        <p:sp>
          <p:nvSpPr>
            <p:cNvPr id="121" name="AutoShape 241"/>
            <p:cNvSpPr>
              <a:spLocks noChangeArrowheads="1"/>
            </p:cNvSpPr>
            <p:nvPr/>
          </p:nvSpPr>
          <p:spPr bwMode="blackWhite">
            <a:xfrm>
              <a:off x="3968149" y="571880"/>
              <a:ext cx="1313234" cy="323470"/>
            </a:xfrm>
            <a:prstGeom prst="wedgeRectCallout">
              <a:avLst>
                <a:gd name="adj1" fmla="val 125795"/>
                <a:gd name="adj2" fmla="val 406828"/>
              </a:avLst>
            </a:prstGeom>
            <a:solidFill>
              <a:schemeClr val="bg1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>
              <a:outerShdw blurRad="63500" dist="53882" dir="2700000" algn="ctr" rotWithShape="0">
                <a:srgbClr val="777777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defTabSz="914400" eaLnBrk="0" hangingPunct="0">
                <a:defRPr/>
              </a:pPr>
              <a:r>
                <a:rPr lang="en-US" sz="1200" b="1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rPr>
                <a:t>Glenn Research Center</a:t>
              </a:r>
              <a:r>
                <a:rPr lang="en-US" sz="1200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rPr>
                <a:t> </a:t>
              </a:r>
            </a:p>
          </p:txBody>
        </p:sp>
      </p:grpSp>
      <p:grpSp>
        <p:nvGrpSpPr>
          <p:cNvPr id="152" name="Group 151"/>
          <p:cNvGrpSpPr/>
          <p:nvPr/>
        </p:nvGrpSpPr>
        <p:grpSpPr>
          <a:xfrm>
            <a:off x="6992733" y="2412676"/>
            <a:ext cx="1826556" cy="1913267"/>
            <a:chOff x="6992733" y="2412676"/>
            <a:chExt cx="1826556" cy="1913267"/>
          </a:xfrm>
        </p:grpSpPr>
        <p:grpSp>
          <p:nvGrpSpPr>
            <p:cNvPr id="131" name="Group 325"/>
            <p:cNvGrpSpPr>
              <a:grpSpLocks/>
            </p:cNvGrpSpPr>
            <p:nvPr/>
          </p:nvGrpSpPr>
          <p:grpSpPr bwMode="auto">
            <a:xfrm>
              <a:off x="6992733" y="2412676"/>
              <a:ext cx="123029" cy="123030"/>
              <a:chOff x="183" y="1947"/>
              <a:chExt cx="89" cy="89"/>
            </a:xfrm>
          </p:grpSpPr>
          <p:sp>
            <p:nvSpPr>
              <p:cNvPr id="132" name="Oval 326"/>
              <p:cNvSpPr>
                <a:spLocks noChangeArrowheads="1"/>
              </p:cNvSpPr>
              <p:nvPr/>
            </p:nvSpPr>
            <p:spPr bwMode="blackWhite">
              <a:xfrm>
                <a:off x="183" y="1947"/>
                <a:ext cx="89" cy="89"/>
              </a:xfrm>
              <a:prstGeom prst="ellipse">
                <a:avLst/>
              </a:prstGeom>
              <a:solidFill>
                <a:schemeClr val="bg1">
                  <a:alpha val="39999"/>
                </a:schemeClr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en-US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endParaRPr>
              </a:p>
            </p:txBody>
          </p:sp>
          <p:sp>
            <p:nvSpPr>
              <p:cNvPr id="133" name="Oval 327"/>
              <p:cNvSpPr>
                <a:spLocks noChangeArrowheads="1"/>
              </p:cNvSpPr>
              <p:nvPr/>
            </p:nvSpPr>
            <p:spPr bwMode="blackWhite">
              <a:xfrm>
                <a:off x="214" y="1978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en-US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endParaRPr>
              </a:p>
            </p:txBody>
          </p:sp>
        </p:grpSp>
        <p:sp>
          <p:nvSpPr>
            <p:cNvPr id="140" name="AutoShape 239"/>
            <p:cNvSpPr>
              <a:spLocks noChangeArrowheads="1"/>
            </p:cNvSpPr>
            <p:nvPr/>
          </p:nvSpPr>
          <p:spPr bwMode="blackWhite">
            <a:xfrm>
              <a:off x="8021672" y="3767381"/>
              <a:ext cx="797617" cy="558562"/>
            </a:xfrm>
            <a:prstGeom prst="wedgeRectCallout">
              <a:avLst>
                <a:gd name="adj1" fmla="val -171736"/>
                <a:gd name="adj2" fmla="val -279155"/>
              </a:avLst>
            </a:prstGeom>
            <a:solidFill>
              <a:schemeClr val="bg1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>
              <a:outerShdw blurRad="63500" dist="53882" dir="2700000" algn="ctr" rotWithShape="0">
                <a:srgbClr val="777777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defTabSz="914400" eaLnBrk="0" hangingPunct="0">
                <a:defRPr/>
              </a:pPr>
              <a:r>
                <a:rPr lang="en-US" sz="1200" b="1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rPr>
                <a:t>Langley Research Center</a:t>
              </a:r>
              <a:r>
                <a:rPr lang="en-US" sz="1200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rPr>
                <a:t> </a:t>
              </a:r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6905645" y="1533502"/>
            <a:ext cx="2161599" cy="811440"/>
            <a:chOff x="6905645" y="1533502"/>
            <a:chExt cx="2161599" cy="811440"/>
          </a:xfrm>
        </p:grpSpPr>
        <p:grpSp>
          <p:nvGrpSpPr>
            <p:cNvPr id="134" name="Group 328"/>
            <p:cNvGrpSpPr>
              <a:grpSpLocks/>
            </p:cNvGrpSpPr>
            <p:nvPr/>
          </p:nvGrpSpPr>
          <p:grpSpPr bwMode="auto">
            <a:xfrm>
              <a:off x="6905645" y="2221912"/>
              <a:ext cx="123030" cy="123030"/>
              <a:chOff x="183" y="1947"/>
              <a:chExt cx="89" cy="89"/>
            </a:xfrm>
          </p:grpSpPr>
          <p:sp>
            <p:nvSpPr>
              <p:cNvPr id="135" name="Oval 329"/>
              <p:cNvSpPr>
                <a:spLocks noChangeArrowheads="1"/>
              </p:cNvSpPr>
              <p:nvPr/>
            </p:nvSpPr>
            <p:spPr bwMode="blackWhite">
              <a:xfrm>
                <a:off x="183" y="1947"/>
                <a:ext cx="89" cy="89"/>
              </a:xfrm>
              <a:prstGeom prst="ellipse">
                <a:avLst/>
              </a:prstGeom>
              <a:solidFill>
                <a:schemeClr val="bg1">
                  <a:alpha val="39999"/>
                </a:schemeClr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en-US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endParaRPr>
              </a:p>
            </p:txBody>
          </p:sp>
          <p:sp>
            <p:nvSpPr>
              <p:cNvPr id="136" name="Oval 330"/>
              <p:cNvSpPr>
                <a:spLocks noChangeArrowheads="1"/>
              </p:cNvSpPr>
              <p:nvPr/>
            </p:nvSpPr>
            <p:spPr bwMode="blackWhite">
              <a:xfrm>
                <a:off x="214" y="1978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en-US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endParaRPr>
              </a:p>
            </p:txBody>
          </p:sp>
        </p:grpSp>
        <p:sp>
          <p:nvSpPr>
            <p:cNvPr id="141" name="AutoShape 240"/>
            <p:cNvSpPr>
              <a:spLocks noChangeArrowheads="1"/>
            </p:cNvSpPr>
            <p:nvPr/>
          </p:nvSpPr>
          <p:spPr bwMode="blackWhite">
            <a:xfrm>
              <a:off x="7893158" y="1533502"/>
              <a:ext cx="1174086" cy="454793"/>
            </a:xfrm>
            <a:prstGeom prst="wedgeRectCallout">
              <a:avLst>
                <a:gd name="adj1" fmla="val -127227"/>
                <a:gd name="adj2" fmla="val 114807"/>
              </a:avLst>
            </a:prstGeom>
            <a:solidFill>
              <a:schemeClr val="bg1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>
              <a:outerShdw blurRad="63500" dist="53882" dir="2700000" algn="ctr" rotWithShape="0">
                <a:srgbClr val="777777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defTabSz="914400" eaLnBrk="0" hangingPunct="0">
                <a:defRPr/>
              </a:pPr>
              <a:r>
                <a:rPr lang="en-US" sz="1200" b="1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rPr>
                <a:t>Goddard Space Flight Center</a:t>
              </a:r>
              <a:r>
                <a:rPr lang="en-US" sz="1200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rPr>
                <a:t> </a:t>
              </a:r>
            </a:p>
          </p:txBody>
        </p:sp>
      </p:grpSp>
      <p:grpSp>
        <p:nvGrpSpPr>
          <p:cNvPr id="151" name="Group 150"/>
          <p:cNvGrpSpPr/>
          <p:nvPr/>
        </p:nvGrpSpPr>
        <p:grpSpPr>
          <a:xfrm>
            <a:off x="6880762" y="2250942"/>
            <a:ext cx="1499852" cy="207352"/>
            <a:chOff x="6880762" y="2250942"/>
            <a:chExt cx="1499852" cy="207352"/>
          </a:xfrm>
        </p:grpSpPr>
        <p:grpSp>
          <p:nvGrpSpPr>
            <p:cNvPr id="137" name="Group 331"/>
            <p:cNvGrpSpPr>
              <a:grpSpLocks/>
            </p:cNvGrpSpPr>
            <p:nvPr/>
          </p:nvGrpSpPr>
          <p:grpSpPr bwMode="auto">
            <a:xfrm>
              <a:off x="6880762" y="2250942"/>
              <a:ext cx="123030" cy="123029"/>
              <a:chOff x="183" y="1947"/>
              <a:chExt cx="89" cy="89"/>
            </a:xfrm>
          </p:grpSpPr>
          <p:sp>
            <p:nvSpPr>
              <p:cNvPr id="138" name="Oval 332"/>
              <p:cNvSpPr>
                <a:spLocks noChangeArrowheads="1"/>
              </p:cNvSpPr>
              <p:nvPr/>
            </p:nvSpPr>
            <p:spPr bwMode="blackWhite">
              <a:xfrm>
                <a:off x="183" y="1947"/>
                <a:ext cx="89" cy="89"/>
              </a:xfrm>
              <a:prstGeom prst="ellipse">
                <a:avLst/>
              </a:prstGeom>
              <a:solidFill>
                <a:schemeClr val="bg1">
                  <a:alpha val="39999"/>
                </a:schemeClr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en-US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endParaRPr>
              </a:p>
            </p:txBody>
          </p:sp>
          <p:sp>
            <p:nvSpPr>
              <p:cNvPr id="139" name="Oval 333"/>
              <p:cNvSpPr>
                <a:spLocks noChangeArrowheads="1"/>
              </p:cNvSpPr>
              <p:nvPr/>
            </p:nvSpPr>
            <p:spPr bwMode="blackWhite">
              <a:xfrm>
                <a:off x="214" y="1978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en-US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endParaRPr>
              </a:p>
            </p:txBody>
          </p:sp>
        </p:grpSp>
        <p:sp>
          <p:nvSpPr>
            <p:cNvPr id="142" name="AutoShape 264"/>
            <p:cNvSpPr>
              <a:spLocks noChangeArrowheads="1"/>
            </p:cNvSpPr>
            <p:nvPr/>
          </p:nvSpPr>
          <p:spPr bwMode="blackWhite">
            <a:xfrm>
              <a:off x="7365968" y="2267530"/>
              <a:ext cx="1014646" cy="190764"/>
            </a:xfrm>
            <a:prstGeom prst="wedgeRectCallout">
              <a:avLst>
                <a:gd name="adj1" fmla="val -88065"/>
                <a:gd name="adj2" fmla="val -16474"/>
              </a:avLst>
            </a:prstGeom>
            <a:solidFill>
              <a:schemeClr val="bg1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>
              <a:outerShdw blurRad="63500" dist="53882" dir="2700000" algn="ctr" rotWithShape="0">
                <a:srgbClr val="777777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defTabSz="914400" eaLnBrk="0" hangingPunct="0">
                <a:defRPr/>
              </a:pPr>
              <a:r>
                <a:rPr lang="en-US" sz="1200" b="1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rPr>
                <a:t>Headquarters</a:t>
              </a:r>
              <a:endParaRPr lang="en-US" sz="1200">
                <a:solidFill>
                  <a:srgbClr val="000000"/>
                </a:solidFill>
                <a:latin typeface="Arial Narrow"/>
                <a:ea typeface="ＭＳ Ｐゴシック" charset="0"/>
                <a:cs typeface="Arial Narrow"/>
              </a:endParaRPr>
            </a:p>
          </p:txBody>
        </p:sp>
      </p:grpSp>
      <p:pic>
        <p:nvPicPr>
          <p:cNvPr id="91" name="Picture 90" descr="A map of san francisco&#10;&#10;Description automatically generated">
            <a:extLst>
              <a:ext uri="{FF2B5EF4-FFF2-40B4-BE49-F238E27FC236}">
                <a16:creationId xmlns:a16="http://schemas.microsoft.com/office/drawing/2014/main" id="{ECA04757-8D1F-7BE9-8F53-CA93D8CA56E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88"/>
          <a:stretch/>
        </p:blipFill>
        <p:spPr>
          <a:xfrm>
            <a:off x="499834" y="1287835"/>
            <a:ext cx="1031228" cy="1492778"/>
          </a:xfrm>
          <a:prstGeom prst="round2DiagRect">
            <a:avLst>
              <a:gd name="adj1" fmla="val 16667"/>
              <a:gd name="adj2" fmla="val 50000"/>
            </a:avLst>
          </a:prstGeom>
        </p:spPr>
      </p:pic>
      <p:grpSp>
        <p:nvGrpSpPr>
          <p:cNvPr id="144" name="Group 143"/>
          <p:cNvGrpSpPr/>
          <p:nvPr/>
        </p:nvGrpSpPr>
        <p:grpSpPr>
          <a:xfrm>
            <a:off x="76200" y="1987033"/>
            <a:ext cx="1296176" cy="651088"/>
            <a:chOff x="-582141" y="3053588"/>
            <a:chExt cx="1680691" cy="747714"/>
          </a:xfrm>
        </p:grpSpPr>
        <p:grpSp>
          <p:nvGrpSpPr>
            <p:cNvPr id="146" name="Group 278"/>
            <p:cNvGrpSpPr>
              <a:grpSpLocks/>
            </p:cNvGrpSpPr>
            <p:nvPr/>
          </p:nvGrpSpPr>
          <p:grpSpPr bwMode="auto">
            <a:xfrm>
              <a:off x="957263" y="3181350"/>
              <a:ext cx="141287" cy="141288"/>
              <a:chOff x="183" y="1947"/>
              <a:chExt cx="89" cy="89"/>
            </a:xfrm>
          </p:grpSpPr>
          <p:sp>
            <p:nvSpPr>
              <p:cNvPr id="148" name="Oval 276"/>
              <p:cNvSpPr>
                <a:spLocks noChangeArrowheads="1"/>
              </p:cNvSpPr>
              <p:nvPr/>
            </p:nvSpPr>
            <p:spPr bwMode="blackWhite">
              <a:xfrm>
                <a:off x="183" y="1947"/>
                <a:ext cx="89" cy="89"/>
              </a:xfrm>
              <a:prstGeom prst="ellipse">
                <a:avLst/>
              </a:prstGeom>
              <a:solidFill>
                <a:schemeClr val="bg1">
                  <a:alpha val="39999"/>
                </a:schemeClr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en-US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endParaRPr>
              </a:p>
            </p:txBody>
          </p:sp>
          <p:sp>
            <p:nvSpPr>
              <p:cNvPr id="149" name="Oval 277"/>
              <p:cNvSpPr>
                <a:spLocks noChangeArrowheads="1"/>
              </p:cNvSpPr>
              <p:nvPr/>
            </p:nvSpPr>
            <p:spPr bwMode="blackWhite">
              <a:xfrm>
                <a:off x="214" y="1978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7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en-US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endParaRPr>
              </a:p>
            </p:txBody>
          </p:sp>
        </p:grpSp>
        <p:sp>
          <p:nvSpPr>
            <p:cNvPr id="147" name="AutoShape 194"/>
            <p:cNvSpPr>
              <a:spLocks noChangeArrowheads="1"/>
            </p:cNvSpPr>
            <p:nvPr/>
          </p:nvSpPr>
          <p:spPr bwMode="blackWhite">
            <a:xfrm>
              <a:off x="-582141" y="3053588"/>
              <a:ext cx="1238385" cy="747714"/>
            </a:xfrm>
            <a:prstGeom prst="wedgeRectCallout">
              <a:avLst>
                <a:gd name="adj1" fmla="val 78096"/>
                <a:gd name="adj2" fmla="val -23365"/>
              </a:avLst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0" hangingPunct="0">
                <a:defRPr/>
              </a:pPr>
              <a:r>
                <a:rPr lang="en-US" sz="1600" b="1" dirty="0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rPr>
                <a:t>Ames Research Center</a:t>
              </a:r>
              <a:r>
                <a:rPr lang="en-US" sz="1600" dirty="0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9277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4">
            <a:extLst>
              <a:ext uri="{FF2B5EF4-FFF2-40B4-BE49-F238E27FC236}">
                <a16:creationId xmlns:a16="http://schemas.microsoft.com/office/drawing/2014/main" id="{3A59F031-CF7B-EC44-91B7-241EE7A136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57150"/>
            <a:ext cx="8428414" cy="3815955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+mn-lt"/>
              </a:rPr>
              <a:t>What’s my job?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I’m a Materials Scientist / Engineer</a:t>
            </a:r>
          </a:p>
          <a:p>
            <a:pPr marL="628650" lvl="1" indent="-285750">
              <a:buFont typeface="Courier New" panose="02070309020205020404" pitchFamily="49" charset="0"/>
              <a:buChar char="o"/>
            </a:pPr>
            <a:r>
              <a:rPr lang="en-US" sz="1500" dirty="0"/>
              <a:t>Materials scientists study stuff/matter/materials</a:t>
            </a:r>
          </a:p>
          <a:p>
            <a:pPr marL="628650" lvl="1" indent="-285750">
              <a:buFont typeface="Courier New" panose="02070309020205020404" pitchFamily="49" charset="0"/>
              <a:buChar char="o"/>
            </a:pPr>
            <a:r>
              <a:rPr lang="en-US" sz="1500" dirty="0"/>
              <a:t>Materials engineers design materials with specific properties for an application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I work on Thermal Protection Systems</a:t>
            </a:r>
          </a:p>
          <a:p>
            <a:pPr marL="628650" lvl="1" indent="-285750">
              <a:buFont typeface="Courier New" panose="02070309020205020404" pitchFamily="49" charset="0"/>
              <a:buChar char="o"/>
            </a:pPr>
            <a:r>
              <a:rPr lang="en-US" sz="1500" dirty="0"/>
              <a:t>Which protect a spacecraft from the extreme heat generated when it enters the atmosphere of a planet or moon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A big part of my job is using computers to simulate heat shield materials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800" dirty="0"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03B531-7D1F-DF43-B121-73ACF32DBB2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39703" y="3480327"/>
            <a:ext cx="2464594" cy="1422517"/>
          </a:xfrm>
          <a:prstGeom prst="rect">
            <a:avLst/>
          </a:prstGeom>
        </p:spPr>
      </p:pic>
      <p:pic>
        <p:nvPicPr>
          <p:cNvPr id="8194" name="Picture 2">
            <a:extLst>
              <a:ext uri="{FF2B5EF4-FFF2-40B4-BE49-F238E27FC236}">
                <a16:creationId xmlns:a16="http://schemas.microsoft.com/office/drawing/2014/main" id="{7895B4D2-B422-534C-9B89-D983E16AB4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783931"/>
            <a:ext cx="2794000" cy="22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The Orion spacecraft for NASA’s Artemis I mission is in view inside the Operations and Checkout Building high bay on Oct. 28.">
            <a:extLst>
              <a:ext uri="{FF2B5EF4-FFF2-40B4-BE49-F238E27FC236}">
                <a16:creationId xmlns:a16="http://schemas.microsoft.com/office/drawing/2014/main" id="{3CB812A5-2CCA-AC47-BA0B-9DD608877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9800" y="2869623"/>
            <a:ext cx="2942014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6453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33" name="Group 8532">
            <a:extLst>
              <a:ext uri="{FF2B5EF4-FFF2-40B4-BE49-F238E27FC236}">
                <a16:creationId xmlns:a16="http://schemas.microsoft.com/office/drawing/2014/main" id="{E5999FD3-11E3-ED89-DE16-8CC5017E80C2}"/>
              </a:ext>
            </a:extLst>
          </p:cNvPr>
          <p:cNvGrpSpPr/>
          <p:nvPr/>
        </p:nvGrpSpPr>
        <p:grpSpPr>
          <a:xfrm>
            <a:off x="2709800" y="3159437"/>
            <a:ext cx="3724400" cy="1926912"/>
            <a:chOff x="-512051" y="411032"/>
            <a:chExt cx="8552607" cy="4424906"/>
          </a:xfrm>
        </p:grpSpPr>
        <p:pic>
          <p:nvPicPr>
            <p:cNvPr id="8400" name="Picture 123" descr="USA_map">
              <a:extLst>
                <a:ext uri="{FF2B5EF4-FFF2-40B4-BE49-F238E27FC236}">
                  <a16:creationId xmlns:a16="http://schemas.microsoft.com/office/drawing/2014/main" id="{9FE9F795-977F-5490-3418-4B02B72DA7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4388" y="411032"/>
              <a:ext cx="7036168" cy="4307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402" name="Freeform 125">
              <a:extLst>
                <a:ext uri="{FF2B5EF4-FFF2-40B4-BE49-F238E27FC236}">
                  <a16:creationId xmlns:a16="http://schemas.microsoft.com/office/drawing/2014/main" id="{CC911AFD-93A2-0C44-C67E-B018E2CA30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4093" y="546502"/>
              <a:ext cx="6685051" cy="4017112"/>
            </a:xfrm>
            <a:custGeom>
              <a:avLst/>
              <a:gdLst>
                <a:gd name="T0" fmla="*/ 724726386 w 4033"/>
                <a:gd name="T1" fmla="*/ 709978773 h 2497"/>
                <a:gd name="T2" fmla="*/ 318878696 w 4033"/>
                <a:gd name="T3" fmla="*/ 1747638636 h 2497"/>
                <a:gd name="T4" fmla="*/ 28989665 w 4033"/>
                <a:gd name="T5" fmla="*/ 2147483647 h 2497"/>
                <a:gd name="T6" fmla="*/ 260901271 w 4033"/>
                <a:gd name="T7" fmla="*/ 2147483647 h 2497"/>
                <a:gd name="T8" fmla="*/ 347868361 w 4033"/>
                <a:gd name="T9" fmla="*/ 2147483647 h 2497"/>
                <a:gd name="T10" fmla="*/ 434835451 w 4033"/>
                <a:gd name="T11" fmla="*/ 2147483647 h 2497"/>
                <a:gd name="T12" fmla="*/ 1246528928 w 4033"/>
                <a:gd name="T13" fmla="*/ 2147483647 h 2497"/>
                <a:gd name="T14" fmla="*/ 2147483647 w 4033"/>
                <a:gd name="T15" fmla="*/ 2147483647 h 2497"/>
                <a:gd name="T16" fmla="*/ 2147483647 w 4033"/>
                <a:gd name="T17" fmla="*/ 2147483647 h 2497"/>
                <a:gd name="T18" fmla="*/ 2147483647 w 4033"/>
                <a:gd name="T19" fmla="*/ 2147483647 h 2497"/>
                <a:gd name="T20" fmla="*/ 2147483647 w 4033"/>
                <a:gd name="T21" fmla="*/ 2147483647 h 2497"/>
                <a:gd name="T22" fmla="*/ 2147483647 w 4033"/>
                <a:gd name="T23" fmla="*/ 2147483647 h 2497"/>
                <a:gd name="T24" fmla="*/ 2147483647 w 4033"/>
                <a:gd name="T25" fmla="*/ 2147483647 h 2497"/>
                <a:gd name="T26" fmla="*/ 2147483647 w 4033"/>
                <a:gd name="T27" fmla="*/ 2147483647 h 2497"/>
                <a:gd name="T28" fmla="*/ 2147483647 w 4033"/>
                <a:gd name="T29" fmla="*/ 2147483647 h 2497"/>
                <a:gd name="T30" fmla="*/ 2147483647 w 4033"/>
                <a:gd name="T31" fmla="*/ 2147483647 h 2497"/>
                <a:gd name="T32" fmla="*/ 2147483647 w 4033"/>
                <a:gd name="T33" fmla="*/ 2147483647 h 2497"/>
                <a:gd name="T34" fmla="*/ 2147483647 w 4033"/>
                <a:gd name="T35" fmla="*/ 2147483647 h 2497"/>
                <a:gd name="T36" fmla="*/ 2147483647 w 4033"/>
                <a:gd name="T37" fmla="*/ 2147483647 h 2497"/>
                <a:gd name="T38" fmla="*/ 2147483647 w 4033"/>
                <a:gd name="T39" fmla="*/ 2147483647 h 2497"/>
                <a:gd name="T40" fmla="*/ 2147483647 w 4033"/>
                <a:gd name="T41" fmla="*/ 2147483647 h 2497"/>
                <a:gd name="T42" fmla="*/ 2147483647 w 4033"/>
                <a:gd name="T43" fmla="*/ 2147483647 h 2497"/>
                <a:gd name="T44" fmla="*/ 2147483647 w 4033"/>
                <a:gd name="T45" fmla="*/ 2147483647 h 2497"/>
                <a:gd name="T46" fmla="*/ 2147483647 w 4033"/>
                <a:gd name="T47" fmla="*/ 2147483647 h 2497"/>
                <a:gd name="T48" fmla="*/ 2147483647 w 4033"/>
                <a:gd name="T49" fmla="*/ 2147483647 h 2497"/>
                <a:gd name="T50" fmla="*/ 2147483647 w 4033"/>
                <a:gd name="T51" fmla="*/ 2147483647 h 2497"/>
                <a:gd name="T52" fmla="*/ 2147483647 w 4033"/>
                <a:gd name="T53" fmla="*/ 2147483647 h 2497"/>
                <a:gd name="T54" fmla="*/ 2147483647 w 4033"/>
                <a:gd name="T55" fmla="*/ 2147483647 h 2497"/>
                <a:gd name="T56" fmla="*/ 2147483647 w 4033"/>
                <a:gd name="T57" fmla="*/ 2147483647 h 2497"/>
                <a:gd name="T58" fmla="*/ 2147483647 w 4033"/>
                <a:gd name="T59" fmla="*/ 2147483647 h 2497"/>
                <a:gd name="T60" fmla="*/ 2147483647 w 4033"/>
                <a:gd name="T61" fmla="*/ 2147483647 h 2497"/>
                <a:gd name="T62" fmla="*/ 2147483647 w 4033"/>
                <a:gd name="T63" fmla="*/ 2147483647 h 2497"/>
                <a:gd name="T64" fmla="*/ 2147483647 w 4033"/>
                <a:gd name="T65" fmla="*/ 2147483647 h 2497"/>
                <a:gd name="T66" fmla="*/ 2147483647 w 4033"/>
                <a:gd name="T67" fmla="*/ 2147483647 h 2497"/>
                <a:gd name="T68" fmla="*/ 2147483647 w 4033"/>
                <a:gd name="T69" fmla="*/ 2147483647 h 2497"/>
                <a:gd name="T70" fmla="*/ 2147483647 w 4033"/>
                <a:gd name="T71" fmla="*/ 2147483647 h 2497"/>
                <a:gd name="T72" fmla="*/ 2147483647 w 4033"/>
                <a:gd name="T73" fmla="*/ 2147483647 h 2497"/>
                <a:gd name="T74" fmla="*/ 2147483647 w 4033"/>
                <a:gd name="T75" fmla="*/ 2147483647 h 2497"/>
                <a:gd name="T76" fmla="*/ 2147483647 w 4033"/>
                <a:gd name="T77" fmla="*/ 2147483647 h 2497"/>
                <a:gd name="T78" fmla="*/ 2147483647 w 4033"/>
                <a:gd name="T79" fmla="*/ 1747638636 h 2497"/>
                <a:gd name="T80" fmla="*/ 2147483647 w 4033"/>
                <a:gd name="T81" fmla="*/ 1419955699 h 2497"/>
                <a:gd name="T82" fmla="*/ 2147483647 w 4033"/>
                <a:gd name="T83" fmla="*/ 983046964 h 2497"/>
                <a:gd name="T84" fmla="*/ 2147483647 w 4033"/>
                <a:gd name="T85" fmla="*/ 791898122 h 2497"/>
                <a:gd name="T86" fmla="*/ 2147483647 w 4033"/>
                <a:gd name="T87" fmla="*/ 1310728053 h 2497"/>
                <a:gd name="T88" fmla="*/ 2147483647 w 4033"/>
                <a:gd name="T89" fmla="*/ 2129934472 h 2497"/>
                <a:gd name="T90" fmla="*/ 2147483647 w 4033"/>
                <a:gd name="T91" fmla="*/ 2147483647 h 2497"/>
                <a:gd name="T92" fmla="*/ 2147483647 w 4033"/>
                <a:gd name="T93" fmla="*/ 2147483647 h 2497"/>
                <a:gd name="T94" fmla="*/ 2147483647 w 4033"/>
                <a:gd name="T95" fmla="*/ 2147483647 h 2497"/>
                <a:gd name="T96" fmla="*/ 2147483647 w 4033"/>
                <a:gd name="T97" fmla="*/ 1911479181 h 2497"/>
                <a:gd name="T98" fmla="*/ 2147483647 w 4033"/>
                <a:gd name="T99" fmla="*/ 2048013276 h 2497"/>
                <a:gd name="T100" fmla="*/ 2147483647 w 4033"/>
                <a:gd name="T101" fmla="*/ 2147483647 h 2497"/>
                <a:gd name="T102" fmla="*/ 2147483647 w 4033"/>
                <a:gd name="T103" fmla="*/ 2147483647 h 2497"/>
                <a:gd name="T104" fmla="*/ 2147483647 w 4033"/>
                <a:gd name="T105" fmla="*/ 1966093927 h 2497"/>
                <a:gd name="T106" fmla="*/ 2147483647 w 4033"/>
                <a:gd name="T107" fmla="*/ 1802251535 h 2497"/>
                <a:gd name="T108" fmla="*/ 2147483647 w 4033"/>
                <a:gd name="T109" fmla="*/ 1693023889 h 2497"/>
                <a:gd name="T110" fmla="*/ 2147483647 w 4033"/>
                <a:gd name="T111" fmla="*/ 1501876895 h 2497"/>
                <a:gd name="T112" fmla="*/ 2147483647 w 4033"/>
                <a:gd name="T113" fmla="*/ 1365342800 h 2497"/>
                <a:gd name="T114" fmla="*/ 2147483647 w 4033"/>
                <a:gd name="T115" fmla="*/ 1529183345 h 2497"/>
                <a:gd name="T116" fmla="*/ 2147483647 w 4033"/>
                <a:gd name="T117" fmla="*/ 1092274609 h 2497"/>
                <a:gd name="T118" fmla="*/ 2147483647 w 4033"/>
                <a:gd name="T119" fmla="*/ 955740514 h 2497"/>
                <a:gd name="T120" fmla="*/ 2147483647 w 4033"/>
                <a:gd name="T121" fmla="*/ 436908735 h 2497"/>
                <a:gd name="T122" fmla="*/ 1188549599 w 4033"/>
                <a:gd name="T123" fmla="*/ 546136381 h 249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4033" h="2497">
                  <a:moveTo>
                    <a:pt x="208" y="24"/>
                  </a:moveTo>
                  <a:lnTo>
                    <a:pt x="208" y="48"/>
                  </a:lnTo>
                  <a:lnTo>
                    <a:pt x="200" y="64"/>
                  </a:lnTo>
                  <a:lnTo>
                    <a:pt x="216" y="96"/>
                  </a:lnTo>
                  <a:lnTo>
                    <a:pt x="208" y="104"/>
                  </a:lnTo>
                  <a:lnTo>
                    <a:pt x="208" y="160"/>
                  </a:lnTo>
                  <a:lnTo>
                    <a:pt x="216" y="160"/>
                  </a:lnTo>
                  <a:lnTo>
                    <a:pt x="224" y="168"/>
                  </a:lnTo>
                  <a:lnTo>
                    <a:pt x="216" y="168"/>
                  </a:lnTo>
                  <a:lnTo>
                    <a:pt x="216" y="176"/>
                  </a:lnTo>
                  <a:lnTo>
                    <a:pt x="208" y="176"/>
                  </a:lnTo>
                  <a:lnTo>
                    <a:pt x="208" y="192"/>
                  </a:lnTo>
                  <a:lnTo>
                    <a:pt x="216" y="200"/>
                  </a:lnTo>
                  <a:lnTo>
                    <a:pt x="208" y="200"/>
                  </a:lnTo>
                  <a:lnTo>
                    <a:pt x="208" y="208"/>
                  </a:lnTo>
                  <a:lnTo>
                    <a:pt x="200" y="216"/>
                  </a:lnTo>
                  <a:lnTo>
                    <a:pt x="200" y="208"/>
                  </a:lnTo>
                  <a:lnTo>
                    <a:pt x="192" y="216"/>
                  </a:lnTo>
                  <a:lnTo>
                    <a:pt x="192" y="232"/>
                  </a:lnTo>
                  <a:lnTo>
                    <a:pt x="200" y="232"/>
                  </a:lnTo>
                  <a:lnTo>
                    <a:pt x="208" y="240"/>
                  </a:lnTo>
                  <a:lnTo>
                    <a:pt x="216" y="240"/>
                  </a:lnTo>
                  <a:lnTo>
                    <a:pt x="208" y="248"/>
                  </a:lnTo>
                  <a:lnTo>
                    <a:pt x="200" y="240"/>
                  </a:lnTo>
                  <a:lnTo>
                    <a:pt x="192" y="248"/>
                  </a:lnTo>
                  <a:lnTo>
                    <a:pt x="192" y="264"/>
                  </a:lnTo>
                  <a:lnTo>
                    <a:pt x="184" y="280"/>
                  </a:lnTo>
                  <a:lnTo>
                    <a:pt x="168" y="312"/>
                  </a:lnTo>
                  <a:lnTo>
                    <a:pt x="160" y="352"/>
                  </a:lnTo>
                  <a:lnTo>
                    <a:pt x="144" y="376"/>
                  </a:lnTo>
                  <a:lnTo>
                    <a:pt x="128" y="432"/>
                  </a:lnTo>
                  <a:lnTo>
                    <a:pt x="104" y="472"/>
                  </a:lnTo>
                  <a:lnTo>
                    <a:pt x="88" y="496"/>
                  </a:lnTo>
                  <a:lnTo>
                    <a:pt x="88" y="512"/>
                  </a:lnTo>
                  <a:lnTo>
                    <a:pt x="80" y="520"/>
                  </a:lnTo>
                  <a:lnTo>
                    <a:pt x="80" y="528"/>
                  </a:lnTo>
                  <a:lnTo>
                    <a:pt x="72" y="536"/>
                  </a:lnTo>
                  <a:lnTo>
                    <a:pt x="64" y="536"/>
                  </a:lnTo>
                  <a:lnTo>
                    <a:pt x="64" y="552"/>
                  </a:lnTo>
                  <a:lnTo>
                    <a:pt x="64" y="576"/>
                  </a:lnTo>
                  <a:lnTo>
                    <a:pt x="56" y="584"/>
                  </a:lnTo>
                  <a:lnTo>
                    <a:pt x="56" y="624"/>
                  </a:lnTo>
                  <a:lnTo>
                    <a:pt x="64" y="624"/>
                  </a:lnTo>
                  <a:lnTo>
                    <a:pt x="56" y="632"/>
                  </a:lnTo>
                  <a:lnTo>
                    <a:pt x="56" y="688"/>
                  </a:lnTo>
                  <a:lnTo>
                    <a:pt x="40" y="704"/>
                  </a:lnTo>
                  <a:lnTo>
                    <a:pt x="40" y="728"/>
                  </a:lnTo>
                  <a:lnTo>
                    <a:pt x="8" y="752"/>
                  </a:lnTo>
                  <a:lnTo>
                    <a:pt x="0" y="768"/>
                  </a:lnTo>
                  <a:lnTo>
                    <a:pt x="0" y="792"/>
                  </a:lnTo>
                  <a:lnTo>
                    <a:pt x="8" y="800"/>
                  </a:lnTo>
                  <a:lnTo>
                    <a:pt x="8" y="816"/>
                  </a:lnTo>
                  <a:lnTo>
                    <a:pt x="16" y="816"/>
                  </a:lnTo>
                  <a:lnTo>
                    <a:pt x="24" y="840"/>
                  </a:lnTo>
                  <a:lnTo>
                    <a:pt x="24" y="864"/>
                  </a:lnTo>
                  <a:lnTo>
                    <a:pt x="16" y="880"/>
                  </a:lnTo>
                  <a:lnTo>
                    <a:pt x="8" y="896"/>
                  </a:lnTo>
                  <a:lnTo>
                    <a:pt x="8" y="904"/>
                  </a:lnTo>
                  <a:lnTo>
                    <a:pt x="16" y="912"/>
                  </a:lnTo>
                  <a:lnTo>
                    <a:pt x="8" y="920"/>
                  </a:lnTo>
                  <a:lnTo>
                    <a:pt x="16" y="952"/>
                  </a:lnTo>
                  <a:lnTo>
                    <a:pt x="24" y="968"/>
                  </a:lnTo>
                  <a:lnTo>
                    <a:pt x="40" y="984"/>
                  </a:lnTo>
                  <a:lnTo>
                    <a:pt x="40" y="1016"/>
                  </a:lnTo>
                  <a:lnTo>
                    <a:pt x="32" y="1032"/>
                  </a:lnTo>
                  <a:lnTo>
                    <a:pt x="48" y="1032"/>
                  </a:lnTo>
                  <a:lnTo>
                    <a:pt x="56" y="1048"/>
                  </a:lnTo>
                  <a:lnTo>
                    <a:pt x="72" y="1048"/>
                  </a:lnTo>
                  <a:lnTo>
                    <a:pt x="72" y="1040"/>
                  </a:lnTo>
                  <a:lnTo>
                    <a:pt x="80" y="1040"/>
                  </a:lnTo>
                  <a:lnTo>
                    <a:pt x="80" y="1056"/>
                  </a:lnTo>
                  <a:lnTo>
                    <a:pt x="88" y="1072"/>
                  </a:lnTo>
                  <a:lnTo>
                    <a:pt x="88" y="1088"/>
                  </a:lnTo>
                  <a:lnTo>
                    <a:pt x="72" y="1080"/>
                  </a:lnTo>
                  <a:lnTo>
                    <a:pt x="72" y="1056"/>
                  </a:lnTo>
                  <a:lnTo>
                    <a:pt x="64" y="1056"/>
                  </a:lnTo>
                  <a:lnTo>
                    <a:pt x="64" y="1072"/>
                  </a:lnTo>
                  <a:lnTo>
                    <a:pt x="56" y="1072"/>
                  </a:lnTo>
                  <a:lnTo>
                    <a:pt x="64" y="1080"/>
                  </a:lnTo>
                  <a:lnTo>
                    <a:pt x="56" y="1088"/>
                  </a:lnTo>
                  <a:lnTo>
                    <a:pt x="56" y="1120"/>
                  </a:lnTo>
                  <a:lnTo>
                    <a:pt x="64" y="1136"/>
                  </a:lnTo>
                  <a:lnTo>
                    <a:pt x="72" y="1144"/>
                  </a:lnTo>
                  <a:lnTo>
                    <a:pt x="88" y="1152"/>
                  </a:lnTo>
                  <a:lnTo>
                    <a:pt x="96" y="1160"/>
                  </a:lnTo>
                  <a:lnTo>
                    <a:pt x="96" y="1176"/>
                  </a:lnTo>
                  <a:lnTo>
                    <a:pt x="80" y="1184"/>
                  </a:lnTo>
                  <a:lnTo>
                    <a:pt x="72" y="1192"/>
                  </a:lnTo>
                  <a:lnTo>
                    <a:pt x="72" y="1208"/>
                  </a:lnTo>
                  <a:lnTo>
                    <a:pt x="88" y="1232"/>
                  </a:lnTo>
                  <a:lnTo>
                    <a:pt x="88" y="1240"/>
                  </a:lnTo>
                  <a:lnTo>
                    <a:pt x="96" y="1248"/>
                  </a:lnTo>
                  <a:lnTo>
                    <a:pt x="96" y="1264"/>
                  </a:lnTo>
                  <a:lnTo>
                    <a:pt x="112" y="1312"/>
                  </a:lnTo>
                  <a:lnTo>
                    <a:pt x="128" y="1320"/>
                  </a:lnTo>
                  <a:lnTo>
                    <a:pt x="120" y="1328"/>
                  </a:lnTo>
                  <a:lnTo>
                    <a:pt x="120" y="1344"/>
                  </a:lnTo>
                  <a:lnTo>
                    <a:pt x="128" y="1344"/>
                  </a:lnTo>
                  <a:lnTo>
                    <a:pt x="136" y="1352"/>
                  </a:lnTo>
                  <a:lnTo>
                    <a:pt x="128" y="1352"/>
                  </a:lnTo>
                  <a:lnTo>
                    <a:pt x="128" y="1384"/>
                  </a:lnTo>
                  <a:lnTo>
                    <a:pt x="120" y="1392"/>
                  </a:lnTo>
                  <a:lnTo>
                    <a:pt x="120" y="1400"/>
                  </a:lnTo>
                  <a:lnTo>
                    <a:pt x="128" y="1408"/>
                  </a:lnTo>
                  <a:lnTo>
                    <a:pt x="144" y="1416"/>
                  </a:lnTo>
                  <a:lnTo>
                    <a:pt x="152" y="1416"/>
                  </a:lnTo>
                  <a:lnTo>
                    <a:pt x="208" y="1440"/>
                  </a:lnTo>
                  <a:lnTo>
                    <a:pt x="216" y="1448"/>
                  </a:lnTo>
                  <a:lnTo>
                    <a:pt x="224" y="1472"/>
                  </a:lnTo>
                  <a:lnTo>
                    <a:pt x="256" y="1488"/>
                  </a:lnTo>
                  <a:lnTo>
                    <a:pt x="264" y="1488"/>
                  </a:lnTo>
                  <a:lnTo>
                    <a:pt x="272" y="1496"/>
                  </a:lnTo>
                  <a:lnTo>
                    <a:pt x="272" y="1512"/>
                  </a:lnTo>
                  <a:lnTo>
                    <a:pt x="280" y="1520"/>
                  </a:lnTo>
                  <a:lnTo>
                    <a:pt x="288" y="1520"/>
                  </a:lnTo>
                  <a:lnTo>
                    <a:pt x="312" y="1536"/>
                  </a:lnTo>
                  <a:lnTo>
                    <a:pt x="320" y="1552"/>
                  </a:lnTo>
                  <a:lnTo>
                    <a:pt x="328" y="1560"/>
                  </a:lnTo>
                  <a:lnTo>
                    <a:pt x="344" y="1600"/>
                  </a:lnTo>
                  <a:lnTo>
                    <a:pt x="344" y="1640"/>
                  </a:lnTo>
                  <a:lnTo>
                    <a:pt x="352" y="1640"/>
                  </a:lnTo>
                  <a:lnTo>
                    <a:pt x="352" y="1648"/>
                  </a:lnTo>
                  <a:lnTo>
                    <a:pt x="344" y="1648"/>
                  </a:lnTo>
                  <a:lnTo>
                    <a:pt x="352" y="1656"/>
                  </a:lnTo>
                  <a:lnTo>
                    <a:pt x="544" y="1672"/>
                  </a:lnTo>
                  <a:lnTo>
                    <a:pt x="536" y="1696"/>
                  </a:lnTo>
                  <a:lnTo>
                    <a:pt x="816" y="1864"/>
                  </a:lnTo>
                  <a:lnTo>
                    <a:pt x="1048" y="1896"/>
                  </a:lnTo>
                  <a:lnTo>
                    <a:pt x="1056" y="1856"/>
                  </a:lnTo>
                  <a:lnTo>
                    <a:pt x="1184" y="1872"/>
                  </a:lnTo>
                  <a:lnTo>
                    <a:pt x="1200" y="1880"/>
                  </a:lnTo>
                  <a:lnTo>
                    <a:pt x="1208" y="1896"/>
                  </a:lnTo>
                  <a:lnTo>
                    <a:pt x="1232" y="1920"/>
                  </a:lnTo>
                  <a:lnTo>
                    <a:pt x="1280" y="1968"/>
                  </a:lnTo>
                  <a:lnTo>
                    <a:pt x="1320" y="2000"/>
                  </a:lnTo>
                  <a:lnTo>
                    <a:pt x="1320" y="2024"/>
                  </a:lnTo>
                  <a:lnTo>
                    <a:pt x="1328" y="2040"/>
                  </a:lnTo>
                  <a:lnTo>
                    <a:pt x="1328" y="2080"/>
                  </a:lnTo>
                  <a:lnTo>
                    <a:pt x="1344" y="2104"/>
                  </a:lnTo>
                  <a:lnTo>
                    <a:pt x="1400" y="2144"/>
                  </a:lnTo>
                  <a:lnTo>
                    <a:pt x="1440" y="2168"/>
                  </a:lnTo>
                  <a:lnTo>
                    <a:pt x="1464" y="2168"/>
                  </a:lnTo>
                  <a:lnTo>
                    <a:pt x="1472" y="2152"/>
                  </a:lnTo>
                  <a:lnTo>
                    <a:pt x="1472" y="2144"/>
                  </a:lnTo>
                  <a:lnTo>
                    <a:pt x="1488" y="2104"/>
                  </a:lnTo>
                  <a:lnTo>
                    <a:pt x="1504" y="2096"/>
                  </a:lnTo>
                  <a:lnTo>
                    <a:pt x="1512" y="2104"/>
                  </a:lnTo>
                  <a:lnTo>
                    <a:pt x="1520" y="2104"/>
                  </a:lnTo>
                  <a:lnTo>
                    <a:pt x="1520" y="2096"/>
                  </a:lnTo>
                  <a:lnTo>
                    <a:pt x="1528" y="2088"/>
                  </a:lnTo>
                  <a:lnTo>
                    <a:pt x="1536" y="2096"/>
                  </a:lnTo>
                  <a:lnTo>
                    <a:pt x="1544" y="2096"/>
                  </a:lnTo>
                  <a:lnTo>
                    <a:pt x="1560" y="2104"/>
                  </a:lnTo>
                  <a:lnTo>
                    <a:pt x="1568" y="2104"/>
                  </a:lnTo>
                  <a:lnTo>
                    <a:pt x="1584" y="2104"/>
                  </a:lnTo>
                  <a:lnTo>
                    <a:pt x="1592" y="2104"/>
                  </a:lnTo>
                  <a:lnTo>
                    <a:pt x="1616" y="2120"/>
                  </a:lnTo>
                  <a:lnTo>
                    <a:pt x="1616" y="2128"/>
                  </a:lnTo>
                  <a:lnTo>
                    <a:pt x="1624" y="2128"/>
                  </a:lnTo>
                  <a:lnTo>
                    <a:pt x="1632" y="2144"/>
                  </a:lnTo>
                  <a:lnTo>
                    <a:pt x="1648" y="2160"/>
                  </a:lnTo>
                  <a:lnTo>
                    <a:pt x="1656" y="2176"/>
                  </a:lnTo>
                  <a:lnTo>
                    <a:pt x="1664" y="2184"/>
                  </a:lnTo>
                  <a:lnTo>
                    <a:pt x="1688" y="2240"/>
                  </a:lnTo>
                  <a:lnTo>
                    <a:pt x="1688" y="2256"/>
                  </a:lnTo>
                  <a:lnTo>
                    <a:pt x="1720" y="2280"/>
                  </a:lnTo>
                  <a:lnTo>
                    <a:pt x="1720" y="2288"/>
                  </a:lnTo>
                  <a:lnTo>
                    <a:pt x="1760" y="2328"/>
                  </a:lnTo>
                  <a:lnTo>
                    <a:pt x="1760" y="2360"/>
                  </a:lnTo>
                  <a:lnTo>
                    <a:pt x="1768" y="2384"/>
                  </a:lnTo>
                  <a:lnTo>
                    <a:pt x="1768" y="2392"/>
                  </a:lnTo>
                  <a:lnTo>
                    <a:pt x="1784" y="2424"/>
                  </a:lnTo>
                  <a:lnTo>
                    <a:pt x="1784" y="2432"/>
                  </a:lnTo>
                  <a:lnTo>
                    <a:pt x="1800" y="2432"/>
                  </a:lnTo>
                  <a:lnTo>
                    <a:pt x="1816" y="2448"/>
                  </a:lnTo>
                  <a:lnTo>
                    <a:pt x="1832" y="2448"/>
                  </a:lnTo>
                  <a:lnTo>
                    <a:pt x="1864" y="2472"/>
                  </a:lnTo>
                  <a:lnTo>
                    <a:pt x="1912" y="2472"/>
                  </a:lnTo>
                  <a:lnTo>
                    <a:pt x="1928" y="2488"/>
                  </a:lnTo>
                  <a:lnTo>
                    <a:pt x="1936" y="2496"/>
                  </a:lnTo>
                  <a:lnTo>
                    <a:pt x="1944" y="2480"/>
                  </a:lnTo>
                  <a:lnTo>
                    <a:pt x="1952" y="2480"/>
                  </a:lnTo>
                  <a:lnTo>
                    <a:pt x="1952" y="2472"/>
                  </a:lnTo>
                  <a:lnTo>
                    <a:pt x="1936" y="2456"/>
                  </a:lnTo>
                  <a:lnTo>
                    <a:pt x="1928" y="2408"/>
                  </a:lnTo>
                  <a:lnTo>
                    <a:pt x="1928" y="2400"/>
                  </a:lnTo>
                  <a:lnTo>
                    <a:pt x="1928" y="2368"/>
                  </a:lnTo>
                  <a:lnTo>
                    <a:pt x="1928" y="2360"/>
                  </a:lnTo>
                  <a:lnTo>
                    <a:pt x="1928" y="2352"/>
                  </a:lnTo>
                  <a:lnTo>
                    <a:pt x="1936" y="2344"/>
                  </a:lnTo>
                  <a:lnTo>
                    <a:pt x="1944" y="2320"/>
                  </a:lnTo>
                  <a:lnTo>
                    <a:pt x="1936" y="2312"/>
                  </a:lnTo>
                  <a:lnTo>
                    <a:pt x="1936" y="2304"/>
                  </a:lnTo>
                  <a:lnTo>
                    <a:pt x="1944" y="2296"/>
                  </a:lnTo>
                  <a:lnTo>
                    <a:pt x="1952" y="2304"/>
                  </a:lnTo>
                  <a:lnTo>
                    <a:pt x="1968" y="2288"/>
                  </a:lnTo>
                  <a:lnTo>
                    <a:pt x="1968" y="2280"/>
                  </a:lnTo>
                  <a:lnTo>
                    <a:pt x="1960" y="2272"/>
                  </a:lnTo>
                  <a:lnTo>
                    <a:pt x="1968" y="2264"/>
                  </a:lnTo>
                  <a:lnTo>
                    <a:pt x="1992" y="2264"/>
                  </a:lnTo>
                  <a:lnTo>
                    <a:pt x="1992" y="2256"/>
                  </a:lnTo>
                  <a:lnTo>
                    <a:pt x="2000" y="2256"/>
                  </a:lnTo>
                  <a:lnTo>
                    <a:pt x="2024" y="2248"/>
                  </a:lnTo>
                  <a:lnTo>
                    <a:pt x="2024" y="2240"/>
                  </a:lnTo>
                  <a:lnTo>
                    <a:pt x="2016" y="2240"/>
                  </a:lnTo>
                  <a:lnTo>
                    <a:pt x="2016" y="2232"/>
                  </a:lnTo>
                  <a:lnTo>
                    <a:pt x="2032" y="2224"/>
                  </a:lnTo>
                  <a:lnTo>
                    <a:pt x="2040" y="2224"/>
                  </a:lnTo>
                  <a:lnTo>
                    <a:pt x="2048" y="2232"/>
                  </a:lnTo>
                  <a:lnTo>
                    <a:pt x="2048" y="2224"/>
                  </a:lnTo>
                  <a:lnTo>
                    <a:pt x="2080" y="2216"/>
                  </a:lnTo>
                  <a:lnTo>
                    <a:pt x="2128" y="2184"/>
                  </a:lnTo>
                  <a:lnTo>
                    <a:pt x="2128" y="2168"/>
                  </a:lnTo>
                  <a:lnTo>
                    <a:pt x="2152" y="2152"/>
                  </a:lnTo>
                  <a:lnTo>
                    <a:pt x="2152" y="2144"/>
                  </a:lnTo>
                  <a:lnTo>
                    <a:pt x="2144" y="2136"/>
                  </a:lnTo>
                  <a:lnTo>
                    <a:pt x="2144" y="2120"/>
                  </a:lnTo>
                  <a:lnTo>
                    <a:pt x="2160" y="2112"/>
                  </a:lnTo>
                  <a:lnTo>
                    <a:pt x="2168" y="2112"/>
                  </a:lnTo>
                  <a:lnTo>
                    <a:pt x="2160" y="2128"/>
                  </a:lnTo>
                  <a:lnTo>
                    <a:pt x="2168" y="2136"/>
                  </a:lnTo>
                  <a:lnTo>
                    <a:pt x="2184" y="2128"/>
                  </a:lnTo>
                  <a:lnTo>
                    <a:pt x="2184" y="2136"/>
                  </a:lnTo>
                  <a:lnTo>
                    <a:pt x="2224" y="2120"/>
                  </a:lnTo>
                  <a:lnTo>
                    <a:pt x="2240" y="2120"/>
                  </a:lnTo>
                  <a:lnTo>
                    <a:pt x="2240" y="2112"/>
                  </a:lnTo>
                  <a:lnTo>
                    <a:pt x="2296" y="2104"/>
                  </a:lnTo>
                  <a:lnTo>
                    <a:pt x="2320" y="2112"/>
                  </a:lnTo>
                  <a:lnTo>
                    <a:pt x="2368" y="2120"/>
                  </a:lnTo>
                  <a:lnTo>
                    <a:pt x="2392" y="2120"/>
                  </a:lnTo>
                  <a:lnTo>
                    <a:pt x="2384" y="2112"/>
                  </a:lnTo>
                  <a:lnTo>
                    <a:pt x="2400" y="2104"/>
                  </a:lnTo>
                  <a:lnTo>
                    <a:pt x="2408" y="2104"/>
                  </a:lnTo>
                  <a:lnTo>
                    <a:pt x="2424" y="2104"/>
                  </a:lnTo>
                  <a:lnTo>
                    <a:pt x="2424" y="2112"/>
                  </a:lnTo>
                  <a:lnTo>
                    <a:pt x="2432" y="2112"/>
                  </a:lnTo>
                  <a:lnTo>
                    <a:pt x="2432" y="2120"/>
                  </a:lnTo>
                  <a:lnTo>
                    <a:pt x="2448" y="2128"/>
                  </a:lnTo>
                  <a:lnTo>
                    <a:pt x="2456" y="2128"/>
                  </a:lnTo>
                  <a:lnTo>
                    <a:pt x="2480" y="2152"/>
                  </a:lnTo>
                  <a:lnTo>
                    <a:pt x="2496" y="2160"/>
                  </a:lnTo>
                  <a:lnTo>
                    <a:pt x="2512" y="2160"/>
                  </a:lnTo>
                  <a:lnTo>
                    <a:pt x="2528" y="2144"/>
                  </a:lnTo>
                  <a:lnTo>
                    <a:pt x="2536" y="2152"/>
                  </a:lnTo>
                  <a:lnTo>
                    <a:pt x="2536" y="2144"/>
                  </a:lnTo>
                  <a:lnTo>
                    <a:pt x="2536" y="2152"/>
                  </a:lnTo>
                  <a:lnTo>
                    <a:pt x="2544" y="2160"/>
                  </a:lnTo>
                  <a:lnTo>
                    <a:pt x="2552" y="2160"/>
                  </a:lnTo>
                  <a:lnTo>
                    <a:pt x="2568" y="2152"/>
                  </a:lnTo>
                  <a:lnTo>
                    <a:pt x="2568" y="2144"/>
                  </a:lnTo>
                  <a:lnTo>
                    <a:pt x="2560" y="2144"/>
                  </a:lnTo>
                  <a:lnTo>
                    <a:pt x="2568" y="2128"/>
                  </a:lnTo>
                  <a:lnTo>
                    <a:pt x="2576" y="2120"/>
                  </a:lnTo>
                  <a:lnTo>
                    <a:pt x="2576" y="2128"/>
                  </a:lnTo>
                  <a:lnTo>
                    <a:pt x="2584" y="2136"/>
                  </a:lnTo>
                  <a:lnTo>
                    <a:pt x="2608" y="2144"/>
                  </a:lnTo>
                  <a:lnTo>
                    <a:pt x="2624" y="2152"/>
                  </a:lnTo>
                  <a:lnTo>
                    <a:pt x="2624" y="2168"/>
                  </a:lnTo>
                  <a:lnTo>
                    <a:pt x="2648" y="2160"/>
                  </a:lnTo>
                  <a:lnTo>
                    <a:pt x="2656" y="2160"/>
                  </a:lnTo>
                  <a:lnTo>
                    <a:pt x="2656" y="2144"/>
                  </a:lnTo>
                  <a:lnTo>
                    <a:pt x="2624" y="2136"/>
                  </a:lnTo>
                  <a:lnTo>
                    <a:pt x="2600" y="2112"/>
                  </a:lnTo>
                  <a:lnTo>
                    <a:pt x="2600" y="2104"/>
                  </a:lnTo>
                  <a:lnTo>
                    <a:pt x="2616" y="2104"/>
                  </a:lnTo>
                  <a:lnTo>
                    <a:pt x="2624" y="2088"/>
                  </a:lnTo>
                  <a:lnTo>
                    <a:pt x="2632" y="2080"/>
                  </a:lnTo>
                  <a:lnTo>
                    <a:pt x="2632" y="2056"/>
                  </a:lnTo>
                  <a:lnTo>
                    <a:pt x="2624" y="2056"/>
                  </a:lnTo>
                  <a:lnTo>
                    <a:pt x="2624" y="2064"/>
                  </a:lnTo>
                  <a:lnTo>
                    <a:pt x="2600" y="2072"/>
                  </a:lnTo>
                  <a:lnTo>
                    <a:pt x="2600" y="2080"/>
                  </a:lnTo>
                  <a:lnTo>
                    <a:pt x="2592" y="2088"/>
                  </a:lnTo>
                  <a:lnTo>
                    <a:pt x="2584" y="2088"/>
                  </a:lnTo>
                  <a:lnTo>
                    <a:pt x="2584" y="2080"/>
                  </a:lnTo>
                  <a:lnTo>
                    <a:pt x="2576" y="2072"/>
                  </a:lnTo>
                  <a:lnTo>
                    <a:pt x="2584" y="2072"/>
                  </a:lnTo>
                  <a:lnTo>
                    <a:pt x="2592" y="2064"/>
                  </a:lnTo>
                  <a:lnTo>
                    <a:pt x="2568" y="2064"/>
                  </a:lnTo>
                  <a:lnTo>
                    <a:pt x="2560" y="2072"/>
                  </a:lnTo>
                  <a:lnTo>
                    <a:pt x="2536" y="2072"/>
                  </a:lnTo>
                  <a:lnTo>
                    <a:pt x="2536" y="2056"/>
                  </a:lnTo>
                  <a:lnTo>
                    <a:pt x="2544" y="2040"/>
                  </a:lnTo>
                  <a:lnTo>
                    <a:pt x="2552" y="2040"/>
                  </a:lnTo>
                  <a:lnTo>
                    <a:pt x="2576" y="2048"/>
                  </a:lnTo>
                  <a:lnTo>
                    <a:pt x="2592" y="2056"/>
                  </a:lnTo>
                  <a:lnTo>
                    <a:pt x="2608" y="2056"/>
                  </a:lnTo>
                  <a:lnTo>
                    <a:pt x="2624" y="2040"/>
                  </a:lnTo>
                  <a:lnTo>
                    <a:pt x="2664" y="2032"/>
                  </a:lnTo>
                  <a:lnTo>
                    <a:pt x="2672" y="2032"/>
                  </a:lnTo>
                  <a:lnTo>
                    <a:pt x="2688" y="2024"/>
                  </a:lnTo>
                  <a:lnTo>
                    <a:pt x="2688" y="2032"/>
                  </a:lnTo>
                  <a:lnTo>
                    <a:pt x="2696" y="2032"/>
                  </a:lnTo>
                  <a:lnTo>
                    <a:pt x="2704" y="2024"/>
                  </a:lnTo>
                  <a:lnTo>
                    <a:pt x="2712" y="2032"/>
                  </a:lnTo>
                  <a:lnTo>
                    <a:pt x="2720" y="2024"/>
                  </a:lnTo>
                  <a:lnTo>
                    <a:pt x="2720" y="2000"/>
                  </a:lnTo>
                  <a:lnTo>
                    <a:pt x="2728" y="1984"/>
                  </a:lnTo>
                  <a:lnTo>
                    <a:pt x="2736" y="2000"/>
                  </a:lnTo>
                  <a:lnTo>
                    <a:pt x="2736" y="2024"/>
                  </a:lnTo>
                  <a:lnTo>
                    <a:pt x="2744" y="2032"/>
                  </a:lnTo>
                  <a:lnTo>
                    <a:pt x="2760" y="2032"/>
                  </a:lnTo>
                  <a:lnTo>
                    <a:pt x="2776" y="2024"/>
                  </a:lnTo>
                  <a:lnTo>
                    <a:pt x="2776" y="2032"/>
                  </a:lnTo>
                  <a:lnTo>
                    <a:pt x="2792" y="2024"/>
                  </a:lnTo>
                  <a:lnTo>
                    <a:pt x="2800" y="2008"/>
                  </a:lnTo>
                  <a:lnTo>
                    <a:pt x="2816" y="2008"/>
                  </a:lnTo>
                  <a:lnTo>
                    <a:pt x="2808" y="2016"/>
                  </a:lnTo>
                  <a:lnTo>
                    <a:pt x="2832" y="2016"/>
                  </a:lnTo>
                  <a:lnTo>
                    <a:pt x="2864" y="2000"/>
                  </a:lnTo>
                  <a:lnTo>
                    <a:pt x="2864" y="2008"/>
                  </a:lnTo>
                  <a:lnTo>
                    <a:pt x="2856" y="2008"/>
                  </a:lnTo>
                  <a:lnTo>
                    <a:pt x="2864" y="2016"/>
                  </a:lnTo>
                  <a:lnTo>
                    <a:pt x="2880" y="2016"/>
                  </a:lnTo>
                  <a:lnTo>
                    <a:pt x="2912" y="2032"/>
                  </a:lnTo>
                  <a:lnTo>
                    <a:pt x="2920" y="2032"/>
                  </a:lnTo>
                  <a:lnTo>
                    <a:pt x="2920" y="2024"/>
                  </a:lnTo>
                  <a:lnTo>
                    <a:pt x="2928" y="2024"/>
                  </a:lnTo>
                  <a:lnTo>
                    <a:pt x="2936" y="2032"/>
                  </a:lnTo>
                  <a:lnTo>
                    <a:pt x="2944" y="2032"/>
                  </a:lnTo>
                  <a:lnTo>
                    <a:pt x="2936" y="2040"/>
                  </a:lnTo>
                  <a:lnTo>
                    <a:pt x="2960" y="2056"/>
                  </a:lnTo>
                  <a:lnTo>
                    <a:pt x="2960" y="2072"/>
                  </a:lnTo>
                  <a:lnTo>
                    <a:pt x="2952" y="2064"/>
                  </a:lnTo>
                  <a:lnTo>
                    <a:pt x="2952" y="2072"/>
                  </a:lnTo>
                  <a:lnTo>
                    <a:pt x="2960" y="2072"/>
                  </a:lnTo>
                  <a:lnTo>
                    <a:pt x="2992" y="2064"/>
                  </a:lnTo>
                  <a:lnTo>
                    <a:pt x="3024" y="2040"/>
                  </a:lnTo>
                  <a:lnTo>
                    <a:pt x="3040" y="2040"/>
                  </a:lnTo>
                  <a:lnTo>
                    <a:pt x="3032" y="2032"/>
                  </a:lnTo>
                  <a:lnTo>
                    <a:pt x="3040" y="2024"/>
                  </a:lnTo>
                  <a:lnTo>
                    <a:pt x="3064" y="2016"/>
                  </a:lnTo>
                  <a:lnTo>
                    <a:pt x="3112" y="2040"/>
                  </a:lnTo>
                  <a:lnTo>
                    <a:pt x="3112" y="2048"/>
                  </a:lnTo>
                  <a:lnTo>
                    <a:pt x="3152" y="2096"/>
                  </a:lnTo>
                  <a:lnTo>
                    <a:pt x="3176" y="2096"/>
                  </a:lnTo>
                  <a:lnTo>
                    <a:pt x="3192" y="2112"/>
                  </a:lnTo>
                  <a:lnTo>
                    <a:pt x="3192" y="2120"/>
                  </a:lnTo>
                  <a:lnTo>
                    <a:pt x="3200" y="2144"/>
                  </a:lnTo>
                  <a:lnTo>
                    <a:pt x="3200" y="2168"/>
                  </a:lnTo>
                  <a:lnTo>
                    <a:pt x="3192" y="2200"/>
                  </a:lnTo>
                  <a:lnTo>
                    <a:pt x="3192" y="2224"/>
                  </a:lnTo>
                  <a:lnTo>
                    <a:pt x="3208" y="2232"/>
                  </a:lnTo>
                  <a:lnTo>
                    <a:pt x="3216" y="2224"/>
                  </a:lnTo>
                  <a:lnTo>
                    <a:pt x="3208" y="2224"/>
                  </a:lnTo>
                  <a:lnTo>
                    <a:pt x="3208" y="2208"/>
                  </a:lnTo>
                  <a:lnTo>
                    <a:pt x="3216" y="2208"/>
                  </a:lnTo>
                  <a:lnTo>
                    <a:pt x="3224" y="2216"/>
                  </a:lnTo>
                  <a:lnTo>
                    <a:pt x="3224" y="2208"/>
                  </a:lnTo>
                  <a:lnTo>
                    <a:pt x="3232" y="2208"/>
                  </a:lnTo>
                  <a:lnTo>
                    <a:pt x="3232" y="2224"/>
                  </a:lnTo>
                  <a:lnTo>
                    <a:pt x="3224" y="2232"/>
                  </a:lnTo>
                  <a:lnTo>
                    <a:pt x="3216" y="2248"/>
                  </a:lnTo>
                  <a:lnTo>
                    <a:pt x="3216" y="2256"/>
                  </a:lnTo>
                  <a:lnTo>
                    <a:pt x="3232" y="2264"/>
                  </a:lnTo>
                  <a:lnTo>
                    <a:pt x="3240" y="2296"/>
                  </a:lnTo>
                  <a:lnTo>
                    <a:pt x="3264" y="2312"/>
                  </a:lnTo>
                  <a:lnTo>
                    <a:pt x="3264" y="2304"/>
                  </a:lnTo>
                  <a:lnTo>
                    <a:pt x="3272" y="2304"/>
                  </a:lnTo>
                  <a:lnTo>
                    <a:pt x="3280" y="2312"/>
                  </a:lnTo>
                  <a:lnTo>
                    <a:pt x="3280" y="2320"/>
                  </a:lnTo>
                  <a:lnTo>
                    <a:pt x="3288" y="2336"/>
                  </a:lnTo>
                  <a:lnTo>
                    <a:pt x="3296" y="2344"/>
                  </a:lnTo>
                  <a:lnTo>
                    <a:pt x="3312" y="2392"/>
                  </a:lnTo>
                  <a:lnTo>
                    <a:pt x="3320" y="2392"/>
                  </a:lnTo>
                  <a:lnTo>
                    <a:pt x="3336" y="2400"/>
                  </a:lnTo>
                  <a:lnTo>
                    <a:pt x="3344" y="2400"/>
                  </a:lnTo>
                  <a:lnTo>
                    <a:pt x="3368" y="2424"/>
                  </a:lnTo>
                  <a:lnTo>
                    <a:pt x="3384" y="2432"/>
                  </a:lnTo>
                  <a:lnTo>
                    <a:pt x="3392" y="2432"/>
                  </a:lnTo>
                  <a:lnTo>
                    <a:pt x="3392" y="2440"/>
                  </a:lnTo>
                  <a:lnTo>
                    <a:pt x="3376" y="2440"/>
                  </a:lnTo>
                  <a:lnTo>
                    <a:pt x="3376" y="2448"/>
                  </a:lnTo>
                  <a:lnTo>
                    <a:pt x="3384" y="2448"/>
                  </a:lnTo>
                  <a:lnTo>
                    <a:pt x="3392" y="2456"/>
                  </a:lnTo>
                  <a:lnTo>
                    <a:pt x="3400" y="2448"/>
                  </a:lnTo>
                  <a:lnTo>
                    <a:pt x="3408" y="2448"/>
                  </a:lnTo>
                  <a:lnTo>
                    <a:pt x="3448" y="2432"/>
                  </a:lnTo>
                  <a:lnTo>
                    <a:pt x="3448" y="2416"/>
                  </a:lnTo>
                  <a:lnTo>
                    <a:pt x="3448" y="2408"/>
                  </a:lnTo>
                  <a:lnTo>
                    <a:pt x="3448" y="2392"/>
                  </a:lnTo>
                  <a:lnTo>
                    <a:pt x="3448" y="2376"/>
                  </a:lnTo>
                  <a:lnTo>
                    <a:pt x="3456" y="2384"/>
                  </a:lnTo>
                  <a:lnTo>
                    <a:pt x="3448" y="2344"/>
                  </a:lnTo>
                  <a:lnTo>
                    <a:pt x="3448" y="2296"/>
                  </a:lnTo>
                  <a:lnTo>
                    <a:pt x="3448" y="2272"/>
                  </a:lnTo>
                  <a:lnTo>
                    <a:pt x="3448" y="2256"/>
                  </a:lnTo>
                  <a:lnTo>
                    <a:pt x="3416" y="2232"/>
                  </a:lnTo>
                  <a:lnTo>
                    <a:pt x="3408" y="2200"/>
                  </a:lnTo>
                  <a:lnTo>
                    <a:pt x="3384" y="2176"/>
                  </a:lnTo>
                  <a:lnTo>
                    <a:pt x="3384" y="2160"/>
                  </a:lnTo>
                  <a:lnTo>
                    <a:pt x="3376" y="2152"/>
                  </a:lnTo>
                  <a:lnTo>
                    <a:pt x="3376" y="2144"/>
                  </a:lnTo>
                  <a:lnTo>
                    <a:pt x="3384" y="2136"/>
                  </a:lnTo>
                  <a:lnTo>
                    <a:pt x="3384" y="2128"/>
                  </a:lnTo>
                  <a:lnTo>
                    <a:pt x="3360" y="2104"/>
                  </a:lnTo>
                  <a:lnTo>
                    <a:pt x="3344" y="2088"/>
                  </a:lnTo>
                  <a:lnTo>
                    <a:pt x="3336" y="2088"/>
                  </a:lnTo>
                  <a:lnTo>
                    <a:pt x="3336" y="2080"/>
                  </a:lnTo>
                  <a:lnTo>
                    <a:pt x="3296" y="2024"/>
                  </a:lnTo>
                  <a:lnTo>
                    <a:pt x="3288" y="1968"/>
                  </a:lnTo>
                  <a:lnTo>
                    <a:pt x="3288" y="1960"/>
                  </a:lnTo>
                  <a:lnTo>
                    <a:pt x="3280" y="1960"/>
                  </a:lnTo>
                  <a:lnTo>
                    <a:pt x="3272" y="1952"/>
                  </a:lnTo>
                  <a:lnTo>
                    <a:pt x="3272" y="1928"/>
                  </a:lnTo>
                  <a:lnTo>
                    <a:pt x="3264" y="1912"/>
                  </a:lnTo>
                  <a:lnTo>
                    <a:pt x="3264" y="1888"/>
                  </a:lnTo>
                  <a:lnTo>
                    <a:pt x="3280" y="1848"/>
                  </a:lnTo>
                  <a:lnTo>
                    <a:pt x="3280" y="1832"/>
                  </a:lnTo>
                  <a:lnTo>
                    <a:pt x="3288" y="1824"/>
                  </a:lnTo>
                  <a:lnTo>
                    <a:pt x="3296" y="1808"/>
                  </a:lnTo>
                  <a:lnTo>
                    <a:pt x="3296" y="1800"/>
                  </a:lnTo>
                  <a:lnTo>
                    <a:pt x="3296" y="1792"/>
                  </a:lnTo>
                  <a:lnTo>
                    <a:pt x="3304" y="1784"/>
                  </a:lnTo>
                  <a:lnTo>
                    <a:pt x="3304" y="1776"/>
                  </a:lnTo>
                  <a:lnTo>
                    <a:pt x="3296" y="1768"/>
                  </a:lnTo>
                  <a:lnTo>
                    <a:pt x="3312" y="1768"/>
                  </a:lnTo>
                  <a:lnTo>
                    <a:pt x="3312" y="1760"/>
                  </a:lnTo>
                  <a:lnTo>
                    <a:pt x="3320" y="1752"/>
                  </a:lnTo>
                  <a:lnTo>
                    <a:pt x="3320" y="1744"/>
                  </a:lnTo>
                  <a:lnTo>
                    <a:pt x="3336" y="1744"/>
                  </a:lnTo>
                  <a:lnTo>
                    <a:pt x="3336" y="1736"/>
                  </a:lnTo>
                  <a:lnTo>
                    <a:pt x="3352" y="1720"/>
                  </a:lnTo>
                  <a:lnTo>
                    <a:pt x="3360" y="1720"/>
                  </a:lnTo>
                  <a:lnTo>
                    <a:pt x="3368" y="1704"/>
                  </a:lnTo>
                  <a:lnTo>
                    <a:pt x="3384" y="1696"/>
                  </a:lnTo>
                  <a:lnTo>
                    <a:pt x="3392" y="1688"/>
                  </a:lnTo>
                  <a:lnTo>
                    <a:pt x="3392" y="1680"/>
                  </a:lnTo>
                  <a:lnTo>
                    <a:pt x="3400" y="1672"/>
                  </a:lnTo>
                  <a:lnTo>
                    <a:pt x="3400" y="1664"/>
                  </a:lnTo>
                  <a:lnTo>
                    <a:pt x="3416" y="1664"/>
                  </a:lnTo>
                  <a:lnTo>
                    <a:pt x="3416" y="1648"/>
                  </a:lnTo>
                  <a:lnTo>
                    <a:pt x="3424" y="1632"/>
                  </a:lnTo>
                  <a:lnTo>
                    <a:pt x="3424" y="1616"/>
                  </a:lnTo>
                  <a:lnTo>
                    <a:pt x="3440" y="1608"/>
                  </a:lnTo>
                  <a:lnTo>
                    <a:pt x="3448" y="1592"/>
                  </a:lnTo>
                  <a:lnTo>
                    <a:pt x="3448" y="1584"/>
                  </a:lnTo>
                  <a:lnTo>
                    <a:pt x="3456" y="1584"/>
                  </a:lnTo>
                  <a:lnTo>
                    <a:pt x="3488" y="1576"/>
                  </a:lnTo>
                  <a:lnTo>
                    <a:pt x="3496" y="1576"/>
                  </a:lnTo>
                  <a:lnTo>
                    <a:pt x="3496" y="1568"/>
                  </a:lnTo>
                  <a:lnTo>
                    <a:pt x="3504" y="1544"/>
                  </a:lnTo>
                  <a:lnTo>
                    <a:pt x="3520" y="1512"/>
                  </a:lnTo>
                  <a:lnTo>
                    <a:pt x="3536" y="1504"/>
                  </a:lnTo>
                  <a:lnTo>
                    <a:pt x="3536" y="1496"/>
                  </a:lnTo>
                  <a:lnTo>
                    <a:pt x="3544" y="1496"/>
                  </a:lnTo>
                  <a:lnTo>
                    <a:pt x="3560" y="1480"/>
                  </a:lnTo>
                  <a:lnTo>
                    <a:pt x="3576" y="1480"/>
                  </a:lnTo>
                  <a:lnTo>
                    <a:pt x="3600" y="1464"/>
                  </a:lnTo>
                  <a:lnTo>
                    <a:pt x="3600" y="1440"/>
                  </a:lnTo>
                  <a:lnTo>
                    <a:pt x="3600" y="1448"/>
                  </a:lnTo>
                  <a:lnTo>
                    <a:pt x="3584" y="1456"/>
                  </a:lnTo>
                  <a:lnTo>
                    <a:pt x="3552" y="1456"/>
                  </a:lnTo>
                  <a:lnTo>
                    <a:pt x="3552" y="1448"/>
                  </a:lnTo>
                  <a:lnTo>
                    <a:pt x="3568" y="1448"/>
                  </a:lnTo>
                  <a:lnTo>
                    <a:pt x="3592" y="1424"/>
                  </a:lnTo>
                  <a:lnTo>
                    <a:pt x="3584" y="1416"/>
                  </a:lnTo>
                  <a:lnTo>
                    <a:pt x="3576" y="1416"/>
                  </a:lnTo>
                  <a:lnTo>
                    <a:pt x="3576" y="1392"/>
                  </a:lnTo>
                  <a:lnTo>
                    <a:pt x="3584" y="1392"/>
                  </a:lnTo>
                  <a:lnTo>
                    <a:pt x="3584" y="1408"/>
                  </a:lnTo>
                  <a:lnTo>
                    <a:pt x="3600" y="1408"/>
                  </a:lnTo>
                  <a:lnTo>
                    <a:pt x="3616" y="1392"/>
                  </a:lnTo>
                  <a:lnTo>
                    <a:pt x="3624" y="1392"/>
                  </a:lnTo>
                  <a:lnTo>
                    <a:pt x="3624" y="1384"/>
                  </a:lnTo>
                  <a:lnTo>
                    <a:pt x="3632" y="1376"/>
                  </a:lnTo>
                  <a:lnTo>
                    <a:pt x="3632" y="1352"/>
                  </a:lnTo>
                  <a:lnTo>
                    <a:pt x="3624" y="1344"/>
                  </a:lnTo>
                  <a:lnTo>
                    <a:pt x="3616" y="1352"/>
                  </a:lnTo>
                  <a:lnTo>
                    <a:pt x="3608" y="1352"/>
                  </a:lnTo>
                  <a:lnTo>
                    <a:pt x="3608" y="1360"/>
                  </a:lnTo>
                  <a:lnTo>
                    <a:pt x="3600" y="1352"/>
                  </a:lnTo>
                  <a:lnTo>
                    <a:pt x="3600" y="1344"/>
                  </a:lnTo>
                  <a:lnTo>
                    <a:pt x="3592" y="1344"/>
                  </a:lnTo>
                  <a:lnTo>
                    <a:pt x="3576" y="1352"/>
                  </a:lnTo>
                  <a:lnTo>
                    <a:pt x="3568" y="1360"/>
                  </a:lnTo>
                  <a:lnTo>
                    <a:pt x="3560" y="1360"/>
                  </a:lnTo>
                  <a:lnTo>
                    <a:pt x="3560" y="1344"/>
                  </a:lnTo>
                  <a:lnTo>
                    <a:pt x="3576" y="1344"/>
                  </a:lnTo>
                  <a:lnTo>
                    <a:pt x="3584" y="1344"/>
                  </a:lnTo>
                  <a:lnTo>
                    <a:pt x="3600" y="1336"/>
                  </a:lnTo>
                  <a:lnTo>
                    <a:pt x="3600" y="1328"/>
                  </a:lnTo>
                  <a:lnTo>
                    <a:pt x="3616" y="1328"/>
                  </a:lnTo>
                  <a:lnTo>
                    <a:pt x="3616" y="1312"/>
                  </a:lnTo>
                  <a:lnTo>
                    <a:pt x="3608" y="1312"/>
                  </a:lnTo>
                  <a:lnTo>
                    <a:pt x="3608" y="1304"/>
                  </a:lnTo>
                  <a:lnTo>
                    <a:pt x="3600" y="1304"/>
                  </a:lnTo>
                  <a:lnTo>
                    <a:pt x="3600" y="1296"/>
                  </a:lnTo>
                  <a:lnTo>
                    <a:pt x="3600" y="1288"/>
                  </a:lnTo>
                  <a:lnTo>
                    <a:pt x="3600" y="1256"/>
                  </a:lnTo>
                  <a:lnTo>
                    <a:pt x="3576" y="1256"/>
                  </a:lnTo>
                  <a:lnTo>
                    <a:pt x="3568" y="1264"/>
                  </a:lnTo>
                  <a:lnTo>
                    <a:pt x="3544" y="1264"/>
                  </a:lnTo>
                  <a:lnTo>
                    <a:pt x="3544" y="1248"/>
                  </a:lnTo>
                  <a:lnTo>
                    <a:pt x="3552" y="1256"/>
                  </a:lnTo>
                  <a:lnTo>
                    <a:pt x="3560" y="1256"/>
                  </a:lnTo>
                  <a:lnTo>
                    <a:pt x="3568" y="1248"/>
                  </a:lnTo>
                  <a:lnTo>
                    <a:pt x="3568" y="1240"/>
                  </a:lnTo>
                  <a:lnTo>
                    <a:pt x="3560" y="1232"/>
                  </a:lnTo>
                  <a:lnTo>
                    <a:pt x="3552" y="1232"/>
                  </a:lnTo>
                  <a:lnTo>
                    <a:pt x="3552" y="1216"/>
                  </a:lnTo>
                  <a:lnTo>
                    <a:pt x="3568" y="1216"/>
                  </a:lnTo>
                  <a:lnTo>
                    <a:pt x="3568" y="1208"/>
                  </a:lnTo>
                  <a:lnTo>
                    <a:pt x="3560" y="1200"/>
                  </a:lnTo>
                  <a:lnTo>
                    <a:pt x="3544" y="1192"/>
                  </a:lnTo>
                  <a:lnTo>
                    <a:pt x="3552" y="1192"/>
                  </a:lnTo>
                  <a:lnTo>
                    <a:pt x="3552" y="1168"/>
                  </a:lnTo>
                  <a:lnTo>
                    <a:pt x="3520" y="1152"/>
                  </a:lnTo>
                  <a:lnTo>
                    <a:pt x="3504" y="1152"/>
                  </a:lnTo>
                  <a:lnTo>
                    <a:pt x="3496" y="1144"/>
                  </a:lnTo>
                  <a:lnTo>
                    <a:pt x="3536" y="1144"/>
                  </a:lnTo>
                  <a:lnTo>
                    <a:pt x="3544" y="1152"/>
                  </a:lnTo>
                  <a:lnTo>
                    <a:pt x="3544" y="1144"/>
                  </a:lnTo>
                  <a:lnTo>
                    <a:pt x="3536" y="1128"/>
                  </a:lnTo>
                  <a:lnTo>
                    <a:pt x="3528" y="1128"/>
                  </a:lnTo>
                  <a:lnTo>
                    <a:pt x="3536" y="1120"/>
                  </a:lnTo>
                  <a:lnTo>
                    <a:pt x="3528" y="1120"/>
                  </a:lnTo>
                  <a:lnTo>
                    <a:pt x="3512" y="1088"/>
                  </a:lnTo>
                  <a:lnTo>
                    <a:pt x="3512" y="1048"/>
                  </a:lnTo>
                  <a:lnTo>
                    <a:pt x="3504" y="1040"/>
                  </a:lnTo>
                  <a:lnTo>
                    <a:pt x="3512" y="1040"/>
                  </a:lnTo>
                  <a:lnTo>
                    <a:pt x="3512" y="1032"/>
                  </a:lnTo>
                  <a:lnTo>
                    <a:pt x="3528" y="1024"/>
                  </a:lnTo>
                  <a:lnTo>
                    <a:pt x="3536" y="1008"/>
                  </a:lnTo>
                  <a:lnTo>
                    <a:pt x="3544" y="1008"/>
                  </a:lnTo>
                  <a:lnTo>
                    <a:pt x="3544" y="1016"/>
                  </a:lnTo>
                  <a:lnTo>
                    <a:pt x="3536" y="1024"/>
                  </a:lnTo>
                  <a:lnTo>
                    <a:pt x="3536" y="1032"/>
                  </a:lnTo>
                  <a:lnTo>
                    <a:pt x="3528" y="1040"/>
                  </a:lnTo>
                  <a:lnTo>
                    <a:pt x="3528" y="1048"/>
                  </a:lnTo>
                  <a:lnTo>
                    <a:pt x="3536" y="1048"/>
                  </a:lnTo>
                  <a:lnTo>
                    <a:pt x="3544" y="1072"/>
                  </a:lnTo>
                  <a:lnTo>
                    <a:pt x="3536" y="1072"/>
                  </a:lnTo>
                  <a:lnTo>
                    <a:pt x="3528" y="1080"/>
                  </a:lnTo>
                  <a:lnTo>
                    <a:pt x="3536" y="1088"/>
                  </a:lnTo>
                  <a:lnTo>
                    <a:pt x="3544" y="1088"/>
                  </a:lnTo>
                  <a:lnTo>
                    <a:pt x="3536" y="1096"/>
                  </a:lnTo>
                  <a:lnTo>
                    <a:pt x="3544" y="1104"/>
                  </a:lnTo>
                  <a:lnTo>
                    <a:pt x="3544" y="1120"/>
                  </a:lnTo>
                  <a:lnTo>
                    <a:pt x="3560" y="1128"/>
                  </a:lnTo>
                  <a:lnTo>
                    <a:pt x="3576" y="1128"/>
                  </a:lnTo>
                  <a:lnTo>
                    <a:pt x="3576" y="1136"/>
                  </a:lnTo>
                  <a:lnTo>
                    <a:pt x="3584" y="1144"/>
                  </a:lnTo>
                  <a:lnTo>
                    <a:pt x="3584" y="1152"/>
                  </a:lnTo>
                  <a:lnTo>
                    <a:pt x="3592" y="1152"/>
                  </a:lnTo>
                  <a:lnTo>
                    <a:pt x="3600" y="1160"/>
                  </a:lnTo>
                  <a:lnTo>
                    <a:pt x="3600" y="1168"/>
                  </a:lnTo>
                  <a:lnTo>
                    <a:pt x="3592" y="1176"/>
                  </a:lnTo>
                  <a:lnTo>
                    <a:pt x="3592" y="1184"/>
                  </a:lnTo>
                  <a:lnTo>
                    <a:pt x="3584" y="1192"/>
                  </a:lnTo>
                  <a:lnTo>
                    <a:pt x="3592" y="1208"/>
                  </a:lnTo>
                  <a:lnTo>
                    <a:pt x="3592" y="1216"/>
                  </a:lnTo>
                  <a:lnTo>
                    <a:pt x="3600" y="1200"/>
                  </a:lnTo>
                  <a:lnTo>
                    <a:pt x="3600" y="1184"/>
                  </a:lnTo>
                  <a:lnTo>
                    <a:pt x="3608" y="1176"/>
                  </a:lnTo>
                  <a:lnTo>
                    <a:pt x="3608" y="1152"/>
                  </a:lnTo>
                  <a:lnTo>
                    <a:pt x="3624" y="1136"/>
                  </a:lnTo>
                  <a:lnTo>
                    <a:pt x="3624" y="1128"/>
                  </a:lnTo>
                  <a:lnTo>
                    <a:pt x="3632" y="1096"/>
                  </a:lnTo>
                  <a:lnTo>
                    <a:pt x="3632" y="1088"/>
                  </a:lnTo>
                  <a:lnTo>
                    <a:pt x="3624" y="1080"/>
                  </a:lnTo>
                  <a:lnTo>
                    <a:pt x="3624" y="1064"/>
                  </a:lnTo>
                  <a:lnTo>
                    <a:pt x="3608" y="1056"/>
                  </a:lnTo>
                  <a:lnTo>
                    <a:pt x="3600" y="1040"/>
                  </a:lnTo>
                  <a:lnTo>
                    <a:pt x="3584" y="1024"/>
                  </a:lnTo>
                  <a:lnTo>
                    <a:pt x="3584" y="1016"/>
                  </a:lnTo>
                  <a:lnTo>
                    <a:pt x="3568" y="1000"/>
                  </a:lnTo>
                  <a:lnTo>
                    <a:pt x="3568" y="992"/>
                  </a:lnTo>
                  <a:lnTo>
                    <a:pt x="3576" y="992"/>
                  </a:lnTo>
                  <a:lnTo>
                    <a:pt x="3576" y="1000"/>
                  </a:lnTo>
                  <a:lnTo>
                    <a:pt x="3592" y="1016"/>
                  </a:lnTo>
                  <a:lnTo>
                    <a:pt x="3600" y="1024"/>
                  </a:lnTo>
                  <a:lnTo>
                    <a:pt x="3624" y="1024"/>
                  </a:lnTo>
                  <a:lnTo>
                    <a:pt x="3624" y="1040"/>
                  </a:lnTo>
                  <a:lnTo>
                    <a:pt x="3632" y="1040"/>
                  </a:lnTo>
                  <a:lnTo>
                    <a:pt x="3640" y="1032"/>
                  </a:lnTo>
                  <a:lnTo>
                    <a:pt x="3640" y="1024"/>
                  </a:lnTo>
                  <a:lnTo>
                    <a:pt x="3648" y="1008"/>
                  </a:lnTo>
                  <a:lnTo>
                    <a:pt x="3648" y="1000"/>
                  </a:lnTo>
                  <a:lnTo>
                    <a:pt x="3664" y="984"/>
                  </a:lnTo>
                  <a:lnTo>
                    <a:pt x="3664" y="968"/>
                  </a:lnTo>
                  <a:lnTo>
                    <a:pt x="3672" y="960"/>
                  </a:lnTo>
                  <a:lnTo>
                    <a:pt x="3672" y="912"/>
                  </a:lnTo>
                  <a:lnTo>
                    <a:pt x="3664" y="888"/>
                  </a:lnTo>
                  <a:lnTo>
                    <a:pt x="3648" y="888"/>
                  </a:lnTo>
                  <a:lnTo>
                    <a:pt x="3640" y="888"/>
                  </a:lnTo>
                  <a:lnTo>
                    <a:pt x="3656" y="880"/>
                  </a:lnTo>
                  <a:lnTo>
                    <a:pt x="3672" y="880"/>
                  </a:lnTo>
                  <a:lnTo>
                    <a:pt x="3680" y="872"/>
                  </a:lnTo>
                  <a:lnTo>
                    <a:pt x="3688" y="872"/>
                  </a:lnTo>
                  <a:lnTo>
                    <a:pt x="3704" y="864"/>
                  </a:lnTo>
                  <a:lnTo>
                    <a:pt x="3712" y="864"/>
                  </a:lnTo>
                  <a:lnTo>
                    <a:pt x="3720" y="856"/>
                  </a:lnTo>
                  <a:lnTo>
                    <a:pt x="3752" y="832"/>
                  </a:lnTo>
                  <a:lnTo>
                    <a:pt x="3768" y="816"/>
                  </a:lnTo>
                  <a:lnTo>
                    <a:pt x="3776" y="816"/>
                  </a:lnTo>
                  <a:lnTo>
                    <a:pt x="3776" y="808"/>
                  </a:lnTo>
                  <a:lnTo>
                    <a:pt x="3784" y="800"/>
                  </a:lnTo>
                  <a:lnTo>
                    <a:pt x="3792" y="800"/>
                  </a:lnTo>
                  <a:lnTo>
                    <a:pt x="3792" y="784"/>
                  </a:lnTo>
                  <a:lnTo>
                    <a:pt x="3776" y="800"/>
                  </a:lnTo>
                  <a:lnTo>
                    <a:pt x="3768" y="800"/>
                  </a:lnTo>
                  <a:lnTo>
                    <a:pt x="3760" y="808"/>
                  </a:lnTo>
                  <a:lnTo>
                    <a:pt x="3760" y="816"/>
                  </a:lnTo>
                  <a:lnTo>
                    <a:pt x="3752" y="816"/>
                  </a:lnTo>
                  <a:lnTo>
                    <a:pt x="3768" y="792"/>
                  </a:lnTo>
                  <a:lnTo>
                    <a:pt x="3760" y="784"/>
                  </a:lnTo>
                  <a:lnTo>
                    <a:pt x="3752" y="792"/>
                  </a:lnTo>
                  <a:lnTo>
                    <a:pt x="3752" y="800"/>
                  </a:lnTo>
                  <a:lnTo>
                    <a:pt x="3752" y="808"/>
                  </a:lnTo>
                  <a:lnTo>
                    <a:pt x="3688" y="840"/>
                  </a:lnTo>
                  <a:lnTo>
                    <a:pt x="3680" y="840"/>
                  </a:lnTo>
                  <a:lnTo>
                    <a:pt x="3672" y="856"/>
                  </a:lnTo>
                  <a:lnTo>
                    <a:pt x="3664" y="848"/>
                  </a:lnTo>
                  <a:lnTo>
                    <a:pt x="3664" y="832"/>
                  </a:lnTo>
                  <a:lnTo>
                    <a:pt x="3672" y="832"/>
                  </a:lnTo>
                  <a:lnTo>
                    <a:pt x="3680" y="824"/>
                  </a:lnTo>
                  <a:lnTo>
                    <a:pt x="3712" y="800"/>
                  </a:lnTo>
                  <a:lnTo>
                    <a:pt x="3720" y="784"/>
                  </a:lnTo>
                  <a:lnTo>
                    <a:pt x="3720" y="792"/>
                  </a:lnTo>
                  <a:lnTo>
                    <a:pt x="3744" y="784"/>
                  </a:lnTo>
                  <a:lnTo>
                    <a:pt x="3752" y="776"/>
                  </a:lnTo>
                  <a:lnTo>
                    <a:pt x="3760" y="776"/>
                  </a:lnTo>
                  <a:lnTo>
                    <a:pt x="3784" y="760"/>
                  </a:lnTo>
                  <a:lnTo>
                    <a:pt x="3792" y="760"/>
                  </a:lnTo>
                  <a:lnTo>
                    <a:pt x="3808" y="752"/>
                  </a:lnTo>
                  <a:lnTo>
                    <a:pt x="3816" y="744"/>
                  </a:lnTo>
                  <a:lnTo>
                    <a:pt x="3816" y="736"/>
                  </a:lnTo>
                  <a:lnTo>
                    <a:pt x="3824" y="728"/>
                  </a:lnTo>
                  <a:lnTo>
                    <a:pt x="3824" y="744"/>
                  </a:lnTo>
                  <a:lnTo>
                    <a:pt x="3832" y="744"/>
                  </a:lnTo>
                  <a:lnTo>
                    <a:pt x="3832" y="736"/>
                  </a:lnTo>
                  <a:lnTo>
                    <a:pt x="3840" y="736"/>
                  </a:lnTo>
                  <a:lnTo>
                    <a:pt x="3848" y="736"/>
                  </a:lnTo>
                  <a:lnTo>
                    <a:pt x="3864" y="720"/>
                  </a:lnTo>
                  <a:lnTo>
                    <a:pt x="3864" y="712"/>
                  </a:lnTo>
                  <a:lnTo>
                    <a:pt x="3872" y="712"/>
                  </a:lnTo>
                  <a:lnTo>
                    <a:pt x="3872" y="728"/>
                  </a:lnTo>
                  <a:lnTo>
                    <a:pt x="3880" y="728"/>
                  </a:lnTo>
                  <a:lnTo>
                    <a:pt x="3888" y="712"/>
                  </a:lnTo>
                  <a:lnTo>
                    <a:pt x="3904" y="704"/>
                  </a:lnTo>
                  <a:lnTo>
                    <a:pt x="3912" y="704"/>
                  </a:lnTo>
                  <a:lnTo>
                    <a:pt x="3912" y="696"/>
                  </a:lnTo>
                  <a:lnTo>
                    <a:pt x="3904" y="664"/>
                  </a:lnTo>
                  <a:lnTo>
                    <a:pt x="3888" y="664"/>
                  </a:lnTo>
                  <a:lnTo>
                    <a:pt x="3904" y="672"/>
                  </a:lnTo>
                  <a:lnTo>
                    <a:pt x="3904" y="696"/>
                  </a:lnTo>
                  <a:lnTo>
                    <a:pt x="3872" y="696"/>
                  </a:lnTo>
                  <a:lnTo>
                    <a:pt x="3872" y="688"/>
                  </a:lnTo>
                  <a:lnTo>
                    <a:pt x="3840" y="656"/>
                  </a:lnTo>
                  <a:lnTo>
                    <a:pt x="3824" y="656"/>
                  </a:lnTo>
                  <a:lnTo>
                    <a:pt x="3824" y="648"/>
                  </a:lnTo>
                  <a:lnTo>
                    <a:pt x="3832" y="640"/>
                  </a:lnTo>
                  <a:lnTo>
                    <a:pt x="3832" y="632"/>
                  </a:lnTo>
                  <a:lnTo>
                    <a:pt x="3840" y="624"/>
                  </a:lnTo>
                  <a:lnTo>
                    <a:pt x="3840" y="616"/>
                  </a:lnTo>
                  <a:lnTo>
                    <a:pt x="3824" y="608"/>
                  </a:lnTo>
                  <a:lnTo>
                    <a:pt x="3824" y="584"/>
                  </a:lnTo>
                  <a:lnTo>
                    <a:pt x="3832" y="576"/>
                  </a:lnTo>
                  <a:lnTo>
                    <a:pt x="3832" y="568"/>
                  </a:lnTo>
                  <a:lnTo>
                    <a:pt x="3840" y="552"/>
                  </a:lnTo>
                  <a:lnTo>
                    <a:pt x="3840" y="536"/>
                  </a:lnTo>
                  <a:lnTo>
                    <a:pt x="3848" y="528"/>
                  </a:lnTo>
                  <a:lnTo>
                    <a:pt x="3848" y="520"/>
                  </a:lnTo>
                  <a:lnTo>
                    <a:pt x="3840" y="512"/>
                  </a:lnTo>
                  <a:lnTo>
                    <a:pt x="3864" y="488"/>
                  </a:lnTo>
                  <a:lnTo>
                    <a:pt x="3864" y="504"/>
                  </a:lnTo>
                  <a:lnTo>
                    <a:pt x="3872" y="504"/>
                  </a:lnTo>
                  <a:lnTo>
                    <a:pt x="3872" y="488"/>
                  </a:lnTo>
                  <a:lnTo>
                    <a:pt x="3888" y="488"/>
                  </a:lnTo>
                  <a:lnTo>
                    <a:pt x="3896" y="480"/>
                  </a:lnTo>
                  <a:lnTo>
                    <a:pt x="3896" y="472"/>
                  </a:lnTo>
                  <a:lnTo>
                    <a:pt x="3904" y="472"/>
                  </a:lnTo>
                  <a:lnTo>
                    <a:pt x="3904" y="464"/>
                  </a:lnTo>
                  <a:lnTo>
                    <a:pt x="3904" y="440"/>
                  </a:lnTo>
                  <a:lnTo>
                    <a:pt x="3912" y="432"/>
                  </a:lnTo>
                  <a:lnTo>
                    <a:pt x="3936" y="432"/>
                  </a:lnTo>
                  <a:lnTo>
                    <a:pt x="3936" y="424"/>
                  </a:lnTo>
                  <a:lnTo>
                    <a:pt x="3944" y="416"/>
                  </a:lnTo>
                  <a:lnTo>
                    <a:pt x="3952" y="400"/>
                  </a:lnTo>
                  <a:lnTo>
                    <a:pt x="3968" y="416"/>
                  </a:lnTo>
                  <a:lnTo>
                    <a:pt x="3984" y="392"/>
                  </a:lnTo>
                  <a:lnTo>
                    <a:pt x="3992" y="384"/>
                  </a:lnTo>
                  <a:lnTo>
                    <a:pt x="4008" y="376"/>
                  </a:lnTo>
                  <a:lnTo>
                    <a:pt x="4008" y="368"/>
                  </a:lnTo>
                  <a:lnTo>
                    <a:pt x="4016" y="368"/>
                  </a:lnTo>
                  <a:lnTo>
                    <a:pt x="4032" y="352"/>
                  </a:lnTo>
                  <a:lnTo>
                    <a:pt x="4024" y="344"/>
                  </a:lnTo>
                  <a:lnTo>
                    <a:pt x="4016" y="344"/>
                  </a:lnTo>
                  <a:lnTo>
                    <a:pt x="4016" y="336"/>
                  </a:lnTo>
                  <a:lnTo>
                    <a:pt x="4024" y="336"/>
                  </a:lnTo>
                  <a:lnTo>
                    <a:pt x="4024" y="328"/>
                  </a:lnTo>
                  <a:lnTo>
                    <a:pt x="4016" y="312"/>
                  </a:lnTo>
                  <a:lnTo>
                    <a:pt x="4000" y="312"/>
                  </a:lnTo>
                  <a:lnTo>
                    <a:pt x="3992" y="320"/>
                  </a:lnTo>
                  <a:lnTo>
                    <a:pt x="3984" y="312"/>
                  </a:lnTo>
                  <a:lnTo>
                    <a:pt x="3976" y="288"/>
                  </a:lnTo>
                  <a:lnTo>
                    <a:pt x="3984" y="288"/>
                  </a:lnTo>
                  <a:lnTo>
                    <a:pt x="3984" y="280"/>
                  </a:lnTo>
                  <a:lnTo>
                    <a:pt x="3968" y="280"/>
                  </a:lnTo>
                  <a:lnTo>
                    <a:pt x="3960" y="280"/>
                  </a:lnTo>
                  <a:lnTo>
                    <a:pt x="3952" y="280"/>
                  </a:lnTo>
                  <a:lnTo>
                    <a:pt x="3944" y="264"/>
                  </a:lnTo>
                  <a:lnTo>
                    <a:pt x="3912" y="152"/>
                  </a:lnTo>
                  <a:lnTo>
                    <a:pt x="3888" y="128"/>
                  </a:lnTo>
                  <a:lnTo>
                    <a:pt x="3872" y="128"/>
                  </a:lnTo>
                  <a:lnTo>
                    <a:pt x="3864" y="136"/>
                  </a:lnTo>
                  <a:lnTo>
                    <a:pt x="3864" y="144"/>
                  </a:lnTo>
                  <a:lnTo>
                    <a:pt x="3848" y="144"/>
                  </a:lnTo>
                  <a:lnTo>
                    <a:pt x="3832" y="160"/>
                  </a:lnTo>
                  <a:lnTo>
                    <a:pt x="3824" y="152"/>
                  </a:lnTo>
                  <a:lnTo>
                    <a:pt x="3824" y="136"/>
                  </a:lnTo>
                  <a:lnTo>
                    <a:pt x="3816" y="136"/>
                  </a:lnTo>
                  <a:lnTo>
                    <a:pt x="3808" y="144"/>
                  </a:lnTo>
                  <a:lnTo>
                    <a:pt x="3776" y="232"/>
                  </a:lnTo>
                  <a:lnTo>
                    <a:pt x="3776" y="240"/>
                  </a:lnTo>
                  <a:lnTo>
                    <a:pt x="3784" y="248"/>
                  </a:lnTo>
                  <a:lnTo>
                    <a:pt x="3784" y="256"/>
                  </a:lnTo>
                  <a:lnTo>
                    <a:pt x="3776" y="264"/>
                  </a:lnTo>
                  <a:lnTo>
                    <a:pt x="3776" y="272"/>
                  </a:lnTo>
                  <a:lnTo>
                    <a:pt x="3784" y="304"/>
                  </a:lnTo>
                  <a:lnTo>
                    <a:pt x="3776" y="312"/>
                  </a:lnTo>
                  <a:lnTo>
                    <a:pt x="3776" y="320"/>
                  </a:lnTo>
                  <a:lnTo>
                    <a:pt x="3760" y="344"/>
                  </a:lnTo>
                  <a:lnTo>
                    <a:pt x="3768" y="360"/>
                  </a:lnTo>
                  <a:lnTo>
                    <a:pt x="3760" y="360"/>
                  </a:lnTo>
                  <a:lnTo>
                    <a:pt x="3760" y="376"/>
                  </a:lnTo>
                  <a:lnTo>
                    <a:pt x="3752" y="376"/>
                  </a:lnTo>
                  <a:lnTo>
                    <a:pt x="3752" y="368"/>
                  </a:lnTo>
                  <a:lnTo>
                    <a:pt x="3752" y="376"/>
                  </a:lnTo>
                  <a:lnTo>
                    <a:pt x="3744" y="384"/>
                  </a:lnTo>
                  <a:lnTo>
                    <a:pt x="3728" y="384"/>
                  </a:lnTo>
                  <a:lnTo>
                    <a:pt x="3728" y="416"/>
                  </a:lnTo>
                  <a:lnTo>
                    <a:pt x="3504" y="464"/>
                  </a:lnTo>
                  <a:lnTo>
                    <a:pt x="3496" y="464"/>
                  </a:lnTo>
                  <a:lnTo>
                    <a:pt x="3472" y="496"/>
                  </a:lnTo>
                  <a:lnTo>
                    <a:pt x="3448" y="520"/>
                  </a:lnTo>
                  <a:lnTo>
                    <a:pt x="3448" y="536"/>
                  </a:lnTo>
                  <a:lnTo>
                    <a:pt x="3448" y="544"/>
                  </a:lnTo>
                  <a:lnTo>
                    <a:pt x="3448" y="552"/>
                  </a:lnTo>
                  <a:lnTo>
                    <a:pt x="3424" y="576"/>
                  </a:lnTo>
                  <a:lnTo>
                    <a:pt x="3416" y="576"/>
                  </a:lnTo>
                  <a:lnTo>
                    <a:pt x="3424" y="584"/>
                  </a:lnTo>
                  <a:lnTo>
                    <a:pt x="3440" y="584"/>
                  </a:lnTo>
                  <a:lnTo>
                    <a:pt x="3440" y="592"/>
                  </a:lnTo>
                  <a:lnTo>
                    <a:pt x="3432" y="592"/>
                  </a:lnTo>
                  <a:lnTo>
                    <a:pt x="3432" y="600"/>
                  </a:lnTo>
                  <a:lnTo>
                    <a:pt x="3440" y="616"/>
                  </a:lnTo>
                  <a:lnTo>
                    <a:pt x="3440" y="624"/>
                  </a:lnTo>
                  <a:lnTo>
                    <a:pt x="3424" y="632"/>
                  </a:lnTo>
                  <a:lnTo>
                    <a:pt x="3400" y="656"/>
                  </a:lnTo>
                  <a:lnTo>
                    <a:pt x="3384" y="664"/>
                  </a:lnTo>
                  <a:lnTo>
                    <a:pt x="3344" y="672"/>
                  </a:lnTo>
                  <a:lnTo>
                    <a:pt x="3336" y="672"/>
                  </a:lnTo>
                  <a:lnTo>
                    <a:pt x="3320" y="664"/>
                  </a:lnTo>
                  <a:lnTo>
                    <a:pt x="3304" y="672"/>
                  </a:lnTo>
                  <a:lnTo>
                    <a:pt x="3288" y="672"/>
                  </a:lnTo>
                  <a:lnTo>
                    <a:pt x="3264" y="680"/>
                  </a:lnTo>
                  <a:lnTo>
                    <a:pt x="3256" y="688"/>
                  </a:lnTo>
                  <a:lnTo>
                    <a:pt x="3248" y="704"/>
                  </a:lnTo>
                  <a:lnTo>
                    <a:pt x="3248" y="712"/>
                  </a:lnTo>
                  <a:lnTo>
                    <a:pt x="3264" y="728"/>
                  </a:lnTo>
                  <a:lnTo>
                    <a:pt x="3272" y="728"/>
                  </a:lnTo>
                  <a:lnTo>
                    <a:pt x="3272" y="736"/>
                  </a:lnTo>
                  <a:lnTo>
                    <a:pt x="3264" y="736"/>
                  </a:lnTo>
                  <a:lnTo>
                    <a:pt x="3256" y="752"/>
                  </a:lnTo>
                  <a:lnTo>
                    <a:pt x="3192" y="816"/>
                  </a:lnTo>
                  <a:lnTo>
                    <a:pt x="3192" y="808"/>
                  </a:lnTo>
                  <a:lnTo>
                    <a:pt x="3184" y="808"/>
                  </a:lnTo>
                  <a:lnTo>
                    <a:pt x="3184" y="824"/>
                  </a:lnTo>
                  <a:lnTo>
                    <a:pt x="3168" y="832"/>
                  </a:lnTo>
                  <a:lnTo>
                    <a:pt x="3160" y="840"/>
                  </a:lnTo>
                  <a:lnTo>
                    <a:pt x="3136" y="856"/>
                  </a:lnTo>
                  <a:lnTo>
                    <a:pt x="3112" y="864"/>
                  </a:lnTo>
                  <a:lnTo>
                    <a:pt x="3112" y="872"/>
                  </a:lnTo>
                  <a:lnTo>
                    <a:pt x="3080" y="896"/>
                  </a:lnTo>
                  <a:lnTo>
                    <a:pt x="3072" y="888"/>
                  </a:lnTo>
                  <a:lnTo>
                    <a:pt x="3064" y="888"/>
                  </a:lnTo>
                  <a:lnTo>
                    <a:pt x="3056" y="896"/>
                  </a:lnTo>
                  <a:lnTo>
                    <a:pt x="3032" y="912"/>
                  </a:lnTo>
                  <a:lnTo>
                    <a:pt x="3032" y="904"/>
                  </a:lnTo>
                  <a:lnTo>
                    <a:pt x="3008" y="904"/>
                  </a:lnTo>
                  <a:lnTo>
                    <a:pt x="3008" y="896"/>
                  </a:lnTo>
                  <a:lnTo>
                    <a:pt x="2992" y="896"/>
                  </a:lnTo>
                  <a:lnTo>
                    <a:pt x="2976" y="888"/>
                  </a:lnTo>
                  <a:lnTo>
                    <a:pt x="2960" y="888"/>
                  </a:lnTo>
                  <a:lnTo>
                    <a:pt x="2976" y="864"/>
                  </a:lnTo>
                  <a:lnTo>
                    <a:pt x="2984" y="856"/>
                  </a:lnTo>
                  <a:lnTo>
                    <a:pt x="2976" y="840"/>
                  </a:lnTo>
                  <a:lnTo>
                    <a:pt x="2984" y="824"/>
                  </a:lnTo>
                  <a:lnTo>
                    <a:pt x="2992" y="816"/>
                  </a:lnTo>
                  <a:lnTo>
                    <a:pt x="2992" y="792"/>
                  </a:lnTo>
                  <a:lnTo>
                    <a:pt x="3000" y="784"/>
                  </a:lnTo>
                  <a:lnTo>
                    <a:pt x="3000" y="792"/>
                  </a:lnTo>
                  <a:lnTo>
                    <a:pt x="3008" y="792"/>
                  </a:lnTo>
                  <a:lnTo>
                    <a:pt x="3016" y="784"/>
                  </a:lnTo>
                  <a:lnTo>
                    <a:pt x="3008" y="768"/>
                  </a:lnTo>
                  <a:lnTo>
                    <a:pt x="3008" y="736"/>
                  </a:lnTo>
                  <a:lnTo>
                    <a:pt x="2992" y="664"/>
                  </a:lnTo>
                  <a:lnTo>
                    <a:pt x="2968" y="656"/>
                  </a:lnTo>
                  <a:lnTo>
                    <a:pt x="2960" y="664"/>
                  </a:lnTo>
                  <a:lnTo>
                    <a:pt x="2944" y="672"/>
                  </a:lnTo>
                  <a:lnTo>
                    <a:pt x="2920" y="712"/>
                  </a:lnTo>
                  <a:lnTo>
                    <a:pt x="2904" y="704"/>
                  </a:lnTo>
                  <a:lnTo>
                    <a:pt x="2896" y="696"/>
                  </a:lnTo>
                  <a:lnTo>
                    <a:pt x="2904" y="680"/>
                  </a:lnTo>
                  <a:lnTo>
                    <a:pt x="2904" y="672"/>
                  </a:lnTo>
                  <a:lnTo>
                    <a:pt x="2920" y="664"/>
                  </a:lnTo>
                  <a:lnTo>
                    <a:pt x="2920" y="648"/>
                  </a:lnTo>
                  <a:lnTo>
                    <a:pt x="2928" y="640"/>
                  </a:lnTo>
                  <a:lnTo>
                    <a:pt x="2936" y="624"/>
                  </a:lnTo>
                  <a:lnTo>
                    <a:pt x="2936" y="592"/>
                  </a:lnTo>
                  <a:lnTo>
                    <a:pt x="2920" y="584"/>
                  </a:lnTo>
                  <a:lnTo>
                    <a:pt x="2920" y="568"/>
                  </a:lnTo>
                  <a:lnTo>
                    <a:pt x="2928" y="568"/>
                  </a:lnTo>
                  <a:lnTo>
                    <a:pt x="2928" y="560"/>
                  </a:lnTo>
                  <a:lnTo>
                    <a:pt x="2920" y="544"/>
                  </a:lnTo>
                  <a:lnTo>
                    <a:pt x="2912" y="544"/>
                  </a:lnTo>
                  <a:lnTo>
                    <a:pt x="2888" y="528"/>
                  </a:lnTo>
                  <a:lnTo>
                    <a:pt x="2864" y="528"/>
                  </a:lnTo>
                  <a:lnTo>
                    <a:pt x="2848" y="512"/>
                  </a:lnTo>
                  <a:lnTo>
                    <a:pt x="2840" y="512"/>
                  </a:lnTo>
                  <a:lnTo>
                    <a:pt x="2824" y="504"/>
                  </a:lnTo>
                  <a:lnTo>
                    <a:pt x="2824" y="512"/>
                  </a:lnTo>
                  <a:lnTo>
                    <a:pt x="2816" y="512"/>
                  </a:lnTo>
                  <a:lnTo>
                    <a:pt x="2808" y="528"/>
                  </a:lnTo>
                  <a:lnTo>
                    <a:pt x="2808" y="552"/>
                  </a:lnTo>
                  <a:lnTo>
                    <a:pt x="2800" y="552"/>
                  </a:lnTo>
                  <a:lnTo>
                    <a:pt x="2792" y="560"/>
                  </a:lnTo>
                  <a:lnTo>
                    <a:pt x="2784" y="576"/>
                  </a:lnTo>
                  <a:lnTo>
                    <a:pt x="2784" y="584"/>
                  </a:lnTo>
                  <a:lnTo>
                    <a:pt x="2792" y="584"/>
                  </a:lnTo>
                  <a:lnTo>
                    <a:pt x="2784" y="600"/>
                  </a:lnTo>
                  <a:lnTo>
                    <a:pt x="2776" y="600"/>
                  </a:lnTo>
                  <a:lnTo>
                    <a:pt x="2776" y="576"/>
                  </a:lnTo>
                  <a:lnTo>
                    <a:pt x="2768" y="576"/>
                  </a:lnTo>
                  <a:lnTo>
                    <a:pt x="2768" y="584"/>
                  </a:lnTo>
                  <a:lnTo>
                    <a:pt x="2760" y="584"/>
                  </a:lnTo>
                  <a:lnTo>
                    <a:pt x="2760" y="592"/>
                  </a:lnTo>
                  <a:lnTo>
                    <a:pt x="2752" y="592"/>
                  </a:lnTo>
                  <a:lnTo>
                    <a:pt x="2744" y="600"/>
                  </a:lnTo>
                  <a:lnTo>
                    <a:pt x="2744" y="608"/>
                  </a:lnTo>
                  <a:lnTo>
                    <a:pt x="2728" y="624"/>
                  </a:lnTo>
                  <a:lnTo>
                    <a:pt x="2728" y="664"/>
                  </a:lnTo>
                  <a:lnTo>
                    <a:pt x="2720" y="680"/>
                  </a:lnTo>
                  <a:lnTo>
                    <a:pt x="2720" y="696"/>
                  </a:lnTo>
                  <a:lnTo>
                    <a:pt x="2728" y="720"/>
                  </a:lnTo>
                  <a:lnTo>
                    <a:pt x="2720" y="736"/>
                  </a:lnTo>
                  <a:lnTo>
                    <a:pt x="2728" y="736"/>
                  </a:lnTo>
                  <a:lnTo>
                    <a:pt x="2744" y="768"/>
                  </a:lnTo>
                  <a:lnTo>
                    <a:pt x="2752" y="792"/>
                  </a:lnTo>
                  <a:lnTo>
                    <a:pt x="2752" y="816"/>
                  </a:lnTo>
                  <a:lnTo>
                    <a:pt x="2760" y="816"/>
                  </a:lnTo>
                  <a:lnTo>
                    <a:pt x="2760" y="824"/>
                  </a:lnTo>
                  <a:lnTo>
                    <a:pt x="2752" y="824"/>
                  </a:lnTo>
                  <a:lnTo>
                    <a:pt x="2752" y="848"/>
                  </a:lnTo>
                  <a:lnTo>
                    <a:pt x="2744" y="864"/>
                  </a:lnTo>
                  <a:lnTo>
                    <a:pt x="2744" y="880"/>
                  </a:lnTo>
                  <a:lnTo>
                    <a:pt x="2728" y="896"/>
                  </a:lnTo>
                  <a:lnTo>
                    <a:pt x="2712" y="912"/>
                  </a:lnTo>
                  <a:lnTo>
                    <a:pt x="2696" y="920"/>
                  </a:lnTo>
                  <a:lnTo>
                    <a:pt x="2688" y="920"/>
                  </a:lnTo>
                  <a:lnTo>
                    <a:pt x="2680" y="928"/>
                  </a:lnTo>
                  <a:lnTo>
                    <a:pt x="2672" y="920"/>
                  </a:lnTo>
                  <a:lnTo>
                    <a:pt x="2672" y="912"/>
                  </a:lnTo>
                  <a:lnTo>
                    <a:pt x="2664" y="912"/>
                  </a:lnTo>
                  <a:lnTo>
                    <a:pt x="2664" y="888"/>
                  </a:lnTo>
                  <a:lnTo>
                    <a:pt x="2648" y="880"/>
                  </a:lnTo>
                  <a:lnTo>
                    <a:pt x="2640" y="864"/>
                  </a:lnTo>
                  <a:lnTo>
                    <a:pt x="2640" y="824"/>
                  </a:lnTo>
                  <a:lnTo>
                    <a:pt x="2648" y="824"/>
                  </a:lnTo>
                  <a:lnTo>
                    <a:pt x="2632" y="800"/>
                  </a:lnTo>
                  <a:lnTo>
                    <a:pt x="2632" y="760"/>
                  </a:lnTo>
                  <a:lnTo>
                    <a:pt x="2640" y="736"/>
                  </a:lnTo>
                  <a:lnTo>
                    <a:pt x="2640" y="688"/>
                  </a:lnTo>
                  <a:lnTo>
                    <a:pt x="2648" y="680"/>
                  </a:lnTo>
                  <a:lnTo>
                    <a:pt x="2648" y="648"/>
                  </a:lnTo>
                  <a:lnTo>
                    <a:pt x="2656" y="632"/>
                  </a:lnTo>
                  <a:lnTo>
                    <a:pt x="2656" y="624"/>
                  </a:lnTo>
                  <a:lnTo>
                    <a:pt x="2664" y="616"/>
                  </a:lnTo>
                  <a:lnTo>
                    <a:pt x="2664" y="608"/>
                  </a:lnTo>
                  <a:lnTo>
                    <a:pt x="2680" y="584"/>
                  </a:lnTo>
                  <a:lnTo>
                    <a:pt x="2680" y="576"/>
                  </a:lnTo>
                  <a:lnTo>
                    <a:pt x="2672" y="576"/>
                  </a:lnTo>
                  <a:lnTo>
                    <a:pt x="2664" y="584"/>
                  </a:lnTo>
                  <a:lnTo>
                    <a:pt x="2664" y="592"/>
                  </a:lnTo>
                  <a:lnTo>
                    <a:pt x="2656" y="600"/>
                  </a:lnTo>
                  <a:lnTo>
                    <a:pt x="2656" y="608"/>
                  </a:lnTo>
                  <a:lnTo>
                    <a:pt x="2648" y="608"/>
                  </a:lnTo>
                  <a:lnTo>
                    <a:pt x="2632" y="624"/>
                  </a:lnTo>
                  <a:lnTo>
                    <a:pt x="2624" y="648"/>
                  </a:lnTo>
                  <a:lnTo>
                    <a:pt x="2608" y="648"/>
                  </a:lnTo>
                  <a:lnTo>
                    <a:pt x="2608" y="624"/>
                  </a:lnTo>
                  <a:lnTo>
                    <a:pt x="2640" y="592"/>
                  </a:lnTo>
                  <a:lnTo>
                    <a:pt x="2640" y="584"/>
                  </a:lnTo>
                  <a:lnTo>
                    <a:pt x="2648" y="568"/>
                  </a:lnTo>
                  <a:lnTo>
                    <a:pt x="2656" y="560"/>
                  </a:lnTo>
                  <a:lnTo>
                    <a:pt x="2656" y="544"/>
                  </a:lnTo>
                  <a:lnTo>
                    <a:pt x="2664" y="528"/>
                  </a:lnTo>
                  <a:lnTo>
                    <a:pt x="2672" y="520"/>
                  </a:lnTo>
                  <a:lnTo>
                    <a:pt x="2672" y="528"/>
                  </a:lnTo>
                  <a:lnTo>
                    <a:pt x="2680" y="528"/>
                  </a:lnTo>
                  <a:lnTo>
                    <a:pt x="2688" y="512"/>
                  </a:lnTo>
                  <a:lnTo>
                    <a:pt x="2696" y="512"/>
                  </a:lnTo>
                  <a:lnTo>
                    <a:pt x="2696" y="520"/>
                  </a:lnTo>
                  <a:lnTo>
                    <a:pt x="2688" y="536"/>
                  </a:lnTo>
                  <a:lnTo>
                    <a:pt x="2712" y="520"/>
                  </a:lnTo>
                  <a:lnTo>
                    <a:pt x="2712" y="504"/>
                  </a:lnTo>
                  <a:lnTo>
                    <a:pt x="2744" y="504"/>
                  </a:lnTo>
                  <a:lnTo>
                    <a:pt x="2744" y="496"/>
                  </a:lnTo>
                  <a:lnTo>
                    <a:pt x="2752" y="496"/>
                  </a:lnTo>
                  <a:lnTo>
                    <a:pt x="2776" y="480"/>
                  </a:lnTo>
                  <a:lnTo>
                    <a:pt x="2776" y="488"/>
                  </a:lnTo>
                  <a:lnTo>
                    <a:pt x="2784" y="480"/>
                  </a:lnTo>
                  <a:lnTo>
                    <a:pt x="2816" y="488"/>
                  </a:lnTo>
                  <a:lnTo>
                    <a:pt x="2824" y="496"/>
                  </a:lnTo>
                  <a:lnTo>
                    <a:pt x="2832" y="496"/>
                  </a:lnTo>
                  <a:lnTo>
                    <a:pt x="2824" y="488"/>
                  </a:lnTo>
                  <a:lnTo>
                    <a:pt x="2832" y="480"/>
                  </a:lnTo>
                  <a:lnTo>
                    <a:pt x="2840" y="488"/>
                  </a:lnTo>
                  <a:lnTo>
                    <a:pt x="2848" y="480"/>
                  </a:lnTo>
                  <a:lnTo>
                    <a:pt x="2856" y="480"/>
                  </a:lnTo>
                  <a:lnTo>
                    <a:pt x="2864" y="488"/>
                  </a:lnTo>
                  <a:lnTo>
                    <a:pt x="2872" y="480"/>
                  </a:lnTo>
                  <a:lnTo>
                    <a:pt x="2896" y="480"/>
                  </a:lnTo>
                  <a:lnTo>
                    <a:pt x="2904" y="472"/>
                  </a:lnTo>
                  <a:lnTo>
                    <a:pt x="2896" y="464"/>
                  </a:lnTo>
                  <a:lnTo>
                    <a:pt x="2880" y="472"/>
                  </a:lnTo>
                  <a:lnTo>
                    <a:pt x="2864" y="464"/>
                  </a:lnTo>
                  <a:lnTo>
                    <a:pt x="2856" y="456"/>
                  </a:lnTo>
                  <a:lnTo>
                    <a:pt x="2848" y="440"/>
                  </a:lnTo>
                  <a:lnTo>
                    <a:pt x="2840" y="432"/>
                  </a:lnTo>
                  <a:lnTo>
                    <a:pt x="2824" y="440"/>
                  </a:lnTo>
                  <a:lnTo>
                    <a:pt x="2800" y="440"/>
                  </a:lnTo>
                  <a:lnTo>
                    <a:pt x="2792" y="432"/>
                  </a:lnTo>
                  <a:lnTo>
                    <a:pt x="2792" y="424"/>
                  </a:lnTo>
                  <a:lnTo>
                    <a:pt x="2800" y="416"/>
                  </a:lnTo>
                  <a:lnTo>
                    <a:pt x="2784" y="416"/>
                  </a:lnTo>
                  <a:lnTo>
                    <a:pt x="2768" y="424"/>
                  </a:lnTo>
                  <a:lnTo>
                    <a:pt x="2704" y="432"/>
                  </a:lnTo>
                  <a:lnTo>
                    <a:pt x="2688" y="456"/>
                  </a:lnTo>
                  <a:lnTo>
                    <a:pt x="2672" y="456"/>
                  </a:lnTo>
                  <a:lnTo>
                    <a:pt x="2664" y="448"/>
                  </a:lnTo>
                  <a:lnTo>
                    <a:pt x="2640" y="448"/>
                  </a:lnTo>
                  <a:lnTo>
                    <a:pt x="2616" y="432"/>
                  </a:lnTo>
                  <a:lnTo>
                    <a:pt x="2592" y="424"/>
                  </a:lnTo>
                  <a:lnTo>
                    <a:pt x="2576" y="424"/>
                  </a:lnTo>
                  <a:lnTo>
                    <a:pt x="2560" y="432"/>
                  </a:lnTo>
                  <a:lnTo>
                    <a:pt x="2560" y="416"/>
                  </a:lnTo>
                  <a:lnTo>
                    <a:pt x="2568" y="408"/>
                  </a:lnTo>
                  <a:lnTo>
                    <a:pt x="2568" y="400"/>
                  </a:lnTo>
                  <a:lnTo>
                    <a:pt x="2592" y="376"/>
                  </a:lnTo>
                  <a:lnTo>
                    <a:pt x="2608" y="368"/>
                  </a:lnTo>
                  <a:lnTo>
                    <a:pt x="2576" y="368"/>
                  </a:lnTo>
                  <a:lnTo>
                    <a:pt x="2568" y="376"/>
                  </a:lnTo>
                  <a:lnTo>
                    <a:pt x="2544" y="392"/>
                  </a:lnTo>
                  <a:lnTo>
                    <a:pt x="2536" y="400"/>
                  </a:lnTo>
                  <a:lnTo>
                    <a:pt x="2528" y="424"/>
                  </a:lnTo>
                  <a:lnTo>
                    <a:pt x="2480" y="432"/>
                  </a:lnTo>
                  <a:lnTo>
                    <a:pt x="2472" y="432"/>
                  </a:lnTo>
                  <a:lnTo>
                    <a:pt x="2472" y="440"/>
                  </a:lnTo>
                  <a:lnTo>
                    <a:pt x="2456" y="448"/>
                  </a:lnTo>
                  <a:lnTo>
                    <a:pt x="2448" y="456"/>
                  </a:lnTo>
                  <a:lnTo>
                    <a:pt x="2432" y="456"/>
                  </a:lnTo>
                  <a:lnTo>
                    <a:pt x="2424" y="464"/>
                  </a:lnTo>
                  <a:lnTo>
                    <a:pt x="2416" y="456"/>
                  </a:lnTo>
                  <a:lnTo>
                    <a:pt x="2392" y="456"/>
                  </a:lnTo>
                  <a:lnTo>
                    <a:pt x="2400" y="448"/>
                  </a:lnTo>
                  <a:lnTo>
                    <a:pt x="2400" y="432"/>
                  </a:lnTo>
                  <a:lnTo>
                    <a:pt x="2392" y="432"/>
                  </a:lnTo>
                  <a:lnTo>
                    <a:pt x="2368" y="440"/>
                  </a:lnTo>
                  <a:lnTo>
                    <a:pt x="2344" y="456"/>
                  </a:lnTo>
                  <a:lnTo>
                    <a:pt x="2328" y="456"/>
                  </a:lnTo>
                  <a:lnTo>
                    <a:pt x="2320" y="448"/>
                  </a:lnTo>
                  <a:lnTo>
                    <a:pt x="2368" y="416"/>
                  </a:lnTo>
                  <a:lnTo>
                    <a:pt x="2392" y="376"/>
                  </a:lnTo>
                  <a:lnTo>
                    <a:pt x="2400" y="368"/>
                  </a:lnTo>
                  <a:lnTo>
                    <a:pt x="2424" y="360"/>
                  </a:lnTo>
                  <a:lnTo>
                    <a:pt x="2440" y="344"/>
                  </a:lnTo>
                  <a:lnTo>
                    <a:pt x="2456" y="344"/>
                  </a:lnTo>
                  <a:lnTo>
                    <a:pt x="2480" y="328"/>
                  </a:lnTo>
                  <a:lnTo>
                    <a:pt x="2488" y="320"/>
                  </a:lnTo>
                  <a:lnTo>
                    <a:pt x="2472" y="320"/>
                  </a:lnTo>
                  <a:lnTo>
                    <a:pt x="2464" y="328"/>
                  </a:lnTo>
                  <a:lnTo>
                    <a:pt x="2448" y="320"/>
                  </a:lnTo>
                  <a:lnTo>
                    <a:pt x="2448" y="312"/>
                  </a:lnTo>
                  <a:lnTo>
                    <a:pt x="2400" y="312"/>
                  </a:lnTo>
                  <a:lnTo>
                    <a:pt x="2392" y="304"/>
                  </a:lnTo>
                  <a:lnTo>
                    <a:pt x="2384" y="304"/>
                  </a:lnTo>
                  <a:lnTo>
                    <a:pt x="2368" y="320"/>
                  </a:lnTo>
                  <a:lnTo>
                    <a:pt x="2344" y="320"/>
                  </a:lnTo>
                  <a:lnTo>
                    <a:pt x="2336" y="312"/>
                  </a:lnTo>
                  <a:lnTo>
                    <a:pt x="2320" y="304"/>
                  </a:lnTo>
                  <a:lnTo>
                    <a:pt x="2312" y="296"/>
                  </a:lnTo>
                  <a:lnTo>
                    <a:pt x="2304" y="296"/>
                  </a:lnTo>
                  <a:lnTo>
                    <a:pt x="2296" y="304"/>
                  </a:lnTo>
                  <a:lnTo>
                    <a:pt x="2288" y="304"/>
                  </a:lnTo>
                  <a:lnTo>
                    <a:pt x="2288" y="288"/>
                  </a:lnTo>
                  <a:lnTo>
                    <a:pt x="2280" y="288"/>
                  </a:lnTo>
                  <a:lnTo>
                    <a:pt x="2272" y="280"/>
                  </a:lnTo>
                  <a:lnTo>
                    <a:pt x="2248" y="280"/>
                  </a:lnTo>
                  <a:lnTo>
                    <a:pt x="2232" y="280"/>
                  </a:lnTo>
                  <a:lnTo>
                    <a:pt x="2224" y="280"/>
                  </a:lnTo>
                  <a:lnTo>
                    <a:pt x="2200" y="280"/>
                  </a:lnTo>
                  <a:lnTo>
                    <a:pt x="2176" y="280"/>
                  </a:lnTo>
                  <a:lnTo>
                    <a:pt x="2168" y="272"/>
                  </a:lnTo>
                  <a:lnTo>
                    <a:pt x="2152" y="272"/>
                  </a:lnTo>
                  <a:lnTo>
                    <a:pt x="2136" y="264"/>
                  </a:lnTo>
                  <a:lnTo>
                    <a:pt x="2144" y="248"/>
                  </a:lnTo>
                  <a:lnTo>
                    <a:pt x="2136" y="232"/>
                  </a:lnTo>
                  <a:lnTo>
                    <a:pt x="2136" y="208"/>
                  </a:lnTo>
                  <a:lnTo>
                    <a:pt x="2112" y="208"/>
                  </a:lnTo>
                  <a:lnTo>
                    <a:pt x="2112" y="216"/>
                  </a:lnTo>
                  <a:lnTo>
                    <a:pt x="2104" y="240"/>
                  </a:lnTo>
                  <a:lnTo>
                    <a:pt x="1760" y="240"/>
                  </a:lnTo>
                  <a:lnTo>
                    <a:pt x="1536" y="224"/>
                  </a:lnTo>
                  <a:lnTo>
                    <a:pt x="1232" y="184"/>
                  </a:lnTo>
                  <a:lnTo>
                    <a:pt x="880" y="128"/>
                  </a:lnTo>
                  <a:lnTo>
                    <a:pt x="840" y="128"/>
                  </a:lnTo>
                  <a:lnTo>
                    <a:pt x="640" y="80"/>
                  </a:lnTo>
                  <a:lnTo>
                    <a:pt x="528" y="56"/>
                  </a:lnTo>
                  <a:lnTo>
                    <a:pt x="448" y="32"/>
                  </a:lnTo>
                  <a:lnTo>
                    <a:pt x="344" y="0"/>
                  </a:lnTo>
                  <a:lnTo>
                    <a:pt x="344" y="16"/>
                  </a:lnTo>
                  <a:lnTo>
                    <a:pt x="352" y="32"/>
                  </a:lnTo>
                  <a:lnTo>
                    <a:pt x="360" y="32"/>
                  </a:lnTo>
                  <a:lnTo>
                    <a:pt x="360" y="40"/>
                  </a:lnTo>
                  <a:lnTo>
                    <a:pt x="352" y="56"/>
                  </a:lnTo>
                  <a:lnTo>
                    <a:pt x="344" y="56"/>
                  </a:lnTo>
                  <a:lnTo>
                    <a:pt x="344" y="64"/>
                  </a:lnTo>
                  <a:lnTo>
                    <a:pt x="360" y="112"/>
                  </a:lnTo>
                  <a:lnTo>
                    <a:pt x="344" y="128"/>
                  </a:lnTo>
                  <a:lnTo>
                    <a:pt x="336" y="136"/>
                  </a:lnTo>
                  <a:lnTo>
                    <a:pt x="328" y="160"/>
                  </a:lnTo>
                  <a:lnTo>
                    <a:pt x="320" y="160"/>
                  </a:lnTo>
                  <a:lnTo>
                    <a:pt x="320" y="128"/>
                  </a:lnTo>
                  <a:lnTo>
                    <a:pt x="328" y="120"/>
                  </a:lnTo>
                  <a:lnTo>
                    <a:pt x="328" y="88"/>
                  </a:lnTo>
                  <a:lnTo>
                    <a:pt x="312" y="88"/>
                  </a:lnTo>
                  <a:lnTo>
                    <a:pt x="280" y="72"/>
                  </a:lnTo>
                  <a:lnTo>
                    <a:pt x="248" y="48"/>
                  </a:lnTo>
                  <a:lnTo>
                    <a:pt x="208" y="24"/>
                  </a:lnTo>
                  <a:close/>
                </a:path>
              </a:pathLst>
            </a:custGeom>
            <a:solidFill>
              <a:srgbClr val="DDDDDD"/>
            </a:solidFill>
            <a:ln w="127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 Narrow"/>
                <a:cs typeface="Arial Narrow"/>
              </a:endParaRPr>
            </a:p>
          </p:txBody>
        </p:sp>
        <p:sp>
          <p:nvSpPr>
            <p:cNvPr id="8403" name="Freeform 126">
              <a:extLst>
                <a:ext uri="{FF2B5EF4-FFF2-40B4-BE49-F238E27FC236}">
                  <a16:creationId xmlns:a16="http://schemas.microsoft.com/office/drawing/2014/main" id="{8281E0F7-A5B9-4C84-D2B0-96CA536022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2034" y="546502"/>
              <a:ext cx="851528" cy="619293"/>
            </a:xfrm>
            <a:custGeom>
              <a:avLst/>
              <a:gdLst>
                <a:gd name="T0" fmla="*/ 1656985785 w 513"/>
                <a:gd name="T1" fmla="*/ 1228469615 h 385"/>
                <a:gd name="T2" fmla="*/ 1656985785 w 513"/>
                <a:gd name="T3" fmla="*/ 1310368451 h 385"/>
                <a:gd name="T4" fmla="*/ 1133727317 w 513"/>
                <a:gd name="T5" fmla="*/ 1201170618 h 385"/>
                <a:gd name="T6" fmla="*/ 1075587063 w 513"/>
                <a:gd name="T7" fmla="*/ 1201170618 h 385"/>
                <a:gd name="T8" fmla="*/ 1017448716 w 513"/>
                <a:gd name="T9" fmla="*/ 1173871622 h 385"/>
                <a:gd name="T10" fmla="*/ 959308463 w 513"/>
                <a:gd name="T11" fmla="*/ 1201170618 h 385"/>
                <a:gd name="T12" fmla="*/ 901168209 w 513"/>
                <a:gd name="T13" fmla="*/ 1173871622 h 385"/>
                <a:gd name="T14" fmla="*/ 872098082 w 513"/>
                <a:gd name="T15" fmla="*/ 1201170618 h 385"/>
                <a:gd name="T16" fmla="*/ 784887702 w 513"/>
                <a:gd name="T17" fmla="*/ 1173871622 h 385"/>
                <a:gd name="T18" fmla="*/ 639538975 w 513"/>
                <a:gd name="T19" fmla="*/ 1173871622 h 385"/>
                <a:gd name="T20" fmla="*/ 494188342 w 513"/>
                <a:gd name="T21" fmla="*/ 1119271782 h 385"/>
                <a:gd name="T22" fmla="*/ 406979868 w 513"/>
                <a:gd name="T23" fmla="*/ 1119271782 h 385"/>
                <a:gd name="T24" fmla="*/ 261629234 w 513"/>
                <a:gd name="T25" fmla="*/ 1091972785 h 385"/>
                <a:gd name="T26" fmla="*/ 261629234 w 513"/>
                <a:gd name="T27" fmla="*/ 982776800 h 385"/>
                <a:gd name="T28" fmla="*/ 203488981 w 513"/>
                <a:gd name="T29" fmla="*/ 873578967 h 385"/>
                <a:gd name="T30" fmla="*/ 116280507 w 513"/>
                <a:gd name="T31" fmla="*/ 846279971 h 385"/>
                <a:gd name="T32" fmla="*/ 58140253 w 513"/>
                <a:gd name="T33" fmla="*/ 818979127 h 385"/>
                <a:gd name="T34" fmla="*/ 0 w 513"/>
                <a:gd name="T35" fmla="*/ 791680131 h 385"/>
                <a:gd name="T36" fmla="*/ 0 w 513"/>
                <a:gd name="T37" fmla="*/ 737082138 h 385"/>
                <a:gd name="T38" fmla="*/ 29070127 w 513"/>
                <a:gd name="T39" fmla="*/ 682484145 h 385"/>
                <a:gd name="T40" fmla="*/ 29070127 w 513"/>
                <a:gd name="T41" fmla="*/ 737082138 h 385"/>
                <a:gd name="T42" fmla="*/ 58140253 w 513"/>
                <a:gd name="T43" fmla="*/ 682484145 h 385"/>
                <a:gd name="T44" fmla="*/ 58140253 w 513"/>
                <a:gd name="T45" fmla="*/ 655183302 h 385"/>
                <a:gd name="T46" fmla="*/ 87210380 w 513"/>
                <a:gd name="T47" fmla="*/ 600585309 h 385"/>
                <a:gd name="T48" fmla="*/ 116280507 w 513"/>
                <a:gd name="T49" fmla="*/ 573286313 h 385"/>
                <a:gd name="T50" fmla="*/ 58140253 w 513"/>
                <a:gd name="T51" fmla="*/ 545987316 h 385"/>
                <a:gd name="T52" fmla="*/ 58140253 w 513"/>
                <a:gd name="T53" fmla="*/ 491387476 h 385"/>
                <a:gd name="T54" fmla="*/ 58140253 w 513"/>
                <a:gd name="T55" fmla="*/ 436789484 h 385"/>
                <a:gd name="T56" fmla="*/ 58140253 w 513"/>
                <a:gd name="T57" fmla="*/ 354890647 h 385"/>
                <a:gd name="T58" fmla="*/ 29070127 w 513"/>
                <a:gd name="T59" fmla="*/ 218393818 h 385"/>
                <a:gd name="T60" fmla="*/ 58140253 w 513"/>
                <a:gd name="T61" fmla="*/ 109197833 h 385"/>
                <a:gd name="T62" fmla="*/ 261629234 w 513"/>
                <a:gd name="T63" fmla="*/ 191094822 h 385"/>
                <a:gd name="T64" fmla="*/ 377909741 w 513"/>
                <a:gd name="T65" fmla="*/ 272993658 h 385"/>
                <a:gd name="T66" fmla="*/ 465118215 w 513"/>
                <a:gd name="T67" fmla="*/ 300292655 h 385"/>
                <a:gd name="T68" fmla="*/ 494188342 w 513"/>
                <a:gd name="T69" fmla="*/ 327591651 h 385"/>
                <a:gd name="T70" fmla="*/ 465118215 w 513"/>
                <a:gd name="T71" fmla="*/ 436789484 h 385"/>
                <a:gd name="T72" fmla="*/ 465118215 w 513"/>
                <a:gd name="T73" fmla="*/ 491387476 h 385"/>
                <a:gd name="T74" fmla="*/ 465118215 w 513"/>
                <a:gd name="T75" fmla="*/ 545987316 h 385"/>
                <a:gd name="T76" fmla="*/ 523258468 w 513"/>
                <a:gd name="T77" fmla="*/ 491387476 h 385"/>
                <a:gd name="T78" fmla="*/ 552328595 w 513"/>
                <a:gd name="T79" fmla="*/ 436789484 h 385"/>
                <a:gd name="T80" fmla="*/ 581398722 w 513"/>
                <a:gd name="T81" fmla="*/ 300292655 h 385"/>
                <a:gd name="T82" fmla="*/ 552328595 w 513"/>
                <a:gd name="T83" fmla="*/ 191094822 h 385"/>
                <a:gd name="T84" fmla="*/ 610468848 w 513"/>
                <a:gd name="T85" fmla="*/ 136496829 h 385"/>
                <a:gd name="T86" fmla="*/ 581398722 w 513"/>
                <a:gd name="T87" fmla="*/ 109197833 h 385"/>
                <a:gd name="T88" fmla="*/ 552328595 w 513"/>
                <a:gd name="T89" fmla="*/ 0 h 385"/>
                <a:gd name="T90" fmla="*/ 1279077950 w 513"/>
                <a:gd name="T91" fmla="*/ 191094822 h 385"/>
                <a:gd name="T92" fmla="*/ 1656985785 w 513"/>
                <a:gd name="T93" fmla="*/ 1146572625 h 385"/>
                <a:gd name="T94" fmla="*/ 1656985785 w 513"/>
                <a:gd name="T95" fmla="*/ 1201170618 h 38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513" h="385">
                  <a:moveTo>
                    <a:pt x="464" y="360"/>
                  </a:moveTo>
                  <a:lnTo>
                    <a:pt x="456" y="360"/>
                  </a:lnTo>
                  <a:lnTo>
                    <a:pt x="456" y="368"/>
                  </a:lnTo>
                  <a:lnTo>
                    <a:pt x="456" y="384"/>
                  </a:lnTo>
                  <a:lnTo>
                    <a:pt x="320" y="344"/>
                  </a:lnTo>
                  <a:lnTo>
                    <a:pt x="312" y="352"/>
                  </a:lnTo>
                  <a:lnTo>
                    <a:pt x="304" y="352"/>
                  </a:lnTo>
                  <a:lnTo>
                    <a:pt x="296" y="352"/>
                  </a:lnTo>
                  <a:lnTo>
                    <a:pt x="288" y="352"/>
                  </a:lnTo>
                  <a:lnTo>
                    <a:pt x="280" y="344"/>
                  </a:lnTo>
                  <a:lnTo>
                    <a:pt x="272" y="344"/>
                  </a:lnTo>
                  <a:lnTo>
                    <a:pt x="264" y="352"/>
                  </a:lnTo>
                  <a:lnTo>
                    <a:pt x="256" y="344"/>
                  </a:lnTo>
                  <a:lnTo>
                    <a:pt x="248" y="344"/>
                  </a:lnTo>
                  <a:lnTo>
                    <a:pt x="248" y="352"/>
                  </a:lnTo>
                  <a:lnTo>
                    <a:pt x="240" y="352"/>
                  </a:lnTo>
                  <a:lnTo>
                    <a:pt x="224" y="352"/>
                  </a:lnTo>
                  <a:lnTo>
                    <a:pt x="216" y="344"/>
                  </a:lnTo>
                  <a:lnTo>
                    <a:pt x="208" y="344"/>
                  </a:lnTo>
                  <a:lnTo>
                    <a:pt x="176" y="344"/>
                  </a:lnTo>
                  <a:lnTo>
                    <a:pt x="168" y="336"/>
                  </a:lnTo>
                  <a:lnTo>
                    <a:pt x="136" y="328"/>
                  </a:lnTo>
                  <a:lnTo>
                    <a:pt x="128" y="328"/>
                  </a:lnTo>
                  <a:lnTo>
                    <a:pt x="112" y="328"/>
                  </a:lnTo>
                  <a:lnTo>
                    <a:pt x="96" y="328"/>
                  </a:lnTo>
                  <a:lnTo>
                    <a:pt x="72" y="320"/>
                  </a:lnTo>
                  <a:lnTo>
                    <a:pt x="64" y="312"/>
                  </a:lnTo>
                  <a:lnTo>
                    <a:pt x="72" y="288"/>
                  </a:lnTo>
                  <a:lnTo>
                    <a:pt x="72" y="272"/>
                  </a:lnTo>
                  <a:lnTo>
                    <a:pt x="56" y="256"/>
                  </a:lnTo>
                  <a:lnTo>
                    <a:pt x="40" y="256"/>
                  </a:lnTo>
                  <a:lnTo>
                    <a:pt x="32" y="248"/>
                  </a:lnTo>
                  <a:lnTo>
                    <a:pt x="24" y="240"/>
                  </a:lnTo>
                  <a:lnTo>
                    <a:pt x="16" y="240"/>
                  </a:lnTo>
                  <a:lnTo>
                    <a:pt x="8" y="232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0" y="216"/>
                  </a:lnTo>
                  <a:lnTo>
                    <a:pt x="8" y="208"/>
                  </a:lnTo>
                  <a:lnTo>
                    <a:pt x="8" y="200"/>
                  </a:lnTo>
                  <a:lnTo>
                    <a:pt x="8" y="208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16" y="200"/>
                  </a:lnTo>
                  <a:lnTo>
                    <a:pt x="24" y="200"/>
                  </a:lnTo>
                  <a:lnTo>
                    <a:pt x="16" y="192"/>
                  </a:lnTo>
                  <a:lnTo>
                    <a:pt x="16" y="176"/>
                  </a:lnTo>
                  <a:lnTo>
                    <a:pt x="24" y="176"/>
                  </a:lnTo>
                  <a:lnTo>
                    <a:pt x="24" y="168"/>
                  </a:lnTo>
                  <a:lnTo>
                    <a:pt x="32" y="168"/>
                  </a:lnTo>
                  <a:lnTo>
                    <a:pt x="24" y="160"/>
                  </a:lnTo>
                  <a:lnTo>
                    <a:pt x="16" y="160"/>
                  </a:lnTo>
                  <a:lnTo>
                    <a:pt x="16" y="152"/>
                  </a:lnTo>
                  <a:lnTo>
                    <a:pt x="16" y="144"/>
                  </a:lnTo>
                  <a:lnTo>
                    <a:pt x="16" y="128"/>
                  </a:lnTo>
                  <a:lnTo>
                    <a:pt x="16" y="120"/>
                  </a:lnTo>
                  <a:lnTo>
                    <a:pt x="16" y="104"/>
                  </a:lnTo>
                  <a:lnTo>
                    <a:pt x="24" y="96"/>
                  </a:lnTo>
                  <a:lnTo>
                    <a:pt x="8" y="64"/>
                  </a:lnTo>
                  <a:lnTo>
                    <a:pt x="16" y="48"/>
                  </a:lnTo>
                  <a:lnTo>
                    <a:pt x="16" y="32"/>
                  </a:lnTo>
                  <a:lnTo>
                    <a:pt x="16" y="24"/>
                  </a:lnTo>
                  <a:lnTo>
                    <a:pt x="72" y="56"/>
                  </a:lnTo>
                  <a:lnTo>
                    <a:pt x="96" y="72"/>
                  </a:lnTo>
                  <a:lnTo>
                    <a:pt x="104" y="80"/>
                  </a:lnTo>
                  <a:lnTo>
                    <a:pt x="120" y="88"/>
                  </a:lnTo>
                  <a:lnTo>
                    <a:pt x="128" y="88"/>
                  </a:lnTo>
                  <a:lnTo>
                    <a:pt x="136" y="88"/>
                  </a:lnTo>
                  <a:lnTo>
                    <a:pt x="136" y="96"/>
                  </a:lnTo>
                  <a:lnTo>
                    <a:pt x="136" y="120"/>
                  </a:lnTo>
                  <a:lnTo>
                    <a:pt x="128" y="128"/>
                  </a:lnTo>
                  <a:lnTo>
                    <a:pt x="128" y="144"/>
                  </a:lnTo>
                  <a:lnTo>
                    <a:pt x="128" y="152"/>
                  </a:lnTo>
                  <a:lnTo>
                    <a:pt x="128" y="160"/>
                  </a:lnTo>
                  <a:lnTo>
                    <a:pt x="136" y="160"/>
                  </a:lnTo>
                  <a:lnTo>
                    <a:pt x="144" y="144"/>
                  </a:lnTo>
                  <a:lnTo>
                    <a:pt x="152" y="136"/>
                  </a:lnTo>
                  <a:lnTo>
                    <a:pt x="152" y="128"/>
                  </a:lnTo>
                  <a:lnTo>
                    <a:pt x="168" y="112"/>
                  </a:lnTo>
                  <a:lnTo>
                    <a:pt x="160" y="88"/>
                  </a:lnTo>
                  <a:lnTo>
                    <a:pt x="152" y="64"/>
                  </a:lnTo>
                  <a:lnTo>
                    <a:pt x="152" y="56"/>
                  </a:lnTo>
                  <a:lnTo>
                    <a:pt x="160" y="56"/>
                  </a:lnTo>
                  <a:lnTo>
                    <a:pt x="168" y="40"/>
                  </a:lnTo>
                  <a:lnTo>
                    <a:pt x="168" y="32"/>
                  </a:lnTo>
                  <a:lnTo>
                    <a:pt x="160" y="32"/>
                  </a:lnTo>
                  <a:lnTo>
                    <a:pt x="152" y="16"/>
                  </a:lnTo>
                  <a:lnTo>
                    <a:pt x="152" y="0"/>
                  </a:lnTo>
                  <a:lnTo>
                    <a:pt x="256" y="32"/>
                  </a:lnTo>
                  <a:lnTo>
                    <a:pt x="352" y="56"/>
                  </a:lnTo>
                  <a:lnTo>
                    <a:pt x="512" y="96"/>
                  </a:lnTo>
                  <a:lnTo>
                    <a:pt x="456" y="336"/>
                  </a:lnTo>
                  <a:lnTo>
                    <a:pt x="456" y="344"/>
                  </a:lnTo>
                  <a:lnTo>
                    <a:pt x="456" y="352"/>
                  </a:lnTo>
                  <a:lnTo>
                    <a:pt x="464" y="360"/>
                  </a:lnTo>
                  <a:close/>
                </a:path>
              </a:pathLst>
            </a:custGeom>
            <a:solidFill>
              <a:srgbClr val="DDDDDD"/>
            </a:solidFill>
            <a:ln w="127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 Narrow"/>
                <a:cs typeface="Arial Narrow"/>
              </a:endParaRPr>
            </a:p>
          </p:txBody>
        </p:sp>
        <p:sp>
          <p:nvSpPr>
            <p:cNvPr id="8404" name="Freeform 127">
              <a:extLst>
                <a:ext uri="{FF2B5EF4-FFF2-40B4-BE49-F238E27FC236}">
                  <a16:creationId xmlns:a16="http://schemas.microsoft.com/office/drawing/2014/main" id="{02F97781-6705-C865-146B-5E152973FD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3033" y="701326"/>
              <a:ext cx="769969" cy="1198499"/>
            </a:xfrm>
            <a:custGeom>
              <a:avLst/>
              <a:gdLst>
                <a:gd name="T0" fmla="*/ 752133894 w 465"/>
                <a:gd name="T1" fmla="*/ 54609280 h 745"/>
                <a:gd name="T2" fmla="*/ 723205082 w 465"/>
                <a:gd name="T3" fmla="*/ 464187197 h 745"/>
                <a:gd name="T4" fmla="*/ 723205082 w 465"/>
                <a:gd name="T5" fmla="*/ 546102042 h 745"/>
                <a:gd name="T6" fmla="*/ 723205082 w 465"/>
                <a:gd name="T7" fmla="*/ 573405758 h 745"/>
                <a:gd name="T8" fmla="*/ 809989616 w 465"/>
                <a:gd name="T9" fmla="*/ 682626166 h 745"/>
                <a:gd name="T10" fmla="*/ 867845338 w 465"/>
                <a:gd name="T11" fmla="*/ 791846575 h 745"/>
                <a:gd name="T12" fmla="*/ 925702961 w 465"/>
                <a:gd name="T13" fmla="*/ 819152139 h 745"/>
                <a:gd name="T14" fmla="*/ 983558683 w 465"/>
                <a:gd name="T15" fmla="*/ 873763267 h 745"/>
                <a:gd name="T16" fmla="*/ 954629872 w 465"/>
                <a:gd name="T17" fmla="*/ 1010287391 h 745"/>
                <a:gd name="T18" fmla="*/ 925702961 w 465"/>
                <a:gd name="T19" fmla="*/ 1092202236 h 745"/>
                <a:gd name="T20" fmla="*/ 896774150 w 465"/>
                <a:gd name="T21" fmla="*/ 1146813364 h 745"/>
                <a:gd name="T22" fmla="*/ 896774150 w 465"/>
                <a:gd name="T23" fmla="*/ 1201422644 h 745"/>
                <a:gd name="T24" fmla="*/ 925702961 w 465"/>
                <a:gd name="T25" fmla="*/ 1256033772 h 745"/>
                <a:gd name="T26" fmla="*/ 1041414405 w 465"/>
                <a:gd name="T27" fmla="*/ 1201422644 h 745"/>
                <a:gd name="T28" fmla="*/ 1070343217 w 465"/>
                <a:gd name="T29" fmla="*/ 1228728208 h 745"/>
                <a:gd name="T30" fmla="*/ 1070343217 w 465"/>
                <a:gd name="T31" fmla="*/ 1337948616 h 745"/>
                <a:gd name="T32" fmla="*/ 1099272029 w 465"/>
                <a:gd name="T33" fmla="*/ 1419863461 h 745"/>
                <a:gd name="T34" fmla="*/ 1099272029 w 465"/>
                <a:gd name="T35" fmla="*/ 1474474589 h 745"/>
                <a:gd name="T36" fmla="*/ 1157127751 w 465"/>
                <a:gd name="T37" fmla="*/ 1529083869 h 745"/>
                <a:gd name="T38" fmla="*/ 1186056563 w 465"/>
                <a:gd name="T39" fmla="*/ 1583694997 h 745"/>
                <a:gd name="T40" fmla="*/ 1186056563 w 465"/>
                <a:gd name="T41" fmla="*/ 1665609841 h 745"/>
                <a:gd name="T42" fmla="*/ 1214985374 w 465"/>
                <a:gd name="T43" fmla="*/ 1665609841 h 745"/>
                <a:gd name="T44" fmla="*/ 1301769908 w 465"/>
                <a:gd name="T45" fmla="*/ 1665609841 h 745"/>
                <a:gd name="T46" fmla="*/ 1359625630 w 465"/>
                <a:gd name="T47" fmla="*/ 1665609841 h 745"/>
                <a:gd name="T48" fmla="*/ 1446410164 w 465"/>
                <a:gd name="T49" fmla="*/ 1665609841 h 745"/>
                <a:gd name="T50" fmla="*/ 1504265886 w 465"/>
                <a:gd name="T51" fmla="*/ 1692915405 h 745"/>
                <a:gd name="T52" fmla="*/ 1562123510 w 465"/>
                <a:gd name="T53" fmla="*/ 1665609841 h 745"/>
                <a:gd name="T54" fmla="*/ 1619979232 w 465"/>
                <a:gd name="T55" fmla="*/ 1665609841 h 745"/>
                <a:gd name="T56" fmla="*/ 1677834954 w 465"/>
                <a:gd name="T57" fmla="*/ 1720219122 h 745"/>
                <a:gd name="T58" fmla="*/ 752133894 w 465"/>
                <a:gd name="T59" fmla="*/ 2147483647 h 745"/>
                <a:gd name="T60" fmla="*/ 115713346 w 465"/>
                <a:gd name="T61" fmla="*/ 1692915405 h 745"/>
                <a:gd name="T62" fmla="*/ 173569068 w 465"/>
                <a:gd name="T63" fmla="*/ 1610998713 h 745"/>
                <a:gd name="T64" fmla="*/ 173569068 w 465"/>
                <a:gd name="T65" fmla="*/ 1556389433 h 745"/>
                <a:gd name="T66" fmla="*/ 115713346 w 465"/>
                <a:gd name="T67" fmla="*/ 1529083869 h 745"/>
                <a:gd name="T68" fmla="*/ 115713346 w 465"/>
                <a:gd name="T69" fmla="*/ 1447169025 h 745"/>
                <a:gd name="T70" fmla="*/ 231424790 w 465"/>
                <a:gd name="T71" fmla="*/ 1337948616 h 745"/>
                <a:gd name="T72" fmla="*/ 260353601 w 465"/>
                <a:gd name="T73" fmla="*/ 1283339336 h 745"/>
                <a:gd name="T74" fmla="*/ 404995759 w 465"/>
                <a:gd name="T75" fmla="*/ 1119507800 h 745"/>
                <a:gd name="T76" fmla="*/ 376066947 w 465"/>
                <a:gd name="T77" fmla="*/ 1037592955 h 745"/>
                <a:gd name="T78" fmla="*/ 318209323 w 465"/>
                <a:gd name="T79" fmla="*/ 1010287391 h 745"/>
                <a:gd name="T80" fmla="*/ 318209323 w 465"/>
                <a:gd name="T81" fmla="*/ 928372547 h 745"/>
                <a:gd name="T82" fmla="*/ 347138135 w 465"/>
                <a:gd name="T83" fmla="*/ 901066983 h 745"/>
                <a:gd name="T84" fmla="*/ 318209323 w 465"/>
                <a:gd name="T85" fmla="*/ 846457703 h 745"/>
                <a:gd name="T86" fmla="*/ 520707203 w 465"/>
                <a:gd name="T87" fmla="*/ 0 h 74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465" h="745">
                  <a:moveTo>
                    <a:pt x="144" y="0"/>
                  </a:moveTo>
                  <a:lnTo>
                    <a:pt x="208" y="16"/>
                  </a:lnTo>
                  <a:lnTo>
                    <a:pt x="184" y="104"/>
                  </a:lnTo>
                  <a:lnTo>
                    <a:pt x="200" y="136"/>
                  </a:lnTo>
                  <a:lnTo>
                    <a:pt x="200" y="152"/>
                  </a:lnTo>
                  <a:lnTo>
                    <a:pt x="200" y="160"/>
                  </a:lnTo>
                  <a:lnTo>
                    <a:pt x="192" y="168"/>
                  </a:lnTo>
                  <a:lnTo>
                    <a:pt x="200" y="168"/>
                  </a:lnTo>
                  <a:lnTo>
                    <a:pt x="208" y="184"/>
                  </a:lnTo>
                  <a:lnTo>
                    <a:pt x="224" y="200"/>
                  </a:lnTo>
                  <a:lnTo>
                    <a:pt x="240" y="216"/>
                  </a:lnTo>
                  <a:lnTo>
                    <a:pt x="240" y="232"/>
                  </a:lnTo>
                  <a:lnTo>
                    <a:pt x="248" y="240"/>
                  </a:lnTo>
                  <a:lnTo>
                    <a:pt x="256" y="240"/>
                  </a:lnTo>
                  <a:lnTo>
                    <a:pt x="256" y="248"/>
                  </a:lnTo>
                  <a:lnTo>
                    <a:pt x="272" y="256"/>
                  </a:lnTo>
                  <a:lnTo>
                    <a:pt x="280" y="256"/>
                  </a:lnTo>
                  <a:lnTo>
                    <a:pt x="264" y="296"/>
                  </a:lnTo>
                  <a:lnTo>
                    <a:pt x="256" y="304"/>
                  </a:lnTo>
                  <a:lnTo>
                    <a:pt x="256" y="320"/>
                  </a:lnTo>
                  <a:lnTo>
                    <a:pt x="256" y="328"/>
                  </a:lnTo>
                  <a:lnTo>
                    <a:pt x="248" y="336"/>
                  </a:lnTo>
                  <a:lnTo>
                    <a:pt x="248" y="344"/>
                  </a:lnTo>
                  <a:lnTo>
                    <a:pt x="248" y="352"/>
                  </a:lnTo>
                  <a:lnTo>
                    <a:pt x="240" y="352"/>
                  </a:lnTo>
                  <a:lnTo>
                    <a:pt x="256" y="368"/>
                  </a:lnTo>
                  <a:lnTo>
                    <a:pt x="280" y="352"/>
                  </a:lnTo>
                  <a:lnTo>
                    <a:pt x="288" y="352"/>
                  </a:lnTo>
                  <a:lnTo>
                    <a:pt x="296" y="360"/>
                  </a:lnTo>
                  <a:lnTo>
                    <a:pt x="296" y="376"/>
                  </a:lnTo>
                  <a:lnTo>
                    <a:pt x="296" y="392"/>
                  </a:lnTo>
                  <a:lnTo>
                    <a:pt x="296" y="408"/>
                  </a:lnTo>
                  <a:lnTo>
                    <a:pt x="304" y="416"/>
                  </a:lnTo>
                  <a:lnTo>
                    <a:pt x="304" y="424"/>
                  </a:lnTo>
                  <a:lnTo>
                    <a:pt x="304" y="432"/>
                  </a:lnTo>
                  <a:lnTo>
                    <a:pt x="312" y="448"/>
                  </a:lnTo>
                  <a:lnTo>
                    <a:pt x="320" y="448"/>
                  </a:lnTo>
                  <a:lnTo>
                    <a:pt x="328" y="456"/>
                  </a:lnTo>
                  <a:lnTo>
                    <a:pt x="328" y="464"/>
                  </a:lnTo>
                  <a:lnTo>
                    <a:pt x="328" y="480"/>
                  </a:lnTo>
                  <a:lnTo>
                    <a:pt x="328" y="488"/>
                  </a:lnTo>
                  <a:lnTo>
                    <a:pt x="336" y="496"/>
                  </a:lnTo>
                  <a:lnTo>
                    <a:pt x="336" y="488"/>
                  </a:lnTo>
                  <a:lnTo>
                    <a:pt x="344" y="488"/>
                  </a:lnTo>
                  <a:lnTo>
                    <a:pt x="360" y="488"/>
                  </a:lnTo>
                  <a:lnTo>
                    <a:pt x="368" y="488"/>
                  </a:lnTo>
                  <a:lnTo>
                    <a:pt x="376" y="488"/>
                  </a:lnTo>
                  <a:lnTo>
                    <a:pt x="384" y="488"/>
                  </a:lnTo>
                  <a:lnTo>
                    <a:pt x="400" y="488"/>
                  </a:lnTo>
                  <a:lnTo>
                    <a:pt x="408" y="496"/>
                  </a:lnTo>
                  <a:lnTo>
                    <a:pt x="416" y="496"/>
                  </a:lnTo>
                  <a:lnTo>
                    <a:pt x="432" y="496"/>
                  </a:lnTo>
                  <a:lnTo>
                    <a:pt x="432" y="488"/>
                  </a:lnTo>
                  <a:lnTo>
                    <a:pt x="440" y="480"/>
                  </a:lnTo>
                  <a:lnTo>
                    <a:pt x="448" y="488"/>
                  </a:lnTo>
                  <a:lnTo>
                    <a:pt x="456" y="504"/>
                  </a:lnTo>
                  <a:lnTo>
                    <a:pt x="464" y="504"/>
                  </a:lnTo>
                  <a:lnTo>
                    <a:pt x="424" y="744"/>
                  </a:lnTo>
                  <a:lnTo>
                    <a:pt x="208" y="704"/>
                  </a:lnTo>
                  <a:lnTo>
                    <a:pt x="0" y="656"/>
                  </a:lnTo>
                  <a:lnTo>
                    <a:pt x="32" y="496"/>
                  </a:lnTo>
                  <a:lnTo>
                    <a:pt x="40" y="480"/>
                  </a:lnTo>
                  <a:lnTo>
                    <a:pt x="48" y="472"/>
                  </a:lnTo>
                  <a:lnTo>
                    <a:pt x="48" y="464"/>
                  </a:lnTo>
                  <a:lnTo>
                    <a:pt x="48" y="456"/>
                  </a:lnTo>
                  <a:lnTo>
                    <a:pt x="48" y="448"/>
                  </a:lnTo>
                  <a:lnTo>
                    <a:pt x="32" y="448"/>
                  </a:lnTo>
                  <a:lnTo>
                    <a:pt x="32" y="440"/>
                  </a:lnTo>
                  <a:lnTo>
                    <a:pt x="32" y="424"/>
                  </a:lnTo>
                  <a:lnTo>
                    <a:pt x="56" y="400"/>
                  </a:lnTo>
                  <a:lnTo>
                    <a:pt x="64" y="392"/>
                  </a:lnTo>
                  <a:lnTo>
                    <a:pt x="72" y="384"/>
                  </a:lnTo>
                  <a:lnTo>
                    <a:pt x="72" y="376"/>
                  </a:lnTo>
                  <a:lnTo>
                    <a:pt x="80" y="368"/>
                  </a:lnTo>
                  <a:lnTo>
                    <a:pt x="112" y="328"/>
                  </a:lnTo>
                  <a:lnTo>
                    <a:pt x="112" y="312"/>
                  </a:lnTo>
                  <a:lnTo>
                    <a:pt x="104" y="304"/>
                  </a:lnTo>
                  <a:lnTo>
                    <a:pt x="96" y="304"/>
                  </a:lnTo>
                  <a:lnTo>
                    <a:pt x="88" y="296"/>
                  </a:lnTo>
                  <a:lnTo>
                    <a:pt x="88" y="288"/>
                  </a:lnTo>
                  <a:lnTo>
                    <a:pt x="88" y="272"/>
                  </a:lnTo>
                  <a:lnTo>
                    <a:pt x="88" y="264"/>
                  </a:lnTo>
                  <a:lnTo>
                    <a:pt x="96" y="264"/>
                  </a:lnTo>
                  <a:lnTo>
                    <a:pt x="88" y="256"/>
                  </a:lnTo>
                  <a:lnTo>
                    <a:pt x="88" y="248"/>
                  </a:lnTo>
                  <a:lnTo>
                    <a:pt x="88" y="240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DDDDDD"/>
            </a:solidFill>
            <a:ln w="127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 Narrow"/>
                <a:cs typeface="Arial Narrow"/>
              </a:endParaRPr>
            </a:p>
          </p:txBody>
        </p:sp>
        <p:sp>
          <p:nvSpPr>
            <p:cNvPr id="8405" name="Freeform 128">
              <a:extLst>
                <a:ext uri="{FF2B5EF4-FFF2-40B4-BE49-F238E27FC236}">
                  <a16:creationId xmlns:a16="http://schemas.microsoft.com/office/drawing/2014/main" id="{BB7717EA-A501-B524-DD45-FA5758CC29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6710" y="932179"/>
              <a:ext cx="1022940" cy="825263"/>
            </a:xfrm>
            <a:custGeom>
              <a:avLst/>
              <a:gdLst>
                <a:gd name="T0" fmla="*/ 0 w 617"/>
                <a:gd name="T1" fmla="*/ 1310605730 h 513"/>
                <a:gd name="T2" fmla="*/ 0 w 617"/>
                <a:gd name="T3" fmla="*/ 1228693911 h 513"/>
                <a:gd name="T4" fmla="*/ 29001284 w 617"/>
                <a:gd name="T5" fmla="*/ 1146780244 h 513"/>
                <a:gd name="T6" fmla="*/ 29001284 w 617"/>
                <a:gd name="T7" fmla="*/ 1010258083 h 513"/>
                <a:gd name="T8" fmla="*/ 87001947 w 617"/>
                <a:gd name="T9" fmla="*/ 982954759 h 513"/>
                <a:gd name="T10" fmla="*/ 116003231 w 617"/>
                <a:gd name="T11" fmla="*/ 928346264 h 513"/>
                <a:gd name="T12" fmla="*/ 203005177 w 617"/>
                <a:gd name="T13" fmla="*/ 791824103 h 513"/>
                <a:gd name="T14" fmla="*/ 290009028 w 617"/>
                <a:gd name="T15" fmla="*/ 655303789 h 513"/>
                <a:gd name="T16" fmla="*/ 377010975 w 617"/>
                <a:gd name="T17" fmla="*/ 382259466 h 513"/>
                <a:gd name="T18" fmla="*/ 464012922 w 617"/>
                <a:gd name="T19" fmla="*/ 136522161 h 513"/>
                <a:gd name="T20" fmla="*/ 493014206 w 617"/>
                <a:gd name="T21" fmla="*/ 27305171 h 513"/>
                <a:gd name="T22" fmla="*/ 551016773 w 617"/>
                <a:gd name="T23" fmla="*/ 27305171 h 513"/>
                <a:gd name="T24" fmla="*/ 609017436 w 617"/>
                <a:gd name="T25" fmla="*/ 27305171 h 513"/>
                <a:gd name="T26" fmla="*/ 696019383 w 617"/>
                <a:gd name="T27" fmla="*/ 54608495 h 513"/>
                <a:gd name="T28" fmla="*/ 754021951 w 617"/>
                <a:gd name="T29" fmla="*/ 163825485 h 513"/>
                <a:gd name="T30" fmla="*/ 754021951 w 617"/>
                <a:gd name="T31" fmla="*/ 273042475 h 513"/>
                <a:gd name="T32" fmla="*/ 899026465 w 617"/>
                <a:gd name="T33" fmla="*/ 300347647 h 513"/>
                <a:gd name="T34" fmla="*/ 986028412 w 617"/>
                <a:gd name="T35" fmla="*/ 300347647 h 513"/>
                <a:gd name="T36" fmla="*/ 1131032926 w 617"/>
                <a:gd name="T37" fmla="*/ 354956142 h 513"/>
                <a:gd name="T38" fmla="*/ 1276037440 w 617"/>
                <a:gd name="T39" fmla="*/ 354956142 h 513"/>
                <a:gd name="T40" fmla="*/ 1363039387 w 617"/>
                <a:gd name="T41" fmla="*/ 382259466 h 513"/>
                <a:gd name="T42" fmla="*/ 1392040671 w 617"/>
                <a:gd name="T43" fmla="*/ 354956142 h 513"/>
                <a:gd name="T44" fmla="*/ 1450041334 w 617"/>
                <a:gd name="T45" fmla="*/ 382259466 h 513"/>
                <a:gd name="T46" fmla="*/ 1508043901 w 617"/>
                <a:gd name="T47" fmla="*/ 354956142 h 513"/>
                <a:gd name="T48" fmla="*/ 1566044564 w 617"/>
                <a:gd name="T49" fmla="*/ 382259466 h 513"/>
                <a:gd name="T50" fmla="*/ 1624047132 w 617"/>
                <a:gd name="T51" fmla="*/ 382259466 h 513"/>
                <a:gd name="T52" fmla="*/ 2146062621 w 617"/>
                <a:gd name="T53" fmla="*/ 491476456 h 513"/>
                <a:gd name="T54" fmla="*/ 2147483647 w 617"/>
                <a:gd name="T55" fmla="*/ 546084951 h 513"/>
                <a:gd name="T56" fmla="*/ 2147483647 w 617"/>
                <a:gd name="T57" fmla="*/ 573390122 h 513"/>
                <a:gd name="T58" fmla="*/ 2117061338 w 617"/>
                <a:gd name="T59" fmla="*/ 764520779 h 513"/>
                <a:gd name="T60" fmla="*/ 2088060054 w 617"/>
                <a:gd name="T61" fmla="*/ 819129274 h 513"/>
                <a:gd name="T62" fmla="*/ 2030059391 w 617"/>
                <a:gd name="T63" fmla="*/ 873737769 h 513"/>
                <a:gd name="T64" fmla="*/ 1943055540 w 617"/>
                <a:gd name="T65" fmla="*/ 1010258083 h 513"/>
                <a:gd name="T66" fmla="*/ 2001058107 w 617"/>
                <a:gd name="T67" fmla="*/ 1037563254 h 513"/>
                <a:gd name="T68" fmla="*/ 2001058107 w 617"/>
                <a:gd name="T69" fmla="*/ 1092171749 h 513"/>
                <a:gd name="T70" fmla="*/ 1972056823 w 617"/>
                <a:gd name="T71" fmla="*/ 1146780244 h 513"/>
                <a:gd name="T72" fmla="*/ 1827052309 w 617"/>
                <a:gd name="T73" fmla="*/ 1747475538 h 513"/>
                <a:gd name="T74" fmla="*/ 29001284 w 617"/>
                <a:gd name="T75" fmla="*/ 1310605730 h 51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617" h="513">
                  <a:moveTo>
                    <a:pt x="8" y="384"/>
                  </a:moveTo>
                  <a:lnTo>
                    <a:pt x="0" y="384"/>
                  </a:lnTo>
                  <a:lnTo>
                    <a:pt x="0" y="360"/>
                  </a:lnTo>
                  <a:lnTo>
                    <a:pt x="0" y="352"/>
                  </a:lnTo>
                  <a:lnTo>
                    <a:pt x="8" y="336"/>
                  </a:lnTo>
                  <a:lnTo>
                    <a:pt x="8" y="304"/>
                  </a:lnTo>
                  <a:lnTo>
                    <a:pt x="8" y="296"/>
                  </a:lnTo>
                  <a:lnTo>
                    <a:pt x="16" y="296"/>
                  </a:lnTo>
                  <a:lnTo>
                    <a:pt x="24" y="288"/>
                  </a:lnTo>
                  <a:lnTo>
                    <a:pt x="24" y="280"/>
                  </a:lnTo>
                  <a:lnTo>
                    <a:pt x="32" y="272"/>
                  </a:lnTo>
                  <a:lnTo>
                    <a:pt x="32" y="256"/>
                  </a:lnTo>
                  <a:lnTo>
                    <a:pt x="56" y="232"/>
                  </a:lnTo>
                  <a:lnTo>
                    <a:pt x="64" y="216"/>
                  </a:lnTo>
                  <a:lnTo>
                    <a:pt x="80" y="192"/>
                  </a:lnTo>
                  <a:lnTo>
                    <a:pt x="88" y="136"/>
                  </a:lnTo>
                  <a:lnTo>
                    <a:pt x="104" y="112"/>
                  </a:lnTo>
                  <a:lnTo>
                    <a:pt x="112" y="72"/>
                  </a:lnTo>
                  <a:lnTo>
                    <a:pt x="128" y="40"/>
                  </a:lnTo>
                  <a:lnTo>
                    <a:pt x="136" y="24"/>
                  </a:lnTo>
                  <a:lnTo>
                    <a:pt x="136" y="8"/>
                  </a:lnTo>
                  <a:lnTo>
                    <a:pt x="144" y="0"/>
                  </a:lnTo>
                  <a:lnTo>
                    <a:pt x="152" y="8"/>
                  </a:lnTo>
                  <a:lnTo>
                    <a:pt x="160" y="0"/>
                  </a:lnTo>
                  <a:lnTo>
                    <a:pt x="168" y="8"/>
                  </a:lnTo>
                  <a:lnTo>
                    <a:pt x="176" y="16"/>
                  </a:lnTo>
                  <a:lnTo>
                    <a:pt x="192" y="16"/>
                  </a:lnTo>
                  <a:lnTo>
                    <a:pt x="208" y="32"/>
                  </a:lnTo>
                  <a:lnTo>
                    <a:pt x="208" y="48"/>
                  </a:lnTo>
                  <a:lnTo>
                    <a:pt x="200" y="72"/>
                  </a:lnTo>
                  <a:lnTo>
                    <a:pt x="208" y="80"/>
                  </a:lnTo>
                  <a:lnTo>
                    <a:pt x="232" y="88"/>
                  </a:lnTo>
                  <a:lnTo>
                    <a:pt x="248" y="88"/>
                  </a:lnTo>
                  <a:lnTo>
                    <a:pt x="264" y="88"/>
                  </a:lnTo>
                  <a:lnTo>
                    <a:pt x="272" y="88"/>
                  </a:lnTo>
                  <a:lnTo>
                    <a:pt x="304" y="96"/>
                  </a:lnTo>
                  <a:lnTo>
                    <a:pt x="312" y="104"/>
                  </a:lnTo>
                  <a:lnTo>
                    <a:pt x="344" y="104"/>
                  </a:lnTo>
                  <a:lnTo>
                    <a:pt x="352" y="104"/>
                  </a:lnTo>
                  <a:lnTo>
                    <a:pt x="360" y="112"/>
                  </a:lnTo>
                  <a:lnTo>
                    <a:pt x="376" y="112"/>
                  </a:lnTo>
                  <a:lnTo>
                    <a:pt x="384" y="112"/>
                  </a:lnTo>
                  <a:lnTo>
                    <a:pt x="384" y="104"/>
                  </a:lnTo>
                  <a:lnTo>
                    <a:pt x="392" y="104"/>
                  </a:lnTo>
                  <a:lnTo>
                    <a:pt x="400" y="112"/>
                  </a:lnTo>
                  <a:lnTo>
                    <a:pt x="408" y="104"/>
                  </a:lnTo>
                  <a:lnTo>
                    <a:pt x="416" y="104"/>
                  </a:lnTo>
                  <a:lnTo>
                    <a:pt x="424" y="112"/>
                  </a:lnTo>
                  <a:lnTo>
                    <a:pt x="432" y="112"/>
                  </a:lnTo>
                  <a:lnTo>
                    <a:pt x="440" y="112"/>
                  </a:lnTo>
                  <a:lnTo>
                    <a:pt x="448" y="112"/>
                  </a:lnTo>
                  <a:lnTo>
                    <a:pt x="456" y="104"/>
                  </a:lnTo>
                  <a:lnTo>
                    <a:pt x="592" y="144"/>
                  </a:lnTo>
                  <a:lnTo>
                    <a:pt x="592" y="152"/>
                  </a:lnTo>
                  <a:lnTo>
                    <a:pt x="600" y="160"/>
                  </a:lnTo>
                  <a:lnTo>
                    <a:pt x="608" y="160"/>
                  </a:lnTo>
                  <a:lnTo>
                    <a:pt x="616" y="168"/>
                  </a:lnTo>
                  <a:lnTo>
                    <a:pt x="616" y="184"/>
                  </a:lnTo>
                  <a:lnTo>
                    <a:pt x="584" y="224"/>
                  </a:lnTo>
                  <a:lnTo>
                    <a:pt x="576" y="232"/>
                  </a:lnTo>
                  <a:lnTo>
                    <a:pt x="576" y="240"/>
                  </a:lnTo>
                  <a:lnTo>
                    <a:pt x="568" y="248"/>
                  </a:lnTo>
                  <a:lnTo>
                    <a:pt x="560" y="256"/>
                  </a:lnTo>
                  <a:lnTo>
                    <a:pt x="536" y="280"/>
                  </a:lnTo>
                  <a:lnTo>
                    <a:pt x="536" y="296"/>
                  </a:lnTo>
                  <a:lnTo>
                    <a:pt x="536" y="304"/>
                  </a:lnTo>
                  <a:lnTo>
                    <a:pt x="552" y="304"/>
                  </a:lnTo>
                  <a:lnTo>
                    <a:pt x="552" y="312"/>
                  </a:lnTo>
                  <a:lnTo>
                    <a:pt x="552" y="320"/>
                  </a:lnTo>
                  <a:lnTo>
                    <a:pt x="552" y="328"/>
                  </a:lnTo>
                  <a:lnTo>
                    <a:pt x="544" y="336"/>
                  </a:lnTo>
                  <a:lnTo>
                    <a:pt x="536" y="352"/>
                  </a:lnTo>
                  <a:lnTo>
                    <a:pt x="504" y="512"/>
                  </a:lnTo>
                  <a:lnTo>
                    <a:pt x="296" y="472"/>
                  </a:lnTo>
                  <a:lnTo>
                    <a:pt x="8" y="384"/>
                  </a:lnTo>
                  <a:close/>
                </a:path>
              </a:pathLst>
            </a:custGeom>
            <a:solidFill>
              <a:srgbClr val="DDDDDD"/>
            </a:solidFill>
            <a:ln w="127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 Narrow"/>
                <a:cs typeface="Arial Narrow"/>
              </a:endParaRPr>
            </a:p>
          </p:txBody>
        </p:sp>
        <p:sp>
          <p:nvSpPr>
            <p:cNvPr id="8406" name="Freeform 129">
              <a:extLst>
                <a:ext uri="{FF2B5EF4-FFF2-40B4-BE49-F238E27FC236}">
                  <a16:creationId xmlns:a16="http://schemas.microsoft.com/office/drawing/2014/main" id="{ED19F62F-2231-2A34-F486-A74831DCC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2945" y="2606206"/>
              <a:ext cx="863970" cy="978705"/>
            </a:xfrm>
            <a:custGeom>
              <a:avLst/>
              <a:gdLst>
                <a:gd name="T0" fmla="*/ 1624764030 w 521"/>
                <a:gd name="T1" fmla="*/ 2070917555 h 609"/>
                <a:gd name="T2" fmla="*/ 1885888486 w 521"/>
                <a:gd name="T3" fmla="*/ 217990933 h 609"/>
                <a:gd name="T4" fmla="*/ 522245105 w 521"/>
                <a:gd name="T5" fmla="*/ 0 h 609"/>
                <a:gd name="T6" fmla="*/ 464218294 w 521"/>
                <a:gd name="T7" fmla="*/ 190742989 h 609"/>
                <a:gd name="T8" fmla="*/ 435204889 w 521"/>
                <a:gd name="T9" fmla="*/ 299738456 h 609"/>
                <a:gd name="T10" fmla="*/ 377178078 w 521"/>
                <a:gd name="T11" fmla="*/ 299738456 h 609"/>
                <a:gd name="T12" fmla="*/ 377178078 w 521"/>
                <a:gd name="T13" fmla="*/ 272488666 h 609"/>
                <a:gd name="T14" fmla="*/ 348164673 w 521"/>
                <a:gd name="T15" fmla="*/ 272488666 h 609"/>
                <a:gd name="T16" fmla="*/ 290135958 w 521"/>
                <a:gd name="T17" fmla="*/ 272488666 h 609"/>
                <a:gd name="T18" fmla="*/ 261122552 w 521"/>
                <a:gd name="T19" fmla="*/ 272488666 h 609"/>
                <a:gd name="T20" fmla="*/ 232109147 w 521"/>
                <a:gd name="T21" fmla="*/ 272488666 h 609"/>
                <a:gd name="T22" fmla="*/ 232109147 w 521"/>
                <a:gd name="T23" fmla="*/ 326986400 h 609"/>
                <a:gd name="T24" fmla="*/ 232109147 w 521"/>
                <a:gd name="T25" fmla="*/ 490481445 h 609"/>
                <a:gd name="T26" fmla="*/ 232109147 w 521"/>
                <a:gd name="T27" fmla="*/ 517729389 h 609"/>
                <a:gd name="T28" fmla="*/ 232109147 w 521"/>
                <a:gd name="T29" fmla="*/ 599476911 h 609"/>
                <a:gd name="T30" fmla="*/ 203095742 w 521"/>
                <a:gd name="T31" fmla="*/ 626724855 h 609"/>
                <a:gd name="T32" fmla="*/ 203095742 w 521"/>
                <a:gd name="T33" fmla="*/ 681222588 h 609"/>
                <a:gd name="T34" fmla="*/ 203095742 w 521"/>
                <a:gd name="T35" fmla="*/ 708472378 h 609"/>
                <a:gd name="T36" fmla="*/ 232109147 w 521"/>
                <a:gd name="T37" fmla="*/ 762970111 h 609"/>
                <a:gd name="T38" fmla="*/ 232109147 w 521"/>
                <a:gd name="T39" fmla="*/ 790218055 h 609"/>
                <a:gd name="T40" fmla="*/ 232109147 w 521"/>
                <a:gd name="T41" fmla="*/ 790218055 h 609"/>
                <a:gd name="T42" fmla="*/ 261122552 w 521"/>
                <a:gd name="T43" fmla="*/ 817467844 h 609"/>
                <a:gd name="T44" fmla="*/ 261122552 w 521"/>
                <a:gd name="T45" fmla="*/ 844715788 h 609"/>
                <a:gd name="T46" fmla="*/ 290135958 w 521"/>
                <a:gd name="T47" fmla="*/ 871965578 h 609"/>
                <a:gd name="T48" fmla="*/ 290135958 w 521"/>
                <a:gd name="T49" fmla="*/ 899215367 h 609"/>
                <a:gd name="T50" fmla="*/ 261122552 w 521"/>
                <a:gd name="T51" fmla="*/ 899215367 h 609"/>
                <a:gd name="T52" fmla="*/ 232109147 w 521"/>
                <a:gd name="T53" fmla="*/ 926463311 h 609"/>
                <a:gd name="T54" fmla="*/ 203095742 w 521"/>
                <a:gd name="T55" fmla="*/ 953713100 h 609"/>
                <a:gd name="T56" fmla="*/ 203095742 w 521"/>
                <a:gd name="T57" fmla="*/ 980961044 h 609"/>
                <a:gd name="T58" fmla="*/ 174082336 w 521"/>
                <a:gd name="T59" fmla="*/ 1089956511 h 609"/>
                <a:gd name="T60" fmla="*/ 116055526 w 521"/>
                <a:gd name="T61" fmla="*/ 1144454244 h 609"/>
                <a:gd name="T62" fmla="*/ 87040216 w 521"/>
                <a:gd name="T63" fmla="*/ 1144454244 h 609"/>
                <a:gd name="T64" fmla="*/ 87040216 w 521"/>
                <a:gd name="T65" fmla="*/ 1171704033 h 609"/>
                <a:gd name="T66" fmla="*/ 87040216 w 521"/>
                <a:gd name="T67" fmla="*/ 1198951977 h 609"/>
                <a:gd name="T68" fmla="*/ 58026811 w 521"/>
                <a:gd name="T69" fmla="*/ 1253449710 h 609"/>
                <a:gd name="T70" fmla="*/ 87040216 w 521"/>
                <a:gd name="T71" fmla="*/ 1280699500 h 609"/>
                <a:gd name="T72" fmla="*/ 116055526 w 521"/>
                <a:gd name="T73" fmla="*/ 1307949289 h 609"/>
                <a:gd name="T74" fmla="*/ 116055526 w 521"/>
                <a:gd name="T75" fmla="*/ 1307949289 h 609"/>
                <a:gd name="T76" fmla="*/ 116055526 w 521"/>
                <a:gd name="T77" fmla="*/ 1335197233 h 609"/>
                <a:gd name="T78" fmla="*/ 87040216 w 521"/>
                <a:gd name="T79" fmla="*/ 1362447022 h 609"/>
                <a:gd name="T80" fmla="*/ 58026811 w 521"/>
                <a:gd name="T81" fmla="*/ 1362447022 h 609"/>
                <a:gd name="T82" fmla="*/ 29013405 w 521"/>
                <a:gd name="T83" fmla="*/ 1335197233 h 609"/>
                <a:gd name="T84" fmla="*/ 0 w 521"/>
                <a:gd name="T85" fmla="*/ 1416944756 h 609"/>
                <a:gd name="T86" fmla="*/ 1015478709 w 521"/>
                <a:gd name="T87" fmla="*/ 1989171878 h 609"/>
                <a:gd name="T88" fmla="*/ 1624764030 w 521"/>
                <a:gd name="T89" fmla="*/ 2070917555 h 609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521" h="609">
                  <a:moveTo>
                    <a:pt x="448" y="608"/>
                  </a:moveTo>
                  <a:lnTo>
                    <a:pt x="520" y="64"/>
                  </a:lnTo>
                  <a:lnTo>
                    <a:pt x="144" y="0"/>
                  </a:lnTo>
                  <a:lnTo>
                    <a:pt x="128" y="56"/>
                  </a:lnTo>
                  <a:lnTo>
                    <a:pt x="120" y="88"/>
                  </a:lnTo>
                  <a:lnTo>
                    <a:pt x="104" y="88"/>
                  </a:lnTo>
                  <a:lnTo>
                    <a:pt x="104" y="80"/>
                  </a:lnTo>
                  <a:lnTo>
                    <a:pt x="96" y="80"/>
                  </a:lnTo>
                  <a:lnTo>
                    <a:pt x="80" y="80"/>
                  </a:lnTo>
                  <a:lnTo>
                    <a:pt x="72" y="80"/>
                  </a:lnTo>
                  <a:lnTo>
                    <a:pt x="64" y="80"/>
                  </a:lnTo>
                  <a:lnTo>
                    <a:pt x="64" y="96"/>
                  </a:lnTo>
                  <a:lnTo>
                    <a:pt x="64" y="144"/>
                  </a:lnTo>
                  <a:lnTo>
                    <a:pt x="64" y="152"/>
                  </a:lnTo>
                  <a:lnTo>
                    <a:pt x="64" y="176"/>
                  </a:lnTo>
                  <a:lnTo>
                    <a:pt x="56" y="184"/>
                  </a:lnTo>
                  <a:lnTo>
                    <a:pt x="56" y="200"/>
                  </a:lnTo>
                  <a:lnTo>
                    <a:pt x="56" y="208"/>
                  </a:lnTo>
                  <a:lnTo>
                    <a:pt x="64" y="224"/>
                  </a:lnTo>
                  <a:lnTo>
                    <a:pt x="64" y="232"/>
                  </a:lnTo>
                  <a:lnTo>
                    <a:pt x="72" y="240"/>
                  </a:lnTo>
                  <a:lnTo>
                    <a:pt x="72" y="248"/>
                  </a:lnTo>
                  <a:lnTo>
                    <a:pt x="80" y="256"/>
                  </a:lnTo>
                  <a:lnTo>
                    <a:pt x="80" y="264"/>
                  </a:lnTo>
                  <a:lnTo>
                    <a:pt x="72" y="264"/>
                  </a:lnTo>
                  <a:lnTo>
                    <a:pt x="64" y="272"/>
                  </a:lnTo>
                  <a:lnTo>
                    <a:pt x="56" y="280"/>
                  </a:lnTo>
                  <a:lnTo>
                    <a:pt x="56" y="288"/>
                  </a:lnTo>
                  <a:lnTo>
                    <a:pt x="48" y="320"/>
                  </a:lnTo>
                  <a:lnTo>
                    <a:pt x="32" y="336"/>
                  </a:lnTo>
                  <a:lnTo>
                    <a:pt x="24" y="336"/>
                  </a:lnTo>
                  <a:lnTo>
                    <a:pt x="24" y="344"/>
                  </a:lnTo>
                  <a:lnTo>
                    <a:pt x="24" y="352"/>
                  </a:lnTo>
                  <a:lnTo>
                    <a:pt x="16" y="368"/>
                  </a:lnTo>
                  <a:lnTo>
                    <a:pt x="24" y="376"/>
                  </a:lnTo>
                  <a:lnTo>
                    <a:pt x="32" y="384"/>
                  </a:lnTo>
                  <a:lnTo>
                    <a:pt x="32" y="392"/>
                  </a:lnTo>
                  <a:lnTo>
                    <a:pt x="24" y="400"/>
                  </a:lnTo>
                  <a:lnTo>
                    <a:pt x="16" y="400"/>
                  </a:lnTo>
                  <a:lnTo>
                    <a:pt x="8" y="392"/>
                  </a:lnTo>
                  <a:lnTo>
                    <a:pt x="0" y="416"/>
                  </a:lnTo>
                  <a:lnTo>
                    <a:pt x="280" y="584"/>
                  </a:lnTo>
                  <a:lnTo>
                    <a:pt x="448" y="608"/>
                  </a:lnTo>
                  <a:close/>
                </a:path>
              </a:pathLst>
            </a:custGeom>
            <a:solidFill>
              <a:srgbClr val="DDDDDD"/>
            </a:solidFill>
            <a:ln w="127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 Narrow"/>
                <a:cs typeface="Arial Narrow"/>
              </a:endParaRPr>
            </a:p>
          </p:txBody>
        </p:sp>
        <p:sp>
          <p:nvSpPr>
            <p:cNvPr id="8407" name="Freeform 130">
              <a:extLst>
                <a:ext uri="{FF2B5EF4-FFF2-40B4-BE49-F238E27FC236}">
                  <a16:creationId xmlns:a16="http://schemas.microsoft.com/office/drawing/2014/main" id="{1AB38F76-263B-25EF-2B7E-2B76844E32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8563" y="1692472"/>
              <a:ext cx="810058" cy="1210940"/>
            </a:xfrm>
            <a:custGeom>
              <a:avLst/>
              <a:gdLst>
                <a:gd name="T0" fmla="*/ 260577827 w 489"/>
                <a:gd name="T1" fmla="*/ 0 h 753"/>
                <a:gd name="T2" fmla="*/ 0 w 489"/>
                <a:gd name="T3" fmla="*/ 982286459 h 753"/>
                <a:gd name="T4" fmla="*/ 1129171219 w 489"/>
                <a:gd name="T5" fmla="*/ 2147483647 h 753"/>
                <a:gd name="T6" fmla="*/ 1158123888 w 489"/>
                <a:gd name="T7" fmla="*/ 2147483647 h 753"/>
                <a:gd name="T8" fmla="*/ 1158123888 w 489"/>
                <a:gd name="T9" fmla="*/ 2147483647 h 753"/>
                <a:gd name="T10" fmla="*/ 1158123888 w 489"/>
                <a:gd name="T11" fmla="*/ 2147483647 h 753"/>
                <a:gd name="T12" fmla="*/ 1158123888 w 489"/>
                <a:gd name="T13" fmla="*/ 2147483647 h 753"/>
                <a:gd name="T14" fmla="*/ 1158123888 w 489"/>
                <a:gd name="T15" fmla="*/ 2147483647 h 753"/>
                <a:gd name="T16" fmla="*/ 1187076558 w 489"/>
                <a:gd name="T17" fmla="*/ 2147483647 h 753"/>
                <a:gd name="T18" fmla="*/ 1216029227 w 489"/>
                <a:gd name="T19" fmla="*/ 2147483647 h 753"/>
                <a:gd name="T20" fmla="*/ 1273936468 w 489"/>
                <a:gd name="T21" fmla="*/ 2147483647 h 753"/>
                <a:gd name="T22" fmla="*/ 1302889137 w 489"/>
                <a:gd name="T23" fmla="*/ 2147483647 h 753"/>
                <a:gd name="T24" fmla="*/ 1302889137 w 489"/>
                <a:gd name="T25" fmla="*/ 2147483647 h 753"/>
                <a:gd name="T26" fmla="*/ 1360794475 w 489"/>
                <a:gd name="T27" fmla="*/ 2147483647 h 753"/>
                <a:gd name="T28" fmla="*/ 1389749047 w 489"/>
                <a:gd name="T29" fmla="*/ 2128287327 h 753"/>
                <a:gd name="T30" fmla="*/ 1447654385 w 489"/>
                <a:gd name="T31" fmla="*/ 1937288106 h 753"/>
                <a:gd name="T32" fmla="*/ 1766139453 w 489"/>
                <a:gd name="T33" fmla="*/ 300144008 h 753"/>
                <a:gd name="T34" fmla="*/ 1013358640 w 489"/>
                <a:gd name="T35" fmla="*/ 136429598 h 753"/>
                <a:gd name="T36" fmla="*/ 260577827 w 489"/>
                <a:gd name="T37" fmla="*/ 0 h 75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89" h="753">
                  <a:moveTo>
                    <a:pt x="72" y="0"/>
                  </a:moveTo>
                  <a:lnTo>
                    <a:pt x="0" y="288"/>
                  </a:lnTo>
                  <a:lnTo>
                    <a:pt x="312" y="752"/>
                  </a:lnTo>
                  <a:lnTo>
                    <a:pt x="320" y="744"/>
                  </a:lnTo>
                  <a:lnTo>
                    <a:pt x="320" y="720"/>
                  </a:lnTo>
                  <a:lnTo>
                    <a:pt x="320" y="712"/>
                  </a:lnTo>
                  <a:lnTo>
                    <a:pt x="320" y="664"/>
                  </a:lnTo>
                  <a:lnTo>
                    <a:pt x="320" y="648"/>
                  </a:lnTo>
                  <a:lnTo>
                    <a:pt x="328" y="648"/>
                  </a:lnTo>
                  <a:lnTo>
                    <a:pt x="336" y="648"/>
                  </a:lnTo>
                  <a:lnTo>
                    <a:pt x="352" y="648"/>
                  </a:lnTo>
                  <a:lnTo>
                    <a:pt x="360" y="648"/>
                  </a:lnTo>
                  <a:lnTo>
                    <a:pt x="360" y="656"/>
                  </a:lnTo>
                  <a:lnTo>
                    <a:pt x="376" y="656"/>
                  </a:lnTo>
                  <a:lnTo>
                    <a:pt x="384" y="624"/>
                  </a:lnTo>
                  <a:lnTo>
                    <a:pt x="400" y="568"/>
                  </a:lnTo>
                  <a:lnTo>
                    <a:pt x="488" y="88"/>
                  </a:lnTo>
                  <a:lnTo>
                    <a:pt x="280" y="4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DDDDDD"/>
            </a:solidFill>
            <a:ln w="127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 Narrow"/>
                <a:cs typeface="Arial Narrow"/>
              </a:endParaRPr>
            </a:p>
          </p:txBody>
        </p:sp>
        <p:sp>
          <p:nvSpPr>
            <p:cNvPr id="8408" name="Freeform 131">
              <a:extLst>
                <a:ext uri="{FF2B5EF4-FFF2-40B4-BE49-F238E27FC236}">
                  <a16:creationId xmlns:a16="http://schemas.microsoft.com/office/drawing/2014/main" id="{77280355-3444-FE3E-7A3E-22D93AB47A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2092" y="1833472"/>
              <a:ext cx="717440" cy="876411"/>
            </a:xfrm>
            <a:custGeom>
              <a:avLst/>
              <a:gdLst>
                <a:gd name="T0" fmla="*/ 1361361405 w 433"/>
                <a:gd name="T1" fmla="*/ 1855289846 h 545"/>
                <a:gd name="T2" fmla="*/ 1564117966 w 433"/>
                <a:gd name="T3" fmla="*/ 518390027 h 545"/>
                <a:gd name="T4" fmla="*/ 1042745311 w 433"/>
                <a:gd name="T5" fmla="*/ 436538679 h 545"/>
                <a:gd name="T6" fmla="*/ 1100676028 w 433"/>
                <a:gd name="T7" fmla="*/ 136418914 h 545"/>
                <a:gd name="T8" fmla="*/ 318616094 w 433"/>
                <a:gd name="T9" fmla="*/ 0 h 545"/>
                <a:gd name="T10" fmla="*/ 0 w 433"/>
                <a:gd name="T11" fmla="*/ 1637021430 h 545"/>
                <a:gd name="T12" fmla="*/ 1361361405 w 433"/>
                <a:gd name="T13" fmla="*/ 1855289846 h 54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33" h="545">
                  <a:moveTo>
                    <a:pt x="376" y="544"/>
                  </a:moveTo>
                  <a:lnTo>
                    <a:pt x="432" y="152"/>
                  </a:lnTo>
                  <a:lnTo>
                    <a:pt x="288" y="128"/>
                  </a:lnTo>
                  <a:lnTo>
                    <a:pt x="304" y="40"/>
                  </a:lnTo>
                  <a:lnTo>
                    <a:pt x="88" y="0"/>
                  </a:lnTo>
                  <a:lnTo>
                    <a:pt x="0" y="480"/>
                  </a:lnTo>
                  <a:lnTo>
                    <a:pt x="376" y="544"/>
                  </a:lnTo>
                  <a:close/>
                </a:path>
              </a:pathLst>
            </a:custGeom>
            <a:solidFill>
              <a:srgbClr val="DDDDDD"/>
            </a:solidFill>
            <a:ln w="127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 Narrow"/>
                <a:cs typeface="Arial Narrow"/>
              </a:endParaRPr>
            </a:p>
          </p:txBody>
        </p:sp>
        <p:sp>
          <p:nvSpPr>
            <p:cNvPr id="8409" name="Freeform 132">
              <a:extLst>
                <a:ext uri="{FF2B5EF4-FFF2-40B4-BE49-F238E27FC236}">
                  <a16:creationId xmlns:a16="http://schemas.microsoft.com/office/drawing/2014/main" id="{84198E83-8290-F9F3-9284-2A23EA0A01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7151" y="726208"/>
              <a:ext cx="1314616" cy="800382"/>
            </a:xfrm>
            <a:custGeom>
              <a:avLst/>
              <a:gdLst>
                <a:gd name="T0" fmla="*/ 1043841149 w 793"/>
                <a:gd name="T1" fmla="*/ 1504960190 h 497"/>
                <a:gd name="T2" fmla="*/ 985849551 w 793"/>
                <a:gd name="T3" fmla="*/ 1669137128 h 497"/>
                <a:gd name="T4" fmla="*/ 927857953 w 793"/>
                <a:gd name="T5" fmla="*/ 1587048659 h 497"/>
                <a:gd name="T6" fmla="*/ 898863106 w 793"/>
                <a:gd name="T7" fmla="*/ 1641774921 h 497"/>
                <a:gd name="T8" fmla="*/ 811876661 w 793"/>
                <a:gd name="T9" fmla="*/ 1641774921 h 497"/>
                <a:gd name="T10" fmla="*/ 724890216 w 793"/>
                <a:gd name="T11" fmla="*/ 1614410865 h 497"/>
                <a:gd name="T12" fmla="*/ 666898618 w 793"/>
                <a:gd name="T13" fmla="*/ 1614410865 h 497"/>
                <a:gd name="T14" fmla="*/ 579912173 w 793"/>
                <a:gd name="T15" fmla="*/ 1614410865 h 497"/>
                <a:gd name="T16" fmla="*/ 550915422 w 793"/>
                <a:gd name="T17" fmla="*/ 1641774921 h 497"/>
                <a:gd name="T18" fmla="*/ 521920575 w 793"/>
                <a:gd name="T19" fmla="*/ 1587048659 h 497"/>
                <a:gd name="T20" fmla="*/ 521920575 w 793"/>
                <a:gd name="T21" fmla="*/ 1504960190 h 497"/>
                <a:gd name="T22" fmla="*/ 463928977 w 793"/>
                <a:gd name="T23" fmla="*/ 1477597984 h 497"/>
                <a:gd name="T24" fmla="*/ 434934129 w 793"/>
                <a:gd name="T25" fmla="*/ 1395507666 h 497"/>
                <a:gd name="T26" fmla="*/ 405937379 w 793"/>
                <a:gd name="T27" fmla="*/ 1340783253 h 497"/>
                <a:gd name="T28" fmla="*/ 405937379 w 793"/>
                <a:gd name="T29" fmla="*/ 1231330729 h 497"/>
                <a:gd name="T30" fmla="*/ 376942531 w 793"/>
                <a:gd name="T31" fmla="*/ 1149242260 h 497"/>
                <a:gd name="T32" fmla="*/ 347947684 w 793"/>
                <a:gd name="T33" fmla="*/ 1149242260 h 497"/>
                <a:gd name="T34" fmla="*/ 202969641 w 793"/>
                <a:gd name="T35" fmla="*/ 1149242260 h 497"/>
                <a:gd name="T36" fmla="*/ 231964488 w 793"/>
                <a:gd name="T37" fmla="*/ 1121880054 h 497"/>
                <a:gd name="T38" fmla="*/ 260959335 w 793"/>
                <a:gd name="T39" fmla="*/ 1067153791 h 497"/>
                <a:gd name="T40" fmla="*/ 260959335 w 793"/>
                <a:gd name="T41" fmla="*/ 985065323 h 497"/>
                <a:gd name="T42" fmla="*/ 347947684 w 793"/>
                <a:gd name="T43" fmla="*/ 820886536 h 497"/>
                <a:gd name="T44" fmla="*/ 260959335 w 793"/>
                <a:gd name="T45" fmla="*/ 793524329 h 497"/>
                <a:gd name="T46" fmla="*/ 231964488 w 793"/>
                <a:gd name="T47" fmla="*/ 766162123 h 497"/>
                <a:gd name="T48" fmla="*/ 202969641 w 793"/>
                <a:gd name="T49" fmla="*/ 684073654 h 497"/>
                <a:gd name="T50" fmla="*/ 86986445 w 793"/>
                <a:gd name="T51" fmla="*/ 574621130 h 497"/>
                <a:gd name="T52" fmla="*/ 28994847 w 793"/>
                <a:gd name="T53" fmla="*/ 519894868 h 497"/>
                <a:gd name="T54" fmla="*/ 57991598 w 793"/>
                <a:gd name="T55" fmla="*/ 465168605 h 497"/>
                <a:gd name="T56" fmla="*/ 0 w 793"/>
                <a:gd name="T57" fmla="*/ 300991668 h 497"/>
                <a:gd name="T58" fmla="*/ 347947684 w 793"/>
                <a:gd name="T59" fmla="*/ 54726262 h 497"/>
                <a:gd name="T60" fmla="*/ 1739734614 w 793"/>
                <a:gd name="T61" fmla="*/ 246265406 h 497"/>
                <a:gd name="T62" fmla="*/ 2147483647 w 793"/>
                <a:gd name="T63" fmla="*/ 1368145459 h 49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793" h="497">
                  <a:moveTo>
                    <a:pt x="760" y="496"/>
                  </a:moveTo>
                  <a:lnTo>
                    <a:pt x="288" y="440"/>
                  </a:lnTo>
                  <a:lnTo>
                    <a:pt x="280" y="488"/>
                  </a:lnTo>
                  <a:lnTo>
                    <a:pt x="272" y="488"/>
                  </a:lnTo>
                  <a:lnTo>
                    <a:pt x="264" y="472"/>
                  </a:lnTo>
                  <a:lnTo>
                    <a:pt x="256" y="464"/>
                  </a:lnTo>
                  <a:lnTo>
                    <a:pt x="248" y="472"/>
                  </a:lnTo>
                  <a:lnTo>
                    <a:pt x="248" y="480"/>
                  </a:lnTo>
                  <a:lnTo>
                    <a:pt x="232" y="480"/>
                  </a:lnTo>
                  <a:lnTo>
                    <a:pt x="224" y="480"/>
                  </a:lnTo>
                  <a:lnTo>
                    <a:pt x="216" y="472"/>
                  </a:lnTo>
                  <a:lnTo>
                    <a:pt x="200" y="472"/>
                  </a:lnTo>
                  <a:lnTo>
                    <a:pt x="192" y="472"/>
                  </a:lnTo>
                  <a:lnTo>
                    <a:pt x="184" y="472"/>
                  </a:lnTo>
                  <a:lnTo>
                    <a:pt x="176" y="472"/>
                  </a:lnTo>
                  <a:lnTo>
                    <a:pt x="160" y="472"/>
                  </a:lnTo>
                  <a:lnTo>
                    <a:pt x="152" y="472"/>
                  </a:lnTo>
                  <a:lnTo>
                    <a:pt x="152" y="480"/>
                  </a:lnTo>
                  <a:lnTo>
                    <a:pt x="144" y="472"/>
                  </a:lnTo>
                  <a:lnTo>
                    <a:pt x="144" y="464"/>
                  </a:lnTo>
                  <a:lnTo>
                    <a:pt x="144" y="448"/>
                  </a:lnTo>
                  <a:lnTo>
                    <a:pt x="144" y="440"/>
                  </a:lnTo>
                  <a:lnTo>
                    <a:pt x="136" y="432"/>
                  </a:lnTo>
                  <a:lnTo>
                    <a:pt x="128" y="432"/>
                  </a:lnTo>
                  <a:lnTo>
                    <a:pt x="120" y="416"/>
                  </a:lnTo>
                  <a:lnTo>
                    <a:pt x="120" y="408"/>
                  </a:lnTo>
                  <a:lnTo>
                    <a:pt x="120" y="400"/>
                  </a:lnTo>
                  <a:lnTo>
                    <a:pt x="112" y="392"/>
                  </a:lnTo>
                  <a:lnTo>
                    <a:pt x="112" y="376"/>
                  </a:lnTo>
                  <a:lnTo>
                    <a:pt x="112" y="360"/>
                  </a:lnTo>
                  <a:lnTo>
                    <a:pt x="112" y="344"/>
                  </a:lnTo>
                  <a:lnTo>
                    <a:pt x="104" y="336"/>
                  </a:lnTo>
                  <a:lnTo>
                    <a:pt x="96" y="336"/>
                  </a:lnTo>
                  <a:lnTo>
                    <a:pt x="72" y="352"/>
                  </a:lnTo>
                  <a:lnTo>
                    <a:pt x="56" y="336"/>
                  </a:lnTo>
                  <a:lnTo>
                    <a:pt x="64" y="336"/>
                  </a:lnTo>
                  <a:lnTo>
                    <a:pt x="64" y="328"/>
                  </a:lnTo>
                  <a:lnTo>
                    <a:pt x="64" y="320"/>
                  </a:lnTo>
                  <a:lnTo>
                    <a:pt x="72" y="312"/>
                  </a:lnTo>
                  <a:lnTo>
                    <a:pt x="72" y="304"/>
                  </a:lnTo>
                  <a:lnTo>
                    <a:pt x="72" y="288"/>
                  </a:lnTo>
                  <a:lnTo>
                    <a:pt x="80" y="280"/>
                  </a:lnTo>
                  <a:lnTo>
                    <a:pt x="96" y="240"/>
                  </a:lnTo>
                  <a:lnTo>
                    <a:pt x="88" y="240"/>
                  </a:lnTo>
                  <a:lnTo>
                    <a:pt x="72" y="232"/>
                  </a:lnTo>
                  <a:lnTo>
                    <a:pt x="72" y="224"/>
                  </a:lnTo>
                  <a:lnTo>
                    <a:pt x="64" y="224"/>
                  </a:lnTo>
                  <a:lnTo>
                    <a:pt x="56" y="216"/>
                  </a:lnTo>
                  <a:lnTo>
                    <a:pt x="56" y="200"/>
                  </a:lnTo>
                  <a:lnTo>
                    <a:pt x="40" y="184"/>
                  </a:lnTo>
                  <a:lnTo>
                    <a:pt x="24" y="168"/>
                  </a:lnTo>
                  <a:lnTo>
                    <a:pt x="16" y="152"/>
                  </a:lnTo>
                  <a:lnTo>
                    <a:pt x="8" y="152"/>
                  </a:lnTo>
                  <a:lnTo>
                    <a:pt x="16" y="144"/>
                  </a:lnTo>
                  <a:lnTo>
                    <a:pt x="16" y="136"/>
                  </a:lnTo>
                  <a:lnTo>
                    <a:pt x="16" y="120"/>
                  </a:lnTo>
                  <a:lnTo>
                    <a:pt x="0" y="88"/>
                  </a:lnTo>
                  <a:lnTo>
                    <a:pt x="24" y="0"/>
                  </a:lnTo>
                  <a:lnTo>
                    <a:pt x="96" y="16"/>
                  </a:lnTo>
                  <a:lnTo>
                    <a:pt x="288" y="40"/>
                  </a:lnTo>
                  <a:lnTo>
                    <a:pt x="480" y="72"/>
                  </a:lnTo>
                  <a:lnTo>
                    <a:pt x="792" y="112"/>
                  </a:lnTo>
                  <a:lnTo>
                    <a:pt x="768" y="400"/>
                  </a:lnTo>
                  <a:lnTo>
                    <a:pt x="760" y="496"/>
                  </a:lnTo>
                  <a:close/>
                </a:path>
              </a:pathLst>
            </a:custGeom>
            <a:solidFill>
              <a:srgbClr val="DDDDDD"/>
            </a:solidFill>
            <a:ln w="127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 Narrow"/>
                <a:cs typeface="Arial Narrow"/>
              </a:endParaRPr>
            </a:p>
          </p:txBody>
        </p:sp>
        <p:sp>
          <p:nvSpPr>
            <p:cNvPr id="8410" name="Freeform 133">
              <a:extLst>
                <a:ext uri="{FF2B5EF4-FFF2-40B4-BE49-F238E27FC236}">
                  <a16:creationId xmlns:a16="http://schemas.microsoft.com/office/drawing/2014/main" id="{0AE6F3D2-7CD8-23DA-B686-E4477871E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003" y="1433972"/>
              <a:ext cx="890234" cy="722970"/>
            </a:xfrm>
            <a:custGeom>
              <a:avLst/>
              <a:gdLst>
                <a:gd name="T0" fmla="*/ 1826758587 w 537"/>
                <a:gd name="T1" fmla="*/ 1531851877 h 449"/>
                <a:gd name="T2" fmla="*/ 1913747817 w 537"/>
                <a:gd name="T3" fmla="*/ 847988838 h 449"/>
                <a:gd name="T4" fmla="*/ 1942742957 w 537"/>
                <a:gd name="T5" fmla="*/ 191481947 h 449"/>
                <a:gd name="T6" fmla="*/ 231968740 w 537"/>
                <a:gd name="T7" fmla="*/ 0 h 449"/>
                <a:gd name="T8" fmla="*/ 202973599 w 537"/>
                <a:gd name="T9" fmla="*/ 164127647 h 449"/>
                <a:gd name="T10" fmla="*/ 57992185 w 537"/>
                <a:gd name="T11" fmla="*/ 984762185 h 449"/>
                <a:gd name="T12" fmla="*/ 0 w 537"/>
                <a:gd name="T13" fmla="*/ 1285661331 h 449"/>
                <a:gd name="T14" fmla="*/ 521931569 w 537"/>
                <a:gd name="T15" fmla="*/ 1367724230 h 449"/>
                <a:gd name="T16" fmla="*/ 1826758587 w 537"/>
                <a:gd name="T17" fmla="*/ 1531851877 h 44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37" h="449">
                  <a:moveTo>
                    <a:pt x="504" y="448"/>
                  </a:moveTo>
                  <a:lnTo>
                    <a:pt x="528" y="248"/>
                  </a:lnTo>
                  <a:lnTo>
                    <a:pt x="536" y="56"/>
                  </a:lnTo>
                  <a:lnTo>
                    <a:pt x="64" y="0"/>
                  </a:lnTo>
                  <a:lnTo>
                    <a:pt x="56" y="48"/>
                  </a:lnTo>
                  <a:lnTo>
                    <a:pt x="16" y="288"/>
                  </a:lnTo>
                  <a:lnTo>
                    <a:pt x="0" y="376"/>
                  </a:lnTo>
                  <a:lnTo>
                    <a:pt x="144" y="400"/>
                  </a:lnTo>
                  <a:lnTo>
                    <a:pt x="504" y="448"/>
                  </a:lnTo>
                  <a:close/>
                </a:path>
              </a:pathLst>
            </a:custGeom>
            <a:solidFill>
              <a:srgbClr val="DDDDDD"/>
            </a:solidFill>
            <a:ln w="127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 Narrow"/>
                <a:cs typeface="Arial Narrow"/>
              </a:endParaRPr>
            </a:p>
          </p:txBody>
        </p:sp>
        <p:sp>
          <p:nvSpPr>
            <p:cNvPr id="8411" name="Freeform 134">
              <a:extLst>
                <a:ext uri="{FF2B5EF4-FFF2-40B4-BE49-F238E27FC236}">
                  <a16:creationId xmlns:a16="http://schemas.microsoft.com/office/drawing/2014/main" id="{153C1455-FDD0-D42E-2155-04EBF230F6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7974" y="2090589"/>
              <a:ext cx="942764" cy="722969"/>
            </a:xfrm>
            <a:custGeom>
              <a:avLst/>
              <a:gdLst>
                <a:gd name="T0" fmla="*/ 0 w 569"/>
                <a:gd name="T1" fmla="*/ 1340366467 h 449"/>
                <a:gd name="T2" fmla="*/ 202749446 w 569"/>
                <a:gd name="T3" fmla="*/ 0 h 449"/>
                <a:gd name="T4" fmla="*/ 1506137924 w 569"/>
                <a:gd name="T5" fmla="*/ 164127450 h 449"/>
                <a:gd name="T6" fmla="*/ 2056458392 w 569"/>
                <a:gd name="T7" fmla="*/ 191481716 h 449"/>
                <a:gd name="T8" fmla="*/ 2027494457 w 569"/>
                <a:gd name="T9" fmla="*/ 519734766 h 449"/>
                <a:gd name="T10" fmla="*/ 1969566588 w 569"/>
                <a:gd name="T11" fmla="*/ 1531848183 h 449"/>
                <a:gd name="T12" fmla="*/ 1679923435 w 569"/>
                <a:gd name="T13" fmla="*/ 1504493916 h 449"/>
                <a:gd name="T14" fmla="*/ 0 w 569"/>
                <a:gd name="T15" fmla="*/ 1340366467 h 44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69" h="449">
                  <a:moveTo>
                    <a:pt x="0" y="392"/>
                  </a:moveTo>
                  <a:lnTo>
                    <a:pt x="56" y="0"/>
                  </a:lnTo>
                  <a:lnTo>
                    <a:pt x="416" y="48"/>
                  </a:lnTo>
                  <a:lnTo>
                    <a:pt x="568" y="56"/>
                  </a:lnTo>
                  <a:lnTo>
                    <a:pt x="560" y="152"/>
                  </a:lnTo>
                  <a:lnTo>
                    <a:pt x="544" y="448"/>
                  </a:lnTo>
                  <a:lnTo>
                    <a:pt x="464" y="440"/>
                  </a:lnTo>
                  <a:lnTo>
                    <a:pt x="0" y="392"/>
                  </a:lnTo>
                  <a:close/>
                </a:path>
              </a:pathLst>
            </a:custGeom>
            <a:solidFill>
              <a:srgbClr val="DDDDDD"/>
            </a:solidFill>
            <a:ln w="127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 Narrow"/>
                <a:cs typeface="Arial Narrow"/>
              </a:endParaRPr>
            </a:p>
          </p:txBody>
        </p:sp>
        <p:sp>
          <p:nvSpPr>
            <p:cNvPr id="8412" name="Freeform 135">
              <a:extLst>
                <a:ext uri="{FF2B5EF4-FFF2-40B4-BE49-F238E27FC236}">
                  <a16:creationId xmlns:a16="http://schemas.microsoft.com/office/drawing/2014/main" id="{5316E9CB-FA3F-714D-3E72-5C4122120DE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4150" y="2078147"/>
              <a:ext cx="944145" cy="721587"/>
            </a:xfrm>
            <a:custGeom>
              <a:avLst/>
              <a:gdLst>
                <a:gd name="T0" fmla="*/ 0 w 569"/>
                <a:gd name="T1" fmla="*/ 1335248272 h 449"/>
                <a:gd name="T2" fmla="*/ 203343906 w 569"/>
                <a:gd name="T3" fmla="*/ 0 h 449"/>
                <a:gd name="T4" fmla="*/ 1510557994 w 569"/>
                <a:gd name="T5" fmla="*/ 163499977 h 449"/>
                <a:gd name="T6" fmla="*/ 2062491180 w 569"/>
                <a:gd name="T7" fmla="*/ 190750281 h 449"/>
                <a:gd name="T8" fmla="*/ 2033442867 w 569"/>
                <a:gd name="T9" fmla="*/ 517748388 h 449"/>
                <a:gd name="T10" fmla="*/ 1975344336 w 569"/>
                <a:gd name="T11" fmla="*/ 1525996707 h 449"/>
                <a:gd name="T12" fmla="*/ 1684853587 w 569"/>
                <a:gd name="T13" fmla="*/ 1498748249 h 449"/>
                <a:gd name="T14" fmla="*/ 0 w 569"/>
                <a:gd name="T15" fmla="*/ 1335248272 h 44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69" h="449">
                  <a:moveTo>
                    <a:pt x="0" y="392"/>
                  </a:moveTo>
                  <a:lnTo>
                    <a:pt x="56" y="0"/>
                  </a:lnTo>
                  <a:lnTo>
                    <a:pt x="416" y="48"/>
                  </a:lnTo>
                  <a:lnTo>
                    <a:pt x="568" y="56"/>
                  </a:lnTo>
                  <a:lnTo>
                    <a:pt x="560" y="152"/>
                  </a:lnTo>
                  <a:lnTo>
                    <a:pt x="544" y="448"/>
                  </a:lnTo>
                  <a:lnTo>
                    <a:pt x="464" y="440"/>
                  </a:lnTo>
                  <a:lnTo>
                    <a:pt x="0" y="392"/>
                  </a:lnTo>
                  <a:close/>
                </a:path>
              </a:pathLst>
            </a:custGeom>
            <a:solidFill>
              <a:srgbClr val="DDDDDD"/>
            </a:solidFill>
            <a:ln w="127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 Narrow"/>
                <a:cs typeface="Arial Narrow"/>
              </a:endParaRPr>
            </a:p>
          </p:txBody>
        </p:sp>
        <p:sp>
          <p:nvSpPr>
            <p:cNvPr id="8413" name="Freeform 136">
              <a:extLst>
                <a:ext uri="{FF2B5EF4-FFF2-40B4-BE49-F238E27FC236}">
                  <a16:creationId xmlns:a16="http://schemas.microsoft.com/office/drawing/2014/main" id="{7258C8DD-747D-4849-3F36-EDCF3334BF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6825" y="2322824"/>
              <a:ext cx="942764" cy="490734"/>
            </a:xfrm>
            <a:custGeom>
              <a:avLst/>
              <a:gdLst>
                <a:gd name="T0" fmla="*/ 57927869 w 569"/>
                <a:gd name="T1" fmla="*/ 0 h 305"/>
                <a:gd name="T2" fmla="*/ 1853708946 w 569"/>
                <a:gd name="T3" fmla="*/ 27313356 h 305"/>
                <a:gd name="T4" fmla="*/ 1940602653 w 569"/>
                <a:gd name="T5" fmla="*/ 136566778 h 305"/>
                <a:gd name="T6" fmla="*/ 1911638719 w 569"/>
                <a:gd name="T7" fmla="*/ 163880134 h 305"/>
                <a:gd name="T8" fmla="*/ 1911638719 w 569"/>
                <a:gd name="T9" fmla="*/ 218506845 h 305"/>
                <a:gd name="T10" fmla="*/ 1911638719 w 569"/>
                <a:gd name="T11" fmla="*/ 245820201 h 305"/>
                <a:gd name="T12" fmla="*/ 1940602653 w 569"/>
                <a:gd name="T13" fmla="*/ 245820201 h 305"/>
                <a:gd name="T14" fmla="*/ 1969566588 w 569"/>
                <a:gd name="T15" fmla="*/ 300445065 h 305"/>
                <a:gd name="T16" fmla="*/ 1998530523 w 569"/>
                <a:gd name="T17" fmla="*/ 327758420 h 305"/>
                <a:gd name="T18" fmla="*/ 2027494457 w 569"/>
                <a:gd name="T19" fmla="*/ 327758420 h 305"/>
                <a:gd name="T20" fmla="*/ 2027494457 w 569"/>
                <a:gd name="T21" fmla="*/ 355071776 h 305"/>
                <a:gd name="T22" fmla="*/ 2056458392 w 569"/>
                <a:gd name="T23" fmla="*/ 1037903821 h 305"/>
                <a:gd name="T24" fmla="*/ 0 w 569"/>
                <a:gd name="T25" fmla="*/ 1010590465 h 305"/>
                <a:gd name="T26" fmla="*/ 57927869 w 569"/>
                <a:gd name="T27" fmla="*/ 0 h 30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69" h="305">
                  <a:moveTo>
                    <a:pt x="16" y="0"/>
                  </a:moveTo>
                  <a:lnTo>
                    <a:pt x="512" y="8"/>
                  </a:lnTo>
                  <a:lnTo>
                    <a:pt x="536" y="40"/>
                  </a:lnTo>
                  <a:lnTo>
                    <a:pt x="528" y="48"/>
                  </a:lnTo>
                  <a:lnTo>
                    <a:pt x="528" y="64"/>
                  </a:lnTo>
                  <a:lnTo>
                    <a:pt x="528" y="72"/>
                  </a:lnTo>
                  <a:lnTo>
                    <a:pt x="536" y="72"/>
                  </a:lnTo>
                  <a:lnTo>
                    <a:pt x="544" y="88"/>
                  </a:lnTo>
                  <a:lnTo>
                    <a:pt x="552" y="96"/>
                  </a:lnTo>
                  <a:lnTo>
                    <a:pt x="560" y="96"/>
                  </a:lnTo>
                  <a:lnTo>
                    <a:pt x="560" y="104"/>
                  </a:lnTo>
                  <a:lnTo>
                    <a:pt x="568" y="304"/>
                  </a:lnTo>
                  <a:lnTo>
                    <a:pt x="0" y="29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DDDDDD"/>
            </a:solidFill>
            <a:ln w="127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 Narrow"/>
                <a:cs typeface="Arial Narrow"/>
              </a:endParaRPr>
            </a:p>
          </p:txBody>
        </p:sp>
        <p:sp>
          <p:nvSpPr>
            <p:cNvPr id="8414" name="Freeform 137">
              <a:extLst>
                <a:ext uri="{FF2B5EF4-FFF2-40B4-BE49-F238E27FC236}">
                  <a16:creationId xmlns:a16="http://schemas.microsoft.com/office/drawing/2014/main" id="{1E4B8AD8-F953-C9BB-E518-CD9C990759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3943" y="1833472"/>
              <a:ext cx="1063029" cy="503176"/>
            </a:xfrm>
            <a:custGeom>
              <a:avLst/>
              <a:gdLst>
                <a:gd name="T0" fmla="*/ 0 w 641"/>
                <a:gd name="T1" fmla="*/ 681665460 h 313"/>
                <a:gd name="T2" fmla="*/ 87051136 w 641"/>
                <a:gd name="T3" fmla="*/ 0 h 313"/>
                <a:gd name="T4" fmla="*/ 1479873114 w 641"/>
                <a:gd name="T5" fmla="*/ 81799929 h 313"/>
                <a:gd name="T6" fmla="*/ 1537907204 w 641"/>
                <a:gd name="T7" fmla="*/ 136333831 h 313"/>
                <a:gd name="T8" fmla="*/ 1566924249 w 641"/>
                <a:gd name="T9" fmla="*/ 136333831 h 313"/>
                <a:gd name="T10" fmla="*/ 1624958340 w 641"/>
                <a:gd name="T11" fmla="*/ 109065957 h 313"/>
                <a:gd name="T12" fmla="*/ 1653975385 w 641"/>
                <a:gd name="T13" fmla="*/ 136333831 h 313"/>
                <a:gd name="T14" fmla="*/ 1653975385 w 641"/>
                <a:gd name="T15" fmla="*/ 190865886 h 313"/>
                <a:gd name="T16" fmla="*/ 1712011380 w 641"/>
                <a:gd name="T17" fmla="*/ 190865886 h 313"/>
                <a:gd name="T18" fmla="*/ 1741028425 w 641"/>
                <a:gd name="T19" fmla="*/ 190865886 h 313"/>
                <a:gd name="T20" fmla="*/ 1770045470 w 641"/>
                <a:gd name="T21" fmla="*/ 163599858 h 313"/>
                <a:gd name="T22" fmla="*/ 1799062515 w 641"/>
                <a:gd name="T23" fmla="*/ 163599858 h 313"/>
                <a:gd name="T24" fmla="*/ 1828079561 w 641"/>
                <a:gd name="T25" fmla="*/ 163599858 h 313"/>
                <a:gd name="T26" fmla="*/ 1944147741 w 641"/>
                <a:gd name="T27" fmla="*/ 245399787 h 313"/>
                <a:gd name="T28" fmla="*/ 2002181832 w 641"/>
                <a:gd name="T29" fmla="*/ 272665815 h 313"/>
                <a:gd name="T30" fmla="*/ 2002181832 w 641"/>
                <a:gd name="T31" fmla="*/ 299933689 h 313"/>
                <a:gd name="T32" fmla="*/ 2060215922 w 641"/>
                <a:gd name="T33" fmla="*/ 327199716 h 313"/>
                <a:gd name="T34" fmla="*/ 2060215922 w 641"/>
                <a:gd name="T35" fmla="*/ 354465744 h 313"/>
                <a:gd name="T36" fmla="*/ 2031198877 w 641"/>
                <a:gd name="T37" fmla="*/ 381733618 h 313"/>
                <a:gd name="T38" fmla="*/ 2060215922 w 641"/>
                <a:gd name="T39" fmla="*/ 408999645 h 313"/>
                <a:gd name="T40" fmla="*/ 2089232967 w 641"/>
                <a:gd name="T41" fmla="*/ 463533547 h 313"/>
                <a:gd name="T42" fmla="*/ 2118250013 w 641"/>
                <a:gd name="T43" fmla="*/ 490799574 h 313"/>
                <a:gd name="T44" fmla="*/ 2089232967 w 641"/>
                <a:gd name="T45" fmla="*/ 518065602 h 313"/>
                <a:gd name="T46" fmla="*/ 2118250013 w 641"/>
                <a:gd name="T47" fmla="*/ 545333476 h 313"/>
                <a:gd name="T48" fmla="*/ 2147267058 w 641"/>
                <a:gd name="T49" fmla="*/ 572599504 h 313"/>
                <a:gd name="T50" fmla="*/ 2147267058 w 641"/>
                <a:gd name="T51" fmla="*/ 599865531 h 313"/>
                <a:gd name="T52" fmla="*/ 2147267058 w 641"/>
                <a:gd name="T53" fmla="*/ 627133405 h 313"/>
                <a:gd name="T54" fmla="*/ 2147267058 w 641"/>
                <a:gd name="T55" fmla="*/ 681665460 h 313"/>
                <a:gd name="T56" fmla="*/ 2147483647 w 641"/>
                <a:gd name="T57" fmla="*/ 708933334 h 313"/>
                <a:gd name="T58" fmla="*/ 2147483647 w 641"/>
                <a:gd name="T59" fmla="*/ 736199362 h 313"/>
                <a:gd name="T60" fmla="*/ 2147483647 w 641"/>
                <a:gd name="T61" fmla="*/ 763465389 h 313"/>
                <a:gd name="T62" fmla="*/ 2147483647 w 641"/>
                <a:gd name="T63" fmla="*/ 790733263 h 313"/>
                <a:gd name="T64" fmla="*/ 2147483647 w 641"/>
                <a:gd name="T65" fmla="*/ 817999291 h 313"/>
                <a:gd name="T66" fmla="*/ 2147483647 w 641"/>
                <a:gd name="T67" fmla="*/ 845265318 h 313"/>
                <a:gd name="T68" fmla="*/ 2147483647 w 641"/>
                <a:gd name="T69" fmla="*/ 872533192 h 313"/>
                <a:gd name="T70" fmla="*/ 2147483647 w 641"/>
                <a:gd name="T71" fmla="*/ 872533192 h 313"/>
                <a:gd name="T72" fmla="*/ 2147483647 w 641"/>
                <a:gd name="T73" fmla="*/ 899799220 h 313"/>
                <a:gd name="T74" fmla="*/ 2147483647 w 641"/>
                <a:gd name="T75" fmla="*/ 927065247 h 313"/>
                <a:gd name="T76" fmla="*/ 2147483647 w 641"/>
                <a:gd name="T77" fmla="*/ 981599149 h 313"/>
                <a:gd name="T78" fmla="*/ 2147483647 w 641"/>
                <a:gd name="T79" fmla="*/ 1008865177 h 313"/>
                <a:gd name="T80" fmla="*/ 2147483647 w 641"/>
                <a:gd name="T81" fmla="*/ 1036133050 h 313"/>
                <a:gd name="T82" fmla="*/ 2147483647 w 641"/>
                <a:gd name="T83" fmla="*/ 1063399078 h 313"/>
                <a:gd name="T84" fmla="*/ 522308718 w 641"/>
                <a:gd name="T85" fmla="*/ 1036133050 h 313"/>
                <a:gd name="T86" fmla="*/ 551325763 w 641"/>
                <a:gd name="T87" fmla="*/ 708933334 h 313"/>
                <a:gd name="T88" fmla="*/ 0 w 641"/>
                <a:gd name="T89" fmla="*/ 681665460 h 313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641" h="313">
                  <a:moveTo>
                    <a:pt x="0" y="200"/>
                  </a:moveTo>
                  <a:lnTo>
                    <a:pt x="24" y="0"/>
                  </a:lnTo>
                  <a:lnTo>
                    <a:pt x="408" y="24"/>
                  </a:lnTo>
                  <a:lnTo>
                    <a:pt x="424" y="40"/>
                  </a:lnTo>
                  <a:lnTo>
                    <a:pt x="432" y="40"/>
                  </a:lnTo>
                  <a:lnTo>
                    <a:pt x="448" y="32"/>
                  </a:lnTo>
                  <a:lnTo>
                    <a:pt x="456" y="40"/>
                  </a:lnTo>
                  <a:lnTo>
                    <a:pt x="456" y="56"/>
                  </a:lnTo>
                  <a:lnTo>
                    <a:pt x="472" y="56"/>
                  </a:lnTo>
                  <a:lnTo>
                    <a:pt x="480" y="56"/>
                  </a:lnTo>
                  <a:lnTo>
                    <a:pt x="488" y="48"/>
                  </a:lnTo>
                  <a:lnTo>
                    <a:pt x="496" y="48"/>
                  </a:lnTo>
                  <a:lnTo>
                    <a:pt x="504" y="48"/>
                  </a:lnTo>
                  <a:lnTo>
                    <a:pt x="536" y="72"/>
                  </a:lnTo>
                  <a:lnTo>
                    <a:pt x="552" y="80"/>
                  </a:lnTo>
                  <a:lnTo>
                    <a:pt x="552" y="88"/>
                  </a:lnTo>
                  <a:lnTo>
                    <a:pt x="568" y="96"/>
                  </a:lnTo>
                  <a:lnTo>
                    <a:pt x="568" y="104"/>
                  </a:lnTo>
                  <a:lnTo>
                    <a:pt x="560" y="112"/>
                  </a:lnTo>
                  <a:lnTo>
                    <a:pt x="568" y="120"/>
                  </a:lnTo>
                  <a:lnTo>
                    <a:pt x="576" y="136"/>
                  </a:lnTo>
                  <a:lnTo>
                    <a:pt x="584" y="144"/>
                  </a:lnTo>
                  <a:lnTo>
                    <a:pt x="576" y="152"/>
                  </a:lnTo>
                  <a:lnTo>
                    <a:pt x="584" y="160"/>
                  </a:lnTo>
                  <a:lnTo>
                    <a:pt x="592" y="168"/>
                  </a:lnTo>
                  <a:lnTo>
                    <a:pt x="592" y="176"/>
                  </a:lnTo>
                  <a:lnTo>
                    <a:pt x="592" y="184"/>
                  </a:lnTo>
                  <a:lnTo>
                    <a:pt x="592" y="200"/>
                  </a:lnTo>
                  <a:lnTo>
                    <a:pt x="600" y="208"/>
                  </a:lnTo>
                  <a:lnTo>
                    <a:pt x="600" y="216"/>
                  </a:lnTo>
                  <a:lnTo>
                    <a:pt x="600" y="224"/>
                  </a:lnTo>
                  <a:lnTo>
                    <a:pt x="600" y="232"/>
                  </a:lnTo>
                  <a:lnTo>
                    <a:pt x="608" y="240"/>
                  </a:lnTo>
                  <a:lnTo>
                    <a:pt x="600" y="248"/>
                  </a:lnTo>
                  <a:lnTo>
                    <a:pt x="608" y="256"/>
                  </a:lnTo>
                  <a:lnTo>
                    <a:pt x="616" y="264"/>
                  </a:lnTo>
                  <a:lnTo>
                    <a:pt x="624" y="272"/>
                  </a:lnTo>
                  <a:lnTo>
                    <a:pt x="624" y="288"/>
                  </a:lnTo>
                  <a:lnTo>
                    <a:pt x="640" y="296"/>
                  </a:lnTo>
                  <a:lnTo>
                    <a:pt x="640" y="304"/>
                  </a:lnTo>
                  <a:lnTo>
                    <a:pt x="640" y="312"/>
                  </a:lnTo>
                  <a:lnTo>
                    <a:pt x="144" y="304"/>
                  </a:lnTo>
                  <a:lnTo>
                    <a:pt x="152" y="208"/>
                  </a:lnTo>
                  <a:lnTo>
                    <a:pt x="0" y="200"/>
                  </a:lnTo>
                  <a:close/>
                </a:path>
              </a:pathLst>
            </a:custGeom>
            <a:solidFill>
              <a:srgbClr val="DDDDDD"/>
            </a:solidFill>
            <a:ln w="127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 Narrow"/>
                <a:cs typeface="Arial Narrow"/>
              </a:endParaRPr>
            </a:p>
          </p:txBody>
        </p:sp>
        <p:sp>
          <p:nvSpPr>
            <p:cNvPr id="8415" name="Freeform 138">
              <a:extLst>
                <a:ext uri="{FF2B5EF4-FFF2-40B4-BE49-F238E27FC236}">
                  <a16:creationId xmlns:a16="http://schemas.microsoft.com/office/drawing/2014/main" id="{5268B8F2-A82D-638B-740F-274AB720F7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4032" y="1370384"/>
              <a:ext cx="890234" cy="593029"/>
            </a:xfrm>
            <a:custGeom>
              <a:avLst/>
              <a:gdLst>
                <a:gd name="T0" fmla="*/ 0 w 537"/>
                <a:gd name="T1" fmla="*/ 981030625 h 369"/>
                <a:gd name="T2" fmla="*/ 28997044 w 537"/>
                <a:gd name="T3" fmla="*/ 327010824 h 369"/>
                <a:gd name="T4" fmla="*/ 57992185 w 537"/>
                <a:gd name="T5" fmla="*/ 0 h 369"/>
                <a:gd name="T6" fmla="*/ 1884750772 w 537"/>
                <a:gd name="T7" fmla="*/ 81752244 h 369"/>
                <a:gd name="T8" fmla="*/ 1884750772 w 537"/>
                <a:gd name="T9" fmla="*/ 109002993 h 369"/>
                <a:gd name="T10" fmla="*/ 1884750772 w 537"/>
                <a:gd name="T11" fmla="*/ 163504489 h 369"/>
                <a:gd name="T12" fmla="*/ 1826758587 w 537"/>
                <a:gd name="T13" fmla="*/ 190755237 h 369"/>
                <a:gd name="T14" fmla="*/ 1826758587 w 537"/>
                <a:gd name="T15" fmla="*/ 218005985 h 369"/>
                <a:gd name="T16" fmla="*/ 1942742957 w 537"/>
                <a:gd name="T17" fmla="*/ 299760075 h 369"/>
                <a:gd name="T18" fmla="*/ 1942742957 w 537"/>
                <a:gd name="T19" fmla="*/ 899278380 h 369"/>
                <a:gd name="T20" fmla="*/ 1913747817 w 537"/>
                <a:gd name="T21" fmla="*/ 899278380 h 369"/>
                <a:gd name="T22" fmla="*/ 1884750772 w 537"/>
                <a:gd name="T23" fmla="*/ 899278380 h 369"/>
                <a:gd name="T24" fmla="*/ 1913747817 w 537"/>
                <a:gd name="T25" fmla="*/ 926529129 h 369"/>
                <a:gd name="T26" fmla="*/ 1884750772 w 537"/>
                <a:gd name="T27" fmla="*/ 981030625 h 369"/>
                <a:gd name="T28" fmla="*/ 1913747817 w 537"/>
                <a:gd name="T29" fmla="*/ 981030625 h 369"/>
                <a:gd name="T30" fmla="*/ 1942742957 w 537"/>
                <a:gd name="T31" fmla="*/ 1035532121 h 369"/>
                <a:gd name="T32" fmla="*/ 1913747817 w 537"/>
                <a:gd name="T33" fmla="*/ 1062782869 h 369"/>
                <a:gd name="T34" fmla="*/ 1913747817 w 537"/>
                <a:gd name="T35" fmla="*/ 1090033618 h 369"/>
                <a:gd name="T36" fmla="*/ 1884750772 w 537"/>
                <a:gd name="T37" fmla="*/ 1144535114 h 369"/>
                <a:gd name="T38" fmla="*/ 1913747817 w 537"/>
                <a:gd name="T39" fmla="*/ 1226287358 h 369"/>
                <a:gd name="T40" fmla="*/ 1913747817 w 537"/>
                <a:gd name="T41" fmla="*/ 1253538106 h 369"/>
                <a:gd name="T42" fmla="*/ 1855755632 w 537"/>
                <a:gd name="T43" fmla="*/ 1226287358 h 369"/>
                <a:gd name="T44" fmla="*/ 1739769358 w 537"/>
                <a:gd name="T45" fmla="*/ 1144535114 h 369"/>
                <a:gd name="T46" fmla="*/ 1710774217 w 537"/>
                <a:gd name="T47" fmla="*/ 1144535114 h 369"/>
                <a:gd name="T48" fmla="*/ 1681777173 w 537"/>
                <a:gd name="T49" fmla="*/ 1144535114 h 369"/>
                <a:gd name="T50" fmla="*/ 1652782032 w 537"/>
                <a:gd name="T51" fmla="*/ 1171785862 h 369"/>
                <a:gd name="T52" fmla="*/ 1623784988 w 537"/>
                <a:gd name="T53" fmla="*/ 1171785862 h 369"/>
                <a:gd name="T54" fmla="*/ 1565792803 w 537"/>
                <a:gd name="T55" fmla="*/ 1171785862 h 369"/>
                <a:gd name="T56" fmla="*/ 1565792803 w 537"/>
                <a:gd name="T57" fmla="*/ 1117284366 h 369"/>
                <a:gd name="T58" fmla="*/ 1536797662 w 537"/>
                <a:gd name="T59" fmla="*/ 1090033618 h 369"/>
                <a:gd name="T60" fmla="*/ 1478805477 w 537"/>
                <a:gd name="T61" fmla="*/ 1117284366 h 369"/>
                <a:gd name="T62" fmla="*/ 1449808433 w 537"/>
                <a:gd name="T63" fmla="*/ 1117284366 h 369"/>
                <a:gd name="T64" fmla="*/ 1391816248 w 537"/>
                <a:gd name="T65" fmla="*/ 1062782869 h 369"/>
                <a:gd name="T66" fmla="*/ 0 w 537"/>
                <a:gd name="T67" fmla="*/ 981030625 h 36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537" h="369">
                  <a:moveTo>
                    <a:pt x="0" y="288"/>
                  </a:moveTo>
                  <a:lnTo>
                    <a:pt x="8" y="96"/>
                  </a:lnTo>
                  <a:lnTo>
                    <a:pt x="16" y="0"/>
                  </a:lnTo>
                  <a:lnTo>
                    <a:pt x="520" y="24"/>
                  </a:lnTo>
                  <a:lnTo>
                    <a:pt x="520" y="32"/>
                  </a:lnTo>
                  <a:lnTo>
                    <a:pt x="520" y="48"/>
                  </a:lnTo>
                  <a:lnTo>
                    <a:pt x="504" y="56"/>
                  </a:lnTo>
                  <a:lnTo>
                    <a:pt x="504" y="64"/>
                  </a:lnTo>
                  <a:lnTo>
                    <a:pt x="536" y="88"/>
                  </a:lnTo>
                  <a:lnTo>
                    <a:pt x="536" y="264"/>
                  </a:lnTo>
                  <a:lnTo>
                    <a:pt x="528" y="264"/>
                  </a:lnTo>
                  <a:lnTo>
                    <a:pt x="520" y="264"/>
                  </a:lnTo>
                  <a:lnTo>
                    <a:pt x="528" y="272"/>
                  </a:lnTo>
                  <a:lnTo>
                    <a:pt x="520" y="288"/>
                  </a:lnTo>
                  <a:lnTo>
                    <a:pt x="528" y="288"/>
                  </a:lnTo>
                  <a:lnTo>
                    <a:pt x="536" y="304"/>
                  </a:lnTo>
                  <a:lnTo>
                    <a:pt x="528" y="312"/>
                  </a:lnTo>
                  <a:lnTo>
                    <a:pt x="528" y="320"/>
                  </a:lnTo>
                  <a:lnTo>
                    <a:pt x="520" y="336"/>
                  </a:lnTo>
                  <a:lnTo>
                    <a:pt x="528" y="360"/>
                  </a:lnTo>
                  <a:lnTo>
                    <a:pt x="528" y="368"/>
                  </a:lnTo>
                  <a:lnTo>
                    <a:pt x="512" y="360"/>
                  </a:lnTo>
                  <a:lnTo>
                    <a:pt x="480" y="336"/>
                  </a:lnTo>
                  <a:lnTo>
                    <a:pt x="472" y="336"/>
                  </a:lnTo>
                  <a:lnTo>
                    <a:pt x="464" y="336"/>
                  </a:lnTo>
                  <a:lnTo>
                    <a:pt x="456" y="344"/>
                  </a:lnTo>
                  <a:lnTo>
                    <a:pt x="448" y="344"/>
                  </a:lnTo>
                  <a:lnTo>
                    <a:pt x="432" y="344"/>
                  </a:lnTo>
                  <a:lnTo>
                    <a:pt x="432" y="328"/>
                  </a:lnTo>
                  <a:lnTo>
                    <a:pt x="424" y="320"/>
                  </a:lnTo>
                  <a:lnTo>
                    <a:pt x="408" y="328"/>
                  </a:lnTo>
                  <a:lnTo>
                    <a:pt x="400" y="328"/>
                  </a:lnTo>
                  <a:lnTo>
                    <a:pt x="384" y="312"/>
                  </a:lnTo>
                  <a:lnTo>
                    <a:pt x="0" y="288"/>
                  </a:lnTo>
                  <a:close/>
                </a:path>
              </a:pathLst>
            </a:custGeom>
            <a:solidFill>
              <a:srgbClr val="DDDDDD"/>
            </a:solidFill>
            <a:ln w="127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 Narrow"/>
                <a:cs typeface="Arial Narrow"/>
              </a:endParaRPr>
            </a:p>
          </p:txBody>
        </p:sp>
        <p:sp>
          <p:nvSpPr>
            <p:cNvPr id="8416" name="Freeform 139">
              <a:extLst>
                <a:ext uri="{FF2B5EF4-FFF2-40B4-BE49-F238E27FC236}">
                  <a16:creationId xmlns:a16="http://schemas.microsoft.com/office/drawing/2014/main" id="{610929CF-36F4-5AD4-B044-2C35472AC4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0266" y="881031"/>
              <a:ext cx="850146" cy="915116"/>
            </a:xfrm>
            <a:custGeom>
              <a:avLst/>
              <a:gdLst>
                <a:gd name="T0" fmla="*/ 202829294 w 513"/>
                <a:gd name="T1" fmla="*/ 1337227260 h 569"/>
                <a:gd name="T2" fmla="*/ 86926025 w 513"/>
                <a:gd name="T3" fmla="*/ 1228065889 h 569"/>
                <a:gd name="T4" fmla="*/ 144878611 w 513"/>
                <a:gd name="T5" fmla="*/ 1146193475 h 569"/>
                <a:gd name="T6" fmla="*/ 144878611 w 513"/>
                <a:gd name="T7" fmla="*/ 1064322909 h 569"/>
                <a:gd name="T8" fmla="*/ 115903269 w 513"/>
                <a:gd name="T9" fmla="*/ 900581775 h 569"/>
                <a:gd name="T10" fmla="*/ 115903269 w 513"/>
                <a:gd name="T11" fmla="*/ 818709361 h 569"/>
                <a:gd name="T12" fmla="*/ 86926025 w 513"/>
                <a:gd name="T13" fmla="*/ 627677423 h 569"/>
                <a:gd name="T14" fmla="*/ 28975342 w 513"/>
                <a:gd name="T15" fmla="*/ 491225247 h 569"/>
                <a:gd name="T16" fmla="*/ 28975342 w 513"/>
                <a:gd name="T17" fmla="*/ 300193309 h 569"/>
                <a:gd name="T18" fmla="*/ 28975342 w 513"/>
                <a:gd name="T19" fmla="*/ 218322743 h 569"/>
                <a:gd name="T20" fmla="*/ 0 w 513"/>
                <a:gd name="T21" fmla="*/ 109161371 h 569"/>
                <a:gd name="T22" fmla="*/ 492584612 w 513"/>
                <a:gd name="T23" fmla="*/ 27290805 h 569"/>
                <a:gd name="T24" fmla="*/ 521559954 w 513"/>
                <a:gd name="T25" fmla="*/ 0 h 569"/>
                <a:gd name="T26" fmla="*/ 579512540 w 513"/>
                <a:gd name="T27" fmla="*/ 81870567 h 569"/>
                <a:gd name="T28" fmla="*/ 579512540 w 513"/>
                <a:gd name="T29" fmla="*/ 191031938 h 569"/>
                <a:gd name="T30" fmla="*/ 666438564 w 513"/>
                <a:gd name="T31" fmla="*/ 218322743 h 569"/>
                <a:gd name="T32" fmla="*/ 724389247 w 513"/>
                <a:gd name="T33" fmla="*/ 245613547 h 569"/>
                <a:gd name="T34" fmla="*/ 811317175 w 513"/>
                <a:gd name="T35" fmla="*/ 245613547 h 569"/>
                <a:gd name="T36" fmla="*/ 898243200 w 513"/>
                <a:gd name="T37" fmla="*/ 272902505 h 569"/>
                <a:gd name="T38" fmla="*/ 1014146469 w 513"/>
                <a:gd name="T39" fmla="*/ 245613547 h 569"/>
                <a:gd name="T40" fmla="*/ 1101072493 w 513"/>
                <a:gd name="T41" fmla="*/ 300193309 h 569"/>
                <a:gd name="T42" fmla="*/ 1130047835 w 513"/>
                <a:gd name="T43" fmla="*/ 327484114 h 569"/>
                <a:gd name="T44" fmla="*/ 1188000421 w 513"/>
                <a:gd name="T45" fmla="*/ 300193309 h 569"/>
                <a:gd name="T46" fmla="*/ 1245951104 w 513"/>
                <a:gd name="T47" fmla="*/ 327484114 h 569"/>
                <a:gd name="T48" fmla="*/ 1332877129 w 513"/>
                <a:gd name="T49" fmla="*/ 382063876 h 569"/>
                <a:gd name="T50" fmla="*/ 1390829715 w 513"/>
                <a:gd name="T51" fmla="*/ 382063876 h 569"/>
                <a:gd name="T52" fmla="*/ 1506731081 w 513"/>
                <a:gd name="T53" fmla="*/ 327484114 h 569"/>
                <a:gd name="T54" fmla="*/ 1564681764 w 513"/>
                <a:gd name="T55" fmla="*/ 354774918 h 569"/>
                <a:gd name="T56" fmla="*/ 1709560375 w 513"/>
                <a:gd name="T57" fmla="*/ 354774918 h 569"/>
                <a:gd name="T58" fmla="*/ 1767511058 w 513"/>
                <a:gd name="T59" fmla="*/ 409354681 h 569"/>
                <a:gd name="T60" fmla="*/ 1854438986 w 513"/>
                <a:gd name="T61" fmla="*/ 382063876 h 569"/>
                <a:gd name="T62" fmla="*/ 1738535716 w 513"/>
                <a:gd name="T63" fmla="*/ 463936290 h 569"/>
                <a:gd name="T64" fmla="*/ 1651609692 w 513"/>
                <a:gd name="T65" fmla="*/ 491225247 h 569"/>
                <a:gd name="T66" fmla="*/ 1564681764 w 513"/>
                <a:gd name="T67" fmla="*/ 545806857 h 569"/>
                <a:gd name="T68" fmla="*/ 1419805056 w 513"/>
                <a:gd name="T69" fmla="*/ 709547990 h 569"/>
                <a:gd name="T70" fmla="*/ 1216975763 w 513"/>
                <a:gd name="T71" fmla="*/ 846000166 h 569"/>
                <a:gd name="T72" fmla="*/ 1216975763 w 513"/>
                <a:gd name="T73" fmla="*/ 1064322909 h 569"/>
                <a:gd name="T74" fmla="*/ 1159025080 w 513"/>
                <a:gd name="T75" fmla="*/ 1091613713 h 569"/>
                <a:gd name="T76" fmla="*/ 1072097152 w 513"/>
                <a:gd name="T77" fmla="*/ 1173484280 h 569"/>
                <a:gd name="T78" fmla="*/ 1101072493 w 513"/>
                <a:gd name="T79" fmla="*/ 1255354847 h 569"/>
                <a:gd name="T80" fmla="*/ 1101072493 w 513"/>
                <a:gd name="T81" fmla="*/ 1337227260 h 569"/>
                <a:gd name="T82" fmla="*/ 1101072493 w 513"/>
                <a:gd name="T83" fmla="*/ 1391807022 h 569"/>
                <a:gd name="T84" fmla="*/ 1130047835 w 513"/>
                <a:gd name="T85" fmla="*/ 1528259198 h 569"/>
                <a:gd name="T86" fmla="*/ 1216975763 w 513"/>
                <a:gd name="T87" fmla="*/ 1555550003 h 569"/>
                <a:gd name="T88" fmla="*/ 1245951104 w 513"/>
                <a:gd name="T89" fmla="*/ 1582838961 h 569"/>
                <a:gd name="T90" fmla="*/ 1361854373 w 513"/>
                <a:gd name="T91" fmla="*/ 1692000332 h 569"/>
                <a:gd name="T92" fmla="*/ 1506731081 w 513"/>
                <a:gd name="T93" fmla="*/ 1801161703 h 569"/>
                <a:gd name="T94" fmla="*/ 1535706423 w 513"/>
                <a:gd name="T95" fmla="*/ 1883034117 h 56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513" h="569">
                  <a:moveTo>
                    <a:pt x="56" y="568"/>
                  </a:moveTo>
                  <a:lnTo>
                    <a:pt x="56" y="392"/>
                  </a:lnTo>
                  <a:lnTo>
                    <a:pt x="24" y="368"/>
                  </a:lnTo>
                  <a:lnTo>
                    <a:pt x="24" y="360"/>
                  </a:lnTo>
                  <a:lnTo>
                    <a:pt x="40" y="352"/>
                  </a:lnTo>
                  <a:lnTo>
                    <a:pt x="40" y="336"/>
                  </a:lnTo>
                  <a:lnTo>
                    <a:pt x="40" y="328"/>
                  </a:lnTo>
                  <a:lnTo>
                    <a:pt x="40" y="312"/>
                  </a:lnTo>
                  <a:lnTo>
                    <a:pt x="40" y="304"/>
                  </a:lnTo>
                  <a:lnTo>
                    <a:pt x="32" y="264"/>
                  </a:lnTo>
                  <a:lnTo>
                    <a:pt x="32" y="256"/>
                  </a:lnTo>
                  <a:lnTo>
                    <a:pt x="32" y="240"/>
                  </a:lnTo>
                  <a:lnTo>
                    <a:pt x="24" y="232"/>
                  </a:lnTo>
                  <a:lnTo>
                    <a:pt x="24" y="184"/>
                  </a:lnTo>
                  <a:lnTo>
                    <a:pt x="24" y="152"/>
                  </a:lnTo>
                  <a:lnTo>
                    <a:pt x="8" y="144"/>
                  </a:lnTo>
                  <a:lnTo>
                    <a:pt x="8" y="112"/>
                  </a:lnTo>
                  <a:lnTo>
                    <a:pt x="8" y="88"/>
                  </a:lnTo>
                  <a:lnTo>
                    <a:pt x="8" y="72"/>
                  </a:lnTo>
                  <a:lnTo>
                    <a:pt x="8" y="64"/>
                  </a:lnTo>
                  <a:lnTo>
                    <a:pt x="0" y="40"/>
                  </a:lnTo>
                  <a:lnTo>
                    <a:pt x="0" y="32"/>
                  </a:lnTo>
                  <a:lnTo>
                    <a:pt x="136" y="32"/>
                  </a:lnTo>
                  <a:lnTo>
                    <a:pt x="136" y="8"/>
                  </a:lnTo>
                  <a:lnTo>
                    <a:pt x="136" y="0"/>
                  </a:lnTo>
                  <a:lnTo>
                    <a:pt x="144" y="0"/>
                  </a:lnTo>
                  <a:lnTo>
                    <a:pt x="160" y="0"/>
                  </a:lnTo>
                  <a:lnTo>
                    <a:pt x="160" y="24"/>
                  </a:lnTo>
                  <a:lnTo>
                    <a:pt x="168" y="40"/>
                  </a:lnTo>
                  <a:lnTo>
                    <a:pt x="160" y="56"/>
                  </a:lnTo>
                  <a:lnTo>
                    <a:pt x="176" y="64"/>
                  </a:lnTo>
                  <a:lnTo>
                    <a:pt x="184" y="64"/>
                  </a:lnTo>
                  <a:lnTo>
                    <a:pt x="192" y="64"/>
                  </a:lnTo>
                  <a:lnTo>
                    <a:pt x="200" y="72"/>
                  </a:lnTo>
                  <a:lnTo>
                    <a:pt x="208" y="72"/>
                  </a:lnTo>
                  <a:lnTo>
                    <a:pt x="224" y="72"/>
                  </a:lnTo>
                  <a:lnTo>
                    <a:pt x="224" y="80"/>
                  </a:lnTo>
                  <a:lnTo>
                    <a:pt x="248" y="80"/>
                  </a:lnTo>
                  <a:lnTo>
                    <a:pt x="256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04" y="88"/>
                  </a:lnTo>
                  <a:lnTo>
                    <a:pt x="312" y="88"/>
                  </a:lnTo>
                  <a:lnTo>
                    <a:pt x="312" y="96"/>
                  </a:lnTo>
                  <a:lnTo>
                    <a:pt x="320" y="96"/>
                  </a:lnTo>
                  <a:lnTo>
                    <a:pt x="328" y="88"/>
                  </a:lnTo>
                  <a:lnTo>
                    <a:pt x="336" y="88"/>
                  </a:lnTo>
                  <a:lnTo>
                    <a:pt x="344" y="96"/>
                  </a:lnTo>
                  <a:lnTo>
                    <a:pt x="360" y="104"/>
                  </a:lnTo>
                  <a:lnTo>
                    <a:pt x="368" y="112"/>
                  </a:lnTo>
                  <a:lnTo>
                    <a:pt x="376" y="112"/>
                  </a:lnTo>
                  <a:lnTo>
                    <a:pt x="384" y="112"/>
                  </a:lnTo>
                  <a:lnTo>
                    <a:pt x="392" y="112"/>
                  </a:lnTo>
                  <a:lnTo>
                    <a:pt x="416" y="96"/>
                  </a:lnTo>
                  <a:lnTo>
                    <a:pt x="424" y="96"/>
                  </a:lnTo>
                  <a:lnTo>
                    <a:pt x="432" y="104"/>
                  </a:lnTo>
                  <a:lnTo>
                    <a:pt x="464" y="104"/>
                  </a:lnTo>
                  <a:lnTo>
                    <a:pt x="472" y="104"/>
                  </a:lnTo>
                  <a:lnTo>
                    <a:pt x="472" y="112"/>
                  </a:lnTo>
                  <a:lnTo>
                    <a:pt x="488" y="120"/>
                  </a:lnTo>
                  <a:lnTo>
                    <a:pt x="496" y="112"/>
                  </a:lnTo>
                  <a:lnTo>
                    <a:pt x="512" y="112"/>
                  </a:lnTo>
                  <a:lnTo>
                    <a:pt x="504" y="120"/>
                  </a:lnTo>
                  <a:lnTo>
                    <a:pt x="480" y="136"/>
                  </a:lnTo>
                  <a:lnTo>
                    <a:pt x="464" y="136"/>
                  </a:lnTo>
                  <a:lnTo>
                    <a:pt x="456" y="144"/>
                  </a:lnTo>
                  <a:lnTo>
                    <a:pt x="448" y="152"/>
                  </a:lnTo>
                  <a:lnTo>
                    <a:pt x="432" y="160"/>
                  </a:lnTo>
                  <a:lnTo>
                    <a:pt x="424" y="168"/>
                  </a:lnTo>
                  <a:lnTo>
                    <a:pt x="392" y="208"/>
                  </a:lnTo>
                  <a:lnTo>
                    <a:pt x="344" y="240"/>
                  </a:lnTo>
                  <a:lnTo>
                    <a:pt x="336" y="248"/>
                  </a:lnTo>
                  <a:lnTo>
                    <a:pt x="328" y="256"/>
                  </a:lnTo>
                  <a:lnTo>
                    <a:pt x="336" y="312"/>
                  </a:lnTo>
                  <a:lnTo>
                    <a:pt x="328" y="312"/>
                  </a:lnTo>
                  <a:lnTo>
                    <a:pt x="320" y="320"/>
                  </a:lnTo>
                  <a:lnTo>
                    <a:pt x="296" y="336"/>
                  </a:lnTo>
                  <a:lnTo>
                    <a:pt x="296" y="344"/>
                  </a:lnTo>
                  <a:lnTo>
                    <a:pt x="288" y="360"/>
                  </a:lnTo>
                  <a:lnTo>
                    <a:pt x="304" y="368"/>
                  </a:lnTo>
                  <a:lnTo>
                    <a:pt x="312" y="376"/>
                  </a:lnTo>
                  <a:lnTo>
                    <a:pt x="304" y="392"/>
                  </a:lnTo>
                  <a:lnTo>
                    <a:pt x="304" y="408"/>
                  </a:lnTo>
                  <a:lnTo>
                    <a:pt x="304" y="440"/>
                  </a:lnTo>
                  <a:lnTo>
                    <a:pt x="312" y="448"/>
                  </a:lnTo>
                  <a:lnTo>
                    <a:pt x="312" y="456"/>
                  </a:lnTo>
                  <a:lnTo>
                    <a:pt x="336" y="456"/>
                  </a:lnTo>
                  <a:lnTo>
                    <a:pt x="336" y="464"/>
                  </a:lnTo>
                  <a:lnTo>
                    <a:pt x="344" y="464"/>
                  </a:lnTo>
                  <a:lnTo>
                    <a:pt x="368" y="480"/>
                  </a:lnTo>
                  <a:lnTo>
                    <a:pt x="376" y="496"/>
                  </a:lnTo>
                  <a:lnTo>
                    <a:pt x="392" y="512"/>
                  </a:lnTo>
                  <a:lnTo>
                    <a:pt x="416" y="528"/>
                  </a:lnTo>
                  <a:lnTo>
                    <a:pt x="416" y="544"/>
                  </a:lnTo>
                  <a:lnTo>
                    <a:pt x="424" y="552"/>
                  </a:lnTo>
                  <a:lnTo>
                    <a:pt x="56" y="568"/>
                  </a:lnTo>
                  <a:close/>
                </a:path>
              </a:pathLst>
            </a:custGeom>
            <a:solidFill>
              <a:srgbClr val="DDDDDD"/>
            </a:solidFill>
            <a:ln w="127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 Narrow"/>
                <a:cs typeface="Arial Narrow"/>
              </a:endParaRPr>
            </a:p>
          </p:txBody>
        </p:sp>
        <p:sp>
          <p:nvSpPr>
            <p:cNvPr id="8417" name="Freeform 140">
              <a:extLst>
                <a:ext uri="{FF2B5EF4-FFF2-40B4-BE49-F238E27FC236}">
                  <a16:creationId xmlns:a16="http://schemas.microsoft.com/office/drawing/2014/main" id="{7A52E524-9276-6D38-31B1-BCCD5995B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7177" y="1241825"/>
              <a:ext cx="691176" cy="696705"/>
            </a:xfrm>
            <a:custGeom>
              <a:avLst/>
              <a:gdLst>
                <a:gd name="T0" fmla="*/ 637687710 w 417"/>
                <a:gd name="T1" fmla="*/ 1447700570 h 433"/>
                <a:gd name="T2" fmla="*/ 550731160 w 417"/>
                <a:gd name="T3" fmla="*/ 1393070186 h 433"/>
                <a:gd name="T4" fmla="*/ 492758858 w 417"/>
                <a:gd name="T5" fmla="*/ 1256495148 h 433"/>
                <a:gd name="T6" fmla="*/ 521745009 w 417"/>
                <a:gd name="T7" fmla="*/ 1201864764 h 433"/>
                <a:gd name="T8" fmla="*/ 492758858 w 417"/>
                <a:gd name="T9" fmla="*/ 1119918263 h 433"/>
                <a:gd name="T10" fmla="*/ 463772707 w 417"/>
                <a:gd name="T11" fmla="*/ 1037973610 h 433"/>
                <a:gd name="T12" fmla="*/ 318843855 w 417"/>
                <a:gd name="T13" fmla="*/ 928712841 h 433"/>
                <a:gd name="T14" fmla="*/ 202901154 w 417"/>
                <a:gd name="T15" fmla="*/ 819452072 h 433"/>
                <a:gd name="T16" fmla="*/ 173915003 w 417"/>
                <a:gd name="T17" fmla="*/ 792137804 h 433"/>
                <a:gd name="T18" fmla="*/ 86956550 w 417"/>
                <a:gd name="T19" fmla="*/ 764823536 h 433"/>
                <a:gd name="T20" fmla="*/ 57972302 w 417"/>
                <a:gd name="T21" fmla="*/ 628246650 h 433"/>
                <a:gd name="T22" fmla="*/ 57972302 w 417"/>
                <a:gd name="T23" fmla="*/ 573616266 h 433"/>
                <a:gd name="T24" fmla="*/ 57972302 w 417"/>
                <a:gd name="T25" fmla="*/ 491671613 h 433"/>
                <a:gd name="T26" fmla="*/ 28986151 w 417"/>
                <a:gd name="T27" fmla="*/ 409726960 h 433"/>
                <a:gd name="T28" fmla="*/ 115942701 w 417"/>
                <a:gd name="T29" fmla="*/ 327780459 h 433"/>
                <a:gd name="T30" fmla="*/ 173915003 w 417"/>
                <a:gd name="T31" fmla="*/ 300466191 h 433"/>
                <a:gd name="T32" fmla="*/ 173915003 w 417"/>
                <a:gd name="T33" fmla="*/ 81944653 h 433"/>
                <a:gd name="T34" fmla="*/ 231887305 w 417"/>
                <a:gd name="T35" fmla="*/ 81944653 h 433"/>
                <a:gd name="T36" fmla="*/ 289857704 w 417"/>
                <a:gd name="T37" fmla="*/ 81944653 h 433"/>
                <a:gd name="T38" fmla="*/ 492758858 w 417"/>
                <a:gd name="T39" fmla="*/ 0 h 433"/>
                <a:gd name="T40" fmla="*/ 521745009 w 417"/>
                <a:gd name="T41" fmla="*/ 27314268 h 433"/>
                <a:gd name="T42" fmla="*/ 521745009 w 417"/>
                <a:gd name="T43" fmla="*/ 54630385 h 433"/>
                <a:gd name="T44" fmla="*/ 550731160 w 417"/>
                <a:gd name="T45" fmla="*/ 81944653 h 433"/>
                <a:gd name="T46" fmla="*/ 579715408 w 417"/>
                <a:gd name="T47" fmla="*/ 109260769 h 433"/>
                <a:gd name="T48" fmla="*/ 637687710 w 417"/>
                <a:gd name="T49" fmla="*/ 109260769 h 433"/>
                <a:gd name="T50" fmla="*/ 666673861 w 417"/>
                <a:gd name="T51" fmla="*/ 136575037 h 433"/>
                <a:gd name="T52" fmla="*/ 695660012 w 417"/>
                <a:gd name="T53" fmla="*/ 191205422 h 433"/>
                <a:gd name="T54" fmla="*/ 985517716 w 417"/>
                <a:gd name="T55" fmla="*/ 218521538 h 433"/>
                <a:gd name="T56" fmla="*/ 1072474266 w 417"/>
                <a:gd name="T57" fmla="*/ 273150075 h 433"/>
                <a:gd name="T58" fmla="*/ 1130446568 w 417"/>
                <a:gd name="T59" fmla="*/ 273150075 h 433"/>
                <a:gd name="T60" fmla="*/ 1188418870 w 417"/>
                <a:gd name="T61" fmla="*/ 327780459 h 433"/>
                <a:gd name="T62" fmla="*/ 1275375420 w 417"/>
                <a:gd name="T63" fmla="*/ 355096576 h 433"/>
                <a:gd name="T64" fmla="*/ 1275375420 w 417"/>
                <a:gd name="T65" fmla="*/ 464357345 h 433"/>
                <a:gd name="T66" fmla="*/ 1304361571 w 417"/>
                <a:gd name="T67" fmla="*/ 464357345 h 433"/>
                <a:gd name="T68" fmla="*/ 1304361571 w 417"/>
                <a:gd name="T69" fmla="*/ 491671613 h 433"/>
                <a:gd name="T70" fmla="*/ 1304361571 w 417"/>
                <a:gd name="T71" fmla="*/ 546301997 h 433"/>
                <a:gd name="T72" fmla="*/ 1304361571 w 417"/>
                <a:gd name="T73" fmla="*/ 600932382 h 433"/>
                <a:gd name="T74" fmla="*/ 1246389269 w 417"/>
                <a:gd name="T75" fmla="*/ 710193151 h 433"/>
                <a:gd name="T76" fmla="*/ 1304361571 w 417"/>
                <a:gd name="T77" fmla="*/ 737507419 h 433"/>
                <a:gd name="T78" fmla="*/ 1391318121 w 417"/>
                <a:gd name="T79" fmla="*/ 600932382 h 433"/>
                <a:gd name="T80" fmla="*/ 1420304272 w 417"/>
                <a:gd name="T81" fmla="*/ 573616266 h 433"/>
                <a:gd name="T82" fmla="*/ 1449290423 w 417"/>
                <a:gd name="T83" fmla="*/ 546301997 h 433"/>
                <a:gd name="T84" fmla="*/ 1478276574 w 417"/>
                <a:gd name="T85" fmla="*/ 491671613 h 433"/>
                <a:gd name="T86" fmla="*/ 1507262725 w 417"/>
                <a:gd name="T87" fmla="*/ 546301997 h 433"/>
                <a:gd name="T88" fmla="*/ 1449290423 w 417"/>
                <a:gd name="T89" fmla="*/ 628246650 h 433"/>
                <a:gd name="T90" fmla="*/ 1420304272 w 417"/>
                <a:gd name="T91" fmla="*/ 682877035 h 433"/>
                <a:gd name="T92" fmla="*/ 1391318121 w 417"/>
                <a:gd name="T93" fmla="*/ 819452072 h 433"/>
                <a:gd name="T94" fmla="*/ 1362331969 w 417"/>
                <a:gd name="T95" fmla="*/ 874082457 h 433"/>
                <a:gd name="T96" fmla="*/ 1362331969 w 417"/>
                <a:gd name="T97" fmla="*/ 956028958 h 433"/>
                <a:gd name="T98" fmla="*/ 1362331969 w 417"/>
                <a:gd name="T99" fmla="*/ 1065287879 h 433"/>
                <a:gd name="T100" fmla="*/ 1333347722 w 417"/>
                <a:gd name="T101" fmla="*/ 1256495148 h 433"/>
                <a:gd name="T102" fmla="*/ 1362331969 w 417"/>
                <a:gd name="T103" fmla="*/ 1338439801 h 433"/>
                <a:gd name="T104" fmla="*/ 1362331969 w 417"/>
                <a:gd name="T105" fmla="*/ 1393070186 h 433"/>
                <a:gd name="T106" fmla="*/ 637687710 w 417"/>
                <a:gd name="T107" fmla="*/ 1475014839 h 43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17" h="433">
                  <a:moveTo>
                    <a:pt x="176" y="432"/>
                  </a:moveTo>
                  <a:lnTo>
                    <a:pt x="176" y="424"/>
                  </a:lnTo>
                  <a:lnTo>
                    <a:pt x="168" y="416"/>
                  </a:lnTo>
                  <a:lnTo>
                    <a:pt x="152" y="408"/>
                  </a:lnTo>
                  <a:lnTo>
                    <a:pt x="144" y="376"/>
                  </a:lnTo>
                  <a:lnTo>
                    <a:pt x="136" y="368"/>
                  </a:lnTo>
                  <a:lnTo>
                    <a:pt x="144" y="360"/>
                  </a:lnTo>
                  <a:lnTo>
                    <a:pt x="144" y="352"/>
                  </a:lnTo>
                  <a:lnTo>
                    <a:pt x="136" y="344"/>
                  </a:lnTo>
                  <a:lnTo>
                    <a:pt x="136" y="328"/>
                  </a:lnTo>
                  <a:lnTo>
                    <a:pt x="128" y="320"/>
                  </a:lnTo>
                  <a:lnTo>
                    <a:pt x="128" y="304"/>
                  </a:lnTo>
                  <a:lnTo>
                    <a:pt x="104" y="288"/>
                  </a:lnTo>
                  <a:lnTo>
                    <a:pt x="88" y="272"/>
                  </a:lnTo>
                  <a:lnTo>
                    <a:pt x="80" y="256"/>
                  </a:lnTo>
                  <a:lnTo>
                    <a:pt x="56" y="240"/>
                  </a:lnTo>
                  <a:lnTo>
                    <a:pt x="48" y="240"/>
                  </a:lnTo>
                  <a:lnTo>
                    <a:pt x="48" y="232"/>
                  </a:lnTo>
                  <a:lnTo>
                    <a:pt x="24" y="232"/>
                  </a:lnTo>
                  <a:lnTo>
                    <a:pt x="24" y="224"/>
                  </a:lnTo>
                  <a:lnTo>
                    <a:pt x="16" y="216"/>
                  </a:lnTo>
                  <a:lnTo>
                    <a:pt x="16" y="184"/>
                  </a:lnTo>
                  <a:lnTo>
                    <a:pt x="16" y="168"/>
                  </a:lnTo>
                  <a:lnTo>
                    <a:pt x="24" y="152"/>
                  </a:lnTo>
                  <a:lnTo>
                    <a:pt x="16" y="144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8" y="112"/>
                  </a:lnTo>
                  <a:lnTo>
                    <a:pt x="32" y="96"/>
                  </a:lnTo>
                  <a:lnTo>
                    <a:pt x="40" y="88"/>
                  </a:lnTo>
                  <a:lnTo>
                    <a:pt x="48" y="88"/>
                  </a:lnTo>
                  <a:lnTo>
                    <a:pt x="40" y="32"/>
                  </a:lnTo>
                  <a:lnTo>
                    <a:pt x="48" y="24"/>
                  </a:lnTo>
                  <a:lnTo>
                    <a:pt x="56" y="16"/>
                  </a:lnTo>
                  <a:lnTo>
                    <a:pt x="64" y="24"/>
                  </a:lnTo>
                  <a:lnTo>
                    <a:pt x="72" y="24"/>
                  </a:lnTo>
                  <a:lnTo>
                    <a:pt x="80" y="24"/>
                  </a:lnTo>
                  <a:lnTo>
                    <a:pt x="104" y="16"/>
                  </a:lnTo>
                  <a:lnTo>
                    <a:pt x="136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44" y="16"/>
                  </a:lnTo>
                  <a:lnTo>
                    <a:pt x="136" y="24"/>
                  </a:lnTo>
                  <a:lnTo>
                    <a:pt x="152" y="24"/>
                  </a:lnTo>
                  <a:lnTo>
                    <a:pt x="160" y="32"/>
                  </a:lnTo>
                  <a:lnTo>
                    <a:pt x="168" y="24"/>
                  </a:lnTo>
                  <a:lnTo>
                    <a:pt x="176" y="32"/>
                  </a:lnTo>
                  <a:lnTo>
                    <a:pt x="184" y="32"/>
                  </a:lnTo>
                  <a:lnTo>
                    <a:pt x="184" y="40"/>
                  </a:lnTo>
                  <a:lnTo>
                    <a:pt x="192" y="48"/>
                  </a:lnTo>
                  <a:lnTo>
                    <a:pt x="192" y="56"/>
                  </a:lnTo>
                  <a:lnTo>
                    <a:pt x="264" y="64"/>
                  </a:lnTo>
                  <a:lnTo>
                    <a:pt x="272" y="64"/>
                  </a:lnTo>
                  <a:lnTo>
                    <a:pt x="288" y="80"/>
                  </a:lnTo>
                  <a:lnTo>
                    <a:pt x="296" y="80"/>
                  </a:lnTo>
                  <a:lnTo>
                    <a:pt x="304" y="80"/>
                  </a:lnTo>
                  <a:lnTo>
                    <a:pt x="312" y="80"/>
                  </a:lnTo>
                  <a:lnTo>
                    <a:pt x="328" y="88"/>
                  </a:lnTo>
                  <a:lnTo>
                    <a:pt x="328" y="96"/>
                  </a:lnTo>
                  <a:lnTo>
                    <a:pt x="336" y="96"/>
                  </a:lnTo>
                  <a:lnTo>
                    <a:pt x="352" y="104"/>
                  </a:lnTo>
                  <a:lnTo>
                    <a:pt x="352" y="112"/>
                  </a:lnTo>
                  <a:lnTo>
                    <a:pt x="352" y="136"/>
                  </a:lnTo>
                  <a:lnTo>
                    <a:pt x="352" y="144"/>
                  </a:lnTo>
                  <a:lnTo>
                    <a:pt x="360" y="136"/>
                  </a:lnTo>
                  <a:lnTo>
                    <a:pt x="368" y="136"/>
                  </a:lnTo>
                  <a:lnTo>
                    <a:pt x="360" y="144"/>
                  </a:lnTo>
                  <a:lnTo>
                    <a:pt x="360" y="152"/>
                  </a:lnTo>
                  <a:lnTo>
                    <a:pt x="360" y="160"/>
                  </a:lnTo>
                  <a:lnTo>
                    <a:pt x="376" y="168"/>
                  </a:lnTo>
                  <a:lnTo>
                    <a:pt x="360" y="176"/>
                  </a:lnTo>
                  <a:lnTo>
                    <a:pt x="344" y="192"/>
                  </a:lnTo>
                  <a:lnTo>
                    <a:pt x="344" y="208"/>
                  </a:lnTo>
                  <a:lnTo>
                    <a:pt x="344" y="216"/>
                  </a:lnTo>
                  <a:lnTo>
                    <a:pt x="360" y="216"/>
                  </a:lnTo>
                  <a:lnTo>
                    <a:pt x="368" y="192"/>
                  </a:lnTo>
                  <a:lnTo>
                    <a:pt x="384" y="176"/>
                  </a:lnTo>
                  <a:lnTo>
                    <a:pt x="392" y="176"/>
                  </a:lnTo>
                  <a:lnTo>
                    <a:pt x="392" y="168"/>
                  </a:lnTo>
                  <a:lnTo>
                    <a:pt x="400" y="168"/>
                  </a:lnTo>
                  <a:lnTo>
                    <a:pt x="400" y="160"/>
                  </a:lnTo>
                  <a:lnTo>
                    <a:pt x="400" y="152"/>
                  </a:lnTo>
                  <a:lnTo>
                    <a:pt x="408" y="144"/>
                  </a:lnTo>
                  <a:lnTo>
                    <a:pt x="416" y="144"/>
                  </a:lnTo>
                  <a:lnTo>
                    <a:pt x="416" y="160"/>
                  </a:lnTo>
                  <a:lnTo>
                    <a:pt x="400" y="176"/>
                  </a:lnTo>
                  <a:lnTo>
                    <a:pt x="400" y="184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384" y="216"/>
                  </a:lnTo>
                  <a:lnTo>
                    <a:pt x="384" y="240"/>
                  </a:lnTo>
                  <a:lnTo>
                    <a:pt x="384" y="248"/>
                  </a:lnTo>
                  <a:lnTo>
                    <a:pt x="376" y="256"/>
                  </a:lnTo>
                  <a:lnTo>
                    <a:pt x="376" y="264"/>
                  </a:lnTo>
                  <a:lnTo>
                    <a:pt x="376" y="280"/>
                  </a:lnTo>
                  <a:lnTo>
                    <a:pt x="376" y="304"/>
                  </a:lnTo>
                  <a:lnTo>
                    <a:pt x="376" y="312"/>
                  </a:lnTo>
                  <a:lnTo>
                    <a:pt x="368" y="328"/>
                  </a:lnTo>
                  <a:lnTo>
                    <a:pt x="368" y="368"/>
                  </a:lnTo>
                  <a:lnTo>
                    <a:pt x="384" y="392"/>
                  </a:lnTo>
                  <a:lnTo>
                    <a:pt x="376" y="392"/>
                  </a:lnTo>
                  <a:lnTo>
                    <a:pt x="376" y="400"/>
                  </a:lnTo>
                  <a:lnTo>
                    <a:pt x="376" y="408"/>
                  </a:lnTo>
                  <a:lnTo>
                    <a:pt x="376" y="416"/>
                  </a:lnTo>
                  <a:lnTo>
                    <a:pt x="176" y="432"/>
                  </a:lnTo>
                  <a:close/>
                </a:path>
              </a:pathLst>
            </a:custGeom>
            <a:solidFill>
              <a:srgbClr val="DDDDDD"/>
            </a:solidFill>
            <a:ln w="127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 Narrow"/>
                <a:cs typeface="Arial Narrow"/>
              </a:endParaRPr>
            </a:p>
          </p:txBody>
        </p:sp>
        <p:sp>
          <p:nvSpPr>
            <p:cNvPr id="8418" name="Freeform 141">
              <a:extLst>
                <a:ext uri="{FF2B5EF4-FFF2-40B4-BE49-F238E27FC236}">
                  <a16:creationId xmlns:a16="http://schemas.microsoft.com/office/drawing/2014/main" id="{2C0776E8-643A-AF6A-0D47-8C124B401B7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3323" y="1356560"/>
              <a:ext cx="504558" cy="657999"/>
            </a:xfrm>
            <a:custGeom>
              <a:avLst/>
              <a:gdLst>
                <a:gd name="T0" fmla="*/ 548601453 w 305"/>
                <a:gd name="T1" fmla="*/ 1338076937 h 409"/>
                <a:gd name="T2" fmla="*/ 866210820 w 305"/>
                <a:gd name="T3" fmla="*/ 1310768227 h 409"/>
                <a:gd name="T4" fmla="*/ 952831902 w 305"/>
                <a:gd name="T5" fmla="*/ 1201537079 h 409"/>
                <a:gd name="T6" fmla="*/ 952831902 w 305"/>
                <a:gd name="T7" fmla="*/ 1092307779 h 409"/>
                <a:gd name="T8" fmla="*/ 1010579923 w 305"/>
                <a:gd name="T9" fmla="*/ 1010383495 h 409"/>
                <a:gd name="T10" fmla="*/ 1039454884 w 305"/>
                <a:gd name="T11" fmla="*/ 955767921 h 409"/>
                <a:gd name="T12" fmla="*/ 1068327945 w 305"/>
                <a:gd name="T13" fmla="*/ 983076632 h 409"/>
                <a:gd name="T14" fmla="*/ 1068327945 w 305"/>
                <a:gd name="T15" fmla="*/ 901154195 h 409"/>
                <a:gd name="T16" fmla="*/ 1068327945 w 305"/>
                <a:gd name="T17" fmla="*/ 819229911 h 409"/>
                <a:gd name="T18" fmla="*/ 981706863 w 305"/>
                <a:gd name="T19" fmla="*/ 546153890 h 409"/>
                <a:gd name="T20" fmla="*/ 866210820 w 305"/>
                <a:gd name="T21" fmla="*/ 546153890 h 409"/>
                <a:gd name="T22" fmla="*/ 721843617 w 305"/>
                <a:gd name="T23" fmla="*/ 709998763 h 409"/>
                <a:gd name="T24" fmla="*/ 635222535 w 305"/>
                <a:gd name="T25" fmla="*/ 655385037 h 409"/>
                <a:gd name="T26" fmla="*/ 664095595 w 305"/>
                <a:gd name="T27" fmla="*/ 573460753 h 409"/>
                <a:gd name="T28" fmla="*/ 721843617 w 305"/>
                <a:gd name="T29" fmla="*/ 518845179 h 409"/>
                <a:gd name="T30" fmla="*/ 750716677 w 305"/>
                <a:gd name="T31" fmla="*/ 464229605 h 409"/>
                <a:gd name="T32" fmla="*/ 779589738 w 305"/>
                <a:gd name="T33" fmla="*/ 327691595 h 409"/>
                <a:gd name="T34" fmla="*/ 750716677 w 305"/>
                <a:gd name="T35" fmla="*/ 300384732 h 409"/>
                <a:gd name="T36" fmla="*/ 721843617 w 305"/>
                <a:gd name="T37" fmla="*/ 245769158 h 409"/>
                <a:gd name="T38" fmla="*/ 750716677 w 305"/>
                <a:gd name="T39" fmla="*/ 218462295 h 409"/>
                <a:gd name="T40" fmla="*/ 721843617 w 305"/>
                <a:gd name="T41" fmla="*/ 136538011 h 409"/>
                <a:gd name="T42" fmla="*/ 606347574 w 305"/>
                <a:gd name="T43" fmla="*/ 81922437 h 409"/>
                <a:gd name="T44" fmla="*/ 519726492 w 305"/>
                <a:gd name="T45" fmla="*/ 54615574 h 409"/>
                <a:gd name="T46" fmla="*/ 433105410 w 305"/>
                <a:gd name="T47" fmla="*/ 27306863 h 409"/>
                <a:gd name="T48" fmla="*/ 375359289 w 305"/>
                <a:gd name="T49" fmla="*/ 27306863 h 409"/>
                <a:gd name="T50" fmla="*/ 317611267 w 305"/>
                <a:gd name="T51" fmla="*/ 81922437 h 409"/>
                <a:gd name="T52" fmla="*/ 317611267 w 305"/>
                <a:gd name="T53" fmla="*/ 136538011 h 409"/>
                <a:gd name="T54" fmla="*/ 288736307 w 305"/>
                <a:gd name="T55" fmla="*/ 163846721 h 409"/>
                <a:gd name="T56" fmla="*/ 230990185 w 305"/>
                <a:gd name="T57" fmla="*/ 245769158 h 409"/>
                <a:gd name="T58" fmla="*/ 259863246 w 305"/>
                <a:gd name="T59" fmla="*/ 300384732 h 409"/>
                <a:gd name="T60" fmla="*/ 202115225 w 305"/>
                <a:gd name="T61" fmla="*/ 327691595 h 409"/>
                <a:gd name="T62" fmla="*/ 202115225 w 305"/>
                <a:gd name="T63" fmla="*/ 300384732 h 409"/>
                <a:gd name="T64" fmla="*/ 202115225 w 305"/>
                <a:gd name="T65" fmla="*/ 245769158 h 409"/>
                <a:gd name="T66" fmla="*/ 173242164 w 305"/>
                <a:gd name="T67" fmla="*/ 273076021 h 409"/>
                <a:gd name="T68" fmla="*/ 144369103 w 305"/>
                <a:gd name="T69" fmla="*/ 327691595 h 409"/>
                <a:gd name="T70" fmla="*/ 86621082 w 305"/>
                <a:gd name="T71" fmla="*/ 327691595 h 409"/>
                <a:gd name="T72" fmla="*/ 57748021 w 305"/>
                <a:gd name="T73" fmla="*/ 382307168 h 409"/>
                <a:gd name="T74" fmla="*/ 28873061 w 305"/>
                <a:gd name="T75" fmla="*/ 464229605 h 409"/>
                <a:gd name="T76" fmla="*/ 28873061 w 305"/>
                <a:gd name="T77" fmla="*/ 546153890 h 409"/>
                <a:gd name="T78" fmla="*/ 0 w 305"/>
                <a:gd name="T79" fmla="*/ 628076326 h 409"/>
                <a:gd name="T80" fmla="*/ 28873061 w 305"/>
                <a:gd name="T81" fmla="*/ 737307474 h 409"/>
                <a:gd name="T82" fmla="*/ 28873061 w 305"/>
                <a:gd name="T83" fmla="*/ 819229911 h 409"/>
                <a:gd name="T84" fmla="*/ 115494143 w 305"/>
                <a:gd name="T85" fmla="*/ 983076632 h 409"/>
                <a:gd name="T86" fmla="*/ 144369103 w 305"/>
                <a:gd name="T87" fmla="*/ 1064999069 h 409"/>
                <a:gd name="T88" fmla="*/ 115494143 w 305"/>
                <a:gd name="T89" fmla="*/ 1092307779 h 409"/>
                <a:gd name="T90" fmla="*/ 86621082 w 305"/>
                <a:gd name="T91" fmla="*/ 1228845790 h 409"/>
                <a:gd name="T92" fmla="*/ 28873061 w 305"/>
                <a:gd name="T93" fmla="*/ 1365383800 h 409"/>
                <a:gd name="T94" fmla="*/ 0 w 305"/>
                <a:gd name="T95" fmla="*/ 1392690663 h 40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305" h="409">
                  <a:moveTo>
                    <a:pt x="0" y="408"/>
                  </a:moveTo>
                  <a:lnTo>
                    <a:pt x="152" y="392"/>
                  </a:lnTo>
                  <a:lnTo>
                    <a:pt x="152" y="400"/>
                  </a:lnTo>
                  <a:lnTo>
                    <a:pt x="240" y="384"/>
                  </a:lnTo>
                  <a:lnTo>
                    <a:pt x="256" y="360"/>
                  </a:lnTo>
                  <a:lnTo>
                    <a:pt x="264" y="352"/>
                  </a:lnTo>
                  <a:lnTo>
                    <a:pt x="256" y="336"/>
                  </a:lnTo>
                  <a:lnTo>
                    <a:pt x="264" y="320"/>
                  </a:lnTo>
                  <a:lnTo>
                    <a:pt x="280" y="312"/>
                  </a:lnTo>
                  <a:lnTo>
                    <a:pt x="280" y="296"/>
                  </a:lnTo>
                  <a:lnTo>
                    <a:pt x="280" y="288"/>
                  </a:lnTo>
                  <a:lnTo>
                    <a:pt x="288" y="280"/>
                  </a:lnTo>
                  <a:lnTo>
                    <a:pt x="288" y="288"/>
                  </a:lnTo>
                  <a:lnTo>
                    <a:pt x="296" y="288"/>
                  </a:lnTo>
                  <a:lnTo>
                    <a:pt x="304" y="280"/>
                  </a:lnTo>
                  <a:lnTo>
                    <a:pt x="296" y="264"/>
                  </a:lnTo>
                  <a:lnTo>
                    <a:pt x="296" y="248"/>
                  </a:lnTo>
                  <a:lnTo>
                    <a:pt x="296" y="240"/>
                  </a:lnTo>
                  <a:lnTo>
                    <a:pt x="288" y="216"/>
                  </a:lnTo>
                  <a:lnTo>
                    <a:pt x="272" y="160"/>
                  </a:lnTo>
                  <a:lnTo>
                    <a:pt x="248" y="152"/>
                  </a:lnTo>
                  <a:lnTo>
                    <a:pt x="240" y="160"/>
                  </a:lnTo>
                  <a:lnTo>
                    <a:pt x="224" y="168"/>
                  </a:lnTo>
                  <a:lnTo>
                    <a:pt x="200" y="208"/>
                  </a:lnTo>
                  <a:lnTo>
                    <a:pt x="184" y="200"/>
                  </a:lnTo>
                  <a:lnTo>
                    <a:pt x="176" y="192"/>
                  </a:lnTo>
                  <a:lnTo>
                    <a:pt x="184" y="176"/>
                  </a:lnTo>
                  <a:lnTo>
                    <a:pt x="184" y="168"/>
                  </a:lnTo>
                  <a:lnTo>
                    <a:pt x="200" y="160"/>
                  </a:lnTo>
                  <a:lnTo>
                    <a:pt x="200" y="152"/>
                  </a:lnTo>
                  <a:lnTo>
                    <a:pt x="200" y="144"/>
                  </a:lnTo>
                  <a:lnTo>
                    <a:pt x="208" y="136"/>
                  </a:lnTo>
                  <a:lnTo>
                    <a:pt x="216" y="120"/>
                  </a:lnTo>
                  <a:lnTo>
                    <a:pt x="216" y="96"/>
                  </a:lnTo>
                  <a:lnTo>
                    <a:pt x="208" y="88"/>
                  </a:lnTo>
                  <a:lnTo>
                    <a:pt x="200" y="80"/>
                  </a:lnTo>
                  <a:lnTo>
                    <a:pt x="200" y="72"/>
                  </a:lnTo>
                  <a:lnTo>
                    <a:pt x="200" y="64"/>
                  </a:lnTo>
                  <a:lnTo>
                    <a:pt x="208" y="64"/>
                  </a:lnTo>
                  <a:lnTo>
                    <a:pt x="208" y="56"/>
                  </a:lnTo>
                  <a:lnTo>
                    <a:pt x="200" y="40"/>
                  </a:lnTo>
                  <a:lnTo>
                    <a:pt x="192" y="40"/>
                  </a:lnTo>
                  <a:lnTo>
                    <a:pt x="168" y="24"/>
                  </a:lnTo>
                  <a:lnTo>
                    <a:pt x="152" y="24"/>
                  </a:lnTo>
                  <a:lnTo>
                    <a:pt x="144" y="16"/>
                  </a:lnTo>
                  <a:lnTo>
                    <a:pt x="136" y="8"/>
                  </a:lnTo>
                  <a:lnTo>
                    <a:pt x="120" y="8"/>
                  </a:lnTo>
                  <a:lnTo>
                    <a:pt x="104" y="0"/>
                  </a:lnTo>
                  <a:lnTo>
                    <a:pt x="104" y="8"/>
                  </a:lnTo>
                  <a:lnTo>
                    <a:pt x="96" y="8"/>
                  </a:lnTo>
                  <a:lnTo>
                    <a:pt x="88" y="24"/>
                  </a:lnTo>
                  <a:lnTo>
                    <a:pt x="88" y="32"/>
                  </a:lnTo>
                  <a:lnTo>
                    <a:pt x="88" y="40"/>
                  </a:lnTo>
                  <a:lnTo>
                    <a:pt x="88" y="48"/>
                  </a:lnTo>
                  <a:lnTo>
                    <a:pt x="80" y="48"/>
                  </a:lnTo>
                  <a:lnTo>
                    <a:pt x="72" y="56"/>
                  </a:lnTo>
                  <a:lnTo>
                    <a:pt x="64" y="72"/>
                  </a:lnTo>
                  <a:lnTo>
                    <a:pt x="64" y="80"/>
                  </a:lnTo>
                  <a:lnTo>
                    <a:pt x="72" y="88"/>
                  </a:lnTo>
                  <a:lnTo>
                    <a:pt x="64" y="96"/>
                  </a:lnTo>
                  <a:lnTo>
                    <a:pt x="56" y="96"/>
                  </a:lnTo>
                  <a:lnTo>
                    <a:pt x="56" y="88"/>
                  </a:lnTo>
                  <a:lnTo>
                    <a:pt x="56" y="80"/>
                  </a:lnTo>
                  <a:lnTo>
                    <a:pt x="56" y="72"/>
                  </a:lnTo>
                  <a:lnTo>
                    <a:pt x="48" y="72"/>
                  </a:lnTo>
                  <a:lnTo>
                    <a:pt x="48" y="80"/>
                  </a:lnTo>
                  <a:lnTo>
                    <a:pt x="40" y="88"/>
                  </a:lnTo>
                  <a:lnTo>
                    <a:pt x="40" y="96"/>
                  </a:lnTo>
                  <a:lnTo>
                    <a:pt x="32" y="96"/>
                  </a:lnTo>
                  <a:lnTo>
                    <a:pt x="24" y="96"/>
                  </a:lnTo>
                  <a:lnTo>
                    <a:pt x="24" y="104"/>
                  </a:lnTo>
                  <a:lnTo>
                    <a:pt x="16" y="112"/>
                  </a:lnTo>
                  <a:lnTo>
                    <a:pt x="8" y="120"/>
                  </a:lnTo>
                  <a:lnTo>
                    <a:pt x="8" y="136"/>
                  </a:lnTo>
                  <a:lnTo>
                    <a:pt x="8" y="152"/>
                  </a:lnTo>
                  <a:lnTo>
                    <a:pt x="8" y="160"/>
                  </a:lnTo>
                  <a:lnTo>
                    <a:pt x="0" y="176"/>
                  </a:lnTo>
                  <a:lnTo>
                    <a:pt x="0" y="184"/>
                  </a:lnTo>
                  <a:lnTo>
                    <a:pt x="0" y="192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8" y="240"/>
                  </a:lnTo>
                  <a:lnTo>
                    <a:pt x="24" y="264"/>
                  </a:lnTo>
                  <a:lnTo>
                    <a:pt x="32" y="288"/>
                  </a:lnTo>
                  <a:lnTo>
                    <a:pt x="32" y="312"/>
                  </a:lnTo>
                  <a:lnTo>
                    <a:pt x="40" y="312"/>
                  </a:lnTo>
                  <a:lnTo>
                    <a:pt x="40" y="320"/>
                  </a:lnTo>
                  <a:lnTo>
                    <a:pt x="32" y="320"/>
                  </a:lnTo>
                  <a:lnTo>
                    <a:pt x="32" y="344"/>
                  </a:lnTo>
                  <a:lnTo>
                    <a:pt x="24" y="360"/>
                  </a:lnTo>
                  <a:lnTo>
                    <a:pt x="24" y="376"/>
                  </a:lnTo>
                  <a:lnTo>
                    <a:pt x="8" y="400"/>
                  </a:lnTo>
                  <a:lnTo>
                    <a:pt x="0" y="400"/>
                  </a:lnTo>
                  <a:lnTo>
                    <a:pt x="0" y="408"/>
                  </a:lnTo>
                  <a:close/>
                </a:path>
              </a:pathLst>
            </a:custGeom>
            <a:solidFill>
              <a:srgbClr val="DDDDDD"/>
            </a:solidFill>
            <a:ln w="127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 Narrow"/>
                <a:cs typeface="Arial Narrow"/>
              </a:endParaRPr>
            </a:p>
          </p:txBody>
        </p:sp>
        <p:sp>
          <p:nvSpPr>
            <p:cNvPr id="8419" name="Freeform 142">
              <a:extLst>
                <a:ext uri="{FF2B5EF4-FFF2-40B4-BE49-F238E27FC236}">
                  <a16:creationId xmlns:a16="http://schemas.microsoft.com/office/drawing/2014/main" id="{F9687159-3392-3B31-EC17-7A76CDAA3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5030" y="1138149"/>
              <a:ext cx="783793" cy="374618"/>
            </a:xfrm>
            <a:custGeom>
              <a:avLst/>
              <a:gdLst>
                <a:gd name="T0" fmla="*/ 57942093 w 473"/>
                <a:gd name="T1" fmla="*/ 300011713 h 233"/>
                <a:gd name="T2" fmla="*/ 144853331 w 473"/>
                <a:gd name="T3" fmla="*/ 272738424 h 233"/>
                <a:gd name="T4" fmla="*/ 173824377 w 473"/>
                <a:gd name="T5" fmla="*/ 245463289 h 233"/>
                <a:gd name="T6" fmla="*/ 347650657 w 473"/>
                <a:gd name="T7" fmla="*/ 190916712 h 233"/>
                <a:gd name="T8" fmla="*/ 434561894 w 473"/>
                <a:gd name="T9" fmla="*/ 81821712 h 233"/>
                <a:gd name="T10" fmla="*/ 521475035 w 473"/>
                <a:gd name="T11" fmla="*/ 0 h 233"/>
                <a:gd name="T12" fmla="*/ 637357318 w 473"/>
                <a:gd name="T13" fmla="*/ 0 h 233"/>
                <a:gd name="T14" fmla="*/ 550446081 w 473"/>
                <a:gd name="T15" fmla="*/ 54548423 h 233"/>
                <a:gd name="T16" fmla="*/ 492503988 w 473"/>
                <a:gd name="T17" fmla="*/ 136368289 h 233"/>
                <a:gd name="T18" fmla="*/ 492503988 w 473"/>
                <a:gd name="T19" fmla="*/ 218190001 h 233"/>
                <a:gd name="T20" fmla="*/ 492503988 w 473"/>
                <a:gd name="T21" fmla="*/ 218190001 h 233"/>
                <a:gd name="T22" fmla="*/ 550446081 w 473"/>
                <a:gd name="T23" fmla="*/ 190916712 h 233"/>
                <a:gd name="T24" fmla="*/ 666328365 w 473"/>
                <a:gd name="T25" fmla="*/ 218190001 h 233"/>
                <a:gd name="T26" fmla="*/ 811183599 w 473"/>
                <a:gd name="T27" fmla="*/ 272738424 h 233"/>
                <a:gd name="T28" fmla="*/ 869123789 w 473"/>
                <a:gd name="T29" fmla="*/ 300011713 h 233"/>
                <a:gd name="T30" fmla="*/ 927065882 w 473"/>
                <a:gd name="T31" fmla="*/ 300011713 h 233"/>
                <a:gd name="T32" fmla="*/ 1013979022 w 473"/>
                <a:gd name="T33" fmla="*/ 245463289 h 233"/>
                <a:gd name="T34" fmla="*/ 1274716540 w 473"/>
                <a:gd name="T35" fmla="*/ 163643424 h 233"/>
                <a:gd name="T36" fmla="*/ 1332658633 w 473"/>
                <a:gd name="T37" fmla="*/ 163643424 h 233"/>
                <a:gd name="T38" fmla="*/ 1303687586 w 473"/>
                <a:gd name="T39" fmla="*/ 218190001 h 233"/>
                <a:gd name="T40" fmla="*/ 1361627777 w 473"/>
                <a:gd name="T41" fmla="*/ 272738424 h 233"/>
                <a:gd name="T42" fmla="*/ 1506483010 w 473"/>
                <a:gd name="T43" fmla="*/ 245463289 h 233"/>
                <a:gd name="T44" fmla="*/ 1564425104 w 473"/>
                <a:gd name="T45" fmla="*/ 300011713 h 233"/>
                <a:gd name="T46" fmla="*/ 1622365294 w 473"/>
                <a:gd name="T47" fmla="*/ 354558290 h 233"/>
                <a:gd name="T48" fmla="*/ 1709278434 w 473"/>
                <a:gd name="T49" fmla="*/ 354558290 h 233"/>
                <a:gd name="T50" fmla="*/ 1651336341 w 473"/>
                <a:gd name="T51" fmla="*/ 381833425 h 233"/>
                <a:gd name="T52" fmla="*/ 1593394247 w 473"/>
                <a:gd name="T53" fmla="*/ 381833425 h 233"/>
                <a:gd name="T54" fmla="*/ 1564425104 w 473"/>
                <a:gd name="T55" fmla="*/ 381833425 h 233"/>
                <a:gd name="T56" fmla="*/ 1477511964 w 473"/>
                <a:gd name="T57" fmla="*/ 409106713 h 233"/>
                <a:gd name="T58" fmla="*/ 1419569870 w 473"/>
                <a:gd name="T59" fmla="*/ 409106713 h 233"/>
                <a:gd name="T60" fmla="*/ 1419569870 w 473"/>
                <a:gd name="T61" fmla="*/ 436380002 h 233"/>
                <a:gd name="T62" fmla="*/ 1274716540 w 473"/>
                <a:gd name="T63" fmla="*/ 381833425 h 233"/>
                <a:gd name="T64" fmla="*/ 1245745493 w 473"/>
                <a:gd name="T65" fmla="*/ 381833425 h 233"/>
                <a:gd name="T66" fmla="*/ 1129861306 w 473"/>
                <a:gd name="T67" fmla="*/ 436380002 h 233"/>
                <a:gd name="T68" fmla="*/ 1100892163 w 473"/>
                <a:gd name="T69" fmla="*/ 463653290 h 233"/>
                <a:gd name="T70" fmla="*/ 1042950069 w 473"/>
                <a:gd name="T71" fmla="*/ 463653290 h 233"/>
                <a:gd name="T72" fmla="*/ 1042950069 w 473"/>
                <a:gd name="T73" fmla="*/ 518201714 h 233"/>
                <a:gd name="T74" fmla="*/ 927065882 w 473"/>
                <a:gd name="T75" fmla="*/ 572748291 h 233"/>
                <a:gd name="T76" fmla="*/ 985007976 w 473"/>
                <a:gd name="T77" fmla="*/ 490928425 h 233"/>
                <a:gd name="T78" fmla="*/ 898094836 w 473"/>
                <a:gd name="T79" fmla="*/ 545475002 h 233"/>
                <a:gd name="T80" fmla="*/ 869123789 w 473"/>
                <a:gd name="T81" fmla="*/ 490928425 h 233"/>
                <a:gd name="T82" fmla="*/ 840154645 w 473"/>
                <a:gd name="T83" fmla="*/ 545475002 h 233"/>
                <a:gd name="T84" fmla="*/ 811183599 w 473"/>
                <a:gd name="T85" fmla="*/ 654570003 h 233"/>
                <a:gd name="T86" fmla="*/ 753241505 w 473"/>
                <a:gd name="T87" fmla="*/ 736391715 h 233"/>
                <a:gd name="T88" fmla="*/ 753241505 w 473"/>
                <a:gd name="T89" fmla="*/ 790940138 h 233"/>
                <a:gd name="T90" fmla="*/ 695299412 w 473"/>
                <a:gd name="T91" fmla="*/ 736391715 h 233"/>
                <a:gd name="T92" fmla="*/ 724270458 w 473"/>
                <a:gd name="T93" fmla="*/ 681845138 h 233"/>
                <a:gd name="T94" fmla="*/ 666328365 w 473"/>
                <a:gd name="T95" fmla="*/ 709118426 h 233"/>
                <a:gd name="T96" fmla="*/ 666328365 w 473"/>
                <a:gd name="T97" fmla="*/ 600023426 h 233"/>
                <a:gd name="T98" fmla="*/ 608388175 w 473"/>
                <a:gd name="T99" fmla="*/ 545475002 h 233"/>
                <a:gd name="T100" fmla="*/ 579417128 w 473"/>
                <a:gd name="T101" fmla="*/ 518201714 h 233"/>
                <a:gd name="T102" fmla="*/ 492503988 w 473"/>
                <a:gd name="T103" fmla="*/ 490928425 h 233"/>
                <a:gd name="T104" fmla="*/ 434561894 w 473"/>
                <a:gd name="T105" fmla="*/ 490928425 h 233"/>
                <a:gd name="T106" fmla="*/ 347650657 w 473"/>
                <a:gd name="T107" fmla="*/ 436380002 h 233"/>
                <a:gd name="T108" fmla="*/ 86913140 w 473"/>
                <a:gd name="T109" fmla="*/ 381833425 h 233"/>
                <a:gd name="T110" fmla="*/ 57942093 w 473"/>
                <a:gd name="T111" fmla="*/ 327285001 h 233"/>
                <a:gd name="T112" fmla="*/ 0 w 473"/>
                <a:gd name="T113" fmla="*/ 300011713 h 23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473" h="233">
                  <a:moveTo>
                    <a:pt x="0" y="88"/>
                  </a:moveTo>
                  <a:lnTo>
                    <a:pt x="16" y="88"/>
                  </a:lnTo>
                  <a:lnTo>
                    <a:pt x="24" y="80"/>
                  </a:lnTo>
                  <a:lnTo>
                    <a:pt x="40" y="80"/>
                  </a:lnTo>
                  <a:lnTo>
                    <a:pt x="40" y="72"/>
                  </a:lnTo>
                  <a:lnTo>
                    <a:pt x="48" y="72"/>
                  </a:lnTo>
                  <a:lnTo>
                    <a:pt x="72" y="64"/>
                  </a:lnTo>
                  <a:lnTo>
                    <a:pt x="96" y="56"/>
                  </a:lnTo>
                  <a:lnTo>
                    <a:pt x="112" y="32"/>
                  </a:lnTo>
                  <a:lnTo>
                    <a:pt x="120" y="24"/>
                  </a:lnTo>
                  <a:lnTo>
                    <a:pt x="136" y="8"/>
                  </a:lnTo>
                  <a:lnTo>
                    <a:pt x="144" y="0"/>
                  </a:lnTo>
                  <a:lnTo>
                    <a:pt x="168" y="0"/>
                  </a:lnTo>
                  <a:lnTo>
                    <a:pt x="176" y="0"/>
                  </a:lnTo>
                  <a:lnTo>
                    <a:pt x="160" y="8"/>
                  </a:lnTo>
                  <a:lnTo>
                    <a:pt x="152" y="16"/>
                  </a:lnTo>
                  <a:lnTo>
                    <a:pt x="136" y="32"/>
                  </a:lnTo>
                  <a:lnTo>
                    <a:pt x="136" y="40"/>
                  </a:lnTo>
                  <a:lnTo>
                    <a:pt x="136" y="48"/>
                  </a:lnTo>
                  <a:lnTo>
                    <a:pt x="136" y="64"/>
                  </a:lnTo>
                  <a:lnTo>
                    <a:pt x="136" y="72"/>
                  </a:lnTo>
                  <a:lnTo>
                    <a:pt x="136" y="64"/>
                  </a:lnTo>
                  <a:lnTo>
                    <a:pt x="144" y="56"/>
                  </a:lnTo>
                  <a:lnTo>
                    <a:pt x="152" y="56"/>
                  </a:lnTo>
                  <a:lnTo>
                    <a:pt x="160" y="56"/>
                  </a:lnTo>
                  <a:lnTo>
                    <a:pt x="184" y="64"/>
                  </a:lnTo>
                  <a:lnTo>
                    <a:pt x="208" y="80"/>
                  </a:lnTo>
                  <a:lnTo>
                    <a:pt x="224" y="80"/>
                  </a:lnTo>
                  <a:lnTo>
                    <a:pt x="232" y="80"/>
                  </a:lnTo>
                  <a:lnTo>
                    <a:pt x="240" y="88"/>
                  </a:lnTo>
                  <a:lnTo>
                    <a:pt x="248" y="88"/>
                  </a:lnTo>
                  <a:lnTo>
                    <a:pt x="256" y="88"/>
                  </a:lnTo>
                  <a:lnTo>
                    <a:pt x="264" y="80"/>
                  </a:lnTo>
                  <a:lnTo>
                    <a:pt x="280" y="72"/>
                  </a:lnTo>
                  <a:lnTo>
                    <a:pt x="336" y="56"/>
                  </a:lnTo>
                  <a:lnTo>
                    <a:pt x="352" y="48"/>
                  </a:lnTo>
                  <a:lnTo>
                    <a:pt x="360" y="48"/>
                  </a:lnTo>
                  <a:lnTo>
                    <a:pt x="368" y="48"/>
                  </a:lnTo>
                  <a:lnTo>
                    <a:pt x="360" y="56"/>
                  </a:lnTo>
                  <a:lnTo>
                    <a:pt x="360" y="64"/>
                  </a:lnTo>
                  <a:lnTo>
                    <a:pt x="368" y="80"/>
                  </a:lnTo>
                  <a:lnTo>
                    <a:pt x="376" y="80"/>
                  </a:lnTo>
                  <a:lnTo>
                    <a:pt x="392" y="80"/>
                  </a:lnTo>
                  <a:lnTo>
                    <a:pt x="416" y="72"/>
                  </a:lnTo>
                  <a:lnTo>
                    <a:pt x="424" y="80"/>
                  </a:lnTo>
                  <a:lnTo>
                    <a:pt x="432" y="88"/>
                  </a:lnTo>
                  <a:lnTo>
                    <a:pt x="440" y="96"/>
                  </a:lnTo>
                  <a:lnTo>
                    <a:pt x="448" y="104"/>
                  </a:lnTo>
                  <a:lnTo>
                    <a:pt x="464" y="96"/>
                  </a:lnTo>
                  <a:lnTo>
                    <a:pt x="472" y="104"/>
                  </a:lnTo>
                  <a:lnTo>
                    <a:pt x="464" y="112"/>
                  </a:lnTo>
                  <a:lnTo>
                    <a:pt x="456" y="112"/>
                  </a:lnTo>
                  <a:lnTo>
                    <a:pt x="448" y="112"/>
                  </a:lnTo>
                  <a:lnTo>
                    <a:pt x="440" y="112"/>
                  </a:lnTo>
                  <a:lnTo>
                    <a:pt x="440" y="120"/>
                  </a:lnTo>
                  <a:lnTo>
                    <a:pt x="432" y="112"/>
                  </a:lnTo>
                  <a:lnTo>
                    <a:pt x="424" y="112"/>
                  </a:lnTo>
                  <a:lnTo>
                    <a:pt x="408" y="120"/>
                  </a:lnTo>
                  <a:lnTo>
                    <a:pt x="400" y="112"/>
                  </a:lnTo>
                  <a:lnTo>
                    <a:pt x="392" y="120"/>
                  </a:lnTo>
                  <a:lnTo>
                    <a:pt x="400" y="128"/>
                  </a:lnTo>
                  <a:lnTo>
                    <a:pt x="392" y="128"/>
                  </a:lnTo>
                  <a:lnTo>
                    <a:pt x="376" y="120"/>
                  </a:lnTo>
                  <a:lnTo>
                    <a:pt x="352" y="112"/>
                  </a:lnTo>
                  <a:lnTo>
                    <a:pt x="344" y="120"/>
                  </a:lnTo>
                  <a:lnTo>
                    <a:pt x="344" y="112"/>
                  </a:lnTo>
                  <a:lnTo>
                    <a:pt x="320" y="128"/>
                  </a:lnTo>
                  <a:lnTo>
                    <a:pt x="312" y="128"/>
                  </a:lnTo>
                  <a:lnTo>
                    <a:pt x="312" y="136"/>
                  </a:lnTo>
                  <a:lnTo>
                    <a:pt x="304" y="136"/>
                  </a:lnTo>
                  <a:lnTo>
                    <a:pt x="296" y="136"/>
                  </a:lnTo>
                  <a:lnTo>
                    <a:pt x="288" y="136"/>
                  </a:lnTo>
                  <a:lnTo>
                    <a:pt x="288" y="144"/>
                  </a:lnTo>
                  <a:lnTo>
                    <a:pt x="288" y="152"/>
                  </a:lnTo>
                  <a:lnTo>
                    <a:pt x="264" y="168"/>
                  </a:lnTo>
                  <a:lnTo>
                    <a:pt x="256" y="168"/>
                  </a:lnTo>
                  <a:lnTo>
                    <a:pt x="272" y="152"/>
                  </a:lnTo>
                  <a:lnTo>
                    <a:pt x="272" y="144"/>
                  </a:lnTo>
                  <a:lnTo>
                    <a:pt x="256" y="144"/>
                  </a:lnTo>
                  <a:lnTo>
                    <a:pt x="248" y="160"/>
                  </a:lnTo>
                  <a:lnTo>
                    <a:pt x="240" y="160"/>
                  </a:lnTo>
                  <a:lnTo>
                    <a:pt x="240" y="144"/>
                  </a:lnTo>
                  <a:lnTo>
                    <a:pt x="240" y="152"/>
                  </a:lnTo>
                  <a:lnTo>
                    <a:pt x="232" y="160"/>
                  </a:lnTo>
                  <a:lnTo>
                    <a:pt x="224" y="176"/>
                  </a:lnTo>
                  <a:lnTo>
                    <a:pt x="224" y="192"/>
                  </a:lnTo>
                  <a:lnTo>
                    <a:pt x="216" y="200"/>
                  </a:lnTo>
                  <a:lnTo>
                    <a:pt x="208" y="216"/>
                  </a:lnTo>
                  <a:lnTo>
                    <a:pt x="208" y="224"/>
                  </a:lnTo>
                  <a:lnTo>
                    <a:pt x="208" y="232"/>
                  </a:lnTo>
                  <a:lnTo>
                    <a:pt x="192" y="224"/>
                  </a:lnTo>
                  <a:lnTo>
                    <a:pt x="192" y="216"/>
                  </a:lnTo>
                  <a:lnTo>
                    <a:pt x="192" y="208"/>
                  </a:lnTo>
                  <a:lnTo>
                    <a:pt x="200" y="200"/>
                  </a:lnTo>
                  <a:lnTo>
                    <a:pt x="192" y="200"/>
                  </a:lnTo>
                  <a:lnTo>
                    <a:pt x="184" y="208"/>
                  </a:lnTo>
                  <a:lnTo>
                    <a:pt x="184" y="200"/>
                  </a:lnTo>
                  <a:lnTo>
                    <a:pt x="184" y="176"/>
                  </a:lnTo>
                  <a:lnTo>
                    <a:pt x="184" y="168"/>
                  </a:lnTo>
                  <a:lnTo>
                    <a:pt x="168" y="160"/>
                  </a:lnTo>
                  <a:lnTo>
                    <a:pt x="160" y="160"/>
                  </a:lnTo>
                  <a:lnTo>
                    <a:pt x="160" y="152"/>
                  </a:lnTo>
                  <a:lnTo>
                    <a:pt x="144" y="144"/>
                  </a:lnTo>
                  <a:lnTo>
                    <a:pt x="136" y="144"/>
                  </a:lnTo>
                  <a:lnTo>
                    <a:pt x="128" y="144"/>
                  </a:lnTo>
                  <a:lnTo>
                    <a:pt x="120" y="144"/>
                  </a:lnTo>
                  <a:lnTo>
                    <a:pt x="104" y="128"/>
                  </a:lnTo>
                  <a:lnTo>
                    <a:pt x="96" y="128"/>
                  </a:lnTo>
                  <a:lnTo>
                    <a:pt x="24" y="120"/>
                  </a:lnTo>
                  <a:lnTo>
                    <a:pt x="24" y="112"/>
                  </a:lnTo>
                  <a:lnTo>
                    <a:pt x="16" y="104"/>
                  </a:lnTo>
                  <a:lnTo>
                    <a:pt x="16" y="96"/>
                  </a:lnTo>
                  <a:lnTo>
                    <a:pt x="8" y="96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DDDDDD"/>
            </a:solidFill>
            <a:ln w="127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 Narrow"/>
                <a:cs typeface="Arial Narrow"/>
              </a:endParaRPr>
            </a:p>
          </p:txBody>
        </p:sp>
        <p:sp>
          <p:nvSpPr>
            <p:cNvPr id="8420" name="Freeform 143">
              <a:extLst>
                <a:ext uri="{FF2B5EF4-FFF2-40B4-BE49-F238E27FC236}">
                  <a16:creationId xmlns:a16="http://schemas.microsoft.com/office/drawing/2014/main" id="{81400FFD-14EF-952E-E8EF-9CD4195848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5236" y="1768501"/>
              <a:ext cx="771352" cy="504559"/>
            </a:xfrm>
            <a:custGeom>
              <a:avLst/>
              <a:gdLst>
                <a:gd name="T0" fmla="*/ 1393545600 w 465"/>
                <a:gd name="T1" fmla="*/ 0 h 313"/>
                <a:gd name="T2" fmla="*/ 1422577800 w 465"/>
                <a:gd name="T3" fmla="*/ 82250576 h 313"/>
                <a:gd name="T4" fmla="*/ 1393545600 w 465"/>
                <a:gd name="T5" fmla="*/ 137084294 h 313"/>
                <a:gd name="T6" fmla="*/ 1451610000 w 465"/>
                <a:gd name="T7" fmla="*/ 274166736 h 313"/>
                <a:gd name="T8" fmla="*/ 1538706600 w 465"/>
                <a:gd name="T9" fmla="*/ 329000453 h 313"/>
                <a:gd name="T10" fmla="*/ 1538706600 w 465"/>
                <a:gd name="T11" fmla="*/ 383834171 h 313"/>
                <a:gd name="T12" fmla="*/ 1625803200 w 465"/>
                <a:gd name="T13" fmla="*/ 438667888 h 313"/>
                <a:gd name="T14" fmla="*/ 1683867600 w 465"/>
                <a:gd name="T15" fmla="*/ 493501606 h 313"/>
                <a:gd name="T16" fmla="*/ 1654835400 w 465"/>
                <a:gd name="T17" fmla="*/ 575750331 h 313"/>
                <a:gd name="T18" fmla="*/ 1596771000 w 465"/>
                <a:gd name="T19" fmla="*/ 658000907 h 313"/>
                <a:gd name="T20" fmla="*/ 1480642200 w 465"/>
                <a:gd name="T21" fmla="*/ 685417766 h 313"/>
                <a:gd name="T22" fmla="*/ 1451610000 w 465"/>
                <a:gd name="T23" fmla="*/ 740251483 h 313"/>
                <a:gd name="T24" fmla="*/ 1480642200 w 465"/>
                <a:gd name="T25" fmla="*/ 822502059 h 313"/>
                <a:gd name="T26" fmla="*/ 1451610000 w 465"/>
                <a:gd name="T27" fmla="*/ 959584502 h 313"/>
                <a:gd name="T28" fmla="*/ 1393545600 w 465"/>
                <a:gd name="T29" fmla="*/ 1014418219 h 313"/>
                <a:gd name="T30" fmla="*/ 1393545600 w 465"/>
                <a:gd name="T31" fmla="*/ 1069251936 h 313"/>
                <a:gd name="T32" fmla="*/ 232257600 w 465"/>
                <a:gd name="T33" fmla="*/ 1014418219 h 313"/>
                <a:gd name="T34" fmla="*/ 203225400 w 465"/>
                <a:gd name="T35" fmla="*/ 987001360 h 313"/>
                <a:gd name="T36" fmla="*/ 203225400 w 465"/>
                <a:gd name="T37" fmla="*/ 932167643 h 313"/>
                <a:gd name="T38" fmla="*/ 203225400 w 465"/>
                <a:gd name="T39" fmla="*/ 877333925 h 313"/>
                <a:gd name="T40" fmla="*/ 174193200 w 465"/>
                <a:gd name="T41" fmla="*/ 822502059 h 313"/>
                <a:gd name="T42" fmla="*/ 174193200 w 465"/>
                <a:gd name="T43" fmla="*/ 740251483 h 313"/>
                <a:gd name="T44" fmla="*/ 145161000 w 465"/>
                <a:gd name="T45" fmla="*/ 685417766 h 313"/>
                <a:gd name="T46" fmla="*/ 145161000 w 465"/>
                <a:gd name="T47" fmla="*/ 630584048 h 313"/>
                <a:gd name="T48" fmla="*/ 87096600 w 465"/>
                <a:gd name="T49" fmla="*/ 548333472 h 313"/>
                <a:gd name="T50" fmla="*/ 87096600 w 465"/>
                <a:gd name="T51" fmla="*/ 493501606 h 313"/>
                <a:gd name="T52" fmla="*/ 29032200 w 465"/>
                <a:gd name="T53" fmla="*/ 438667888 h 313"/>
                <a:gd name="T54" fmla="*/ 29032200 w 465"/>
                <a:gd name="T55" fmla="*/ 383834171 h 313"/>
                <a:gd name="T56" fmla="*/ 29032200 w 465"/>
                <a:gd name="T57" fmla="*/ 246749877 h 313"/>
                <a:gd name="T58" fmla="*/ 58064400 w 465"/>
                <a:gd name="T59" fmla="*/ 191916160 h 313"/>
                <a:gd name="T60" fmla="*/ 0 w 465"/>
                <a:gd name="T61" fmla="*/ 137084294 h 313"/>
                <a:gd name="T62" fmla="*/ 0 w 465"/>
                <a:gd name="T63" fmla="*/ 54833717 h 313"/>
                <a:gd name="T64" fmla="*/ 58064400 w 465"/>
                <a:gd name="T65" fmla="*/ 54833717 h 31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65" h="313">
                  <a:moveTo>
                    <a:pt x="16" y="16"/>
                  </a:moveTo>
                  <a:lnTo>
                    <a:pt x="384" y="0"/>
                  </a:lnTo>
                  <a:lnTo>
                    <a:pt x="384" y="16"/>
                  </a:lnTo>
                  <a:lnTo>
                    <a:pt x="392" y="24"/>
                  </a:lnTo>
                  <a:lnTo>
                    <a:pt x="392" y="32"/>
                  </a:lnTo>
                  <a:lnTo>
                    <a:pt x="384" y="40"/>
                  </a:lnTo>
                  <a:lnTo>
                    <a:pt x="392" y="48"/>
                  </a:lnTo>
                  <a:lnTo>
                    <a:pt x="400" y="80"/>
                  </a:lnTo>
                  <a:lnTo>
                    <a:pt x="416" y="88"/>
                  </a:lnTo>
                  <a:lnTo>
                    <a:pt x="424" y="96"/>
                  </a:lnTo>
                  <a:lnTo>
                    <a:pt x="424" y="104"/>
                  </a:lnTo>
                  <a:lnTo>
                    <a:pt x="424" y="112"/>
                  </a:lnTo>
                  <a:lnTo>
                    <a:pt x="440" y="120"/>
                  </a:lnTo>
                  <a:lnTo>
                    <a:pt x="448" y="128"/>
                  </a:lnTo>
                  <a:lnTo>
                    <a:pt x="456" y="136"/>
                  </a:lnTo>
                  <a:lnTo>
                    <a:pt x="464" y="144"/>
                  </a:lnTo>
                  <a:lnTo>
                    <a:pt x="464" y="152"/>
                  </a:lnTo>
                  <a:lnTo>
                    <a:pt x="456" y="168"/>
                  </a:lnTo>
                  <a:lnTo>
                    <a:pt x="456" y="184"/>
                  </a:lnTo>
                  <a:lnTo>
                    <a:pt x="440" y="192"/>
                  </a:lnTo>
                  <a:lnTo>
                    <a:pt x="424" y="200"/>
                  </a:lnTo>
                  <a:lnTo>
                    <a:pt x="408" y="200"/>
                  </a:lnTo>
                  <a:lnTo>
                    <a:pt x="400" y="208"/>
                  </a:lnTo>
                  <a:lnTo>
                    <a:pt x="400" y="216"/>
                  </a:lnTo>
                  <a:lnTo>
                    <a:pt x="400" y="224"/>
                  </a:lnTo>
                  <a:lnTo>
                    <a:pt x="408" y="240"/>
                  </a:lnTo>
                  <a:lnTo>
                    <a:pt x="408" y="256"/>
                  </a:lnTo>
                  <a:lnTo>
                    <a:pt x="400" y="280"/>
                  </a:lnTo>
                  <a:lnTo>
                    <a:pt x="392" y="288"/>
                  </a:lnTo>
                  <a:lnTo>
                    <a:pt x="384" y="296"/>
                  </a:lnTo>
                  <a:lnTo>
                    <a:pt x="384" y="312"/>
                  </a:lnTo>
                  <a:lnTo>
                    <a:pt x="360" y="296"/>
                  </a:lnTo>
                  <a:lnTo>
                    <a:pt x="64" y="296"/>
                  </a:lnTo>
                  <a:lnTo>
                    <a:pt x="56" y="288"/>
                  </a:lnTo>
                  <a:lnTo>
                    <a:pt x="64" y="280"/>
                  </a:lnTo>
                  <a:lnTo>
                    <a:pt x="56" y="272"/>
                  </a:lnTo>
                  <a:lnTo>
                    <a:pt x="56" y="264"/>
                  </a:lnTo>
                  <a:lnTo>
                    <a:pt x="56" y="256"/>
                  </a:lnTo>
                  <a:lnTo>
                    <a:pt x="56" y="248"/>
                  </a:lnTo>
                  <a:lnTo>
                    <a:pt x="48" y="240"/>
                  </a:lnTo>
                  <a:lnTo>
                    <a:pt x="48" y="224"/>
                  </a:lnTo>
                  <a:lnTo>
                    <a:pt x="48" y="216"/>
                  </a:lnTo>
                  <a:lnTo>
                    <a:pt x="48" y="208"/>
                  </a:lnTo>
                  <a:lnTo>
                    <a:pt x="40" y="200"/>
                  </a:lnTo>
                  <a:lnTo>
                    <a:pt x="32" y="192"/>
                  </a:lnTo>
                  <a:lnTo>
                    <a:pt x="40" y="184"/>
                  </a:lnTo>
                  <a:lnTo>
                    <a:pt x="32" y="176"/>
                  </a:lnTo>
                  <a:lnTo>
                    <a:pt x="24" y="160"/>
                  </a:lnTo>
                  <a:lnTo>
                    <a:pt x="16" y="152"/>
                  </a:lnTo>
                  <a:lnTo>
                    <a:pt x="24" y="144"/>
                  </a:lnTo>
                  <a:lnTo>
                    <a:pt x="24" y="136"/>
                  </a:lnTo>
                  <a:lnTo>
                    <a:pt x="8" y="128"/>
                  </a:lnTo>
                  <a:lnTo>
                    <a:pt x="8" y="120"/>
                  </a:lnTo>
                  <a:lnTo>
                    <a:pt x="8" y="112"/>
                  </a:lnTo>
                  <a:lnTo>
                    <a:pt x="0" y="88"/>
                  </a:lnTo>
                  <a:lnTo>
                    <a:pt x="8" y="72"/>
                  </a:lnTo>
                  <a:lnTo>
                    <a:pt x="8" y="64"/>
                  </a:lnTo>
                  <a:lnTo>
                    <a:pt x="16" y="56"/>
                  </a:lnTo>
                  <a:lnTo>
                    <a:pt x="8" y="40"/>
                  </a:lnTo>
                  <a:lnTo>
                    <a:pt x="0" y="40"/>
                  </a:lnTo>
                  <a:lnTo>
                    <a:pt x="8" y="24"/>
                  </a:lnTo>
                  <a:lnTo>
                    <a:pt x="0" y="16"/>
                  </a:lnTo>
                  <a:lnTo>
                    <a:pt x="8" y="16"/>
                  </a:lnTo>
                  <a:lnTo>
                    <a:pt x="16" y="16"/>
                  </a:lnTo>
                  <a:close/>
                </a:path>
              </a:pathLst>
            </a:custGeom>
            <a:solidFill>
              <a:srgbClr val="DDDDDD"/>
            </a:solidFill>
            <a:ln w="127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 Narrow"/>
                <a:cs typeface="Arial Narrow"/>
              </a:endParaRPr>
            </a:p>
          </p:txBody>
        </p:sp>
        <p:sp>
          <p:nvSpPr>
            <p:cNvPr id="8421" name="Freeform 144">
              <a:extLst>
                <a:ext uri="{FF2B5EF4-FFF2-40B4-BE49-F238E27FC236}">
                  <a16:creationId xmlns:a16="http://schemas.microsoft.com/office/drawing/2014/main" id="{ADF62BBA-473B-349C-5D28-31259D450A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8677" y="1910883"/>
              <a:ext cx="519764" cy="876411"/>
            </a:xfrm>
            <a:custGeom>
              <a:avLst/>
              <a:gdLst>
                <a:gd name="T0" fmla="*/ 174563691 w 313"/>
                <a:gd name="T1" fmla="*/ 54567566 h 545"/>
                <a:gd name="T2" fmla="*/ 232752859 w 313"/>
                <a:gd name="T3" fmla="*/ 109135131 h 545"/>
                <a:gd name="T4" fmla="*/ 290940121 w 313"/>
                <a:gd name="T5" fmla="*/ 163702697 h 545"/>
                <a:gd name="T6" fmla="*/ 320035658 w 313"/>
                <a:gd name="T7" fmla="*/ 218270263 h 545"/>
                <a:gd name="T8" fmla="*/ 290940121 w 313"/>
                <a:gd name="T9" fmla="*/ 327403547 h 545"/>
                <a:gd name="T10" fmla="*/ 174563691 w 313"/>
                <a:gd name="T11" fmla="*/ 381971113 h 545"/>
                <a:gd name="T12" fmla="*/ 87282799 w 313"/>
                <a:gd name="T13" fmla="*/ 409254896 h 545"/>
                <a:gd name="T14" fmla="*/ 87282799 w 313"/>
                <a:gd name="T15" fmla="*/ 463822462 h 545"/>
                <a:gd name="T16" fmla="*/ 116376430 w 313"/>
                <a:gd name="T17" fmla="*/ 572957593 h 545"/>
                <a:gd name="T18" fmla="*/ 58187261 w 313"/>
                <a:gd name="T19" fmla="*/ 682092724 h 545"/>
                <a:gd name="T20" fmla="*/ 29093631 w 313"/>
                <a:gd name="T21" fmla="*/ 709376507 h 545"/>
                <a:gd name="T22" fmla="*/ 0 w 313"/>
                <a:gd name="T23" fmla="*/ 791226009 h 545"/>
                <a:gd name="T24" fmla="*/ 29093631 w 313"/>
                <a:gd name="T25" fmla="*/ 927644923 h 545"/>
                <a:gd name="T26" fmla="*/ 87282799 w 313"/>
                <a:gd name="T27" fmla="*/ 1036780055 h 545"/>
                <a:gd name="T28" fmla="*/ 203659229 w 313"/>
                <a:gd name="T29" fmla="*/ 1118631403 h 545"/>
                <a:gd name="T30" fmla="*/ 290940121 w 313"/>
                <a:gd name="T31" fmla="*/ 1227766534 h 545"/>
                <a:gd name="T32" fmla="*/ 378222920 w 313"/>
                <a:gd name="T33" fmla="*/ 1227766534 h 545"/>
                <a:gd name="T34" fmla="*/ 378222920 w 313"/>
                <a:gd name="T35" fmla="*/ 1309616036 h 545"/>
                <a:gd name="T36" fmla="*/ 349129289 w 313"/>
                <a:gd name="T37" fmla="*/ 1418751168 h 545"/>
                <a:gd name="T38" fmla="*/ 349129289 w 313"/>
                <a:gd name="T39" fmla="*/ 1473318733 h 545"/>
                <a:gd name="T40" fmla="*/ 465505719 w 313"/>
                <a:gd name="T41" fmla="*/ 1555170082 h 545"/>
                <a:gd name="T42" fmla="*/ 610975779 w 313"/>
                <a:gd name="T43" fmla="*/ 1637021430 h 545"/>
                <a:gd name="T44" fmla="*/ 640069410 w 313"/>
                <a:gd name="T45" fmla="*/ 1746154715 h 545"/>
                <a:gd name="T46" fmla="*/ 640069410 w 313"/>
                <a:gd name="T47" fmla="*/ 1855289846 h 545"/>
                <a:gd name="T48" fmla="*/ 669163041 w 313"/>
                <a:gd name="T49" fmla="*/ 1828006064 h 545"/>
                <a:gd name="T50" fmla="*/ 698258578 w 313"/>
                <a:gd name="T51" fmla="*/ 1773438498 h 545"/>
                <a:gd name="T52" fmla="*/ 785539470 w 313"/>
                <a:gd name="T53" fmla="*/ 1773438498 h 545"/>
                <a:gd name="T54" fmla="*/ 872822269 w 313"/>
                <a:gd name="T55" fmla="*/ 1800722281 h 545"/>
                <a:gd name="T56" fmla="*/ 872822269 w 313"/>
                <a:gd name="T57" fmla="*/ 1746154715 h 545"/>
                <a:gd name="T58" fmla="*/ 901915900 w 313"/>
                <a:gd name="T59" fmla="*/ 1691588996 h 545"/>
                <a:gd name="T60" fmla="*/ 960105068 w 313"/>
                <a:gd name="T61" fmla="*/ 1637021430 h 545"/>
                <a:gd name="T62" fmla="*/ 989198699 w 313"/>
                <a:gd name="T63" fmla="*/ 1582453865 h 545"/>
                <a:gd name="T64" fmla="*/ 989198699 w 313"/>
                <a:gd name="T65" fmla="*/ 1527886299 h 545"/>
                <a:gd name="T66" fmla="*/ 1018292330 w 313"/>
                <a:gd name="T67" fmla="*/ 1418751168 h 545"/>
                <a:gd name="T68" fmla="*/ 1076481498 w 313"/>
                <a:gd name="T69" fmla="*/ 1336899819 h 545"/>
                <a:gd name="T70" fmla="*/ 1134668759 w 313"/>
                <a:gd name="T71" fmla="*/ 1227766534 h 545"/>
                <a:gd name="T72" fmla="*/ 1076481498 w 313"/>
                <a:gd name="T73" fmla="*/ 1118631403 h 545"/>
                <a:gd name="T74" fmla="*/ 1076481498 w 313"/>
                <a:gd name="T75" fmla="*/ 1064063837 h 545"/>
                <a:gd name="T76" fmla="*/ 1018292330 w 313"/>
                <a:gd name="T77" fmla="*/ 245554046 h 545"/>
                <a:gd name="T78" fmla="*/ 989198699 w 313"/>
                <a:gd name="T79" fmla="*/ 218270263 h 545"/>
                <a:gd name="T80" fmla="*/ 960105068 w 313"/>
                <a:gd name="T81" fmla="*/ 136418914 h 545"/>
                <a:gd name="T82" fmla="*/ 901915900 w 313"/>
                <a:gd name="T83" fmla="*/ 54567566 h 54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13" h="545">
                  <a:moveTo>
                    <a:pt x="248" y="0"/>
                  </a:moveTo>
                  <a:lnTo>
                    <a:pt x="48" y="16"/>
                  </a:lnTo>
                  <a:lnTo>
                    <a:pt x="48" y="24"/>
                  </a:lnTo>
                  <a:lnTo>
                    <a:pt x="64" y="32"/>
                  </a:lnTo>
                  <a:lnTo>
                    <a:pt x="72" y="40"/>
                  </a:lnTo>
                  <a:lnTo>
                    <a:pt x="80" y="48"/>
                  </a:lnTo>
                  <a:lnTo>
                    <a:pt x="88" y="56"/>
                  </a:lnTo>
                  <a:lnTo>
                    <a:pt x="88" y="64"/>
                  </a:lnTo>
                  <a:lnTo>
                    <a:pt x="80" y="80"/>
                  </a:lnTo>
                  <a:lnTo>
                    <a:pt x="80" y="96"/>
                  </a:lnTo>
                  <a:lnTo>
                    <a:pt x="64" y="104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24" y="128"/>
                  </a:lnTo>
                  <a:lnTo>
                    <a:pt x="24" y="136"/>
                  </a:lnTo>
                  <a:lnTo>
                    <a:pt x="32" y="152"/>
                  </a:lnTo>
                  <a:lnTo>
                    <a:pt x="32" y="168"/>
                  </a:lnTo>
                  <a:lnTo>
                    <a:pt x="24" y="192"/>
                  </a:lnTo>
                  <a:lnTo>
                    <a:pt x="16" y="200"/>
                  </a:lnTo>
                  <a:lnTo>
                    <a:pt x="8" y="208"/>
                  </a:lnTo>
                  <a:lnTo>
                    <a:pt x="8" y="224"/>
                  </a:lnTo>
                  <a:lnTo>
                    <a:pt x="0" y="232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8" y="280"/>
                  </a:lnTo>
                  <a:lnTo>
                    <a:pt x="24" y="304"/>
                  </a:lnTo>
                  <a:lnTo>
                    <a:pt x="48" y="328"/>
                  </a:lnTo>
                  <a:lnTo>
                    <a:pt x="56" y="328"/>
                  </a:lnTo>
                  <a:lnTo>
                    <a:pt x="72" y="360"/>
                  </a:lnTo>
                  <a:lnTo>
                    <a:pt x="80" y="360"/>
                  </a:lnTo>
                  <a:lnTo>
                    <a:pt x="88" y="360"/>
                  </a:lnTo>
                  <a:lnTo>
                    <a:pt x="104" y="360"/>
                  </a:lnTo>
                  <a:lnTo>
                    <a:pt x="112" y="368"/>
                  </a:lnTo>
                  <a:lnTo>
                    <a:pt x="104" y="384"/>
                  </a:lnTo>
                  <a:lnTo>
                    <a:pt x="104" y="392"/>
                  </a:lnTo>
                  <a:lnTo>
                    <a:pt x="96" y="416"/>
                  </a:lnTo>
                  <a:lnTo>
                    <a:pt x="88" y="416"/>
                  </a:lnTo>
                  <a:lnTo>
                    <a:pt x="96" y="432"/>
                  </a:lnTo>
                  <a:lnTo>
                    <a:pt x="112" y="440"/>
                  </a:lnTo>
                  <a:lnTo>
                    <a:pt x="128" y="456"/>
                  </a:lnTo>
                  <a:lnTo>
                    <a:pt x="144" y="464"/>
                  </a:lnTo>
                  <a:lnTo>
                    <a:pt x="168" y="480"/>
                  </a:lnTo>
                  <a:lnTo>
                    <a:pt x="168" y="496"/>
                  </a:lnTo>
                  <a:lnTo>
                    <a:pt x="176" y="512"/>
                  </a:lnTo>
                  <a:lnTo>
                    <a:pt x="168" y="512"/>
                  </a:lnTo>
                  <a:lnTo>
                    <a:pt x="176" y="544"/>
                  </a:lnTo>
                  <a:lnTo>
                    <a:pt x="184" y="544"/>
                  </a:lnTo>
                  <a:lnTo>
                    <a:pt x="184" y="536"/>
                  </a:lnTo>
                  <a:lnTo>
                    <a:pt x="192" y="536"/>
                  </a:lnTo>
                  <a:lnTo>
                    <a:pt x="192" y="520"/>
                  </a:lnTo>
                  <a:lnTo>
                    <a:pt x="200" y="520"/>
                  </a:lnTo>
                  <a:lnTo>
                    <a:pt x="216" y="520"/>
                  </a:lnTo>
                  <a:lnTo>
                    <a:pt x="224" y="520"/>
                  </a:lnTo>
                  <a:lnTo>
                    <a:pt x="240" y="528"/>
                  </a:lnTo>
                  <a:lnTo>
                    <a:pt x="248" y="528"/>
                  </a:lnTo>
                  <a:lnTo>
                    <a:pt x="240" y="512"/>
                  </a:lnTo>
                  <a:lnTo>
                    <a:pt x="240" y="504"/>
                  </a:lnTo>
                  <a:lnTo>
                    <a:pt x="248" y="496"/>
                  </a:lnTo>
                  <a:lnTo>
                    <a:pt x="272" y="488"/>
                  </a:lnTo>
                  <a:lnTo>
                    <a:pt x="264" y="480"/>
                  </a:lnTo>
                  <a:lnTo>
                    <a:pt x="272" y="472"/>
                  </a:lnTo>
                  <a:lnTo>
                    <a:pt x="272" y="464"/>
                  </a:lnTo>
                  <a:lnTo>
                    <a:pt x="272" y="456"/>
                  </a:lnTo>
                  <a:lnTo>
                    <a:pt x="272" y="448"/>
                  </a:lnTo>
                  <a:lnTo>
                    <a:pt x="280" y="432"/>
                  </a:lnTo>
                  <a:lnTo>
                    <a:pt x="280" y="416"/>
                  </a:lnTo>
                  <a:lnTo>
                    <a:pt x="288" y="408"/>
                  </a:lnTo>
                  <a:lnTo>
                    <a:pt x="296" y="392"/>
                  </a:lnTo>
                  <a:lnTo>
                    <a:pt x="296" y="384"/>
                  </a:lnTo>
                  <a:lnTo>
                    <a:pt x="312" y="360"/>
                  </a:lnTo>
                  <a:lnTo>
                    <a:pt x="304" y="352"/>
                  </a:lnTo>
                  <a:lnTo>
                    <a:pt x="296" y="328"/>
                  </a:lnTo>
                  <a:lnTo>
                    <a:pt x="296" y="320"/>
                  </a:lnTo>
                  <a:lnTo>
                    <a:pt x="296" y="312"/>
                  </a:lnTo>
                  <a:lnTo>
                    <a:pt x="304" y="304"/>
                  </a:lnTo>
                  <a:lnTo>
                    <a:pt x="280" y="72"/>
                  </a:lnTo>
                  <a:lnTo>
                    <a:pt x="280" y="64"/>
                  </a:lnTo>
                  <a:lnTo>
                    <a:pt x="272" y="64"/>
                  </a:lnTo>
                  <a:lnTo>
                    <a:pt x="272" y="48"/>
                  </a:lnTo>
                  <a:lnTo>
                    <a:pt x="264" y="40"/>
                  </a:lnTo>
                  <a:lnTo>
                    <a:pt x="256" y="32"/>
                  </a:lnTo>
                  <a:lnTo>
                    <a:pt x="248" y="16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rgbClr val="DDDDDD"/>
            </a:solidFill>
            <a:ln w="127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 Narrow"/>
                <a:cs typeface="Arial Narrow"/>
              </a:endParaRPr>
            </a:p>
          </p:txBody>
        </p:sp>
        <p:sp>
          <p:nvSpPr>
            <p:cNvPr id="8422" name="Freeform 145">
              <a:extLst>
                <a:ext uri="{FF2B5EF4-FFF2-40B4-BE49-F238E27FC236}">
                  <a16:creationId xmlns:a16="http://schemas.microsoft.com/office/drawing/2014/main" id="{240E6772-5C2B-F8CC-BDAD-502B370C5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1677" y="2245412"/>
              <a:ext cx="850146" cy="709146"/>
            </a:xfrm>
            <a:custGeom>
              <a:avLst/>
              <a:gdLst>
                <a:gd name="T0" fmla="*/ 1564681764 w 513"/>
                <a:gd name="T1" fmla="*/ 1336813490 h 441"/>
                <a:gd name="T2" fmla="*/ 1593659009 w 513"/>
                <a:gd name="T3" fmla="*/ 1391375573 h 441"/>
                <a:gd name="T4" fmla="*/ 1564681764 w 513"/>
                <a:gd name="T5" fmla="*/ 1445939502 h 441"/>
                <a:gd name="T6" fmla="*/ 1535706423 w 513"/>
                <a:gd name="T7" fmla="*/ 1500503431 h 441"/>
                <a:gd name="T8" fmla="*/ 1738535716 w 513"/>
                <a:gd name="T9" fmla="*/ 1445939502 h 441"/>
                <a:gd name="T10" fmla="*/ 1738535716 w 513"/>
                <a:gd name="T11" fmla="*/ 1364094532 h 441"/>
                <a:gd name="T12" fmla="*/ 1767511058 w 513"/>
                <a:gd name="T13" fmla="*/ 1282249561 h 441"/>
                <a:gd name="T14" fmla="*/ 1825463644 w 513"/>
                <a:gd name="T15" fmla="*/ 1282249561 h 441"/>
                <a:gd name="T16" fmla="*/ 1854438986 w 513"/>
                <a:gd name="T17" fmla="*/ 1145838816 h 441"/>
                <a:gd name="T18" fmla="*/ 1825463644 w 513"/>
                <a:gd name="T19" fmla="*/ 1118557774 h 441"/>
                <a:gd name="T20" fmla="*/ 1796488303 w 513"/>
                <a:gd name="T21" fmla="*/ 1145838816 h 441"/>
                <a:gd name="T22" fmla="*/ 1738535716 w 513"/>
                <a:gd name="T23" fmla="*/ 1036710958 h 441"/>
                <a:gd name="T24" fmla="*/ 1738535716 w 513"/>
                <a:gd name="T25" fmla="*/ 982148875 h 441"/>
                <a:gd name="T26" fmla="*/ 1651609692 w 513"/>
                <a:gd name="T27" fmla="*/ 873021017 h 441"/>
                <a:gd name="T28" fmla="*/ 1535706423 w 513"/>
                <a:gd name="T29" fmla="*/ 791174200 h 441"/>
                <a:gd name="T30" fmla="*/ 1448780398 w 513"/>
                <a:gd name="T31" fmla="*/ 709329230 h 441"/>
                <a:gd name="T32" fmla="*/ 1506731081 w 513"/>
                <a:gd name="T33" fmla="*/ 627484260 h 441"/>
                <a:gd name="T34" fmla="*/ 1535706423 w 513"/>
                <a:gd name="T35" fmla="*/ 545637443 h 441"/>
                <a:gd name="T36" fmla="*/ 1448780398 w 513"/>
                <a:gd name="T37" fmla="*/ 518356402 h 441"/>
                <a:gd name="T38" fmla="*/ 1390829715 w 513"/>
                <a:gd name="T39" fmla="*/ 518356402 h 441"/>
                <a:gd name="T40" fmla="*/ 1303901787 w 513"/>
                <a:gd name="T41" fmla="*/ 409228544 h 441"/>
                <a:gd name="T42" fmla="*/ 1159025080 w 513"/>
                <a:gd name="T43" fmla="*/ 245536757 h 441"/>
                <a:gd name="T44" fmla="*/ 1130047835 w 513"/>
                <a:gd name="T45" fmla="*/ 163691787 h 441"/>
                <a:gd name="T46" fmla="*/ 1159025080 w 513"/>
                <a:gd name="T47" fmla="*/ 54563929 h 441"/>
                <a:gd name="T48" fmla="*/ 0 w 513"/>
                <a:gd name="T49" fmla="*/ 0 h 441"/>
                <a:gd name="T50" fmla="*/ 57950683 w 513"/>
                <a:gd name="T51" fmla="*/ 54563929 h 441"/>
                <a:gd name="T52" fmla="*/ 115903269 w 513"/>
                <a:gd name="T53" fmla="*/ 136408899 h 441"/>
                <a:gd name="T54" fmla="*/ 115903269 w 513"/>
                <a:gd name="T55" fmla="*/ 190972828 h 441"/>
                <a:gd name="T56" fmla="*/ 173853952 w 513"/>
                <a:gd name="T57" fmla="*/ 327383574 h 441"/>
                <a:gd name="T58" fmla="*/ 173853952 w 513"/>
                <a:gd name="T59" fmla="*/ 409228544 h 441"/>
                <a:gd name="T60" fmla="*/ 231804635 w 513"/>
                <a:gd name="T61" fmla="*/ 463792473 h 441"/>
                <a:gd name="T62" fmla="*/ 289755318 w 513"/>
                <a:gd name="T63" fmla="*/ 491073514 h 441"/>
                <a:gd name="T64" fmla="*/ 318732563 w 513"/>
                <a:gd name="T65" fmla="*/ 1200402745 h 44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513" h="441">
                  <a:moveTo>
                    <a:pt x="88" y="408"/>
                  </a:moveTo>
                  <a:lnTo>
                    <a:pt x="432" y="392"/>
                  </a:lnTo>
                  <a:lnTo>
                    <a:pt x="440" y="400"/>
                  </a:lnTo>
                  <a:lnTo>
                    <a:pt x="440" y="408"/>
                  </a:lnTo>
                  <a:lnTo>
                    <a:pt x="440" y="416"/>
                  </a:lnTo>
                  <a:lnTo>
                    <a:pt x="432" y="424"/>
                  </a:lnTo>
                  <a:lnTo>
                    <a:pt x="424" y="432"/>
                  </a:lnTo>
                  <a:lnTo>
                    <a:pt x="424" y="440"/>
                  </a:lnTo>
                  <a:lnTo>
                    <a:pt x="472" y="440"/>
                  </a:lnTo>
                  <a:lnTo>
                    <a:pt x="480" y="424"/>
                  </a:lnTo>
                  <a:lnTo>
                    <a:pt x="480" y="416"/>
                  </a:lnTo>
                  <a:lnTo>
                    <a:pt x="480" y="400"/>
                  </a:lnTo>
                  <a:lnTo>
                    <a:pt x="488" y="384"/>
                  </a:lnTo>
                  <a:lnTo>
                    <a:pt x="488" y="376"/>
                  </a:lnTo>
                  <a:lnTo>
                    <a:pt x="496" y="376"/>
                  </a:lnTo>
                  <a:lnTo>
                    <a:pt x="504" y="376"/>
                  </a:lnTo>
                  <a:lnTo>
                    <a:pt x="512" y="344"/>
                  </a:lnTo>
                  <a:lnTo>
                    <a:pt x="512" y="336"/>
                  </a:lnTo>
                  <a:lnTo>
                    <a:pt x="504" y="336"/>
                  </a:lnTo>
                  <a:lnTo>
                    <a:pt x="504" y="328"/>
                  </a:lnTo>
                  <a:lnTo>
                    <a:pt x="496" y="328"/>
                  </a:lnTo>
                  <a:lnTo>
                    <a:pt x="496" y="336"/>
                  </a:lnTo>
                  <a:lnTo>
                    <a:pt x="488" y="336"/>
                  </a:lnTo>
                  <a:lnTo>
                    <a:pt x="480" y="304"/>
                  </a:lnTo>
                  <a:lnTo>
                    <a:pt x="488" y="304"/>
                  </a:lnTo>
                  <a:lnTo>
                    <a:pt x="480" y="288"/>
                  </a:lnTo>
                  <a:lnTo>
                    <a:pt x="480" y="272"/>
                  </a:lnTo>
                  <a:lnTo>
                    <a:pt x="456" y="256"/>
                  </a:lnTo>
                  <a:lnTo>
                    <a:pt x="440" y="248"/>
                  </a:lnTo>
                  <a:lnTo>
                    <a:pt x="424" y="232"/>
                  </a:lnTo>
                  <a:lnTo>
                    <a:pt x="408" y="224"/>
                  </a:lnTo>
                  <a:lnTo>
                    <a:pt x="400" y="208"/>
                  </a:lnTo>
                  <a:lnTo>
                    <a:pt x="408" y="208"/>
                  </a:lnTo>
                  <a:lnTo>
                    <a:pt x="416" y="184"/>
                  </a:lnTo>
                  <a:lnTo>
                    <a:pt x="416" y="176"/>
                  </a:lnTo>
                  <a:lnTo>
                    <a:pt x="424" y="160"/>
                  </a:lnTo>
                  <a:lnTo>
                    <a:pt x="416" y="152"/>
                  </a:lnTo>
                  <a:lnTo>
                    <a:pt x="400" y="152"/>
                  </a:lnTo>
                  <a:lnTo>
                    <a:pt x="392" y="152"/>
                  </a:lnTo>
                  <a:lnTo>
                    <a:pt x="384" y="152"/>
                  </a:lnTo>
                  <a:lnTo>
                    <a:pt x="368" y="120"/>
                  </a:lnTo>
                  <a:lnTo>
                    <a:pt x="360" y="120"/>
                  </a:lnTo>
                  <a:lnTo>
                    <a:pt x="336" y="96"/>
                  </a:lnTo>
                  <a:lnTo>
                    <a:pt x="320" y="72"/>
                  </a:lnTo>
                  <a:lnTo>
                    <a:pt x="320" y="64"/>
                  </a:lnTo>
                  <a:lnTo>
                    <a:pt x="312" y="48"/>
                  </a:lnTo>
                  <a:lnTo>
                    <a:pt x="312" y="24"/>
                  </a:lnTo>
                  <a:lnTo>
                    <a:pt x="320" y="16"/>
                  </a:lnTo>
                  <a:lnTo>
                    <a:pt x="296" y="0"/>
                  </a:lnTo>
                  <a:lnTo>
                    <a:pt x="0" y="0"/>
                  </a:lnTo>
                  <a:lnTo>
                    <a:pt x="8" y="8"/>
                  </a:lnTo>
                  <a:lnTo>
                    <a:pt x="16" y="16"/>
                  </a:lnTo>
                  <a:lnTo>
                    <a:pt x="16" y="32"/>
                  </a:lnTo>
                  <a:lnTo>
                    <a:pt x="32" y="40"/>
                  </a:lnTo>
                  <a:lnTo>
                    <a:pt x="32" y="48"/>
                  </a:lnTo>
                  <a:lnTo>
                    <a:pt x="32" y="56"/>
                  </a:lnTo>
                  <a:lnTo>
                    <a:pt x="56" y="88"/>
                  </a:lnTo>
                  <a:lnTo>
                    <a:pt x="48" y="96"/>
                  </a:lnTo>
                  <a:lnTo>
                    <a:pt x="48" y="112"/>
                  </a:lnTo>
                  <a:lnTo>
                    <a:pt x="48" y="120"/>
                  </a:lnTo>
                  <a:lnTo>
                    <a:pt x="56" y="120"/>
                  </a:lnTo>
                  <a:lnTo>
                    <a:pt x="64" y="136"/>
                  </a:lnTo>
                  <a:lnTo>
                    <a:pt x="72" y="144"/>
                  </a:lnTo>
                  <a:lnTo>
                    <a:pt x="80" y="144"/>
                  </a:lnTo>
                  <a:lnTo>
                    <a:pt x="80" y="152"/>
                  </a:lnTo>
                  <a:lnTo>
                    <a:pt x="88" y="352"/>
                  </a:lnTo>
                  <a:lnTo>
                    <a:pt x="88" y="408"/>
                  </a:lnTo>
                  <a:close/>
                </a:path>
              </a:pathLst>
            </a:custGeom>
            <a:solidFill>
              <a:srgbClr val="DDDDDD"/>
            </a:solidFill>
            <a:ln w="127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 Narrow"/>
                <a:cs typeface="Arial Narrow"/>
              </a:endParaRPr>
            </a:p>
          </p:txBody>
        </p:sp>
        <p:sp>
          <p:nvSpPr>
            <p:cNvPr id="8423" name="Freeform 146">
              <a:extLst>
                <a:ext uri="{FF2B5EF4-FFF2-40B4-BE49-F238E27FC236}">
                  <a16:creationId xmlns:a16="http://schemas.microsoft.com/office/drawing/2014/main" id="{4119BE5A-FD75-821B-4C7A-FC8B3DCC86A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8207" y="2875764"/>
              <a:ext cx="637263" cy="568146"/>
            </a:xfrm>
            <a:custGeom>
              <a:avLst/>
              <a:gdLst>
                <a:gd name="T0" fmla="*/ 0 w 385"/>
                <a:gd name="T1" fmla="*/ 54660790 h 353"/>
                <a:gd name="T2" fmla="*/ 1242984276 w 385"/>
                <a:gd name="T3" fmla="*/ 0 h 353"/>
                <a:gd name="T4" fmla="*/ 1271890887 w 385"/>
                <a:gd name="T5" fmla="*/ 27331319 h 353"/>
                <a:gd name="T6" fmla="*/ 1271890887 w 385"/>
                <a:gd name="T7" fmla="*/ 54660790 h 353"/>
                <a:gd name="T8" fmla="*/ 1271890887 w 385"/>
                <a:gd name="T9" fmla="*/ 81992109 h 353"/>
                <a:gd name="T10" fmla="*/ 1242984276 w 385"/>
                <a:gd name="T11" fmla="*/ 109323428 h 353"/>
                <a:gd name="T12" fmla="*/ 1214077665 w 385"/>
                <a:gd name="T13" fmla="*/ 136652898 h 353"/>
                <a:gd name="T14" fmla="*/ 1214077665 w 385"/>
                <a:gd name="T15" fmla="*/ 163984217 h 353"/>
                <a:gd name="T16" fmla="*/ 1387517331 w 385"/>
                <a:gd name="T17" fmla="*/ 163984217 h 353"/>
                <a:gd name="T18" fmla="*/ 1387517331 w 385"/>
                <a:gd name="T19" fmla="*/ 191315536 h 353"/>
                <a:gd name="T20" fmla="*/ 1387517331 w 385"/>
                <a:gd name="T21" fmla="*/ 218645007 h 353"/>
                <a:gd name="T22" fmla="*/ 1358610720 w 385"/>
                <a:gd name="T23" fmla="*/ 245976326 h 353"/>
                <a:gd name="T24" fmla="*/ 1329704109 w 385"/>
                <a:gd name="T25" fmla="*/ 300637115 h 353"/>
                <a:gd name="T26" fmla="*/ 1300797498 w 385"/>
                <a:gd name="T27" fmla="*/ 355299753 h 353"/>
                <a:gd name="T28" fmla="*/ 1300797498 w 385"/>
                <a:gd name="T29" fmla="*/ 409960543 h 353"/>
                <a:gd name="T30" fmla="*/ 1300797498 w 385"/>
                <a:gd name="T31" fmla="*/ 464621332 h 353"/>
                <a:gd name="T32" fmla="*/ 1271890887 w 385"/>
                <a:gd name="T33" fmla="*/ 464621332 h 353"/>
                <a:gd name="T34" fmla="*/ 1242984276 w 385"/>
                <a:gd name="T35" fmla="*/ 491952651 h 353"/>
                <a:gd name="T36" fmla="*/ 1242984276 w 385"/>
                <a:gd name="T37" fmla="*/ 519283970 h 353"/>
                <a:gd name="T38" fmla="*/ 1185171054 w 385"/>
                <a:gd name="T39" fmla="*/ 573944760 h 353"/>
                <a:gd name="T40" fmla="*/ 1185171054 w 385"/>
                <a:gd name="T41" fmla="*/ 601276079 h 353"/>
                <a:gd name="T42" fmla="*/ 1185171054 w 385"/>
                <a:gd name="T43" fmla="*/ 683268187 h 353"/>
                <a:gd name="T44" fmla="*/ 1156264442 w 385"/>
                <a:gd name="T45" fmla="*/ 710599506 h 353"/>
                <a:gd name="T46" fmla="*/ 1127357831 w 385"/>
                <a:gd name="T47" fmla="*/ 737928977 h 353"/>
                <a:gd name="T48" fmla="*/ 1069544609 w 385"/>
                <a:gd name="T49" fmla="*/ 765260296 h 353"/>
                <a:gd name="T50" fmla="*/ 1069544609 w 385"/>
                <a:gd name="T51" fmla="*/ 819921086 h 353"/>
                <a:gd name="T52" fmla="*/ 1040637998 w 385"/>
                <a:gd name="T53" fmla="*/ 847252405 h 353"/>
                <a:gd name="T54" fmla="*/ 1040637998 w 385"/>
                <a:gd name="T55" fmla="*/ 874583723 h 353"/>
                <a:gd name="T56" fmla="*/ 1011731387 w 385"/>
                <a:gd name="T57" fmla="*/ 929244513 h 353"/>
                <a:gd name="T58" fmla="*/ 982824776 w 385"/>
                <a:gd name="T59" fmla="*/ 983905303 h 353"/>
                <a:gd name="T60" fmla="*/ 1011731387 w 385"/>
                <a:gd name="T61" fmla="*/ 1038567941 h 353"/>
                <a:gd name="T62" fmla="*/ 1040637998 w 385"/>
                <a:gd name="T63" fmla="*/ 1065897411 h 353"/>
                <a:gd name="T64" fmla="*/ 1040637998 w 385"/>
                <a:gd name="T65" fmla="*/ 1093228730 h 353"/>
                <a:gd name="T66" fmla="*/ 1040637998 w 385"/>
                <a:gd name="T67" fmla="*/ 1120560049 h 353"/>
                <a:gd name="T68" fmla="*/ 1011731387 w 385"/>
                <a:gd name="T69" fmla="*/ 1120560049 h 353"/>
                <a:gd name="T70" fmla="*/ 1011731387 w 385"/>
                <a:gd name="T71" fmla="*/ 1147889520 h 353"/>
                <a:gd name="T72" fmla="*/ 1011731387 w 385"/>
                <a:gd name="T73" fmla="*/ 1175220839 h 353"/>
                <a:gd name="T74" fmla="*/ 173439666 w 385"/>
                <a:gd name="T75" fmla="*/ 1202552158 h 353"/>
                <a:gd name="T76" fmla="*/ 173439666 w 385"/>
                <a:gd name="T77" fmla="*/ 1011236622 h 353"/>
                <a:gd name="T78" fmla="*/ 144533055 w 385"/>
                <a:gd name="T79" fmla="*/ 1011236622 h 353"/>
                <a:gd name="T80" fmla="*/ 86719833 w 385"/>
                <a:gd name="T81" fmla="*/ 1011236622 h 353"/>
                <a:gd name="T82" fmla="*/ 28906611 w 385"/>
                <a:gd name="T83" fmla="*/ 983905303 h 353"/>
                <a:gd name="T84" fmla="*/ 57813222 w 385"/>
                <a:gd name="T85" fmla="*/ 409960543 h 353"/>
                <a:gd name="T86" fmla="*/ 0 w 385"/>
                <a:gd name="T87" fmla="*/ 54660790 h 35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385" h="353">
                  <a:moveTo>
                    <a:pt x="0" y="16"/>
                  </a:moveTo>
                  <a:lnTo>
                    <a:pt x="344" y="0"/>
                  </a:lnTo>
                  <a:lnTo>
                    <a:pt x="352" y="8"/>
                  </a:lnTo>
                  <a:lnTo>
                    <a:pt x="352" y="16"/>
                  </a:lnTo>
                  <a:lnTo>
                    <a:pt x="352" y="24"/>
                  </a:lnTo>
                  <a:lnTo>
                    <a:pt x="344" y="32"/>
                  </a:lnTo>
                  <a:lnTo>
                    <a:pt x="336" y="40"/>
                  </a:lnTo>
                  <a:lnTo>
                    <a:pt x="336" y="48"/>
                  </a:lnTo>
                  <a:lnTo>
                    <a:pt x="384" y="48"/>
                  </a:lnTo>
                  <a:lnTo>
                    <a:pt x="384" y="56"/>
                  </a:lnTo>
                  <a:lnTo>
                    <a:pt x="384" y="64"/>
                  </a:lnTo>
                  <a:lnTo>
                    <a:pt x="376" y="72"/>
                  </a:lnTo>
                  <a:lnTo>
                    <a:pt x="368" y="88"/>
                  </a:lnTo>
                  <a:lnTo>
                    <a:pt x="360" y="104"/>
                  </a:lnTo>
                  <a:lnTo>
                    <a:pt x="360" y="120"/>
                  </a:lnTo>
                  <a:lnTo>
                    <a:pt x="360" y="136"/>
                  </a:lnTo>
                  <a:lnTo>
                    <a:pt x="352" y="136"/>
                  </a:lnTo>
                  <a:lnTo>
                    <a:pt x="344" y="144"/>
                  </a:lnTo>
                  <a:lnTo>
                    <a:pt x="344" y="152"/>
                  </a:lnTo>
                  <a:lnTo>
                    <a:pt x="328" y="168"/>
                  </a:lnTo>
                  <a:lnTo>
                    <a:pt x="328" y="176"/>
                  </a:lnTo>
                  <a:lnTo>
                    <a:pt x="328" y="200"/>
                  </a:lnTo>
                  <a:lnTo>
                    <a:pt x="320" y="208"/>
                  </a:lnTo>
                  <a:lnTo>
                    <a:pt x="312" y="216"/>
                  </a:lnTo>
                  <a:lnTo>
                    <a:pt x="296" y="224"/>
                  </a:lnTo>
                  <a:lnTo>
                    <a:pt x="296" y="240"/>
                  </a:lnTo>
                  <a:lnTo>
                    <a:pt x="288" y="248"/>
                  </a:lnTo>
                  <a:lnTo>
                    <a:pt x="288" y="256"/>
                  </a:lnTo>
                  <a:lnTo>
                    <a:pt x="280" y="272"/>
                  </a:lnTo>
                  <a:lnTo>
                    <a:pt x="272" y="288"/>
                  </a:lnTo>
                  <a:lnTo>
                    <a:pt x="280" y="304"/>
                  </a:lnTo>
                  <a:lnTo>
                    <a:pt x="288" y="312"/>
                  </a:lnTo>
                  <a:lnTo>
                    <a:pt x="288" y="320"/>
                  </a:lnTo>
                  <a:lnTo>
                    <a:pt x="288" y="328"/>
                  </a:lnTo>
                  <a:lnTo>
                    <a:pt x="280" y="328"/>
                  </a:lnTo>
                  <a:lnTo>
                    <a:pt x="280" y="336"/>
                  </a:lnTo>
                  <a:lnTo>
                    <a:pt x="280" y="344"/>
                  </a:lnTo>
                  <a:lnTo>
                    <a:pt x="48" y="352"/>
                  </a:lnTo>
                  <a:lnTo>
                    <a:pt x="48" y="296"/>
                  </a:lnTo>
                  <a:lnTo>
                    <a:pt x="40" y="296"/>
                  </a:lnTo>
                  <a:lnTo>
                    <a:pt x="24" y="296"/>
                  </a:lnTo>
                  <a:lnTo>
                    <a:pt x="8" y="288"/>
                  </a:lnTo>
                  <a:lnTo>
                    <a:pt x="16" y="12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DDDDDD"/>
            </a:solidFill>
            <a:ln w="127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 Narrow"/>
                <a:cs typeface="Arial Narrow"/>
              </a:endParaRPr>
            </a:p>
          </p:txBody>
        </p:sp>
        <p:sp>
          <p:nvSpPr>
            <p:cNvPr id="8424" name="Freeform 147">
              <a:extLst>
                <a:ext uri="{FF2B5EF4-FFF2-40B4-BE49-F238E27FC236}">
                  <a16:creationId xmlns:a16="http://schemas.microsoft.com/office/drawing/2014/main" id="{B1857642-14AE-EA3E-DDB8-FEF996302F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7352" y="3016764"/>
              <a:ext cx="704999" cy="696705"/>
            </a:xfrm>
            <a:custGeom>
              <a:avLst/>
              <a:gdLst>
                <a:gd name="T0" fmla="*/ 203225400 w 425"/>
                <a:gd name="T1" fmla="*/ 792137804 h 433"/>
                <a:gd name="T2" fmla="*/ 232257600 w 425"/>
                <a:gd name="T3" fmla="*/ 874082457 h 433"/>
                <a:gd name="T4" fmla="*/ 290322000 w 425"/>
                <a:gd name="T5" fmla="*/ 901398573 h 433"/>
                <a:gd name="T6" fmla="*/ 290322000 w 425"/>
                <a:gd name="T7" fmla="*/ 956028958 h 433"/>
                <a:gd name="T8" fmla="*/ 290322000 w 425"/>
                <a:gd name="T9" fmla="*/ 1010659342 h 433"/>
                <a:gd name="T10" fmla="*/ 261289800 w 425"/>
                <a:gd name="T11" fmla="*/ 1092603995 h 433"/>
                <a:gd name="T12" fmla="*/ 319354200 w 425"/>
                <a:gd name="T13" fmla="*/ 1229179032 h 433"/>
                <a:gd name="T14" fmla="*/ 348386400 w 425"/>
                <a:gd name="T15" fmla="*/ 1365754070 h 433"/>
                <a:gd name="T16" fmla="*/ 348386400 w 425"/>
                <a:gd name="T17" fmla="*/ 1420384454 h 433"/>
                <a:gd name="T18" fmla="*/ 377418600 w 425"/>
                <a:gd name="T19" fmla="*/ 1475014839 h 433"/>
                <a:gd name="T20" fmla="*/ 1190320200 w 425"/>
                <a:gd name="T21" fmla="*/ 1447700570 h 433"/>
                <a:gd name="T22" fmla="*/ 1219352400 w 425"/>
                <a:gd name="T23" fmla="*/ 1475014839 h 433"/>
                <a:gd name="T24" fmla="*/ 1277416800 w 425"/>
                <a:gd name="T25" fmla="*/ 1475014839 h 433"/>
                <a:gd name="T26" fmla="*/ 1248384600 w 425"/>
                <a:gd name="T27" fmla="*/ 1365754070 h 433"/>
                <a:gd name="T28" fmla="*/ 1277416800 w 425"/>
                <a:gd name="T29" fmla="*/ 1338439801 h 433"/>
                <a:gd name="T30" fmla="*/ 1393545600 w 425"/>
                <a:gd name="T31" fmla="*/ 1365754070 h 433"/>
                <a:gd name="T32" fmla="*/ 1393545600 w 425"/>
                <a:gd name="T33" fmla="*/ 1283809417 h 433"/>
                <a:gd name="T34" fmla="*/ 1393545600 w 425"/>
                <a:gd name="T35" fmla="*/ 1229179032 h 433"/>
                <a:gd name="T36" fmla="*/ 1451610000 w 425"/>
                <a:gd name="T37" fmla="*/ 1065287879 h 433"/>
                <a:gd name="T38" fmla="*/ 1480642200 w 425"/>
                <a:gd name="T39" fmla="*/ 983343226 h 433"/>
                <a:gd name="T40" fmla="*/ 1538706600 w 425"/>
                <a:gd name="T41" fmla="*/ 928712841 h 433"/>
                <a:gd name="T42" fmla="*/ 1509674400 w 425"/>
                <a:gd name="T43" fmla="*/ 901398573 h 433"/>
                <a:gd name="T44" fmla="*/ 1451610000 w 425"/>
                <a:gd name="T45" fmla="*/ 874082457 h 433"/>
                <a:gd name="T46" fmla="*/ 1393545600 w 425"/>
                <a:gd name="T47" fmla="*/ 737507419 h 433"/>
                <a:gd name="T48" fmla="*/ 1306449000 w 425"/>
                <a:gd name="T49" fmla="*/ 655562767 h 433"/>
                <a:gd name="T50" fmla="*/ 1277416800 w 425"/>
                <a:gd name="T51" fmla="*/ 573616266 h 433"/>
                <a:gd name="T52" fmla="*/ 1190320200 w 425"/>
                <a:gd name="T53" fmla="*/ 546301997 h 433"/>
                <a:gd name="T54" fmla="*/ 1132255800 w 425"/>
                <a:gd name="T55" fmla="*/ 491671613 h 433"/>
                <a:gd name="T56" fmla="*/ 1103223600 w 425"/>
                <a:gd name="T57" fmla="*/ 437041228 h 433"/>
                <a:gd name="T58" fmla="*/ 987094800 w 425"/>
                <a:gd name="T59" fmla="*/ 355096576 h 433"/>
                <a:gd name="T60" fmla="*/ 929030400 w 425"/>
                <a:gd name="T61" fmla="*/ 300466191 h 433"/>
                <a:gd name="T62" fmla="*/ 841933800 w 425"/>
                <a:gd name="T63" fmla="*/ 218521538 h 433"/>
                <a:gd name="T64" fmla="*/ 812901600 w 425"/>
                <a:gd name="T65" fmla="*/ 163891154 h 433"/>
                <a:gd name="T66" fmla="*/ 667740600 w 425"/>
                <a:gd name="T67" fmla="*/ 136575037 h 433"/>
                <a:gd name="T68" fmla="*/ 667740600 w 425"/>
                <a:gd name="T69" fmla="*/ 54630385 h 433"/>
                <a:gd name="T70" fmla="*/ 696772800 w 425"/>
                <a:gd name="T71" fmla="*/ 0 h 433"/>
                <a:gd name="T72" fmla="*/ 696772800 w 425"/>
                <a:gd name="T73" fmla="*/ 0 h 433"/>
                <a:gd name="T74" fmla="*/ 0 w 425"/>
                <a:gd name="T75" fmla="*/ 81944653 h 43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25" h="433">
                  <a:moveTo>
                    <a:pt x="0" y="24"/>
                  </a:moveTo>
                  <a:lnTo>
                    <a:pt x="56" y="232"/>
                  </a:lnTo>
                  <a:lnTo>
                    <a:pt x="64" y="240"/>
                  </a:lnTo>
                  <a:lnTo>
                    <a:pt x="64" y="256"/>
                  </a:lnTo>
                  <a:lnTo>
                    <a:pt x="72" y="256"/>
                  </a:lnTo>
                  <a:lnTo>
                    <a:pt x="80" y="264"/>
                  </a:lnTo>
                  <a:lnTo>
                    <a:pt x="80" y="272"/>
                  </a:lnTo>
                  <a:lnTo>
                    <a:pt x="80" y="280"/>
                  </a:lnTo>
                  <a:lnTo>
                    <a:pt x="88" y="280"/>
                  </a:lnTo>
                  <a:lnTo>
                    <a:pt x="80" y="296"/>
                  </a:lnTo>
                  <a:lnTo>
                    <a:pt x="80" y="312"/>
                  </a:lnTo>
                  <a:lnTo>
                    <a:pt x="72" y="320"/>
                  </a:lnTo>
                  <a:lnTo>
                    <a:pt x="72" y="336"/>
                  </a:lnTo>
                  <a:lnTo>
                    <a:pt x="88" y="360"/>
                  </a:lnTo>
                  <a:lnTo>
                    <a:pt x="80" y="384"/>
                  </a:lnTo>
                  <a:lnTo>
                    <a:pt x="96" y="400"/>
                  </a:lnTo>
                  <a:lnTo>
                    <a:pt x="96" y="408"/>
                  </a:lnTo>
                  <a:lnTo>
                    <a:pt x="96" y="416"/>
                  </a:lnTo>
                  <a:lnTo>
                    <a:pt x="104" y="424"/>
                  </a:lnTo>
                  <a:lnTo>
                    <a:pt x="104" y="432"/>
                  </a:lnTo>
                  <a:lnTo>
                    <a:pt x="112" y="432"/>
                  </a:lnTo>
                  <a:lnTo>
                    <a:pt x="328" y="424"/>
                  </a:lnTo>
                  <a:lnTo>
                    <a:pt x="328" y="432"/>
                  </a:lnTo>
                  <a:lnTo>
                    <a:pt x="336" y="432"/>
                  </a:lnTo>
                  <a:lnTo>
                    <a:pt x="344" y="432"/>
                  </a:lnTo>
                  <a:lnTo>
                    <a:pt x="352" y="432"/>
                  </a:lnTo>
                  <a:lnTo>
                    <a:pt x="344" y="408"/>
                  </a:lnTo>
                  <a:lnTo>
                    <a:pt x="344" y="400"/>
                  </a:lnTo>
                  <a:lnTo>
                    <a:pt x="344" y="392"/>
                  </a:lnTo>
                  <a:lnTo>
                    <a:pt x="352" y="392"/>
                  </a:lnTo>
                  <a:lnTo>
                    <a:pt x="368" y="400"/>
                  </a:lnTo>
                  <a:lnTo>
                    <a:pt x="384" y="400"/>
                  </a:lnTo>
                  <a:lnTo>
                    <a:pt x="392" y="392"/>
                  </a:lnTo>
                  <a:lnTo>
                    <a:pt x="384" y="376"/>
                  </a:lnTo>
                  <a:lnTo>
                    <a:pt x="384" y="368"/>
                  </a:lnTo>
                  <a:lnTo>
                    <a:pt x="384" y="360"/>
                  </a:lnTo>
                  <a:lnTo>
                    <a:pt x="384" y="352"/>
                  </a:lnTo>
                  <a:lnTo>
                    <a:pt x="400" y="312"/>
                  </a:lnTo>
                  <a:lnTo>
                    <a:pt x="400" y="296"/>
                  </a:lnTo>
                  <a:lnTo>
                    <a:pt x="408" y="288"/>
                  </a:lnTo>
                  <a:lnTo>
                    <a:pt x="416" y="280"/>
                  </a:lnTo>
                  <a:lnTo>
                    <a:pt x="424" y="272"/>
                  </a:lnTo>
                  <a:lnTo>
                    <a:pt x="424" y="264"/>
                  </a:lnTo>
                  <a:lnTo>
                    <a:pt x="416" y="264"/>
                  </a:lnTo>
                  <a:lnTo>
                    <a:pt x="400" y="264"/>
                  </a:lnTo>
                  <a:lnTo>
                    <a:pt x="400" y="256"/>
                  </a:lnTo>
                  <a:lnTo>
                    <a:pt x="392" y="232"/>
                  </a:lnTo>
                  <a:lnTo>
                    <a:pt x="384" y="216"/>
                  </a:lnTo>
                  <a:lnTo>
                    <a:pt x="368" y="216"/>
                  </a:lnTo>
                  <a:lnTo>
                    <a:pt x="360" y="192"/>
                  </a:lnTo>
                  <a:lnTo>
                    <a:pt x="352" y="184"/>
                  </a:lnTo>
                  <a:lnTo>
                    <a:pt x="352" y="168"/>
                  </a:lnTo>
                  <a:lnTo>
                    <a:pt x="344" y="168"/>
                  </a:lnTo>
                  <a:lnTo>
                    <a:pt x="328" y="160"/>
                  </a:lnTo>
                  <a:lnTo>
                    <a:pt x="320" y="152"/>
                  </a:lnTo>
                  <a:lnTo>
                    <a:pt x="312" y="144"/>
                  </a:lnTo>
                  <a:lnTo>
                    <a:pt x="312" y="136"/>
                  </a:lnTo>
                  <a:lnTo>
                    <a:pt x="304" y="128"/>
                  </a:lnTo>
                  <a:lnTo>
                    <a:pt x="296" y="128"/>
                  </a:lnTo>
                  <a:lnTo>
                    <a:pt x="272" y="104"/>
                  </a:lnTo>
                  <a:lnTo>
                    <a:pt x="256" y="96"/>
                  </a:lnTo>
                  <a:lnTo>
                    <a:pt x="256" y="88"/>
                  </a:lnTo>
                  <a:lnTo>
                    <a:pt x="240" y="80"/>
                  </a:lnTo>
                  <a:lnTo>
                    <a:pt x="232" y="64"/>
                  </a:lnTo>
                  <a:lnTo>
                    <a:pt x="224" y="56"/>
                  </a:lnTo>
                  <a:lnTo>
                    <a:pt x="224" y="48"/>
                  </a:lnTo>
                  <a:lnTo>
                    <a:pt x="208" y="48"/>
                  </a:lnTo>
                  <a:lnTo>
                    <a:pt x="184" y="40"/>
                  </a:lnTo>
                  <a:lnTo>
                    <a:pt x="176" y="32"/>
                  </a:lnTo>
                  <a:lnTo>
                    <a:pt x="184" y="16"/>
                  </a:lnTo>
                  <a:lnTo>
                    <a:pt x="192" y="8"/>
                  </a:lnTo>
                  <a:lnTo>
                    <a:pt x="192" y="0"/>
                  </a:lnTo>
                  <a:lnTo>
                    <a:pt x="200" y="0"/>
                  </a:lnTo>
                  <a:lnTo>
                    <a:pt x="192" y="0"/>
                  </a:lnTo>
                  <a:lnTo>
                    <a:pt x="80" y="16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DDDDDD"/>
            </a:solidFill>
            <a:ln w="127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 Narrow"/>
                <a:cs typeface="Arial Narrow"/>
              </a:endParaRPr>
            </a:p>
          </p:txBody>
        </p:sp>
        <p:sp>
          <p:nvSpPr>
            <p:cNvPr id="8425" name="Freeform 148">
              <a:extLst>
                <a:ext uri="{FF2B5EF4-FFF2-40B4-BE49-F238E27FC236}">
                  <a16:creationId xmlns:a16="http://schemas.microsoft.com/office/drawing/2014/main" id="{5DD10882-8748-2AD0-7F3A-17D6A4B22DF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0410" y="2953176"/>
              <a:ext cx="663529" cy="490734"/>
            </a:xfrm>
            <a:custGeom>
              <a:avLst/>
              <a:gdLst>
                <a:gd name="T0" fmla="*/ 808852549 w 401"/>
                <a:gd name="T1" fmla="*/ 1037903821 h 305"/>
                <a:gd name="T2" fmla="*/ 779964958 w 401"/>
                <a:gd name="T3" fmla="*/ 928650398 h 305"/>
                <a:gd name="T4" fmla="*/ 693302185 w 401"/>
                <a:gd name="T5" fmla="*/ 874025534 h 305"/>
                <a:gd name="T6" fmla="*/ 635527002 w 401"/>
                <a:gd name="T7" fmla="*/ 764772111 h 305"/>
                <a:gd name="T8" fmla="*/ 606639411 w 401"/>
                <a:gd name="T9" fmla="*/ 710145400 h 305"/>
                <a:gd name="T10" fmla="*/ 519976638 w 401"/>
                <a:gd name="T11" fmla="*/ 655518689 h 305"/>
                <a:gd name="T12" fmla="*/ 491089047 w 401"/>
                <a:gd name="T13" fmla="*/ 600891977 h 305"/>
                <a:gd name="T14" fmla="*/ 433313865 w 401"/>
                <a:gd name="T15" fmla="*/ 573578622 h 305"/>
                <a:gd name="T16" fmla="*/ 288875910 w 401"/>
                <a:gd name="T17" fmla="*/ 464325199 h 305"/>
                <a:gd name="T18" fmla="*/ 231100728 w 401"/>
                <a:gd name="T19" fmla="*/ 409698488 h 305"/>
                <a:gd name="T20" fmla="*/ 173325546 w 401"/>
                <a:gd name="T21" fmla="*/ 327758420 h 305"/>
                <a:gd name="T22" fmla="*/ 115550364 w 401"/>
                <a:gd name="T23" fmla="*/ 300445065 h 305"/>
                <a:gd name="T24" fmla="*/ 0 w 401"/>
                <a:gd name="T25" fmla="*/ 245820201 h 305"/>
                <a:gd name="T26" fmla="*/ 57775182 w 401"/>
                <a:gd name="T27" fmla="*/ 163880134 h 305"/>
                <a:gd name="T28" fmla="*/ 86662773 w 401"/>
                <a:gd name="T29" fmla="*/ 136566778 h 305"/>
                <a:gd name="T30" fmla="*/ 144437955 w 401"/>
                <a:gd name="T31" fmla="*/ 81940067 h 305"/>
                <a:gd name="T32" fmla="*/ 259988319 w 401"/>
                <a:gd name="T33" fmla="*/ 54626711 h 305"/>
                <a:gd name="T34" fmla="*/ 635527002 w 401"/>
                <a:gd name="T35" fmla="*/ 0 h 305"/>
                <a:gd name="T36" fmla="*/ 664414594 w 401"/>
                <a:gd name="T37" fmla="*/ 54626711 h 305"/>
                <a:gd name="T38" fmla="*/ 751077367 w 401"/>
                <a:gd name="T39" fmla="*/ 54626711 h 305"/>
                <a:gd name="T40" fmla="*/ 1068840868 w 401"/>
                <a:gd name="T41" fmla="*/ 54626711 h 305"/>
                <a:gd name="T42" fmla="*/ 1444379551 w 401"/>
                <a:gd name="T43" fmla="*/ 327758420 h 305"/>
                <a:gd name="T44" fmla="*/ 1386604369 w 401"/>
                <a:gd name="T45" fmla="*/ 382385132 h 305"/>
                <a:gd name="T46" fmla="*/ 1328829187 w 401"/>
                <a:gd name="T47" fmla="*/ 464325199 h 305"/>
                <a:gd name="T48" fmla="*/ 1299941596 w 401"/>
                <a:gd name="T49" fmla="*/ 546265266 h 305"/>
                <a:gd name="T50" fmla="*/ 1299941596 w 401"/>
                <a:gd name="T51" fmla="*/ 573578622 h 305"/>
                <a:gd name="T52" fmla="*/ 1242166414 w 401"/>
                <a:gd name="T53" fmla="*/ 573578622 h 305"/>
                <a:gd name="T54" fmla="*/ 1213278823 w 401"/>
                <a:gd name="T55" fmla="*/ 628205333 h 305"/>
                <a:gd name="T56" fmla="*/ 1184391232 w 401"/>
                <a:gd name="T57" fmla="*/ 682832044 h 305"/>
                <a:gd name="T58" fmla="*/ 1097728459 w 401"/>
                <a:gd name="T59" fmla="*/ 764772111 h 305"/>
                <a:gd name="T60" fmla="*/ 1039953277 w 401"/>
                <a:gd name="T61" fmla="*/ 792085467 h 305"/>
                <a:gd name="T62" fmla="*/ 1011065686 w 401"/>
                <a:gd name="T63" fmla="*/ 846712178 h 305"/>
                <a:gd name="T64" fmla="*/ 982178095 w 401"/>
                <a:gd name="T65" fmla="*/ 846712178 h 305"/>
                <a:gd name="T66" fmla="*/ 953290504 w 401"/>
                <a:gd name="T67" fmla="*/ 901337042 h 305"/>
                <a:gd name="T68" fmla="*/ 924402913 w 401"/>
                <a:gd name="T69" fmla="*/ 928650398 h 305"/>
                <a:gd name="T70" fmla="*/ 924402913 w 401"/>
                <a:gd name="T71" fmla="*/ 955963753 h 305"/>
                <a:gd name="T72" fmla="*/ 895515322 w 401"/>
                <a:gd name="T73" fmla="*/ 1010590465 h 305"/>
                <a:gd name="T74" fmla="*/ 866627731 w 401"/>
                <a:gd name="T75" fmla="*/ 1037903821 h 30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01" h="305">
                  <a:moveTo>
                    <a:pt x="240" y="304"/>
                  </a:moveTo>
                  <a:lnTo>
                    <a:pt x="224" y="304"/>
                  </a:lnTo>
                  <a:lnTo>
                    <a:pt x="224" y="296"/>
                  </a:lnTo>
                  <a:lnTo>
                    <a:pt x="216" y="272"/>
                  </a:lnTo>
                  <a:lnTo>
                    <a:pt x="208" y="256"/>
                  </a:lnTo>
                  <a:lnTo>
                    <a:pt x="192" y="256"/>
                  </a:lnTo>
                  <a:lnTo>
                    <a:pt x="184" y="232"/>
                  </a:lnTo>
                  <a:lnTo>
                    <a:pt x="176" y="224"/>
                  </a:lnTo>
                  <a:lnTo>
                    <a:pt x="176" y="208"/>
                  </a:lnTo>
                  <a:lnTo>
                    <a:pt x="168" y="208"/>
                  </a:lnTo>
                  <a:lnTo>
                    <a:pt x="152" y="200"/>
                  </a:lnTo>
                  <a:lnTo>
                    <a:pt x="144" y="192"/>
                  </a:lnTo>
                  <a:lnTo>
                    <a:pt x="136" y="184"/>
                  </a:lnTo>
                  <a:lnTo>
                    <a:pt x="136" y="176"/>
                  </a:lnTo>
                  <a:lnTo>
                    <a:pt x="128" y="168"/>
                  </a:lnTo>
                  <a:lnTo>
                    <a:pt x="120" y="168"/>
                  </a:lnTo>
                  <a:lnTo>
                    <a:pt x="96" y="144"/>
                  </a:lnTo>
                  <a:lnTo>
                    <a:pt x="80" y="136"/>
                  </a:lnTo>
                  <a:lnTo>
                    <a:pt x="80" y="128"/>
                  </a:lnTo>
                  <a:lnTo>
                    <a:pt x="64" y="120"/>
                  </a:lnTo>
                  <a:lnTo>
                    <a:pt x="56" y="104"/>
                  </a:lnTo>
                  <a:lnTo>
                    <a:pt x="48" y="96"/>
                  </a:lnTo>
                  <a:lnTo>
                    <a:pt x="48" y="88"/>
                  </a:lnTo>
                  <a:lnTo>
                    <a:pt x="32" y="88"/>
                  </a:lnTo>
                  <a:lnTo>
                    <a:pt x="8" y="80"/>
                  </a:lnTo>
                  <a:lnTo>
                    <a:pt x="0" y="72"/>
                  </a:lnTo>
                  <a:lnTo>
                    <a:pt x="8" y="56"/>
                  </a:lnTo>
                  <a:lnTo>
                    <a:pt x="16" y="48"/>
                  </a:lnTo>
                  <a:lnTo>
                    <a:pt x="16" y="40"/>
                  </a:lnTo>
                  <a:lnTo>
                    <a:pt x="24" y="40"/>
                  </a:lnTo>
                  <a:lnTo>
                    <a:pt x="16" y="40"/>
                  </a:lnTo>
                  <a:lnTo>
                    <a:pt x="40" y="24"/>
                  </a:lnTo>
                  <a:lnTo>
                    <a:pt x="48" y="24"/>
                  </a:lnTo>
                  <a:lnTo>
                    <a:pt x="72" y="16"/>
                  </a:lnTo>
                  <a:lnTo>
                    <a:pt x="80" y="16"/>
                  </a:lnTo>
                  <a:lnTo>
                    <a:pt x="176" y="0"/>
                  </a:lnTo>
                  <a:lnTo>
                    <a:pt x="176" y="8"/>
                  </a:lnTo>
                  <a:lnTo>
                    <a:pt x="184" y="16"/>
                  </a:lnTo>
                  <a:lnTo>
                    <a:pt x="192" y="8"/>
                  </a:lnTo>
                  <a:lnTo>
                    <a:pt x="208" y="16"/>
                  </a:lnTo>
                  <a:lnTo>
                    <a:pt x="208" y="24"/>
                  </a:lnTo>
                  <a:lnTo>
                    <a:pt x="296" y="16"/>
                  </a:lnTo>
                  <a:lnTo>
                    <a:pt x="400" y="88"/>
                  </a:lnTo>
                  <a:lnTo>
                    <a:pt x="400" y="96"/>
                  </a:lnTo>
                  <a:lnTo>
                    <a:pt x="392" y="96"/>
                  </a:lnTo>
                  <a:lnTo>
                    <a:pt x="384" y="112"/>
                  </a:lnTo>
                  <a:lnTo>
                    <a:pt x="368" y="120"/>
                  </a:lnTo>
                  <a:lnTo>
                    <a:pt x="368" y="136"/>
                  </a:lnTo>
                  <a:lnTo>
                    <a:pt x="360" y="152"/>
                  </a:lnTo>
                  <a:lnTo>
                    <a:pt x="360" y="160"/>
                  </a:lnTo>
                  <a:lnTo>
                    <a:pt x="360" y="168"/>
                  </a:lnTo>
                  <a:lnTo>
                    <a:pt x="352" y="168"/>
                  </a:lnTo>
                  <a:lnTo>
                    <a:pt x="344" y="168"/>
                  </a:lnTo>
                  <a:lnTo>
                    <a:pt x="344" y="176"/>
                  </a:lnTo>
                  <a:lnTo>
                    <a:pt x="336" y="184"/>
                  </a:lnTo>
                  <a:lnTo>
                    <a:pt x="336" y="192"/>
                  </a:lnTo>
                  <a:lnTo>
                    <a:pt x="328" y="200"/>
                  </a:lnTo>
                  <a:lnTo>
                    <a:pt x="312" y="208"/>
                  </a:lnTo>
                  <a:lnTo>
                    <a:pt x="304" y="224"/>
                  </a:lnTo>
                  <a:lnTo>
                    <a:pt x="296" y="224"/>
                  </a:lnTo>
                  <a:lnTo>
                    <a:pt x="288" y="232"/>
                  </a:lnTo>
                  <a:lnTo>
                    <a:pt x="280" y="240"/>
                  </a:lnTo>
                  <a:lnTo>
                    <a:pt x="280" y="248"/>
                  </a:lnTo>
                  <a:lnTo>
                    <a:pt x="272" y="248"/>
                  </a:lnTo>
                  <a:lnTo>
                    <a:pt x="272" y="256"/>
                  </a:lnTo>
                  <a:lnTo>
                    <a:pt x="264" y="264"/>
                  </a:lnTo>
                  <a:lnTo>
                    <a:pt x="264" y="272"/>
                  </a:lnTo>
                  <a:lnTo>
                    <a:pt x="256" y="272"/>
                  </a:lnTo>
                  <a:lnTo>
                    <a:pt x="248" y="272"/>
                  </a:lnTo>
                  <a:lnTo>
                    <a:pt x="256" y="280"/>
                  </a:lnTo>
                  <a:lnTo>
                    <a:pt x="256" y="288"/>
                  </a:lnTo>
                  <a:lnTo>
                    <a:pt x="248" y="296"/>
                  </a:lnTo>
                  <a:lnTo>
                    <a:pt x="240" y="296"/>
                  </a:lnTo>
                  <a:lnTo>
                    <a:pt x="240" y="304"/>
                  </a:lnTo>
                  <a:close/>
                </a:path>
              </a:pathLst>
            </a:custGeom>
            <a:solidFill>
              <a:srgbClr val="DDDDDD"/>
            </a:solidFill>
            <a:ln w="127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 Narrow"/>
                <a:cs typeface="Arial Narrow"/>
              </a:endParaRPr>
            </a:p>
          </p:txBody>
        </p:sp>
        <p:sp>
          <p:nvSpPr>
            <p:cNvPr id="8426" name="Freeform 149">
              <a:extLst>
                <a:ext uri="{FF2B5EF4-FFF2-40B4-BE49-F238E27FC236}">
                  <a16:creationId xmlns:a16="http://schemas.microsoft.com/office/drawing/2014/main" id="{F4CFB6C2-5618-4697-7F8D-09B5053C0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7735" y="2747205"/>
              <a:ext cx="1063028" cy="362176"/>
            </a:xfrm>
            <a:custGeom>
              <a:avLst/>
              <a:gdLst>
                <a:gd name="T0" fmla="*/ 2147483647 w 641"/>
                <a:gd name="T1" fmla="*/ 0 h 225"/>
                <a:gd name="T2" fmla="*/ 1857093180 w 641"/>
                <a:gd name="T3" fmla="*/ 54674728 h 225"/>
                <a:gd name="T4" fmla="*/ 1828076159 w 641"/>
                <a:gd name="T5" fmla="*/ 82011167 h 225"/>
                <a:gd name="T6" fmla="*/ 667393397 w 641"/>
                <a:gd name="T7" fmla="*/ 164024183 h 225"/>
                <a:gd name="T8" fmla="*/ 638376376 w 641"/>
                <a:gd name="T9" fmla="*/ 164024183 h 225"/>
                <a:gd name="T10" fmla="*/ 580342333 w 641"/>
                <a:gd name="T11" fmla="*/ 164024183 h 225"/>
                <a:gd name="T12" fmla="*/ 609359354 w 641"/>
                <a:gd name="T13" fmla="*/ 191360623 h 225"/>
                <a:gd name="T14" fmla="*/ 609359354 w 641"/>
                <a:gd name="T15" fmla="*/ 218698911 h 225"/>
                <a:gd name="T16" fmla="*/ 203119150 w 641"/>
                <a:gd name="T17" fmla="*/ 246035350 h 225"/>
                <a:gd name="T18" fmla="*/ 174102129 w 641"/>
                <a:gd name="T19" fmla="*/ 300710078 h 225"/>
                <a:gd name="T20" fmla="*/ 174102129 w 641"/>
                <a:gd name="T21" fmla="*/ 355384806 h 225"/>
                <a:gd name="T22" fmla="*/ 174102129 w 641"/>
                <a:gd name="T23" fmla="*/ 382721245 h 225"/>
                <a:gd name="T24" fmla="*/ 145085107 w 641"/>
                <a:gd name="T25" fmla="*/ 437395973 h 225"/>
                <a:gd name="T26" fmla="*/ 145085107 w 641"/>
                <a:gd name="T27" fmla="*/ 464734261 h 225"/>
                <a:gd name="T28" fmla="*/ 145085107 w 641"/>
                <a:gd name="T29" fmla="*/ 492070700 h 225"/>
                <a:gd name="T30" fmla="*/ 116068086 w 641"/>
                <a:gd name="T31" fmla="*/ 519407140 h 225"/>
                <a:gd name="T32" fmla="*/ 87051064 w 641"/>
                <a:gd name="T33" fmla="*/ 574081868 h 225"/>
                <a:gd name="T34" fmla="*/ 58034043 w 641"/>
                <a:gd name="T35" fmla="*/ 628756595 h 225"/>
                <a:gd name="T36" fmla="*/ 58034043 w 641"/>
                <a:gd name="T37" fmla="*/ 683431323 h 225"/>
                <a:gd name="T38" fmla="*/ 58034043 w 641"/>
                <a:gd name="T39" fmla="*/ 738106051 h 225"/>
                <a:gd name="T40" fmla="*/ 29017021 w 641"/>
                <a:gd name="T41" fmla="*/ 738106051 h 225"/>
                <a:gd name="T42" fmla="*/ 0 w 641"/>
                <a:gd name="T43" fmla="*/ 765442490 h 225"/>
                <a:gd name="T44" fmla="*/ 609359354 w 641"/>
                <a:gd name="T45" fmla="*/ 738106051 h 225"/>
                <a:gd name="T46" fmla="*/ 1334784890 w 641"/>
                <a:gd name="T47" fmla="*/ 656094883 h 225"/>
                <a:gd name="T48" fmla="*/ 1624957009 w 641"/>
                <a:gd name="T49" fmla="*/ 628756595 h 225"/>
                <a:gd name="T50" fmla="*/ 1624957009 w 641"/>
                <a:gd name="T51" fmla="*/ 546745428 h 225"/>
                <a:gd name="T52" fmla="*/ 1653974030 w 641"/>
                <a:gd name="T53" fmla="*/ 546745428 h 225"/>
                <a:gd name="T54" fmla="*/ 1682991052 w 641"/>
                <a:gd name="T55" fmla="*/ 546745428 h 225"/>
                <a:gd name="T56" fmla="*/ 1682991052 w 641"/>
                <a:gd name="T57" fmla="*/ 519407140 h 225"/>
                <a:gd name="T58" fmla="*/ 1712008073 w 641"/>
                <a:gd name="T59" fmla="*/ 492070700 h 225"/>
                <a:gd name="T60" fmla="*/ 1682991052 w 641"/>
                <a:gd name="T61" fmla="*/ 492070700 h 225"/>
                <a:gd name="T62" fmla="*/ 1712008073 w 641"/>
                <a:gd name="T63" fmla="*/ 492070700 h 225"/>
                <a:gd name="T64" fmla="*/ 1741025094 w 641"/>
                <a:gd name="T65" fmla="*/ 464734261 h 225"/>
                <a:gd name="T66" fmla="*/ 1799059137 w 641"/>
                <a:gd name="T67" fmla="*/ 437395973 h 225"/>
                <a:gd name="T68" fmla="*/ 1857093180 w 641"/>
                <a:gd name="T69" fmla="*/ 437395973 h 225"/>
                <a:gd name="T70" fmla="*/ 1886110201 w 641"/>
                <a:gd name="T71" fmla="*/ 355384806 h 225"/>
                <a:gd name="T72" fmla="*/ 1915127223 w 641"/>
                <a:gd name="T73" fmla="*/ 355384806 h 225"/>
                <a:gd name="T74" fmla="*/ 1973161266 w 641"/>
                <a:gd name="T75" fmla="*/ 328046517 h 225"/>
                <a:gd name="T76" fmla="*/ 1973161266 w 641"/>
                <a:gd name="T77" fmla="*/ 273371790 h 225"/>
                <a:gd name="T78" fmla="*/ 2002178287 w 641"/>
                <a:gd name="T79" fmla="*/ 273371790 h 225"/>
                <a:gd name="T80" fmla="*/ 2031195309 w 641"/>
                <a:gd name="T81" fmla="*/ 273371790 h 225"/>
                <a:gd name="T82" fmla="*/ 2031195309 w 641"/>
                <a:gd name="T83" fmla="*/ 246035350 h 225"/>
                <a:gd name="T84" fmla="*/ 2060212330 w 641"/>
                <a:gd name="T85" fmla="*/ 246035350 h 225"/>
                <a:gd name="T86" fmla="*/ 2089229351 w 641"/>
                <a:gd name="T87" fmla="*/ 246035350 h 225"/>
                <a:gd name="T88" fmla="*/ 2089229351 w 641"/>
                <a:gd name="T89" fmla="*/ 218698911 h 225"/>
                <a:gd name="T90" fmla="*/ 2147263394 w 641"/>
                <a:gd name="T91" fmla="*/ 191360623 h 225"/>
                <a:gd name="T92" fmla="*/ 2147483647 w 641"/>
                <a:gd name="T93" fmla="*/ 191360623 h 225"/>
                <a:gd name="T94" fmla="*/ 2147483647 w 641"/>
                <a:gd name="T95" fmla="*/ 191360623 h 225"/>
                <a:gd name="T96" fmla="*/ 2147483647 w 641"/>
                <a:gd name="T97" fmla="*/ 109349455 h 225"/>
                <a:gd name="T98" fmla="*/ 2147483647 w 641"/>
                <a:gd name="T99" fmla="*/ 82011167 h 225"/>
                <a:gd name="T100" fmla="*/ 2147483647 w 641"/>
                <a:gd name="T101" fmla="*/ 54674728 h 225"/>
                <a:gd name="T102" fmla="*/ 2147483647 w 641"/>
                <a:gd name="T103" fmla="*/ 54674728 h 225"/>
                <a:gd name="T104" fmla="*/ 2147483647 w 641"/>
                <a:gd name="T105" fmla="*/ 27336440 h 225"/>
                <a:gd name="T106" fmla="*/ 2147483647 w 641"/>
                <a:gd name="T107" fmla="*/ 0 h 225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641" h="225">
                  <a:moveTo>
                    <a:pt x="640" y="0"/>
                  </a:moveTo>
                  <a:lnTo>
                    <a:pt x="512" y="16"/>
                  </a:lnTo>
                  <a:lnTo>
                    <a:pt x="504" y="24"/>
                  </a:lnTo>
                  <a:lnTo>
                    <a:pt x="184" y="48"/>
                  </a:lnTo>
                  <a:lnTo>
                    <a:pt x="176" y="48"/>
                  </a:lnTo>
                  <a:lnTo>
                    <a:pt x="160" y="48"/>
                  </a:lnTo>
                  <a:lnTo>
                    <a:pt x="168" y="56"/>
                  </a:lnTo>
                  <a:lnTo>
                    <a:pt x="168" y="64"/>
                  </a:lnTo>
                  <a:lnTo>
                    <a:pt x="56" y="72"/>
                  </a:lnTo>
                  <a:lnTo>
                    <a:pt x="48" y="88"/>
                  </a:lnTo>
                  <a:lnTo>
                    <a:pt x="48" y="104"/>
                  </a:lnTo>
                  <a:lnTo>
                    <a:pt x="48" y="112"/>
                  </a:lnTo>
                  <a:lnTo>
                    <a:pt x="40" y="128"/>
                  </a:lnTo>
                  <a:lnTo>
                    <a:pt x="40" y="136"/>
                  </a:lnTo>
                  <a:lnTo>
                    <a:pt x="40" y="144"/>
                  </a:lnTo>
                  <a:lnTo>
                    <a:pt x="32" y="152"/>
                  </a:lnTo>
                  <a:lnTo>
                    <a:pt x="24" y="168"/>
                  </a:lnTo>
                  <a:lnTo>
                    <a:pt x="16" y="184"/>
                  </a:lnTo>
                  <a:lnTo>
                    <a:pt x="16" y="200"/>
                  </a:lnTo>
                  <a:lnTo>
                    <a:pt x="16" y="216"/>
                  </a:lnTo>
                  <a:lnTo>
                    <a:pt x="8" y="216"/>
                  </a:lnTo>
                  <a:lnTo>
                    <a:pt x="0" y="224"/>
                  </a:lnTo>
                  <a:lnTo>
                    <a:pt x="168" y="216"/>
                  </a:lnTo>
                  <a:lnTo>
                    <a:pt x="368" y="192"/>
                  </a:lnTo>
                  <a:lnTo>
                    <a:pt x="448" y="184"/>
                  </a:lnTo>
                  <a:lnTo>
                    <a:pt x="448" y="160"/>
                  </a:lnTo>
                  <a:lnTo>
                    <a:pt x="456" y="160"/>
                  </a:lnTo>
                  <a:lnTo>
                    <a:pt x="464" y="160"/>
                  </a:lnTo>
                  <a:lnTo>
                    <a:pt x="464" y="152"/>
                  </a:lnTo>
                  <a:lnTo>
                    <a:pt x="472" y="144"/>
                  </a:lnTo>
                  <a:lnTo>
                    <a:pt x="464" y="144"/>
                  </a:lnTo>
                  <a:lnTo>
                    <a:pt x="472" y="144"/>
                  </a:lnTo>
                  <a:lnTo>
                    <a:pt x="480" y="136"/>
                  </a:lnTo>
                  <a:lnTo>
                    <a:pt x="496" y="128"/>
                  </a:lnTo>
                  <a:lnTo>
                    <a:pt x="512" y="128"/>
                  </a:lnTo>
                  <a:lnTo>
                    <a:pt x="520" y="104"/>
                  </a:lnTo>
                  <a:lnTo>
                    <a:pt x="528" y="104"/>
                  </a:lnTo>
                  <a:lnTo>
                    <a:pt x="544" y="96"/>
                  </a:lnTo>
                  <a:lnTo>
                    <a:pt x="544" y="80"/>
                  </a:lnTo>
                  <a:lnTo>
                    <a:pt x="552" y="80"/>
                  </a:lnTo>
                  <a:lnTo>
                    <a:pt x="560" y="80"/>
                  </a:lnTo>
                  <a:lnTo>
                    <a:pt x="560" y="72"/>
                  </a:lnTo>
                  <a:lnTo>
                    <a:pt x="568" y="72"/>
                  </a:lnTo>
                  <a:lnTo>
                    <a:pt x="576" y="72"/>
                  </a:lnTo>
                  <a:lnTo>
                    <a:pt x="576" y="64"/>
                  </a:lnTo>
                  <a:lnTo>
                    <a:pt x="592" y="56"/>
                  </a:lnTo>
                  <a:lnTo>
                    <a:pt x="600" y="56"/>
                  </a:lnTo>
                  <a:lnTo>
                    <a:pt x="608" y="56"/>
                  </a:lnTo>
                  <a:lnTo>
                    <a:pt x="624" y="32"/>
                  </a:lnTo>
                  <a:lnTo>
                    <a:pt x="632" y="24"/>
                  </a:lnTo>
                  <a:lnTo>
                    <a:pt x="632" y="16"/>
                  </a:lnTo>
                  <a:lnTo>
                    <a:pt x="640" y="16"/>
                  </a:lnTo>
                  <a:lnTo>
                    <a:pt x="632" y="8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DDDDDD"/>
            </a:solidFill>
            <a:ln w="127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 Narrow"/>
                <a:cs typeface="Arial Narrow"/>
              </a:endParaRPr>
            </a:p>
          </p:txBody>
        </p:sp>
        <p:sp>
          <p:nvSpPr>
            <p:cNvPr id="8427" name="Freeform 150">
              <a:extLst>
                <a:ext uri="{FF2B5EF4-FFF2-40B4-BE49-F238E27FC236}">
                  <a16:creationId xmlns:a16="http://schemas.microsoft.com/office/drawing/2014/main" id="{F260C1F1-F7EC-BB0E-6725-BEBFDB68752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0352" y="2400236"/>
              <a:ext cx="930323" cy="464470"/>
            </a:xfrm>
            <a:custGeom>
              <a:avLst/>
              <a:gdLst>
                <a:gd name="T0" fmla="*/ 406210259 w 561"/>
                <a:gd name="T1" fmla="*/ 953824403 h 289"/>
                <a:gd name="T2" fmla="*/ 377194288 w 561"/>
                <a:gd name="T3" fmla="*/ 899319783 h 289"/>
                <a:gd name="T4" fmla="*/ 464240296 w 561"/>
                <a:gd name="T5" fmla="*/ 899319783 h 289"/>
                <a:gd name="T6" fmla="*/ 1653853197 w 561"/>
                <a:gd name="T7" fmla="*/ 790312387 h 289"/>
                <a:gd name="T8" fmla="*/ 1740899205 w 561"/>
                <a:gd name="T9" fmla="*/ 735807766 h 289"/>
                <a:gd name="T10" fmla="*/ 1798929242 w 561"/>
                <a:gd name="T11" fmla="*/ 681303145 h 289"/>
                <a:gd name="T12" fmla="*/ 1856959279 w 561"/>
                <a:gd name="T13" fmla="*/ 626798525 h 289"/>
                <a:gd name="T14" fmla="*/ 1885973345 w 561"/>
                <a:gd name="T15" fmla="*/ 572293904 h 289"/>
                <a:gd name="T16" fmla="*/ 2031049390 w 561"/>
                <a:gd name="T17" fmla="*/ 436033275 h 289"/>
                <a:gd name="T18" fmla="*/ 1973019353 w 561"/>
                <a:gd name="T19" fmla="*/ 408781887 h 289"/>
                <a:gd name="T20" fmla="*/ 1885973345 w 561"/>
                <a:gd name="T21" fmla="*/ 327025879 h 289"/>
                <a:gd name="T22" fmla="*/ 1827943308 w 561"/>
                <a:gd name="T23" fmla="*/ 245269871 h 289"/>
                <a:gd name="T24" fmla="*/ 1827943308 w 561"/>
                <a:gd name="T25" fmla="*/ 190765250 h 289"/>
                <a:gd name="T26" fmla="*/ 1798929242 w 561"/>
                <a:gd name="T27" fmla="*/ 163512017 h 289"/>
                <a:gd name="T28" fmla="*/ 1740899205 w 561"/>
                <a:gd name="T29" fmla="*/ 136260629 h 289"/>
                <a:gd name="T30" fmla="*/ 1682869168 w 561"/>
                <a:gd name="T31" fmla="*/ 81756008 h 289"/>
                <a:gd name="T32" fmla="*/ 1653853197 w 561"/>
                <a:gd name="T33" fmla="*/ 136260629 h 289"/>
                <a:gd name="T34" fmla="*/ 1566809094 w 561"/>
                <a:gd name="T35" fmla="*/ 109009242 h 289"/>
                <a:gd name="T36" fmla="*/ 1537793123 w 561"/>
                <a:gd name="T37" fmla="*/ 136260629 h 289"/>
                <a:gd name="T38" fmla="*/ 1392718983 w 561"/>
                <a:gd name="T39" fmla="*/ 109009242 h 289"/>
                <a:gd name="T40" fmla="*/ 1334688946 w 561"/>
                <a:gd name="T41" fmla="*/ 54504621 h 289"/>
                <a:gd name="T42" fmla="*/ 1247644843 w 561"/>
                <a:gd name="T43" fmla="*/ 27251388 h 289"/>
                <a:gd name="T44" fmla="*/ 1189614806 w 561"/>
                <a:gd name="T45" fmla="*/ 0 h 289"/>
                <a:gd name="T46" fmla="*/ 1160598835 w 561"/>
                <a:gd name="T47" fmla="*/ 54504621 h 289"/>
                <a:gd name="T48" fmla="*/ 1160598835 w 561"/>
                <a:gd name="T49" fmla="*/ 136260629 h 289"/>
                <a:gd name="T50" fmla="*/ 1102568798 w 561"/>
                <a:gd name="T51" fmla="*/ 163512017 h 289"/>
                <a:gd name="T52" fmla="*/ 1044538761 w 561"/>
                <a:gd name="T53" fmla="*/ 163512017 h 289"/>
                <a:gd name="T54" fmla="*/ 928478687 w 561"/>
                <a:gd name="T55" fmla="*/ 354277266 h 289"/>
                <a:gd name="T56" fmla="*/ 841434584 w 561"/>
                <a:gd name="T57" fmla="*/ 408781887 h 289"/>
                <a:gd name="T58" fmla="*/ 783404547 w 561"/>
                <a:gd name="T59" fmla="*/ 381530500 h 289"/>
                <a:gd name="T60" fmla="*/ 725374510 w 561"/>
                <a:gd name="T61" fmla="*/ 490537896 h 289"/>
                <a:gd name="T62" fmla="*/ 696360444 w 561"/>
                <a:gd name="T63" fmla="*/ 436033275 h 289"/>
                <a:gd name="T64" fmla="*/ 609314436 w 561"/>
                <a:gd name="T65" fmla="*/ 517791129 h 289"/>
                <a:gd name="T66" fmla="*/ 522270333 w 561"/>
                <a:gd name="T67" fmla="*/ 463286508 h 289"/>
                <a:gd name="T68" fmla="*/ 406210259 w 561"/>
                <a:gd name="T69" fmla="*/ 490537896 h 289"/>
                <a:gd name="T70" fmla="*/ 377194288 w 561"/>
                <a:gd name="T71" fmla="*/ 545042516 h 289"/>
                <a:gd name="T72" fmla="*/ 348180222 w 561"/>
                <a:gd name="T73" fmla="*/ 545042516 h 289"/>
                <a:gd name="T74" fmla="*/ 319164251 w 561"/>
                <a:gd name="T75" fmla="*/ 599547137 h 289"/>
                <a:gd name="T76" fmla="*/ 261134214 w 561"/>
                <a:gd name="T77" fmla="*/ 654051758 h 289"/>
                <a:gd name="T78" fmla="*/ 232120148 w 561"/>
                <a:gd name="T79" fmla="*/ 708554533 h 289"/>
                <a:gd name="T80" fmla="*/ 232120148 w 561"/>
                <a:gd name="T81" fmla="*/ 763059154 h 289"/>
                <a:gd name="T82" fmla="*/ 145074140 w 561"/>
                <a:gd name="T83" fmla="*/ 735807766 h 289"/>
                <a:gd name="T84" fmla="*/ 58030037 w 561"/>
                <a:gd name="T85" fmla="*/ 735807766 h 289"/>
                <a:gd name="T86" fmla="*/ 58030037 w 561"/>
                <a:gd name="T87" fmla="*/ 817563774 h 289"/>
                <a:gd name="T88" fmla="*/ 87044103 w 561"/>
                <a:gd name="T89" fmla="*/ 844815162 h 289"/>
                <a:gd name="T90" fmla="*/ 29014066 w 561"/>
                <a:gd name="T91" fmla="*/ 953824403 h 289"/>
                <a:gd name="T92" fmla="*/ 0 w 561"/>
                <a:gd name="T93" fmla="*/ 981075791 h 28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561" h="289">
                  <a:moveTo>
                    <a:pt x="0" y="288"/>
                  </a:moveTo>
                  <a:lnTo>
                    <a:pt x="112" y="280"/>
                  </a:lnTo>
                  <a:lnTo>
                    <a:pt x="112" y="272"/>
                  </a:lnTo>
                  <a:lnTo>
                    <a:pt x="104" y="264"/>
                  </a:lnTo>
                  <a:lnTo>
                    <a:pt x="120" y="264"/>
                  </a:lnTo>
                  <a:lnTo>
                    <a:pt x="128" y="264"/>
                  </a:lnTo>
                  <a:lnTo>
                    <a:pt x="448" y="240"/>
                  </a:lnTo>
                  <a:lnTo>
                    <a:pt x="456" y="232"/>
                  </a:lnTo>
                  <a:lnTo>
                    <a:pt x="456" y="224"/>
                  </a:lnTo>
                  <a:lnTo>
                    <a:pt x="480" y="216"/>
                  </a:lnTo>
                  <a:lnTo>
                    <a:pt x="480" y="208"/>
                  </a:lnTo>
                  <a:lnTo>
                    <a:pt x="496" y="200"/>
                  </a:lnTo>
                  <a:lnTo>
                    <a:pt x="504" y="192"/>
                  </a:lnTo>
                  <a:lnTo>
                    <a:pt x="512" y="184"/>
                  </a:lnTo>
                  <a:lnTo>
                    <a:pt x="512" y="176"/>
                  </a:lnTo>
                  <a:lnTo>
                    <a:pt x="520" y="168"/>
                  </a:lnTo>
                  <a:lnTo>
                    <a:pt x="560" y="136"/>
                  </a:lnTo>
                  <a:lnTo>
                    <a:pt x="560" y="128"/>
                  </a:lnTo>
                  <a:lnTo>
                    <a:pt x="552" y="120"/>
                  </a:lnTo>
                  <a:lnTo>
                    <a:pt x="544" y="120"/>
                  </a:lnTo>
                  <a:lnTo>
                    <a:pt x="536" y="112"/>
                  </a:lnTo>
                  <a:lnTo>
                    <a:pt x="520" y="96"/>
                  </a:lnTo>
                  <a:lnTo>
                    <a:pt x="504" y="80"/>
                  </a:lnTo>
                  <a:lnTo>
                    <a:pt x="504" y="72"/>
                  </a:lnTo>
                  <a:lnTo>
                    <a:pt x="504" y="64"/>
                  </a:lnTo>
                  <a:lnTo>
                    <a:pt x="504" y="56"/>
                  </a:lnTo>
                  <a:lnTo>
                    <a:pt x="504" y="48"/>
                  </a:lnTo>
                  <a:lnTo>
                    <a:pt x="496" y="48"/>
                  </a:lnTo>
                  <a:lnTo>
                    <a:pt x="488" y="40"/>
                  </a:lnTo>
                  <a:lnTo>
                    <a:pt x="480" y="40"/>
                  </a:lnTo>
                  <a:lnTo>
                    <a:pt x="472" y="24"/>
                  </a:lnTo>
                  <a:lnTo>
                    <a:pt x="464" y="24"/>
                  </a:lnTo>
                  <a:lnTo>
                    <a:pt x="456" y="32"/>
                  </a:lnTo>
                  <a:lnTo>
                    <a:pt x="456" y="40"/>
                  </a:lnTo>
                  <a:lnTo>
                    <a:pt x="448" y="40"/>
                  </a:lnTo>
                  <a:lnTo>
                    <a:pt x="432" y="32"/>
                  </a:lnTo>
                  <a:lnTo>
                    <a:pt x="424" y="32"/>
                  </a:lnTo>
                  <a:lnTo>
                    <a:pt x="424" y="40"/>
                  </a:lnTo>
                  <a:lnTo>
                    <a:pt x="400" y="32"/>
                  </a:lnTo>
                  <a:lnTo>
                    <a:pt x="384" y="32"/>
                  </a:lnTo>
                  <a:lnTo>
                    <a:pt x="376" y="24"/>
                  </a:lnTo>
                  <a:lnTo>
                    <a:pt x="368" y="16"/>
                  </a:lnTo>
                  <a:lnTo>
                    <a:pt x="352" y="0"/>
                  </a:lnTo>
                  <a:lnTo>
                    <a:pt x="344" y="8"/>
                  </a:lnTo>
                  <a:lnTo>
                    <a:pt x="336" y="8"/>
                  </a:lnTo>
                  <a:lnTo>
                    <a:pt x="328" y="0"/>
                  </a:lnTo>
                  <a:lnTo>
                    <a:pt x="320" y="8"/>
                  </a:lnTo>
                  <a:lnTo>
                    <a:pt x="320" y="16"/>
                  </a:lnTo>
                  <a:lnTo>
                    <a:pt x="328" y="32"/>
                  </a:lnTo>
                  <a:lnTo>
                    <a:pt x="320" y="40"/>
                  </a:lnTo>
                  <a:lnTo>
                    <a:pt x="312" y="40"/>
                  </a:lnTo>
                  <a:lnTo>
                    <a:pt x="304" y="48"/>
                  </a:lnTo>
                  <a:lnTo>
                    <a:pt x="296" y="48"/>
                  </a:lnTo>
                  <a:lnTo>
                    <a:pt x="288" y="48"/>
                  </a:lnTo>
                  <a:lnTo>
                    <a:pt x="288" y="56"/>
                  </a:lnTo>
                  <a:lnTo>
                    <a:pt x="256" y="104"/>
                  </a:lnTo>
                  <a:lnTo>
                    <a:pt x="256" y="120"/>
                  </a:lnTo>
                  <a:lnTo>
                    <a:pt x="232" y="120"/>
                  </a:lnTo>
                  <a:lnTo>
                    <a:pt x="224" y="112"/>
                  </a:lnTo>
                  <a:lnTo>
                    <a:pt x="216" y="112"/>
                  </a:lnTo>
                  <a:lnTo>
                    <a:pt x="208" y="136"/>
                  </a:lnTo>
                  <a:lnTo>
                    <a:pt x="200" y="144"/>
                  </a:lnTo>
                  <a:lnTo>
                    <a:pt x="192" y="136"/>
                  </a:lnTo>
                  <a:lnTo>
                    <a:pt x="192" y="128"/>
                  </a:lnTo>
                  <a:lnTo>
                    <a:pt x="176" y="136"/>
                  </a:lnTo>
                  <a:lnTo>
                    <a:pt x="168" y="152"/>
                  </a:lnTo>
                  <a:lnTo>
                    <a:pt x="160" y="152"/>
                  </a:lnTo>
                  <a:lnTo>
                    <a:pt x="144" y="136"/>
                  </a:lnTo>
                  <a:lnTo>
                    <a:pt x="128" y="144"/>
                  </a:lnTo>
                  <a:lnTo>
                    <a:pt x="112" y="144"/>
                  </a:lnTo>
                  <a:lnTo>
                    <a:pt x="112" y="152"/>
                  </a:lnTo>
                  <a:lnTo>
                    <a:pt x="104" y="160"/>
                  </a:lnTo>
                  <a:lnTo>
                    <a:pt x="96" y="152"/>
                  </a:lnTo>
                  <a:lnTo>
                    <a:pt x="96" y="160"/>
                  </a:lnTo>
                  <a:lnTo>
                    <a:pt x="96" y="168"/>
                  </a:lnTo>
                  <a:lnTo>
                    <a:pt x="88" y="176"/>
                  </a:lnTo>
                  <a:lnTo>
                    <a:pt x="96" y="184"/>
                  </a:lnTo>
                  <a:lnTo>
                    <a:pt x="72" y="192"/>
                  </a:lnTo>
                  <a:lnTo>
                    <a:pt x="64" y="200"/>
                  </a:lnTo>
                  <a:lnTo>
                    <a:pt x="64" y="208"/>
                  </a:lnTo>
                  <a:lnTo>
                    <a:pt x="72" y="224"/>
                  </a:lnTo>
                  <a:lnTo>
                    <a:pt x="64" y="224"/>
                  </a:lnTo>
                  <a:lnTo>
                    <a:pt x="48" y="216"/>
                  </a:lnTo>
                  <a:lnTo>
                    <a:pt x="40" y="216"/>
                  </a:lnTo>
                  <a:lnTo>
                    <a:pt x="24" y="216"/>
                  </a:lnTo>
                  <a:lnTo>
                    <a:pt x="16" y="216"/>
                  </a:lnTo>
                  <a:lnTo>
                    <a:pt x="16" y="232"/>
                  </a:lnTo>
                  <a:lnTo>
                    <a:pt x="16" y="240"/>
                  </a:lnTo>
                  <a:lnTo>
                    <a:pt x="24" y="240"/>
                  </a:lnTo>
                  <a:lnTo>
                    <a:pt x="24" y="248"/>
                  </a:lnTo>
                  <a:lnTo>
                    <a:pt x="16" y="280"/>
                  </a:lnTo>
                  <a:lnTo>
                    <a:pt x="8" y="280"/>
                  </a:lnTo>
                  <a:lnTo>
                    <a:pt x="0" y="280"/>
                  </a:lnTo>
                  <a:lnTo>
                    <a:pt x="0" y="288"/>
                  </a:lnTo>
                  <a:close/>
                </a:path>
              </a:pathLst>
            </a:custGeom>
            <a:solidFill>
              <a:srgbClr val="DDDDDD"/>
            </a:solidFill>
            <a:ln w="127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 Narrow"/>
                <a:cs typeface="Arial Narrow"/>
              </a:endParaRPr>
            </a:p>
          </p:txBody>
        </p:sp>
        <p:sp>
          <p:nvSpPr>
            <p:cNvPr id="8428" name="Freeform 151">
              <a:extLst>
                <a:ext uri="{FF2B5EF4-FFF2-40B4-BE49-F238E27FC236}">
                  <a16:creationId xmlns:a16="http://schemas.microsoft.com/office/drawing/2014/main" id="{B7A4C332-FA73-6A8E-28FC-E146DDA5DA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9323" y="1988295"/>
              <a:ext cx="387058" cy="670440"/>
            </a:xfrm>
            <a:custGeom>
              <a:avLst/>
              <a:gdLst>
                <a:gd name="T0" fmla="*/ 29115704 w 233"/>
                <a:gd name="T1" fmla="*/ 81818269 h 417"/>
                <a:gd name="T2" fmla="*/ 116460908 w 233"/>
                <a:gd name="T3" fmla="*/ 872726359 h 417"/>
                <a:gd name="T4" fmla="*/ 87345204 w 233"/>
                <a:gd name="T5" fmla="*/ 899999115 h 417"/>
                <a:gd name="T6" fmla="*/ 87345204 w 233"/>
                <a:gd name="T7" fmla="*/ 927271872 h 417"/>
                <a:gd name="T8" fmla="*/ 87345204 w 233"/>
                <a:gd name="T9" fmla="*/ 954544628 h 417"/>
                <a:gd name="T10" fmla="*/ 116460908 w 233"/>
                <a:gd name="T11" fmla="*/ 1036362898 h 417"/>
                <a:gd name="T12" fmla="*/ 145576612 w 233"/>
                <a:gd name="T13" fmla="*/ 1063635654 h 417"/>
                <a:gd name="T14" fmla="*/ 87345204 w 233"/>
                <a:gd name="T15" fmla="*/ 1145453923 h 417"/>
                <a:gd name="T16" fmla="*/ 87345204 w 233"/>
                <a:gd name="T17" fmla="*/ 1172726680 h 417"/>
                <a:gd name="T18" fmla="*/ 58231408 w 233"/>
                <a:gd name="T19" fmla="*/ 1227272193 h 417"/>
                <a:gd name="T20" fmla="*/ 29115704 w 233"/>
                <a:gd name="T21" fmla="*/ 1254544949 h 417"/>
                <a:gd name="T22" fmla="*/ 29115704 w 233"/>
                <a:gd name="T23" fmla="*/ 1309090462 h 417"/>
                <a:gd name="T24" fmla="*/ 0 w 233"/>
                <a:gd name="T25" fmla="*/ 1363635975 h 417"/>
                <a:gd name="T26" fmla="*/ 0 w 233"/>
                <a:gd name="T27" fmla="*/ 1390908731 h 417"/>
                <a:gd name="T28" fmla="*/ 29115704 w 233"/>
                <a:gd name="T29" fmla="*/ 1418181487 h 417"/>
                <a:gd name="T30" fmla="*/ 58231408 w 233"/>
                <a:gd name="T31" fmla="*/ 1390908731 h 417"/>
                <a:gd name="T32" fmla="*/ 58231408 w 233"/>
                <a:gd name="T33" fmla="*/ 1363635975 h 417"/>
                <a:gd name="T34" fmla="*/ 116460908 w 233"/>
                <a:gd name="T35" fmla="*/ 1363635975 h 417"/>
                <a:gd name="T36" fmla="*/ 174692315 w 233"/>
                <a:gd name="T37" fmla="*/ 1336363218 h 417"/>
                <a:gd name="T38" fmla="*/ 232921815 w 233"/>
                <a:gd name="T39" fmla="*/ 1390908731 h 417"/>
                <a:gd name="T40" fmla="*/ 262037519 w 233"/>
                <a:gd name="T41" fmla="*/ 1390908731 h 417"/>
                <a:gd name="T42" fmla="*/ 291153223 w 233"/>
                <a:gd name="T43" fmla="*/ 1336363218 h 417"/>
                <a:gd name="T44" fmla="*/ 349384631 w 233"/>
                <a:gd name="T45" fmla="*/ 1309090462 h 417"/>
                <a:gd name="T46" fmla="*/ 349384631 w 233"/>
                <a:gd name="T47" fmla="*/ 1336363218 h 417"/>
                <a:gd name="T48" fmla="*/ 378498427 w 233"/>
                <a:gd name="T49" fmla="*/ 1363635975 h 417"/>
                <a:gd name="T50" fmla="*/ 407614131 w 233"/>
                <a:gd name="T51" fmla="*/ 1336363218 h 417"/>
                <a:gd name="T52" fmla="*/ 436729835 w 233"/>
                <a:gd name="T53" fmla="*/ 1254544949 h 417"/>
                <a:gd name="T54" fmla="*/ 465845539 w 233"/>
                <a:gd name="T55" fmla="*/ 1254544949 h 417"/>
                <a:gd name="T56" fmla="*/ 494961242 w 233"/>
                <a:gd name="T57" fmla="*/ 1281817705 h 417"/>
                <a:gd name="T58" fmla="*/ 582306446 w 233"/>
                <a:gd name="T59" fmla="*/ 1281817705 h 417"/>
                <a:gd name="T60" fmla="*/ 582306446 w 233"/>
                <a:gd name="T61" fmla="*/ 1227272193 h 417"/>
                <a:gd name="T62" fmla="*/ 698767354 w 233"/>
                <a:gd name="T63" fmla="*/ 1063635654 h 417"/>
                <a:gd name="T64" fmla="*/ 698767354 w 233"/>
                <a:gd name="T65" fmla="*/ 1036362898 h 417"/>
                <a:gd name="T66" fmla="*/ 727883058 w 233"/>
                <a:gd name="T67" fmla="*/ 1036362898 h 417"/>
                <a:gd name="T68" fmla="*/ 756998762 w 233"/>
                <a:gd name="T69" fmla="*/ 1036362898 h 417"/>
                <a:gd name="T70" fmla="*/ 786114466 w 233"/>
                <a:gd name="T71" fmla="*/ 1009090141 h 417"/>
                <a:gd name="T72" fmla="*/ 815228262 w 233"/>
                <a:gd name="T73" fmla="*/ 1009090141 h 417"/>
                <a:gd name="T74" fmla="*/ 844343966 w 233"/>
                <a:gd name="T75" fmla="*/ 981817385 h 417"/>
                <a:gd name="T76" fmla="*/ 815228262 w 233"/>
                <a:gd name="T77" fmla="*/ 927271872 h 417"/>
                <a:gd name="T78" fmla="*/ 815228262 w 233"/>
                <a:gd name="T79" fmla="*/ 899999115 h 417"/>
                <a:gd name="T80" fmla="*/ 844343966 w 233"/>
                <a:gd name="T81" fmla="*/ 872726359 h 417"/>
                <a:gd name="T82" fmla="*/ 756998762 w 233"/>
                <a:gd name="T83" fmla="*/ 27272756 h 417"/>
                <a:gd name="T84" fmla="*/ 756998762 w 233"/>
                <a:gd name="T85" fmla="*/ 0 h 417"/>
                <a:gd name="T86" fmla="*/ 203808019 w 233"/>
                <a:gd name="T87" fmla="*/ 54545513 h 417"/>
                <a:gd name="T88" fmla="*/ 145576612 w 233"/>
                <a:gd name="T89" fmla="*/ 81818269 h 417"/>
                <a:gd name="T90" fmla="*/ 116460908 w 233"/>
                <a:gd name="T91" fmla="*/ 81818269 h 417"/>
                <a:gd name="T92" fmla="*/ 58231408 w 233"/>
                <a:gd name="T93" fmla="*/ 109091026 h 417"/>
                <a:gd name="T94" fmla="*/ 29115704 w 233"/>
                <a:gd name="T95" fmla="*/ 81818269 h 41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233" h="417">
                  <a:moveTo>
                    <a:pt x="8" y="24"/>
                  </a:moveTo>
                  <a:lnTo>
                    <a:pt x="32" y="256"/>
                  </a:lnTo>
                  <a:lnTo>
                    <a:pt x="24" y="264"/>
                  </a:lnTo>
                  <a:lnTo>
                    <a:pt x="24" y="272"/>
                  </a:lnTo>
                  <a:lnTo>
                    <a:pt x="24" y="280"/>
                  </a:lnTo>
                  <a:lnTo>
                    <a:pt x="32" y="304"/>
                  </a:lnTo>
                  <a:lnTo>
                    <a:pt x="40" y="312"/>
                  </a:lnTo>
                  <a:lnTo>
                    <a:pt x="24" y="336"/>
                  </a:lnTo>
                  <a:lnTo>
                    <a:pt x="24" y="344"/>
                  </a:lnTo>
                  <a:lnTo>
                    <a:pt x="16" y="360"/>
                  </a:lnTo>
                  <a:lnTo>
                    <a:pt x="8" y="368"/>
                  </a:lnTo>
                  <a:lnTo>
                    <a:pt x="8" y="384"/>
                  </a:lnTo>
                  <a:lnTo>
                    <a:pt x="0" y="400"/>
                  </a:lnTo>
                  <a:lnTo>
                    <a:pt x="0" y="408"/>
                  </a:lnTo>
                  <a:lnTo>
                    <a:pt x="8" y="416"/>
                  </a:lnTo>
                  <a:lnTo>
                    <a:pt x="16" y="408"/>
                  </a:lnTo>
                  <a:lnTo>
                    <a:pt x="16" y="400"/>
                  </a:lnTo>
                  <a:lnTo>
                    <a:pt x="32" y="400"/>
                  </a:lnTo>
                  <a:lnTo>
                    <a:pt x="48" y="392"/>
                  </a:lnTo>
                  <a:lnTo>
                    <a:pt x="64" y="408"/>
                  </a:lnTo>
                  <a:lnTo>
                    <a:pt x="72" y="408"/>
                  </a:lnTo>
                  <a:lnTo>
                    <a:pt x="80" y="392"/>
                  </a:lnTo>
                  <a:lnTo>
                    <a:pt x="96" y="384"/>
                  </a:lnTo>
                  <a:lnTo>
                    <a:pt x="96" y="392"/>
                  </a:lnTo>
                  <a:lnTo>
                    <a:pt x="104" y="400"/>
                  </a:lnTo>
                  <a:lnTo>
                    <a:pt x="112" y="392"/>
                  </a:lnTo>
                  <a:lnTo>
                    <a:pt x="120" y="368"/>
                  </a:lnTo>
                  <a:lnTo>
                    <a:pt x="128" y="368"/>
                  </a:lnTo>
                  <a:lnTo>
                    <a:pt x="136" y="376"/>
                  </a:lnTo>
                  <a:lnTo>
                    <a:pt x="160" y="376"/>
                  </a:lnTo>
                  <a:lnTo>
                    <a:pt x="160" y="360"/>
                  </a:lnTo>
                  <a:lnTo>
                    <a:pt x="192" y="312"/>
                  </a:lnTo>
                  <a:lnTo>
                    <a:pt x="192" y="304"/>
                  </a:lnTo>
                  <a:lnTo>
                    <a:pt x="200" y="304"/>
                  </a:lnTo>
                  <a:lnTo>
                    <a:pt x="208" y="304"/>
                  </a:lnTo>
                  <a:lnTo>
                    <a:pt x="216" y="296"/>
                  </a:lnTo>
                  <a:lnTo>
                    <a:pt x="224" y="296"/>
                  </a:lnTo>
                  <a:lnTo>
                    <a:pt x="232" y="288"/>
                  </a:lnTo>
                  <a:lnTo>
                    <a:pt x="224" y="272"/>
                  </a:lnTo>
                  <a:lnTo>
                    <a:pt x="224" y="264"/>
                  </a:lnTo>
                  <a:lnTo>
                    <a:pt x="232" y="256"/>
                  </a:lnTo>
                  <a:lnTo>
                    <a:pt x="208" y="8"/>
                  </a:lnTo>
                  <a:lnTo>
                    <a:pt x="208" y="0"/>
                  </a:lnTo>
                  <a:lnTo>
                    <a:pt x="56" y="16"/>
                  </a:lnTo>
                  <a:lnTo>
                    <a:pt x="40" y="24"/>
                  </a:lnTo>
                  <a:lnTo>
                    <a:pt x="32" y="24"/>
                  </a:lnTo>
                  <a:lnTo>
                    <a:pt x="16" y="32"/>
                  </a:lnTo>
                  <a:lnTo>
                    <a:pt x="8" y="24"/>
                  </a:lnTo>
                  <a:close/>
                </a:path>
              </a:pathLst>
            </a:custGeom>
            <a:solidFill>
              <a:srgbClr val="DDDDDD"/>
            </a:solidFill>
            <a:ln w="127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 Narrow"/>
                <a:cs typeface="Arial Narrow"/>
              </a:endParaRPr>
            </a:p>
          </p:txBody>
        </p:sp>
        <p:sp>
          <p:nvSpPr>
            <p:cNvPr id="8429" name="Freeform 152">
              <a:extLst>
                <a:ext uri="{FF2B5EF4-FFF2-40B4-BE49-F238E27FC236}">
                  <a16:creationId xmlns:a16="http://schemas.microsoft.com/office/drawing/2014/main" id="{55F5D9D5-2611-B2F7-F0D4-21F128903A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6675" y="2090589"/>
              <a:ext cx="570911" cy="555705"/>
            </a:xfrm>
            <a:custGeom>
              <a:avLst/>
              <a:gdLst>
                <a:gd name="T0" fmla="*/ 104 w 345"/>
                <a:gd name="T1" fmla="*/ 8 h 345"/>
                <a:gd name="T2" fmla="*/ 104 w 345"/>
                <a:gd name="T3" fmla="*/ 24 h 345"/>
                <a:gd name="T4" fmla="*/ 112 w 345"/>
                <a:gd name="T5" fmla="*/ 72 h 345"/>
                <a:gd name="T6" fmla="*/ 104 w 345"/>
                <a:gd name="T7" fmla="*/ 88 h 345"/>
                <a:gd name="T8" fmla="*/ 112 w 345"/>
                <a:gd name="T9" fmla="*/ 96 h 345"/>
                <a:gd name="T10" fmla="*/ 88 w 345"/>
                <a:gd name="T11" fmla="*/ 128 h 345"/>
                <a:gd name="T12" fmla="*/ 72 w 345"/>
                <a:gd name="T13" fmla="*/ 128 h 345"/>
                <a:gd name="T14" fmla="*/ 64 w 345"/>
                <a:gd name="T15" fmla="*/ 144 h 345"/>
                <a:gd name="T16" fmla="*/ 48 w 345"/>
                <a:gd name="T17" fmla="*/ 168 h 345"/>
                <a:gd name="T18" fmla="*/ 40 w 345"/>
                <a:gd name="T19" fmla="*/ 192 h 345"/>
                <a:gd name="T20" fmla="*/ 32 w 345"/>
                <a:gd name="T21" fmla="*/ 176 h 345"/>
                <a:gd name="T22" fmla="*/ 24 w 345"/>
                <a:gd name="T23" fmla="*/ 216 h 345"/>
                <a:gd name="T24" fmla="*/ 16 w 345"/>
                <a:gd name="T25" fmla="*/ 224 h 345"/>
                <a:gd name="T26" fmla="*/ 0 w 345"/>
                <a:gd name="T27" fmla="*/ 240 h 345"/>
                <a:gd name="T28" fmla="*/ 0 w 345"/>
                <a:gd name="T29" fmla="*/ 256 h 345"/>
                <a:gd name="T30" fmla="*/ 0 w 345"/>
                <a:gd name="T31" fmla="*/ 272 h 345"/>
                <a:gd name="T32" fmla="*/ 32 w 345"/>
                <a:gd name="T33" fmla="*/ 304 h 345"/>
                <a:gd name="T34" fmla="*/ 48 w 345"/>
                <a:gd name="T35" fmla="*/ 312 h 345"/>
                <a:gd name="T36" fmla="*/ 64 w 345"/>
                <a:gd name="T37" fmla="*/ 320 h 345"/>
                <a:gd name="T38" fmla="*/ 72 w 345"/>
                <a:gd name="T39" fmla="*/ 344 h 345"/>
                <a:gd name="T40" fmla="*/ 96 w 345"/>
                <a:gd name="T41" fmla="*/ 344 h 345"/>
                <a:gd name="T42" fmla="*/ 104 w 345"/>
                <a:gd name="T43" fmla="*/ 336 h 345"/>
                <a:gd name="T44" fmla="*/ 112 w 345"/>
                <a:gd name="T45" fmla="*/ 336 h 345"/>
                <a:gd name="T46" fmla="*/ 144 w 345"/>
                <a:gd name="T47" fmla="*/ 328 h 345"/>
                <a:gd name="T48" fmla="*/ 152 w 345"/>
                <a:gd name="T49" fmla="*/ 320 h 345"/>
                <a:gd name="T50" fmla="*/ 176 w 345"/>
                <a:gd name="T51" fmla="*/ 312 h 345"/>
                <a:gd name="T52" fmla="*/ 184 w 345"/>
                <a:gd name="T53" fmla="*/ 288 h 345"/>
                <a:gd name="T54" fmla="*/ 200 w 345"/>
                <a:gd name="T55" fmla="*/ 248 h 345"/>
                <a:gd name="T56" fmla="*/ 224 w 345"/>
                <a:gd name="T57" fmla="*/ 184 h 345"/>
                <a:gd name="T58" fmla="*/ 232 w 345"/>
                <a:gd name="T59" fmla="*/ 200 h 345"/>
                <a:gd name="T60" fmla="*/ 248 w 345"/>
                <a:gd name="T61" fmla="*/ 200 h 345"/>
                <a:gd name="T62" fmla="*/ 256 w 345"/>
                <a:gd name="T63" fmla="*/ 168 h 345"/>
                <a:gd name="T64" fmla="*/ 272 w 345"/>
                <a:gd name="T65" fmla="*/ 160 h 345"/>
                <a:gd name="T66" fmla="*/ 280 w 345"/>
                <a:gd name="T67" fmla="*/ 144 h 345"/>
                <a:gd name="T68" fmla="*/ 288 w 345"/>
                <a:gd name="T69" fmla="*/ 120 h 345"/>
                <a:gd name="T70" fmla="*/ 296 w 345"/>
                <a:gd name="T71" fmla="*/ 112 h 345"/>
                <a:gd name="T72" fmla="*/ 336 w 345"/>
                <a:gd name="T73" fmla="*/ 112 h 345"/>
                <a:gd name="T74" fmla="*/ 344 w 345"/>
                <a:gd name="T75" fmla="*/ 96 h 345"/>
                <a:gd name="T76" fmla="*/ 328 w 345"/>
                <a:gd name="T77" fmla="*/ 72 h 345"/>
                <a:gd name="T78" fmla="*/ 312 w 345"/>
                <a:gd name="T79" fmla="*/ 64 h 345"/>
                <a:gd name="T80" fmla="*/ 272 w 345"/>
                <a:gd name="T81" fmla="*/ 88 h 345"/>
                <a:gd name="T82" fmla="*/ 264 w 345"/>
                <a:gd name="T83" fmla="*/ 80 h 345"/>
                <a:gd name="T84" fmla="*/ 256 w 345"/>
                <a:gd name="T85" fmla="*/ 96 h 345"/>
                <a:gd name="T86" fmla="*/ 248 w 345"/>
                <a:gd name="T87" fmla="*/ 96 h 345"/>
                <a:gd name="T88" fmla="*/ 224 w 345"/>
                <a:gd name="T89" fmla="*/ 120 h 345"/>
                <a:gd name="T90" fmla="*/ 128 w 345"/>
                <a:gd name="T91" fmla="*/ 96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45" h="345">
                  <a:moveTo>
                    <a:pt x="112" y="0"/>
                  </a:moveTo>
                  <a:lnTo>
                    <a:pt x="104" y="8"/>
                  </a:lnTo>
                  <a:lnTo>
                    <a:pt x="112" y="16"/>
                  </a:lnTo>
                  <a:lnTo>
                    <a:pt x="104" y="24"/>
                  </a:lnTo>
                  <a:lnTo>
                    <a:pt x="112" y="32"/>
                  </a:lnTo>
                  <a:lnTo>
                    <a:pt x="112" y="72"/>
                  </a:lnTo>
                  <a:lnTo>
                    <a:pt x="104" y="80"/>
                  </a:lnTo>
                  <a:lnTo>
                    <a:pt x="104" y="88"/>
                  </a:lnTo>
                  <a:lnTo>
                    <a:pt x="104" y="96"/>
                  </a:lnTo>
                  <a:lnTo>
                    <a:pt x="112" y="96"/>
                  </a:lnTo>
                  <a:lnTo>
                    <a:pt x="104" y="104"/>
                  </a:lnTo>
                  <a:lnTo>
                    <a:pt x="88" y="128"/>
                  </a:lnTo>
                  <a:lnTo>
                    <a:pt x="80" y="128"/>
                  </a:lnTo>
                  <a:lnTo>
                    <a:pt x="72" y="128"/>
                  </a:lnTo>
                  <a:lnTo>
                    <a:pt x="64" y="136"/>
                  </a:lnTo>
                  <a:lnTo>
                    <a:pt x="64" y="144"/>
                  </a:lnTo>
                  <a:lnTo>
                    <a:pt x="56" y="144"/>
                  </a:lnTo>
                  <a:lnTo>
                    <a:pt x="48" y="168"/>
                  </a:lnTo>
                  <a:lnTo>
                    <a:pt x="56" y="176"/>
                  </a:lnTo>
                  <a:lnTo>
                    <a:pt x="40" y="192"/>
                  </a:lnTo>
                  <a:lnTo>
                    <a:pt x="40" y="176"/>
                  </a:lnTo>
                  <a:lnTo>
                    <a:pt x="32" y="176"/>
                  </a:lnTo>
                  <a:lnTo>
                    <a:pt x="24" y="200"/>
                  </a:lnTo>
                  <a:lnTo>
                    <a:pt x="24" y="216"/>
                  </a:lnTo>
                  <a:lnTo>
                    <a:pt x="24" y="224"/>
                  </a:lnTo>
                  <a:lnTo>
                    <a:pt x="16" y="224"/>
                  </a:lnTo>
                  <a:lnTo>
                    <a:pt x="8" y="240"/>
                  </a:lnTo>
                  <a:lnTo>
                    <a:pt x="0" y="240"/>
                  </a:lnTo>
                  <a:lnTo>
                    <a:pt x="0" y="248"/>
                  </a:lnTo>
                  <a:lnTo>
                    <a:pt x="0" y="256"/>
                  </a:lnTo>
                  <a:lnTo>
                    <a:pt x="0" y="264"/>
                  </a:lnTo>
                  <a:lnTo>
                    <a:pt x="0" y="272"/>
                  </a:lnTo>
                  <a:lnTo>
                    <a:pt x="16" y="288"/>
                  </a:lnTo>
                  <a:lnTo>
                    <a:pt x="32" y="304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56" y="320"/>
                  </a:lnTo>
                  <a:lnTo>
                    <a:pt x="64" y="320"/>
                  </a:lnTo>
                  <a:lnTo>
                    <a:pt x="56" y="328"/>
                  </a:lnTo>
                  <a:lnTo>
                    <a:pt x="72" y="344"/>
                  </a:lnTo>
                  <a:lnTo>
                    <a:pt x="88" y="344"/>
                  </a:lnTo>
                  <a:lnTo>
                    <a:pt x="96" y="344"/>
                  </a:lnTo>
                  <a:lnTo>
                    <a:pt x="104" y="336"/>
                  </a:lnTo>
                  <a:lnTo>
                    <a:pt x="104" y="328"/>
                  </a:lnTo>
                  <a:lnTo>
                    <a:pt x="112" y="336"/>
                  </a:lnTo>
                  <a:lnTo>
                    <a:pt x="120" y="336"/>
                  </a:lnTo>
                  <a:lnTo>
                    <a:pt x="144" y="328"/>
                  </a:lnTo>
                  <a:lnTo>
                    <a:pt x="144" y="320"/>
                  </a:lnTo>
                  <a:lnTo>
                    <a:pt x="152" y="320"/>
                  </a:lnTo>
                  <a:lnTo>
                    <a:pt x="168" y="304"/>
                  </a:lnTo>
                  <a:lnTo>
                    <a:pt x="176" y="312"/>
                  </a:lnTo>
                  <a:lnTo>
                    <a:pt x="192" y="288"/>
                  </a:lnTo>
                  <a:lnTo>
                    <a:pt x="184" y="288"/>
                  </a:lnTo>
                  <a:lnTo>
                    <a:pt x="184" y="272"/>
                  </a:lnTo>
                  <a:lnTo>
                    <a:pt x="200" y="248"/>
                  </a:lnTo>
                  <a:lnTo>
                    <a:pt x="216" y="192"/>
                  </a:lnTo>
                  <a:lnTo>
                    <a:pt x="224" y="184"/>
                  </a:lnTo>
                  <a:lnTo>
                    <a:pt x="232" y="192"/>
                  </a:lnTo>
                  <a:lnTo>
                    <a:pt x="232" y="200"/>
                  </a:lnTo>
                  <a:lnTo>
                    <a:pt x="240" y="200"/>
                  </a:lnTo>
                  <a:lnTo>
                    <a:pt x="248" y="200"/>
                  </a:lnTo>
                  <a:lnTo>
                    <a:pt x="256" y="192"/>
                  </a:lnTo>
                  <a:lnTo>
                    <a:pt x="256" y="168"/>
                  </a:lnTo>
                  <a:lnTo>
                    <a:pt x="256" y="152"/>
                  </a:lnTo>
                  <a:lnTo>
                    <a:pt x="272" y="160"/>
                  </a:lnTo>
                  <a:lnTo>
                    <a:pt x="272" y="144"/>
                  </a:lnTo>
                  <a:lnTo>
                    <a:pt x="280" y="144"/>
                  </a:lnTo>
                  <a:lnTo>
                    <a:pt x="288" y="136"/>
                  </a:lnTo>
                  <a:lnTo>
                    <a:pt x="288" y="120"/>
                  </a:lnTo>
                  <a:lnTo>
                    <a:pt x="296" y="120"/>
                  </a:lnTo>
                  <a:lnTo>
                    <a:pt x="296" y="112"/>
                  </a:lnTo>
                  <a:lnTo>
                    <a:pt x="296" y="96"/>
                  </a:lnTo>
                  <a:lnTo>
                    <a:pt x="336" y="112"/>
                  </a:lnTo>
                  <a:lnTo>
                    <a:pt x="344" y="112"/>
                  </a:lnTo>
                  <a:lnTo>
                    <a:pt x="344" y="96"/>
                  </a:lnTo>
                  <a:lnTo>
                    <a:pt x="336" y="80"/>
                  </a:lnTo>
                  <a:lnTo>
                    <a:pt x="328" y="72"/>
                  </a:lnTo>
                  <a:lnTo>
                    <a:pt x="320" y="72"/>
                  </a:lnTo>
                  <a:lnTo>
                    <a:pt x="312" y="64"/>
                  </a:lnTo>
                  <a:lnTo>
                    <a:pt x="288" y="80"/>
                  </a:lnTo>
                  <a:lnTo>
                    <a:pt x="272" y="88"/>
                  </a:lnTo>
                  <a:lnTo>
                    <a:pt x="264" y="88"/>
                  </a:lnTo>
                  <a:lnTo>
                    <a:pt x="264" y="80"/>
                  </a:lnTo>
                  <a:lnTo>
                    <a:pt x="256" y="88"/>
                  </a:lnTo>
                  <a:lnTo>
                    <a:pt x="256" y="96"/>
                  </a:lnTo>
                  <a:lnTo>
                    <a:pt x="248" y="96"/>
                  </a:lnTo>
                  <a:lnTo>
                    <a:pt x="232" y="112"/>
                  </a:lnTo>
                  <a:lnTo>
                    <a:pt x="224" y="120"/>
                  </a:lnTo>
                  <a:lnTo>
                    <a:pt x="208" y="80"/>
                  </a:lnTo>
                  <a:lnTo>
                    <a:pt x="128" y="96"/>
                  </a:lnTo>
                  <a:lnTo>
                    <a:pt x="112" y="0"/>
                  </a:lnTo>
                  <a:close/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>
                <a:defRPr/>
              </a:pPr>
              <a:endParaRPr lang="en-US">
                <a:solidFill>
                  <a:srgbClr val="000000"/>
                </a:solidFill>
                <a:latin typeface="Arial Narrow"/>
                <a:ea typeface="ＭＳ Ｐゴシック" charset="0"/>
                <a:cs typeface="Arial Narrow"/>
              </a:endParaRPr>
            </a:p>
          </p:txBody>
        </p:sp>
        <p:sp>
          <p:nvSpPr>
            <p:cNvPr id="8430" name="Freeform 153">
              <a:extLst>
                <a:ext uri="{FF2B5EF4-FFF2-40B4-BE49-F238E27FC236}">
                  <a16:creationId xmlns:a16="http://schemas.microsoft.com/office/drawing/2014/main" id="{E5E382B0-874D-B70C-B985-8E0A4800377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0058" y="2631088"/>
              <a:ext cx="1115558" cy="464470"/>
            </a:xfrm>
            <a:custGeom>
              <a:avLst/>
              <a:gdLst>
                <a:gd name="T0" fmla="*/ 0 w 673"/>
                <a:gd name="T1" fmla="*/ 790312387 h 289"/>
                <a:gd name="T2" fmla="*/ 57977502 w 673"/>
                <a:gd name="T3" fmla="*/ 790312387 h 289"/>
                <a:gd name="T4" fmla="*/ 86967204 w 673"/>
                <a:gd name="T5" fmla="*/ 735807766 h 289"/>
                <a:gd name="T6" fmla="*/ 86967204 w 673"/>
                <a:gd name="T7" fmla="*/ 735807766 h 289"/>
                <a:gd name="T8" fmla="*/ 173934409 w 673"/>
                <a:gd name="T9" fmla="*/ 681303145 h 289"/>
                <a:gd name="T10" fmla="*/ 260901613 w 673"/>
                <a:gd name="T11" fmla="*/ 599547137 h 289"/>
                <a:gd name="T12" fmla="*/ 347868817 w 673"/>
                <a:gd name="T13" fmla="*/ 572293904 h 289"/>
                <a:gd name="T14" fmla="*/ 376858520 w 673"/>
                <a:gd name="T15" fmla="*/ 517791129 h 289"/>
                <a:gd name="T16" fmla="*/ 405848223 w 673"/>
                <a:gd name="T17" fmla="*/ 490537896 h 289"/>
                <a:gd name="T18" fmla="*/ 463825724 w 673"/>
                <a:gd name="T19" fmla="*/ 490537896 h 289"/>
                <a:gd name="T20" fmla="*/ 521803226 w 673"/>
                <a:gd name="T21" fmla="*/ 436033275 h 289"/>
                <a:gd name="T22" fmla="*/ 579782631 w 673"/>
                <a:gd name="T23" fmla="*/ 436033275 h 289"/>
                <a:gd name="T24" fmla="*/ 666749836 w 673"/>
                <a:gd name="T25" fmla="*/ 327025879 h 289"/>
                <a:gd name="T26" fmla="*/ 695737635 w 673"/>
                <a:gd name="T27" fmla="*/ 299772646 h 289"/>
                <a:gd name="T28" fmla="*/ 695737635 w 673"/>
                <a:gd name="T29" fmla="*/ 245269871 h 289"/>
                <a:gd name="T30" fmla="*/ 753717040 w 673"/>
                <a:gd name="T31" fmla="*/ 245269871 h 289"/>
                <a:gd name="T32" fmla="*/ 840684244 w 673"/>
                <a:gd name="T33" fmla="*/ 218016637 h 289"/>
                <a:gd name="T34" fmla="*/ 1594401284 w 673"/>
                <a:gd name="T35" fmla="*/ 136260629 h 289"/>
                <a:gd name="T36" fmla="*/ 2147483647 w 673"/>
                <a:gd name="T37" fmla="*/ 27251388 h 289"/>
                <a:gd name="T38" fmla="*/ 2147483647 w 673"/>
                <a:gd name="T39" fmla="*/ 54504621 h 289"/>
                <a:gd name="T40" fmla="*/ 2147483647 w 673"/>
                <a:gd name="T41" fmla="*/ 109009242 h 289"/>
                <a:gd name="T42" fmla="*/ 2147483647 w 673"/>
                <a:gd name="T43" fmla="*/ 109009242 h 289"/>
                <a:gd name="T44" fmla="*/ 2147483647 w 673"/>
                <a:gd name="T45" fmla="*/ 109009242 h 289"/>
                <a:gd name="T46" fmla="*/ 2147483647 w 673"/>
                <a:gd name="T47" fmla="*/ 163512017 h 289"/>
                <a:gd name="T48" fmla="*/ 2147483647 w 673"/>
                <a:gd name="T49" fmla="*/ 190765250 h 289"/>
                <a:gd name="T50" fmla="*/ 2147483647 w 673"/>
                <a:gd name="T51" fmla="*/ 218016637 h 289"/>
                <a:gd name="T52" fmla="*/ 2147483647 w 673"/>
                <a:gd name="T53" fmla="*/ 218016637 h 289"/>
                <a:gd name="T54" fmla="*/ 2147483647 w 673"/>
                <a:gd name="T55" fmla="*/ 190765250 h 289"/>
                <a:gd name="T56" fmla="*/ 2147483647 w 673"/>
                <a:gd name="T57" fmla="*/ 218016637 h 289"/>
                <a:gd name="T58" fmla="*/ 2147483647 w 673"/>
                <a:gd name="T59" fmla="*/ 218016637 h 289"/>
                <a:gd name="T60" fmla="*/ 2147483647 w 673"/>
                <a:gd name="T61" fmla="*/ 190765250 h 289"/>
                <a:gd name="T62" fmla="*/ 2147483647 w 673"/>
                <a:gd name="T63" fmla="*/ 245269871 h 289"/>
                <a:gd name="T64" fmla="*/ 2147483647 w 673"/>
                <a:gd name="T65" fmla="*/ 299772646 h 289"/>
                <a:gd name="T66" fmla="*/ 2147483647 w 673"/>
                <a:gd name="T67" fmla="*/ 327025879 h 289"/>
                <a:gd name="T68" fmla="*/ 2147483647 w 673"/>
                <a:gd name="T69" fmla="*/ 381530500 h 289"/>
                <a:gd name="T70" fmla="*/ 2147483647 w 673"/>
                <a:gd name="T71" fmla="*/ 381530500 h 289"/>
                <a:gd name="T72" fmla="*/ 2147483647 w 673"/>
                <a:gd name="T73" fmla="*/ 327025879 h 289"/>
                <a:gd name="T74" fmla="*/ 2147483647 w 673"/>
                <a:gd name="T75" fmla="*/ 354277266 h 289"/>
                <a:gd name="T76" fmla="*/ 2147483647 w 673"/>
                <a:gd name="T77" fmla="*/ 408781887 h 289"/>
                <a:gd name="T78" fmla="*/ 2147483647 w 673"/>
                <a:gd name="T79" fmla="*/ 408781887 h 289"/>
                <a:gd name="T80" fmla="*/ 2147483647 w 673"/>
                <a:gd name="T81" fmla="*/ 436033275 h 289"/>
                <a:gd name="T82" fmla="*/ 2147483647 w 673"/>
                <a:gd name="T83" fmla="*/ 545042516 h 289"/>
                <a:gd name="T84" fmla="*/ 2147483647 w 673"/>
                <a:gd name="T85" fmla="*/ 517791129 h 289"/>
                <a:gd name="T86" fmla="*/ 2145194213 w 673"/>
                <a:gd name="T87" fmla="*/ 545042516 h 289"/>
                <a:gd name="T88" fmla="*/ 2147483647 w 673"/>
                <a:gd name="T89" fmla="*/ 545042516 h 289"/>
                <a:gd name="T90" fmla="*/ 2147483647 w 673"/>
                <a:gd name="T91" fmla="*/ 517791129 h 289"/>
                <a:gd name="T92" fmla="*/ 2147483647 w 673"/>
                <a:gd name="T93" fmla="*/ 490537896 h 289"/>
                <a:gd name="T94" fmla="*/ 2147483647 w 673"/>
                <a:gd name="T95" fmla="*/ 572293904 h 289"/>
                <a:gd name="T96" fmla="*/ 2147483647 w 673"/>
                <a:gd name="T97" fmla="*/ 626798525 h 289"/>
                <a:gd name="T98" fmla="*/ 2116204510 w 673"/>
                <a:gd name="T99" fmla="*/ 708554533 h 289"/>
                <a:gd name="T100" fmla="*/ 2087214808 w 673"/>
                <a:gd name="T101" fmla="*/ 735807766 h 289"/>
                <a:gd name="T102" fmla="*/ 2000247603 w 673"/>
                <a:gd name="T103" fmla="*/ 790312387 h 289"/>
                <a:gd name="T104" fmla="*/ 1942270102 w 673"/>
                <a:gd name="T105" fmla="*/ 926573016 h 289"/>
                <a:gd name="T106" fmla="*/ 1913280399 w 673"/>
                <a:gd name="T107" fmla="*/ 953824403 h 289"/>
                <a:gd name="T108" fmla="*/ 1797323492 w 673"/>
                <a:gd name="T109" fmla="*/ 981075791 h 289"/>
                <a:gd name="T110" fmla="*/ 1101585857 w 673"/>
                <a:gd name="T111" fmla="*/ 763059154 h 289"/>
                <a:gd name="T112" fmla="*/ 1043608356 w 673"/>
                <a:gd name="T113" fmla="*/ 708554533 h 289"/>
                <a:gd name="T114" fmla="*/ 985628950 w 673"/>
                <a:gd name="T115" fmla="*/ 708554533 h 289"/>
                <a:gd name="T116" fmla="*/ 637760133 w 673"/>
                <a:gd name="T117" fmla="*/ 735807766 h 289"/>
                <a:gd name="T118" fmla="*/ 521803226 w 673"/>
                <a:gd name="T119" fmla="*/ 763059154 h 289"/>
                <a:gd name="T120" fmla="*/ 405848223 w 673"/>
                <a:gd name="T121" fmla="*/ 817563774 h 28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673" h="289">
                  <a:moveTo>
                    <a:pt x="0" y="256"/>
                  </a:moveTo>
                  <a:lnTo>
                    <a:pt x="0" y="232"/>
                  </a:lnTo>
                  <a:lnTo>
                    <a:pt x="8" y="232"/>
                  </a:lnTo>
                  <a:lnTo>
                    <a:pt x="16" y="232"/>
                  </a:lnTo>
                  <a:lnTo>
                    <a:pt x="16" y="224"/>
                  </a:lnTo>
                  <a:lnTo>
                    <a:pt x="24" y="216"/>
                  </a:lnTo>
                  <a:lnTo>
                    <a:pt x="16" y="216"/>
                  </a:lnTo>
                  <a:lnTo>
                    <a:pt x="24" y="216"/>
                  </a:lnTo>
                  <a:lnTo>
                    <a:pt x="32" y="208"/>
                  </a:lnTo>
                  <a:lnTo>
                    <a:pt x="48" y="200"/>
                  </a:lnTo>
                  <a:lnTo>
                    <a:pt x="64" y="200"/>
                  </a:lnTo>
                  <a:lnTo>
                    <a:pt x="72" y="176"/>
                  </a:lnTo>
                  <a:lnTo>
                    <a:pt x="80" y="176"/>
                  </a:lnTo>
                  <a:lnTo>
                    <a:pt x="96" y="168"/>
                  </a:lnTo>
                  <a:lnTo>
                    <a:pt x="96" y="152"/>
                  </a:lnTo>
                  <a:lnTo>
                    <a:pt x="104" y="152"/>
                  </a:lnTo>
                  <a:lnTo>
                    <a:pt x="112" y="152"/>
                  </a:lnTo>
                  <a:lnTo>
                    <a:pt x="112" y="144"/>
                  </a:lnTo>
                  <a:lnTo>
                    <a:pt x="120" y="144"/>
                  </a:lnTo>
                  <a:lnTo>
                    <a:pt x="128" y="144"/>
                  </a:lnTo>
                  <a:lnTo>
                    <a:pt x="128" y="136"/>
                  </a:lnTo>
                  <a:lnTo>
                    <a:pt x="144" y="128"/>
                  </a:lnTo>
                  <a:lnTo>
                    <a:pt x="152" y="128"/>
                  </a:lnTo>
                  <a:lnTo>
                    <a:pt x="160" y="128"/>
                  </a:lnTo>
                  <a:lnTo>
                    <a:pt x="176" y="104"/>
                  </a:lnTo>
                  <a:lnTo>
                    <a:pt x="184" y="96"/>
                  </a:lnTo>
                  <a:lnTo>
                    <a:pt x="184" y="88"/>
                  </a:lnTo>
                  <a:lnTo>
                    <a:pt x="192" y="88"/>
                  </a:lnTo>
                  <a:lnTo>
                    <a:pt x="184" y="80"/>
                  </a:lnTo>
                  <a:lnTo>
                    <a:pt x="192" y="72"/>
                  </a:lnTo>
                  <a:lnTo>
                    <a:pt x="208" y="64"/>
                  </a:lnTo>
                  <a:lnTo>
                    <a:pt x="208" y="72"/>
                  </a:lnTo>
                  <a:lnTo>
                    <a:pt x="224" y="64"/>
                  </a:lnTo>
                  <a:lnTo>
                    <a:pt x="232" y="64"/>
                  </a:lnTo>
                  <a:lnTo>
                    <a:pt x="240" y="64"/>
                  </a:lnTo>
                  <a:lnTo>
                    <a:pt x="440" y="40"/>
                  </a:lnTo>
                  <a:lnTo>
                    <a:pt x="640" y="0"/>
                  </a:lnTo>
                  <a:lnTo>
                    <a:pt x="648" y="8"/>
                  </a:lnTo>
                  <a:lnTo>
                    <a:pt x="656" y="8"/>
                  </a:lnTo>
                  <a:lnTo>
                    <a:pt x="656" y="16"/>
                  </a:lnTo>
                  <a:lnTo>
                    <a:pt x="664" y="16"/>
                  </a:lnTo>
                  <a:lnTo>
                    <a:pt x="664" y="32"/>
                  </a:lnTo>
                  <a:lnTo>
                    <a:pt x="656" y="32"/>
                  </a:lnTo>
                  <a:lnTo>
                    <a:pt x="648" y="32"/>
                  </a:lnTo>
                  <a:lnTo>
                    <a:pt x="640" y="32"/>
                  </a:lnTo>
                  <a:lnTo>
                    <a:pt x="648" y="32"/>
                  </a:lnTo>
                  <a:lnTo>
                    <a:pt x="640" y="40"/>
                  </a:lnTo>
                  <a:lnTo>
                    <a:pt x="624" y="48"/>
                  </a:lnTo>
                  <a:lnTo>
                    <a:pt x="616" y="56"/>
                  </a:lnTo>
                  <a:lnTo>
                    <a:pt x="600" y="56"/>
                  </a:lnTo>
                  <a:lnTo>
                    <a:pt x="600" y="64"/>
                  </a:lnTo>
                  <a:lnTo>
                    <a:pt x="608" y="64"/>
                  </a:lnTo>
                  <a:lnTo>
                    <a:pt x="616" y="64"/>
                  </a:lnTo>
                  <a:lnTo>
                    <a:pt x="632" y="56"/>
                  </a:lnTo>
                  <a:lnTo>
                    <a:pt x="640" y="56"/>
                  </a:lnTo>
                  <a:lnTo>
                    <a:pt x="648" y="56"/>
                  </a:lnTo>
                  <a:lnTo>
                    <a:pt x="648" y="64"/>
                  </a:lnTo>
                  <a:lnTo>
                    <a:pt x="656" y="64"/>
                  </a:lnTo>
                  <a:lnTo>
                    <a:pt x="664" y="64"/>
                  </a:lnTo>
                  <a:lnTo>
                    <a:pt x="672" y="56"/>
                  </a:lnTo>
                  <a:lnTo>
                    <a:pt x="672" y="64"/>
                  </a:lnTo>
                  <a:lnTo>
                    <a:pt x="672" y="72"/>
                  </a:lnTo>
                  <a:lnTo>
                    <a:pt x="672" y="80"/>
                  </a:lnTo>
                  <a:lnTo>
                    <a:pt x="672" y="88"/>
                  </a:lnTo>
                  <a:lnTo>
                    <a:pt x="672" y="96"/>
                  </a:lnTo>
                  <a:lnTo>
                    <a:pt x="664" y="96"/>
                  </a:lnTo>
                  <a:lnTo>
                    <a:pt x="656" y="104"/>
                  </a:lnTo>
                  <a:lnTo>
                    <a:pt x="648" y="112"/>
                  </a:lnTo>
                  <a:lnTo>
                    <a:pt x="632" y="112"/>
                  </a:lnTo>
                  <a:lnTo>
                    <a:pt x="624" y="112"/>
                  </a:lnTo>
                  <a:lnTo>
                    <a:pt x="624" y="104"/>
                  </a:lnTo>
                  <a:lnTo>
                    <a:pt x="624" y="96"/>
                  </a:lnTo>
                  <a:lnTo>
                    <a:pt x="616" y="96"/>
                  </a:lnTo>
                  <a:lnTo>
                    <a:pt x="616" y="104"/>
                  </a:lnTo>
                  <a:lnTo>
                    <a:pt x="616" y="112"/>
                  </a:lnTo>
                  <a:lnTo>
                    <a:pt x="616" y="120"/>
                  </a:lnTo>
                  <a:lnTo>
                    <a:pt x="616" y="112"/>
                  </a:lnTo>
                  <a:lnTo>
                    <a:pt x="616" y="120"/>
                  </a:lnTo>
                  <a:lnTo>
                    <a:pt x="624" y="120"/>
                  </a:lnTo>
                  <a:lnTo>
                    <a:pt x="632" y="128"/>
                  </a:lnTo>
                  <a:lnTo>
                    <a:pt x="624" y="136"/>
                  </a:lnTo>
                  <a:lnTo>
                    <a:pt x="616" y="160"/>
                  </a:lnTo>
                  <a:lnTo>
                    <a:pt x="608" y="160"/>
                  </a:lnTo>
                  <a:lnTo>
                    <a:pt x="600" y="152"/>
                  </a:lnTo>
                  <a:lnTo>
                    <a:pt x="592" y="152"/>
                  </a:lnTo>
                  <a:lnTo>
                    <a:pt x="592" y="160"/>
                  </a:lnTo>
                  <a:lnTo>
                    <a:pt x="600" y="160"/>
                  </a:lnTo>
                  <a:lnTo>
                    <a:pt x="616" y="160"/>
                  </a:lnTo>
                  <a:lnTo>
                    <a:pt x="624" y="160"/>
                  </a:lnTo>
                  <a:lnTo>
                    <a:pt x="640" y="152"/>
                  </a:lnTo>
                  <a:lnTo>
                    <a:pt x="640" y="144"/>
                  </a:lnTo>
                  <a:lnTo>
                    <a:pt x="648" y="144"/>
                  </a:lnTo>
                  <a:lnTo>
                    <a:pt x="648" y="152"/>
                  </a:lnTo>
                  <a:lnTo>
                    <a:pt x="648" y="168"/>
                  </a:lnTo>
                  <a:lnTo>
                    <a:pt x="632" y="176"/>
                  </a:lnTo>
                  <a:lnTo>
                    <a:pt x="616" y="184"/>
                  </a:lnTo>
                  <a:lnTo>
                    <a:pt x="600" y="184"/>
                  </a:lnTo>
                  <a:lnTo>
                    <a:pt x="584" y="208"/>
                  </a:lnTo>
                  <a:lnTo>
                    <a:pt x="576" y="208"/>
                  </a:lnTo>
                  <a:lnTo>
                    <a:pt x="576" y="216"/>
                  </a:lnTo>
                  <a:lnTo>
                    <a:pt x="560" y="216"/>
                  </a:lnTo>
                  <a:lnTo>
                    <a:pt x="552" y="232"/>
                  </a:lnTo>
                  <a:lnTo>
                    <a:pt x="544" y="248"/>
                  </a:lnTo>
                  <a:lnTo>
                    <a:pt x="536" y="272"/>
                  </a:lnTo>
                  <a:lnTo>
                    <a:pt x="536" y="280"/>
                  </a:lnTo>
                  <a:lnTo>
                    <a:pt x="528" y="280"/>
                  </a:lnTo>
                  <a:lnTo>
                    <a:pt x="504" y="288"/>
                  </a:lnTo>
                  <a:lnTo>
                    <a:pt x="496" y="288"/>
                  </a:lnTo>
                  <a:lnTo>
                    <a:pt x="392" y="216"/>
                  </a:lnTo>
                  <a:lnTo>
                    <a:pt x="304" y="224"/>
                  </a:lnTo>
                  <a:lnTo>
                    <a:pt x="304" y="216"/>
                  </a:lnTo>
                  <a:lnTo>
                    <a:pt x="288" y="208"/>
                  </a:lnTo>
                  <a:lnTo>
                    <a:pt x="280" y="216"/>
                  </a:lnTo>
                  <a:lnTo>
                    <a:pt x="272" y="208"/>
                  </a:lnTo>
                  <a:lnTo>
                    <a:pt x="272" y="200"/>
                  </a:lnTo>
                  <a:lnTo>
                    <a:pt x="176" y="216"/>
                  </a:lnTo>
                  <a:lnTo>
                    <a:pt x="168" y="216"/>
                  </a:lnTo>
                  <a:lnTo>
                    <a:pt x="144" y="224"/>
                  </a:lnTo>
                  <a:lnTo>
                    <a:pt x="136" y="224"/>
                  </a:lnTo>
                  <a:lnTo>
                    <a:pt x="112" y="240"/>
                  </a:lnTo>
                  <a:lnTo>
                    <a:pt x="0" y="256"/>
                  </a:lnTo>
                  <a:close/>
                </a:path>
              </a:pathLst>
            </a:custGeom>
            <a:solidFill>
              <a:srgbClr val="DDDDDD"/>
            </a:solidFill>
            <a:ln w="127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 Narrow"/>
                <a:cs typeface="Arial Narrow"/>
              </a:endParaRPr>
            </a:p>
          </p:txBody>
        </p:sp>
        <p:sp>
          <p:nvSpPr>
            <p:cNvPr id="8431" name="Freeform 154">
              <a:extLst>
                <a:ext uri="{FF2B5EF4-FFF2-40B4-BE49-F238E27FC236}">
                  <a16:creationId xmlns:a16="http://schemas.microsoft.com/office/drawing/2014/main" id="{4E2210FB-258A-0A4A-D4B7-C670170C770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9086" y="2103030"/>
              <a:ext cx="146529" cy="221176"/>
            </a:xfrm>
            <a:custGeom>
              <a:avLst/>
              <a:gdLst>
                <a:gd name="T0" fmla="*/ 314587276 w 89"/>
                <a:gd name="T1" fmla="*/ 412484876 h 137"/>
                <a:gd name="T2" fmla="*/ 314587276 w 89"/>
                <a:gd name="T3" fmla="*/ 384986131 h 137"/>
                <a:gd name="T4" fmla="*/ 314587276 w 89"/>
                <a:gd name="T5" fmla="*/ 329986788 h 137"/>
                <a:gd name="T6" fmla="*/ 257390793 w 89"/>
                <a:gd name="T7" fmla="*/ 302488044 h 137"/>
                <a:gd name="T8" fmla="*/ 228791606 w 89"/>
                <a:gd name="T9" fmla="*/ 302488044 h 137"/>
                <a:gd name="T10" fmla="*/ 200192419 w 89"/>
                <a:gd name="T11" fmla="*/ 274989299 h 137"/>
                <a:gd name="T12" fmla="*/ 200192419 w 89"/>
                <a:gd name="T13" fmla="*/ 247490555 h 137"/>
                <a:gd name="T14" fmla="*/ 142994045 w 89"/>
                <a:gd name="T15" fmla="*/ 192493066 h 137"/>
                <a:gd name="T16" fmla="*/ 142994045 w 89"/>
                <a:gd name="T17" fmla="*/ 164994321 h 137"/>
                <a:gd name="T18" fmla="*/ 114394858 w 89"/>
                <a:gd name="T19" fmla="*/ 137495577 h 137"/>
                <a:gd name="T20" fmla="*/ 85797561 w 89"/>
                <a:gd name="T21" fmla="*/ 109994978 h 137"/>
                <a:gd name="T22" fmla="*/ 85797561 w 89"/>
                <a:gd name="T23" fmla="*/ 82496234 h 137"/>
                <a:gd name="T24" fmla="*/ 114394858 w 89"/>
                <a:gd name="T25" fmla="*/ 0 h 137"/>
                <a:gd name="T26" fmla="*/ 85797561 w 89"/>
                <a:gd name="T27" fmla="*/ 0 h 137"/>
                <a:gd name="T28" fmla="*/ 57198374 w 89"/>
                <a:gd name="T29" fmla="*/ 0 h 137"/>
                <a:gd name="T30" fmla="*/ 28599187 w 89"/>
                <a:gd name="T31" fmla="*/ 27498745 h 137"/>
                <a:gd name="T32" fmla="*/ 28599187 w 89"/>
                <a:gd name="T33" fmla="*/ 54997489 h 137"/>
                <a:gd name="T34" fmla="*/ 0 w 89"/>
                <a:gd name="T35" fmla="*/ 54997489 h 137"/>
                <a:gd name="T36" fmla="*/ 142994045 w 89"/>
                <a:gd name="T37" fmla="*/ 467482365 h 137"/>
                <a:gd name="T38" fmla="*/ 314587276 w 89"/>
                <a:gd name="T39" fmla="*/ 412484876 h 13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89" h="137">
                  <a:moveTo>
                    <a:pt x="88" y="120"/>
                  </a:moveTo>
                  <a:lnTo>
                    <a:pt x="88" y="112"/>
                  </a:lnTo>
                  <a:lnTo>
                    <a:pt x="88" y="96"/>
                  </a:lnTo>
                  <a:lnTo>
                    <a:pt x="72" y="88"/>
                  </a:lnTo>
                  <a:lnTo>
                    <a:pt x="64" y="88"/>
                  </a:lnTo>
                  <a:lnTo>
                    <a:pt x="56" y="80"/>
                  </a:lnTo>
                  <a:lnTo>
                    <a:pt x="56" y="72"/>
                  </a:lnTo>
                  <a:lnTo>
                    <a:pt x="40" y="56"/>
                  </a:lnTo>
                  <a:lnTo>
                    <a:pt x="40" y="48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24" y="24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8" y="8"/>
                  </a:lnTo>
                  <a:lnTo>
                    <a:pt x="8" y="16"/>
                  </a:lnTo>
                  <a:lnTo>
                    <a:pt x="0" y="16"/>
                  </a:lnTo>
                  <a:lnTo>
                    <a:pt x="40" y="136"/>
                  </a:lnTo>
                  <a:lnTo>
                    <a:pt x="88" y="120"/>
                  </a:lnTo>
                  <a:close/>
                </a:path>
              </a:pathLst>
            </a:custGeom>
            <a:solidFill>
              <a:srgbClr val="DDDDDD"/>
            </a:solidFill>
            <a:ln w="127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 Narrow"/>
                <a:cs typeface="Arial Narrow"/>
              </a:endParaRPr>
            </a:p>
          </p:txBody>
        </p:sp>
        <p:sp>
          <p:nvSpPr>
            <p:cNvPr id="8432" name="Freeform 155">
              <a:extLst>
                <a:ext uri="{FF2B5EF4-FFF2-40B4-BE49-F238E27FC236}">
                  <a16:creationId xmlns:a16="http://schemas.microsoft.com/office/drawing/2014/main" id="{77DF4CDC-72E8-1811-EB17-72131A840C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5645" y="1756060"/>
              <a:ext cx="757528" cy="490734"/>
            </a:xfrm>
            <a:custGeom>
              <a:avLst/>
              <a:gdLst>
                <a:gd name="T0" fmla="*/ 405857374 w 457"/>
                <a:gd name="T1" fmla="*/ 983277109 h 305"/>
                <a:gd name="T2" fmla="*/ 1130603772 w 457"/>
                <a:gd name="T3" fmla="*/ 846712178 h 305"/>
                <a:gd name="T4" fmla="*/ 1362524447 w 457"/>
                <a:gd name="T5" fmla="*/ 792085467 h 305"/>
                <a:gd name="T6" fmla="*/ 1391512627 w 457"/>
                <a:gd name="T7" fmla="*/ 792085467 h 305"/>
                <a:gd name="T8" fmla="*/ 1391512627 w 457"/>
                <a:gd name="T9" fmla="*/ 764772111 h 305"/>
                <a:gd name="T10" fmla="*/ 1420502712 w 457"/>
                <a:gd name="T11" fmla="*/ 737458756 h 305"/>
                <a:gd name="T12" fmla="*/ 1449492796 w 457"/>
                <a:gd name="T13" fmla="*/ 737458756 h 305"/>
                <a:gd name="T14" fmla="*/ 1478482880 w 457"/>
                <a:gd name="T15" fmla="*/ 737458756 h 305"/>
                <a:gd name="T16" fmla="*/ 1536463049 w 457"/>
                <a:gd name="T17" fmla="*/ 710145400 h 305"/>
                <a:gd name="T18" fmla="*/ 1565453133 w 457"/>
                <a:gd name="T19" fmla="*/ 655518689 h 305"/>
                <a:gd name="T20" fmla="*/ 1594443218 w 457"/>
                <a:gd name="T21" fmla="*/ 628205333 h 305"/>
                <a:gd name="T22" fmla="*/ 1652421483 w 457"/>
                <a:gd name="T23" fmla="*/ 600891977 h 305"/>
                <a:gd name="T24" fmla="*/ 1652421483 w 457"/>
                <a:gd name="T25" fmla="*/ 573578622 h 305"/>
                <a:gd name="T26" fmla="*/ 1594443218 w 457"/>
                <a:gd name="T27" fmla="*/ 546265266 h 305"/>
                <a:gd name="T28" fmla="*/ 1565453133 w 457"/>
                <a:gd name="T29" fmla="*/ 518951910 h 305"/>
                <a:gd name="T30" fmla="*/ 1536463049 w 457"/>
                <a:gd name="T31" fmla="*/ 518951910 h 305"/>
                <a:gd name="T32" fmla="*/ 1507472965 w 457"/>
                <a:gd name="T33" fmla="*/ 491638555 h 305"/>
                <a:gd name="T34" fmla="*/ 1478482880 w 457"/>
                <a:gd name="T35" fmla="*/ 491638555 h 305"/>
                <a:gd name="T36" fmla="*/ 1478482880 w 457"/>
                <a:gd name="T37" fmla="*/ 437011843 h 305"/>
                <a:gd name="T38" fmla="*/ 1478482880 w 457"/>
                <a:gd name="T39" fmla="*/ 409698488 h 305"/>
                <a:gd name="T40" fmla="*/ 1478482880 w 457"/>
                <a:gd name="T41" fmla="*/ 382385132 h 305"/>
                <a:gd name="T42" fmla="*/ 1449492796 w 457"/>
                <a:gd name="T43" fmla="*/ 355071776 h 305"/>
                <a:gd name="T44" fmla="*/ 1478482880 w 457"/>
                <a:gd name="T45" fmla="*/ 327758420 h 305"/>
                <a:gd name="T46" fmla="*/ 1507472965 w 457"/>
                <a:gd name="T47" fmla="*/ 300445065 h 305"/>
                <a:gd name="T48" fmla="*/ 1507472965 w 457"/>
                <a:gd name="T49" fmla="*/ 245820201 h 305"/>
                <a:gd name="T50" fmla="*/ 1536463049 w 457"/>
                <a:gd name="T51" fmla="*/ 218506845 h 305"/>
                <a:gd name="T52" fmla="*/ 1536463049 w 457"/>
                <a:gd name="T53" fmla="*/ 191193490 h 305"/>
                <a:gd name="T54" fmla="*/ 1449492796 w 457"/>
                <a:gd name="T55" fmla="*/ 163880134 h 305"/>
                <a:gd name="T56" fmla="*/ 1420502712 w 457"/>
                <a:gd name="T57" fmla="*/ 136566778 h 305"/>
                <a:gd name="T58" fmla="*/ 1391512627 w 457"/>
                <a:gd name="T59" fmla="*/ 54626711 h 305"/>
                <a:gd name="T60" fmla="*/ 1362524447 w 457"/>
                <a:gd name="T61" fmla="*/ 54626711 h 305"/>
                <a:gd name="T62" fmla="*/ 1333534362 w 457"/>
                <a:gd name="T63" fmla="*/ 54626711 h 305"/>
                <a:gd name="T64" fmla="*/ 1333534362 w 457"/>
                <a:gd name="T65" fmla="*/ 27313356 h 305"/>
                <a:gd name="T66" fmla="*/ 1304544278 w 457"/>
                <a:gd name="T67" fmla="*/ 0 h 305"/>
                <a:gd name="T68" fmla="*/ 173938603 w 457"/>
                <a:gd name="T69" fmla="*/ 245820201 h 305"/>
                <a:gd name="T70" fmla="*/ 173938603 w 457"/>
                <a:gd name="T71" fmla="*/ 136566778 h 305"/>
                <a:gd name="T72" fmla="*/ 115960337 w 457"/>
                <a:gd name="T73" fmla="*/ 191193490 h 305"/>
                <a:gd name="T74" fmla="*/ 86970253 w 457"/>
                <a:gd name="T75" fmla="*/ 218506845 h 305"/>
                <a:gd name="T76" fmla="*/ 86970253 w 457"/>
                <a:gd name="T77" fmla="*/ 191193490 h 305"/>
                <a:gd name="T78" fmla="*/ 57980169 w 457"/>
                <a:gd name="T79" fmla="*/ 191193490 h 305"/>
                <a:gd name="T80" fmla="*/ 57980169 w 457"/>
                <a:gd name="T81" fmla="*/ 245820201 h 305"/>
                <a:gd name="T82" fmla="*/ 28990084 w 457"/>
                <a:gd name="T83" fmla="*/ 273133557 h 305"/>
                <a:gd name="T84" fmla="*/ 0 w 457"/>
                <a:gd name="T85" fmla="*/ 300445065 h 305"/>
                <a:gd name="T86" fmla="*/ 57980169 w 457"/>
                <a:gd name="T87" fmla="*/ 710145400 h 305"/>
                <a:gd name="T88" fmla="*/ 115960337 w 457"/>
                <a:gd name="T89" fmla="*/ 1037903821 h 305"/>
                <a:gd name="T90" fmla="*/ 405857374 w 457"/>
                <a:gd name="T91" fmla="*/ 983277109 h 305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457" h="305">
                  <a:moveTo>
                    <a:pt x="112" y="288"/>
                  </a:moveTo>
                  <a:lnTo>
                    <a:pt x="312" y="248"/>
                  </a:lnTo>
                  <a:lnTo>
                    <a:pt x="376" y="232"/>
                  </a:lnTo>
                  <a:lnTo>
                    <a:pt x="384" y="232"/>
                  </a:lnTo>
                  <a:lnTo>
                    <a:pt x="384" y="224"/>
                  </a:lnTo>
                  <a:lnTo>
                    <a:pt x="392" y="216"/>
                  </a:lnTo>
                  <a:lnTo>
                    <a:pt x="400" y="216"/>
                  </a:lnTo>
                  <a:lnTo>
                    <a:pt x="408" y="216"/>
                  </a:lnTo>
                  <a:lnTo>
                    <a:pt x="424" y="208"/>
                  </a:lnTo>
                  <a:lnTo>
                    <a:pt x="432" y="192"/>
                  </a:lnTo>
                  <a:lnTo>
                    <a:pt x="440" y="184"/>
                  </a:lnTo>
                  <a:lnTo>
                    <a:pt x="456" y="176"/>
                  </a:lnTo>
                  <a:lnTo>
                    <a:pt x="456" y="168"/>
                  </a:lnTo>
                  <a:lnTo>
                    <a:pt x="440" y="160"/>
                  </a:lnTo>
                  <a:lnTo>
                    <a:pt x="432" y="152"/>
                  </a:lnTo>
                  <a:lnTo>
                    <a:pt x="424" y="152"/>
                  </a:lnTo>
                  <a:lnTo>
                    <a:pt x="416" y="144"/>
                  </a:lnTo>
                  <a:lnTo>
                    <a:pt x="408" y="144"/>
                  </a:lnTo>
                  <a:lnTo>
                    <a:pt x="408" y="128"/>
                  </a:lnTo>
                  <a:lnTo>
                    <a:pt x="408" y="120"/>
                  </a:lnTo>
                  <a:lnTo>
                    <a:pt x="408" y="112"/>
                  </a:lnTo>
                  <a:lnTo>
                    <a:pt x="400" y="104"/>
                  </a:lnTo>
                  <a:lnTo>
                    <a:pt x="408" y="96"/>
                  </a:lnTo>
                  <a:lnTo>
                    <a:pt x="416" y="88"/>
                  </a:lnTo>
                  <a:lnTo>
                    <a:pt x="416" y="72"/>
                  </a:lnTo>
                  <a:lnTo>
                    <a:pt x="424" y="64"/>
                  </a:lnTo>
                  <a:lnTo>
                    <a:pt x="424" y="56"/>
                  </a:lnTo>
                  <a:lnTo>
                    <a:pt x="400" y="48"/>
                  </a:lnTo>
                  <a:lnTo>
                    <a:pt x="392" y="40"/>
                  </a:lnTo>
                  <a:lnTo>
                    <a:pt x="384" y="16"/>
                  </a:lnTo>
                  <a:lnTo>
                    <a:pt x="376" y="16"/>
                  </a:lnTo>
                  <a:lnTo>
                    <a:pt x="368" y="16"/>
                  </a:lnTo>
                  <a:lnTo>
                    <a:pt x="368" y="8"/>
                  </a:lnTo>
                  <a:lnTo>
                    <a:pt x="360" y="0"/>
                  </a:lnTo>
                  <a:lnTo>
                    <a:pt x="48" y="72"/>
                  </a:lnTo>
                  <a:lnTo>
                    <a:pt x="48" y="40"/>
                  </a:lnTo>
                  <a:lnTo>
                    <a:pt x="32" y="56"/>
                  </a:lnTo>
                  <a:lnTo>
                    <a:pt x="24" y="64"/>
                  </a:lnTo>
                  <a:lnTo>
                    <a:pt x="24" y="56"/>
                  </a:lnTo>
                  <a:lnTo>
                    <a:pt x="16" y="56"/>
                  </a:lnTo>
                  <a:lnTo>
                    <a:pt x="16" y="72"/>
                  </a:lnTo>
                  <a:lnTo>
                    <a:pt x="8" y="80"/>
                  </a:lnTo>
                  <a:lnTo>
                    <a:pt x="0" y="88"/>
                  </a:lnTo>
                  <a:lnTo>
                    <a:pt x="16" y="208"/>
                  </a:lnTo>
                  <a:lnTo>
                    <a:pt x="32" y="304"/>
                  </a:lnTo>
                  <a:lnTo>
                    <a:pt x="112" y="288"/>
                  </a:lnTo>
                  <a:close/>
                </a:path>
              </a:pathLst>
            </a:custGeom>
            <a:solidFill>
              <a:srgbClr val="DDDDDD"/>
            </a:solidFill>
            <a:ln w="127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 Narrow"/>
                <a:cs typeface="Arial Narrow"/>
              </a:endParaRPr>
            </a:p>
          </p:txBody>
        </p:sp>
        <p:sp>
          <p:nvSpPr>
            <p:cNvPr id="8433" name="Freeform 156">
              <a:extLst>
                <a:ext uri="{FF2B5EF4-FFF2-40B4-BE49-F238E27FC236}">
                  <a16:creationId xmlns:a16="http://schemas.microsoft.com/office/drawing/2014/main" id="{D609F590-4B4F-0C9D-EA9B-F02CDE77C5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8145" y="1666207"/>
              <a:ext cx="212882" cy="219794"/>
            </a:xfrm>
            <a:custGeom>
              <a:avLst/>
              <a:gdLst>
                <a:gd name="T0" fmla="*/ 0 w 129"/>
                <a:gd name="T1" fmla="*/ 108626027 h 137"/>
                <a:gd name="T2" fmla="*/ 172396568 w 129"/>
                <a:gd name="T3" fmla="*/ 81468599 h 137"/>
                <a:gd name="T4" fmla="*/ 201130909 w 129"/>
                <a:gd name="T5" fmla="*/ 81468599 h 137"/>
                <a:gd name="T6" fmla="*/ 430994264 w 129"/>
                <a:gd name="T7" fmla="*/ 0 h 137"/>
                <a:gd name="T8" fmla="*/ 459726709 w 129"/>
                <a:gd name="T9" fmla="*/ 190094625 h 137"/>
                <a:gd name="T10" fmla="*/ 459726709 w 129"/>
                <a:gd name="T11" fmla="*/ 217252053 h 137"/>
                <a:gd name="T12" fmla="*/ 430994264 w 129"/>
                <a:gd name="T13" fmla="*/ 217252053 h 137"/>
                <a:gd name="T14" fmla="*/ 373527478 w 129"/>
                <a:gd name="T15" fmla="*/ 271563224 h 137"/>
                <a:gd name="T16" fmla="*/ 344795032 w 129"/>
                <a:gd name="T17" fmla="*/ 271563224 h 137"/>
                <a:gd name="T18" fmla="*/ 287328246 w 129"/>
                <a:gd name="T19" fmla="*/ 298720652 h 137"/>
                <a:gd name="T20" fmla="*/ 201130909 w 129"/>
                <a:gd name="T21" fmla="*/ 325876238 h 137"/>
                <a:gd name="T22" fmla="*/ 201130909 w 129"/>
                <a:gd name="T23" fmla="*/ 298720652 h 137"/>
                <a:gd name="T24" fmla="*/ 172396568 w 129"/>
                <a:gd name="T25" fmla="*/ 353033665 h 137"/>
                <a:gd name="T26" fmla="*/ 57464891 w 129"/>
                <a:gd name="T27" fmla="*/ 434502264 h 137"/>
                <a:gd name="T28" fmla="*/ 28732446 w 129"/>
                <a:gd name="T29" fmla="*/ 461659692 h 137"/>
                <a:gd name="T30" fmla="*/ 0 w 129"/>
                <a:gd name="T31" fmla="*/ 434502264 h 137"/>
                <a:gd name="T32" fmla="*/ 57464891 w 129"/>
                <a:gd name="T33" fmla="*/ 380189251 h 137"/>
                <a:gd name="T34" fmla="*/ 57464891 w 129"/>
                <a:gd name="T35" fmla="*/ 353033665 h 137"/>
                <a:gd name="T36" fmla="*/ 28732446 w 129"/>
                <a:gd name="T37" fmla="*/ 325876238 h 137"/>
                <a:gd name="T38" fmla="*/ 0 w 129"/>
                <a:gd name="T39" fmla="*/ 108626027 h 13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29" h="137">
                  <a:moveTo>
                    <a:pt x="0" y="32"/>
                  </a:moveTo>
                  <a:lnTo>
                    <a:pt x="48" y="24"/>
                  </a:lnTo>
                  <a:lnTo>
                    <a:pt x="56" y="24"/>
                  </a:lnTo>
                  <a:lnTo>
                    <a:pt x="120" y="0"/>
                  </a:lnTo>
                  <a:lnTo>
                    <a:pt x="128" y="56"/>
                  </a:lnTo>
                  <a:lnTo>
                    <a:pt x="128" y="64"/>
                  </a:lnTo>
                  <a:lnTo>
                    <a:pt x="120" y="64"/>
                  </a:lnTo>
                  <a:lnTo>
                    <a:pt x="104" y="80"/>
                  </a:lnTo>
                  <a:lnTo>
                    <a:pt x="96" y="80"/>
                  </a:lnTo>
                  <a:lnTo>
                    <a:pt x="80" y="88"/>
                  </a:lnTo>
                  <a:lnTo>
                    <a:pt x="56" y="96"/>
                  </a:lnTo>
                  <a:lnTo>
                    <a:pt x="56" y="88"/>
                  </a:lnTo>
                  <a:lnTo>
                    <a:pt x="48" y="104"/>
                  </a:lnTo>
                  <a:lnTo>
                    <a:pt x="16" y="128"/>
                  </a:lnTo>
                  <a:lnTo>
                    <a:pt x="8" y="136"/>
                  </a:lnTo>
                  <a:lnTo>
                    <a:pt x="0" y="128"/>
                  </a:lnTo>
                  <a:lnTo>
                    <a:pt x="16" y="112"/>
                  </a:lnTo>
                  <a:lnTo>
                    <a:pt x="16" y="104"/>
                  </a:lnTo>
                  <a:lnTo>
                    <a:pt x="8" y="96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DDDDDD"/>
            </a:solidFill>
            <a:ln w="127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 Narrow"/>
                <a:cs typeface="Arial Narrow"/>
              </a:endParaRPr>
            </a:p>
          </p:txBody>
        </p:sp>
        <p:sp>
          <p:nvSpPr>
            <p:cNvPr id="8434" name="Freeform 157">
              <a:extLst>
                <a:ext uri="{FF2B5EF4-FFF2-40B4-BE49-F238E27FC236}">
                  <a16:creationId xmlns:a16="http://schemas.microsoft.com/office/drawing/2014/main" id="{2595BF07-280C-66B0-C734-FE747BBEDB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5821" y="1666207"/>
              <a:ext cx="107823" cy="105059"/>
            </a:xfrm>
            <a:custGeom>
              <a:avLst/>
              <a:gdLst>
                <a:gd name="T0" fmla="*/ 0 w 65"/>
                <a:gd name="T1" fmla="*/ 0 h 65"/>
                <a:gd name="T2" fmla="*/ 29032200 w 65"/>
                <a:gd name="T3" fmla="*/ 192937912 h 65"/>
                <a:gd name="T4" fmla="*/ 29032200 w 65"/>
                <a:gd name="T5" fmla="*/ 220499940 h 65"/>
                <a:gd name="T6" fmla="*/ 87096600 w 65"/>
                <a:gd name="T7" fmla="*/ 192937912 h 65"/>
                <a:gd name="T8" fmla="*/ 116128800 w 65"/>
                <a:gd name="T9" fmla="*/ 192937912 h 65"/>
                <a:gd name="T10" fmla="*/ 116128800 w 65"/>
                <a:gd name="T11" fmla="*/ 165374027 h 65"/>
                <a:gd name="T12" fmla="*/ 116128800 w 65"/>
                <a:gd name="T13" fmla="*/ 137811998 h 65"/>
                <a:gd name="T14" fmla="*/ 145161000 w 65"/>
                <a:gd name="T15" fmla="*/ 110249970 h 65"/>
                <a:gd name="T16" fmla="*/ 145161000 w 65"/>
                <a:gd name="T17" fmla="*/ 137811998 h 65"/>
                <a:gd name="T18" fmla="*/ 145161000 w 65"/>
                <a:gd name="T19" fmla="*/ 165374027 h 65"/>
                <a:gd name="T20" fmla="*/ 145161000 w 65"/>
                <a:gd name="T21" fmla="*/ 192937912 h 65"/>
                <a:gd name="T22" fmla="*/ 174193200 w 65"/>
                <a:gd name="T23" fmla="*/ 192937912 h 65"/>
                <a:gd name="T24" fmla="*/ 174193200 w 65"/>
                <a:gd name="T25" fmla="*/ 165374027 h 65"/>
                <a:gd name="T26" fmla="*/ 203225400 w 65"/>
                <a:gd name="T27" fmla="*/ 137811998 h 65"/>
                <a:gd name="T28" fmla="*/ 232257600 w 65"/>
                <a:gd name="T29" fmla="*/ 137811998 h 65"/>
                <a:gd name="T30" fmla="*/ 203225400 w 65"/>
                <a:gd name="T31" fmla="*/ 110249970 h 65"/>
                <a:gd name="T32" fmla="*/ 203225400 w 65"/>
                <a:gd name="T33" fmla="*/ 82687942 h 65"/>
                <a:gd name="T34" fmla="*/ 174193200 w 65"/>
                <a:gd name="T35" fmla="*/ 82687942 h 65"/>
                <a:gd name="T36" fmla="*/ 116128800 w 65"/>
                <a:gd name="T37" fmla="*/ 55124057 h 65"/>
                <a:gd name="T38" fmla="*/ 116128800 w 65"/>
                <a:gd name="T39" fmla="*/ 27562028 h 65"/>
                <a:gd name="T40" fmla="*/ 87096600 w 65"/>
                <a:gd name="T41" fmla="*/ 27562028 h 65"/>
                <a:gd name="T42" fmla="*/ 87096600 w 65"/>
                <a:gd name="T43" fmla="*/ 0 h 65"/>
                <a:gd name="T44" fmla="*/ 0 w 65"/>
                <a:gd name="T45" fmla="*/ 0 h 6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65" h="65">
                  <a:moveTo>
                    <a:pt x="0" y="0"/>
                  </a:moveTo>
                  <a:lnTo>
                    <a:pt x="8" y="56"/>
                  </a:lnTo>
                  <a:lnTo>
                    <a:pt x="8" y="64"/>
                  </a:lnTo>
                  <a:lnTo>
                    <a:pt x="24" y="56"/>
                  </a:lnTo>
                  <a:lnTo>
                    <a:pt x="32" y="56"/>
                  </a:lnTo>
                  <a:lnTo>
                    <a:pt x="32" y="48"/>
                  </a:lnTo>
                  <a:lnTo>
                    <a:pt x="32" y="40"/>
                  </a:lnTo>
                  <a:lnTo>
                    <a:pt x="40" y="32"/>
                  </a:lnTo>
                  <a:lnTo>
                    <a:pt x="40" y="40"/>
                  </a:lnTo>
                  <a:lnTo>
                    <a:pt x="40" y="48"/>
                  </a:lnTo>
                  <a:lnTo>
                    <a:pt x="40" y="56"/>
                  </a:lnTo>
                  <a:lnTo>
                    <a:pt x="48" y="56"/>
                  </a:lnTo>
                  <a:lnTo>
                    <a:pt x="48" y="48"/>
                  </a:lnTo>
                  <a:lnTo>
                    <a:pt x="56" y="40"/>
                  </a:lnTo>
                  <a:lnTo>
                    <a:pt x="64" y="40"/>
                  </a:lnTo>
                  <a:lnTo>
                    <a:pt x="56" y="32"/>
                  </a:lnTo>
                  <a:lnTo>
                    <a:pt x="56" y="24"/>
                  </a:lnTo>
                  <a:lnTo>
                    <a:pt x="48" y="24"/>
                  </a:lnTo>
                  <a:lnTo>
                    <a:pt x="32" y="16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2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 w="127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 Narrow"/>
                <a:cs typeface="Arial Narrow"/>
              </a:endParaRPr>
            </a:p>
          </p:txBody>
        </p:sp>
        <p:sp>
          <p:nvSpPr>
            <p:cNvPr id="8435" name="Freeform 158">
              <a:extLst>
                <a:ext uri="{FF2B5EF4-FFF2-40B4-BE49-F238E27FC236}">
                  <a16:creationId xmlns:a16="http://schemas.microsoft.com/office/drawing/2014/main" id="{59B9130A-1E84-54EF-1656-51BE216D3AB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4321" y="1511383"/>
              <a:ext cx="439588" cy="221176"/>
            </a:xfrm>
            <a:custGeom>
              <a:avLst/>
              <a:gdLst>
                <a:gd name="T0" fmla="*/ 29032200 w 265"/>
                <a:gd name="T1" fmla="*/ 192493066 h 137"/>
                <a:gd name="T2" fmla="*/ 203225400 w 265"/>
                <a:gd name="T3" fmla="*/ 137495577 h 137"/>
                <a:gd name="T4" fmla="*/ 493547400 w 265"/>
                <a:gd name="T5" fmla="*/ 82496234 h 137"/>
                <a:gd name="T6" fmla="*/ 522579600 w 265"/>
                <a:gd name="T7" fmla="*/ 54997489 h 137"/>
                <a:gd name="T8" fmla="*/ 522579600 w 265"/>
                <a:gd name="T9" fmla="*/ 82496234 h 137"/>
                <a:gd name="T10" fmla="*/ 522579600 w 265"/>
                <a:gd name="T11" fmla="*/ 54997489 h 137"/>
                <a:gd name="T12" fmla="*/ 522579600 w 265"/>
                <a:gd name="T13" fmla="*/ 27498745 h 137"/>
                <a:gd name="T14" fmla="*/ 551611800 w 265"/>
                <a:gd name="T15" fmla="*/ 27498745 h 137"/>
                <a:gd name="T16" fmla="*/ 580644000 w 265"/>
                <a:gd name="T17" fmla="*/ 0 h 137"/>
                <a:gd name="T18" fmla="*/ 609676200 w 265"/>
                <a:gd name="T19" fmla="*/ 0 h 137"/>
                <a:gd name="T20" fmla="*/ 609676200 w 265"/>
                <a:gd name="T21" fmla="*/ 27498745 h 137"/>
                <a:gd name="T22" fmla="*/ 667740600 w 265"/>
                <a:gd name="T23" fmla="*/ 54997489 h 137"/>
                <a:gd name="T24" fmla="*/ 667740600 w 265"/>
                <a:gd name="T25" fmla="*/ 82496234 h 137"/>
                <a:gd name="T26" fmla="*/ 638708400 w 265"/>
                <a:gd name="T27" fmla="*/ 109994978 h 137"/>
                <a:gd name="T28" fmla="*/ 638708400 w 265"/>
                <a:gd name="T29" fmla="*/ 137495577 h 137"/>
                <a:gd name="T30" fmla="*/ 609676200 w 265"/>
                <a:gd name="T31" fmla="*/ 164994321 h 137"/>
                <a:gd name="T32" fmla="*/ 609676200 w 265"/>
                <a:gd name="T33" fmla="*/ 192493066 h 137"/>
                <a:gd name="T34" fmla="*/ 667740600 w 265"/>
                <a:gd name="T35" fmla="*/ 192493066 h 137"/>
                <a:gd name="T36" fmla="*/ 696772800 w 265"/>
                <a:gd name="T37" fmla="*/ 219991810 h 137"/>
                <a:gd name="T38" fmla="*/ 754837200 w 265"/>
                <a:gd name="T39" fmla="*/ 274989299 h 137"/>
                <a:gd name="T40" fmla="*/ 783869400 w 265"/>
                <a:gd name="T41" fmla="*/ 302488044 h 137"/>
                <a:gd name="T42" fmla="*/ 783869400 w 265"/>
                <a:gd name="T43" fmla="*/ 329986788 h 137"/>
                <a:gd name="T44" fmla="*/ 870966000 w 265"/>
                <a:gd name="T45" fmla="*/ 329986788 h 137"/>
                <a:gd name="T46" fmla="*/ 899998200 w 265"/>
                <a:gd name="T47" fmla="*/ 329986788 h 137"/>
                <a:gd name="T48" fmla="*/ 929030400 w 265"/>
                <a:gd name="T49" fmla="*/ 274989299 h 137"/>
                <a:gd name="T50" fmla="*/ 899998200 w 265"/>
                <a:gd name="T51" fmla="*/ 274989299 h 137"/>
                <a:gd name="T52" fmla="*/ 899998200 w 265"/>
                <a:gd name="T53" fmla="*/ 247490555 h 137"/>
                <a:gd name="T54" fmla="*/ 841933800 w 265"/>
                <a:gd name="T55" fmla="*/ 219991810 h 137"/>
                <a:gd name="T56" fmla="*/ 870966000 w 265"/>
                <a:gd name="T57" fmla="*/ 219991810 h 137"/>
                <a:gd name="T58" fmla="*/ 899998200 w 265"/>
                <a:gd name="T59" fmla="*/ 219991810 h 137"/>
                <a:gd name="T60" fmla="*/ 929030400 w 265"/>
                <a:gd name="T61" fmla="*/ 274989299 h 137"/>
                <a:gd name="T62" fmla="*/ 958062600 w 265"/>
                <a:gd name="T63" fmla="*/ 329986788 h 137"/>
                <a:gd name="T64" fmla="*/ 958062600 w 265"/>
                <a:gd name="T65" fmla="*/ 357487387 h 137"/>
                <a:gd name="T66" fmla="*/ 929030400 w 265"/>
                <a:gd name="T67" fmla="*/ 357487387 h 137"/>
                <a:gd name="T68" fmla="*/ 899998200 w 265"/>
                <a:gd name="T69" fmla="*/ 357487387 h 137"/>
                <a:gd name="T70" fmla="*/ 841933800 w 265"/>
                <a:gd name="T71" fmla="*/ 384986131 h 137"/>
                <a:gd name="T72" fmla="*/ 812901600 w 265"/>
                <a:gd name="T73" fmla="*/ 439983620 h 137"/>
                <a:gd name="T74" fmla="*/ 783869400 w 265"/>
                <a:gd name="T75" fmla="*/ 439983620 h 137"/>
                <a:gd name="T76" fmla="*/ 783869400 w 265"/>
                <a:gd name="T77" fmla="*/ 412484876 h 137"/>
                <a:gd name="T78" fmla="*/ 783869400 w 265"/>
                <a:gd name="T79" fmla="*/ 384986131 h 137"/>
                <a:gd name="T80" fmla="*/ 754837200 w 265"/>
                <a:gd name="T81" fmla="*/ 384986131 h 137"/>
                <a:gd name="T82" fmla="*/ 754837200 w 265"/>
                <a:gd name="T83" fmla="*/ 412484876 h 137"/>
                <a:gd name="T84" fmla="*/ 696772800 w 265"/>
                <a:gd name="T85" fmla="*/ 467482365 h 137"/>
                <a:gd name="T86" fmla="*/ 667740600 w 265"/>
                <a:gd name="T87" fmla="*/ 439983620 h 137"/>
                <a:gd name="T88" fmla="*/ 667740600 w 265"/>
                <a:gd name="T89" fmla="*/ 412484876 h 137"/>
                <a:gd name="T90" fmla="*/ 638708400 w 265"/>
                <a:gd name="T91" fmla="*/ 412484876 h 137"/>
                <a:gd name="T92" fmla="*/ 580644000 w 265"/>
                <a:gd name="T93" fmla="*/ 384986131 h 137"/>
                <a:gd name="T94" fmla="*/ 580644000 w 265"/>
                <a:gd name="T95" fmla="*/ 357487387 h 137"/>
                <a:gd name="T96" fmla="*/ 551611800 w 265"/>
                <a:gd name="T97" fmla="*/ 357487387 h 137"/>
                <a:gd name="T98" fmla="*/ 551611800 w 265"/>
                <a:gd name="T99" fmla="*/ 329986788 h 137"/>
                <a:gd name="T100" fmla="*/ 464515200 w 265"/>
                <a:gd name="T101" fmla="*/ 329986788 h 137"/>
                <a:gd name="T102" fmla="*/ 232257600 w 265"/>
                <a:gd name="T103" fmla="*/ 412484876 h 137"/>
                <a:gd name="T104" fmla="*/ 203225400 w 265"/>
                <a:gd name="T105" fmla="*/ 412484876 h 137"/>
                <a:gd name="T106" fmla="*/ 29032200 w 265"/>
                <a:gd name="T107" fmla="*/ 439983620 h 137"/>
                <a:gd name="T108" fmla="*/ 0 w 265"/>
                <a:gd name="T109" fmla="*/ 439983620 h 137"/>
                <a:gd name="T110" fmla="*/ 29032200 w 265"/>
                <a:gd name="T111" fmla="*/ 192493066 h 137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265" h="137">
                  <a:moveTo>
                    <a:pt x="8" y="56"/>
                  </a:moveTo>
                  <a:lnTo>
                    <a:pt x="56" y="40"/>
                  </a:lnTo>
                  <a:lnTo>
                    <a:pt x="136" y="24"/>
                  </a:lnTo>
                  <a:lnTo>
                    <a:pt x="144" y="16"/>
                  </a:lnTo>
                  <a:lnTo>
                    <a:pt x="144" y="24"/>
                  </a:lnTo>
                  <a:lnTo>
                    <a:pt x="144" y="16"/>
                  </a:lnTo>
                  <a:lnTo>
                    <a:pt x="144" y="8"/>
                  </a:lnTo>
                  <a:lnTo>
                    <a:pt x="152" y="8"/>
                  </a:lnTo>
                  <a:lnTo>
                    <a:pt x="160" y="0"/>
                  </a:lnTo>
                  <a:lnTo>
                    <a:pt x="168" y="0"/>
                  </a:lnTo>
                  <a:lnTo>
                    <a:pt x="168" y="8"/>
                  </a:lnTo>
                  <a:lnTo>
                    <a:pt x="184" y="16"/>
                  </a:lnTo>
                  <a:lnTo>
                    <a:pt x="184" y="24"/>
                  </a:lnTo>
                  <a:lnTo>
                    <a:pt x="176" y="32"/>
                  </a:lnTo>
                  <a:lnTo>
                    <a:pt x="176" y="40"/>
                  </a:lnTo>
                  <a:lnTo>
                    <a:pt x="168" y="48"/>
                  </a:lnTo>
                  <a:lnTo>
                    <a:pt x="168" y="56"/>
                  </a:lnTo>
                  <a:lnTo>
                    <a:pt x="184" y="56"/>
                  </a:lnTo>
                  <a:lnTo>
                    <a:pt x="192" y="64"/>
                  </a:lnTo>
                  <a:lnTo>
                    <a:pt x="208" y="80"/>
                  </a:lnTo>
                  <a:lnTo>
                    <a:pt x="216" y="88"/>
                  </a:lnTo>
                  <a:lnTo>
                    <a:pt x="216" y="96"/>
                  </a:lnTo>
                  <a:lnTo>
                    <a:pt x="240" y="96"/>
                  </a:lnTo>
                  <a:lnTo>
                    <a:pt x="248" y="96"/>
                  </a:lnTo>
                  <a:lnTo>
                    <a:pt x="256" y="80"/>
                  </a:lnTo>
                  <a:lnTo>
                    <a:pt x="248" y="80"/>
                  </a:lnTo>
                  <a:lnTo>
                    <a:pt x="248" y="72"/>
                  </a:lnTo>
                  <a:lnTo>
                    <a:pt x="232" y="64"/>
                  </a:lnTo>
                  <a:lnTo>
                    <a:pt x="240" y="64"/>
                  </a:lnTo>
                  <a:lnTo>
                    <a:pt x="248" y="64"/>
                  </a:lnTo>
                  <a:lnTo>
                    <a:pt x="256" y="80"/>
                  </a:lnTo>
                  <a:lnTo>
                    <a:pt x="264" y="96"/>
                  </a:lnTo>
                  <a:lnTo>
                    <a:pt x="264" y="104"/>
                  </a:lnTo>
                  <a:lnTo>
                    <a:pt x="256" y="104"/>
                  </a:lnTo>
                  <a:lnTo>
                    <a:pt x="248" y="104"/>
                  </a:lnTo>
                  <a:lnTo>
                    <a:pt x="232" y="112"/>
                  </a:lnTo>
                  <a:lnTo>
                    <a:pt x="224" y="128"/>
                  </a:lnTo>
                  <a:lnTo>
                    <a:pt x="216" y="128"/>
                  </a:lnTo>
                  <a:lnTo>
                    <a:pt x="216" y="120"/>
                  </a:lnTo>
                  <a:lnTo>
                    <a:pt x="216" y="112"/>
                  </a:lnTo>
                  <a:lnTo>
                    <a:pt x="208" y="112"/>
                  </a:lnTo>
                  <a:lnTo>
                    <a:pt x="208" y="120"/>
                  </a:lnTo>
                  <a:lnTo>
                    <a:pt x="192" y="136"/>
                  </a:lnTo>
                  <a:lnTo>
                    <a:pt x="184" y="128"/>
                  </a:lnTo>
                  <a:lnTo>
                    <a:pt x="184" y="120"/>
                  </a:lnTo>
                  <a:lnTo>
                    <a:pt x="176" y="120"/>
                  </a:lnTo>
                  <a:lnTo>
                    <a:pt x="160" y="112"/>
                  </a:lnTo>
                  <a:lnTo>
                    <a:pt x="160" y="104"/>
                  </a:lnTo>
                  <a:lnTo>
                    <a:pt x="152" y="104"/>
                  </a:lnTo>
                  <a:lnTo>
                    <a:pt x="152" y="96"/>
                  </a:lnTo>
                  <a:lnTo>
                    <a:pt x="128" y="96"/>
                  </a:lnTo>
                  <a:lnTo>
                    <a:pt x="64" y="120"/>
                  </a:lnTo>
                  <a:lnTo>
                    <a:pt x="56" y="120"/>
                  </a:lnTo>
                  <a:lnTo>
                    <a:pt x="8" y="128"/>
                  </a:lnTo>
                  <a:lnTo>
                    <a:pt x="0" y="128"/>
                  </a:lnTo>
                  <a:lnTo>
                    <a:pt x="8" y="56"/>
                  </a:lnTo>
                  <a:close/>
                </a:path>
              </a:pathLst>
            </a:custGeom>
            <a:solidFill>
              <a:srgbClr val="DDDDDD"/>
            </a:solidFill>
            <a:ln w="127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 Narrow"/>
                <a:cs typeface="Arial Narrow"/>
              </a:endParaRPr>
            </a:p>
          </p:txBody>
        </p:sp>
        <p:sp>
          <p:nvSpPr>
            <p:cNvPr id="8436" name="Freeform 159">
              <a:extLst>
                <a:ext uri="{FF2B5EF4-FFF2-40B4-BE49-F238E27FC236}">
                  <a16:creationId xmlns:a16="http://schemas.microsoft.com/office/drawing/2014/main" id="{0D56F574-AA7A-8ABF-A25A-9E0AA6EB0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1703" y="1215560"/>
              <a:ext cx="226706" cy="388441"/>
            </a:xfrm>
            <a:custGeom>
              <a:avLst/>
              <a:gdLst>
                <a:gd name="T0" fmla="*/ 0 w 137"/>
                <a:gd name="T1" fmla="*/ 109637695 h 241"/>
                <a:gd name="T2" fmla="*/ 28891249 w 137"/>
                <a:gd name="T3" fmla="*/ 109637695 h 241"/>
                <a:gd name="T4" fmla="*/ 28891249 w 137"/>
                <a:gd name="T5" fmla="*/ 137047118 h 241"/>
                <a:gd name="T6" fmla="*/ 28891249 w 137"/>
                <a:gd name="T7" fmla="*/ 164454691 h 241"/>
                <a:gd name="T8" fmla="*/ 86673746 w 137"/>
                <a:gd name="T9" fmla="*/ 274092386 h 241"/>
                <a:gd name="T10" fmla="*/ 86673746 w 137"/>
                <a:gd name="T11" fmla="*/ 328911233 h 241"/>
                <a:gd name="T12" fmla="*/ 86673746 w 137"/>
                <a:gd name="T13" fmla="*/ 383730080 h 241"/>
                <a:gd name="T14" fmla="*/ 86673746 w 137"/>
                <a:gd name="T15" fmla="*/ 411139504 h 241"/>
                <a:gd name="T16" fmla="*/ 115564994 w 137"/>
                <a:gd name="T17" fmla="*/ 520775348 h 241"/>
                <a:gd name="T18" fmla="*/ 115564994 w 137"/>
                <a:gd name="T19" fmla="*/ 548184771 h 241"/>
                <a:gd name="T20" fmla="*/ 115564994 w 137"/>
                <a:gd name="T21" fmla="*/ 575594195 h 241"/>
                <a:gd name="T22" fmla="*/ 115564994 w 137"/>
                <a:gd name="T23" fmla="*/ 548184771 h 241"/>
                <a:gd name="T24" fmla="*/ 144456243 w 137"/>
                <a:gd name="T25" fmla="*/ 603003619 h 241"/>
                <a:gd name="T26" fmla="*/ 173347491 w 137"/>
                <a:gd name="T27" fmla="*/ 657822466 h 241"/>
                <a:gd name="T28" fmla="*/ 173347491 w 137"/>
                <a:gd name="T29" fmla="*/ 712639462 h 241"/>
                <a:gd name="T30" fmla="*/ 202236839 w 137"/>
                <a:gd name="T31" fmla="*/ 767458310 h 241"/>
                <a:gd name="T32" fmla="*/ 231128088 w 137"/>
                <a:gd name="T33" fmla="*/ 822277157 h 241"/>
                <a:gd name="T34" fmla="*/ 404475579 w 137"/>
                <a:gd name="T35" fmla="*/ 767458310 h 241"/>
                <a:gd name="T36" fmla="*/ 375584331 w 137"/>
                <a:gd name="T37" fmla="*/ 740048886 h 241"/>
                <a:gd name="T38" fmla="*/ 404475579 w 137"/>
                <a:gd name="T39" fmla="*/ 712639462 h 241"/>
                <a:gd name="T40" fmla="*/ 404475579 w 137"/>
                <a:gd name="T41" fmla="*/ 685231890 h 241"/>
                <a:gd name="T42" fmla="*/ 375584331 w 137"/>
                <a:gd name="T43" fmla="*/ 657822466 h 241"/>
                <a:gd name="T44" fmla="*/ 375584331 w 137"/>
                <a:gd name="T45" fmla="*/ 548184771 h 241"/>
                <a:gd name="T46" fmla="*/ 375584331 w 137"/>
                <a:gd name="T47" fmla="*/ 493365924 h 241"/>
                <a:gd name="T48" fmla="*/ 404475579 w 137"/>
                <a:gd name="T49" fmla="*/ 411139504 h 241"/>
                <a:gd name="T50" fmla="*/ 404475579 w 137"/>
                <a:gd name="T51" fmla="*/ 356320657 h 241"/>
                <a:gd name="T52" fmla="*/ 404475579 w 137"/>
                <a:gd name="T53" fmla="*/ 328911233 h 241"/>
                <a:gd name="T54" fmla="*/ 404475579 w 137"/>
                <a:gd name="T55" fmla="*/ 301501809 h 241"/>
                <a:gd name="T56" fmla="*/ 404475579 w 137"/>
                <a:gd name="T57" fmla="*/ 246682962 h 241"/>
                <a:gd name="T58" fmla="*/ 462258076 w 137"/>
                <a:gd name="T59" fmla="*/ 191864115 h 241"/>
                <a:gd name="T60" fmla="*/ 491149325 w 137"/>
                <a:gd name="T61" fmla="*/ 109637695 h 241"/>
                <a:gd name="T62" fmla="*/ 462258076 w 137"/>
                <a:gd name="T63" fmla="*/ 109637695 h 241"/>
                <a:gd name="T64" fmla="*/ 462258076 w 137"/>
                <a:gd name="T65" fmla="*/ 82228271 h 241"/>
                <a:gd name="T66" fmla="*/ 462258076 w 137"/>
                <a:gd name="T67" fmla="*/ 54818847 h 241"/>
                <a:gd name="T68" fmla="*/ 462258076 w 137"/>
                <a:gd name="T69" fmla="*/ 0 h 241"/>
                <a:gd name="T70" fmla="*/ 0 w 137"/>
                <a:gd name="T71" fmla="*/ 109637695 h 24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37" h="241">
                  <a:moveTo>
                    <a:pt x="0" y="32"/>
                  </a:moveTo>
                  <a:lnTo>
                    <a:pt x="8" y="32"/>
                  </a:lnTo>
                  <a:lnTo>
                    <a:pt x="8" y="40"/>
                  </a:lnTo>
                  <a:lnTo>
                    <a:pt x="8" y="48"/>
                  </a:lnTo>
                  <a:lnTo>
                    <a:pt x="24" y="80"/>
                  </a:lnTo>
                  <a:lnTo>
                    <a:pt x="24" y="96"/>
                  </a:lnTo>
                  <a:lnTo>
                    <a:pt x="24" y="112"/>
                  </a:lnTo>
                  <a:lnTo>
                    <a:pt x="24" y="120"/>
                  </a:lnTo>
                  <a:lnTo>
                    <a:pt x="32" y="152"/>
                  </a:lnTo>
                  <a:lnTo>
                    <a:pt x="32" y="160"/>
                  </a:lnTo>
                  <a:lnTo>
                    <a:pt x="32" y="168"/>
                  </a:lnTo>
                  <a:lnTo>
                    <a:pt x="32" y="160"/>
                  </a:lnTo>
                  <a:lnTo>
                    <a:pt x="40" y="176"/>
                  </a:lnTo>
                  <a:lnTo>
                    <a:pt x="48" y="192"/>
                  </a:lnTo>
                  <a:lnTo>
                    <a:pt x="48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112" y="224"/>
                  </a:lnTo>
                  <a:lnTo>
                    <a:pt x="104" y="216"/>
                  </a:lnTo>
                  <a:lnTo>
                    <a:pt x="112" y="208"/>
                  </a:lnTo>
                  <a:lnTo>
                    <a:pt x="112" y="200"/>
                  </a:lnTo>
                  <a:lnTo>
                    <a:pt x="104" y="192"/>
                  </a:lnTo>
                  <a:lnTo>
                    <a:pt x="104" y="160"/>
                  </a:lnTo>
                  <a:lnTo>
                    <a:pt x="104" y="144"/>
                  </a:lnTo>
                  <a:lnTo>
                    <a:pt x="112" y="120"/>
                  </a:lnTo>
                  <a:lnTo>
                    <a:pt x="112" y="104"/>
                  </a:lnTo>
                  <a:lnTo>
                    <a:pt x="112" y="96"/>
                  </a:lnTo>
                  <a:lnTo>
                    <a:pt x="112" y="88"/>
                  </a:lnTo>
                  <a:lnTo>
                    <a:pt x="112" y="72"/>
                  </a:lnTo>
                  <a:lnTo>
                    <a:pt x="128" y="56"/>
                  </a:lnTo>
                  <a:lnTo>
                    <a:pt x="136" y="32"/>
                  </a:lnTo>
                  <a:lnTo>
                    <a:pt x="128" y="32"/>
                  </a:lnTo>
                  <a:lnTo>
                    <a:pt x="128" y="24"/>
                  </a:lnTo>
                  <a:lnTo>
                    <a:pt x="128" y="16"/>
                  </a:lnTo>
                  <a:lnTo>
                    <a:pt x="128" y="0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DDDDDD"/>
            </a:solidFill>
            <a:ln w="127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 Narrow"/>
                <a:cs typeface="Arial Narrow"/>
              </a:endParaRPr>
            </a:p>
          </p:txBody>
        </p:sp>
        <p:sp>
          <p:nvSpPr>
            <p:cNvPr id="8437" name="Freeform 160">
              <a:extLst>
                <a:ext uri="{FF2B5EF4-FFF2-40B4-BE49-F238E27FC236}">
                  <a16:creationId xmlns:a16="http://schemas.microsoft.com/office/drawing/2014/main" id="{D446DA92-D0FC-B265-C604-42C86971D40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4498" y="1151972"/>
              <a:ext cx="200440" cy="425764"/>
            </a:xfrm>
            <a:custGeom>
              <a:avLst/>
              <a:gdLst>
                <a:gd name="T0" fmla="*/ 434282969 w 121"/>
                <a:gd name="T1" fmla="*/ 762579336 h 265"/>
                <a:gd name="T2" fmla="*/ 405330771 w 121"/>
                <a:gd name="T3" fmla="*/ 762579336 h 265"/>
                <a:gd name="T4" fmla="*/ 376378573 w 121"/>
                <a:gd name="T5" fmla="*/ 789814773 h 265"/>
                <a:gd name="T6" fmla="*/ 347426376 w 121"/>
                <a:gd name="T7" fmla="*/ 789814773 h 265"/>
                <a:gd name="T8" fmla="*/ 347426376 w 121"/>
                <a:gd name="T9" fmla="*/ 817050211 h 265"/>
                <a:gd name="T10" fmla="*/ 347426376 w 121"/>
                <a:gd name="T11" fmla="*/ 844283803 h 265"/>
                <a:gd name="T12" fmla="*/ 347426376 w 121"/>
                <a:gd name="T13" fmla="*/ 817050211 h 265"/>
                <a:gd name="T14" fmla="*/ 318474178 w 121"/>
                <a:gd name="T15" fmla="*/ 844283803 h 265"/>
                <a:gd name="T16" fmla="*/ 28952198 w 121"/>
                <a:gd name="T17" fmla="*/ 898754678 h 265"/>
                <a:gd name="T18" fmla="*/ 0 w 121"/>
                <a:gd name="T19" fmla="*/ 871519241 h 265"/>
                <a:gd name="T20" fmla="*/ 28952198 w 121"/>
                <a:gd name="T21" fmla="*/ 844283803 h 265"/>
                <a:gd name="T22" fmla="*/ 28952198 w 121"/>
                <a:gd name="T23" fmla="*/ 817050211 h 265"/>
                <a:gd name="T24" fmla="*/ 0 w 121"/>
                <a:gd name="T25" fmla="*/ 789814773 h 265"/>
                <a:gd name="T26" fmla="*/ 0 w 121"/>
                <a:gd name="T27" fmla="*/ 680874868 h 265"/>
                <a:gd name="T28" fmla="*/ 0 w 121"/>
                <a:gd name="T29" fmla="*/ 626403993 h 265"/>
                <a:gd name="T30" fmla="*/ 28952198 w 121"/>
                <a:gd name="T31" fmla="*/ 544699525 h 265"/>
                <a:gd name="T32" fmla="*/ 28952198 w 121"/>
                <a:gd name="T33" fmla="*/ 490230495 h 265"/>
                <a:gd name="T34" fmla="*/ 28952198 w 121"/>
                <a:gd name="T35" fmla="*/ 462995058 h 265"/>
                <a:gd name="T36" fmla="*/ 28952198 w 121"/>
                <a:gd name="T37" fmla="*/ 435759620 h 265"/>
                <a:gd name="T38" fmla="*/ 28952198 w 121"/>
                <a:gd name="T39" fmla="*/ 381290590 h 265"/>
                <a:gd name="T40" fmla="*/ 86856594 w 121"/>
                <a:gd name="T41" fmla="*/ 326819715 h 265"/>
                <a:gd name="T42" fmla="*/ 115808792 w 121"/>
                <a:gd name="T43" fmla="*/ 245115248 h 265"/>
                <a:gd name="T44" fmla="*/ 86856594 w 121"/>
                <a:gd name="T45" fmla="*/ 245115248 h 265"/>
                <a:gd name="T46" fmla="*/ 86856594 w 121"/>
                <a:gd name="T47" fmla="*/ 217879810 h 265"/>
                <a:gd name="T48" fmla="*/ 86856594 w 121"/>
                <a:gd name="T49" fmla="*/ 190644373 h 265"/>
                <a:gd name="T50" fmla="*/ 86856594 w 121"/>
                <a:gd name="T51" fmla="*/ 136175343 h 265"/>
                <a:gd name="T52" fmla="*/ 86856594 w 121"/>
                <a:gd name="T53" fmla="*/ 81704468 h 265"/>
                <a:gd name="T54" fmla="*/ 86856594 w 121"/>
                <a:gd name="T55" fmla="*/ 54470875 h 265"/>
                <a:gd name="T56" fmla="*/ 86856594 w 121"/>
                <a:gd name="T57" fmla="*/ 27235438 h 265"/>
                <a:gd name="T58" fmla="*/ 115808792 w 121"/>
                <a:gd name="T59" fmla="*/ 27235438 h 265"/>
                <a:gd name="T60" fmla="*/ 144760990 w 121"/>
                <a:gd name="T61" fmla="*/ 27235438 h 265"/>
                <a:gd name="T62" fmla="*/ 173713188 w 121"/>
                <a:gd name="T63" fmla="*/ 0 h 265"/>
                <a:gd name="T64" fmla="*/ 347426376 w 121"/>
                <a:gd name="T65" fmla="*/ 571934963 h 265"/>
                <a:gd name="T66" fmla="*/ 347426376 w 121"/>
                <a:gd name="T67" fmla="*/ 599170401 h 265"/>
                <a:gd name="T68" fmla="*/ 347426376 w 121"/>
                <a:gd name="T69" fmla="*/ 626403993 h 265"/>
                <a:gd name="T70" fmla="*/ 405330771 w 121"/>
                <a:gd name="T71" fmla="*/ 653639431 h 265"/>
                <a:gd name="T72" fmla="*/ 405330771 w 121"/>
                <a:gd name="T73" fmla="*/ 680874868 h 265"/>
                <a:gd name="T74" fmla="*/ 434282969 w 121"/>
                <a:gd name="T75" fmla="*/ 735343898 h 265"/>
                <a:gd name="T76" fmla="*/ 434282969 w 121"/>
                <a:gd name="T77" fmla="*/ 762579336 h 265"/>
                <a:gd name="T78" fmla="*/ 434282969 w 121"/>
                <a:gd name="T79" fmla="*/ 762579336 h 26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121" h="265">
                  <a:moveTo>
                    <a:pt x="120" y="224"/>
                  </a:moveTo>
                  <a:lnTo>
                    <a:pt x="112" y="224"/>
                  </a:lnTo>
                  <a:lnTo>
                    <a:pt x="104" y="232"/>
                  </a:lnTo>
                  <a:lnTo>
                    <a:pt x="96" y="232"/>
                  </a:lnTo>
                  <a:lnTo>
                    <a:pt x="96" y="240"/>
                  </a:lnTo>
                  <a:lnTo>
                    <a:pt x="96" y="248"/>
                  </a:lnTo>
                  <a:lnTo>
                    <a:pt x="96" y="240"/>
                  </a:lnTo>
                  <a:lnTo>
                    <a:pt x="88" y="248"/>
                  </a:lnTo>
                  <a:lnTo>
                    <a:pt x="8" y="264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8" y="240"/>
                  </a:lnTo>
                  <a:lnTo>
                    <a:pt x="0" y="232"/>
                  </a:lnTo>
                  <a:lnTo>
                    <a:pt x="0" y="200"/>
                  </a:lnTo>
                  <a:lnTo>
                    <a:pt x="0" y="184"/>
                  </a:lnTo>
                  <a:lnTo>
                    <a:pt x="8" y="160"/>
                  </a:lnTo>
                  <a:lnTo>
                    <a:pt x="8" y="144"/>
                  </a:lnTo>
                  <a:lnTo>
                    <a:pt x="8" y="136"/>
                  </a:lnTo>
                  <a:lnTo>
                    <a:pt x="8" y="128"/>
                  </a:lnTo>
                  <a:lnTo>
                    <a:pt x="8" y="112"/>
                  </a:lnTo>
                  <a:lnTo>
                    <a:pt x="24" y="96"/>
                  </a:lnTo>
                  <a:lnTo>
                    <a:pt x="32" y="72"/>
                  </a:lnTo>
                  <a:lnTo>
                    <a:pt x="24" y="72"/>
                  </a:lnTo>
                  <a:lnTo>
                    <a:pt x="24" y="64"/>
                  </a:lnTo>
                  <a:lnTo>
                    <a:pt x="24" y="56"/>
                  </a:lnTo>
                  <a:lnTo>
                    <a:pt x="24" y="40"/>
                  </a:lnTo>
                  <a:lnTo>
                    <a:pt x="24" y="24"/>
                  </a:lnTo>
                  <a:lnTo>
                    <a:pt x="24" y="16"/>
                  </a:lnTo>
                  <a:lnTo>
                    <a:pt x="24" y="8"/>
                  </a:lnTo>
                  <a:lnTo>
                    <a:pt x="32" y="8"/>
                  </a:lnTo>
                  <a:lnTo>
                    <a:pt x="40" y="8"/>
                  </a:lnTo>
                  <a:lnTo>
                    <a:pt x="48" y="0"/>
                  </a:lnTo>
                  <a:lnTo>
                    <a:pt x="96" y="168"/>
                  </a:lnTo>
                  <a:lnTo>
                    <a:pt x="96" y="176"/>
                  </a:lnTo>
                  <a:lnTo>
                    <a:pt x="96" y="184"/>
                  </a:lnTo>
                  <a:lnTo>
                    <a:pt x="112" y="192"/>
                  </a:lnTo>
                  <a:lnTo>
                    <a:pt x="112" y="200"/>
                  </a:lnTo>
                  <a:lnTo>
                    <a:pt x="120" y="216"/>
                  </a:lnTo>
                  <a:lnTo>
                    <a:pt x="120" y="224"/>
                  </a:lnTo>
                  <a:close/>
                </a:path>
              </a:pathLst>
            </a:custGeom>
            <a:solidFill>
              <a:srgbClr val="DDDDDD"/>
            </a:solidFill>
            <a:ln w="127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 Narrow"/>
                <a:cs typeface="Arial Narrow"/>
              </a:endParaRPr>
            </a:p>
          </p:txBody>
        </p:sp>
        <p:sp>
          <p:nvSpPr>
            <p:cNvPr id="8438" name="Freeform 161">
              <a:extLst>
                <a:ext uri="{FF2B5EF4-FFF2-40B4-BE49-F238E27FC236}">
                  <a16:creationId xmlns:a16="http://schemas.microsoft.com/office/drawing/2014/main" id="{18A2F93C-B5B2-8B96-B115-B10C9C7AB0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3291" y="764914"/>
              <a:ext cx="465853" cy="735411"/>
            </a:xfrm>
            <a:custGeom>
              <a:avLst/>
              <a:gdLst>
                <a:gd name="T0" fmla="*/ 173987236 w 281"/>
                <a:gd name="T1" fmla="*/ 1393407706 h 457"/>
                <a:gd name="T2" fmla="*/ 173987236 w 281"/>
                <a:gd name="T3" fmla="*/ 1448052124 h 457"/>
                <a:gd name="T4" fmla="*/ 231982982 w 281"/>
                <a:gd name="T5" fmla="*/ 1502694694 h 457"/>
                <a:gd name="T6" fmla="*/ 260980854 w 281"/>
                <a:gd name="T7" fmla="*/ 1530017827 h 457"/>
                <a:gd name="T8" fmla="*/ 289978727 w 281"/>
                <a:gd name="T9" fmla="*/ 1475373409 h 457"/>
                <a:gd name="T10" fmla="*/ 318976600 w 281"/>
                <a:gd name="T11" fmla="*/ 1366086421 h 457"/>
                <a:gd name="T12" fmla="*/ 347974472 w 281"/>
                <a:gd name="T13" fmla="*/ 1311443852 h 457"/>
                <a:gd name="T14" fmla="*/ 405970218 w 281"/>
                <a:gd name="T15" fmla="*/ 1202156864 h 457"/>
                <a:gd name="T16" fmla="*/ 405970218 w 281"/>
                <a:gd name="T17" fmla="*/ 1256799434 h 457"/>
                <a:gd name="T18" fmla="*/ 434968090 w 281"/>
                <a:gd name="T19" fmla="*/ 1202156864 h 457"/>
                <a:gd name="T20" fmla="*/ 521961709 w 281"/>
                <a:gd name="T21" fmla="*/ 1174835579 h 457"/>
                <a:gd name="T22" fmla="*/ 550959581 w 281"/>
                <a:gd name="T23" fmla="*/ 1147512446 h 457"/>
                <a:gd name="T24" fmla="*/ 579957454 w 281"/>
                <a:gd name="T25" fmla="*/ 1065548591 h 457"/>
                <a:gd name="T26" fmla="*/ 608953423 w 281"/>
                <a:gd name="T27" fmla="*/ 1038225459 h 457"/>
                <a:gd name="T28" fmla="*/ 637951295 w 281"/>
                <a:gd name="T29" fmla="*/ 1010904174 h 457"/>
                <a:gd name="T30" fmla="*/ 666949168 w 281"/>
                <a:gd name="T31" fmla="*/ 1010904174 h 457"/>
                <a:gd name="T32" fmla="*/ 695947041 w 281"/>
                <a:gd name="T33" fmla="*/ 956261604 h 457"/>
                <a:gd name="T34" fmla="*/ 753942786 w 281"/>
                <a:gd name="T35" fmla="*/ 928938471 h 457"/>
                <a:gd name="T36" fmla="*/ 840936404 w 281"/>
                <a:gd name="T37" fmla="*/ 874295901 h 457"/>
                <a:gd name="T38" fmla="*/ 927930022 w 281"/>
                <a:gd name="T39" fmla="*/ 819651483 h 457"/>
                <a:gd name="T40" fmla="*/ 956927895 w 281"/>
                <a:gd name="T41" fmla="*/ 792330198 h 457"/>
                <a:gd name="T42" fmla="*/ 1014923641 w 281"/>
                <a:gd name="T43" fmla="*/ 737687629 h 457"/>
                <a:gd name="T44" fmla="*/ 956927895 w 281"/>
                <a:gd name="T45" fmla="*/ 710364496 h 457"/>
                <a:gd name="T46" fmla="*/ 985925768 w 281"/>
                <a:gd name="T47" fmla="*/ 683043211 h 457"/>
                <a:gd name="T48" fmla="*/ 956927895 w 281"/>
                <a:gd name="T49" fmla="*/ 601077508 h 457"/>
                <a:gd name="T50" fmla="*/ 898932150 w 281"/>
                <a:gd name="T51" fmla="*/ 601077508 h 457"/>
                <a:gd name="T52" fmla="*/ 840936404 w 281"/>
                <a:gd name="T53" fmla="*/ 601077508 h 457"/>
                <a:gd name="T54" fmla="*/ 840936404 w 281"/>
                <a:gd name="T55" fmla="*/ 546434938 h 457"/>
                <a:gd name="T56" fmla="*/ 811938532 w 281"/>
                <a:gd name="T57" fmla="*/ 519113653 h 457"/>
                <a:gd name="T58" fmla="*/ 753942786 w 281"/>
                <a:gd name="T59" fmla="*/ 491790520 h 457"/>
                <a:gd name="T60" fmla="*/ 695947041 w 281"/>
                <a:gd name="T61" fmla="*/ 437147951 h 457"/>
                <a:gd name="T62" fmla="*/ 492963836 w 281"/>
                <a:gd name="T63" fmla="*/ 0 h 457"/>
                <a:gd name="T64" fmla="*/ 434968090 w 281"/>
                <a:gd name="T65" fmla="*/ 0 h 457"/>
                <a:gd name="T66" fmla="*/ 405970218 w 281"/>
                <a:gd name="T67" fmla="*/ 27321285 h 457"/>
                <a:gd name="T68" fmla="*/ 289978727 w 281"/>
                <a:gd name="T69" fmla="*/ 81965703 h 457"/>
                <a:gd name="T70" fmla="*/ 260980854 w 281"/>
                <a:gd name="T71" fmla="*/ 27321285 h 457"/>
                <a:gd name="T72" fmla="*/ 231982982 w 281"/>
                <a:gd name="T73" fmla="*/ 27321285 h 457"/>
                <a:gd name="T74" fmla="*/ 115991491 w 281"/>
                <a:gd name="T75" fmla="*/ 327860963 h 457"/>
                <a:gd name="T76" fmla="*/ 115991491 w 281"/>
                <a:gd name="T77" fmla="*/ 382503533 h 457"/>
                <a:gd name="T78" fmla="*/ 115991491 w 281"/>
                <a:gd name="T79" fmla="*/ 437147951 h 457"/>
                <a:gd name="T80" fmla="*/ 115991491 w 281"/>
                <a:gd name="T81" fmla="*/ 573756223 h 457"/>
                <a:gd name="T82" fmla="*/ 115991491 w 281"/>
                <a:gd name="T83" fmla="*/ 628400641 h 457"/>
                <a:gd name="T84" fmla="*/ 86993618 w 281"/>
                <a:gd name="T85" fmla="*/ 765008913 h 457"/>
                <a:gd name="T86" fmla="*/ 57995745 w 281"/>
                <a:gd name="T87" fmla="*/ 792330198 h 457"/>
                <a:gd name="T88" fmla="*/ 28997873 w 281"/>
                <a:gd name="T89" fmla="*/ 819651483 h 457"/>
                <a:gd name="T90" fmla="*/ 0 w 281"/>
                <a:gd name="T91" fmla="*/ 819651483 h 45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81" h="457">
                  <a:moveTo>
                    <a:pt x="0" y="240"/>
                  </a:moveTo>
                  <a:lnTo>
                    <a:pt x="48" y="408"/>
                  </a:lnTo>
                  <a:lnTo>
                    <a:pt x="48" y="416"/>
                  </a:lnTo>
                  <a:lnTo>
                    <a:pt x="48" y="424"/>
                  </a:lnTo>
                  <a:lnTo>
                    <a:pt x="64" y="432"/>
                  </a:lnTo>
                  <a:lnTo>
                    <a:pt x="64" y="440"/>
                  </a:lnTo>
                  <a:lnTo>
                    <a:pt x="72" y="456"/>
                  </a:lnTo>
                  <a:lnTo>
                    <a:pt x="72" y="448"/>
                  </a:lnTo>
                  <a:lnTo>
                    <a:pt x="80" y="440"/>
                  </a:lnTo>
                  <a:lnTo>
                    <a:pt x="80" y="432"/>
                  </a:lnTo>
                  <a:lnTo>
                    <a:pt x="88" y="416"/>
                  </a:lnTo>
                  <a:lnTo>
                    <a:pt x="88" y="400"/>
                  </a:lnTo>
                  <a:lnTo>
                    <a:pt x="96" y="392"/>
                  </a:lnTo>
                  <a:lnTo>
                    <a:pt x="96" y="384"/>
                  </a:lnTo>
                  <a:lnTo>
                    <a:pt x="88" y="376"/>
                  </a:lnTo>
                  <a:lnTo>
                    <a:pt x="112" y="352"/>
                  </a:lnTo>
                  <a:lnTo>
                    <a:pt x="112" y="360"/>
                  </a:lnTo>
                  <a:lnTo>
                    <a:pt x="112" y="368"/>
                  </a:lnTo>
                  <a:lnTo>
                    <a:pt x="120" y="368"/>
                  </a:lnTo>
                  <a:lnTo>
                    <a:pt x="120" y="352"/>
                  </a:lnTo>
                  <a:lnTo>
                    <a:pt x="136" y="352"/>
                  </a:lnTo>
                  <a:lnTo>
                    <a:pt x="144" y="344"/>
                  </a:lnTo>
                  <a:lnTo>
                    <a:pt x="144" y="336"/>
                  </a:lnTo>
                  <a:lnTo>
                    <a:pt x="152" y="336"/>
                  </a:lnTo>
                  <a:lnTo>
                    <a:pt x="160" y="328"/>
                  </a:lnTo>
                  <a:lnTo>
                    <a:pt x="160" y="312"/>
                  </a:lnTo>
                  <a:lnTo>
                    <a:pt x="168" y="304"/>
                  </a:lnTo>
                  <a:lnTo>
                    <a:pt x="168" y="296"/>
                  </a:lnTo>
                  <a:lnTo>
                    <a:pt x="176" y="296"/>
                  </a:lnTo>
                  <a:lnTo>
                    <a:pt x="184" y="296"/>
                  </a:lnTo>
                  <a:lnTo>
                    <a:pt x="184" y="288"/>
                  </a:lnTo>
                  <a:lnTo>
                    <a:pt x="192" y="280"/>
                  </a:lnTo>
                  <a:lnTo>
                    <a:pt x="200" y="264"/>
                  </a:lnTo>
                  <a:lnTo>
                    <a:pt x="208" y="272"/>
                  </a:lnTo>
                  <a:lnTo>
                    <a:pt x="216" y="280"/>
                  </a:lnTo>
                  <a:lnTo>
                    <a:pt x="232" y="256"/>
                  </a:lnTo>
                  <a:lnTo>
                    <a:pt x="240" y="248"/>
                  </a:lnTo>
                  <a:lnTo>
                    <a:pt x="256" y="240"/>
                  </a:lnTo>
                  <a:lnTo>
                    <a:pt x="256" y="232"/>
                  </a:lnTo>
                  <a:lnTo>
                    <a:pt x="264" y="232"/>
                  </a:lnTo>
                  <a:lnTo>
                    <a:pt x="272" y="224"/>
                  </a:lnTo>
                  <a:lnTo>
                    <a:pt x="280" y="216"/>
                  </a:lnTo>
                  <a:lnTo>
                    <a:pt x="272" y="208"/>
                  </a:lnTo>
                  <a:lnTo>
                    <a:pt x="264" y="208"/>
                  </a:lnTo>
                  <a:lnTo>
                    <a:pt x="264" y="200"/>
                  </a:lnTo>
                  <a:lnTo>
                    <a:pt x="272" y="200"/>
                  </a:lnTo>
                  <a:lnTo>
                    <a:pt x="272" y="192"/>
                  </a:lnTo>
                  <a:lnTo>
                    <a:pt x="264" y="176"/>
                  </a:lnTo>
                  <a:lnTo>
                    <a:pt x="256" y="176"/>
                  </a:lnTo>
                  <a:lnTo>
                    <a:pt x="248" y="176"/>
                  </a:lnTo>
                  <a:lnTo>
                    <a:pt x="240" y="184"/>
                  </a:lnTo>
                  <a:lnTo>
                    <a:pt x="232" y="176"/>
                  </a:lnTo>
                  <a:lnTo>
                    <a:pt x="224" y="160"/>
                  </a:lnTo>
                  <a:lnTo>
                    <a:pt x="232" y="160"/>
                  </a:lnTo>
                  <a:lnTo>
                    <a:pt x="232" y="152"/>
                  </a:lnTo>
                  <a:lnTo>
                    <a:pt x="224" y="152"/>
                  </a:lnTo>
                  <a:lnTo>
                    <a:pt x="216" y="152"/>
                  </a:lnTo>
                  <a:lnTo>
                    <a:pt x="208" y="144"/>
                  </a:lnTo>
                  <a:lnTo>
                    <a:pt x="200" y="144"/>
                  </a:lnTo>
                  <a:lnTo>
                    <a:pt x="192" y="128"/>
                  </a:lnTo>
                  <a:lnTo>
                    <a:pt x="168" y="16"/>
                  </a:lnTo>
                  <a:lnTo>
                    <a:pt x="136" y="0"/>
                  </a:lnTo>
                  <a:lnTo>
                    <a:pt x="128" y="0"/>
                  </a:lnTo>
                  <a:lnTo>
                    <a:pt x="120" y="0"/>
                  </a:lnTo>
                  <a:lnTo>
                    <a:pt x="112" y="8"/>
                  </a:lnTo>
                  <a:lnTo>
                    <a:pt x="96" y="8"/>
                  </a:lnTo>
                  <a:lnTo>
                    <a:pt x="80" y="24"/>
                  </a:lnTo>
                  <a:lnTo>
                    <a:pt x="72" y="16"/>
                  </a:lnTo>
                  <a:lnTo>
                    <a:pt x="72" y="8"/>
                  </a:lnTo>
                  <a:lnTo>
                    <a:pt x="64" y="8"/>
                  </a:lnTo>
                  <a:lnTo>
                    <a:pt x="56" y="8"/>
                  </a:lnTo>
                  <a:lnTo>
                    <a:pt x="32" y="96"/>
                  </a:lnTo>
                  <a:lnTo>
                    <a:pt x="32" y="104"/>
                  </a:lnTo>
                  <a:lnTo>
                    <a:pt x="32" y="112"/>
                  </a:lnTo>
                  <a:lnTo>
                    <a:pt x="32" y="120"/>
                  </a:lnTo>
                  <a:lnTo>
                    <a:pt x="32" y="128"/>
                  </a:lnTo>
                  <a:lnTo>
                    <a:pt x="32" y="136"/>
                  </a:lnTo>
                  <a:lnTo>
                    <a:pt x="32" y="168"/>
                  </a:lnTo>
                  <a:lnTo>
                    <a:pt x="32" y="176"/>
                  </a:lnTo>
                  <a:lnTo>
                    <a:pt x="32" y="184"/>
                  </a:lnTo>
                  <a:lnTo>
                    <a:pt x="16" y="208"/>
                  </a:lnTo>
                  <a:lnTo>
                    <a:pt x="24" y="224"/>
                  </a:lnTo>
                  <a:lnTo>
                    <a:pt x="16" y="224"/>
                  </a:lnTo>
                  <a:lnTo>
                    <a:pt x="16" y="232"/>
                  </a:lnTo>
                  <a:lnTo>
                    <a:pt x="16" y="240"/>
                  </a:lnTo>
                  <a:lnTo>
                    <a:pt x="8" y="240"/>
                  </a:lnTo>
                  <a:lnTo>
                    <a:pt x="0" y="232"/>
                  </a:lnTo>
                  <a:lnTo>
                    <a:pt x="0" y="240"/>
                  </a:lnTo>
                  <a:close/>
                </a:path>
              </a:pathLst>
            </a:custGeom>
            <a:solidFill>
              <a:srgbClr val="DDDDDD"/>
            </a:solidFill>
            <a:ln w="127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 Narrow"/>
                <a:cs typeface="Arial Narrow"/>
              </a:endParaRPr>
            </a:p>
          </p:txBody>
        </p:sp>
        <p:sp>
          <p:nvSpPr>
            <p:cNvPr id="8439" name="Freeform 162">
              <a:extLst>
                <a:ext uri="{FF2B5EF4-FFF2-40B4-BE49-F238E27FC236}">
                  <a16:creationId xmlns:a16="http://schemas.microsoft.com/office/drawing/2014/main" id="{F69C71FB-2B4A-D640-1C2D-09E9520FCD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5439" y="2373971"/>
              <a:ext cx="80176" cy="156206"/>
            </a:xfrm>
            <a:custGeom>
              <a:avLst/>
              <a:gdLst>
                <a:gd name="T0" fmla="*/ 28248234 w 49"/>
                <a:gd name="T1" fmla="*/ 54722587 h 97"/>
                <a:gd name="T2" fmla="*/ 56494589 w 49"/>
                <a:gd name="T3" fmla="*/ 82083880 h 97"/>
                <a:gd name="T4" fmla="*/ 56494589 w 49"/>
                <a:gd name="T5" fmla="*/ 109445174 h 97"/>
                <a:gd name="T6" fmla="*/ 28248234 w 49"/>
                <a:gd name="T7" fmla="*/ 136804618 h 97"/>
                <a:gd name="T8" fmla="*/ 28248234 w 49"/>
                <a:gd name="T9" fmla="*/ 164165911 h 97"/>
                <a:gd name="T10" fmla="*/ 0 w 49"/>
                <a:gd name="T11" fmla="*/ 218888498 h 97"/>
                <a:gd name="T12" fmla="*/ 28248234 w 49"/>
                <a:gd name="T13" fmla="*/ 246249791 h 97"/>
                <a:gd name="T14" fmla="*/ 28248234 w 49"/>
                <a:gd name="T15" fmla="*/ 300972378 h 97"/>
                <a:gd name="T16" fmla="*/ 28248234 w 49"/>
                <a:gd name="T17" fmla="*/ 328333671 h 97"/>
                <a:gd name="T18" fmla="*/ 28248234 w 49"/>
                <a:gd name="T19" fmla="*/ 273611085 h 97"/>
                <a:gd name="T20" fmla="*/ 56494589 w 49"/>
                <a:gd name="T21" fmla="*/ 246249791 h 97"/>
                <a:gd name="T22" fmla="*/ 84742823 w 49"/>
                <a:gd name="T23" fmla="*/ 164165911 h 97"/>
                <a:gd name="T24" fmla="*/ 112991058 w 49"/>
                <a:gd name="T25" fmla="*/ 136804618 h 97"/>
                <a:gd name="T26" fmla="*/ 112991058 w 49"/>
                <a:gd name="T27" fmla="*/ 109445174 h 97"/>
                <a:gd name="T28" fmla="*/ 112991058 w 49"/>
                <a:gd name="T29" fmla="*/ 82083880 h 97"/>
                <a:gd name="T30" fmla="*/ 112991058 w 49"/>
                <a:gd name="T31" fmla="*/ 54722587 h 97"/>
                <a:gd name="T32" fmla="*/ 141237413 w 49"/>
                <a:gd name="T33" fmla="*/ 27361293 h 97"/>
                <a:gd name="T34" fmla="*/ 169485647 w 49"/>
                <a:gd name="T35" fmla="*/ 0 h 97"/>
                <a:gd name="T36" fmla="*/ 56494589 w 49"/>
                <a:gd name="T37" fmla="*/ 27361293 h 97"/>
                <a:gd name="T38" fmla="*/ 28248234 w 49"/>
                <a:gd name="T39" fmla="*/ 54722587 h 9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49" h="97">
                  <a:moveTo>
                    <a:pt x="8" y="16"/>
                  </a:moveTo>
                  <a:lnTo>
                    <a:pt x="16" y="24"/>
                  </a:lnTo>
                  <a:lnTo>
                    <a:pt x="16" y="32"/>
                  </a:lnTo>
                  <a:lnTo>
                    <a:pt x="8" y="40"/>
                  </a:lnTo>
                  <a:lnTo>
                    <a:pt x="8" y="48"/>
                  </a:lnTo>
                  <a:lnTo>
                    <a:pt x="0" y="64"/>
                  </a:lnTo>
                  <a:lnTo>
                    <a:pt x="8" y="72"/>
                  </a:lnTo>
                  <a:lnTo>
                    <a:pt x="8" y="88"/>
                  </a:lnTo>
                  <a:lnTo>
                    <a:pt x="8" y="96"/>
                  </a:lnTo>
                  <a:lnTo>
                    <a:pt x="8" y="80"/>
                  </a:lnTo>
                  <a:lnTo>
                    <a:pt x="16" y="72"/>
                  </a:lnTo>
                  <a:lnTo>
                    <a:pt x="24" y="48"/>
                  </a:lnTo>
                  <a:lnTo>
                    <a:pt x="32" y="40"/>
                  </a:lnTo>
                  <a:lnTo>
                    <a:pt x="32" y="32"/>
                  </a:lnTo>
                  <a:lnTo>
                    <a:pt x="32" y="24"/>
                  </a:lnTo>
                  <a:lnTo>
                    <a:pt x="32" y="16"/>
                  </a:lnTo>
                  <a:lnTo>
                    <a:pt x="40" y="8"/>
                  </a:lnTo>
                  <a:lnTo>
                    <a:pt x="48" y="0"/>
                  </a:lnTo>
                  <a:lnTo>
                    <a:pt x="16" y="8"/>
                  </a:lnTo>
                  <a:lnTo>
                    <a:pt x="8" y="16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 Narrow"/>
                <a:cs typeface="Arial Narrow"/>
              </a:endParaRPr>
            </a:p>
          </p:txBody>
        </p:sp>
        <p:sp>
          <p:nvSpPr>
            <p:cNvPr id="8440" name="Freeform 163">
              <a:extLst>
                <a:ext uri="{FF2B5EF4-FFF2-40B4-BE49-F238E27FC236}">
                  <a16:creationId xmlns:a16="http://schemas.microsoft.com/office/drawing/2014/main" id="{9D394CD4-5DAC-68B5-A4AA-DAFE699D05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0296" y="2785911"/>
              <a:ext cx="1115558" cy="554323"/>
            </a:xfrm>
            <a:custGeom>
              <a:avLst/>
              <a:gdLst>
                <a:gd name="T0" fmla="*/ 2147483647 w 673"/>
                <a:gd name="T1" fmla="*/ 54475326 h 345"/>
                <a:gd name="T2" fmla="*/ 318881018 w 673"/>
                <a:gd name="T3" fmla="*/ 27236740 h 345"/>
                <a:gd name="T4" fmla="*/ 28989703 w 673"/>
                <a:gd name="T5" fmla="*/ 0 h 345"/>
                <a:gd name="T6" fmla="*/ 0 w 673"/>
                <a:gd name="T7" fmla="*/ 163425978 h 345"/>
                <a:gd name="T8" fmla="*/ 869673947 w 673"/>
                <a:gd name="T9" fmla="*/ 217901305 h 345"/>
                <a:gd name="T10" fmla="*/ 840684244 w 673"/>
                <a:gd name="T11" fmla="*/ 871603373 h 345"/>
                <a:gd name="T12" fmla="*/ 869673947 w 673"/>
                <a:gd name="T13" fmla="*/ 871603373 h 345"/>
                <a:gd name="T14" fmla="*/ 898661746 w 673"/>
                <a:gd name="T15" fmla="*/ 871603373 h 345"/>
                <a:gd name="T16" fmla="*/ 927651449 w 673"/>
                <a:gd name="T17" fmla="*/ 926078699 h 345"/>
                <a:gd name="T18" fmla="*/ 956641151 w 673"/>
                <a:gd name="T19" fmla="*/ 926078699 h 345"/>
                <a:gd name="T20" fmla="*/ 1014618653 w 673"/>
                <a:gd name="T21" fmla="*/ 926078699 h 345"/>
                <a:gd name="T22" fmla="*/ 1043608356 w 673"/>
                <a:gd name="T23" fmla="*/ 926078699 h 345"/>
                <a:gd name="T24" fmla="*/ 1072596155 w 673"/>
                <a:gd name="T25" fmla="*/ 926078699 h 345"/>
                <a:gd name="T26" fmla="*/ 1072596155 w 673"/>
                <a:gd name="T27" fmla="*/ 926078699 h 345"/>
                <a:gd name="T28" fmla="*/ 1072596155 w 673"/>
                <a:gd name="T29" fmla="*/ 953315440 h 345"/>
                <a:gd name="T30" fmla="*/ 1072596155 w 673"/>
                <a:gd name="T31" fmla="*/ 980554026 h 345"/>
                <a:gd name="T32" fmla="*/ 1159563359 w 673"/>
                <a:gd name="T33" fmla="*/ 980554026 h 345"/>
                <a:gd name="T34" fmla="*/ 1188553062 w 673"/>
                <a:gd name="T35" fmla="*/ 1007790766 h 345"/>
                <a:gd name="T36" fmla="*/ 1217542764 w 673"/>
                <a:gd name="T37" fmla="*/ 1007790766 h 345"/>
                <a:gd name="T38" fmla="*/ 1217542764 w 673"/>
                <a:gd name="T39" fmla="*/ 980554026 h 345"/>
                <a:gd name="T40" fmla="*/ 1246530563 w 673"/>
                <a:gd name="T41" fmla="*/ 1007790766 h 345"/>
                <a:gd name="T42" fmla="*/ 1275520266 w 673"/>
                <a:gd name="T43" fmla="*/ 1035029352 h 345"/>
                <a:gd name="T44" fmla="*/ 1304509969 w 673"/>
                <a:gd name="T45" fmla="*/ 1007790766 h 345"/>
                <a:gd name="T46" fmla="*/ 1391477173 w 673"/>
                <a:gd name="T47" fmla="*/ 1007790766 h 345"/>
                <a:gd name="T48" fmla="*/ 1391477173 w 673"/>
                <a:gd name="T49" fmla="*/ 1035029352 h 345"/>
                <a:gd name="T50" fmla="*/ 1420464972 w 673"/>
                <a:gd name="T51" fmla="*/ 1062266092 h 345"/>
                <a:gd name="T52" fmla="*/ 1420464972 w 673"/>
                <a:gd name="T53" fmla="*/ 1089502833 h 345"/>
                <a:gd name="T54" fmla="*/ 1478444377 w 673"/>
                <a:gd name="T55" fmla="*/ 1116741418 h 345"/>
                <a:gd name="T56" fmla="*/ 1507434080 w 673"/>
                <a:gd name="T57" fmla="*/ 1062266092 h 345"/>
                <a:gd name="T58" fmla="*/ 1594401284 w 673"/>
                <a:gd name="T59" fmla="*/ 1116741418 h 345"/>
                <a:gd name="T60" fmla="*/ 1623389083 w 673"/>
                <a:gd name="T61" fmla="*/ 1089502833 h 345"/>
                <a:gd name="T62" fmla="*/ 1623389083 w 673"/>
                <a:gd name="T63" fmla="*/ 1089502833 h 345"/>
                <a:gd name="T64" fmla="*/ 1623389083 w 673"/>
                <a:gd name="T65" fmla="*/ 1116741418 h 345"/>
                <a:gd name="T66" fmla="*/ 1623389083 w 673"/>
                <a:gd name="T67" fmla="*/ 1143978159 h 345"/>
                <a:gd name="T68" fmla="*/ 1652378786 w 673"/>
                <a:gd name="T69" fmla="*/ 1171216745 h 345"/>
                <a:gd name="T70" fmla="*/ 1652378786 w 673"/>
                <a:gd name="T71" fmla="*/ 1143978159 h 345"/>
                <a:gd name="T72" fmla="*/ 1652378786 w 673"/>
                <a:gd name="T73" fmla="*/ 1116741418 h 345"/>
                <a:gd name="T74" fmla="*/ 1681368489 w 673"/>
                <a:gd name="T75" fmla="*/ 1089502833 h 345"/>
                <a:gd name="T76" fmla="*/ 1710356288 w 673"/>
                <a:gd name="T77" fmla="*/ 1089502833 h 345"/>
                <a:gd name="T78" fmla="*/ 1739345990 w 673"/>
                <a:gd name="T79" fmla="*/ 1116741418 h 345"/>
                <a:gd name="T80" fmla="*/ 1768335693 w 673"/>
                <a:gd name="T81" fmla="*/ 1116741418 h 345"/>
                <a:gd name="T82" fmla="*/ 1797323492 w 673"/>
                <a:gd name="T83" fmla="*/ 1089502833 h 345"/>
                <a:gd name="T84" fmla="*/ 1797323492 w 673"/>
                <a:gd name="T85" fmla="*/ 1116741418 h 345"/>
                <a:gd name="T86" fmla="*/ 1826313195 w 673"/>
                <a:gd name="T87" fmla="*/ 1116741418 h 345"/>
                <a:gd name="T88" fmla="*/ 1855302897 w 673"/>
                <a:gd name="T89" fmla="*/ 1143978159 h 345"/>
                <a:gd name="T90" fmla="*/ 1884290696 w 673"/>
                <a:gd name="T91" fmla="*/ 1171216745 h 345"/>
                <a:gd name="T92" fmla="*/ 1942270102 w 673"/>
                <a:gd name="T93" fmla="*/ 1116741418 h 345"/>
                <a:gd name="T94" fmla="*/ 1971257901 w 673"/>
                <a:gd name="T95" fmla="*/ 1116741418 h 345"/>
                <a:gd name="T96" fmla="*/ 2029237306 w 673"/>
                <a:gd name="T97" fmla="*/ 1116741418 h 345"/>
                <a:gd name="T98" fmla="*/ 2087214808 w 673"/>
                <a:gd name="T99" fmla="*/ 1089502833 h 345"/>
                <a:gd name="T100" fmla="*/ 2116204510 w 673"/>
                <a:gd name="T101" fmla="*/ 1089502833 h 345"/>
                <a:gd name="T102" fmla="*/ 2147483647 w 673"/>
                <a:gd name="T103" fmla="*/ 1089502833 h 345"/>
                <a:gd name="T104" fmla="*/ 2147483647 w 673"/>
                <a:gd name="T105" fmla="*/ 1089502833 h 345"/>
                <a:gd name="T106" fmla="*/ 2147483647 w 673"/>
                <a:gd name="T107" fmla="*/ 1143978159 h 345"/>
                <a:gd name="T108" fmla="*/ 2147483647 w 673"/>
                <a:gd name="T109" fmla="*/ 1171216745 h 345"/>
                <a:gd name="T110" fmla="*/ 2147483647 w 673"/>
                <a:gd name="T111" fmla="*/ 1171216745 h 345"/>
                <a:gd name="T112" fmla="*/ 2147483647 w 673"/>
                <a:gd name="T113" fmla="*/ 599226743 h 345"/>
                <a:gd name="T114" fmla="*/ 2147483647 w 673"/>
                <a:gd name="T115" fmla="*/ 245138045 h 345"/>
                <a:gd name="T116" fmla="*/ 2147483647 w 673"/>
                <a:gd name="T117" fmla="*/ 54475326 h 34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673" h="345">
                  <a:moveTo>
                    <a:pt x="656" y="16"/>
                  </a:moveTo>
                  <a:lnTo>
                    <a:pt x="88" y="8"/>
                  </a:lnTo>
                  <a:lnTo>
                    <a:pt x="8" y="0"/>
                  </a:lnTo>
                  <a:lnTo>
                    <a:pt x="0" y="48"/>
                  </a:lnTo>
                  <a:lnTo>
                    <a:pt x="240" y="64"/>
                  </a:lnTo>
                  <a:lnTo>
                    <a:pt x="232" y="256"/>
                  </a:lnTo>
                  <a:lnTo>
                    <a:pt x="240" y="256"/>
                  </a:lnTo>
                  <a:lnTo>
                    <a:pt x="248" y="256"/>
                  </a:lnTo>
                  <a:lnTo>
                    <a:pt x="256" y="272"/>
                  </a:lnTo>
                  <a:lnTo>
                    <a:pt x="264" y="272"/>
                  </a:lnTo>
                  <a:lnTo>
                    <a:pt x="280" y="272"/>
                  </a:lnTo>
                  <a:lnTo>
                    <a:pt x="288" y="272"/>
                  </a:lnTo>
                  <a:lnTo>
                    <a:pt x="296" y="272"/>
                  </a:lnTo>
                  <a:lnTo>
                    <a:pt x="296" y="280"/>
                  </a:lnTo>
                  <a:lnTo>
                    <a:pt x="296" y="288"/>
                  </a:lnTo>
                  <a:lnTo>
                    <a:pt x="320" y="288"/>
                  </a:lnTo>
                  <a:lnTo>
                    <a:pt x="328" y="296"/>
                  </a:lnTo>
                  <a:lnTo>
                    <a:pt x="336" y="296"/>
                  </a:lnTo>
                  <a:lnTo>
                    <a:pt x="336" y="288"/>
                  </a:lnTo>
                  <a:lnTo>
                    <a:pt x="344" y="296"/>
                  </a:lnTo>
                  <a:lnTo>
                    <a:pt x="352" y="304"/>
                  </a:lnTo>
                  <a:lnTo>
                    <a:pt x="360" y="296"/>
                  </a:lnTo>
                  <a:lnTo>
                    <a:pt x="384" y="296"/>
                  </a:lnTo>
                  <a:lnTo>
                    <a:pt x="384" y="304"/>
                  </a:lnTo>
                  <a:lnTo>
                    <a:pt x="392" y="312"/>
                  </a:lnTo>
                  <a:lnTo>
                    <a:pt x="392" y="320"/>
                  </a:lnTo>
                  <a:lnTo>
                    <a:pt x="408" y="328"/>
                  </a:lnTo>
                  <a:lnTo>
                    <a:pt x="416" y="312"/>
                  </a:lnTo>
                  <a:lnTo>
                    <a:pt x="440" y="328"/>
                  </a:lnTo>
                  <a:lnTo>
                    <a:pt x="448" y="320"/>
                  </a:lnTo>
                  <a:lnTo>
                    <a:pt x="448" y="328"/>
                  </a:lnTo>
                  <a:lnTo>
                    <a:pt x="448" y="336"/>
                  </a:lnTo>
                  <a:lnTo>
                    <a:pt x="456" y="344"/>
                  </a:lnTo>
                  <a:lnTo>
                    <a:pt x="456" y="336"/>
                  </a:lnTo>
                  <a:lnTo>
                    <a:pt x="456" y="328"/>
                  </a:lnTo>
                  <a:lnTo>
                    <a:pt x="464" y="320"/>
                  </a:lnTo>
                  <a:lnTo>
                    <a:pt x="472" y="320"/>
                  </a:lnTo>
                  <a:lnTo>
                    <a:pt x="480" y="328"/>
                  </a:lnTo>
                  <a:lnTo>
                    <a:pt x="488" y="328"/>
                  </a:lnTo>
                  <a:lnTo>
                    <a:pt x="496" y="320"/>
                  </a:lnTo>
                  <a:lnTo>
                    <a:pt x="496" y="328"/>
                  </a:lnTo>
                  <a:lnTo>
                    <a:pt x="504" y="328"/>
                  </a:lnTo>
                  <a:lnTo>
                    <a:pt x="512" y="336"/>
                  </a:lnTo>
                  <a:lnTo>
                    <a:pt x="520" y="344"/>
                  </a:lnTo>
                  <a:lnTo>
                    <a:pt x="536" y="328"/>
                  </a:lnTo>
                  <a:lnTo>
                    <a:pt x="544" y="328"/>
                  </a:lnTo>
                  <a:lnTo>
                    <a:pt x="560" y="328"/>
                  </a:lnTo>
                  <a:lnTo>
                    <a:pt x="576" y="320"/>
                  </a:lnTo>
                  <a:lnTo>
                    <a:pt x="584" y="320"/>
                  </a:lnTo>
                  <a:lnTo>
                    <a:pt x="600" y="320"/>
                  </a:lnTo>
                  <a:lnTo>
                    <a:pt x="608" y="320"/>
                  </a:lnTo>
                  <a:lnTo>
                    <a:pt x="656" y="336"/>
                  </a:lnTo>
                  <a:lnTo>
                    <a:pt x="656" y="344"/>
                  </a:lnTo>
                  <a:lnTo>
                    <a:pt x="664" y="344"/>
                  </a:lnTo>
                  <a:lnTo>
                    <a:pt x="672" y="176"/>
                  </a:lnTo>
                  <a:lnTo>
                    <a:pt x="656" y="72"/>
                  </a:lnTo>
                  <a:lnTo>
                    <a:pt x="656" y="16"/>
                  </a:lnTo>
                  <a:close/>
                </a:path>
              </a:pathLst>
            </a:custGeom>
            <a:solidFill>
              <a:srgbClr val="DDDDDD"/>
            </a:solidFill>
            <a:ln w="127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 Narrow"/>
                <a:cs typeface="Arial Narrow"/>
              </a:endParaRPr>
            </a:p>
          </p:txBody>
        </p:sp>
        <p:sp>
          <p:nvSpPr>
            <p:cNvPr id="8441" name="Freeform 164">
              <a:extLst>
                <a:ext uri="{FF2B5EF4-FFF2-40B4-BE49-F238E27FC236}">
                  <a16:creationId xmlns:a16="http://schemas.microsoft.com/office/drawing/2014/main" id="{E995D6DC-9B15-1865-AD38-E5E3C7A14E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0296" y="907296"/>
              <a:ext cx="837705" cy="503176"/>
            </a:xfrm>
            <a:custGeom>
              <a:avLst/>
              <a:gdLst>
                <a:gd name="T0" fmla="*/ 0 w 505"/>
                <a:gd name="T1" fmla="*/ 981599149 h 313"/>
                <a:gd name="T2" fmla="*/ 87096600 w 505"/>
                <a:gd name="T3" fmla="*/ 0 h 313"/>
                <a:gd name="T4" fmla="*/ 551611800 w 505"/>
                <a:gd name="T5" fmla="*/ 27266028 h 313"/>
                <a:gd name="T6" fmla="*/ 899998200 w 505"/>
                <a:gd name="T7" fmla="*/ 54533901 h 313"/>
                <a:gd name="T8" fmla="*/ 1683867600 w 505"/>
                <a:gd name="T9" fmla="*/ 54533901 h 313"/>
                <a:gd name="T10" fmla="*/ 1683867600 w 505"/>
                <a:gd name="T11" fmla="*/ 81799929 h 313"/>
                <a:gd name="T12" fmla="*/ 1712899800 w 505"/>
                <a:gd name="T13" fmla="*/ 163599858 h 313"/>
                <a:gd name="T14" fmla="*/ 1712899800 w 505"/>
                <a:gd name="T15" fmla="*/ 190865886 h 313"/>
                <a:gd name="T16" fmla="*/ 1712899800 w 505"/>
                <a:gd name="T17" fmla="*/ 245399787 h 313"/>
                <a:gd name="T18" fmla="*/ 1712899800 w 505"/>
                <a:gd name="T19" fmla="*/ 327199716 h 313"/>
                <a:gd name="T20" fmla="*/ 1712899800 w 505"/>
                <a:gd name="T21" fmla="*/ 436265673 h 313"/>
                <a:gd name="T22" fmla="*/ 1770964200 w 505"/>
                <a:gd name="T23" fmla="*/ 463533547 h 313"/>
                <a:gd name="T24" fmla="*/ 1770964200 w 505"/>
                <a:gd name="T25" fmla="*/ 572599504 h 313"/>
                <a:gd name="T26" fmla="*/ 1770964200 w 505"/>
                <a:gd name="T27" fmla="*/ 736199362 h 313"/>
                <a:gd name="T28" fmla="*/ 1799996400 w 505"/>
                <a:gd name="T29" fmla="*/ 763465389 h 313"/>
                <a:gd name="T30" fmla="*/ 1799996400 w 505"/>
                <a:gd name="T31" fmla="*/ 817999291 h 313"/>
                <a:gd name="T32" fmla="*/ 1799996400 w 505"/>
                <a:gd name="T33" fmla="*/ 845265318 h 313"/>
                <a:gd name="T34" fmla="*/ 1829028600 w 505"/>
                <a:gd name="T35" fmla="*/ 981599149 h 313"/>
                <a:gd name="T36" fmla="*/ 1829028600 w 505"/>
                <a:gd name="T37" fmla="*/ 1008865177 h 313"/>
                <a:gd name="T38" fmla="*/ 1829028600 w 505"/>
                <a:gd name="T39" fmla="*/ 1063399078 h 313"/>
                <a:gd name="T40" fmla="*/ 0 w 505"/>
                <a:gd name="T41" fmla="*/ 981599149 h 31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05" h="313">
                  <a:moveTo>
                    <a:pt x="0" y="288"/>
                  </a:moveTo>
                  <a:lnTo>
                    <a:pt x="24" y="0"/>
                  </a:lnTo>
                  <a:lnTo>
                    <a:pt x="152" y="8"/>
                  </a:lnTo>
                  <a:lnTo>
                    <a:pt x="248" y="16"/>
                  </a:lnTo>
                  <a:lnTo>
                    <a:pt x="464" y="16"/>
                  </a:lnTo>
                  <a:lnTo>
                    <a:pt x="464" y="24"/>
                  </a:lnTo>
                  <a:lnTo>
                    <a:pt x="472" y="48"/>
                  </a:lnTo>
                  <a:lnTo>
                    <a:pt x="472" y="56"/>
                  </a:lnTo>
                  <a:lnTo>
                    <a:pt x="472" y="72"/>
                  </a:lnTo>
                  <a:lnTo>
                    <a:pt x="472" y="96"/>
                  </a:lnTo>
                  <a:lnTo>
                    <a:pt x="472" y="128"/>
                  </a:lnTo>
                  <a:lnTo>
                    <a:pt x="488" y="136"/>
                  </a:lnTo>
                  <a:lnTo>
                    <a:pt x="488" y="168"/>
                  </a:lnTo>
                  <a:lnTo>
                    <a:pt x="488" y="216"/>
                  </a:lnTo>
                  <a:lnTo>
                    <a:pt x="496" y="224"/>
                  </a:lnTo>
                  <a:lnTo>
                    <a:pt x="496" y="240"/>
                  </a:lnTo>
                  <a:lnTo>
                    <a:pt x="496" y="248"/>
                  </a:lnTo>
                  <a:lnTo>
                    <a:pt x="504" y="288"/>
                  </a:lnTo>
                  <a:lnTo>
                    <a:pt x="504" y="296"/>
                  </a:lnTo>
                  <a:lnTo>
                    <a:pt x="504" y="312"/>
                  </a:lnTo>
                  <a:lnTo>
                    <a:pt x="0" y="288"/>
                  </a:lnTo>
                  <a:close/>
                </a:path>
              </a:pathLst>
            </a:custGeom>
            <a:solidFill>
              <a:srgbClr val="DDDDDD"/>
            </a:solidFill>
            <a:ln w="127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 Narrow"/>
                <a:cs typeface="Arial Narrow"/>
              </a:endParaRPr>
            </a:p>
          </p:txBody>
        </p:sp>
        <p:sp>
          <p:nvSpPr>
            <p:cNvPr id="8442" name="Freeform 165">
              <a:extLst>
                <a:ext uri="{FF2B5EF4-FFF2-40B4-BE49-F238E27FC236}">
                  <a16:creationId xmlns:a16="http://schemas.microsoft.com/office/drawing/2014/main" id="{959D1BD7-D11C-023B-63C2-B1C7B5A4208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4440" y="1266708"/>
              <a:ext cx="956587" cy="722969"/>
            </a:xfrm>
            <a:custGeom>
              <a:avLst/>
              <a:gdLst>
                <a:gd name="T0" fmla="*/ 1594927057 w 577"/>
                <a:gd name="T1" fmla="*/ 1313012200 h 449"/>
                <a:gd name="T2" fmla="*/ 1565928764 w 577"/>
                <a:gd name="T3" fmla="*/ 1395075000 h 449"/>
                <a:gd name="T4" fmla="*/ 1565928764 w 577"/>
                <a:gd name="T5" fmla="*/ 1449785383 h 449"/>
                <a:gd name="T6" fmla="*/ 1507930274 w 577"/>
                <a:gd name="T7" fmla="*/ 1504493916 h 449"/>
                <a:gd name="T8" fmla="*/ 1536928567 w 577"/>
                <a:gd name="T9" fmla="*/ 1531848183 h 449"/>
                <a:gd name="T10" fmla="*/ 1594927057 w 577"/>
                <a:gd name="T11" fmla="*/ 1477139650 h 449"/>
                <a:gd name="T12" fmla="*/ 1681921936 w 577"/>
                <a:gd name="T13" fmla="*/ 1449785383 h 449"/>
                <a:gd name="T14" fmla="*/ 1768918719 w 577"/>
                <a:gd name="T15" fmla="*/ 1422431116 h 449"/>
                <a:gd name="T16" fmla="*/ 1826915305 w 577"/>
                <a:gd name="T17" fmla="*/ 1395075000 h 449"/>
                <a:gd name="T18" fmla="*/ 2000908870 w 577"/>
                <a:gd name="T19" fmla="*/ 1285657933 h 449"/>
                <a:gd name="T20" fmla="*/ 2058905456 w 577"/>
                <a:gd name="T21" fmla="*/ 1258303667 h 449"/>
                <a:gd name="T22" fmla="*/ 2058905456 w 577"/>
                <a:gd name="T23" fmla="*/ 1203595133 h 449"/>
                <a:gd name="T24" fmla="*/ 2087903749 w 577"/>
                <a:gd name="T25" fmla="*/ 1176240866 h 449"/>
                <a:gd name="T26" fmla="*/ 2058905456 w 577"/>
                <a:gd name="T27" fmla="*/ 1176240866 h 449"/>
                <a:gd name="T28" fmla="*/ 2029907163 w 577"/>
                <a:gd name="T29" fmla="*/ 1203595133 h 449"/>
                <a:gd name="T30" fmla="*/ 2000908870 w 577"/>
                <a:gd name="T31" fmla="*/ 1258303667 h 449"/>
                <a:gd name="T32" fmla="*/ 1942910380 w 577"/>
                <a:gd name="T33" fmla="*/ 1258303667 h 449"/>
                <a:gd name="T34" fmla="*/ 2000908870 w 577"/>
                <a:gd name="T35" fmla="*/ 1203595133 h 449"/>
                <a:gd name="T36" fmla="*/ 2000908870 w 577"/>
                <a:gd name="T37" fmla="*/ 1148886600 h 449"/>
                <a:gd name="T38" fmla="*/ 1971908673 w 577"/>
                <a:gd name="T39" fmla="*/ 1203595133 h 449"/>
                <a:gd name="T40" fmla="*/ 1884913794 w 577"/>
                <a:gd name="T41" fmla="*/ 1258303667 h 449"/>
                <a:gd name="T42" fmla="*/ 1710922133 w 577"/>
                <a:gd name="T43" fmla="*/ 1340366467 h 449"/>
                <a:gd name="T44" fmla="*/ 1652923643 w 577"/>
                <a:gd name="T45" fmla="*/ 1395075000 h 449"/>
                <a:gd name="T46" fmla="*/ 1623925350 w 577"/>
                <a:gd name="T47" fmla="*/ 1340366467 h 449"/>
                <a:gd name="T48" fmla="*/ 1652923643 w 577"/>
                <a:gd name="T49" fmla="*/ 1313012200 h 449"/>
                <a:gd name="T50" fmla="*/ 1681921936 w 577"/>
                <a:gd name="T51" fmla="*/ 1230949400 h 449"/>
                <a:gd name="T52" fmla="*/ 1652923643 w 577"/>
                <a:gd name="T53" fmla="*/ 1176240866 h 449"/>
                <a:gd name="T54" fmla="*/ 1594927057 w 577"/>
                <a:gd name="T55" fmla="*/ 957404883 h 449"/>
                <a:gd name="T56" fmla="*/ 1594927057 w 577"/>
                <a:gd name="T57" fmla="*/ 656506100 h 449"/>
                <a:gd name="T58" fmla="*/ 1565928764 w 577"/>
                <a:gd name="T59" fmla="*/ 547089033 h 449"/>
                <a:gd name="T60" fmla="*/ 1507930274 w 577"/>
                <a:gd name="T61" fmla="*/ 437670117 h 449"/>
                <a:gd name="T62" fmla="*/ 1507930274 w 577"/>
                <a:gd name="T63" fmla="*/ 437670117 h 449"/>
                <a:gd name="T64" fmla="*/ 1478931981 w 577"/>
                <a:gd name="T65" fmla="*/ 300898783 h 449"/>
                <a:gd name="T66" fmla="*/ 1478931981 w 577"/>
                <a:gd name="T67" fmla="*/ 218835983 h 449"/>
                <a:gd name="T68" fmla="*/ 1420935395 w 577"/>
                <a:gd name="T69" fmla="*/ 54708533 h 449"/>
                <a:gd name="T70" fmla="*/ 1420935395 w 577"/>
                <a:gd name="T71" fmla="*/ 0 h 449"/>
                <a:gd name="T72" fmla="*/ 1043951875 w 577"/>
                <a:gd name="T73" fmla="*/ 54708533 h 449"/>
                <a:gd name="T74" fmla="*/ 956955092 w 577"/>
                <a:gd name="T75" fmla="*/ 136771334 h 449"/>
                <a:gd name="T76" fmla="*/ 869960213 w 577"/>
                <a:gd name="T77" fmla="*/ 273544517 h 449"/>
                <a:gd name="T78" fmla="*/ 840961920 w 577"/>
                <a:gd name="T79" fmla="*/ 328253050 h 449"/>
                <a:gd name="T80" fmla="*/ 753965137 w 577"/>
                <a:gd name="T81" fmla="*/ 437670117 h 449"/>
                <a:gd name="T82" fmla="*/ 753965137 w 577"/>
                <a:gd name="T83" fmla="*/ 492380500 h 449"/>
                <a:gd name="T84" fmla="*/ 811961723 w 577"/>
                <a:gd name="T85" fmla="*/ 492380500 h 449"/>
                <a:gd name="T86" fmla="*/ 782963430 w 577"/>
                <a:gd name="T87" fmla="*/ 519734766 h 449"/>
                <a:gd name="T88" fmla="*/ 811961723 w 577"/>
                <a:gd name="T89" fmla="*/ 574443300 h 449"/>
                <a:gd name="T90" fmla="*/ 753965137 w 577"/>
                <a:gd name="T91" fmla="*/ 629151833 h 449"/>
                <a:gd name="T92" fmla="*/ 608971768 w 577"/>
                <a:gd name="T93" fmla="*/ 738568900 h 449"/>
                <a:gd name="T94" fmla="*/ 434980106 w 577"/>
                <a:gd name="T95" fmla="*/ 765923167 h 449"/>
                <a:gd name="T96" fmla="*/ 347983324 w 577"/>
                <a:gd name="T97" fmla="*/ 765923167 h 449"/>
                <a:gd name="T98" fmla="*/ 173991662 w 577"/>
                <a:gd name="T99" fmla="*/ 793279283 h 449"/>
                <a:gd name="T100" fmla="*/ 115995076 w 577"/>
                <a:gd name="T101" fmla="*/ 875342083 h 449"/>
                <a:gd name="T102" fmla="*/ 173991662 w 577"/>
                <a:gd name="T103" fmla="*/ 957404883 h 449"/>
                <a:gd name="T104" fmla="*/ 202989955 w 577"/>
                <a:gd name="T105" fmla="*/ 984759150 h 449"/>
                <a:gd name="T106" fmla="*/ 173991662 w 577"/>
                <a:gd name="T107" fmla="*/ 1012113417 h 449"/>
                <a:gd name="T108" fmla="*/ 28998293 w 577"/>
                <a:gd name="T109" fmla="*/ 1148886600 h 449"/>
                <a:gd name="T110" fmla="*/ 0 w 577"/>
                <a:gd name="T111" fmla="*/ 1285657933 h 449"/>
                <a:gd name="T112" fmla="*/ 1159946950 w 577"/>
                <a:gd name="T113" fmla="*/ 1066821950 h 449"/>
                <a:gd name="T114" fmla="*/ 1188945243 w 577"/>
                <a:gd name="T115" fmla="*/ 1094176217 h 449"/>
                <a:gd name="T116" fmla="*/ 1246941829 w 577"/>
                <a:gd name="T117" fmla="*/ 1176240866 h 449"/>
                <a:gd name="T118" fmla="*/ 1362936905 w 577"/>
                <a:gd name="T119" fmla="*/ 1230949400 h 449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577" h="449">
                  <a:moveTo>
                    <a:pt x="376" y="360"/>
                  </a:moveTo>
                  <a:lnTo>
                    <a:pt x="440" y="384"/>
                  </a:lnTo>
                  <a:lnTo>
                    <a:pt x="440" y="400"/>
                  </a:lnTo>
                  <a:lnTo>
                    <a:pt x="432" y="408"/>
                  </a:lnTo>
                  <a:lnTo>
                    <a:pt x="432" y="416"/>
                  </a:lnTo>
                  <a:lnTo>
                    <a:pt x="432" y="424"/>
                  </a:lnTo>
                  <a:lnTo>
                    <a:pt x="424" y="424"/>
                  </a:lnTo>
                  <a:lnTo>
                    <a:pt x="416" y="440"/>
                  </a:lnTo>
                  <a:lnTo>
                    <a:pt x="416" y="448"/>
                  </a:lnTo>
                  <a:lnTo>
                    <a:pt x="424" y="448"/>
                  </a:lnTo>
                  <a:lnTo>
                    <a:pt x="424" y="440"/>
                  </a:lnTo>
                  <a:lnTo>
                    <a:pt x="440" y="432"/>
                  </a:lnTo>
                  <a:lnTo>
                    <a:pt x="456" y="432"/>
                  </a:lnTo>
                  <a:lnTo>
                    <a:pt x="464" y="424"/>
                  </a:lnTo>
                  <a:lnTo>
                    <a:pt x="472" y="424"/>
                  </a:lnTo>
                  <a:lnTo>
                    <a:pt x="488" y="416"/>
                  </a:lnTo>
                  <a:lnTo>
                    <a:pt x="496" y="416"/>
                  </a:lnTo>
                  <a:lnTo>
                    <a:pt x="504" y="408"/>
                  </a:lnTo>
                  <a:lnTo>
                    <a:pt x="544" y="384"/>
                  </a:lnTo>
                  <a:lnTo>
                    <a:pt x="552" y="376"/>
                  </a:lnTo>
                  <a:lnTo>
                    <a:pt x="560" y="368"/>
                  </a:lnTo>
                  <a:lnTo>
                    <a:pt x="568" y="368"/>
                  </a:lnTo>
                  <a:lnTo>
                    <a:pt x="568" y="360"/>
                  </a:lnTo>
                  <a:lnTo>
                    <a:pt x="568" y="352"/>
                  </a:lnTo>
                  <a:lnTo>
                    <a:pt x="576" y="352"/>
                  </a:lnTo>
                  <a:lnTo>
                    <a:pt x="576" y="344"/>
                  </a:lnTo>
                  <a:lnTo>
                    <a:pt x="576" y="336"/>
                  </a:lnTo>
                  <a:lnTo>
                    <a:pt x="568" y="344"/>
                  </a:lnTo>
                  <a:lnTo>
                    <a:pt x="568" y="352"/>
                  </a:lnTo>
                  <a:lnTo>
                    <a:pt x="560" y="352"/>
                  </a:lnTo>
                  <a:lnTo>
                    <a:pt x="552" y="360"/>
                  </a:lnTo>
                  <a:lnTo>
                    <a:pt x="552" y="368"/>
                  </a:lnTo>
                  <a:lnTo>
                    <a:pt x="544" y="368"/>
                  </a:lnTo>
                  <a:lnTo>
                    <a:pt x="536" y="368"/>
                  </a:lnTo>
                  <a:lnTo>
                    <a:pt x="544" y="360"/>
                  </a:lnTo>
                  <a:lnTo>
                    <a:pt x="552" y="352"/>
                  </a:lnTo>
                  <a:lnTo>
                    <a:pt x="560" y="344"/>
                  </a:lnTo>
                  <a:lnTo>
                    <a:pt x="552" y="336"/>
                  </a:lnTo>
                  <a:lnTo>
                    <a:pt x="544" y="344"/>
                  </a:lnTo>
                  <a:lnTo>
                    <a:pt x="544" y="352"/>
                  </a:lnTo>
                  <a:lnTo>
                    <a:pt x="536" y="360"/>
                  </a:lnTo>
                  <a:lnTo>
                    <a:pt x="520" y="368"/>
                  </a:lnTo>
                  <a:lnTo>
                    <a:pt x="488" y="384"/>
                  </a:lnTo>
                  <a:lnTo>
                    <a:pt x="472" y="392"/>
                  </a:lnTo>
                  <a:lnTo>
                    <a:pt x="464" y="392"/>
                  </a:lnTo>
                  <a:lnTo>
                    <a:pt x="456" y="408"/>
                  </a:lnTo>
                  <a:lnTo>
                    <a:pt x="448" y="400"/>
                  </a:lnTo>
                  <a:lnTo>
                    <a:pt x="448" y="392"/>
                  </a:lnTo>
                  <a:lnTo>
                    <a:pt x="448" y="384"/>
                  </a:lnTo>
                  <a:lnTo>
                    <a:pt x="456" y="384"/>
                  </a:lnTo>
                  <a:lnTo>
                    <a:pt x="448" y="376"/>
                  </a:lnTo>
                  <a:lnTo>
                    <a:pt x="464" y="360"/>
                  </a:lnTo>
                  <a:lnTo>
                    <a:pt x="464" y="352"/>
                  </a:lnTo>
                  <a:lnTo>
                    <a:pt x="456" y="344"/>
                  </a:lnTo>
                  <a:lnTo>
                    <a:pt x="448" y="280"/>
                  </a:lnTo>
                  <a:lnTo>
                    <a:pt x="440" y="280"/>
                  </a:lnTo>
                  <a:lnTo>
                    <a:pt x="448" y="208"/>
                  </a:lnTo>
                  <a:lnTo>
                    <a:pt x="440" y="192"/>
                  </a:lnTo>
                  <a:lnTo>
                    <a:pt x="432" y="176"/>
                  </a:lnTo>
                  <a:lnTo>
                    <a:pt x="432" y="160"/>
                  </a:lnTo>
                  <a:lnTo>
                    <a:pt x="424" y="144"/>
                  </a:lnTo>
                  <a:lnTo>
                    <a:pt x="416" y="128"/>
                  </a:lnTo>
                  <a:lnTo>
                    <a:pt x="416" y="136"/>
                  </a:lnTo>
                  <a:lnTo>
                    <a:pt x="416" y="128"/>
                  </a:lnTo>
                  <a:lnTo>
                    <a:pt x="416" y="120"/>
                  </a:lnTo>
                  <a:lnTo>
                    <a:pt x="408" y="88"/>
                  </a:lnTo>
                  <a:lnTo>
                    <a:pt x="408" y="80"/>
                  </a:lnTo>
                  <a:lnTo>
                    <a:pt x="408" y="64"/>
                  </a:lnTo>
                  <a:lnTo>
                    <a:pt x="408" y="48"/>
                  </a:lnTo>
                  <a:lnTo>
                    <a:pt x="392" y="16"/>
                  </a:lnTo>
                  <a:lnTo>
                    <a:pt x="392" y="8"/>
                  </a:lnTo>
                  <a:lnTo>
                    <a:pt x="392" y="0"/>
                  </a:lnTo>
                  <a:lnTo>
                    <a:pt x="384" y="0"/>
                  </a:lnTo>
                  <a:lnTo>
                    <a:pt x="288" y="16"/>
                  </a:lnTo>
                  <a:lnTo>
                    <a:pt x="280" y="16"/>
                  </a:lnTo>
                  <a:lnTo>
                    <a:pt x="264" y="40"/>
                  </a:lnTo>
                  <a:lnTo>
                    <a:pt x="240" y="72"/>
                  </a:lnTo>
                  <a:lnTo>
                    <a:pt x="240" y="80"/>
                  </a:lnTo>
                  <a:lnTo>
                    <a:pt x="240" y="88"/>
                  </a:lnTo>
                  <a:lnTo>
                    <a:pt x="232" y="96"/>
                  </a:lnTo>
                  <a:lnTo>
                    <a:pt x="232" y="104"/>
                  </a:lnTo>
                  <a:lnTo>
                    <a:pt x="208" y="128"/>
                  </a:lnTo>
                  <a:lnTo>
                    <a:pt x="200" y="128"/>
                  </a:lnTo>
                  <a:lnTo>
                    <a:pt x="208" y="144"/>
                  </a:lnTo>
                  <a:lnTo>
                    <a:pt x="216" y="144"/>
                  </a:lnTo>
                  <a:lnTo>
                    <a:pt x="224" y="144"/>
                  </a:lnTo>
                  <a:lnTo>
                    <a:pt x="224" y="152"/>
                  </a:lnTo>
                  <a:lnTo>
                    <a:pt x="216" y="152"/>
                  </a:lnTo>
                  <a:lnTo>
                    <a:pt x="224" y="168"/>
                  </a:lnTo>
                  <a:lnTo>
                    <a:pt x="224" y="176"/>
                  </a:lnTo>
                  <a:lnTo>
                    <a:pt x="208" y="184"/>
                  </a:lnTo>
                  <a:lnTo>
                    <a:pt x="184" y="208"/>
                  </a:lnTo>
                  <a:lnTo>
                    <a:pt x="168" y="216"/>
                  </a:lnTo>
                  <a:lnTo>
                    <a:pt x="128" y="224"/>
                  </a:lnTo>
                  <a:lnTo>
                    <a:pt x="120" y="224"/>
                  </a:lnTo>
                  <a:lnTo>
                    <a:pt x="112" y="216"/>
                  </a:lnTo>
                  <a:lnTo>
                    <a:pt x="96" y="224"/>
                  </a:lnTo>
                  <a:lnTo>
                    <a:pt x="72" y="224"/>
                  </a:lnTo>
                  <a:lnTo>
                    <a:pt x="48" y="232"/>
                  </a:lnTo>
                  <a:lnTo>
                    <a:pt x="40" y="240"/>
                  </a:lnTo>
                  <a:lnTo>
                    <a:pt x="32" y="256"/>
                  </a:lnTo>
                  <a:lnTo>
                    <a:pt x="32" y="264"/>
                  </a:lnTo>
                  <a:lnTo>
                    <a:pt x="48" y="280"/>
                  </a:lnTo>
                  <a:lnTo>
                    <a:pt x="56" y="280"/>
                  </a:lnTo>
                  <a:lnTo>
                    <a:pt x="56" y="288"/>
                  </a:lnTo>
                  <a:lnTo>
                    <a:pt x="56" y="296"/>
                  </a:lnTo>
                  <a:lnTo>
                    <a:pt x="48" y="296"/>
                  </a:lnTo>
                  <a:lnTo>
                    <a:pt x="40" y="304"/>
                  </a:lnTo>
                  <a:lnTo>
                    <a:pt x="8" y="336"/>
                  </a:lnTo>
                  <a:lnTo>
                    <a:pt x="0" y="344"/>
                  </a:lnTo>
                  <a:lnTo>
                    <a:pt x="0" y="376"/>
                  </a:lnTo>
                  <a:lnTo>
                    <a:pt x="312" y="304"/>
                  </a:lnTo>
                  <a:lnTo>
                    <a:pt x="320" y="312"/>
                  </a:lnTo>
                  <a:lnTo>
                    <a:pt x="320" y="320"/>
                  </a:lnTo>
                  <a:lnTo>
                    <a:pt x="328" y="320"/>
                  </a:lnTo>
                  <a:lnTo>
                    <a:pt x="336" y="320"/>
                  </a:lnTo>
                  <a:lnTo>
                    <a:pt x="344" y="344"/>
                  </a:lnTo>
                  <a:lnTo>
                    <a:pt x="352" y="352"/>
                  </a:lnTo>
                  <a:lnTo>
                    <a:pt x="376" y="360"/>
                  </a:lnTo>
                  <a:close/>
                </a:path>
              </a:pathLst>
            </a:custGeom>
            <a:solidFill>
              <a:srgbClr val="DDDDDD"/>
            </a:solidFill>
            <a:ln w="127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 Narrow"/>
                <a:cs typeface="Arial Narrow"/>
              </a:endParaRPr>
            </a:p>
          </p:txBody>
        </p:sp>
        <p:sp>
          <p:nvSpPr>
            <p:cNvPr id="8444" name="Freeform 167">
              <a:extLst>
                <a:ext uri="{FF2B5EF4-FFF2-40B4-BE49-F238E27FC236}">
                  <a16:creationId xmlns:a16="http://schemas.microsoft.com/office/drawing/2014/main" id="{E50A0BE5-BCC4-0021-163C-AF291745DB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5769" y="2875764"/>
              <a:ext cx="29030" cy="27647"/>
            </a:xfrm>
            <a:custGeom>
              <a:avLst/>
              <a:gdLst>
                <a:gd name="T0" fmla="*/ 0 w 17"/>
                <a:gd name="T1" fmla="*/ 0 h 17"/>
                <a:gd name="T2" fmla="*/ 61532143 w 17"/>
                <a:gd name="T3" fmla="*/ 55809029 h 17"/>
                <a:gd name="T4" fmla="*/ 0 w 17"/>
                <a:gd name="T5" fmla="*/ 55809029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 Narrow"/>
                <a:cs typeface="Arial Narrow"/>
              </a:endParaRPr>
            </a:p>
          </p:txBody>
        </p:sp>
        <p:sp>
          <p:nvSpPr>
            <p:cNvPr id="8445" name="Freeform 168">
              <a:extLst>
                <a:ext uri="{FF2B5EF4-FFF2-40B4-BE49-F238E27FC236}">
                  <a16:creationId xmlns:a16="http://schemas.microsoft.com/office/drawing/2014/main" id="{E29D146E-243A-81F8-6975-876AAF6AB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3240" y="2875764"/>
              <a:ext cx="27647" cy="27647"/>
            </a:xfrm>
            <a:custGeom>
              <a:avLst/>
              <a:gdLst>
                <a:gd name="T0" fmla="*/ 0 w 17"/>
                <a:gd name="T1" fmla="*/ 0 h 17"/>
                <a:gd name="T2" fmla="*/ 27904515 w 17"/>
                <a:gd name="T3" fmla="*/ 0 h 17"/>
                <a:gd name="T4" fmla="*/ 55809029 w 17"/>
                <a:gd name="T5" fmla="*/ 55809029 h 17"/>
                <a:gd name="T6" fmla="*/ 0 w 17"/>
                <a:gd name="T7" fmla="*/ 0 h 1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17">
                  <a:moveTo>
                    <a:pt x="0" y="0"/>
                  </a:moveTo>
                  <a:lnTo>
                    <a:pt x="8" y="0"/>
                  </a:lnTo>
                  <a:lnTo>
                    <a:pt x="16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 Narrow"/>
                <a:cs typeface="Arial Narrow"/>
              </a:endParaRPr>
            </a:p>
          </p:txBody>
        </p:sp>
        <p:sp>
          <p:nvSpPr>
            <p:cNvPr id="8454" name="Freeform 177">
              <a:extLst>
                <a:ext uri="{FF2B5EF4-FFF2-40B4-BE49-F238E27FC236}">
                  <a16:creationId xmlns:a16="http://schemas.microsoft.com/office/drawing/2014/main" id="{25FCB048-8503-2409-0CD1-AFE594DF80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4093" y="1550089"/>
              <a:ext cx="1022940" cy="1700292"/>
            </a:xfrm>
            <a:custGeom>
              <a:avLst/>
              <a:gdLst>
                <a:gd name="T0" fmla="*/ 344 w 617"/>
                <a:gd name="T1" fmla="*/ 1024 h 1057"/>
                <a:gd name="T2" fmla="*/ 344 w 617"/>
                <a:gd name="T3" fmla="*/ 1016 h 1057"/>
                <a:gd name="T4" fmla="*/ 328 w 617"/>
                <a:gd name="T5" fmla="*/ 936 h 1057"/>
                <a:gd name="T6" fmla="*/ 288 w 617"/>
                <a:gd name="T7" fmla="*/ 896 h 1057"/>
                <a:gd name="T8" fmla="*/ 280 w 617"/>
                <a:gd name="T9" fmla="*/ 888 h 1057"/>
                <a:gd name="T10" fmla="*/ 272 w 617"/>
                <a:gd name="T11" fmla="*/ 864 h 1057"/>
                <a:gd name="T12" fmla="*/ 224 w 617"/>
                <a:gd name="T13" fmla="*/ 848 h 1057"/>
                <a:gd name="T14" fmla="*/ 192 w 617"/>
                <a:gd name="T15" fmla="*/ 808 h 1057"/>
                <a:gd name="T16" fmla="*/ 136 w 617"/>
                <a:gd name="T17" fmla="*/ 784 h 1057"/>
                <a:gd name="T18" fmla="*/ 136 w 617"/>
                <a:gd name="T19" fmla="*/ 760 h 1057"/>
                <a:gd name="T20" fmla="*/ 136 w 617"/>
                <a:gd name="T21" fmla="*/ 736 h 1057"/>
                <a:gd name="T22" fmla="*/ 128 w 617"/>
                <a:gd name="T23" fmla="*/ 704 h 1057"/>
                <a:gd name="T24" fmla="*/ 96 w 617"/>
                <a:gd name="T25" fmla="*/ 640 h 1057"/>
                <a:gd name="T26" fmla="*/ 88 w 617"/>
                <a:gd name="T27" fmla="*/ 608 h 1057"/>
                <a:gd name="T28" fmla="*/ 80 w 617"/>
                <a:gd name="T29" fmla="*/ 560 h 1057"/>
                <a:gd name="T30" fmla="*/ 88 w 617"/>
                <a:gd name="T31" fmla="*/ 528 h 1057"/>
                <a:gd name="T32" fmla="*/ 56 w 617"/>
                <a:gd name="T33" fmla="*/ 496 h 1057"/>
                <a:gd name="T34" fmla="*/ 56 w 617"/>
                <a:gd name="T35" fmla="*/ 448 h 1057"/>
                <a:gd name="T36" fmla="*/ 72 w 617"/>
                <a:gd name="T37" fmla="*/ 432 h 1057"/>
                <a:gd name="T38" fmla="*/ 72 w 617"/>
                <a:gd name="T39" fmla="*/ 456 h 1057"/>
                <a:gd name="T40" fmla="*/ 88 w 617"/>
                <a:gd name="T41" fmla="*/ 448 h 1057"/>
                <a:gd name="T42" fmla="*/ 80 w 617"/>
                <a:gd name="T43" fmla="*/ 416 h 1057"/>
                <a:gd name="T44" fmla="*/ 56 w 617"/>
                <a:gd name="T45" fmla="*/ 432 h 1057"/>
                <a:gd name="T46" fmla="*/ 40 w 617"/>
                <a:gd name="T47" fmla="*/ 392 h 1057"/>
                <a:gd name="T48" fmla="*/ 16 w 617"/>
                <a:gd name="T49" fmla="*/ 328 h 1057"/>
                <a:gd name="T50" fmla="*/ 8 w 617"/>
                <a:gd name="T51" fmla="*/ 280 h 1057"/>
                <a:gd name="T52" fmla="*/ 24 w 617"/>
                <a:gd name="T53" fmla="*/ 240 h 1057"/>
                <a:gd name="T54" fmla="*/ 8 w 617"/>
                <a:gd name="T55" fmla="*/ 192 h 1057"/>
                <a:gd name="T56" fmla="*/ 0 w 617"/>
                <a:gd name="T57" fmla="*/ 168 h 1057"/>
                <a:gd name="T58" fmla="*/ 8 w 617"/>
                <a:gd name="T59" fmla="*/ 128 h 1057"/>
                <a:gd name="T60" fmla="*/ 40 w 617"/>
                <a:gd name="T61" fmla="*/ 80 h 1057"/>
                <a:gd name="T62" fmla="*/ 56 w 617"/>
                <a:gd name="T63" fmla="*/ 32 h 1057"/>
                <a:gd name="T64" fmla="*/ 64 w 617"/>
                <a:gd name="T65" fmla="*/ 0 h 1057"/>
                <a:gd name="T66" fmla="*/ 592 w 617"/>
                <a:gd name="T67" fmla="*/ 840 h 1057"/>
                <a:gd name="T68" fmla="*/ 600 w 617"/>
                <a:gd name="T69" fmla="*/ 880 h 1057"/>
                <a:gd name="T70" fmla="*/ 608 w 617"/>
                <a:gd name="T71" fmla="*/ 896 h 1057"/>
                <a:gd name="T72" fmla="*/ 616 w 617"/>
                <a:gd name="T73" fmla="*/ 920 h 1057"/>
                <a:gd name="T74" fmla="*/ 592 w 617"/>
                <a:gd name="T75" fmla="*/ 936 h 1057"/>
                <a:gd name="T76" fmla="*/ 568 w 617"/>
                <a:gd name="T77" fmla="*/ 992 h 1057"/>
                <a:gd name="T78" fmla="*/ 560 w 617"/>
                <a:gd name="T79" fmla="*/ 1008 h 1057"/>
                <a:gd name="T80" fmla="*/ 568 w 617"/>
                <a:gd name="T81" fmla="*/ 1040 h 1057"/>
                <a:gd name="T82" fmla="*/ 560 w 617"/>
                <a:gd name="T83" fmla="*/ 1056 h 10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17" h="1057">
                  <a:moveTo>
                    <a:pt x="544" y="1048"/>
                  </a:moveTo>
                  <a:lnTo>
                    <a:pt x="352" y="1040"/>
                  </a:lnTo>
                  <a:lnTo>
                    <a:pt x="344" y="1024"/>
                  </a:lnTo>
                  <a:lnTo>
                    <a:pt x="352" y="1024"/>
                  </a:lnTo>
                  <a:lnTo>
                    <a:pt x="352" y="1016"/>
                  </a:lnTo>
                  <a:lnTo>
                    <a:pt x="344" y="1016"/>
                  </a:lnTo>
                  <a:lnTo>
                    <a:pt x="344" y="1008"/>
                  </a:lnTo>
                  <a:lnTo>
                    <a:pt x="344" y="976"/>
                  </a:lnTo>
                  <a:lnTo>
                    <a:pt x="328" y="936"/>
                  </a:lnTo>
                  <a:lnTo>
                    <a:pt x="320" y="928"/>
                  </a:lnTo>
                  <a:lnTo>
                    <a:pt x="312" y="912"/>
                  </a:lnTo>
                  <a:lnTo>
                    <a:pt x="288" y="896"/>
                  </a:lnTo>
                  <a:lnTo>
                    <a:pt x="280" y="888"/>
                  </a:lnTo>
                  <a:lnTo>
                    <a:pt x="280" y="880"/>
                  </a:lnTo>
                  <a:lnTo>
                    <a:pt x="280" y="872"/>
                  </a:lnTo>
                  <a:lnTo>
                    <a:pt x="272" y="864"/>
                  </a:lnTo>
                  <a:lnTo>
                    <a:pt x="256" y="864"/>
                  </a:lnTo>
                  <a:lnTo>
                    <a:pt x="240" y="856"/>
                  </a:lnTo>
                  <a:lnTo>
                    <a:pt x="224" y="848"/>
                  </a:lnTo>
                  <a:lnTo>
                    <a:pt x="216" y="824"/>
                  </a:lnTo>
                  <a:lnTo>
                    <a:pt x="208" y="816"/>
                  </a:lnTo>
                  <a:lnTo>
                    <a:pt x="192" y="808"/>
                  </a:lnTo>
                  <a:lnTo>
                    <a:pt x="152" y="792"/>
                  </a:lnTo>
                  <a:lnTo>
                    <a:pt x="144" y="792"/>
                  </a:lnTo>
                  <a:lnTo>
                    <a:pt x="136" y="784"/>
                  </a:lnTo>
                  <a:lnTo>
                    <a:pt x="128" y="776"/>
                  </a:lnTo>
                  <a:lnTo>
                    <a:pt x="128" y="768"/>
                  </a:lnTo>
                  <a:lnTo>
                    <a:pt x="136" y="760"/>
                  </a:lnTo>
                  <a:lnTo>
                    <a:pt x="136" y="744"/>
                  </a:lnTo>
                  <a:lnTo>
                    <a:pt x="136" y="736"/>
                  </a:lnTo>
                  <a:lnTo>
                    <a:pt x="136" y="720"/>
                  </a:lnTo>
                  <a:lnTo>
                    <a:pt x="128" y="720"/>
                  </a:lnTo>
                  <a:lnTo>
                    <a:pt x="128" y="704"/>
                  </a:lnTo>
                  <a:lnTo>
                    <a:pt x="136" y="696"/>
                  </a:lnTo>
                  <a:lnTo>
                    <a:pt x="120" y="688"/>
                  </a:lnTo>
                  <a:lnTo>
                    <a:pt x="96" y="640"/>
                  </a:lnTo>
                  <a:lnTo>
                    <a:pt x="96" y="632"/>
                  </a:lnTo>
                  <a:lnTo>
                    <a:pt x="88" y="616"/>
                  </a:lnTo>
                  <a:lnTo>
                    <a:pt x="88" y="608"/>
                  </a:lnTo>
                  <a:lnTo>
                    <a:pt x="72" y="584"/>
                  </a:lnTo>
                  <a:lnTo>
                    <a:pt x="72" y="568"/>
                  </a:lnTo>
                  <a:lnTo>
                    <a:pt x="80" y="560"/>
                  </a:lnTo>
                  <a:lnTo>
                    <a:pt x="96" y="552"/>
                  </a:lnTo>
                  <a:lnTo>
                    <a:pt x="96" y="536"/>
                  </a:lnTo>
                  <a:lnTo>
                    <a:pt x="88" y="528"/>
                  </a:lnTo>
                  <a:lnTo>
                    <a:pt x="72" y="520"/>
                  </a:lnTo>
                  <a:lnTo>
                    <a:pt x="64" y="512"/>
                  </a:lnTo>
                  <a:lnTo>
                    <a:pt x="56" y="496"/>
                  </a:lnTo>
                  <a:lnTo>
                    <a:pt x="56" y="464"/>
                  </a:lnTo>
                  <a:lnTo>
                    <a:pt x="64" y="456"/>
                  </a:lnTo>
                  <a:lnTo>
                    <a:pt x="56" y="448"/>
                  </a:lnTo>
                  <a:lnTo>
                    <a:pt x="64" y="448"/>
                  </a:lnTo>
                  <a:lnTo>
                    <a:pt x="64" y="432"/>
                  </a:lnTo>
                  <a:lnTo>
                    <a:pt x="72" y="432"/>
                  </a:lnTo>
                  <a:lnTo>
                    <a:pt x="72" y="440"/>
                  </a:lnTo>
                  <a:lnTo>
                    <a:pt x="72" y="448"/>
                  </a:lnTo>
                  <a:lnTo>
                    <a:pt x="72" y="456"/>
                  </a:lnTo>
                  <a:lnTo>
                    <a:pt x="88" y="464"/>
                  </a:lnTo>
                  <a:lnTo>
                    <a:pt x="88" y="456"/>
                  </a:lnTo>
                  <a:lnTo>
                    <a:pt x="88" y="448"/>
                  </a:lnTo>
                  <a:lnTo>
                    <a:pt x="80" y="432"/>
                  </a:lnTo>
                  <a:lnTo>
                    <a:pt x="80" y="416"/>
                  </a:lnTo>
                  <a:lnTo>
                    <a:pt x="72" y="424"/>
                  </a:lnTo>
                  <a:lnTo>
                    <a:pt x="72" y="432"/>
                  </a:lnTo>
                  <a:lnTo>
                    <a:pt x="56" y="432"/>
                  </a:lnTo>
                  <a:lnTo>
                    <a:pt x="48" y="408"/>
                  </a:lnTo>
                  <a:lnTo>
                    <a:pt x="32" y="408"/>
                  </a:lnTo>
                  <a:lnTo>
                    <a:pt x="40" y="392"/>
                  </a:lnTo>
                  <a:lnTo>
                    <a:pt x="40" y="360"/>
                  </a:lnTo>
                  <a:lnTo>
                    <a:pt x="24" y="344"/>
                  </a:lnTo>
                  <a:lnTo>
                    <a:pt x="16" y="328"/>
                  </a:lnTo>
                  <a:lnTo>
                    <a:pt x="8" y="296"/>
                  </a:lnTo>
                  <a:lnTo>
                    <a:pt x="16" y="288"/>
                  </a:lnTo>
                  <a:lnTo>
                    <a:pt x="8" y="280"/>
                  </a:lnTo>
                  <a:lnTo>
                    <a:pt x="16" y="256"/>
                  </a:lnTo>
                  <a:lnTo>
                    <a:pt x="24" y="240"/>
                  </a:lnTo>
                  <a:lnTo>
                    <a:pt x="24" y="216"/>
                  </a:lnTo>
                  <a:lnTo>
                    <a:pt x="16" y="192"/>
                  </a:lnTo>
                  <a:lnTo>
                    <a:pt x="8" y="192"/>
                  </a:lnTo>
                  <a:lnTo>
                    <a:pt x="8" y="184"/>
                  </a:lnTo>
                  <a:lnTo>
                    <a:pt x="8" y="176"/>
                  </a:lnTo>
                  <a:lnTo>
                    <a:pt x="0" y="168"/>
                  </a:lnTo>
                  <a:lnTo>
                    <a:pt x="0" y="152"/>
                  </a:lnTo>
                  <a:lnTo>
                    <a:pt x="0" y="144"/>
                  </a:lnTo>
                  <a:lnTo>
                    <a:pt x="8" y="128"/>
                  </a:lnTo>
                  <a:lnTo>
                    <a:pt x="40" y="104"/>
                  </a:lnTo>
                  <a:lnTo>
                    <a:pt x="40" y="96"/>
                  </a:lnTo>
                  <a:lnTo>
                    <a:pt x="40" y="80"/>
                  </a:lnTo>
                  <a:lnTo>
                    <a:pt x="48" y="72"/>
                  </a:lnTo>
                  <a:lnTo>
                    <a:pt x="56" y="64"/>
                  </a:lnTo>
                  <a:lnTo>
                    <a:pt x="56" y="32"/>
                  </a:lnTo>
                  <a:lnTo>
                    <a:pt x="56" y="24"/>
                  </a:lnTo>
                  <a:lnTo>
                    <a:pt x="56" y="8"/>
                  </a:lnTo>
                  <a:lnTo>
                    <a:pt x="64" y="0"/>
                  </a:lnTo>
                  <a:lnTo>
                    <a:pt x="352" y="88"/>
                  </a:lnTo>
                  <a:lnTo>
                    <a:pt x="280" y="376"/>
                  </a:lnTo>
                  <a:lnTo>
                    <a:pt x="592" y="840"/>
                  </a:lnTo>
                  <a:lnTo>
                    <a:pt x="592" y="856"/>
                  </a:lnTo>
                  <a:lnTo>
                    <a:pt x="592" y="864"/>
                  </a:lnTo>
                  <a:lnTo>
                    <a:pt x="600" y="880"/>
                  </a:lnTo>
                  <a:lnTo>
                    <a:pt x="600" y="888"/>
                  </a:lnTo>
                  <a:lnTo>
                    <a:pt x="608" y="896"/>
                  </a:lnTo>
                  <a:lnTo>
                    <a:pt x="608" y="904"/>
                  </a:lnTo>
                  <a:lnTo>
                    <a:pt x="616" y="912"/>
                  </a:lnTo>
                  <a:lnTo>
                    <a:pt x="616" y="920"/>
                  </a:lnTo>
                  <a:lnTo>
                    <a:pt x="608" y="920"/>
                  </a:lnTo>
                  <a:lnTo>
                    <a:pt x="600" y="928"/>
                  </a:lnTo>
                  <a:lnTo>
                    <a:pt x="592" y="936"/>
                  </a:lnTo>
                  <a:lnTo>
                    <a:pt x="592" y="944"/>
                  </a:lnTo>
                  <a:lnTo>
                    <a:pt x="584" y="976"/>
                  </a:lnTo>
                  <a:lnTo>
                    <a:pt x="568" y="992"/>
                  </a:lnTo>
                  <a:lnTo>
                    <a:pt x="560" y="992"/>
                  </a:lnTo>
                  <a:lnTo>
                    <a:pt x="560" y="1000"/>
                  </a:lnTo>
                  <a:lnTo>
                    <a:pt x="560" y="1008"/>
                  </a:lnTo>
                  <a:lnTo>
                    <a:pt x="552" y="1024"/>
                  </a:lnTo>
                  <a:lnTo>
                    <a:pt x="560" y="1032"/>
                  </a:lnTo>
                  <a:lnTo>
                    <a:pt x="568" y="1040"/>
                  </a:lnTo>
                  <a:lnTo>
                    <a:pt x="568" y="1048"/>
                  </a:lnTo>
                  <a:lnTo>
                    <a:pt x="560" y="1056"/>
                  </a:lnTo>
                  <a:lnTo>
                    <a:pt x="552" y="1056"/>
                  </a:lnTo>
                  <a:lnTo>
                    <a:pt x="544" y="1048"/>
                  </a:lnTo>
                  <a:close/>
                </a:path>
              </a:pathLst>
            </a:custGeom>
            <a:noFill/>
            <a:ln w="12700" cmpd="sng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>
                <a:defRPr/>
              </a:pPr>
              <a:endParaRPr lang="en-US">
                <a:solidFill>
                  <a:srgbClr val="000000"/>
                </a:solidFill>
                <a:latin typeface="Arial Narrow"/>
                <a:ea typeface="ＭＳ Ｐゴシック" charset="0"/>
                <a:cs typeface="Arial Narrow"/>
              </a:endParaRPr>
            </a:p>
          </p:txBody>
        </p:sp>
        <p:sp>
          <p:nvSpPr>
            <p:cNvPr id="8455" name="Freeform 178">
              <a:extLst>
                <a:ext uri="{FF2B5EF4-FFF2-40B4-BE49-F238E27FC236}">
                  <a16:creationId xmlns:a16="http://schemas.microsoft.com/office/drawing/2014/main" id="{C04EB84F-9D7B-9E2B-17F7-7741514E5EF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0880" y="2129295"/>
              <a:ext cx="584735" cy="272323"/>
            </a:xfrm>
            <a:custGeom>
              <a:avLst/>
              <a:gdLst>
                <a:gd name="T0" fmla="*/ 200 w 353"/>
                <a:gd name="T1" fmla="*/ 16 h 169"/>
                <a:gd name="T2" fmla="*/ 16 w 353"/>
                <a:gd name="T3" fmla="*/ 96 h 169"/>
                <a:gd name="T4" fmla="*/ 40 w 353"/>
                <a:gd name="T5" fmla="*/ 72 h 169"/>
                <a:gd name="T6" fmla="*/ 48 w 353"/>
                <a:gd name="T7" fmla="*/ 72 h 169"/>
                <a:gd name="T8" fmla="*/ 56 w 353"/>
                <a:gd name="T9" fmla="*/ 56 h 169"/>
                <a:gd name="T10" fmla="*/ 64 w 353"/>
                <a:gd name="T11" fmla="*/ 64 h 169"/>
                <a:gd name="T12" fmla="*/ 104 w 353"/>
                <a:gd name="T13" fmla="*/ 40 h 169"/>
                <a:gd name="T14" fmla="*/ 120 w 353"/>
                <a:gd name="T15" fmla="*/ 48 h 169"/>
                <a:gd name="T16" fmla="*/ 136 w 353"/>
                <a:gd name="T17" fmla="*/ 72 h 169"/>
                <a:gd name="T18" fmla="*/ 152 w 353"/>
                <a:gd name="T19" fmla="*/ 72 h 169"/>
                <a:gd name="T20" fmla="*/ 152 w 353"/>
                <a:gd name="T21" fmla="*/ 80 h 169"/>
                <a:gd name="T22" fmla="*/ 176 w 353"/>
                <a:gd name="T23" fmla="*/ 88 h 169"/>
                <a:gd name="T24" fmla="*/ 200 w 353"/>
                <a:gd name="T25" fmla="*/ 96 h 169"/>
                <a:gd name="T26" fmla="*/ 200 w 353"/>
                <a:gd name="T27" fmla="*/ 112 h 169"/>
                <a:gd name="T28" fmla="*/ 184 w 353"/>
                <a:gd name="T29" fmla="*/ 144 h 169"/>
                <a:gd name="T30" fmla="*/ 200 w 353"/>
                <a:gd name="T31" fmla="*/ 160 h 169"/>
                <a:gd name="T32" fmla="*/ 208 w 353"/>
                <a:gd name="T33" fmla="*/ 160 h 169"/>
                <a:gd name="T34" fmla="*/ 224 w 353"/>
                <a:gd name="T35" fmla="*/ 160 h 169"/>
                <a:gd name="T36" fmla="*/ 256 w 353"/>
                <a:gd name="T37" fmla="*/ 160 h 169"/>
                <a:gd name="T38" fmla="*/ 264 w 353"/>
                <a:gd name="T39" fmla="*/ 160 h 169"/>
                <a:gd name="T40" fmla="*/ 248 w 353"/>
                <a:gd name="T41" fmla="*/ 144 h 169"/>
                <a:gd name="T42" fmla="*/ 248 w 353"/>
                <a:gd name="T43" fmla="*/ 136 h 169"/>
                <a:gd name="T44" fmla="*/ 232 w 353"/>
                <a:gd name="T45" fmla="*/ 104 h 169"/>
                <a:gd name="T46" fmla="*/ 232 w 353"/>
                <a:gd name="T47" fmla="*/ 88 h 169"/>
                <a:gd name="T48" fmla="*/ 232 w 353"/>
                <a:gd name="T49" fmla="*/ 72 h 169"/>
                <a:gd name="T50" fmla="*/ 232 w 353"/>
                <a:gd name="T51" fmla="*/ 64 h 169"/>
                <a:gd name="T52" fmla="*/ 232 w 353"/>
                <a:gd name="T53" fmla="*/ 48 h 169"/>
                <a:gd name="T54" fmla="*/ 256 w 353"/>
                <a:gd name="T55" fmla="*/ 24 h 169"/>
                <a:gd name="T56" fmla="*/ 264 w 353"/>
                <a:gd name="T57" fmla="*/ 32 h 169"/>
                <a:gd name="T58" fmla="*/ 256 w 353"/>
                <a:gd name="T59" fmla="*/ 48 h 169"/>
                <a:gd name="T60" fmla="*/ 248 w 353"/>
                <a:gd name="T61" fmla="*/ 64 h 169"/>
                <a:gd name="T62" fmla="*/ 256 w 353"/>
                <a:gd name="T63" fmla="*/ 72 h 169"/>
                <a:gd name="T64" fmla="*/ 256 w 353"/>
                <a:gd name="T65" fmla="*/ 88 h 169"/>
                <a:gd name="T66" fmla="*/ 256 w 353"/>
                <a:gd name="T67" fmla="*/ 104 h 169"/>
                <a:gd name="T68" fmla="*/ 256 w 353"/>
                <a:gd name="T69" fmla="*/ 112 h 169"/>
                <a:gd name="T70" fmla="*/ 264 w 353"/>
                <a:gd name="T71" fmla="*/ 128 h 169"/>
                <a:gd name="T72" fmla="*/ 280 w 353"/>
                <a:gd name="T73" fmla="*/ 144 h 169"/>
                <a:gd name="T74" fmla="*/ 296 w 353"/>
                <a:gd name="T75" fmla="*/ 144 h 169"/>
                <a:gd name="T76" fmla="*/ 304 w 353"/>
                <a:gd name="T77" fmla="*/ 160 h 169"/>
                <a:gd name="T78" fmla="*/ 312 w 353"/>
                <a:gd name="T79" fmla="*/ 168 h 169"/>
                <a:gd name="T80" fmla="*/ 320 w 353"/>
                <a:gd name="T81" fmla="*/ 160 h 169"/>
                <a:gd name="T82" fmla="*/ 352 w 353"/>
                <a:gd name="T83" fmla="*/ 144 h 169"/>
                <a:gd name="T84" fmla="*/ 352 w 353"/>
                <a:gd name="T85" fmla="*/ 104 h 169"/>
                <a:gd name="T86" fmla="*/ 264 w 353"/>
                <a:gd name="T87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53" h="169">
                  <a:moveTo>
                    <a:pt x="264" y="0"/>
                  </a:moveTo>
                  <a:lnTo>
                    <a:pt x="200" y="16"/>
                  </a:lnTo>
                  <a:lnTo>
                    <a:pt x="0" y="56"/>
                  </a:lnTo>
                  <a:lnTo>
                    <a:pt x="16" y="96"/>
                  </a:lnTo>
                  <a:lnTo>
                    <a:pt x="24" y="88"/>
                  </a:lnTo>
                  <a:lnTo>
                    <a:pt x="40" y="72"/>
                  </a:lnTo>
                  <a:lnTo>
                    <a:pt x="48" y="72"/>
                  </a:lnTo>
                  <a:lnTo>
                    <a:pt x="48" y="64"/>
                  </a:lnTo>
                  <a:lnTo>
                    <a:pt x="56" y="56"/>
                  </a:lnTo>
                  <a:lnTo>
                    <a:pt x="56" y="64"/>
                  </a:lnTo>
                  <a:lnTo>
                    <a:pt x="64" y="64"/>
                  </a:lnTo>
                  <a:lnTo>
                    <a:pt x="80" y="56"/>
                  </a:lnTo>
                  <a:lnTo>
                    <a:pt x="104" y="40"/>
                  </a:lnTo>
                  <a:lnTo>
                    <a:pt x="112" y="48"/>
                  </a:lnTo>
                  <a:lnTo>
                    <a:pt x="120" y="48"/>
                  </a:lnTo>
                  <a:lnTo>
                    <a:pt x="128" y="56"/>
                  </a:lnTo>
                  <a:lnTo>
                    <a:pt x="136" y="72"/>
                  </a:lnTo>
                  <a:lnTo>
                    <a:pt x="144" y="72"/>
                  </a:lnTo>
                  <a:lnTo>
                    <a:pt x="152" y="72"/>
                  </a:lnTo>
                  <a:lnTo>
                    <a:pt x="160" y="72"/>
                  </a:lnTo>
                  <a:lnTo>
                    <a:pt x="152" y="80"/>
                  </a:lnTo>
                  <a:lnTo>
                    <a:pt x="168" y="88"/>
                  </a:lnTo>
                  <a:lnTo>
                    <a:pt x="176" y="88"/>
                  </a:lnTo>
                  <a:lnTo>
                    <a:pt x="184" y="96"/>
                  </a:lnTo>
                  <a:lnTo>
                    <a:pt x="200" y="96"/>
                  </a:lnTo>
                  <a:lnTo>
                    <a:pt x="200" y="104"/>
                  </a:lnTo>
                  <a:lnTo>
                    <a:pt x="200" y="112"/>
                  </a:lnTo>
                  <a:lnTo>
                    <a:pt x="192" y="128"/>
                  </a:lnTo>
                  <a:lnTo>
                    <a:pt x="184" y="144"/>
                  </a:lnTo>
                  <a:lnTo>
                    <a:pt x="184" y="160"/>
                  </a:lnTo>
                  <a:lnTo>
                    <a:pt x="200" y="160"/>
                  </a:lnTo>
                  <a:lnTo>
                    <a:pt x="200" y="152"/>
                  </a:lnTo>
                  <a:lnTo>
                    <a:pt x="208" y="160"/>
                  </a:lnTo>
                  <a:lnTo>
                    <a:pt x="216" y="160"/>
                  </a:lnTo>
                  <a:lnTo>
                    <a:pt x="224" y="160"/>
                  </a:lnTo>
                  <a:lnTo>
                    <a:pt x="240" y="160"/>
                  </a:lnTo>
                  <a:lnTo>
                    <a:pt x="256" y="160"/>
                  </a:lnTo>
                  <a:lnTo>
                    <a:pt x="264" y="168"/>
                  </a:lnTo>
                  <a:lnTo>
                    <a:pt x="264" y="160"/>
                  </a:lnTo>
                  <a:lnTo>
                    <a:pt x="256" y="144"/>
                  </a:lnTo>
                  <a:lnTo>
                    <a:pt x="248" y="144"/>
                  </a:lnTo>
                  <a:lnTo>
                    <a:pt x="256" y="136"/>
                  </a:lnTo>
                  <a:lnTo>
                    <a:pt x="248" y="136"/>
                  </a:lnTo>
                  <a:lnTo>
                    <a:pt x="240" y="120"/>
                  </a:lnTo>
                  <a:lnTo>
                    <a:pt x="232" y="104"/>
                  </a:lnTo>
                  <a:lnTo>
                    <a:pt x="232" y="96"/>
                  </a:lnTo>
                  <a:lnTo>
                    <a:pt x="232" y="88"/>
                  </a:lnTo>
                  <a:lnTo>
                    <a:pt x="232" y="72"/>
                  </a:lnTo>
                  <a:lnTo>
                    <a:pt x="224" y="64"/>
                  </a:lnTo>
                  <a:lnTo>
                    <a:pt x="232" y="64"/>
                  </a:lnTo>
                  <a:lnTo>
                    <a:pt x="232" y="56"/>
                  </a:lnTo>
                  <a:lnTo>
                    <a:pt x="232" y="48"/>
                  </a:lnTo>
                  <a:lnTo>
                    <a:pt x="248" y="40"/>
                  </a:lnTo>
                  <a:lnTo>
                    <a:pt x="256" y="24"/>
                  </a:lnTo>
                  <a:lnTo>
                    <a:pt x="264" y="24"/>
                  </a:lnTo>
                  <a:lnTo>
                    <a:pt x="264" y="32"/>
                  </a:lnTo>
                  <a:lnTo>
                    <a:pt x="256" y="40"/>
                  </a:lnTo>
                  <a:lnTo>
                    <a:pt x="256" y="48"/>
                  </a:lnTo>
                  <a:lnTo>
                    <a:pt x="248" y="56"/>
                  </a:lnTo>
                  <a:lnTo>
                    <a:pt x="248" y="64"/>
                  </a:lnTo>
                  <a:lnTo>
                    <a:pt x="248" y="72"/>
                  </a:lnTo>
                  <a:lnTo>
                    <a:pt x="256" y="72"/>
                  </a:lnTo>
                  <a:lnTo>
                    <a:pt x="264" y="88"/>
                  </a:lnTo>
                  <a:lnTo>
                    <a:pt x="256" y="88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64" y="104"/>
                  </a:lnTo>
                  <a:lnTo>
                    <a:pt x="256" y="112"/>
                  </a:lnTo>
                  <a:lnTo>
                    <a:pt x="264" y="120"/>
                  </a:lnTo>
                  <a:lnTo>
                    <a:pt x="264" y="128"/>
                  </a:lnTo>
                  <a:lnTo>
                    <a:pt x="264" y="136"/>
                  </a:lnTo>
                  <a:lnTo>
                    <a:pt x="280" y="144"/>
                  </a:lnTo>
                  <a:lnTo>
                    <a:pt x="288" y="144"/>
                  </a:lnTo>
                  <a:lnTo>
                    <a:pt x="296" y="144"/>
                  </a:lnTo>
                  <a:lnTo>
                    <a:pt x="296" y="152"/>
                  </a:lnTo>
                  <a:lnTo>
                    <a:pt x="304" y="160"/>
                  </a:lnTo>
                  <a:lnTo>
                    <a:pt x="304" y="168"/>
                  </a:lnTo>
                  <a:lnTo>
                    <a:pt x="312" y="168"/>
                  </a:lnTo>
                  <a:lnTo>
                    <a:pt x="320" y="168"/>
                  </a:lnTo>
                  <a:lnTo>
                    <a:pt x="320" y="160"/>
                  </a:lnTo>
                  <a:lnTo>
                    <a:pt x="352" y="152"/>
                  </a:lnTo>
                  <a:lnTo>
                    <a:pt x="352" y="144"/>
                  </a:lnTo>
                  <a:lnTo>
                    <a:pt x="352" y="112"/>
                  </a:lnTo>
                  <a:lnTo>
                    <a:pt x="352" y="104"/>
                  </a:lnTo>
                  <a:lnTo>
                    <a:pt x="304" y="120"/>
                  </a:lnTo>
                  <a:lnTo>
                    <a:pt x="264" y="0"/>
                  </a:lnTo>
                  <a:close/>
                </a:path>
              </a:pathLst>
            </a:custGeom>
            <a:noFill/>
            <a:ln w="12700" cmpd="sng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>
                <a:defRPr/>
              </a:pPr>
              <a:endParaRPr lang="en-US">
                <a:solidFill>
                  <a:srgbClr val="000000"/>
                </a:solidFill>
                <a:latin typeface="Arial Narrow"/>
                <a:ea typeface="ＭＳ Ｐゴシック" charset="0"/>
                <a:cs typeface="Arial Narrow"/>
              </a:endParaRPr>
            </a:p>
          </p:txBody>
        </p:sp>
        <p:sp>
          <p:nvSpPr>
            <p:cNvPr id="8456" name="Freeform 179">
              <a:extLst>
                <a:ext uri="{FF2B5EF4-FFF2-40B4-BE49-F238E27FC236}">
                  <a16:creationId xmlns:a16="http://schemas.microsoft.com/office/drawing/2014/main" id="{DE4B9297-FE90-3974-116B-0DD0F4F45BF3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6499" y="2245412"/>
              <a:ext cx="970411" cy="529440"/>
            </a:xfrm>
            <a:custGeom>
              <a:avLst/>
              <a:gdLst>
                <a:gd name="T0" fmla="*/ 376 w 585"/>
                <a:gd name="T1" fmla="*/ 280 h 329"/>
                <a:gd name="T2" fmla="*/ 168 w 585"/>
                <a:gd name="T3" fmla="*/ 304 h 329"/>
                <a:gd name="T4" fmla="*/ 144 w 585"/>
                <a:gd name="T5" fmla="*/ 312 h 329"/>
                <a:gd name="T6" fmla="*/ 128 w 585"/>
                <a:gd name="T7" fmla="*/ 312 h 329"/>
                <a:gd name="T8" fmla="*/ 0 w 585"/>
                <a:gd name="T9" fmla="*/ 320 h 329"/>
                <a:gd name="T10" fmla="*/ 24 w 585"/>
                <a:gd name="T11" fmla="*/ 304 h 329"/>
                <a:gd name="T12" fmla="*/ 48 w 585"/>
                <a:gd name="T13" fmla="*/ 288 h 329"/>
                <a:gd name="T14" fmla="*/ 56 w 585"/>
                <a:gd name="T15" fmla="*/ 272 h 329"/>
                <a:gd name="T16" fmla="*/ 104 w 585"/>
                <a:gd name="T17" fmla="*/ 232 h 329"/>
                <a:gd name="T18" fmla="*/ 112 w 585"/>
                <a:gd name="T19" fmla="*/ 224 h 329"/>
                <a:gd name="T20" fmla="*/ 120 w 585"/>
                <a:gd name="T21" fmla="*/ 248 h 329"/>
                <a:gd name="T22" fmla="*/ 144 w 585"/>
                <a:gd name="T23" fmla="*/ 248 h 329"/>
                <a:gd name="T24" fmla="*/ 152 w 585"/>
                <a:gd name="T25" fmla="*/ 240 h 329"/>
                <a:gd name="T26" fmla="*/ 160 w 585"/>
                <a:gd name="T27" fmla="*/ 240 h 329"/>
                <a:gd name="T28" fmla="*/ 192 w 585"/>
                <a:gd name="T29" fmla="*/ 232 h 329"/>
                <a:gd name="T30" fmla="*/ 200 w 585"/>
                <a:gd name="T31" fmla="*/ 224 h 329"/>
                <a:gd name="T32" fmla="*/ 224 w 585"/>
                <a:gd name="T33" fmla="*/ 216 h 329"/>
                <a:gd name="T34" fmla="*/ 232 w 585"/>
                <a:gd name="T35" fmla="*/ 192 h 329"/>
                <a:gd name="T36" fmla="*/ 248 w 585"/>
                <a:gd name="T37" fmla="*/ 152 h 329"/>
                <a:gd name="T38" fmla="*/ 272 w 585"/>
                <a:gd name="T39" fmla="*/ 88 h 329"/>
                <a:gd name="T40" fmla="*/ 280 w 585"/>
                <a:gd name="T41" fmla="*/ 104 h 329"/>
                <a:gd name="T42" fmla="*/ 296 w 585"/>
                <a:gd name="T43" fmla="*/ 104 h 329"/>
                <a:gd name="T44" fmla="*/ 304 w 585"/>
                <a:gd name="T45" fmla="*/ 72 h 329"/>
                <a:gd name="T46" fmla="*/ 320 w 585"/>
                <a:gd name="T47" fmla="*/ 64 h 329"/>
                <a:gd name="T48" fmla="*/ 328 w 585"/>
                <a:gd name="T49" fmla="*/ 48 h 329"/>
                <a:gd name="T50" fmla="*/ 336 w 585"/>
                <a:gd name="T51" fmla="*/ 24 h 329"/>
                <a:gd name="T52" fmla="*/ 344 w 585"/>
                <a:gd name="T53" fmla="*/ 16 h 329"/>
                <a:gd name="T54" fmla="*/ 384 w 585"/>
                <a:gd name="T55" fmla="*/ 16 h 329"/>
                <a:gd name="T56" fmla="*/ 392 w 585"/>
                <a:gd name="T57" fmla="*/ 0 h 329"/>
                <a:gd name="T58" fmla="*/ 408 w 585"/>
                <a:gd name="T59" fmla="*/ 0 h 329"/>
                <a:gd name="T60" fmla="*/ 408 w 585"/>
                <a:gd name="T61" fmla="*/ 8 h 329"/>
                <a:gd name="T62" fmla="*/ 432 w 585"/>
                <a:gd name="T63" fmla="*/ 16 h 329"/>
                <a:gd name="T64" fmla="*/ 456 w 585"/>
                <a:gd name="T65" fmla="*/ 24 h 329"/>
                <a:gd name="T66" fmla="*/ 456 w 585"/>
                <a:gd name="T67" fmla="*/ 40 h 329"/>
                <a:gd name="T68" fmla="*/ 440 w 585"/>
                <a:gd name="T69" fmla="*/ 72 h 329"/>
                <a:gd name="T70" fmla="*/ 456 w 585"/>
                <a:gd name="T71" fmla="*/ 88 h 329"/>
                <a:gd name="T72" fmla="*/ 464 w 585"/>
                <a:gd name="T73" fmla="*/ 88 h 329"/>
                <a:gd name="T74" fmla="*/ 480 w 585"/>
                <a:gd name="T75" fmla="*/ 96 h 329"/>
                <a:gd name="T76" fmla="*/ 496 w 585"/>
                <a:gd name="T77" fmla="*/ 96 h 329"/>
                <a:gd name="T78" fmla="*/ 528 w 585"/>
                <a:gd name="T79" fmla="*/ 112 h 329"/>
                <a:gd name="T80" fmla="*/ 528 w 585"/>
                <a:gd name="T81" fmla="*/ 128 h 329"/>
                <a:gd name="T82" fmla="*/ 528 w 585"/>
                <a:gd name="T83" fmla="*/ 144 h 329"/>
                <a:gd name="T84" fmla="*/ 536 w 585"/>
                <a:gd name="T85" fmla="*/ 152 h 329"/>
                <a:gd name="T86" fmla="*/ 544 w 585"/>
                <a:gd name="T87" fmla="*/ 160 h 329"/>
                <a:gd name="T88" fmla="*/ 528 w 585"/>
                <a:gd name="T89" fmla="*/ 160 h 329"/>
                <a:gd name="T90" fmla="*/ 528 w 585"/>
                <a:gd name="T91" fmla="*/ 176 h 329"/>
                <a:gd name="T92" fmla="*/ 528 w 585"/>
                <a:gd name="T93" fmla="*/ 176 h 329"/>
                <a:gd name="T94" fmla="*/ 544 w 585"/>
                <a:gd name="T95" fmla="*/ 184 h 329"/>
                <a:gd name="T96" fmla="*/ 528 w 585"/>
                <a:gd name="T97" fmla="*/ 200 h 329"/>
                <a:gd name="T98" fmla="*/ 520 w 585"/>
                <a:gd name="T99" fmla="*/ 200 h 329"/>
                <a:gd name="T100" fmla="*/ 536 w 585"/>
                <a:gd name="T101" fmla="*/ 208 h 329"/>
                <a:gd name="T102" fmla="*/ 552 w 585"/>
                <a:gd name="T103" fmla="*/ 200 h 329"/>
                <a:gd name="T104" fmla="*/ 576 w 585"/>
                <a:gd name="T105" fmla="*/ 200 h 329"/>
                <a:gd name="T106" fmla="*/ 576 w 585"/>
                <a:gd name="T107" fmla="*/ 232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329">
                  <a:moveTo>
                    <a:pt x="576" y="240"/>
                  </a:moveTo>
                  <a:lnTo>
                    <a:pt x="376" y="280"/>
                  </a:lnTo>
                  <a:lnTo>
                    <a:pt x="176" y="304"/>
                  </a:lnTo>
                  <a:lnTo>
                    <a:pt x="168" y="304"/>
                  </a:lnTo>
                  <a:lnTo>
                    <a:pt x="160" y="304"/>
                  </a:lnTo>
                  <a:lnTo>
                    <a:pt x="144" y="312"/>
                  </a:lnTo>
                  <a:lnTo>
                    <a:pt x="144" y="304"/>
                  </a:lnTo>
                  <a:lnTo>
                    <a:pt x="128" y="312"/>
                  </a:lnTo>
                  <a:lnTo>
                    <a:pt x="0" y="328"/>
                  </a:lnTo>
                  <a:lnTo>
                    <a:pt x="0" y="320"/>
                  </a:lnTo>
                  <a:lnTo>
                    <a:pt x="24" y="312"/>
                  </a:lnTo>
                  <a:lnTo>
                    <a:pt x="24" y="304"/>
                  </a:lnTo>
                  <a:lnTo>
                    <a:pt x="40" y="296"/>
                  </a:lnTo>
                  <a:lnTo>
                    <a:pt x="48" y="288"/>
                  </a:lnTo>
                  <a:lnTo>
                    <a:pt x="56" y="280"/>
                  </a:lnTo>
                  <a:lnTo>
                    <a:pt x="56" y="272"/>
                  </a:lnTo>
                  <a:lnTo>
                    <a:pt x="64" y="264"/>
                  </a:lnTo>
                  <a:lnTo>
                    <a:pt x="104" y="232"/>
                  </a:lnTo>
                  <a:lnTo>
                    <a:pt x="104" y="224"/>
                  </a:lnTo>
                  <a:lnTo>
                    <a:pt x="112" y="224"/>
                  </a:lnTo>
                  <a:lnTo>
                    <a:pt x="104" y="232"/>
                  </a:lnTo>
                  <a:lnTo>
                    <a:pt x="120" y="248"/>
                  </a:lnTo>
                  <a:lnTo>
                    <a:pt x="136" y="248"/>
                  </a:lnTo>
                  <a:lnTo>
                    <a:pt x="144" y="248"/>
                  </a:lnTo>
                  <a:lnTo>
                    <a:pt x="152" y="240"/>
                  </a:lnTo>
                  <a:lnTo>
                    <a:pt x="152" y="232"/>
                  </a:lnTo>
                  <a:lnTo>
                    <a:pt x="160" y="240"/>
                  </a:lnTo>
                  <a:lnTo>
                    <a:pt x="168" y="240"/>
                  </a:lnTo>
                  <a:lnTo>
                    <a:pt x="192" y="232"/>
                  </a:lnTo>
                  <a:lnTo>
                    <a:pt x="192" y="224"/>
                  </a:lnTo>
                  <a:lnTo>
                    <a:pt x="200" y="224"/>
                  </a:lnTo>
                  <a:lnTo>
                    <a:pt x="216" y="208"/>
                  </a:lnTo>
                  <a:lnTo>
                    <a:pt x="224" y="216"/>
                  </a:lnTo>
                  <a:lnTo>
                    <a:pt x="240" y="192"/>
                  </a:lnTo>
                  <a:lnTo>
                    <a:pt x="232" y="192"/>
                  </a:lnTo>
                  <a:lnTo>
                    <a:pt x="232" y="176"/>
                  </a:lnTo>
                  <a:lnTo>
                    <a:pt x="248" y="152"/>
                  </a:lnTo>
                  <a:lnTo>
                    <a:pt x="264" y="96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0" y="104"/>
                  </a:lnTo>
                  <a:lnTo>
                    <a:pt x="288" y="104"/>
                  </a:lnTo>
                  <a:lnTo>
                    <a:pt x="296" y="104"/>
                  </a:lnTo>
                  <a:lnTo>
                    <a:pt x="304" y="96"/>
                  </a:lnTo>
                  <a:lnTo>
                    <a:pt x="304" y="72"/>
                  </a:lnTo>
                  <a:lnTo>
                    <a:pt x="304" y="56"/>
                  </a:lnTo>
                  <a:lnTo>
                    <a:pt x="320" y="64"/>
                  </a:lnTo>
                  <a:lnTo>
                    <a:pt x="320" y="48"/>
                  </a:lnTo>
                  <a:lnTo>
                    <a:pt x="328" y="48"/>
                  </a:lnTo>
                  <a:lnTo>
                    <a:pt x="336" y="40"/>
                  </a:lnTo>
                  <a:lnTo>
                    <a:pt x="336" y="24"/>
                  </a:lnTo>
                  <a:lnTo>
                    <a:pt x="344" y="24"/>
                  </a:lnTo>
                  <a:lnTo>
                    <a:pt x="344" y="16"/>
                  </a:lnTo>
                  <a:lnTo>
                    <a:pt x="344" y="0"/>
                  </a:lnTo>
                  <a:lnTo>
                    <a:pt x="384" y="16"/>
                  </a:lnTo>
                  <a:lnTo>
                    <a:pt x="392" y="16"/>
                  </a:lnTo>
                  <a:lnTo>
                    <a:pt x="392" y="0"/>
                  </a:lnTo>
                  <a:lnTo>
                    <a:pt x="400" y="0"/>
                  </a:lnTo>
                  <a:lnTo>
                    <a:pt x="408" y="0"/>
                  </a:lnTo>
                  <a:lnTo>
                    <a:pt x="416" y="0"/>
                  </a:lnTo>
                  <a:lnTo>
                    <a:pt x="408" y="8"/>
                  </a:lnTo>
                  <a:lnTo>
                    <a:pt x="424" y="16"/>
                  </a:lnTo>
                  <a:lnTo>
                    <a:pt x="432" y="16"/>
                  </a:lnTo>
                  <a:lnTo>
                    <a:pt x="440" y="24"/>
                  </a:lnTo>
                  <a:lnTo>
                    <a:pt x="456" y="24"/>
                  </a:lnTo>
                  <a:lnTo>
                    <a:pt x="456" y="32"/>
                  </a:lnTo>
                  <a:lnTo>
                    <a:pt x="456" y="40"/>
                  </a:lnTo>
                  <a:lnTo>
                    <a:pt x="448" y="56"/>
                  </a:lnTo>
                  <a:lnTo>
                    <a:pt x="440" y="72"/>
                  </a:lnTo>
                  <a:lnTo>
                    <a:pt x="440" y="88"/>
                  </a:lnTo>
                  <a:lnTo>
                    <a:pt x="456" y="88"/>
                  </a:lnTo>
                  <a:lnTo>
                    <a:pt x="456" y="80"/>
                  </a:lnTo>
                  <a:lnTo>
                    <a:pt x="464" y="88"/>
                  </a:lnTo>
                  <a:lnTo>
                    <a:pt x="472" y="88"/>
                  </a:lnTo>
                  <a:lnTo>
                    <a:pt x="480" y="96"/>
                  </a:lnTo>
                  <a:lnTo>
                    <a:pt x="488" y="96"/>
                  </a:lnTo>
                  <a:lnTo>
                    <a:pt x="496" y="96"/>
                  </a:lnTo>
                  <a:lnTo>
                    <a:pt x="512" y="104"/>
                  </a:lnTo>
                  <a:lnTo>
                    <a:pt x="528" y="112"/>
                  </a:lnTo>
                  <a:lnTo>
                    <a:pt x="528" y="120"/>
                  </a:lnTo>
                  <a:lnTo>
                    <a:pt x="528" y="128"/>
                  </a:lnTo>
                  <a:lnTo>
                    <a:pt x="528" y="136"/>
                  </a:lnTo>
                  <a:lnTo>
                    <a:pt x="528" y="144"/>
                  </a:lnTo>
                  <a:lnTo>
                    <a:pt x="520" y="144"/>
                  </a:lnTo>
                  <a:lnTo>
                    <a:pt x="536" y="152"/>
                  </a:lnTo>
                  <a:lnTo>
                    <a:pt x="544" y="152"/>
                  </a:lnTo>
                  <a:lnTo>
                    <a:pt x="544" y="160"/>
                  </a:lnTo>
                  <a:lnTo>
                    <a:pt x="536" y="160"/>
                  </a:lnTo>
                  <a:lnTo>
                    <a:pt x="528" y="160"/>
                  </a:lnTo>
                  <a:lnTo>
                    <a:pt x="528" y="168"/>
                  </a:lnTo>
                  <a:lnTo>
                    <a:pt x="528" y="176"/>
                  </a:lnTo>
                  <a:lnTo>
                    <a:pt x="520" y="176"/>
                  </a:lnTo>
                  <a:lnTo>
                    <a:pt x="528" y="176"/>
                  </a:lnTo>
                  <a:lnTo>
                    <a:pt x="536" y="176"/>
                  </a:lnTo>
                  <a:lnTo>
                    <a:pt x="544" y="184"/>
                  </a:lnTo>
                  <a:lnTo>
                    <a:pt x="536" y="200"/>
                  </a:lnTo>
                  <a:lnTo>
                    <a:pt x="528" y="200"/>
                  </a:lnTo>
                  <a:lnTo>
                    <a:pt x="520" y="192"/>
                  </a:lnTo>
                  <a:lnTo>
                    <a:pt x="520" y="200"/>
                  </a:lnTo>
                  <a:lnTo>
                    <a:pt x="528" y="200"/>
                  </a:lnTo>
                  <a:lnTo>
                    <a:pt x="536" y="208"/>
                  </a:lnTo>
                  <a:lnTo>
                    <a:pt x="544" y="208"/>
                  </a:lnTo>
                  <a:lnTo>
                    <a:pt x="552" y="200"/>
                  </a:lnTo>
                  <a:lnTo>
                    <a:pt x="560" y="200"/>
                  </a:lnTo>
                  <a:lnTo>
                    <a:pt x="576" y="200"/>
                  </a:lnTo>
                  <a:lnTo>
                    <a:pt x="584" y="232"/>
                  </a:lnTo>
                  <a:lnTo>
                    <a:pt x="576" y="232"/>
                  </a:lnTo>
                  <a:lnTo>
                    <a:pt x="576" y="240"/>
                  </a:lnTo>
                  <a:close/>
                </a:path>
              </a:pathLst>
            </a:custGeom>
            <a:noFill/>
            <a:ln w="12700" cmpd="sng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>
                <a:defRPr/>
              </a:pPr>
              <a:endParaRPr lang="en-US">
                <a:solidFill>
                  <a:srgbClr val="000000"/>
                </a:solidFill>
                <a:latin typeface="Arial Narrow"/>
                <a:ea typeface="ＭＳ Ｐゴシック" charset="0"/>
                <a:cs typeface="Arial Narrow"/>
              </a:endParaRPr>
            </a:p>
          </p:txBody>
        </p:sp>
        <p:sp>
          <p:nvSpPr>
            <p:cNvPr id="8458" name="Freeform 181">
              <a:extLst>
                <a:ext uri="{FF2B5EF4-FFF2-40B4-BE49-F238E27FC236}">
                  <a16:creationId xmlns:a16="http://schemas.microsoft.com/office/drawing/2014/main" id="{F9E967AC-2BB3-2ABD-9959-AF0CA6F4C97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4911" y="1897060"/>
              <a:ext cx="518381" cy="581969"/>
            </a:xfrm>
            <a:custGeom>
              <a:avLst/>
              <a:gdLst>
                <a:gd name="T0" fmla="*/ 24 w 313"/>
                <a:gd name="T1" fmla="*/ 312 h 361"/>
                <a:gd name="T2" fmla="*/ 40 w 313"/>
                <a:gd name="T3" fmla="*/ 320 h 361"/>
                <a:gd name="T4" fmla="*/ 64 w 313"/>
                <a:gd name="T5" fmla="*/ 328 h 361"/>
                <a:gd name="T6" fmla="*/ 80 w 313"/>
                <a:gd name="T7" fmla="*/ 344 h 361"/>
                <a:gd name="T8" fmla="*/ 120 w 313"/>
                <a:gd name="T9" fmla="*/ 352 h 361"/>
                <a:gd name="T10" fmla="*/ 128 w 313"/>
                <a:gd name="T11" fmla="*/ 344 h 361"/>
                <a:gd name="T12" fmla="*/ 152 w 313"/>
                <a:gd name="T13" fmla="*/ 352 h 361"/>
                <a:gd name="T14" fmla="*/ 160 w 313"/>
                <a:gd name="T15" fmla="*/ 336 h 361"/>
                <a:gd name="T16" fmla="*/ 176 w 313"/>
                <a:gd name="T17" fmla="*/ 352 h 361"/>
                <a:gd name="T18" fmla="*/ 192 w 313"/>
                <a:gd name="T19" fmla="*/ 360 h 361"/>
                <a:gd name="T20" fmla="*/ 208 w 313"/>
                <a:gd name="T21" fmla="*/ 360 h 361"/>
                <a:gd name="T22" fmla="*/ 224 w 313"/>
                <a:gd name="T23" fmla="*/ 344 h 361"/>
                <a:gd name="T24" fmla="*/ 224 w 313"/>
                <a:gd name="T25" fmla="*/ 320 h 361"/>
                <a:gd name="T26" fmla="*/ 240 w 313"/>
                <a:gd name="T27" fmla="*/ 296 h 361"/>
                <a:gd name="T28" fmla="*/ 256 w 313"/>
                <a:gd name="T29" fmla="*/ 296 h 361"/>
                <a:gd name="T30" fmla="*/ 256 w 313"/>
                <a:gd name="T31" fmla="*/ 264 h 361"/>
                <a:gd name="T32" fmla="*/ 264 w 313"/>
                <a:gd name="T33" fmla="*/ 256 h 361"/>
                <a:gd name="T34" fmla="*/ 280 w 313"/>
                <a:gd name="T35" fmla="*/ 248 h 361"/>
                <a:gd name="T36" fmla="*/ 304 w 313"/>
                <a:gd name="T37" fmla="*/ 224 h 361"/>
                <a:gd name="T38" fmla="*/ 304 w 313"/>
                <a:gd name="T39" fmla="*/ 216 h 361"/>
                <a:gd name="T40" fmla="*/ 304 w 313"/>
                <a:gd name="T41" fmla="*/ 200 h 361"/>
                <a:gd name="T42" fmla="*/ 312 w 313"/>
                <a:gd name="T43" fmla="*/ 152 h 361"/>
                <a:gd name="T44" fmla="*/ 312 w 313"/>
                <a:gd name="T45" fmla="*/ 136 h 361"/>
                <a:gd name="T46" fmla="*/ 312 w 313"/>
                <a:gd name="T47" fmla="*/ 120 h 361"/>
                <a:gd name="T48" fmla="*/ 264 w 313"/>
                <a:gd name="T49" fmla="*/ 16 h 361"/>
                <a:gd name="T50" fmla="*/ 240 w 313"/>
                <a:gd name="T51" fmla="*/ 32 h 361"/>
                <a:gd name="T52" fmla="*/ 208 w 313"/>
                <a:gd name="T53" fmla="*/ 64 h 361"/>
                <a:gd name="T54" fmla="*/ 192 w 313"/>
                <a:gd name="T55" fmla="*/ 56 h 361"/>
                <a:gd name="T56" fmla="*/ 160 w 313"/>
                <a:gd name="T57" fmla="*/ 72 h 361"/>
                <a:gd name="T58" fmla="*/ 152 w 313"/>
                <a:gd name="T59" fmla="*/ 64 h 361"/>
                <a:gd name="T60" fmla="*/ 144 w 313"/>
                <a:gd name="T61" fmla="*/ 64 h 361"/>
                <a:gd name="T62" fmla="*/ 104 w 313"/>
                <a:gd name="T63" fmla="*/ 56 h 361"/>
                <a:gd name="T64" fmla="*/ 88 w 313"/>
                <a:gd name="T65" fmla="*/ 48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13" h="361">
                  <a:moveTo>
                    <a:pt x="0" y="64"/>
                  </a:moveTo>
                  <a:lnTo>
                    <a:pt x="24" y="312"/>
                  </a:lnTo>
                  <a:lnTo>
                    <a:pt x="32" y="320"/>
                  </a:lnTo>
                  <a:lnTo>
                    <a:pt x="40" y="320"/>
                  </a:lnTo>
                  <a:lnTo>
                    <a:pt x="48" y="312"/>
                  </a:lnTo>
                  <a:lnTo>
                    <a:pt x="64" y="328"/>
                  </a:lnTo>
                  <a:lnTo>
                    <a:pt x="72" y="336"/>
                  </a:lnTo>
                  <a:lnTo>
                    <a:pt x="80" y="344"/>
                  </a:lnTo>
                  <a:lnTo>
                    <a:pt x="96" y="344"/>
                  </a:lnTo>
                  <a:lnTo>
                    <a:pt x="120" y="352"/>
                  </a:lnTo>
                  <a:lnTo>
                    <a:pt x="120" y="344"/>
                  </a:lnTo>
                  <a:lnTo>
                    <a:pt x="128" y="344"/>
                  </a:lnTo>
                  <a:lnTo>
                    <a:pt x="144" y="352"/>
                  </a:lnTo>
                  <a:lnTo>
                    <a:pt x="152" y="352"/>
                  </a:lnTo>
                  <a:lnTo>
                    <a:pt x="152" y="344"/>
                  </a:lnTo>
                  <a:lnTo>
                    <a:pt x="160" y="336"/>
                  </a:lnTo>
                  <a:lnTo>
                    <a:pt x="168" y="336"/>
                  </a:lnTo>
                  <a:lnTo>
                    <a:pt x="176" y="352"/>
                  </a:lnTo>
                  <a:lnTo>
                    <a:pt x="184" y="352"/>
                  </a:lnTo>
                  <a:lnTo>
                    <a:pt x="192" y="360"/>
                  </a:lnTo>
                  <a:lnTo>
                    <a:pt x="200" y="360"/>
                  </a:lnTo>
                  <a:lnTo>
                    <a:pt x="208" y="360"/>
                  </a:lnTo>
                  <a:lnTo>
                    <a:pt x="216" y="344"/>
                  </a:lnTo>
                  <a:lnTo>
                    <a:pt x="224" y="344"/>
                  </a:lnTo>
                  <a:lnTo>
                    <a:pt x="224" y="336"/>
                  </a:lnTo>
                  <a:lnTo>
                    <a:pt x="224" y="320"/>
                  </a:lnTo>
                  <a:lnTo>
                    <a:pt x="232" y="296"/>
                  </a:lnTo>
                  <a:lnTo>
                    <a:pt x="240" y="296"/>
                  </a:lnTo>
                  <a:lnTo>
                    <a:pt x="240" y="312"/>
                  </a:lnTo>
                  <a:lnTo>
                    <a:pt x="256" y="296"/>
                  </a:lnTo>
                  <a:lnTo>
                    <a:pt x="248" y="288"/>
                  </a:lnTo>
                  <a:lnTo>
                    <a:pt x="256" y="264"/>
                  </a:lnTo>
                  <a:lnTo>
                    <a:pt x="264" y="264"/>
                  </a:lnTo>
                  <a:lnTo>
                    <a:pt x="264" y="256"/>
                  </a:lnTo>
                  <a:lnTo>
                    <a:pt x="272" y="248"/>
                  </a:lnTo>
                  <a:lnTo>
                    <a:pt x="280" y="248"/>
                  </a:lnTo>
                  <a:lnTo>
                    <a:pt x="288" y="248"/>
                  </a:lnTo>
                  <a:lnTo>
                    <a:pt x="304" y="224"/>
                  </a:lnTo>
                  <a:lnTo>
                    <a:pt x="312" y="216"/>
                  </a:lnTo>
                  <a:lnTo>
                    <a:pt x="304" y="216"/>
                  </a:lnTo>
                  <a:lnTo>
                    <a:pt x="304" y="208"/>
                  </a:lnTo>
                  <a:lnTo>
                    <a:pt x="304" y="200"/>
                  </a:lnTo>
                  <a:lnTo>
                    <a:pt x="312" y="192"/>
                  </a:lnTo>
                  <a:lnTo>
                    <a:pt x="312" y="152"/>
                  </a:lnTo>
                  <a:lnTo>
                    <a:pt x="304" y="144"/>
                  </a:lnTo>
                  <a:lnTo>
                    <a:pt x="312" y="136"/>
                  </a:lnTo>
                  <a:lnTo>
                    <a:pt x="304" y="128"/>
                  </a:lnTo>
                  <a:lnTo>
                    <a:pt x="312" y="120"/>
                  </a:lnTo>
                  <a:lnTo>
                    <a:pt x="296" y="0"/>
                  </a:lnTo>
                  <a:lnTo>
                    <a:pt x="264" y="16"/>
                  </a:lnTo>
                  <a:lnTo>
                    <a:pt x="240" y="24"/>
                  </a:lnTo>
                  <a:lnTo>
                    <a:pt x="240" y="32"/>
                  </a:lnTo>
                  <a:lnTo>
                    <a:pt x="216" y="56"/>
                  </a:lnTo>
                  <a:lnTo>
                    <a:pt x="208" y="64"/>
                  </a:lnTo>
                  <a:lnTo>
                    <a:pt x="200" y="56"/>
                  </a:lnTo>
                  <a:lnTo>
                    <a:pt x="192" y="56"/>
                  </a:lnTo>
                  <a:lnTo>
                    <a:pt x="184" y="64"/>
                  </a:lnTo>
                  <a:lnTo>
                    <a:pt x="160" y="72"/>
                  </a:lnTo>
                  <a:lnTo>
                    <a:pt x="160" y="64"/>
                  </a:lnTo>
                  <a:lnTo>
                    <a:pt x="152" y="64"/>
                  </a:lnTo>
                  <a:lnTo>
                    <a:pt x="144" y="64"/>
                  </a:lnTo>
                  <a:lnTo>
                    <a:pt x="128" y="64"/>
                  </a:lnTo>
                  <a:lnTo>
                    <a:pt x="104" y="56"/>
                  </a:lnTo>
                  <a:lnTo>
                    <a:pt x="88" y="56"/>
                  </a:lnTo>
                  <a:lnTo>
                    <a:pt x="88" y="48"/>
                  </a:lnTo>
                  <a:lnTo>
                    <a:pt x="0" y="64"/>
                  </a:lnTo>
                  <a:close/>
                </a:path>
              </a:pathLst>
            </a:custGeom>
            <a:noFill/>
            <a:ln w="12700" cmpd="sng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>
                <a:defRPr/>
              </a:pPr>
              <a:endParaRPr lang="en-US">
                <a:solidFill>
                  <a:srgbClr val="000000"/>
                </a:solidFill>
                <a:latin typeface="Arial Narrow"/>
                <a:ea typeface="ＭＳ Ｐゴシック" charset="0"/>
                <a:cs typeface="Arial Narrow"/>
              </a:endParaRPr>
            </a:p>
          </p:txBody>
        </p:sp>
        <p:grpSp>
          <p:nvGrpSpPr>
            <p:cNvPr id="8468" name="Group 204">
              <a:extLst>
                <a:ext uri="{FF2B5EF4-FFF2-40B4-BE49-F238E27FC236}">
                  <a16:creationId xmlns:a16="http://schemas.microsoft.com/office/drawing/2014/main" id="{4F80B08D-A821-682D-096C-1C5EEEB29A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15268" y="2708500"/>
              <a:ext cx="4112495" cy="1855115"/>
              <a:chOff x="1709" y="2374"/>
              <a:chExt cx="2975" cy="1342"/>
            </a:xfrm>
            <a:noFill/>
          </p:grpSpPr>
          <p:sp>
            <p:nvSpPr>
              <p:cNvPr id="8469" name="Freeform 205">
                <a:extLst>
                  <a:ext uri="{FF2B5EF4-FFF2-40B4-BE49-F238E27FC236}">
                    <a16:creationId xmlns:a16="http://schemas.microsoft.com/office/drawing/2014/main" id="{F839F472-CC30-17DE-A480-377C890E58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9" y="2374"/>
                <a:ext cx="644" cy="643"/>
              </a:xfrm>
              <a:custGeom>
                <a:avLst/>
                <a:gdLst>
                  <a:gd name="T0" fmla="*/ 72 w 537"/>
                  <a:gd name="T1" fmla="*/ 0 h 553"/>
                  <a:gd name="T2" fmla="*/ 0 w 537"/>
                  <a:gd name="T3" fmla="*/ 544 h 553"/>
                  <a:gd name="T4" fmla="*/ 64 w 537"/>
                  <a:gd name="T5" fmla="*/ 552 h 553"/>
                  <a:gd name="T6" fmla="*/ 72 w 537"/>
                  <a:gd name="T7" fmla="*/ 512 h 553"/>
                  <a:gd name="T8" fmla="*/ 208 w 537"/>
                  <a:gd name="T9" fmla="*/ 528 h 553"/>
                  <a:gd name="T10" fmla="*/ 208 w 537"/>
                  <a:gd name="T11" fmla="*/ 520 h 553"/>
                  <a:gd name="T12" fmla="*/ 208 w 537"/>
                  <a:gd name="T13" fmla="*/ 512 h 553"/>
                  <a:gd name="T14" fmla="*/ 208 w 537"/>
                  <a:gd name="T15" fmla="*/ 504 h 553"/>
                  <a:gd name="T16" fmla="*/ 496 w 537"/>
                  <a:gd name="T17" fmla="*/ 536 h 553"/>
                  <a:gd name="T18" fmla="*/ 528 w 537"/>
                  <a:gd name="T19" fmla="*/ 96 h 553"/>
                  <a:gd name="T20" fmla="*/ 536 w 537"/>
                  <a:gd name="T21" fmla="*/ 48 h 553"/>
                  <a:gd name="T22" fmla="*/ 72 w 537"/>
                  <a:gd name="T23" fmla="*/ 0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37" h="553">
                    <a:moveTo>
                      <a:pt x="72" y="0"/>
                    </a:moveTo>
                    <a:lnTo>
                      <a:pt x="0" y="544"/>
                    </a:lnTo>
                    <a:lnTo>
                      <a:pt x="64" y="552"/>
                    </a:lnTo>
                    <a:lnTo>
                      <a:pt x="72" y="512"/>
                    </a:lnTo>
                    <a:lnTo>
                      <a:pt x="208" y="528"/>
                    </a:lnTo>
                    <a:lnTo>
                      <a:pt x="208" y="520"/>
                    </a:lnTo>
                    <a:lnTo>
                      <a:pt x="208" y="512"/>
                    </a:lnTo>
                    <a:lnTo>
                      <a:pt x="208" y="504"/>
                    </a:lnTo>
                    <a:lnTo>
                      <a:pt x="496" y="536"/>
                    </a:lnTo>
                    <a:lnTo>
                      <a:pt x="528" y="96"/>
                    </a:lnTo>
                    <a:lnTo>
                      <a:pt x="536" y="48"/>
                    </a:lnTo>
                    <a:lnTo>
                      <a:pt x="72" y="0"/>
                    </a:lnTo>
                    <a:close/>
                  </a:path>
                </a:pathLst>
              </a:custGeom>
              <a:grpFill/>
              <a:ln w="12700" cmpd="sng">
                <a:solidFill>
                  <a:schemeClr val="bg1">
                    <a:lumMod val="75000"/>
                  </a:schemeClr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en-US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endParaRPr>
              </a:p>
            </p:txBody>
          </p:sp>
          <p:sp>
            <p:nvSpPr>
              <p:cNvPr id="8470" name="Freeform 206">
                <a:extLst>
                  <a:ext uri="{FF2B5EF4-FFF2-40B4-BE49-F238E27FC236}">
                    <a16:creationId xmlns:a16="http://schemas.microsoft.com/office/drawing/2014/main" id="{687FC923-F44A-B9B1-DF53-F4D05AE22A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6" y="2895"/>
                <a:ext cx="529" cy="439"/>
              </a:xfrm>
              <a:custGeom>
                <a:avLst/>
                <a:gdLst>
                  <a:gd name="T0" fmla="*/ 232 w 441"/>
                  <a:gd name="T1" fmla="*/ 0 h 377"/>
                  <a:gd name="T2" fmla="*/ 248 w 441"/>
                  <a:gd name="T3" fmla="*/ 24 h 377"/>
                  <a:gd name="T4" fmla="*/ 248 w 441"/>
                  <a:gd name="T5" fmla="*/ 56 h 377"/>
                  <a:gd name="T6" fmla="*/ 256 w 441"/>
                  <a:gd name="T7" fmla="*/ 64 h 377"/>
                  <a:gd name="T8" fmla="*/ 240 w 441"/>
                  <a:gd name="T9" fmla="*/ 80 h 377"/>
                  <a:gd name="T10" fmla="*/ 224 w 441"/>
                  <a:gd name="T11" fmla="*/ 120 h 377"/>
                  <a:gd name="T12" fmla="*/ 208 w 441"/>
                  <a:gd name="T13" fmla="*/ 192 h 377"/>
                  <a:gd name="T14" fmla="*/ 360 w 441"/>
                  <a:gd name="T15" fmla="*/ 192 h 377"/>
                  <a:gd name="T16" fmla="*/ 360 w 441"/>
                  <a:gd name="T17" fmla="*/ 224 h 377"/>
                  <a:gd name="T18" fmla="*/ 376 w 441"/>
                  <a:gd name="T19" fmla="*/ 264 h 377"/>
                  <a:gd name="T20" fmla="*/ 344 w 441"/>
                  <a:gd name="T21" fmla="*/ 248 h 377"/>
                  <a:gd name="T22" fmla="*/ 320 w 441"/>
                  <a:gd name="T23" fmla="*/ 264 h 377"/>
                  <a:gd name="T24" fmla="*/ 320 w 441"/>
                  <a:gd name="T25" fmla="*/ 280 h 377"/>
                  <a:gd name="T26" fmla="*/ 352 w 441"/>
                  <a:gd name="T27" fmla="*/ 280 h 377"/>
                  <a:gd name="T28" fmla="*/ 360 w 441"/>
                  <a:gd name="T29" fmla="*/ 272 h 377"/>
                  <a:gd name="T30" fmla="*/ 376 w 441"/>
                  <a:gd name="T31" fmla="*/ 272 h 377"/>
                  <a:gd name="T32" fmla="*/ 360 w 441"/>
                  <a:gd name="T33" fmla="*/ 280 h 377"/>
                  <a:gd name="T34" fmla="*/ 368 w 441"/>
                  <a:gd name="T35" fmla="*/ 296 h 377"/>
                  <a:gd name="T36" fmla="*/ 384 w 441"/>
                  <a:gd name="T37" fmla="*/ 288 h 377"/>
                  <a:gd name="T38" fmla="*/ 408 w 441"/>
                  <a:gd name="T39" fmla="*/ 272 h 377"/>
                  <a:gd name="T40" fmla="*/ 416 w 441"/>
                  <a:gd name="T41" fmla="*/ 264 h 377"/>
                  <a:gd name="T42" fmla="*/ 416 w 441"/>
                  <a:gd name="T43" fmla="*/ 280 h 377"/>
                  <a:gd name="T44" fmla="*/ 408 w 441"/>
                  <a:gd name="T45" fmla="*/ 296 h 377"/>
                  <a:gd name="T46" fmla="*/ 384 w 441"/>
                  <a:gd name="T47" fmla="*/ 320 h 377"/>
                  <a:gd name="T48" fmla="*/ 392 w 441"/>
                  <a:gd name="T49" fmla="*/ 328 h 377"/>
                  <a:gd name="T50" fmla="*/ 440 w 441"/>
                  <a:gd name="T51" fmla="*/ 352 h 377"/>
                  <a:gd name="T52" fmla="*/ 440 w 441"/>
                  <a:gd name="T53" fmla="*/ 368 h 377"/>
                  <a:gd name="T54" fmla="*/ 408 w 441"/>
                  <a:gd name="T55" fmla="*/ 376 h 377"/>
                  <a:gd name="T56" fmla="*/ 392 w 441"/>
                  <a:gd name="T57" fmla="*/ 352 h 377"/>
                  <a:gd name="T58" fmla="*/ 360 w 441"/>
                  <a:gd name="T59" fmla="*/ 336 h 377"/>
                  <a:gd name="T60" fmla="*/ 352 w 441"/>
                  <a:gd name="T61" fmla="*/ 336 h 377"/>
                  <a:gd name="T62" fmla="*/ 352 w 441"/>
                  <a:gd name="T63" fmla="*/ 352 h 377"/>
                  <a:gd name="T64" fmla="*/ 344 w 441"/>
                  <a:gd name="T65" fmla="*/ 368 h 377"/>
                  <a:gd name="T66" fmla="*/ 328 w 441"/>
                  <a:gd name="T67" fmla="*/ 360 h 377"/>
                  <a:gd name="T68" fmla="*/ 320 w 441"/>
                  <a:gd name="T69" fmla="*/ 360 h 377"/>
                  <a:gd name="T70" fmla="*/ 296 w 441"/>
                  <a:gd name="T71" fmla="*/ 368 h 377"/>
                  <a:gd name="T72" fmla="*/ 280 w 441"/>
                  <a:gd name="T73" fmla="*/ 368 h 377"/>
                  <a:gd name="T74" fmla="*/ 240 w 441"/>
                  <a:gd name="T75" fmla="*/ 336 h 377"/>
                  <a:gd name="T76" fmla="*/ 216 w 441"/>
                  <a:gd name="T77" fmla="*/ 328 h 377"/>
                  <a:gd name="T78" fmla="*/ 208 w 441"/>
                  <a:gd name="T79" fmla="*/ 328 h 377"/>
                  <a:gd name="T80" fmla="*/ 200 w 441"/>
                  <a:gd name="T81" fmla="*/ 320 h 377"/>
                  <a:gd name="T82" fmla="*/ 200 w 441"/>
                  <a:gd name="T83" fmla="*/ 312 h 377"/>
                  <a:gd name="T84" fmla="*/ 176 w 441"/>
                  <a:gd name="T85" fmla="*/ 328 h 377"/>
                  <a:gd name="T86" fmla="*/ 176 w 441"/>
                  <a:gd name="T87" fmla="*/ 328 h 377"/>
                  <a:gd name="T88" fmla="*/ 104 w 441"/>
                  <a:gd name="T89" fmla="*/ 328 h 377"/>
                  <a:gd name="T90" fmla="*/ 32 w 441"/>
                  <a:gd name="T91" fmla="*/ 328 h 377"/>
                  <a:gd name="T92" fmla="*/ 24 w 441"/>
                  <a:gd name="T93" fmla="*/ 320 h 377"/>
                  <a:gd name="T94" fmla="*/ 32 w 441"/>
                  <a:gd name="T95" fmla="*/ 304 h 377"/>
                  <a:gd name="T96" fmla="*/ 32 w 441"/>
                  <a:gd name="T97" fmla="*/ 272 h 377"/>
                  <a:gd name="T98" fmla="*/ 40 w 441"/>
                  <a:gd name="T99" fmla="*/ 256 h 377"/>
                  <a:gd name="T100" fmla="*/ 48 w 441"/>
                  <a:gd name="T101" fmla="*/ 232 h 377"/>
                  <a:gd name="T102" fmla="*/ 48 w 441"/>
                  <a:gd name="T103" fmla="*/ 208 h 377"/>
                  <a:gd name="T104" fmla="*/ 48 w 441"/>
                  <a:gd name="T105" fmla="*/ 176 h 377"/>
                  <a:gd name="T106" fmla="*/ 40 w 441"/>
                  <a:gd name="T107" fmla="*/ 168 h 377"/>
                  <a:gd name="T108" fmla="*/ 32 w 441"/>
                  <a:gd name="T109" fmla="*/ 152 h 377"/>
                  <a:gd name="T110" fmla="*/ 24 w 441"/>
                  <a:gd name="T111" fmla="*/ 144 h 377"/>
                  <a:gd name="T112" fmla="*/ 24 w 441"/>
                  <a:gd name="T113" fmla="*/ 120 h 377"/>
                  <a:gd name="T114" fmla="*/ 8 w 441"/>
                  <a:gd name="T115" fmla="*/ 104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41" h="377">
                    <a:moveTo>
                      <a:pt x="0" y="8"/>
                    </a:moveTo>
                    <a:lnTo>
                      <a:pt x="232" y="0"/>
                    </a:lnTo>
                    <a:lnTo>
                      <a:pt x="232" y="8"/>
                    </a:lnTo>
                    <a:lnTo>
                      <a:pt x="248" y="24"/>
                    </a:lnTo>
                    <a:lnTo>
                      <a:pt x="248" y="40"/>
                    </a:lnTo>
                    <a:lnTo>
                      <a:pt x="248" y="56"/>
                    </a:lnTo>
                    <a:lnTo>
                      <a:pt x="256" y="56"/>
                    </a:lnTo>
                    <a:lnTo>
                      <a:pt x="256" y="64"/>
                    </a:lnTo>
                    <a:lnTo>
                      <a:pt x="248" y="72"/>
                    </a:lnTo>
                    <a:lnTo>
                      <a:pt x="240" y="80"/>
                    </a:lnTo>
                    <a:lnTo>
                      <a:pt x="240" y="96"/>
                    </a:lnTo>
                    <a:lnTo>
                      <a:pt x="224" y="120"/>
                    </a:lnTo>
                    <a:lnTo>
                      <a:pt x="208" y="168"/>
                    </a:lnTo>
                    <a:lnTo>
                      <a:pt x="208" y="192"/>
                    </a:lnTo>
                    <a:lnTo>
                      <a:pt x="360" y="184"/>
                    </a:lnTo>
                    <a:lnTo>
                      <a:pt x="360" y="192"/>
                    </a:lnTo>
                    <a:lnTo>
                      <a:pt x="360" y="208"/>
                    </a:lnTo>
                    <a:lnTo>
                      <a:pt x="360" y="224"/>
                    </a:lnTo>
                    <a:lnTo>
                      <a:pt x="376" y="240"/>
                    </a:lnTo>
                    <a:lnTo>
                      <a:pt x="376" y="264"/>
                    </a:lnTo>
                    <a:lnTo>
                      <a:pt x="360" y="256"/>
                    </a:lnTo>
                    <a:lnTo>
                      <a:pt x="344" y="248"/>
                    </a:lnTo>
                    <a:lnTo>
                      <a:pt x="336" y="248"/>
                    </a:lnTo>
                    <a:lnTo>
                      <a:pt x="320" y="264"/>
                    </a:lnTo>
                    <a:lnTo>
                      <a:pt x="320" y="272"/>
                    </a:lnTo>
                    <a:lnTo>
                      <a:pt x="320" y="280"/>
                    </a:lnTo>
                    <a:lnTo>
                      <a:pt x="328" y="280"/>
                    </a:lnTo>
                    <a:lnTo>
                      <a:pt x="352" y="280"/>
                    </a:lnTo>
                    <a:lnTo>
                      <a:pt x="352" y="272"/>
                    </a:lnTo>
                    <a:lnTo>
                      <a:pt x="360" y="272"/>
                    </a:lnTo>
                    <a:lnTo>
                      <a:pt x="368" y="272"/>
                    </a:lnTo>
                    <a:lnTo>
                      <a:pt x="376" y="272"/>
                    </a:lnTo>
                    <a:lnTo>
                      <a:pt x="368" y="280"/>
                    </a:lnTo>
                    <a:lnTo>
                      <a:pt x="360" y="280"/>
                    </a:lnTo>
                    <a:lnTo>
                      <a:pt x="368" y="288"/>
                    </a:lnTo>
                    <a:lnTo>
                      <a:pt x="368" y="296"/>
                    </a:lnTo>
                    <a:lnTo>
                      <a:pt x="376" y="296"/>
                    </a:lnTo>
                    <a:lnTo>
                      <a:pt x="384" y="288"/>
                    </a:lnTo>
                    <a:lnTo>
                      <a:pt x="384" y="280"/>
                    </a:lnTo>
                    <a:lnTo>
                      <a:pt x="408" y="272"/>
                    </a:lnTo>
                    <a:lnTo>
                      <a:pt x="408" y="264"/>
                    </a:lnTo>
                    <a:lnTo>
                      <a:pt x="416" y="264"/>
                    </a:lnTo>
                    <a:lnTo>
                      <a:pt x="416" y="272"/>
                    </a:lnTo>
                    <a:lnTo>
                      <a:pt x="416" y="280"/>
                    </a:lnTo>
                    <a:lnTo>
                      <a:pt x="416" y="288"/>
                    </a:lnTo>
                    <a:lnTo>
                      <a:pt x="408" y="296"/>
                    </a:lnTo>
                    <a:lnTo>
                      <a:pt x="400" y="312"/>
                    </a:lnTo>
                    <a:lnTo>
                      <a:pt x="384" y="320"/>
                    </a:lnTo>
                    <a:lnTo>
                      <a:pt x="384" y="328"/>
                    </a:lnTo>
                    <a:lnTo>
                      <a:pt x="392" y="328"/>
                    </a:lnTo>
                    <a:lnTo>
                      <a:pt x="408" y="344"/>
                    </a:lnTo>
                    <a:lnTo>
                      <a:pt x="440" y="352"/>
                    </a:lnTo>
                    <a:lnTo>
                      <a:pt x="440" y="360"/>
                    </a:lnTo>
                    <a:lnTo>
                      <a:pt x="440" y="368"/>
                    </a:lnTo>
                    <a:lnTo>
                      <a:pt x="432" y="368"/>
                    </a:lnTo>
                    <a:lnTo>
                      <a:pt x="408" y="376"/>
                    </a:lnTo>
                    <a:lnTo>
                      <a:pt x="408" y="360"/>
                    </a:lnTo>
                    <a:lnTo>
                      <a:pt x="392" y="352"/>
                    </a:lnTo>
                    <a:lnTo>
                      <a:pt x="368" y="344"/>
                    </a:lnTo>
                    <a:lnTo>
                      <a:pt x="360" y="336"/>
                    </a:lnTo>
                    <a:lnTo>
                      <a:pt x="360" y="328"/>
                    </a:lnTo>
                    <a:lnTo>
                      <a:pt x="352" y="336"/>
                    </a:lnTo>
                    <a:lnTo>
                      <a:pt x="352" y="352"/>
                    </a:lnTo>
                    <a:lnTo>
                      <a:pt x="352" y="360"/>
                    </a:lnTo>
                    <a:lnTo>
                      <a:pt x="344" y="368"/>
                    </a:lnTo>
                    <a:lnTo>
                      <a:pt x="336" y="368"/>
                    </a:lnTo>
                    <a:lnTo>
                      <a:pt x="328" y="360"/>
                    </a:lnTo>
                    <a:lnTo>
                      <a:pt x="328" y="352"/>
                    </a:lnTo>
                    <a:lnTo>
                      <a:pt x="320" y="360"/>
                    </a:lnTo>
                    <a:lnTo>
                      <a:pt x="312" y="352"/>
                    </a:lnTo>
                    <a:lnTo>
                      <a:pt x="296" y="368"/>
                    </a:lnTo>
                    <a:lnTo>
                      <a:pt x="288" y="368"/>
                    </a:lnTo>
                    <a:lnTo>
                      <a:pt x="280" y="368"/>
                    </a:lnTo>
                    <a:lnTo>
                      <a:pt x="264" y="360"/>
                    </a:lnTo>
                    <a:lnTo>
                      <a:pt x="240" y="336"/>
                    </a:lnTo>
                    <a:lnTo>
                      <a:pt x="232" y="336"/>
                    </a:lnTo>
                    <a:lnTo>
                      <a:pt x="216" y="328"/>
                    </a:lnTo>
                    <a:lnTo>
                      <a:pt x="208" y="328"/>
                    </a:lnTo>
                    <a:lnTo>
                      <a:pt x="208" y="320"/>
                    </a:lnTo>
                    <a:lnTo>
                      <a:pt x="200" y="320"/>
                    </a:lnTo>
                    <a:lnTo>
                      <a:pt x="200" y="312"/>
                    </a:lnTo>
                    <a:lnTo>
                      <a:pt x="192" y="312"/>
                    </a:lnTo>
                    <a:lnTo>
                      <a:pt x="176" y="328"/>
                    </a:lnTo>
                    <a:lnTo>
                      <a:pt x="184" y="328"/>
                    </a:lnTo>
                    <a:lnTo>
                      <a:pt x="176" y="328"/>
                    </a:lnTo>
                    <a:lnTo>
                      <a:pt x="152" y="328"/>
                    </a:lnTo>
                    <a:lnTo>
                      <a:pt x="104" y="328"/>
                    </a:lnTo>
                    <a:lnTo>
                      <a:pt x="80" y="320"/>
                    </a:lnTo>
                    <a:lnTo>
                      <a:pt x="32" y="328"/>
                    </a:lnTo>
                    <a:lnTo>
                      <a:pt x="24" y="328"/>
                    </a:lnTo>
                    <a:lnTo>
                      <a:pt x="24" y="320"/>
                    </a:lnTo>
                    <a:lnTo>
                      <a:pt x="24" y="312"/>
                    </a:lnTo>
                    <a:lnTo>
                      <a:pt x="32" y="304"/>
                    </a:lnTo>
                    <a:lnTo>
                      <a:pt x="40" y="280"/>
                    </a:lnTo>
                    <a:lnTo>
                      <a:pt x="32" y="272"/>
                    </a:lnTo>
                    <a:lnTo>
                      <a:pt x="32" y="264"/>
                    </a:lnTo>
                    <a:lnTo>
                      <a:pt x="40" y="256"/>
                    </a:lnTo>
                    <a:lnTo>
                      <a:pt x="40" y="240"/>
                    </a:lnTo>
                    <a:lnTo>
                      <a:pt x="48" y="232"/>
                    </a:lnTo>
                    <a:lnTo>
                      <a:pt x="48" y="224"/>
                    </a:lnTo>
                    <a:lnTo>
                      <a:pt x="48" y="208"/>
                    </a:lnTo>
                    <a:lnTo>
                      <a:pt x="48" y="192"/>
                    </a:lnTo>
                    <a:lnTo>
                      <a:pt x="48" y="176"/>
                    </a:lnTo>
                    <a:lnTo>
                      <a:pt x="40" y="176"/>
                    </a:lnTo>
                    <a:lnTo>
                      <a:pt x="40" y="168"/>
                    </a:lnTo>
                    <a:lnTo>
                      <a:pt x="40" y="160"/>
                    </a:lnTo>
                    <a:lnTo>
                      <a:pt x="32" y="152"/>
                    </a:lnTo>
                    <a:lnTo>
                      <a:pt x="24" y="152"/>
                    </a:lnTo>
                    <a:lnTo>
                      <a:pt x="24" y="144"/>
                    </a:lnTo>
                    <a:lnTo>
                      <a:pt x="32" y="136"/>
                    </a:lnTo>
                    <a:lnTo>
                      <a:pt x="24" y="120"/>
                    </a:lnTo>
                    <a:lnTo>
                      <a:pt x="8" y="112"/>
                    </a:lnTo>
                    <a:lnTo>
                      <a:pt x="8" y="104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12700" cmpd="sng">
                <a:solidFill>
                  <a:schemeClr val="bg1">
                    <a:lumMod val="75000"/>
                  </a:schemeClr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en-US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endParaRPr>
              </a:p>
            </p:txBody>
          </p:sp>
          <p:sp>
            <p:nvSpPr>
              <p:cNvPr id="8471" name="Freeform 207">
                <a:extLst>
                  <a:ext uri="{FF2B5EF4-FFF2-40B4-BE49-F238E27FC236}">
                    <a16:creationId xmlns:a16="http://schemas.microsoft.com/office/drawing/2014/main" id="{1D55ED18-7F49-1CC7-DDFB-03A79928C8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8" y="2486"/>
                <a:ext cx="1287" cy="1230"/>
              </a:xfrm>
              <a:custGeom>
                <a:avLst/>
                <a:gdLst>
                  <a:gd name="T0" fmla="*/ 928 w 1073"/>
                  <a:gd name="T1" fmla="*/ 272 h 1057"/>
                  <a:gd name="T2" fmla="*/ 880 w 1073"/>
                  <a:gd name="T3" fmla="*/ 280 h 1057"/>
                  <a:gd name="T4" fmla="*/ 832 w 1073"/>
                  <a:gd name="T5" fmla="*/ 288 h 1057"/>
                  <a:gd name="T6" fmla="*/ 808 w 1073"/>
                  <a:gd name="T7" fmla="*/ 280 h 1057"/>
                  <a:gd name="T8" fmla="*/ 776 w 1073"/>
                  <a:gd name="T9" fmla="*/ 280 h 1057"/>
                  <a:gd name="T10" fmla="*/ 768 w 1073"/>
                  <a:gd name="T11" fmla="*/ 280 h 1057"/>
                  <a:gd name="T12" fmla="*/ 736 w 1073"/>
                  <a:gd name="T13" fmla="*/ 264 h 1057"/>
                  <a:gd name="T14" fmla="*/ 704 w 1073"/>
                  <a:gd name="T15" fmla="*/ 256 h 1057"/>
                  <a:gd name="T16" fmla="*/ 664 w 1073"/>
                  <a:gd name="T17" fmla="*/ 248 h 1057"/>
                  <a:gd name="T18" fmla="*/ 640 w 1073"/>
                  <a:gd name="T19" fmla="*/ 240 h 1057"/>
                  <a:gd name="T20" fmla="*/ 616 w 1073"/>
                  <a:gd name="T21" fmla="*/ 224 h 1057"/>
                  <a:gd name="T22" fmla="*/ 576 w 1073"/>
                  <a:gd name="T23" fmla="*/ 224 h 1057"/>
                  <a:gd name="T24" fmla="*/ 560 w 1073"/>
                  <a:gd name="T25" fmla="*/ 16 h 1057"/>
                  <a:gd name="T26" fmla="*/ 0 w 1073"/>
                  <a:gd name="T27" fmla="*/ 416 h 1057"/>
                  <a:gd name="T28" fmla="*/ 16 w 1073"/>
                  <a:gd name="T29" fmla="*/ 456 h 1057"/>
                  <a:gd name="T30" fmla="*/ 128 w 1073"/>
                  <a:gd name="T31" fmla="*/ 560 h 1057"/>
                  <a:gd name="T32" fmla="*/ 144 w 1073"/>
                  <a:gd name="T33" fmla="*/ 600 h 1057"/>
                  <a:gd name="T34" fmla="*/ 208 w 1073"/>
                  <a:gd name="T35" fmla="*/ 704 h 1057"/>
                  <a:gd name="T36" fmla="*/ 280 w 1073"/>
                  <a:gd name="T37" fmla="*/ 712 h 1057"/>
                  <a:gd name="T38" fmla="*/ 312 w 1073"/>
                  <a:gd name="T39" fmla="*/ 656 h 1057"/>
                  <a:gd name="T40" fmla="*/ 336 w 1073"/>
                  <a:gd name="T41" fmla="*/ 648 h 1057"/>
                  <a:gd name="T42" fmla="*/ 376 w 1073"/>
                  <a:gd name="T43" fmla="*/ 664 h 1057"/>
                  <a:gd name="T44" fmla="*/ 424 w 1073"/>
                  <a:gd name="T45" fmla="*/ 680 h 1057"/>
                  <a:gd name="T46" fmla="*/ 448 w 1073"/>
                  <a:gd name="T47" fmla="*/ 704 h 1057"/>
                  <a:gd name="T48" fmla="*/ 496 w 1073"/>
                  <a:gd name="T49" fmla="*/ 800 h 1057"/>
                  <a:gd name="T50" fmla="*/ 552 w 1073"/>
                  <a:gd name="T51" fmla="*/ 872 h 1057"/>
                  <a:gd name="T52" fmla="*/ 568 w 1073"/>
                  <a:gd name="T53" fmla="*/ 920 h 1057"/>
                  <a:gd name="T54" fmla="*/ 600 w 1073"/>
                  <a:gd name="T55" fmla="*/ 992 h 1057"/>
                  <a:gd name="T56" fmla="*/ 672 w 1073"/>
                  <a:gd name="T57" fmla="*/ 1032 h 1057"/>
                  <a:gd name="T58" fmla="*/ 752 w 1073"/>
                  <a:gd name="T59" fmla="*/ 1056 h 1057"/>
                  <a:gd name="T60" fmla="*/ 760 w 1073"/>
                  <a:gd name="T61" fmla="*/ 1032 h 1057"/>
                  <a:gd name="T62" fmla="*/ 736 w 1073"/>
                  <a:gd name="T63" fmla="*/ 960 h 1057"/>
                  <a:gd name="T64" fmla="*/ 736 w 1073"/>
                  <a:gd name="T65" fmla="*/ 912 h 1057"/>
                  <a:gd name="T66" fmla="*/ 752 w 1073"/>
                  <a:gd name="T67" fmla="*/ 864 h 1057"/>
                  <a:gd name="T68" fmla="*/ 776 w 1073"/>
                  <a:gd name="T69" fmla="*/ 840 h 1057"/>
                  <a:gd name="T70" fmla="*/ 792 w 1073"/>
                  <a:gd name="T71" fmla="*/ 832 h 1057"/>
                  <a:gd name="T72" fmla="*/ 832 w 1073"/>
                  <a:gd name="T73" fmla="*/ 808 h 1057"/>
                  <a:gd name="T74" fmla="*/ 840 w 1073"/>
                  <a:gd name="T75" fmla="*/ 784 h 1057"/>
                  <a:gd name="T76" fmla="*/ 888 w 1073"/>
                  <a:gd name="T77" fmla="*/ 776 h 1057"/>
                  <a:gd name="T78" fmla="*/ 960 w 1073"/>
                  <a:gd name="T79" fmla="*/ 704 h 1057"/>
                  <a:gd name="T80" fmla="*/ 976 w 1073"/>
                  <a:gd name="T81" fmla="*/ 680 h 1057"/>
                  <a:gd name="T82" fmla="*/ 992 w 1073"/>
                  <a:gd name="T83" fmla="*/ 696 h 1057"/>
                  <a:gd name="T84" fmla="*/ 1048 w 1073"/>
                  <a:gd name="T85" fmla="*/ 680 h 1057"/>
                  <a:gd name="T86" fmla="*/ 1064 w 1073"/>
                  <a:gd name="T87" fmla="*/ 632 h 1057"/>
                  <a:gd name="T88" fmla="*/ 1064 w 1073"/>
                  <a:gd name="T89" fmla="*/ 592 h 1057"/>
                  <a:gd name="T90" fmla="*/ 1072 w 1073"/>
                  <a:gd name="T91" fmla="*/ 544 h 1057"/>
                  <a:gd name="T92" fmla="*/ 1064 w 1073"/>
                  <a:gd name="T93" fmla="*/ 512 h 1057"/>
                  <a:gd name="T94" fmla="*/ 1056 w 1073"/>
                  <a:gd name="T95" fmla="*/ 488 h 1057"/>
                  <a:gd name="T96" fmla="*/ 1024 w 1073"/>
                  <a:gd name="T97" fmla="*/ 360 h 1057"/>
                  <a:gd name="T98" fmla="*/ 984 w 1073"/>
                  <a:gd name="T99" fmla="*/ 296 h 10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73" h="1057">
                    <a:moveTo>
                      <a:pt x="984" y="296"/>
                    </a:moveTo>
                    <a:lnTo>
                      <a:pt x="976" y="296"/>
                    </a:lnTo>
                    <a:lnTo>
                      <a:pt x="976" y="288"/>
                    </a:lnTo>
                    <a:lnTo>
                      <a:pt x="928" y="272"/>
                    </a:lnTo>
                    <a:lnTo>
                      <a:pt x="920" y="272"/>
                    </a:lnTo>
                    <a:lnTo>
                      <a:pt x="904" y="272"/>
                    </a:lnTo>
                    <a:lnTo>
                      <a:pt x="896" y="272"/>
                    </a:lnTo>
                    <a:lnTo>
                      <a:pt x="880" y="280"/>
                    </a:lnTo>
                    <a:lnTo>
                      <a:pt x="864" y="280"/>
                    </a:lnTo>
                    <a:lnTo>
                      <a:pt x="856" y="280"/>
                    </a:lnTo>
                    <a:lnTo>
                      <a:pt x="840" y="296"/>
                    </a:lnTo>
                    <a:lnTo>
                      <a:pt x="832" y="288"/>
                    </a:lnTo>
                    <a:lnTo>
                      <a:pt x="824" y="280"/>
                    </a:lnTo>
                    <a:lnTo>
                      <a:pt x="816" y="280"/>
                    </a:lnTo>
                    <a:lnTo>
                      <a:pt x="816" y="272"/>
                    </a:lnTo>
                    <a:lnTo>
                      <a:pt x="808" y="280"/>
                    </a:lnTo>
                    <a:lnTo>
                      <a:pt x="800" y="280"/>
                    </a:lnTo>
                    <a:lnTo>
                      <a:pt x="792" y="272"/>
                    </a:lnTo>
                    <a:lnTo>
                      <a:pt x="784" y="272"/>
                    </a:lnTo>
                    <a:lnTo>
                      <a:pt x="776" y="280"/>
                    </a:lnTo>
                    <a:lnTo>
                      <a:pt x="776" y="288"/>
                    </a:lnTo>
                    <a:lnTo>
                      <a:pt x="776" y="296"/>
                    </a:lnTo>
                    <a:lnTo>
                      <a:pt x="768" y="288"/>
                    </a:lnTo>
                    <a:lnTo>
                      <a:pt x="768" y="280"/>
                    </a:lnTo>
                    <a:lnTo>
                      <a:pt x="768" y="272"/>
                    </a:lnTo>
                    <a:lnTo>
                      <a:pt x="760" y="280"/>
                    </a:lnTo>
                    <a:lnTo>
                      <a:pt x="736" y="264"/>
                    </a:lnTo>
                    <a:lnTo>
                      <a:pt x="728" y="280"/>
                    </a:lnTo>
                    <a:lnTo>
                      <a:pt x="712" y="272"/>
                    </a:lnTo>
                    <a:lnTo>
                      <a:pt x="712" y="264"/>
                    </a:lnTo>
                    <a:lnTo>
                      <a:pt x="704" y="256"/>
                    </a:lnTo>
                    <a:lnTo>
                      <a:pt x="704" y="248"/>
                    </a:lnTo>
                    <a:lnTo>
                      <a:pt x="680" y="248"/>
                    </a:lnTo>
                    <a:lnTo>
                      <a:pt x="672" y="256"/>
                    </a:lnTo>
                    <a:lnTo>
                      <a:pt x="664" y="248"/>
                    </a:lnTo>
                    <a:lnTo>
                      <a:pt x="656" y="240"/>
                    </a:lnTo>
                    <a:lnTo>
                      <a:pt x="656" y="248"/>
                    </a:lnTo>
                    <a:lnTo>
                      <a:pt x="648" y="248"/>
                    </a:lnTo>
                    <a:lnTo>
                      <a:pt x="640" y="240"/>
                    </a:lnTo>
                    <a:lnTo>
                      <a:pt x="616" y="240"/>
                    </a:lnTo>
                    <a:lnTo>
                      <a:pt x="616" y="232"/>
                    </a:lnTo>
                    <a:lnTo>
                      <a:pt x="616" y="224"/>
                    </a:lnTo>
                    <a:lnTo>
                      <a:pt x="608" y="224"/>
                    </a:lnTo>
                    <a:lnTo>
                      <a:pt x="600" y="224"/>
                    </a:lnTo>
                    <a:lnTo>
                      <a:pt x="584" y="224"/>
                    </a:lnTo>
                    <a:lnTo>
                      <a:pt x="576" y="224"/>
                    </a:lnTo>
                    <a:lnTo>
                      <a:pt x="568" y="208"/>
                    </a:lnTo>
                    <a:lnTo>
                      <a:pt x="560" y="208"/>
                    </a:lnTo>
                    <a:lnTo>
                      <a:pt x="552" y="208"/>
                    </a:lnTo>
                    <a:lnTo>
                      <a:pt x="560" y="16"/>
                    </a:lnTo>
                    <a:lnTo>
                      <a:pt x="320" y="0"/>
                    </a:lnTo>
                    <a:lnTo>
                      <a:pt x="288" y="440"/>
                    </a:lnTo>
                    <a:lnTo>
                      <a:pt x="0" y="408"/>
                    </a:lnTo>
                    <a:lnTo>
                      <a:pt x="0" y="416"/>
                    </a:lnTo>
                    <a:lnTo>
                      <a:pt x="0" y="424"/>
                    </a:lnTo>
                    <a:lnTo>
                      <a:pt x="0" y="432"/>
                    </a:lnTo>
                    <a:lnTo>
                      <a:pt x="8" y="440"/>
                    </a:lnTo>
                    <a:lnTo>
                      <a:pt x="16" y="456"/>
                    </a:lnTo>
                    <a:lnTo>
                      <a:pt x="24" y="464"/>
                    </a:lnTo>
                    <a:lnTo>
                      <a:pt x="40" y="480"/>
                    </a:lnTo>
                    <a:lnTo>
                      <a:pt x="88" y="528"/>
                    </a:lnTo>
                    <a:lnTo>
                      <a:pt x="128" y="560"/>
                    </a:lnTo>
                    <a:lnTo>
                      <a:pt x="128" y="568"/>
                    </a:lnTo>
                    <a:lnTo>
                      <a:pt x="128" y="584"/>
                    </a:lnTo>
                    <a:lnTo>
                      <a:pt x="136" y="584"/>
                    </a:lnTo>
                    <a:lnTo>
                      <a:pt x="144" y="600"/>
                    </a:lnTo>
                    <a:lnTo>
                      <a:pt x="144" y="632"/>
                    </a:lnTo>
                    <a:lnTo>
                      <a:pt x="144" y="640"/>
                    </a:lnTo>
                    <a:lnTo>
                      <a:pt x="160" y="664"/>
                    </a:lnTo>
                    <a:lnTo>
                      <a:pt x="208" y="704"/>
                    </a:lnTo>
                    <a:lnTo>
                      <a:pt x="248" y="728"/>
                    </a:lnTo>
                    <a:lnTo>
                      <a:pt x="264" y="728"/>
                    </a:lnTo>
                    <a:lnTo>
                      <a:pt x="272" y="728"/>
                    </a:lnTo>
                    <a:lnTo>
                      <a:pt x="280" y="712"/>
                    </a:lnTo>
                    <a:lnTo>
                      <a:pt x="288" y="704"/>
                    </a:lnTo>
                    <a:lnTo>
                      <a:pt x="304" y="672"/>
                    </a:lnTo>
                    <a:lnTo>
                      <a:pt x="312" y="664"/>
                    </a:lnTo>
                    <a:lnTo>
                      <a:pt x="312" y="656"/>
                    </a:lnTo>
                    <a:lnTo>
                      <a:pt x="320" y="664"/>
                    </a:lnTo>
                    <a:lnTo>
                      <a:pt x="328" y="664"/>
                    </a:lnTo>
                    <a:lnTo>
                      <a:pt x="328" y="656"/>
                    </a:lnTo>
                    <a:lnTo>
                      <a:pt x="336" y="648"/>
                    </a:lnTo>
                    <a:lnTo>
                      <a:pt x="344" y="656"/>
                    </a:lnTo>
                    <a:lnTo>
                      <a:pt x="352" y="656"/>
                    </a:lnTo>
                    <a:lnTo>
                      <a:pt x="368" y="664"/>
                    </a:lnTo>
                    <a:lnTo>
                      <a:pt x="376" y="664"/>
                    </a:lnTo>
                    <a:lnTo>
                      <a:pt x="392" y="672"/>
                    </a:lnTo>
                    <a:lnTo>
                      <a:pt x="400" y="664"/>
                    </a:lnTo>
                    <a:lnTo>
                      <a:pt x="416" y="680"/>
                    </a:lnTo>
                    <a:lnTo>
                      <a:pt x="424" y="680"/>
                    </a:lnTo>
                    <a:lnTo>
                      <a:pt x="424" y="688"/>
                    </a:lnTo>
                    <a:lnTo>
                      <a:pt x="432" y="688"/>
                    </a:lnTo>
                    <a:lnTo>
                      <a:pt x="440" y="688"/>
                    </a:lnTo>
                    <a:lnTo>
                      <a:pt x="448" y="704"/>
                    </a:lnTo>
                    <a:lnTo>
                      <a:pt x="464" y="720"/>
                    </a:lnTo>
                    <a:lnTo>
                      <a:pt x="464" y="736"/>
                    </a:lnTo>
                    <a:lnTo>
                      <a:pt x="472" y="744"/>
                    </a:lnTo>
                    <a:lnTo>
                      <a:pt x="496" y="800"/>
                    </a:lnTo>
                    <a:lnTo>
                      <a:pt x="496" y="816"/>
                    </a:lnTo>
                    <a:lnTo>
                      <a:pt x="528" y="840"/>
                    </a:lnTo>
                    <a:lnTo>
                      <a:pt x="528" y="848"/>
                    </a:lnTo>
                    <a:lnTo>
                      <a:pt x="552" y="872"/>
                    </a:lnTo>
                    <a:lnTo>
                      <a:pt x="560" y="880"/>
                    </a:lnTo>
                    <a:lnTo>
                      <a:pt x="568" y="888"/>
                    </a:lnTo>
                    <a:lnTo>
                      <a:pt x="568" y="912"/>
                    </a:lnTo>
                    <a:lnTo>
                      <a:pt x="568" y="920"/>
                    </a:lnTo>
                    <a:lnTo>
                      <a:pt x="576" y="944"/>
                    </a:lnTo>
                    <a:lnTo>
                      <a:pt x="576" y="952"/>
                    </a:lnTo>
                    <a:lnTo>
                      <a:pt x="600" y="984"/>
                    </a:lnTo>
                    <a:lnTo>
                      <a:pt x="600" y="992"/>
                    </a:lnTo>
                    <a:lnTo>
                      <a:pt x="616" y="992"/>
                    </a:lnTo>
                    <a:lnTo>
                      <a:pt x="624" y="1008"/>
                    </a:lnTo>
                    <a:lnTo>
                      <a:pt x="640" y="1008"/>
                    </a:lnTo>
                    <a:lnTo>
                      <a:pt x="672" y="1032"/>
                    </a:lnTo>
                    <a:lnTo>
                      <a:pt x="712" y="1032"/>
                    </a:lnTo>
                    <a:lnTo>
                      <a:pt x="720" y="1032"/>
                    </a:lnTo>
                    <a:lnTo>
                      <a:pt x="736" y="1048"/>
                    </a:lnTo>
                    <a:lnTo>
                      <a:pt x="752" y="1056"/>
                    </a:lnTo>
                    <a:lnTo>
                      <a:pt x="760" y="1040"/>
                    </a:lnTo>
                    <a:lnTo>
                      <a:pt x="768" y="1040"/>
                    </a:lnTo>
                    <a:lnTo>
                      <a:pt x="768" y="1032"/>
                    </a:lnTo>
                    <a:lnTo>
                      <a:pt x="760" y="1032"/>
                    </a:lnTo>
                    <a:lnTo>
                      <a:pt x="768" y="1032"/>
                    </a:lnTo>
                    <a:lnTo>
                      <a:pt x="752" y="1016"/>
                    </a:lnTo>
                    <a:lnTo>
                      <a:pt x="744" y="976"/>
                    </a:lnTo>
                    <a:lnTo>
                      <a:pt x="736" y="960"/>
                    </a:lnTo>
                    <a:lnTo>
                      <a:pt x="744" y="928"/>
                    </a:lnTo>
                    <a:lnTo>
                      <a:pt x="744" y="920"/>
                    </a:lnTo>
                    <a:lnTo>
                      <a:pt x="736" y="920"/>
                    </a:lnTo>
                    <a:lnTo>
                      <a:pt x="736" y="912"/>
                    </a:lnTo>
                    <a:lnTo>
                      <a:pt x="752" y="904"/>
                    </a:lnTo>
                    <a:lnTo>
                      <a:pt x="760" y="880"/>
                    </a:lnTo>
                    <a:lnTo>
                      <a:pt x="752" y="872"/>
                    </a:lnTo>
                    <a:lnTo>
                      <a:pt x="752" y="864"/>
                    </a:lnTo>
                    <a:lnTo>
                      <a:pt x="760" y="856"/>
                    </a:lnTo>
                    <a:lnTo>
                      <a:pt x="768" y="864"/>
                    </a:lnTo>
                    <a:lnTo>
                      <a:pt x="776" y="848"/>
                    </a:lnTo>
                    <a:lnTo>
                      <a:pt x="776" y="840"/>
                    </a:lnTo>
                    <a:lnTo>
                      <a:pt x="768" y="832"/>
                    </a:lnTo>
                    <a:lnTo>
                      <a:pt x="776" y="832"/>
                    </a:lnTo>
                    <a:lnTo>
                      <a:pt x="784" y="832"/>
                    </a:lnTo>
                    <a:lnTo>
                      <a:pt x="792" y="832"/>
                    </a:lnTo>
                    <a:lnTo>
                      <a:pt x="800" y="832"/>
                    </a:lnTo>
                    <a:lnTo>
                      <a:pt x="800" y="816"/>
                    </a:lnTo>
                    <a:lnTo>
                      <a:pt x="808" y="816"/>
                    </a:lnTo>
                    <a:lnTo>
                      <a:pt x="832" y="808"/>
                    </a:lnTo>
                    <a:lnTo>
                      <a:pt x="832" y="800"/>
                    </a:lnTo>
                    <a:lnTo>
                      <a:pt x="824" y="800"/>
                    </a:lnTo>
                    <a:lnTo>
                      <a:pt x="824" y="792"/>
                    </a:lnTo>
                    <a:lnTo>
                      <a:pt x="840" y="784"/>
                    </a:lnTo>
                    <a:lnTo>
                      <a:pt x="848" y="784"/>
                    </a:lnTo>
                    <a:lnTo>
                      <a:pt x="856" y="792"/>
                    </a:lnTo>
                    <a:lnTo>
                      <a:pt x="856" y="784"/>
                    </a:lnTo>
                    <a:lnTo>
                      <a:pt x="888" y="776"/>
                    </a:lnTo>
                    <a:lnTo>
                      <a:pt x="936" y="744"/>
                    </a:lnTo>
                    <a:lnTo>
                      <a:pt x="936" y="728"/>
                    </a:lnTo>
                    <a:lnTo>
                      <a:pt x="960" y="712"/>
                    </a:lnTo>
                    <a:lnTo>
                      <a:pt x="960" y="704"/>
                    </a:lnTo>
                    <a:lnTo>
                      <a:pt x="952" y="696"/>
                    </a:lnTo>
                    <a:lnTo>
                      <a:pt x="952" y="680"/>
                    </a:lnTo>
                    <a:lnTo>
                      <a:pt x="968" y="680"/>
                    </a:lnTo>
                    <a:lnTo>
                      <a:pt x="976" y="680"/>
                    </a:lnTo>
                    <a:lnTo>
                      <a:pt x="968" y="688"/>
                    </a:lnTo>
                    <a:lnTo>
                      <a:pt x="976" y="696"/>
                    </a:lnTo>
                    <a:lnTo>
                      <a:pt x="992" y="688"/>
                    </a:lnTo>
                    <a:lnTo>
                      <a:pt x="992" y="696"/>
                    </a:lnTo>
                    <a:lnTo>
                      <a:pt x="1032" y="680"/>
                    </a:lnTo>
                    <a:lnTo>
                      <a:pt x="1056" y="680"/>
                    </a:lnTo>
                    <a:lnTo>
                      <a:pt x="1048" y="680"/>
                    </a:lnTo>
                    <a:lnTo>
                      <a:pt x="1048" y="672"/>
                    </a:lnTo>
                    <a:lnTo>
                      <a:pt x="1048" y="664"/>
                    </a:lnTo>
                    <a:lnTo>
                      <a:pt x="1056" y="656"/>
                    </a:lnTo>
                    <a:lnTo>
                      <a:pt x="1064" y="632"/>
                    </a:lnTo>
                    <a:lnTo>
                      <a:pt x="1056" y="624"/>
                    </a:lnTo>
                    <a:lnTo>
                      <a:pt x="1056" y="616"/>
                    </a:lnTo>
                    <a:lnTo>
                      <a:pt x="1064" y="608"/>
                    </a:lnTo>
                    <a:lnTo>
                      <a:pt x="1064" y="592"/>
                    </a:lnTo>
                    <a:lnTo>
                      <a:pt x="1072" y="584"/>
                    </a:lnTo>
                    <a:lnTo>
                      <a:pt x="1072" y="576"/>
                    </a:lnTo>
                    <a:lnTo>
                      <a:pt x="1072" y="560"/>
                    </a:lnTo>
                    <a:lnTo>
                      <a:pt x="1072" y="544"/>
                    </a:lnTo>
                    <a:lnTo>
                      <a:pt x="1072" y="528"/>
                    </a:lnTo>
                    <a:lnTo>
                      <a:pt x="1064" y="528"/>
                    </a:lnTo>
                    <a:lnTo>
                      <a:pt x="1064" y="520"/>
                    </a:lnTo>
                    <a:lnTo>
                      <a:pt x="1064" y="512"/>
                    </a:lnTo>
                    <a:lnTo>
                      <a:pt x="1056" y="504"/>
                    </a:lnTo>
                    <a:lnTo>
                      <a:pt x="1048" y="504"/>
                    </a:lnTo>
                    <a:lnTo>
                      <a:pt x="1048" y="496"/>
                    </a:lnTo>
                    <a:lnTo>
                      <a:pt x="1056" y="488"/>
                    </a:lnTo>
                    <a:lnTo>
                      <a:pt x="1048" y="472"/>
                    </a:lnTo>
                    <a:lnTo>
                      <a:pt x="1032" y="464"/>
                    </a:lnTo>
                    <a:lnTo>
                      <a:pt x="1032" y="456"/>
                    </a:lnTo>
                    <a:lnTo>
                      <a:pt x="1024" y="360"/>
                    </a:lnTo>
                    <a:lnTo>
                      <a:pt x="1024" y="304"/>
                    </a:lnTo>
                    <a:lnTo>
                      <a:pt x="1016" y="304"/>
                    </a:lnTo>
                    <a:lnTo>
                      <a:pt x="1000" y="304"/>
                    </a:lnTo>
                    <a:lnTo>
                      <a:pt x="984" y="296"/>
                    </a:lnTo>
                    <a:close/>
                  </a:path>
                </a:pathLst>
              </a:custGeom>
              <a:grpFill/>
              <a:ln w="12700" cmpd="sng">
                <a:solidFill>
                  <a:schemeClr val="bg1">
                    <a:lumMod val="75000"/>
                  </a:schemeClr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en-US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endParaRPr>
              </a:p>
            </p:txBody>
          </p:sp>
          <p:sp>
            <p:nvSpPr>
              <p:cNvPr id="8472" name="Freeform 208">
                <a:extLst>
                  <a:ext uri="{FF2B5EF4-FFF2-40B4-BE49-F238E27FC236}">
                    <a16:creationId xmlns:a16="http://schemas.microsoft.com/office/drawing/2014/main" id="{1EE92CC6-597C-448B-1D37-1B026A87E0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3" y="2625"/>
                <a:ext cx="356" cy="551"/>
              </a:xfrm>
              <a:custGeom>
                <a:avLst/>
                <a:gdLst>
                  <a:gd name="T0" fmla="*/ 0 w 297"/>
                  <a:gd name="T1" fmla="*/ 24 h 473"/>
                  <a:gd name="T2" fmla="*/ 8 w 297"/>
                  <a:gd name="T3" fmla="*/ 32 h 473"/>
                  <a:gd name="T4" fmla="*/ 0 w 297"/>
                  <a:gd name="T5" fmla="*/ 312 h 473"/>
                  <a:gd name="T6" fmla="*/ 0 w 297"/>
                  <a:gd name="T7" fmla="*/ 328 h 473"/>
                  <a:gd name="T8" fmla="*/ 24 w 297"/>
                  <a:gd name="T9" fmla="*/ 472 h 473"/>
                  <a:gd name="T10" fmla="*/ 32 w 297"/>
                  <a:gd name="T11" fmla="*/ 464 h 473"/>
                  <a:gd name="T12" fmla="*/ 40 w 297"/>
                  <a:gd name="T13" fmla="*/ 472 h 473"/>
                  <a:gd name="T14" fmla="*/ 40 w 297"/>
                  <a:gd name="T15" fmla="*/ 464 h 473"/>
                  <a:gd name="T16" fmla="*/ 40 w 297"/>
                  <a:gd name="T17" fmla="*/ 440 h 473"/>
                  <a:gd name="T18" fmla="*/ 48 w 297"/>
                  <a:gd name="T19" fmla="*/ 424 h 473"/>
                  <a:gd name="T20" fmla="*/ 56 w 297"/>
                  <a:gd name="T21" fmla="*/ 440 h 473"/>
                  <a:gd name="T22" fmla="*/ 56 w 297"/>
                  <a:gd name="T23" fmla="*/ 448 h 473"/>
                  <a:gd name="T24" fmla="*/ 56 w 297"/>
                  <a:gd name="T25" fmla="*/ 464 h 473"/>
                  <a:gd name="T26" fmla="*/ 64 w 297"/>
                  <a:gd name="T27" fmla="*/ 472 h 473"/>
                  <a:gd name="T28" fmla="*/ 80 w 297"/>
                  <a:gd name="T29" fmla="*/ 472 h 473"/>
                  <a:gd name="T30" fmla="*/ 96 w 297"/>
                  <a:gd name="T31" fmla="*/ 464 h 473"/>
                  <a:gd name="T32" fmla="*/ 104 w 297"/>
                  <a:gd name="T33" fmla="*/ 456 h 473"/>
                  <a:gd name="T34" fmla="*/ 96 w 297"/>
                  <a:gd name="T35" fmla="*/ 456 h 473"/>
                  <a:gd name="T36" fmla="*/ 96 w 297"/>
                  <a:gd name="T37" fmla="*/ 448 h 473"/>
                  <a:gd name="T38" fmla="*/ 96 w 297"/>
                  <a:gd name="T39" fmla="*/ 440 h 473"/>
                  <a:gd name="T40" fmla="*/ 96 w 297"/>
                  <a:gd name="T41" fmla="*/ 432 h 473"/>
                  <a:gd name="T42" fmla="*/ 88 w 297"/>
                  <a:gd name="T43" fmla="*/ 432 h 473"/>
                  <a:gd name="T44" fmla="*/ 80 w 297"/>
                  <a:gd name="T45" fmla="*/ 424 h 473"/>
                  <a:gd name="T46" fmla="*/ 80 w 297"/>
                  <a:gd name="T47" fmla="*/ 416 h 473"/>
                  <a:gd name="T48" fmla="*/ 80 w 297"/>
                  <a:gd name="T49" fmla="*/ 408 h 473"/>
                  <a:gd name="T50" fmla="*/ 80 w 297"/>
                  <a:gd name="T51" fmla="*/ 408 h 473"/>
                  <a:gd name="T52" fmla="*/ 296 w 297"/>
                  <a:gd name="T53" fmla="*/ 384 h 473"/>
                  <a:gd name="T54" fmla="*/ 296 w 297"/>
                  <a:gd name="T55" fmla="*/ 376 h 473"/>
                  <a:gd name="T56" fmla="*/ 280 w 297"/>
                  <a:gd name="T57" fmla="*/ 360 h 473"/>
                  <a:gd name="T58" fmla="*/ 288 w 297"/>
                  <a:gd name="T59" fmla="*/ 336 h 473"/>
                  <a:gd name="T60" fmla="*/ 272 w 297"/>
                  <a:gd name="T61" fmla="*/ 312 h 473"/>
                  <a:gd name="T62" fmla="*/ 272 w 297"/>
                  <a:gd name="T63" fmla="*/ 296 h 473"/>
                  <a:gd name="T64" fmla="*/ 280 w 297"/>
                  <a:gd name="T65" fmla="*/ 288 h 473"/>
                  <a:gd name="T66" fmla="*/ 280 w 297"/>
                  <a:gd name="T67" fmla="*/ 272 h 473"/>
                  <a:gd name="T68" fmla="*/ 288 w 297"/>
                  <a:gd name="T69" fmla="*/ 256 h 473"/>
                  <a:gd name="T70" fmla="*/ 280 w 297"/>
                  <a:gd name="T71" fmla="*/ 256 h 473"/>
                  <a:gd name="T72" fmla="*/ 280 w 297"/>
                  <a:gd name="T73" fmla="*/ 248 h 473"/>
                  <a:gd name="T74" fmla="*/ 280 w 297"/>
                  <a:gd name="T75" fmla="*/ 240 h 473"/>
                  <a:gd name="T76" fmla="*/ 272 w 297"/>
                  <a:gd name="T77" fmla="*/ 232 h 473"/>
                  <a:gd name="T78" fmla="*/ 264 w 297"/>
                  <a:gd name="T79" fmla="*/ 232 h 473"/>
                  <a:gd name="T80" fmla="*/ 264 w 297"/>
                  <a:gd name="T81" fmla="*/ 216 h 473"/>
                  <a:gd name="T82" fmla="*/ 256 w 297"/>
                  <a:gd name="T83" fmla="*/ 208 h 473"/>
                  <a:gd name="T84" fmla="*/ 200 w 297"/>
                  <a:gd name="T85" fmla="*/ 0 h 473"/>
                  <a:gd name="T86" fmla="*/ 0 w 297"/>
                  <a:gd name="T87" fmla="*/ 24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97" h="473">
                    <a:moveTo>
                      <a:pt x="0" y="24"/>
                    </a:moveTo>
                    <a:lnTo>
                      <a:pt x="8" y="32"/>
                    </a:lnTo>
                    <a:lnTo>
                      <a:pt x="0" y="312"/>
                    </a:lnTo>
                    <a:lnTo>
                      <a:pt x="0" y="328"/>
                    </a:lnTo>
                    <a:lnTo>
                      <a:pt x="24" y="472"/>
                    </a:lnTo>
                    <a:lnTo>
                      <a:pt x="32" y="464"/>
                    </a:lnTo>
                    <a:lnTo>
                      <a:pt x="40" y="472"/>
                    </a:lnTo>
                    <a:lnTo>
                      <a:pt x="40" y="464"/>
                    </a:lnTo>
                    <a:lnTo>
                      <a:pt x="40" y="440"/>
                    </a:lnTo>
                    <a:lnTo>
                      <a:pt x="48" y="424"/>
                    </a:lnTo>
                    <a:lnTo>
                      <a:pt x="56" y="440"/>
                    </a:lnTo>
                    <a:lnTo>
                      <a:pt x="56" y="448"/>
                    </a:lnTo>
                    <a:lnTo>
                      <a:pt x="56" y="464"/>
                    </a:lnTo>
                    <a:lnTo>
                      <a:pt x="64" y="472"/>
                    </a:lnTo>
                    <a:lnTo>
                      <a:pt x="80" y="472"/>
                    </a:lnTo>
                    <a:lnTo>
                      <a:pt x="96" y="464"/>
                    </a:lnTo>
                    <a:lnTo>
                      <a:pt x="104" y="456"/>
                    </a:lnTo>
                    <a:lnTo>
                      <a:pt x="96" y="456"/>
                    </a:lnTo>
                    <a:lnTo>
                      <a:pt x="96" y="448"/>
                    </a:lnTo>
                    <a:lnTo>
                      <a:pt x="96" y="440"/>
                    </a:lnTo>
                    <a:lnTo>
                      <a:pt x="96" y="432"/>
                    </a:lnTo>
                    <a:lnTo>
                      <a:pt x="88" y="432"/>
                    </a:lnTo>
                    <a:lnTo>
                      <a:pt x="80" y="424"/>
                    </a:lnTo>
                    <a:lnTo>
                      <a:pt x="80" y="416"/>
                    </a:lnTo>
                    <a:lnTo>
                      <a:pt x="80" y="408"/>
                    </a:lnTo>
                    <a:lnTo>
                      <a:pt x="296" y="384"/>
                    </a:lnTo>
                    <a:lnTo>
                      <a:pt x="296" y="376"/>
                    </a:lnTo>
                    <a:lnTo>
                      <a:pt x="280" y="360"/>
                    </a:lnTo>
                    <a:lnTo>
                      <a:pt x="288" y="336"/>
                    </a:lnTo>
                    <a:lnTo>
                      <a:pt x="272" y="312"/>
                    </a:lnTo>
                    <a:lnTo>
                      <a:pt x="272" y="296"/>
                    </a:lnTo>
                    <a:lnTo>
                      <a:pt x="280" y="288"/>
                    </a:lnTo>
                    <a:lnTo>
                      <a:pt x="280" y="272"/>
                    </a:lnTo>
                    <a:lnTo>
                      <a:pt x="288" y="256"/>
                    </a:lnTo>
                    <a:lnTo>
                      <a:pt x="280" y="256"/>
                    </a:lnTo>
                    <a:lnTo>
                      <a:pt x="280" y="248"/>
                    </a:lnTo>
                    <a:lnTo>
                      <a:pt x="280" y="240"/>
                    </a:lnTo>
                    <a:lnTo>
                      <a:pt x="272" y="232"/>
                    </a:lnTo>
                    <a:lnTo>
                      <a:pt x="264" y="232"/>
                    </a:lnTo>
                    <a:lnTo>
                      <a:pt x="264" y="216"/>
                    </a:lnTo>
                    <a:lnTo>
                      <a:pt x="256" y="208"/>
                    </a:lnTo>
                    <a:lnTo>
                      <a:pt x="200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12700" cmpd="sng">
                <a:solidFill>
                  <a:schemeClr val="bg1">
                    <a:lumMod val="75000"/>
                  </a:schemeClr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en-US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endParaRPr>
              </a:p>
            </p:txBody>
          </p:sp>
          <p:sp>
            <p:nvSpPr>
              <p:cNvPr id="8473" name="Freeform 209">
                <a:extLst>
                  <a:ext uri="{FF2B5EF4-FFF2-40B4-BE49-F238E27FC236}">
                    <a16:creationId xmlns:a16="http://schemas.microsoft.com/office/drawing/2014/main" id="{BA437748-E626-BB9F-2A61-931F06B748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9" y="3054"/>
                <a:ext cx="845" cy="615"/>
              </a:xfrm>
              <a:custGeom>
                <a:avLst/>
                <a:gdLst>
                  <a:gd name="T0" fmla="*/ 0 w 705"/>
                  <a:gd name="T1" fmla="*/ 40 h 529"/>
                  <a:gd name="T2" fmla="*/ 8 w 705"/>
                  <a:gd name="T3" fmla="*/ 64 h 529"/>
                  <a:gd name="T4" fmla="*/ 16 w 705"/>
                  <a:gd name="T5" fmla="*/ 80 h 529"/>
                  <a:gd name="T6" fmla="*/ 16 w 705"/>
                  <a:gd name="T7" fmla="*/ 96 h 529"/>
                  <a:gd name="T8" fmla="*/ 40 w 705"/>
                  <a:gd name="T9" fmla="*/ 80 h 529"/>
                  <a:gd name="T10" fmla="*/ 48 w 705"/>
                  <a:gd name="T11" fmla="*/ 88 h 529"/>
                  <a:gd name="T12" fmla="*/ 112 w 705"/>
                  <a:gd name="T13" fmla="*/ 72 h 529"/>
                  <a:gd name="T14" fmla="*/ 112 w 705"/>
                  <a:gd name="T15" fmla="*/ 88 h 529"/>
                  <a:gd name="T16" fmla="*/ 152 w 705"/>
                  <a:gd name="T17" fmla="*/ 104 h 529"/>
                  <a:gd name="T18" fmla="*/ 168 w 705"/>
                  <a:gd name="T19" fmla="*/ 96 h 529"/>
                  <a:gd name="T20" fmla="*/ 176 w 705"/>
                  <a:gd name="T21" fmla="*/ 112 h 529"/>
                  <a:gd name="T22" fmla="*/ 200 w 705"/>
                  <a:gd name="T23" fmla="*/ 144 h 529"/>
                  <a:gd name="T24" fmla="*/ 200 w 705"/>
                  <a:gd name="T25" fmla="*/ 144 h 529"/>
                  <a:gd name="T26" fmla="*/ 264 w 705"/>
                  <a:gd name="T27" fmla="*/ 112 h 529"/>
                  <a:gd name="T28" fmla="*/ 280 w 705"/>
                  <a:gd name="T29" fmla="*/ 96 h 529"/>
                  <a:gd name="T30" fmla="*/ 352 w 705"/>
                  <a:gd name="T31" fmla="*/ 120 h 529"/>
                  <a:gd name="T32" fmla="*/ 392 w 705"/>
                  <a:gd name="T33" fmla="*/ 160 h 529"/>
                  <a:gd name="T34" fmla="*/ 416 w 705"/>
                  <a:gd name="T35" fmla="*/ 168 h 529"/>
                  <a:gd name="T36" fmla="*/ 440 w 705"/>
                  <a:gd name="T37" fmla="*/ 216 h 529"/>
                  <a:gd name="T38" fmla="*/ 432 w 705"/>
                  <a:gd name="T39" fmla="*/ 288 h 529"/>
                  <a:gd name="T40" fmla="*/ 456 w 705"/>
                  <a:gd name="T41" fmla="*/ 296 h 529"/>
                  <a:gd name="T42" fmla="*/ 456 w 705"/>
                  <a:gd name="T43" fmla="*/ 280 h 529"/>
                  <a:gd name="T44" fmla="*/ 472 w 705"/>
                  <a:gd name="T45" fmla="*/ 280 h 529"/>
                  <a:gd name="T46" fmla="*/ 464 w 705"/>
                  <a:gd name="T47" fmla="*/ 304 h 529"/>
                  <a:gd name="T48" fmla="*/ 464 w 705"/>
                  <a:gd name="T49" fmla="*/ 336 h 529"/>
                  <a:gd name="T50" fmla="*/ 504 w 705"/>
                  <a:gd name="T51" fmla="*/ 384 h 529"/>
                  <a:gd name="T52" fmla="*/ 520 w 705"/>
                  <a:gd name="T53" fmla="*/ 384 h 529"/>
                  <a:gd name="T54" fmla="*/ 536 w 705"/>
                  <a:gd name="T55" fmla="*/ 416 h 529"/>
                  <a:gd name="T56" fmla="*/ 568 w 705"/>
                  <a:gd name="T57" fmla="*/ 464 h 529"/>
                  <a:gd name="T58" fmla="*/ 608 w 705"/>
                  <a:gd name="T59" fmla="*/ 496 h 529"/>
                  <a:gd name="T60" fmla="*/ 632 w 705"/>
                  <a:gd name="T61" fmla="*/ 512 h 529"/>
                  <a:gd name="T62" fmla="*/ 616 w 705"/>
                  <a:gd name="T63" fmla="*/ 520 h 529"/>
                  <a:gd name="T64" fmla="*/ 640 w 705"/>
                  <a:gd name="T65" fmla="*/ 520 h 529"/>
                  <a:gd name="T66" fmla="*/ 696 w 705"/>
                  <a:gd name="T67" fmla="*/ 496 h 529"/>
                  <a:gd name="T68" fmla="*/ 696 w 705"/>
                  <a:gd name="T69" fmla="*/ 448 h 529"/>
                  <a:gd name="T70" fmla="*/ 696 w 705"/>
                  <a:gd name="T71" fmla="*/ 400 h 529"/>
                  <a:gd name="T72" fmla="*/ 688 w 705"/>
                  <a:gd name="T73" fmla="*/ 336 h 529"/>
                  <a:gd name="T74" fmla="*/ 624 w 705"/>
                  <a:gd name="T75" fmla="*/ 248 h 529"/>
                  <a:gd name="T76" fmla="*/ 616 w 705"/>
                  <a:gd name="T77" fmla="*/ 224 h 529"/>
                  <a:gd name="T78" fmla="*/ 624 w 705"/>
                  <a:gd name="T79" fmla="*/ 200 h 529"/>
                  <a:gd name="T80" fmla="*/ 576 w 705"/>
                  <a:gd name="T81" fmla="*/ 160 h 529"/>
                  <a:gd name="T82" fmla="*/ 544 w 705"/>
                  <a:gd name="T83" fmla="*/ 96 h 529"/>
                  <a:gd name="T84" fmla="*/ 528 w 705"/>
                  <a:gd name="T85" fmla="*/ 40 h 529"/>
                  <a:gd name="T86" fmla="*/ 512 w 705"/>
                  <a:gd name="T87" fmla="*/ 8 h 529"/>
                  <a:gd name="T88" fmla="*/ 488 w 705"/>
                  <a:gd name="T89" fmla="*/ 8 h 529"/>
                  <a:gd name="T90" fmla="*/ 464 w 705"/>
                  <a:gd name="T91" fmla="*/ 8 h 529"/>
                  <a:gd name="T92" fmla="*/ 464 w 705"/>
                  <a:gd name="T93" fmla="*/ 40 h 529"/>
                  <a:gd name="T94" fmla="*/ 448 w 705"/>
                  <a:gd name="T95" fmla="*/ 32 h 529"/>
                  <a:gd name="T96" fmla="*/ 224 w 705"/>
                  <a:gd name="T97" fmla="*/ 32 h 5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705" h="529">
                    <a:moveTo>
                      <a:pt x="216" y="16"/>
                    </a:moveTo>
                    <a:lnTo>
                      <a:pt x="0" y="40"/>
                    </a:lnTo>
                    <a:lnTo>
                      <a:pt x="0" y="48"/>
                    </a:lnTo>
                    <a:lnTo>
                      <a:pt x="0" y="56"/>
                    </a:lnTo>
                    <a:lnTo>
                      <a:pt x="8" y="64"/>
                    </a:lnTo>
                    <a:lnTo>
                      <a:pt x="16" y="64"/>
                    </a:lnTo>
                    <a:lnTo>
                      <a:pt x="16" y="72"/>
                    </a:lnTo>
                    <a:lnTo>
                      <a:pt x="16" y="80"/>
                    </a:lnTo>
                    <a:lnTo>
                      <a:pt x="16" y="88"/>
                    </a:lnTo>
                    <a:lnTo>
                      <a:pt x="24" y="88"/>
                    </a:lnTo>
                    <a:lnTo>
                      <a:pt x="16" y="96"/>
                    </a:lnTo>
                    <a:lnTo>
                      <a:pt x="16" y="104"/>
                    </a:lnTo>
                    <a:lnTo>
                      <a:pt x="32" y="96"/>
                    </a:lnTo>
                    <a:lnTo>
                      <a:pt x="40" y="80"/>
                    </a:lnTo>
                    <a:lnTo>
                      <a:pt x="48" y="80"/>
                    </a:lnTo>
                    <a:lnTo>
                      <a:pt x="56" y="80"/>
                    </a:lnTo>
                    <a:lnTo>
                      <a:pt x="48" y="88"/>
                    </a:lnTo>
                    <a:lnTo>
                      <a:pt x="56" y="88"/>
                    </a:lnTo>
                    <a:lnTo>
                      <a:pt x="72" y="88"/>
                    </a:lnTo>
                    <a:lnTo>
                      <a:pt x="112" y="72"/>
                    </a:lnTo>
                    <a:lnTo>
                      <a:pt x="112" y="80"/>
                    </a:lnTo>
                    <a:lnTo>
                      <a:pt x="104" y="80"/>
                    </a:lnTo>
                    <a:lnTo>
                      <a:pt x="112" y="88"/>
                    </a:lnTo>
                    <a:lnTo>
                      <a:pt x="120" y="88"/>
                    </a:lnTo>
                    <a:lnTo>
                      <a:pt x="136" y="96"/>
                    </a:lnTo>
                    <a:lnTo>
                      <a:pt x="152" y="104"/>
                    </a:lnTo>
                    <a:lnTo>
                      <a:pt x="160" y="104"/>
                    </a:lnTo>
                    <a:lnTo>
                      <a:pt x="160" y="96"/>
                    </a:lnTo>
                    <a:lnTo>
                      <a:pt x="168" y="96"/>
                    </a:lnTo>
                    <a:lnTo>
                      <a:pt x="176" y="104"/>
                    </a:lnTo>
                    <a:lnTo>
                      <a:pt x="184" y="104"/>
                    </a:lnTo>
                    <a:lnTo>
                      <a:pt x="176" y="112"/>
                    </a:lnTo>
                    <a:lnTo>
                      <a:pt x="200" y="128"/>
                    </a:lnTo>
                    <a:lnTo>
                      <a:pt x="200" y="136"/>
                    </a:lnTo>
                    <a:lnTo>
                      <a:pt x="200" y="144"/>
                    </a:lnTo>
                    <a:lnTo>
                      <a:pt x="192" y="136"/>
                    </a:lnTo>
                    <a:lnTo>
                      <a:pt x="192" y="144"/>
                    </a:lnTo>
                    <a:lnTo>
                      <a:pt x="200" y="144"/>
                    </a:lnTo>
                    <a:lnTo>
                      <a:pt x="232" y="136"/>
                    </a:lnTo>
                    <a:lnTo>
                      <a:pt x="240" y="136"/>
                    </a:lnTo>
                    <a:lnTo>
                      <a:pt x="264" y="112"/>
                    </a:lnTo>
                    <a:lnTo>
                      <a:pt x="280" y="112"/>
                    </a:lnTo>
                    <a:lnTo>
                      <a:pt x="272" y="104"/>
                    </a:lnTo>
                    <a:lnTo>
                      <a:pt x="280" y="96"/>
                    </a:lnTo>
                    <a:lnTo>
                      <a:pt x="304" y="88"/>
                    </a:lnTo>
                    <a:lnTo>
                      <a:pt x="352" y="112"/>
                    </a:lnTo>
                    <a:lnTo>
                      <a:pt x="352" y="120"/>
                    </a:lnTo>
                    <a:lnTo>
                      <a:pt x="360" y="128"/>
                    </a:lnTo>
                    <a:lnTo>
                      <a:pt x="368" y="136"/>
                    </a:lnTo>
                    <a:lnTo>
                      <a:pt x="392" y="160"/>
                    </a:lnTo>
                    <a:lnTo>
                      <a:pt x="400" y="168"/>
                    </a:lnTo>
                    <a:lnTo>
                      <a:pt x="408" y="168"/>
                    </a:lnTo>
                    <a:lnTo>
                      <a:pt x="416" y="168"/>
                    </a:lnTo>
                    <a:lnTo>
                      <a:pt x="432" y="192"/>
                    </a:lnTo>
                    <a:lnTo>
                      <a:pt x="440" y="216"/>
                    </a:lnTo>
                    <a:lnTo>
                      <a:pt x="440" y="240"/>
                    </a:lnTo>
                    <a:lnTo>
                      <a:pt x="432" y="272"/>
                    </a:lnTo>
                    <a:lnTo>
                      <a:pt x="432" y="288"/>
                    </a:lnTo>
                    <a:lnTo>
                      <a:pt x="432" y="296"/>
                    </a:lnTo>
                    <a:lnTo>
                      <a:pt x="448" y="304"/>
                    </a:lnTo>
                    <a:lnTo>
                      <a:pt x="456" y="296"/>
                    </a:lnTo>
                    <a:lnTo>
                      <a:pt x="448" y="296"/>
                    </a:lnTo>
                    <a:lnTo>
                      <a:pt x="448" y="280"/>
                    </a:lnTo>
                    <a:lnTo>
                      <a:pt x="456" y="280"/>
                    </a:lnTo>
                    <a:lnTo>
                      <a:pt x="464" y="288"/>
                    </a:lnTo>
                    <a:lnTo>
                      <a:pt x="464" y="280"/>
                    </a:lnTo>
                    <a:lnTo>
                      <a:pt x="472" y="280"/>
                    </a:lnTo>
                    <a:lnTo>
                      <a:pt x="472" y="288"/>
                    </a:lnTo>
                    <a:lnTo>
                      <a:pt x="472" y="296"/>
                    </a:lnTo>
                    <a:lnTo>
                      <a:pt x="464" y="304"/>
                    </a:lnTo>
                    <a:lnTo>
                      <a:pt x="456" y="320"/>
                    </a:lnTo>
                    <a:lnTo>
                      <a:pt x="456" y="328"/>
                    </a:lnTo>
                    <a:lnTo>
                      <a:pt x="464" y="336"/>
                    </a:lnTo>
                    <a:lnTo>
                      <a:pt x="472" y="344"/>
                    </a:lnTo>
                    <a:lnTo>
                      <a:pt x="480" y="368"/>
                    </a:lnTo>
                    <a:lnTo>
                      <a:pt x="504" y="384"/>
                    </a:lnTo>
                    <a:lnTo>
                      <a:pt x="504" y="376"/>
                    </a:lnTo>
                    <a:lnTo>
                      <a:pt x="512" y="376"/>
                    </a:lnTo>
                    <a:lnTo>
                      <a:pt x="520" y="384"/>
                    </a:lnTo>
                    <a:lnTo>
                      <a:pt x="520" y="392"/>
                    </a:lnTo>
                    <a:lnTo>
                      <a:pt x="528" y="408"/>
                    </a:lnTo>
                    <a:lnTo>
                      <a:pt x="536" y="416"/>
                    </a:lnTo>
                    <a:lnTo>
                      <a:pt x="544" y="416"/>
                    </a:lnTo>
                    <a:lnTo>
                      <a:pt x="560" y="464"/>
                    </a:lnTo>
                    <a:lnTo>
                      <a:pt x="568" y="464"/>
                    </a:lnTo>
                    <a:lnTo>
                      <a:pt x="576" y="472"/>
                    </a:lnTo>
                    <a:lnTo>
                      <a:pt x="584" y="472"/>
                    </a:lnTo>
                    <a:lnTo>
                      <a:pt x="608" y="496"/>
                    </a:lnTo>
                    <a:lnTo>
                      <a:pt x="624" y="504"/>
                    </a:lnTo>
                    <a:lnTo>
                      <a:pt x="632" y="504"/>
                    </a:lnTo>
                    <a:lnTo>
                      <a:pt x="632" y="512"/>
                    </a:lnTo>
                    <a:lnTo>
                      <a:pt x="624" y="512"/>
                    </a:lnTo>
                    <a:lnTo>
                      <a:pt x="616" y="512"/>
                    </a:lnTo>
                    <a:lnTo>
                      <a:pt x="616" y="520"/>
                    </a:lnTo>
                    <a:lnTo>
                      <a:pt x="624" y="520"/>
                    </a:lnTo>
                    <a:lnTo>
                      <a:pt x="632" y="528"/>
                    </a:lnTo>
                    <a:lnTo>
                      <a:pt x="640" y="520"/>
                    </a:lnTo>
                    <a:lnTo>
                      <a:pt x="648" y="520"/>
                    </a:lnTo>
                    <a:lnTo>
                      <a:pt x="688" y="504"/>
                    </a:lnTo>
                    <a:lnTo>
                      <a:pt x="696" y="496"/>
                    </a:lnTo>
                    <a:lnTo>
                      <a:pt x="688" y="480"/>
                    </a:lnTo>
                    <a:lnTo>
                      <a:pt x="688" y="464"/>
                    </a:lnTo>
                    <a:lnTo>
                      <a:pt x="696" y="448"/>
                    </a:lnTo>
                    <a:lnTo>
                      <a:pt x="704" y="456"/>
                    </a:lnTo>
                    <a:lnTo>
                      <a:pt x="696" y="416"/>
                    </a:lnTo>
                    <a:lnTo>
                      <a:pt x="696" y="400"/>
                    </a:lnTo>
                    <a:lnTo>
                      <a:pt x="696" y="368"/>
                    </a:lnTo>
                    <a:lnTo>
                      <a:pt x="688" y="344"/>
                    </a:lnTo>
                    <a:lnTo>
                      <a:pt x="688" y="336"/>
                    </a:lnTo>
                    <a:lnTo>
                      <a:pt x="656" y="304"/>
                    </a:lnTo>
                    <a:lnTo>
                      <a:pt x="648" y="272"/>
                    </a:lnTo>
                    <a:lnTo>
                      <a:pt x="624" y="248"/>
                    </a:lnTo>
                    <a:lnTo>
                      <a:pt x="624" y="240"/>
                    </a:lnTo>
                    <a:lnTo>
                      <a:pt x="624" y="232"/>
                    </a:lnTo>
                    <a:lnTo>
                      <a:pt x="616" y="224"/>
                    </a:lnTo>
                    <a:lnTo>
                      <a:pt x="616" y="216"/>
                    </a:lnTo>
                    <a:lnTo>
                      <a:pt x="624" y="208"/>
                    </a:lnTo>
                    <a:lnTo>
                      <a:pt x="624" y="200"/>
                    </a:lnTo>
                    <a:lnTo>
                      <a:pt x="600" y="176"/>
                    </a:lnTo>
                    <a:lnTo>
                      <a:pt x="584" y="160"/>
                    </a:lnTo>
                    <a:lnTo>
                      <a:pt x="576" y="160"/>
                    </a:lnTo>
                    <a:lnTo>
                      <a:pt x="576" y="152"/>
                    </a:lnTo>
                    <a:lnTo>
                      <a:pt x="568" y="128"/>
                    </a:lnTo>
                    <a:lnTo>
                      <a:pt x="544" y="96"/>
                    </a:lnTo>
                    <a:lnTo>
                      <a:pt x="536" y="72"/>
                    </a:lnTo>
                    <a:lnTo>
                      <a:pt x="528" y="40"/>
                    </a:lnTo>
                    <a:lnTo>
                      <a:pt x="520" y="40"/>
                    </a:lnTo>
                    <a:lnTo>
                      <a:pt x="512" y="32"/>
                    </a:lnTo>
                    <a:lnTo>
                      <a:pt x="512" y="8"/>
                    </a:lnTo>
                    <a:lnTo>
                      <a:pt x="512" y="0"/>
                    </a:lnTo>
                    <a:lnTo>
                      <a:pt x="504" y="8"/>
                    </a:lnTo>
                    <a:lnTo>
                      <a:pt x="488" y="8"/>
                    </a:lnTo>
                    <a:lnTo>
                      <a:pt x="472" y="0"/>
                    </a:lnTo>
                    <a:lnTo>
                      <a:pt x="464" y="0"/>
                    </a:lnTo>
                    <a:lnTo>
                      <a:pt x="464" y="8"/>
                    </a:lnTo>
                    <a:lnTo>
                      <a:pt x="464" y="16"/>
                    </a:lnTo>
                    <a:lnTo>
                      <a:pt x="472" y="40"/>
                    </a:lnTo>
                    <a:lnTo>
                      <a:pt x="464" y="40"/>
                    </a:lnTo>
                    <a:lnTo>
                      <a:pt x="456" y="40"/>
                    </a:lnTo>
                    <a:lnTo>
                      <a:pt x="448" y="40"/>
                    </a:lnTo>
                    <a:lnTo>
                      <a:pt x="448" y="32"/>
                    </a:lnTo>
                    <a:lnTo>
                      <a:pt x="232" y="40"/>
                    </a:lnTo>
                    <a:lnTo>
                      <a:pt x="224" y="40"/>
                    </a:lnTo>
                    <a:lnTo>
                      <a:pt x="224" y="32"/>
                    </a:lnTo>
                    <a:lnTo>
                      <a:pt x="216" y="24"/>
                    </a:lnTo>
                    <a:lnTo>
                      <a:pt x="216" y="16"/>
                    </a:lnTo>
                    <a:close/>
                  </a:path>
                </a:pathLst>
              </a:custGeom>
              <a:grpFill/>
              <a:ln w="12700" cmpd="sng">
                <a:solidFill>
                  <a:schemeClr val="bg1">
                    <a:lumMod val="75000"/>
                  </a:schemeClr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en-US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endParaRPr>
              </a:p>
            </p:txBody>
          </p:sp>
          <p:sp>
            <p:nvSpPr>
              <p:cNvPr id="8474" name="Freeform 210">
                <a:extLst>
                  <a:ext uri="{FF2B5EF4-FFF2-40B4-BE49-F238E27FC236}">
                    <a16:creationId xmlns:a16="http://schemas.microsoft.com/office/drawing/2014/main" id="{417C10DE-D056-E27B-5B4C-4F85CC060D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6" y="2653"/>
                <a:ext cx="337" cy="551"/>
              </a:xfrm>
              <a:custGeom>
                <a:avLst/>
                <a:gdLst>
                  <a:gd name="T0" fmla="*/ 256 w 281"/>
                  <a:gd name="T1" fmla="*/ 0 h 473"/>
                  <a:gd name="T2" fmla="*/ 88 w 281"/>
                  <a:gd name="T3" fmla="*/ 8 h 473"/>
                  <a:gd name="T4" fmla="*/ 88 w 281"/>
                  <a:gd name="T5" fmla="*/ 16 h 473"/>
                  <a:gd name="T6" fmla="*/ 72 w 281"/>
                  <a:gd name="T7" fmla="*/ 32 h 473"/>
                  <a:gd name="T8" fmla="*/ 72 w 281"/>
                  <a:gd name="T9" fmla="*/ 40 h 473"/>
                  <a:gd name="T10" fmla="*/ 72 w 281"/>
                  <a:gd name="T11" fmla="*/ 64 h 473"/>
                  <a:gd name="T12" fmla="*/ 64 w 281"/>
                  <a:gd name="T13" fmla="*/ 72 h 473"/>
                  <a:gd name="T14" fmla="*/ 56 w 281"/>
                  <a:gd name="T15" fmla="*/ 80 h 473"/>
                  <a:gd name="T16" fmla="*/ 40 w 281"/>
                  <a:gd name="T17" fmla="*/ 88 h 473"/>
                  <a:gd name="T18" fmla="*/ 40 w 281"/>
                  <a:gd name="T19" fmla="*/ 104 h 473"/>
                  <a:gd name="T20" fmla="*/ 32 w 281"/>
                  <a:gd name="T21" fmla="*/ 112 h 473"/>
                  <a:gd name="T22" fmla="*/ 32 w 281"/>
                  <a:gd name="T23" fmla="*/ 120 h 473"/>
                  <a:gd name="T24" fmla="*/ 24 w 281"/>
                  <a:gd name="T25" fmla="*/ 136 h 473"/>
                  <a:gd name="T26" fmla="*/ 16 w 281"/>
                  <a:gd name="T27" fmla="*/ 152 h 473"/>
                  <a:gd name="T28" fmla="*/ 24 w 281"/>
                  <a:gd name="T29" fmla="*/ 168 h 473"/>
                  <a:gd name="T30" fmla="*/ 32 w 281"/>
                  <a:gd name="T31" fmla="*/ 176 h 473"/>
                  <a:gd name="T32" fmla="*/ 32 w 281"/>
                  <a:gd name="T33" fmla="*/ 184 h 473"/>
                  <a:gd name="T34" fmla="*/ 32 w 281"/>
                  <a:gd name="T35" fmla="*/ 192 h 473"/>
                  <a:gd name="T36" fmla="*/ 24 w 281"/>
                  <a:gd name="T37" fmla="*/ 192 h 473"/>
                  <a:gd name="T38" fmla="*/ 24 w 281"/>
                  <a:gd name="T39" fmla="*/ 200 h 473"/>
                  <a:gd name="T40" fmla="*/ 24 w 281"/>
                  <a:gd name="T41" fmla="*/ 208 h 473"/>
                  <a:gd name="T42" fmla="*/ 24 w 281"/>
                  <a:gd name="T43" fmla="*/ 216 h 473"/>
                  <a:gd name="T44" fmla="*/ 40 w 281"/>
                  <a:gd name="T45" fmla="*/ 232 h 473"/>
                  <a:gd name="T46" fmla="*/ 40 w 281"/>
                  <a:gd name="T47" fmla="*/ 248 h 473"/>
                  <a:gd name="T48" fmla="*/ 40 w 281"/>
                  <a:gd name="T49" fmla="*/ 264 h 473"/>
                  <a:gd name="T50" fmla="*/ 48 w 281"/>
                  <a:gd name="T51" fmla="*/ 264 h 473"/>
                  <a:gd name="T52" fmla="*/ 48 w 281"/>
                  <a:gd name="T53" fmla="*/ 272 h 473"/>
                  <a:gd name="T54" fmla="*/ 40 w 281"/>
                  <a:gd name="T55" fmla="*/ 280 h 473"/>
                  <a:gd name="T56" fmla="*/ 32 w 281"/>
                  <a:gd name="T57" fmla="*/ 288 h 473"/>
                  <a:gd name="T58" fmla="*/ 32 w 281"/>
                  <a:gd name="T59" fmla="*/ 304 h 473"/>
                  <a:gd name="T60" fmla="*/ 16 w 281"/>
                  <a:gd name="T61" fmla="*/ 328 h 473"/>
                  <a:gd name="T62" fmla="*/ 0 w 281"/>
                  <a:gd name="T63" fmla="*/ 376 h 473"/>
                  <a:gd name="T64" fmla="*/ 0 w 281"/>
                  <a:gd name="T65" fmla="*/ 400 h 473"/>
                  <a:gd name="T66" fmla="*/ 152 w 281"/>
                  <a:gd name="T67" fmla="*/ 392 h 473"/>
                  <a:gd name="T68" fmla="*/ 152 w 281"/>
                  <a:gd name="T69" fmla="*/ 400 h 473"/>
                  <a:gd name="T70" fmla="*/ 152 w 281"/>
                  <a:gd name="T71" fmla="*/ 416 h 473"/>
                  <a:gd name="T72" fmla="*/ 152 w 281"/>
                  <a:gd name="T73" fmla="*/ 432 h 473"/>
                  <a:gd name="T74" fmla="*/ 168 w 281"/>
                  <a:gd name="T75" fmla="*/ 448 h 473"/>
                  <a:gd name="T76" fmla="*/ 168 w 281"/>
                  <a:gd name="T77" fmla="*/ 472 h 473"/>
                  <a:gd name="T78" fmla="*/ 184 w 281"/>
                  <a:gd name="T79" fmla="*/ 472 h 473"/>
                  <a:gd name="T80" fmla="*/ 200 w 281"/>
                  <a:gd name="T81" fmla="*/ 456 h 473"/>
                  <a:gd name="T82" fmla="*/ 240 w 281"/>
                  <a:gd name="T83" fmla="*/ 448 h 473"/>
                  <a:gd name="T84" fmla="*/ 248 w 281"/>
                  <a:gd name="T85" fmla="*/ 448 h 473"/>
                  <a:gd name="T86" fmla="*/ 264 w 281"/>
                  <a:gd name="T87" fmla="*/ 440 h 473"/>
                  <a:gd name="T88" fmla="*/ 264 w 281"/>
                  <a:gd name="T89" fmla="*/ 448 h 473"/>
                  <a:gd name="T90" fmla="*/ 272 w 281"/>
                  <a:gd name="T91" fmla="*/ 448 h 473"/>
                  <a:gd name="T92" fmla="*/ 280 w 281"/>
                  <a:gd name="T93" fmla="*/ 448 h 473"/>
                  <a:gd name="T94" fmla="*/ 256 w 281"/>
                  <a:gd name="T95" fmla="*/ 304 h 473"/>
                  <a:gd name="T96" fmla="*/ 256 w 281"/>
                  <a:gd name="T97" fmla="*/ 288 h 473"/>
                  <a:gd name="T98" fmla="*/ 264 w 281"/>
                  <a:gd name="T99" fmla="*/ 8 h 473"/>
                  <a:gd name="T100" fmla="*/ 256 w 281"/>
                  <a:gd name="T101" fmla="*/ 0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81" h="473">
                    <a:moveTo>
                      <a:pt x="256" y="0"/>
                    </a:moveTo>
                    <a:lnTo>
                      <a:pt x="88" y="8"/>
                    </a:lnTo>
                    <a:lnTo>
                      <a:pt x="88" y="16"/>
                    </a:lnTo>
                    <a:lnTo>
                      <a:pt x="72" y="32"/>
                    </a:lnTo>
                    <a:lnTo>
                      <a:pt x="72" y="40"/>
                    </a:lnTo>
                    <a:lnTo>
                      <a:pt x="72" y="64"/>
                    </a:lnTo>
                    <a:lnTo>
                      <a:pt x="64" y="72"/>
                    </a:lnTo>
                    <a:lnTo>
                      <a:pt x="56" y="80"/>
                    </a:lnTo>
                    <a:lnTo>
                      <a:pt x="40" y="88"/>
                    </a:lnTo>
                    <a:lnTo>
                      <a:pt x="40" y="104"/>
                    </a:lnTo>
                    <a:lnTo>
                      <a:pt x="32" y="112"/>
                    </a:lnTo>
                    <a:lnTo>
                      <a:pt x="32" y="120"/>
                    </a:lnTo>
                    <a:lnTo>
                      <a:pt x="24" y="136"/>
                    </a:lnTo>
                    <a:lnTo>
                      <a:pt x="16" y="152"/>
                    </a:lnTo>
                    <a:lnTo>
                      <a:pt x="24" y="168"/>
                    </a:lnTo>
                    <a:lnTo>
                      <a:pt x="32" y="176"/>
                    </a:lnTo>
                    <a:lnTo>
                      <a:pt x="32" y="184"/>
                    </a:lnTo>
                    <a:lnTo>
                      <a:pt x="32" y="192"/>
                    </a:lnTo>
                    <a:lnTo>
                      <a:pt x="24" y="192"/>
                    </a:lnTo>
                    <a:lnTo>
                      <a:pt x="24" y="200"/>
                    </a:lnTo>
                    <a:lnTo>
                      <a:pt x="24" y="208"/>
                    </a:lnTo>
                    <a:lnTo>
                      <a:pt x="24" y="216"/>
                    </a:lnTo>
                    <a:lnTo>
                      <a:pt x="40" y="232"/>
                    </a:lnTo>
                    <a:lnTo>
                      <a:pt x="40" y="248"/>
                    </a:lnTo>
                    <a:lnTo>
                      <a:pt x="40" y="264"/>
                    </a:lnTo>
                    <a:lnTo>
                      <a:pt x="48" y="264"/>
                    </a:lnTo>
                    <a:lnTo>
                      <a:pt x="48" y="272"/>
                    </a:lnTo>
                    <a:lnTo>
                      <a:pt x="40" y="280"/>
                    </a:lnTo>
                    <a:lnTo>
                      <a:pt x="32" y="288"/>
                    </a:lnTo>
                    <a:lnTo>
                      <a:pt x="32" y="304"/>
                    </a:lnTo>
                    <a:lnTo>
                      <a:pt x="16" y="328"/>
                    </a:lnTo>
                    <a:lnTo>
                      <a:pt x="0" y="376"/>
                    </a:lnTo>
                    <a:lnTo>
                      <a:pt x="0" y="400"/>
                    </a:lnTo>
                    <a:lnTo>
                      <a:pt x="152" y="392"/>
                    </a:lnTo>
                    <a:lnTo>
                      <a:pt x="152" y="400"/>
                    </a:lnTo>
                    <a:lnTo>
                      <a:pt x="152" y="416"/>
                    </a:lnTo>
                    <a:lnTo>
                      <a:pt x="152" y="432"/>
                    </a:lnTo>
                    <a:lnTo>
                      <a:pt x="168" y="448"/>
                    </a:lnTo>
                    <a:lnTo>
                      <a:pt x="168" y="472"/>
                    </a:lnTo>
                    <a:lnTo>
                      <a:pt x="184" y="472"/>
                    </a:lnTo>
                    <a:lnTo>
                      <a:pt x="200" y="456"/>
                    </a:lnTo>
                    <a:lnTo>
                      <a:pt x="240" y="448"/>
                    </a:lnTo>
                    <a:lnTo>
                      <a:pt x="248" y="448"/>
                    </a:lnTo>
                    <a:lnTo>
                      <a:pt x="264" y="440"/>
                    </a:lnTo>
                    <a:lnTo>
                      <a:pt x="264" y="448"/>
                    </a:lnTo>
                    <a:lnTo>
                      <a:pt x="272" y="448"/>
                    </a:lnTo>
                    <a:lnTo>
                      <a:pt x="280" y="448"/>
                    </a:lnTo>
                    <a:lnTo>
                      <a:pt x="256" y="304"/>
                    </a:lnTo>
                    <a:lnTo>
                      <a:pt x="256" y="288"/>
                    </a:lnTo>
                    <a:lnTo>
                      <a:pt x="264" y="8"/>
                    </a:lnTo>
                    <a:lnTo>
                      <a:pt x="256" y="0"/>
                    </a:lnTo>
                    <a:close/>
                  </a:path>
                </a:pathLst>
              </a:custGeom>
              <a:grpFill/>
              <a:ln w="12700" cmpd="sng">
                <a:solidFill>
                  <a:schemeClr val="bg1">
                    <a:lumMod val="75000"/>
                  </a:schemeClr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en-US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endParaRPr>
              </a:p>
            </p:txBody>
          </p:sp>
        </p:grpSp>
        <p:sp>
          <p:nvSpPr>
            <p:cNvPr id="8475" name="Freeform 211">
              <a:extLst>
                <a:ext uri="{FF2B5EF4-FFF2-40B4-BE49-F238E27FC236}">
                  <a16:creationId xmlns:a16="http://schemas.microsoft.com/office/drawing/2014/main" id="{27174A10-654C-7D9D-C807-F5A2AB05D06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7792" y="1845912"/>
              <a:ext cx="174176" cy="388441"/>
            </a:xfrm>
            <a:custGeom>
              <a:avLst/>
              <a:gdLst>
                <a:gd name="T0" fmla="*/ 29032200 w 105"/>
                <a:gd name="T1" fmla="*/ 548184771 h 241"/>
                <a:gd name="T2" fmla="*/ 0 w 105"/>
                <a:gd name="T3" fmla="*/ 630413042 h 241"/>
                <a:gd name="T4" fmla="*/ 29032200 w 105"/>
                <a:gd name="T5" fmla="*/ 630413042 h 241"/>
                <a:gd name="T6" fmla="*/ 29032200 w 105"/>
                <a:gd name="T7" fmla="*/ 657822466 h 241"/>
                <a:gd name="T8" fmla="*/ 58064400 w 105"/>
                <a:gd name="T9" fmla="*/ 685231890 h 241"/>
                <a:gd name="T10" fmla="*/ 87096600 w 105"/>
                <a:gd name="T11" fmla="*/ 712639462 h 241"/>
                <a:gd name="T12" fmla="*/ 145161000 w 105"/>
                <a:gd name="T13" fmla="*/ 740048886 h 241"/>
                <a:gd name="T14" fmla="*/ 174193200 w 105"/>
                <a:gd name="T15" fmla="*/ 740048886 h 241"/>
                <a:gd name="T16" fmla="*/ 203225400 w 105"/>
                <a:gd name="T17" fmla="*/ 740048886 h 241"/>
                <a:gd name="T18" fmla="*/ 232257600 w 105"/>
                <a:gd name="T19" fmla="*/ 740048886 h 241"/>
                <a:gd name="T20" fmla="*/ 232257600 w 105"/>
                <a:gd name="T21" fmla="*/ 794867733 h 241"/>
                <a:gd name="T22" fmla="*/ 232257600 w 105"/>
                <a:gd name="T23" fmla="*/ 822277157 h 241"/>
                <a:gd name="T24" fmla="*/ 232257600 w 105"/>
                <a:gd name="T25" fmla="*/ 822277157 h 241"/>
                <a:gd name="T26" fmla="*/ 261289800 w 105"/>
                <a:gd name="T27" fmla="*/ 767458310 h 241"/>
                <a:gd name="T28" fmla="*/ 261289800 w 105"/>
                <a:gd name="T29" fmla="*/ 740048886 h 241"/>
                <a:gd name="T30" fmla="*/ 290322000 w 105"/>
                <a:gd name="T31" fmla="*/ 685231890 h 241"/>
                <a:gd name="T32" fmla="*/ 290322000 w 105"/>
                <a:gd name="T33" fmla="*/ 657822466 h 241"/>
                <a:gd name="T34" fmla="*/ 348386400 w 105"/>
                <a:gd name="T35" fmla="*/ 603003619 h 241"/>
                <a:gd name="T36" fmla="*/ 348386400 w 105"/>
                <a:gd name="T37" fmla="*/ 548184771 h 241"/>
                <a:gd name="T38" fmla="*/ 377418600 w 105"/>
                <a:gd name="T39" fmla="*/ 520775348 h 241"/>
                <a:gd name="T40" fmla="*/ 377418600 w 105"/>
                <a:gd name="T41" fmla="*/ 493365924 h 241"/>
                <a:gd name="T42" fmla="*/ 377418600 w 105"/>
                <a:gd name="T43" fmla="*/ 356320657 h 241"/>
                <a:gd name="T44" fmla="*/ 348386400 w 105"/>
                <a:gd name="T45" fmla="*/ 301501809 h 241"/>
                <a:gd name="T46" fmla="*/ 348386400 w 105"/>
                <a:gd name="T47" fmla="*/ 274092386 h 241"/>
                <a:gd name="T48" fmla="*/ 290322000 w 105"/>
                <a:gd name="T49" fmla="*/ 274092386 h 241"/>
                <a:gd name="T50" fmla="*/ 290322000 w 105"/>
                <a:gd name="T51" fmla="*/ 301501809 h 241"/>
                <a:gd name="T52" fmla="*/ 261289800 w 105"/>
                <a:gd name="T53" fmla="*/ 301501809 h 241"/>
                <a:gd name="T54" fmla="*/ 261289800 w 105"/>
                <a:gd name="T55" fmla="*/ 274092386 h 241"/>
                <a:gd name="T56" fmla="*/ 261289800 w 105"/>
                <a:gd name="T57" fmla="*/ 301501809 h 241"/>
                <a:gd name="T58" fmla="*/ 232257600 w 105"/>
                <a:gd name="T59" fmla="*/ 301501809 h 241"/>
                <a:gd name="T60" fmla="*/ 232257600 w 105"/>
                <a:gd name="T61" fmla="*/ 274092386 h 241"/>
                <a:gd name="T62" fmla="*/ 261289800 w 105"/>
                <a:gd name="T63" fmla="*/ 219273538 h 241"/>
                <a:gd name="T64" fmla="*/ 290322000 w 105"/>
                <a:gd name="T65" fmla="*/ 219273538 h 241"/>
                <a:gd name="T66" fmla="*/ 290322000 w 105"/>
                <a:gd name="T67" fmla="*/ 191864115 h 241"/>
                <a:gd name="T68" fmla="*/ 290322000 w 105"/>
                <a:gd name="T69" fmla="*/ 164454691 h 241"/>
                <a:gd name="T70" fmla="*/ 319354200 w 105"/>
                <a:gd name="T71" fmla="*/ 137047118 h 241"/>
                <a:gd name="T72" fmla="*/ 319354200 w 105"/>
                <a:gd name="T73" fmla="*/ 82228271 h 241"/>
                <a:gd name="T74" fmla="*/ 87096600 w 105"/>
                <a:gd name="T75" fmla="*/ 0 h 241"/>
                <a:gd name="T76" fmla="*/ 87096600 w 105"/>
                <a:gd name="T77" fmla="*/ 27409424 h 241"/>
                <a:gd name="T78" fmla="*/ 58064400 w 105"/>
                <a:gd name="T79" fmla="*/ 54818847 h 241"/>
                <a:gd name="T80" fmla="*/ 58064400 w 105"/>
                <a:gd name="T81" fmla="*/ 109637695 h 241"/>
                <a:gd name="T82" fmla="*/ 29032200 w 105"/>
                <a:gd name="T83" fmla="*/ 137047118 h 241"/>
                <a:gd name="T84" fmla="*/ 0 w 105"/>
                <a:gd name="T85" fmla="*/ 164454691 h 241"/>
                <a:gd name="T86" fmla="*/ 29032200 w 105"/>
                <a:gd name="T87" fmla="*/ 191864115 h 241"/>
                <a:gd name="T88" fmla="*/ 29032200 w 105"/>
                <a:gd name="T89" fmla="*/ 219273538 h 241"/>
                <a:gd name="T90" fmla="*/ 29032200 w 105"/>
                <a:gd name="T91" fmla="*/ 246682962 h 241"/>
                <a:gd name="T92" fmla="*/ 29032200 w 105"/>
                <a:gd name="T93" fmla="*/ 301501809 h 241"/>
                <a:gd name="T94" fmla="*/ 58064400 w 105"/>
                <a:gd name="T95" fmla="*/ 301501809 h 241"/>
                <a:gd name="T96" fmla="*/ 87096600 w 105"/>
                <a:gd name="T97" fmla="*/ 328911233 h 241"/>
                <a:gd name="T98" fmla="*/ 116128800 w 105"/>
                <a:gd name="T99" fmla="*/ 328911233 h 241"/>
                <a:gd name="T100" fmla="*/ 145161000 w 105"/>
                <a:gd name="T101" fmla="*/ 356320657 h 241"/>
                <a:gd name="T102" fmla="*/ 203225400 w 105"/>
                <a:gd name="T103" fmla="*/ 383730080 h 241"/>
                <a:gd name="T104" fmla="*/ 203225400 w 105"/>
                <a:gd name="T105" fmla="*/ 411139504 h 241"/>
                <a:gd name="T106" fmla="*/ 145161000 w 105"/>
                <a:gd name="T107" fmla="*/ 438547077 h 241"/>
                <a:gd name="T108" fmla="*/ 116128800 w 105"/>
                <a:gd name="T109" fmla="*/ 465956500 h 241"/>
                <a:gd name="T110" fmla="*/ 87096600 w 105"/>
                <a:gd name="T111" fmla="*/ 520775348 h 241"/>
                <a:gd name="T112" fmla="*/ 29032200 w 105"/>
                <a:gd name="T113" fmla="*/ 548184771 h 2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05" h="241">
                  <a:moveTo>
                    <a:pt x="8" y="160"/>
                  </a:moveTo>
                  <a:lnTo>
                    <a:pt x="0" y="184"/>
                  </a:lnTo>
                  <a:lnTo>
                    <a:pt x="8" y="184"/>
                  </a:lnTo>
                  <a:lnTo>
                    <a:pt x="8" y="192"/>
                  </a:lnTo>
                  <a:lnTo>
                    <a:pt x="16" y="200"/>
                  </a:lnTo>
                  <a:lnTo>
                    <a:pt x="24" y="208"/>
                  </a:lnTo>
                  <a:lnTo>
                    <a:pt x="40" y="216"/>
                  </a:lnTo>
                  <a:lnTo>
                    <a:pt x="48" y="216"/>
                  </a:lnTo>
                  <a:lnTo>
                    <a:pt x="56" y="216"/>
                  </a:lnTo>
                  <a:lnTo>
                    <a:pt x="64" y="216"/>
                  </a:lnTo>
                  <a:lnTo>
                    <a:pt x="64" y="232"/>
                  </a:lnTo>
                  <a:lnTo>
                    <a:pt x="64" y="240"/>
                  </a:lnTo>
                  <a:lnTo>
                    <a:pt x="72" y="224"/>
                  </a:lnTo>
                  <a:lnTo>
                    <a:pt x="72" y="216"/>
                  </a:lnTo>
                  <a:lnTo>
                    <a:pt x="80" y="200"/>
                  </a:lnTo>
                  <a:lnTo>
                    <a:pt x="80" y="192"/>
                  </a:lnTo>
                  <a:lnTo>
                    <a:pt x="96" y="176"/>
                  </a:lnTo>
                  <a:lnTo>
                    <a:pt x="96" y="160"/>
                  </a:lnTo>
                  <a:lnTo>
                    <a:pt x="104" y="152"/>
                  </a:lnTo>
                  <a:lnTo>
                    <a:pt x="104" y="144"/>
                  </a:lnTo>
                  <a:lnTo>
                    <a:pt x="104" y="104"/>
                  </a:lnTo>
                  <a:lnTo>
                    <a:pt x="96" y="88"/>
                  </a:lnTo>
                  <a:lnTo>
                    <a:pt x="96" y="80"/>
                  </a:lnTo>
                  <a:lnTo>
                    <a:pt x="80" y="80"/>
                  </a:lnTo>
                  <a:lnTo>
                    <a:pt x="80" y="88"/>
                  </a:lnTo>
                  <a:lnTo>
                    <a:pt x="72" y="88"/>
                  </a:lnTo>
                  <a:lnTo>
                    <a:pt x="72" y="80"/>
                  </a:lnTo>
                  <a:lnTo>
                    <a:pt x="72" y="88"/>
                  </a:lnTo>
                  <a:lnTo>
                    <a:pt x="64" y="88"/>
                  </a:lnTo>
                  <a:lnTo>
                    <a:pt x="64" y="80"/>
                  </a:lnTo>
                  <a:lnTo>
                    <a:pt x="72" y="64"/>
                  </a:lnTo>
                  <a:lnTo>
                    <a:pt x="80" y="64"/>
                  </a:lnTo>
                  <a:lnTo>
                    <a:pt x="80" y="56"/>
                  </a:lnTo>
                  <a:lnTo>
                    <a:pt x="80" y="48"/>
                  </a:lnTo>
                  <a:lnTo>
                    <a:pt x="88" y="40"/>
                  </a:lnTo>
                  <a:lnTo>
                    <a:pt x="88" y="24"/>
                  </a:lnTo>
                  <a:lnTo>
                    <a:pt x="24" y="0"/>
                  </a:lnTo>
                  <a:lnTo>
                    <a:pt x="24" y="8"/>
                  </a:lnTo>
                  <a:lnTo>
                    <a:pt x="16" y="16"/>
                  </a:lnTo>
                  <a:lnTo>
                    <a:pt x="16" y="32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8" y="56"/>
                  </a:lnTo>
                  <a:lnTo>
                    <a:pt x="8" y="64"/>
                  </a:lnTo>
                  <a:lnTo>
                    <a:pt x="8" y="72"/>
                  </a:lnTo>
                  <a:lnTo>
                    <a:pt x="8" y="88"/>
                  </a:lnTo>
                  <a:lnTo>
                    <a:pt x="16" y="88"/>
                  </a:lnTo>
                  <a:lnTo>
                    <a:pt x="24" y="96"/>
                  </a:lnTo>
                  <a:lnTo>
                    <a:pt x="32" y="96"/>
                  </a:lnTo>
                  <a:lnTo>
                    <a:pt x="40" y="104"/>
                  </a:lnTo>
                  <a:lnTo>
                    <a:pt x="56" y="112"/>
                  </a:lnTo>
                  <a:lnTo>
                    <a:pt x="56" y="120"/>
                  </a:lnTo>
                  <a:lnTo>
                    <a:pt x="40" y="128"/>
                  </a:lnTo>
                  <a:lnTo>
                    <a:pt x="32" y="136"/>
                  </a:lnTo>
                  <a:lnTo>
                    <a:pt x="24" y="152"/>
                  </a:lnTo>
                  <a:lnTo>
                    <a:pt x="8" y="160"/>
                  </a:lnTo>
                  <a:close/>
                </a:path>
              </a:pathLst>
            </a:custGeom>
            <a:solidFill>
              <a:srgbClr val="DDDDDD"/>
            </a:solidFill>
            <a:ln w="12700">
              <a:solidFill>
                <a:srgbClr val="C0C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 Narrow"/>
                <a:cs typeface="Arial Narrow"/>
              </a:endParaRPr>
            </a:p>
          </p:txBody>
        </p:sp>
        <p:grpSp>
          <p:nvGrpSpPr>
            <p:cNvPr id="8486" name="Group 8485">
              <a:extLst>
                <a:ext uri="{FF2B5EF4-FFF2-40B4-BE49-F238E27FC236}">
                  <a16:creationId xmlns:a16="http://schemas.microsoft.com/office/drawing/2014/main" id="{77A94452-D919-449A-C457-8B80B2F4BAEE}"/>
                </a:ext>
              </a:extLst>
            </p:cNvPr>
            <p:cNvGrpSpPr/>
            <p:nvPr/>
          </p:nvGrpSpPr>
          <p:grpSpPr>
            <a:xfrm>
              <a:off x="2072945" y="3884881"/>
              <a:ext cx="2678997" cy="951057"/>
              <a:chOff x="2072945" y="3884881"/>
              <a:chExt cx="2678997" cy="951057"/>
            </a:xfrm>
          </p:grpSpPr>
          <p:grpSp>
            <p:nvGrpSpPr>
              <p:cNvPr id="8487" name="Group 292">
                <a:extLst>
                  <a:ext uri="{FF2B5EF4-FFF2-40B4-BE49-F238E27FC236}">
                    <a16:creationId xmlns:a16="http://schemas.microsoft.com/office/drawing/2014/main" id="{B0867624-EB97-35BE-7C45-2F4E7424E8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28913" y="3884881"/>
                <a:ext cx="123029" cy="123029"/>
                <a:chOff x="183" y="1947"/>
                <a:chExt cx="89" cy="89"/>
              </a:xfrm>
            </p:grpSpPr>
            <p:sp>
              <p:nvSpPr>
                <p:cNvPr id="8489" name="Oval 293">
                  <a:extLst>
                    <a:ext uri="{FF2B5EF4-FFF2-40B4-BE49-F238E27FC236}">
                      <a16:creationId xmlns:a16="http://schemas.microsoft.com/office/drawing/2014/main" id="{A0020D3E-0B76-E681-B948-E9BA65A117D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blackWhite">
                <a:xfrm>
                  <a:off x="183" y="1947"/>
                  <a:ext cx="89" cy="89"/>
                </a:xfrm>
                <a:prstGeom prst="ellipse">
                  <a:avLst/>
                </a:prstGeom>
                <a:solidFill>
                  <a:schemeClr val="bg1">
                    <a:alpha val="39999"/>
                  </a:schemeClr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>
                    <a:defRPr/>
                  </a:pPr>
                  <a:endParaRPr lang="en-US">
                    <a:solidFill>
                      <a:srgbClr val="000000"/>
                    </a:solidFill>
                    <a:latin typeface="Arial Narrow"/>
                    <a:ea typeface="ＭＳ Ｐゴシック" charset="0"/>
                    <a:cs typeface="Arial Narrow"/>
                  </a:endParaRPr>
                </a:p>
              </p:txBody>
            </p:sp>
            <p:sp>
              <p:nvSpPr>
                <p:cNvPr id="8490" name="Oval 294">
                  <a:extLst>
                    <a:ext uri="{FF2B5EF4-FFF2-40B4-BE49-F238E27FC236}">
                      <a16:creationId xmlns:a16="http://schemas.microsoft.com/office/drawing/2014/main" id="{4EB410DD-84C6-9BC6-C4BB-141B9C5E16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blackWhite">
                <a:xfrm>
                  <a:off x="214" y="1978"/>
                  <a:ext cx="28" cy="28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>
                    <a:defRPr/>
                  </a:pPr>
                  <a:endParaRPr lang="en-US">
                    <a:solidFill>
                      <a:srgbClr val="000000"/>
                    </a:solidFill>
                    <a:latin typeface="Arial Narrow"/>
                    <a:ea typeface="ＭＳ Ｐゴシック" charset="0"/>
                    <a:cs typeface="Arial Narrow"/>
                  </a:endParaRPr>
                </a:p>
              </p:txBody>
            </p:sp>
          </p:grpSp>
          <p:sp>
            <p:nvSpPr>
              <p:cNvPr id="8488" name="AutoShape 226">
                <a:extLst>
                  <a:ext uri="{FF2B5EF4-FFF2-40B4-BE49-F238E27FC236}">
                    <a16:creationId xmlns:a16="http://schemas.microsoft.com/office/drawing/2014/main" id="{9B90DFFC-2CDE-A1E3-5F74-AD9F93916D81}"/>
                  </a:ext>
                </a:extLst>
              </p:cNvPr>
              <p:cNvSpPr>
                <a:spLocks noChangeArrowheads="1"/>
              </p:cNvSpPr>
              <p:nvPr/>
            </p:nvSpPr>
            <p:spPr bwMode="blackWhite">
              <a:xfrm>
                <a:off x="2072945" y="4257291"/>
                <a:ext cx="1895206" cy="578647"/>
              </a:xfrm>
              <a:prstGeom prst="wedgeRectCallout">
                <a:avLst>
                  <a:gd name="adj1" fmla="val 83816"/>
                  <a:gd name="adj2" fmla="val -96379"/>
                </a:avLst>
              </a:prstGeom>
              <a:solidFill>
                <a:schemeClr val="bg1"/>
              </a:solidFill>
              <a:ln w="12700">
                <a:solidFill>
                  <a:schemeClr val="accent2"/>
                </a:solidFill>
                <a:miter lim="800000"/>
                <a:headEnd/>
                <a:tailEnd/>
              </a:ln>
              <a:effectLst>
                <a:outerShdw blurRad="63500" dist="53882" dir="2700000" algn="ctr" rotWithShape="0">
                  <a:srgbClr val="777777">
                    <a:alpha val="74998"/>
                  </a:srgbClr>
                </a:outerShdw>
              </a:effectLst>
            </p:spPr>
            <p:txBody>
              <a:bodyPr anchor="ctr"/>
              <a:lstStyle/>
              <a:p>
                <a:pPr algn="ctr" defTabSz="914400" eaLnBrk="0" hangingPunct="0">
                  <a:defRPr/>
                </a:pPr>
                <a:r>
                  <a:rPr lang="en-US" sz="1200" b="1" dirty="0">
                    <a:solidFill>
                      <a:srgbClr val="000000"/>
                    </a:solidFill>
                    <a:latin typeface="Arial Narrow"/>
                    <a:ea typeface="ＭＳ Ｐゴシック" charset="0"/>
                    <a:cs typeface="Arial Narrow"/>
                  </a:rPr>
                  <a:t>Johnson</a:t>
                </a:r>
                <a:endParaRPr lang="en-US" sz="1200" dirty="0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endParaRPr>
              </a:p>
            </p:txBody>
          </p:sp>
        </p:grpSp>
        <p:grpSp>
          <p:nvGrpSpPr>
            <p:cNvPr id="8526" name="Group 8525">
              <a:extLst>
                <a:ext uri="{FF2B5EF4-FFF2-40B4-BE49-F238E27FC236}">
                  <a16:creationId xmlns:a16="http://schemas.microsoft.com/office/drawing/2014/main" id="{43096F40-E063-C730-3E0D-54D4D5C71E05}"/>
                </a:ext>
              </a:extLst>
            </p:cNvPr>
            <p:cNvGrpSpPr/>
            <p:nvPr/>
          </p:nvGrpSpPr>
          <p:grpSpPr>
            <a:xfrm>
              <a:off x="-512051" y="779465"/>
              <a:ext cx="1867112" cy="1433498"/>
              <a:chOff x="-1045651" y="1676400"/>
              <a:chExt cx="2144201" cy="1646238"/>
            </a:xfrm>
          </p:grpSpPr>
          <p:grpSp>
            <p:nvGrpSpPr>
              <p:cNvPr id="8528" name="Group 278">
                <a:extLst>
                  <a:ext uri="{FF2B5EF4-FFF2-40B4-BE49-F238E27FC236}">
                    <a16:creationId xmlns:a16="http://schemas.microsoft.com/office/drawing/2014/main" id="{C6E5D31A-5371-EEBF-5C7F-39CBBF0C5F0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57263" y="3181350"/>
                <a:ext cx="141287" cy="141288"/>
                <a:chOff x="183" y="1947"/>
                <a:chExt cx="89" cy="89"/>
              </a:xfrm>
            </p:grpSpPr>
            <p:sp>
              <p:nvSpPr>
                <p:cNvPr id="8530" name="Oval 276">
                  <a:extLst>
                    <a:ext uri="{FF2B5EF4-FFF2-40B4-BE49-F238E27FC236}">
                      <a16:creationId xmlns:a16="http://schemas.microsoft.com/office/drawing/2014/main" id="{19ECE54A-746D-7239-4EED-4E644611A8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blackWhite">
                <a:xfrm>
                  <a:off x="183" y="1947"/>
                  <a:ext cx="89" cy="89"/>
                </a:xfrm>
                <a:prstGeom prst="ellipse">
                  <a:avLst/>
                </a:prstGeom>
                <a:solidFill>
                  <a:schemeClr val="bg1">
                    <a:alpha val="39999"/>
                  </a:schemeClr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>
                    <a:defRPr/>
                  </a:pPr>
                  <a:endParaRPr lang="en-US">
                    <a:solidFill>
                      <a:srgbClr val="000000"/>
                    </a:solidFill>
                    <a:latin typeface="Arial Narrow"/>
                    <a:ea typeface="ＭＳ Ｐゴシック" charset="0"/>
                    <a:cs typeface="Arial Narrow"/>
                  </a:endParaRPr>
                </a:p>
              </p:txBody>
            </p:sp>
            <p:sp>
              <p:nvSpPr>
                <p:cNvPr id="8531" name="Oval 277">
                  <a:extLst>
                    <a:ext uri="{FF2B5EF4-FFF2-40B4-BE49-F238E27FC236}">
                      <a16:creationId xmlns:a16="http://schemas.microsoft.com/office/drawing/2014/main" id="{F852E2E8-7ECE-0354-93F2-B7A9ACC8112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blackWhite">
                <a:xfrm>
                  <a:off x="214" y="1978"/>
                  <a:ext cx="28" cy="28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12700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7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>
                    <a:defRPr/>
                  </a:pPr>
                  <a:endParaRPr lang="en-US">
                    <a:solidFill>
                      <a:srgbClr val="000000"/>
                    </a:solidFill>
                    <a:latin typeface="Arial Narrow"/>
                    <a:ea typeface="ＭＳ Ｐゴシック" charset="0"/>
                    <a:cs typeface="Arial Narrow"/>
                  </a:endParaRPr>
                </a:p>
              </p:txBody>
            </p:sp>
          </p:grpSp>
          <p:sp>
            <p:nvSpPr>
              <p:cNvPr id="8529" name="AutoShape 194">
                <a:extLst>
                  <a:ext uri="{FF2B5EF4-FFF2-40B4-BE49-F238E27FC236}">
                    <a16:creationId xmlns:a16="http://schemas.microsoft.com/office/drawing/2014/main" id="{0B312EB2-FB31-B60D-A3A6-F8A96B8A15D5}"/>
                  </a:ext>
                </a:extLst>
              </p:cNvPr>
              <p:cNvSpPr>
                <a:spLocks noChangeArrowheads="1"/>
              </p:cNvSpPr>
              <p:nvPr/>
            </p:nvSpPr>
            <p:spPr bwMode="blackWhite">
              <a:xfrm>
                <a:off x="-1045651" y="1676400"/>
                <a:ext cx="2114040" cy="747713"/>
              </a:xfrm>
              <a:prstGeom prst="wedgeRectCallout">
                <a:avLst>
                  <a:gd name="adj1" fmla="val 45793"/>
                  <a:gd name="adj2" fmla="val 157203"/>
                </a:avLst>
              </a:prstGeom>
              <a:solidFill>
                <a:schemeClr val="bg1"/>
              </a:solidFill>
              <a:ln>
                <a:solidFill>
                  <a:schemeClr val="accent3"/>
                </a:solidFill>
                <a:headEnd/>
                <a:tailEnd/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eaLnBrk="0" hangingPunct="0">
                  <a:defRPr/>
                </a:pPr>
                <a:r>
                  <a:rPr lang="en-US" sz="1600" b="1" dirty="0">
                    <a:solidFill>
                      <a:srgbClr val="000000"/>
                    </a:solidFill>
                    <a:latin typeface="Arial Narrow"/>
                    <a:ea typeface="ＭＳ Ｐゴシック" charset="0"/>
                    <a:cs typeface="Arial Narrow"/>
                  </a:rPr>
                  <a:t>Ames</a:t>
                </a:r>
                <a:endParaRPr lang="en-US" sz="1600" dirty="0">
                  <a:solidFill>
                    <a:srgbClr val="000000"/>
                  </a:solidFill>
                  <a:latin typeface="Arial Narrow"/>
                  <a:ea typeface="ＭＳ Ｐゴシック" charset="0"/>
                  <a:cs typeface="Arial Narrow"/>
                </a:endParaRPr>
              </a:p>
            </p:txBody>
          </p:sp>
        </p:grpSp>
      </p:grpSp>
      <p:sp>
        <p:nvSpPr>
          <p:cNvPr id="8534" name="Subtitle 4">
            <a:extLst>
              <a:ext uri="{FF2B5EF4-FFF2-40B4-BE49-F238E27FC236}">
                <a16:creationId xmlns:a16="http://schemas.microsoft.com/office/drawing/2014/main" id="{5AF9A8AA-3ED6-FD2A-BD1F-93C34619F7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57151"/>
            <a:ext cx="8382000" cy="3296374"/>
          </a:xfrm>
        </p:spPr>
        <p:txBody>
          <a:bodyPr>
            <a:normAutofit/>
          </a:bodyPr>
          <a:lstStyle/>
          <a:p>
            <a:r>
              <a:rPr lang="en-US" sz="1600" dirty="0">
                <a:latin typeface="+mn-lt"/>
              </a:rPr>
              <a:t>There are many jobs at NASA and ways to get there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3"/>
                </a:solidFill>
                <a:latin typeface="+mn-lt"/>
              </a:rPr>
              <a:t>Andrew</a:t>
            </a:r>
            <a:r>
              <a:rPr lang="en-US" sz="1600" dirty="0">
                <a:latin typeface="+mn-lt"/>
              </a:rPr>
              <a:t> and </a:t>
            </a:r>
            <a:r>
              <a:rPr lang="en-US" sz="1600" dirty="0">
                <a:solidFill>
                  <a:schemeClr val="accent2"/>
                </a:solidFill>
                <a:latin typeface="+mn-lt"/>
              </a:rPr>
              <a:t>Darrell</a:t>
            </a:r>
            <a:r>
              <a:rPr lang="en-US" sz="1600" dirty="0">
                <a:latin typeface="+mn-lt"/>
              </a:rPr>
              <a:t> (college roommates)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</a:rPr>
              <a:t>Andrew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College for chemical engineering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Graduate school, surfactant (soap) computer simulations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</a:rPr>
              <a:t>Postdoc at a national lab, powder and polymer simulations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</a:rPr>
              <a:t>Darrell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College for electrical engineering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</a:rPr>
              <a:t>Teaching math and science in the Peace Corps in Liberia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Experimental Facilities Development</a:t>
            </a:r>
          </a:p>
        </p:txBody>
      </p:sp>
      <p:cxnSp>
        <p:nvCxnSpPr>
          <p:cNvPr id="8536" name="Straight Arrow Connector 8535">
            <a:extLst>
              <a:ext uri="{FF2B5EF4-FFF2-40B4-BE49-F238E27FC236}">
                <a16:creationId xmlns:a16="http://schemas.microsoft.com/office/drawing/2014/main" id="{A42270BA-D15C-BA61-74EB-4B5F0FFB4E1D}"/>
              </a:ext>
            </a:extLst>
          </p:cNvPr>
          <p:cNvCxnSpPr/>
          <p:nvPr/>
        </p:nvCxnSpPr>
        <p:spPr>
          <a:xfrm flipV="1">
            <a:off x="5943291" y="3917335"/>
            <a:ext cx="92403" cy="282309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37" name="Straight Arrow Connector 8536">
            <a:extLst>
              <a:ext uri="{FF2B5EF4-FFF2-40B4-BE49-F238E27FC236}">
                <a16:creationId xmlns:a16="http://schemas.microsoft.com/office/drawing/2014/main" id="{27A8F3AB-F5E6-43E8-632F-635F62D97FDF}"/>
              </a:ext>
            </a:extLst>
          </p:cNvPr>
          <p:cNvCxnSpPr>
            <a:cxnSpLocks/>
            <a:stCxn id="8455" idx="32"/>
          </p:cNvCxnSpPr>
          <p:nvPr/>
        </p:nvCxnSpPr>
        <p:spPr>
          <a:xfrm flipH="1">
            <a:off x="4369737" y="3969438"/>
            <a:ext cx="1630901" cy="377933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40" name="Straight Arrow Connector 8539">
            <a:extLst>
              <a:ext uri="{FF2B5EF4-FFF2-40B4-BE49-F238E27FC236}">
                <a16:creationId xmlns:a16="http://schemas.microsoft.com/office/drawing/2014/main" id="{8F8EA876-3B37-946F-461C-F05E416BBABE}"/>
              </a:ext>
            </a:extLst>
          </p:cNvPr>
          <p:cNvCxnSpPr>
            <a:cxnSpLocks/>
            <a:endCxn id="8530" idx="5"/>
          </p:cNvCxnSpPr>
          <p:nvPr/>
        </p:nvCxnSpPr>
        <p:spPr>
          <a:xfrm flipH="1" flipV="1">
            <a:off x="3515024" y="3936277"/>
            <a:ext cx="826120" cy="398209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30" name="Picture 6" descr="Andrew Santos">
            <a:extLst>
              <a:ext uri="{FF2B5EF4-FFF2-40B4-BE49-F238E27FC236}">
                <a16:creationId xmlns:a16="http://schemas.microsoft.com/office/drawing/2014/main" id="{498DCB85-9426-F5F3-1A45-EE1420F16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324" y="3317220"/>
            <a:ext cx="684028" cy="684028"/>
          </a:xfrm>
          <a:prstGeom prst="rect">
            <a:avLst/>
          </a:prstGeom>
          <a:noFill/>
          <a:ln>
            <a:solidFill>
              <a:schemeClr val="accent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2200425-5335-1332-56E0-65D5CD01D1A3}"/>
              </a:ext>
            </a:extLst>
          </p:cNvPr>
          <p:cNvGrpSpPr/>
          <p:nvPr/>
        </p:nvGrpSpPr>
        <p:grpSpPr>
          <a:xfrm>
            <a:off x="6628144" y="3593458"/>
            <a:ext cx="1256148" cy="1346009"/>
            <a:chOff x="6628144" y="3593458"/>
            <a:chExt cx="1256148" cy="1346009"/>
          </a:xfrm>
        </p:grpSpPr>
        <p:pic>
          <p:nvPicPr>
            <p:cNvPr id="1028" name="Picture 4" descr="Africa Map Outline Images – Browse 64,754 Stock Photos ...">
              <a:extLst>
                <a:ext uri="{FF2B5EF4-FFF2-40B4-BE49-F238E27FC236}">
                  <a16:creationId xmlns:a16="http://schemas.microsoft.com/office/drawing/2014/main" id="{BEE4FCE9-D165-3524-7FBE-4707210646F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10" t="14097" r="24433" b="6810"/>
            <a:stretch/>
          </p:blipFill>
          <p:spPr bwMode="auto">
            <a:xfrm>
              <a:off x="6628144" y="3593458"/>
              <a:ext cx="1256148" cy="13460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Black silhouette country borders map of liberia Vector Image">
              <a:extLst>
                <a:ext uri="{FF2B5EF4-FFF2-40B4-BE49-F238E27FC236}">
                  <a16:creationId xmlns:a16="http://schemas.microsoft.com/office/drawing/2014/main" id="{A74E3A61-8F37-2340-3696-90B3132C655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272" b="16247"/>
            <a:stretch/>
          </p:blipFill>
          <p:spPr bwMode="auto">
            <a:xfrm>
              <a:off x="6700651" y="4030188"/>
              <a:ext cx="157349" cy="1586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8554" name="Straight Arrow Connector 8553">
            <a:extLst>
              <a:ext uri="{FF2B5EF4-FFF2-40B4-BE49-F238E27FC236}">
                <a16:creationId xmlns:a16="http://schemas.microsoft.com/office/drawing/2014/main" id="{273BF78B-83A5-F08A-952E-130F4972271C}"/>
              </a:ext>
            </a:extLst>
          </p:cNvPr>
          <p:cNvCxnSpPr>
            <a:cxnSpLocks/>
            <a:stCxn id="1032" idx="1"/>
            <a:endCxn id="8489" idx="2"/>
          </p:cNvCxnSpPr>
          <p:nvPr/>
        </p:nvCxnSpPr>
        <p:spPr>
          <a:xfrm flipH="1">
            <a:off x="4948534" y="4109499"/>
            <a:ext cx="1752117" cy="589482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45" name="Straight Arrow Connector 8544">
            <a:extLst>
              <a:ext uri="{FF2B5EF4-FFF2-40B4-BE49-F238E27FC236}">
                <a16:creationId xmlns:a16="http://schemas.microsoft.com/office/drawing/2014/main" id="{7AC46076-D511-2BEB-2677-1BFD61ADA29B}"/>
              </a:ext>
            </a:extLst>
          </p:cNvPr>
          <p:cNvCxnSpPr>
            <a:cxnSpLocks/>
            <a:endCxn id="1032" idx="1"/>
          </p:cNvCxnSpPr>
          <p:nvPr/>
        </p:nvCxnSpPr>
        <p:spPr>
          <a:xfrm flipV="1">
            <a:off x="5968618" y="4109499"/>
            <a:ext cx="732033" cy="90494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Darrell Palmer">
            <a:extLst>
              <a:ext uri="{FF2B5EF4-FFF2-40B4-BE49-F238E27FC236}">
                <a16:creationId xmlns:a16="http://schemas.microsoft.com/office/drawing/2014/main" id="{E71FC100-5E9F-1415-363C-5186EE8B4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905" y="4132825"/>
            <a:ext cx="1005187" cy="1005187"/>
          </a:xfrm>
          <a:prstGeom prst="rect">
            <a:avLst/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6202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3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AE7ED-5435-E44A-9750-2214163BD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57350"/>
            <a:ext cx="8189937" cy="612775"/>
          </a:xfrm>
        </p:spPr>
        <p:txBody>
          <a:bodyPr/>
          <a:lstStyle/>
          <a:p>
            <a:br>
              <a:rPr lang="en-US" dirty="0"/>
            </a:br>
            <a:br>
              <a:rPr lang="en-US" dirty="0"/>
            </a:br>
            <a:r>
              <a:rPr lang="en-US" dirty="0"/>
              <a:t>Anyone know the name of the program to take humans back to the moon?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Anyone know the name of the NASA spacecraft that is going to replace the Space Shuttle?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245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FCF3D9-7280-EF42-A035-6DB97A4E65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NASA Artemis Program Components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804063-3952-A243-862D-0EFE4CA697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2A2C83-1797-CE42-8563-8F68A4DDF1F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12292" name="Picture 4">
            <a:extLst>
              <a:ext uri="{FF2B5EF4-FFF2-40B4-BE49-F238E27FC236}">
                <a16:creationId xmlns:a16="http://schemas.microsoft.com/office/drawing/2014/main" id="{D298340B-420A-2143-A578-AE65899E6A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28929" y="915706"/>
            <a:ext cx="3301302" cy="1858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B695265-4DA4-0F44-9DF6-98490B948086}"/>
              </a:ext>
            </a:extLst>
          </p:cNvPr>
          <p:cNvSpPr txBox="1"/>
          <p:nvPr/>
        </p:nvSpPr>
        <p:spPr>
          <a:xfrm>
            <a:off x="4173860" y="631234"/>
            <a:ext cx="8114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Orion</a:t>
            </a:r>
          </a:p>
        </p:txBody>
      </p:sp>
      <p:pic>
        <p:nvPicPr>
          <p:cNvPr id="12294" name="Picture 6" descr="The Orion spacecraft for NASA’s Artemis I mission is in view inside the Operations and Checkout Building high bay on Oct. 28.">
            <a:extLst>
              <a:ext uri="{FF2B5EF4-FFF2-40B4-BE49-F238E27FC236}">
                <a16:creationId xmlns:a16="http://schemas.microsoft.com/office/drawing/2014/main" id="{45FAE9B7-68B4-8542-A2FA-CDE6D7975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00514" y="3422707"/>
            <a:ext cx="2370749" cy="15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Gateway ">
            <a:extLst>
              <a:ext uri="{FF2B5EF4-FFF2-40B4-BE49-F238E27FC236}">
                <a16:creationId xmlns:a16="http://schemas.microsoft.com/office/drawing/2014/main" id="{D7E27D91-DB15-B046-A176-C6D8D64CEF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56426" y="1117999"/>
            <a:ext cx="3242624" cy="1823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802FF85-4D77-E743-A3D3-1268425B1665}"/>
              </a:ext>
            </a:extLst>
          </p:cNvPr>
          <p:cNvSpPr txBox="1"/>
          <p:nvPr/>
        </p:nvSpPr>
        <p:spPr>
          <a:xfrm>
            <a:off x="6774983" y="619508"/>
            <a:ext cx="11961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Gateway</a:t>
            </a:r>
          </a:p>
        </p:txBody>
      </p:sp>
      <p:pic>
        <p:nvPicPr>
          <p:cNvPr id="12298" name="Picture 10">
            <a:extLst>
              <a:ext uri="{FF2B5EF4-FFF2-40B4-BE49-F238E27FC236}">
                <a16:creationId xmlns:a16="http://schemas.microsoft.com/office/drawing/2014/main" id="{88A5173F-64EB-554A-BA0C-A11D70B6C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3437211"/>
            <a:ext cx="2819400" cy="158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0826AC5-365E-EB49-A6AD-30A609F7A5FB}"/>
              </a:ext>
            </a:extLst>
          </p:cNvPr>
          <p:cNvSpPr txBox="1"/>
          <p:nvPr/>
        </p:nvSpPr>
        <p:spPr>
          <a:xfrm>
            <a:off x="6631769" y="2968867"/>
            <a:ext cx="17091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Lunar Lander</a:t>
            </a:r>
          </a:p>
        </p:txBody>
      </p:sp>
      <p:pic>
        <p:nvPicPr>
          <p:cNvPr id="12300" name="Picture 12" descr="Artemis I Mission Patch">
            <a:extLst>
              <a:ext uri="{FF2B5EF4-FFF2-40B4-BE49-F238E27FC236}">
                <a16:creationId xmlns:a16="http://schemas.microsoft.com/office/drawing/2014/main" id="{BA799AEE-8ABD-BC44-8F83-C8221EE919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3511" y="-31957"/>
            <a:ext cx="1048122" cy="1048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pace Launch System | NASA">
            <a:extLst>
              <a:ext uri="{FF2B5EF4-FFF2-40B4-BE49-F238E27FC236}">
                <a16:creationId xmlns:a16="http://schemas.microsoft.com/office/drawing/2014/main" id="{F8DE7D7B-660E-95D4-947E-7026933A24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46" r="35572"/>
          <a:stretch/>
        </p:blipFill>
        <p:spPr bwMode="auto">
          <a:xfrm>
            <a:off x="520082" y="1073509"/>
            <a:ext cx="1800344" cy="391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1B283A0-A881-DBBB-5CBD-84CAA2D8876A}"/>
              </a:ext>
            </a:extLst>
          </p:cNvPr>
          <p:cNvSpPr txBox="1"/>
          <p:nvPr/>
        </p:nvSpPr>
        <p:spPr>
          <a:xfrm>
            <a:off x="178466" y="616211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Space Launch System</a:t>
            </a:r>
          </a:p>
        </p:txBody>
      </p:sp>
    </p:spTree>
    <p:extLst>
      <p:ext uri="{BB962C8B-B14F-4D97-AF65-F5344CB8AC3E}">
        <p14:creationId xmlns:p14="http://schemas.microsoft.com/office/powerpoint/2010/main" val="3642062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0C6E77B-2953-1C40-BE5B-287B9902C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Artemis 1</a:t>
            </a:r>
          </a:p>
        </p:txBody>
      </p:sp>
      <p:pic>
        <p:nvPicPr>
          <p:cNvPr id="1026" name="Picture 2" descr="What to Know About NASA's Artemis 1 Re-Entry to Earth | Time">
            <a:extLst>
              <a:ext uri="{FF2B5EF4-FFF2-40B4-BE49-F238E27FC236}">
                <a16:creationId xmlns:a16="http://schemas.microsoft.com/office/drawing/2014/main" id="{8AC96C53-7E1F-3FF6-EFC5-89E6E36C68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69" y="971550"/>
            <a:ext cx="4876800" cy="3658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A172E00-4EA5-577B-4AF2-02052698D1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1809750"/>
            <a:ext cx="27432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7206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0C6E77B-2953-1C40-BE5B-287B9902C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Orion heat shield component simulation</a:t>
            </a:r>
          </a:p>
        </p:txBody>
      </p:sp>
      <p:pic>
        <p:nvPicPr>
          <p:cNvPr id="2" name="phenolicontop.mp4">
            <a:hlinkClick r:id="" action="ppaction://media"/>
            <a:extLst>
              <a:ext uri="{FF2B5EF4-FFF2-40B4-BE49-F238E27FC236}">
                <a16:creationId xmlns:a16="http://schemas.microsoft.com/office/drawing/2014/main" id="{10C084F4-5CCF-2AEE-44ED-4A2C014B877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4445" t="14445" r="20370" b="20370"/>
          <a:stretch/>
        </p:blipFill>
        <p:spPr>
          <a:xfrm>
            <a:off x="914400" y="1962150"/>
            <a:ext cx="3124200" cy="3124200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902EB0AF-0ED5-29B3-8B38-288175B1C5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61"/>
          <a:stretch/>
        </p:blipFill>
        <p:spPr bwMode="auto">
          <a:xfrm>
            <a:off x="5047707" y="3116577"/>
            <a:ext cx="3805645" cy="1969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123701-B6C0-9B61-D06C-DC248FF1A0EB}"/>
              </a:ext>
            </a:extLst>
          </p:cNvPr>
          <p:cNvSpPr txBox="1">
            <a:spLocks/>
          </p:cNvSpPr>
          <p:nvPr/>
        </p:nvSpPr>
        <p:spPr>
          <a:xfrm>
            <a:off x="328749" y="971550"/>
            <a:ext cx="4726571" cy="990600"/>
          </a:xfrm>
          <a:prstGeom prst="rect">
            <a:avLst/>
          </a:prstGeom>
        </p:spPr>
        <p:txBody>
          <a:bodyPr/>
          <a:lstStyle>
            <a:lvl1pPr marL="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b="0" kern="1200">
                <a:solidFill>
                  <a:srgbClr val="FFFFFF"/>
                </a:solidFill>
                <a:latin typeface="Arial Narrow"/>
                <a:ea typeface="ヒラギノ角ゴ Pro W3" charset="-128"/>
                <a:cs typeface="Arial Narrow"/>
              </a:defRPr>
            </a:lvl1pPr>
            <a:lvl2pPr marL="4572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b="0" kern="1200" baseline="0">
                <a:solidFill>
                  <a:srgbClr val="FFFFFF"/>
                </a:solidFill>
                <a:latin typeface="+mn-lt"/>
                <a:ea typeface="ヒラギノ角ゴ Pro W3" charset="-128"/>
                <a:cs typeface="Arial Narrow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FFFFFF"/>
                </a:solidFill>
                <a:latin typeface="Arial Narrow"/>
                <a:ea typeface="ヒラギノ角ゴ Pro W3" charset="-128"/>
                <a:cs typeface="Arial Narrow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FFFFFF"/>
                </a:solidFill>
                <a:latin typeface="Arial Narrow"/>
                <a:ea typeface="ヒラギノ角ゴ Pro W3" charset="-128"/>
                <a:cs typeface="Arial Narrow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FFFFFF"/>
                </a:solidFill>
                <a:latin typeface="Arial Narrow"/>
                <a:ea typeface="ヒラギノ角ゴ Pro W3" charset="-128"/>
                <a:cs typeface="Arial Narrow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Does it matter how you build the heat shield?</a:t>
            </a:r>
          </a:p>
          <a:p>
            <a:r>
              <a:rPr lang="en-US" dirty="0"/>
              <a:t>We can simulate different packing procedures.</a:t>
            </a:r>
          </a:p>
          <a:p>
            <a:r>
              <a:rPr lang="en-US" dirty="0"/>
              <a:t> </a:t>
            </a:r>
          </a:p>
        </p:txBody>
      </p:sp>
      <p:pic>
        <p:nvPicPr>
          <p:cNvPr id="2052" name="Picture 4" descr="Apollo TPS">
            <a:extLst>
              <a:ext uri="{FF2B5EF4-FFF2-40B4-BE49-F238E27FC236}">
                <a16:creationId xmlns:a16="http://schemas.microsoft.com/office/drawing/2014/main" id="{49C33772-B687-29FE-FCF7-10628745F8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5320" y="838425"/>
            <a:ext cx="3805645" cy="2109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HOTO GALLERY: NASA Marshall shows off Orion's heat shield after dissecting  it for testing | WHNT.com">
            <a:extLst>
              <a:ext uri="{FF2B5EF4-FFF2-40B4-BE49-F238E27FC236}">
                <a16:creationId xmlns:a16="http://schemas.microsoft.com/office/drawing/2014/main" id="{1704DDF4-175A-9D09-095B-A15C9A0EAB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754" r="77500"/>
          <a:stretch/>
        </p:blipFill>
        <p:spPr bwMode="auto">
          <a:xfrm>
            <a:off x="5927872" y="669924"/>
            <a:ext cx="1291520" cy="943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DF09E81-8E92-B98C-ED09-9145115D52C2}"/>
              </a:ext>
            </a:extLst>
          </p:cNvPr>
          <p:cNvSpPr txBox="1">
            <a:spLocks/>
          </p:cNvSpPr>
          <p:nvPr/>
        </p:nvSpPr>
        <p:spPr>
          <a:xfrm>
            <a:off x="7451886" y="2460827"/>
            <a:ext cx="890451" cy="381000"/>
          </a:xfrm>
          <a:prstGeom prst="rect">
            <a:avLst/>
          </a:prstGeom>
        </p:spPr>
        <p:txBody>
          <a:bodyPr/>
          <a:lstStyle>
            <a:lvl1pPr marL="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b="0" kern="1200">
                <a:solidFill>
                  <a:srgbClr val="FFFFFF"/>
                </a:solidFill>
                <a:latin typeface="Arial Narrow"/>
                <a:ea typeface="ヒラギノ角ゴ Pro W3" charset="-128"/>
                <a:cs typeface="Arial Narrow"/>
              </a:defRPr>
            </a:lvl1pPr>
            <a:lvl2pPr marL="4572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b="0" kern="1200" baseline="0">
                <a:solidFill>
                  <a:srgbClr val="FFFFFF"/>
                </a:solidFill>
                <a:latin typeface="+mn-lt"/>
                <a:ea typeface="ヒラギノ角ゴ Pro W3" charset="-128"/>
                <a:cs typeface="Arial Narrow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FFFFFF"/>
                </a:solidFill>
                <a:latin typeface="Arial Narrow"/>
                <a:ea typeface="ヒラギノ角ゴ Pro W3" charset="-128"/>
                <a:cs typeface="Arial Narrow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FFFFFF"/>
                </a:solidFill>
                <a:latin typeface="Arial Narrow"/>
                <a:ea typeface="ヒラギノ角ゴ Pro W3" charset="-128"/>
                <a:cs typeface="Arial Narrow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FFFFFF"/>
                </a:solidFill>
                <a:latin typeface="Arial Narrow"/>
                <a:ea typeface="ヒラギノ角ゴ Pro W3" charset="-128"/>
                <a:cs typeface="Arial Narrow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Apollo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BC73B3F-CA1C-CBF1-F0F6-26DE00062B50}"/>
              </a:ext>
            </a:extLst>
          </p:cNvPr>
          <p:cNvSpPr txBox="1">
            <a:spLocks/>
          </p:cNvSpPr>
          <p:nvPr/>
        </p:nvSpPr>
        <p:spPr>
          <a:xfrm>
            <a:off x="5029188" y="4705350"/>
            <a:ext cx="890451" cy="381000"/>
          </a:xfrm>
          <a:prstGeom prst="rect">
            <a:avLst/>
          </a:prstGeom>
        </p:spPr>
        <p:txBody>
          <a:bodyPr/>
          <a:lstStyle>
            <a:lvl1pPr marL="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b="0" kern="1200">
                <a:solidFill>
                  <a:srgbClr val="FFFFFF"/>
                </a:solidFill>
                <a:latin typeface="Arial Narrow"/>
                <a:ea typeface="ヒラギノ角ゴ Pro W3" charset="-128"/>
                <a:cs typeface="Arial Narrow"/>
              </a:defRPr>
            </a:lvl1pPr>
            <a:lvl2pPr marL="4572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b="0" kern="1200" baseline="0">
                <a:solidFill>
                  <a:srgbClr val="FFFFFF"/>
                </a:solidFill>
                <a:latin typeface="+mn-lt"/>
                <a:ea typeface="ヒラギノ角ゴ Pro W3" charset="-128"/>
                <a:cs typeface="Arial Narrow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FFFFFF"/>
                </a:solidFill>
                <a:latin typeface="Arial Narrow"/>
                <a:ea typeface="ヒラギノ角ゴ Pro W3" charset="-128"/>
                <a:cs typeface="Arial Narrow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FFFFFF"/>
                </a:solidFill>
                <a:latin typeface="Arial Narrow"/>
                <a:ea typeface="ヒラギノ角ゴ Pro W3" charset="-128"/>
                <a:cs typeface="Arial Narrow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FFFFFF"/>
                </a:solidFill>
                <a:latin typeface="Arial Narrow"/>
                <a:ea typeface="ヒラギノ角ゴ Pro W3" charset="-128"/>
                <a:cs typeface="Arial Narrow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Artemis</a:t>
            </a:r>
          </a:p>
        </p:txBody>
      </p:sp>
    </p:spTree>
    <p:extLst>
      <p:ext uri="{BB962C8B-B14F-4D97-AF65-F5344CB8AC3E}">
        <p14:creationId xmlns:p14="http://schemas.microsoft.com/office/powerpoint/2010/main" val="2485270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0C225-B381-8C48-9C2B-920DEC81A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330" y="76873"/>
            <a:ext cx="8678070" cy="557732"/>
          </a:xfrm>
        </p:spPr>
        <p:txBody>
          <a:bodyPr/>
          <a:lstStyle/>
          <a:p>
            <a:r>
              <a:rPr lang="en-US" dirty="0"/>
              <a:t>What just celebrated 20 years of having people continuously on board?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D51D0FA-A7A6-A748-9B77-967A010895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16DFA6-E31C-4447-963D-64DF613D618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773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66C09-F3ED-584C-A346-7ADBBB77C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International Space Station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CCE0B9-A55E-3C44-941E-D2535154B4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16DFA6-E31C-4447-963D-64DF613D6186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13314" name="Picture 2" descr="A foreward view of the International Space Station backdropped by the limb of the Earth. In view are the station's four large, maroon-coloured solar array wings, two on either side of the station, mounted to a central truss structure. Further along the truss are six large, white radiators, three next to each pair of arrays. In between the solar arrays and radiators is a cluster of pressurised modules arranged in an elongated T shape, also attached to the truss. A set of blue solar arrays are mounted to the module at the aft end of the cluster.">
            <a:extLst>
              <a:ext uri="{FF2B5EF4-FFF2-40B4-BE49-F238E27FC236}">
                <a16:creationId xmlns:a16="http://schemas.microsoft.com/office/drawing/2014/main" id="{69289B68-26F2-6245-9F50-FE5BCC22E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2864" y="828668"/>
            <a:ext cx="6167438" cy="3932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7452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449457" y="1207319"/>
            <a:ext cx="4650057" cy="1546565"/>
          </a:xfrm>
          <a:prstGeom prst="rect">
            <a:avLst/>
          </a:prstGeom>
          <a:noFill/>
        </p:spPr>
        <p:txBody>
          <a:bodyPr wrap="square" lIns="68567" tIns="34284" rIns="68567" bIns="34284" rtlCol="0">
            <a:spAutoFit/>
          </a:bodyPr>
          <a:lstStyle/>
          <a:p>
            <a:pPr algn="r"/>
            <a:r>
              <a:rPr lang="en-US" sz="1200" b="1" i="1" u="sng" dirty="0">
                <a:solidFill>
                  <a:schemeClr val="bg1"/>
                </a:solidFill>
              </a:rPr>
              <a:t>Some</a:t>
            </a:r>
            <a:r>
              <a:rPr lang="en-US" sz="1200" b="1" i="1" dirty="0">
                <a:solidFill>
                  <a:schemeClr val="bg1"/>
                </a:solidFill>
              </a:rPr>
              <a:t> of NASA’s Visits to the Solar System</a:t>
            </a:r>
          </a:p>
          <a:p>
            <a:pPr algn="r"/>
            <a:r>
              <a:rPr lang="en-US" sz="1200" b="1" dirty="0">
                <a:solidFill>
                  <a:schemeClr val="bg1"/>
                </a:solidFill>
              </a:rPr>
              <a:t>Mercury:  MESSENGER</a:t>
            </a:r>
          </a:p>
          <a:p>
            <a:pPr algn="r"/>
            <a:r>
              <a:rPr lang="en-US" sz="1200" b="1" dirty="0">
                <a:solidFill>
                  <a:schemeClr val="bg1"/>
                </a:solidFill>
              </a:rPr>
              <a:t>Venus:  Pioneer Venus</a:t>
            </a:r>
          </a:p>
          <a:p>
            <a:pPr algn="r"/>
            <a:r>
              <a:rPr lang="en-US" sz="1200" b="1" dirty="0">
                <a:solidFill>
                  <a:schemeClr val="bg1"/>
                </a:solidFill>
              </a:rPr>
              <a:t>Mars: Mars 2020, Mars Science Lab, Pathfinder/Sojourner</a:t>
            </a:r>
          </a:p>
          <a:p>
            <a:pPr algn="r"/>
            <a:r>
              <a:rPr lang="en-US" sz="1200" b="1" dirty="0">
                <a:solidFill>
                  <a:schemeClr val="bg1"/>
                </a:solidFill>
              </a:rPr>
              <a:t>Jupiter: Galileo Probe, Voyager</a:t>
            </a:r>
          </a:p>
          <a:p>
            <a:pPr algn="r"/>
            <a:r>
              <a:rPr lang="en-US" sz="1200" b="1" dirty="0">
                <a:solidFill>
                  <a:schemeClr val="bg1"/>
                </a:solidFill>
              </a:rPr>
              <a:t>Saturn:  Cassini, Voyager</a:t>
            </a:r>
          </a:p>
          <a:p>
            <a:pPr algn="r"/>
            <a:r>
              <a:rPr lang="en-US" sz="1200" b="1" dirty="0">
                <a:solidFill>
                  <a:schemeClr val="bg1"/>
                </a:solidFill>
              </a:rPr>
              <a:t>Uranus/Neptune: Voyager</a:t>
            </a:r>
          </a:p>
          <a:p>
            <a:pPr algn="r"/>
            <a:r>
              <a:rPr lang="en-US" sz="1200" b="1" dirty="0">
                <a:solidFill>
                  <a:schemeClr val="bg1"/>
                </a:solidFill>
              </a:rPr>
              <a:t>Pluto:  New Horizons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155447" y="-89999"/>
            <a:ext cx="6917225" cy="857250"/>
          </a:xfrm>
          <a:prstGeom prst="rect">
            <a:avLst/>
          </a:prstGeom>
        </p:spPr>
        <p:txBody>
          <a:bodyPr vert="horz" lIns="68567" tIns="34284" rIns="68567" bIns="34284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325" b="1" i="1" dirty="0">
              <a:solidFill>
                <a:srgbClr val="3366FF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52400" y="87388"/>
            <a:ext cx="7505701" cy="516707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How far are we talking?  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01DEA94-A313-AAA9-83BC-066FEE80B0E8}"/>
              </a:ext>
            </a:extLst>
          </p:cNvPr>
          <p:cNvGrpSpPr/>
          <p:nvPr/>
        </p:nvGrpSpPr>
        <p:grpSpPr>
          <a:xfrm>
            <a:off x="0" y="2343150"/>
            <a:ext cx="6817166" cy="4037767"/>
            <a:chOff x="1248253" y="666978"/>
            <a:chExt cx="6817166" cy="4037767"/>
          </a:xfrm>
        </p:grpSpPr>
        <p:pic>
          <p:nvPicPr>
            <p:cNvPr id="4" name="Picture 3" descr="Screen shot 2014-04-04 at 5.00.29 AM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48253" y="687901"/>
              <a:ext cx="6608950" cy="4016844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 rot="18516888">
              <a:off x="2886037" y="1200865"/>
              <a:ext cx="827764" cy="230820"/>
            </a:xfrm>
            <a:prstGeom prst="rect">
              <a:avLst/>
            </a:prstGeom>
            <a:noFill/>
          </p:spPr>
          <p:txBody>
            <a:bodyPr wrap="none" lIns="68567" tIns="34284" rIns="68567" bIns="34284" rtlCol="0">
              <a:spAutoFit/>
            </a:bodyPr>
            <a:lstStyle/>
            <a:p>
              <a:r>
                <a:rPr lang="en-US" sz="1050" dirty="0">
                  <a:solidFill>
                    <a:srgbClr val="FFFFFF"/>
                  </a:solidFill>
                </a:rPr>
                <a:t>, 35M miles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 rot="18516888">
              <a:off x="3093905" y="1265961"/>
              <a:ext cx="864634" cy="230820"/>
            </a:xfrm>
            <a:prstGeom prst="rect">
              <a:avLst/>
            </a:prstGeom>
            <a:noFill/>
          </p:spPr>
          <p:txBody>
            <a:bodyPr wrap="none" lIns="68567" tIns="34284" rIns="68567" bIns="34284" rtlCol="0">
              <a:spAutoFit/>
            </a:bodyPr>
            <a:lstStyle/>
            <a:p>
              <a:r>
                <a:rPr lang="en-US" sz="1050" dirty="0">
                  <a:solidFill>
                    <a:srgbClr val="FFFFFF"/>
                  </a:solidFill>
                </a:rPr>
                <a:t>, 67M, miles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 rot="18516888">
              <a:off x="3581045" y="1251556"/>
              <a:ext cx="827764" cy="230820"/>
            </a:xfrm>
            <a:prstGeom prst="rect">
              <a:avLst/>
            </a:prstGeom>
            <a:noFill/>
          </p:spPr>
          <p:txBody>
            <a:bodyPr wrap="none" lIns="68567" tIns="34284" rIns="68567" bIns="34284" rtlCol="0">
              <a:spAutoFit/>
            </a:bodyPr>
            <a:lstStyle/>
            <a:p>
              <a:r>
                <a:rPr lang="en-US" sz="1050" dirty="0">
                  <a:solidFill>
                    <a:srgbClr val="FFFFFF"/>
                  </a:solidFill>
                </a:rPr>
                <a:t>, 92M miles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 rot="18516888">
              <a:off x="3977064" y="1280991"/>
              <a:ext cx="903106" cy="230820"/>
            </a:xfrm>
            <a:prstGeom prst="rect">
              <a:avLst/>
            </a:prstGeom>
            <a:noFill/>
          </p:spPr>
          <p:txBody>
            <a:bodyPr wrap="none" lIns="68567" tIns="34284" rIns="68567" bIns="34284" rtlCol="0">
              <a:spAutoFit/>
            </a:bodyPr>
            <a:lstStyle/>
            <a:p>
              <a:r>
                <a:rPr lang="en-US" sz="1050" dirty="0">
                  <a:solidFill>
                    <a:srgbClr val="FFFFFF"/>
                  </a:solidFill>
                </a:rPr>
                <a:t>, 142M miles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 rot="18516888">
              <a:off x="4739064" y="1204791"/>
              <a:ext cx="903106" cy="230820"/>
            </a:xfrm>
            <a:prstGeom prst="rect">
              <a:avLst/>
            </a:prstGeom>
            <a:noFill/>
          </p:spPr>
          <p:txBody>
            <a:bodyPr wrap="none" lIns="68567" tIns="34284" rIns="68567" bIns="34284" rtlCol="0">
              <a:spAutoFit/>
            </a:bodyPr>
            <a:lstStyle/>
            <a:p>
              <a:r>
                <a:rPr lang="en-US" sz="1050" dirty="0">
                  <a:solidFill>
                    <a:srgbClr val="FFFFFF"/>
                  </a:solidFill>
                </a:rPr>
                <a:t>, 483M miles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 rot="18516888">
              <a:off x="5958264" y="1204791"/>
              <a:ext cx="903106" cy="230820"/>
            </a:xfrm>
            <a:prstGeom prst="rect">
              <a:avLst/>
            </a:prstGeom>
            <a:noFill/>
          </p:spPr>
          <p:txBody>
            <a:bodyPr wrap="none" lIns="68567" tIns="34284" rIns="68567" bIns="34284" rtlCol="0">
              <a:spAutoFit/>
            </a:bodyPr>
            <a:lstStyle/>
            <a:p>
              <a:r>
                <a:rPr lang="en-US" sz="1050" dirty="0">
                  <a:solidFill>
                    <a:srgbClr val="FFFFFF"/>
                  </a:solidFill>
                </a:rPr>
                <a:t>  888M miles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 rot="18516888">
              <a:off x="6917623" y="1067421"/>
              <a:ext cx="941578" cy="230820"/>
            </a:xfrm>
            <a:prstGeom prst="rect">
              <a:avLst/>
            </a:prstGeom>
            <a:noFill/>
          </p:spPr>
          <p:txBody>
            <a:bodyPr wrap="none" lIns="68567" tIns="34284" rIns="68567" bIns="34284" rtlCol="0">
              <a:spAutoFit/>
            </a:bodyPr>
            <a:lstStyle/>
            <a:p>
              <a:r>
                <a:rPr lang="en-US" sz="1050" dirty="0">
                  <a:solidFill>
                    <a:srgbClr val="FFFFFF"/>
                  </a:solidFill>
                </a:rPr>
                <a:t>1,784M miles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 rot="18516888">
              <a:off x="7479220" y="1022357"/>
              <a:ext cx="941578" cy="230820"/>
            </a:xfrm>
            <a:prstGeom prst="rect">
              <a:avLst/>
            </a:prstGeom>
            <a:noFill/>
          </p:spPr>
          <p:txBody>
            <a:bodyPr wrap="none" lIns="68567" tIns="34284" rIns="68567" bIns="34284" rtlCol="0">
              <a:spAutoFit/>
            </a:bodyPr>
            <a:lstStyle/>
            <a:p>
              <a:r>
                <a:rPr lang="en-US" sz="1050" dirty="0">
                  <a:solidFill>
                    <a:srgbClr val="FFFFFF"/>
                  </a:solidFill>
                </a:rPr>
                <a:t>2,800M miles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82E4B0FC-96A7-8340-A439-66DC4D494B95}"/>
              </a:ext>
            </a:extLst>
          </p:cNvPr>
          <p:cNvSpPr txBox="1"/>
          <p:nvPr/>
        </p:nvSpPr>
        <p:spPr>
          <a:xfrm>
            <a:off x="2693364" y="4795046"/>
            <a:ext cx="322075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Note: planet sizes are to scale, distances are not</a:t>
            </a:r>
          </a:p>
        </p:txBody>
      </p:sp>
    </p:spTree>
    <p:extLst>
      <p:ext uri="{BB962C8B-B14F-4D97-AF65-F5344CB8AC3E}">
        <p14:creationId xmlns:p14="http://schemas.microsoft.com/office/powerpoint/2010/main" val="11071616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4">
            <a:extLst>
              <a:ext uri="{FF2B5EF4-FFF2-40B4-BE49-F238E27FC236}">
                <a16:creationId xmlns:a16="http://schemas.microsoft.com/office/drawing/2014/main" id="{82B57E14-FD2C-0E4B-8C0A-8F4E4C761171}"/>
              </a:ext>
            </a:extLst>
          </p:cNvPr>
          <p:cNvSpPr txBox="1">
            <a:spLocks/>
          </p:cNvSpPr>
          <p:nvPr/>
        </p:nvSpPr>
        <p:spPr bwMode="auto">
          <a:xfrm>
            <a:off x="1406262" y="696253"/>
            <a:ext cx="6321580" cy="4532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342900" indent="-342900" algn="l" rtl="0" eaLnBrk="0" fontAlgn="base" hangingPunct="0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143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1300" b="1">
                <a:solidFill>
                  <a:srgbClr val="333399"/>
                </a:solidFill>
                <a:latin typeface="+mn-lt"/>
                <a:ea typeface="MS PGothic" pitchFamily="34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r>
              <a:rPr lang="en-US" sz="2100" kern="0" dirty="0">
                <a:solidFill>
                  <a:schemeClr val="bg1"/>
                </a:solidFill>
              </a:rPr>
              <a:t>How long will it take to get from Earth to Mars?</a:t>
            </a:r>
          </a:p>
          <a:p>
            <a:r>
              <a:rPr lang="en-US" sz="2100" kern="0" dirty="0">
                <a:solidFill>
                  <a:schemeClr val="bg1"/>
                </a:solidFill>
              </a:rPr>
              <a:t>                        (~50 million miles)</a:t>
            </a:r>
          </a:p>
          <a:p>
            <a:endParaRPr lang="en-US" sz="200" kern="0" dirty="0">
              <a:solidFill>
                <a:schemeClr val="bg1"/>
              </a:solidFill>
            </a:endParaRPr>
          </a:p>
          <a:p>
            <a:pPr marL="728525" lvl="1" indent="-385689">
              <a:buFont typeface="+mj-lt"/>
              <a:buAutoNum type="arabicPeriod"/>
            </a:pPr>
            <a:r>
              <a:rPr lang="en-US" sz="1500" kern="0" dirty="0">
                <a:solidFill>
                  <a:schemeClr val="bg1"/>
                </a:solidFill>
              </a:rPr>
              <a:t>At the speed of an Airplane?</a:t>
            </a:r>
          </a:p>
          <a:p>
            <a:pPr marL="1071360" lvl="2" indent="-385689">
              <a:buFont typeface="Arial"/>
              <a:buChar char="•"/>
            </a:pPr>
            <a:endParaRPr lang="en-US" sz="1500" kern="0" dirty="0">
              <a:solidFill>
                <a:schemeClr val="bg1"/>
              </a:solidFill>
            </a:endParaRPr>
          </a:p>
          <a:p>
            <a:pPr marL="728525" lvl="1" indent="-385689">
              <a:buFont typeface="+mj-lt"/>
              <a:buAutoNum type="arabicPeriod"/>
            </a:pPr>
            <a:r>
              <a:rPr lang="en-US" sz="1500" kern="0" dirty="0">
                <a:solidFill>
                  <a:schemeClr val="bg1"/>
                </a:solidFill>
              </a:rPr>
              <a:t>At the Speed of Space Shuttle?</a:t>
            </a:r>
          </a:p>
          <a:p>
            <a:pPr marL="1071360" lvl="2" indent="-385689">
              <a:buFont typeface="Arial"/>
              <a:buChar char="•"/>
            </a:pPr>
            <a:endParaRPr lang="en-US" sz="1500" kern="0" dirty="0">
              <a:solidFill>
                <a:schemeClr val="bg1"/>
              </a:solidFill>
            </a:endParaRPr>
          </a:p>
          <a:p>
            <a:pPr marL="728525" lvl="1" indent="-385689">
              <a:buFont typeface="+mj-lt"/>
              <a:buAutoNum type="arabicPeriod"/>
            </a:pPr>
            <a:r>
              <a:rPr lang="en-US" sz="1500" kern="0" dirty="0">
                <a:solidFill>
                  <a:schemeClr val="bg1"/>
                </a:solidFill>
              </a:rPr>
              <a:t>At the Speed of Light?</a:t>
            </a:r>
          </a:p>
          <a:p>
            <a:pPr marL="1071360" lvl="2" indent="-385689">
              <a:buFont typeface="Arial"/>
              <a:buChar char="•"/>
            </a:pPr>
            <a:endParaRPr lang="en-US" sz="1500" kern="0" dirty="0">
              <a:solidFill>
                <a:schemeClr val="bg1"/>
              </a:solidFill>
            </a:endParaRPr>
          </a:p>
          <a:p>
            <a:pPr lvl="1"/>
            <a:endParaRPr lang="en-US" sz="1500" kern="0" dirty="0">
              <a:solidFill>
                <a:schemeClr val="bg1"/>
              </a:solidFill>
            </a:endParaRPr>
          </a:p>
          <a:p>
            <a:pPr lvl="1"/>
            <a:endParaRPr lang="en-US" sz="1500" kern="0" dirty="0">
              <a:solidFill>
                <a:schemeClr val="bg1"/>
              </a:solidFill>
            </a:endParaRPr>
          </a:p>
          <a:p>
            <a:pPr lvl="1"/>
            <a:r>
              <a:rPr lang="en-US" sz="1500" kern="0" dirty="0"/>
              <a:t>Think about this…</a:t>
            </a:r>
          </a:p>
          <a:p>
            <a:pPr lvl="1"/>
            <a:r>
              <a:rPr lang="en-US" sz="1500" kern="0" dirty="0"/>
              <a:t>If you send a text message to some one on Mars, it will take 5 min to get there and if they replied it will take 5 more min to get back to earth.  </a:t>
            </a:r>
          </a:p>
          <a:p>
            <a:pPr lvl="1"/>
            <a:r>
              <a:rPr lang="en-US" sz="1500" kern="0" dirty="0">
                <a:solidFill>
                  <a:schemeClr val="bg1"/>
                </a:solidFill>
              </a:rPr>
              <a:t>    </a:t>
            </a:r>
          </a:p>
          <a:p>
            <a:pPr lvl="1"/>
            <a:endParaRPr lang="en-US" sz="1500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4507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4">
            <a:extLst>
              <a:ext uri="{FF2B5EF4-FFF2-40B4-BE49-F238E27FC236}">
                <a16:creationId xmlns:a16="http://schemas.microsoft.com/office/drawing/2014/main" id="{82B57E14-FD2C-0E4B-8C0A-8F4E4C761171}"/>
              </a:ext>
            </a:extLst>
          </p:cNvPr>
          <p:cNvSpPr txBox="1">
            <a:spLocks/>
          </p:cNvSpPr>
          <p:nvPr/>
        </p:nvSpPr>
        <p:spPr bwMode="auto">
          <a:xfrm>
            <a:off x="1406262" y="696253"/>
            <a:ext cx="6321580" cy="4532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342900" indent="-342900" algn="l" rtl="0" eaLnBrk="0" fontAlgn="base" hangingPunct="0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143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1300" b="1">
                <a:solidFill>
                  <a:srgbClr val="333399"/>
                </a:solidFill>
                <a:latin typeface="+mn-lt"/>
                <a:ea typeface="MS PGothic" pitchFamily="34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r>
              <a:rPr lang="en-US" sz="2100" kern="0" dirty="0">
                <a:solidFill>
                  <a:schemeClr val="bg1"/>
                </a:solidFill>
              </a:rPr>
              <a:t>How long will it take to get from Earth to Mars?</a:t>
            </a:r>
          </a:p>
          <a:p>
            <a:r>
              <a:rPr lang="en-US" sz="2100" kern="0" dirty="0">
                <a:solidFill>
                  <a:schemeClr val="bg1"/>
                </a:solidFill>
              </a:rPr>
              <a:t>                        (~50 million miles)</a:t>
            </a:r>
          </a:p>
          <a:p>
            <a:endParaRPr lang="en-US" sz="200" kern="0" dirty="0">
              <a:solidFill>
                <a:schemeClr val="bg1"/>
              </a:solidFill>
            </a:endParaRPr>
          </a:p>
          <a:p>
            <a:pPr marL="728525" lvl="1" indent="-385689">
              <a:buFont typeface="+mj-lt"/>
              <a:buAutoNum type="arabicPeriod"/>
            </a:pPr>
            <a:r>
              <a:rPr lang="en-US" sz="1500" kern="0" dirty="0">
                <a:solidFill>
                  <a:schemeClr val="bg1"/>
                </a:solidFill>
              </a:rPr>
              <a:t>At the speed of an Airplane? 	</a:t>
            </a:r>
            <a:r>
              <a:rPr lang="en-US" sz="1500" kern="0" dirty="0">
                <a:solidFill>
                  <a:srgbClr val="FF0000"/>
                </a:solidFill>
              </a:rPr>
              <a:t>(600 miles/hour)</a:t>
            </a:r>
          </a:p>
          <a:p>
            <a:pPr marL="1071360" lvl="2" indent="-385689">
              <a:buFont typeface="Arial"/>
              <a:buChar char="•"/>
            </a:pPr>
            <a:r>
              <a:rPr lang="en-US" sz="1500" kern="0" dirty="0">
                <a:solidFill>
                  <a:schemeClr val="bg1"/>
                </a:solidFill>
              </a:rPr>
              <a:t>100,000 </a:t>
            </a:r>
            <a:r>
              <a:rPr lang="en-US" sz="1500" kern="0" dirty="0" err="1">
                <a:solidFill>
                  <a:schemeClr val="bg1"/>
                </a:solidFill>
              </a:rPr>
              <a:t>hrs</a:t>
            </a:r>
            <a:r>
              <a:rPr lang="en-US" sz="1500" kern="0" dirty="0">
                <a:solidFill>
                  <a:schemeClr val="bg1"/>
                </a:solidFill>
              </a:rPr>
              <a:t> (4,166 days) (11 years)</a:t>
            </a:r>
          </a:p>
          <a:p>
            <a:pPr marL="728525" lvl="1" indent="-385689">
              <a:buFont typeface="+mj-lt"/>
              <a:buAutoNum type="arabicPeriod"/>
            </a:pPr>
            <a:r>
              <a:rPr lang="en-US" sz="1500" kern="0" dirty="0">
                <a:solidFill>
                  <a:schemeClr val="bg1"/>
                </a:solidFill>
              </a:rPr>
              <a:t>At the Speed of Space Shuttle? 	</a:t>
            </a:r>
            <a:endParaRPr lang="en-US" sz="1500" kern="0" dirty="0">
              <a:solidFill>
                <a:srgbClr val="FF0000"/>
              </a:solidFill>
            </a:endParaRPr>
          </a:p>
          <a:p>
            <a:pPr marL="1071360" lvl="2" indent="-385689">
              <a:buFont typeface="Arial"/>
              <a:buChar char="•"/>
            </a:pPr>
            <a:endParaRPr lang="en-US" sz="1500" kern="0" dirty="0">
              <a:solidFill>
                <a:schemeClr val="bg1"/>
              </a:solidFill>
            </a:endParaRPr>
          </a:p>
          <a:p>
            <a:pPr marL="728525" lvl="1" indent="-385689">
              <a:buFont typeface="+mj-lt"/>
              <a:buAutoNum type="arabicPeriod"/>
            </a:pPr>
            <a:r>
              <a:rPr lang="en-US" sz="1500" kern="0" dirty="0">
                <a:solidFill>
                  <a:schemeClr val="bg1"/>
                </a:solidFill>
              </a:rPr>
              <a:t>At the Speed of Light? 		</a:t>
            </a:r>
            <a:endParaRPr lang="en-US" sz="1500" kern="0" dirty="0">
              <a:solidFill>
                <a:srgbClr val="FF0000"/>
              </a:solidFill>
            </a:endParaRPr>
          </a:p>
          <a:p>
            <a:pPr marL="1071360" lvl="2" indent="-385689">
              <a:buFont typeface="Arial"/>
              <a:buChar char="•"/>
            </a:pPr>
            <a:endParaRPr lang="en-US" sz="1500" kern="0" dirty="0">
              <a:solidFill>
                <a:schemeClr val="bg1"/>
              </a:solidFill>
            </a:endParaRPr>
          </a:p>
          <a:p>
            <a:pPr lvl="1"/>
            <a:endParaRPr lang="en-US" sz="1500" kern="0" dirty="0">
              <a:solidFill>
                <a:schemeClr val="bg1"/>
              </a:solidFill>
            </a:endParaRPr>
          </a:p>
          <a:p>
            <a:pPr lvl="1"/>
            <a:endParaRPr lang="en-US" sz="1500" kern="0" dirty="0">
              <a:solidFill>
                <a:schemeClr val="bg1"/>
              </a:solidFill>
            </a:endParaRPr>
          </a:p>
          <a:p>
            <a:pPr lvl="1"/>
            <a:r>
              <a:rPr lang="en-US" sz="1500" kern="0" dirty="0"/>
              <a:t>Think about this…</a:t>
            </a:r>
          </a:p>
          <a:p>
            <a:pPr lvl="1"/>
            <a:r>
              <a:rPr lang="en-US" sz="1500" kern="0" dirty="0"/>
              <a:t>If you send a text message to some one on Mars, it will take 5 min to get there and if they replied it will take 5 more min to get back to earth.  </a:t>
            </a:r>
          </a:p>
          <a:p>
            <a:pPr lvl="1"/>
            <a:r>
              <a:rPr lang="en-US" sz="1500" kern="0" dirty="0">
                <a:solidFill>
                  <a:schemeClr val="bg1"/>
                </a:solidFill>
              </a:rPr>
              <a:t>    </a:t>
            </a:r>
          </a:p>
          <a:p>
            <a:pPr lvl="1"/>
            <a:endParaRPr lang="en-US" sz="1500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0746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4">
            <a:extLst>
              <a:ext uri="{FF2B5EF4-FFF2-40B4-BE49-F238E27FC236}">
                <a16:creationId xmlns:a16="http://schemas.microsoft.com/office/drawing/2014/main" id="{82B57E14-FD2C-0E4B-8C0A-8F4E4C761171}"/>
              </a:ext>
            </a:extLst>
          </p:cNvPr>
          <p:cNvSpPr txBox="1">
            <a:spLocks/>
          </p:cNvSpPr>
          <p:nvPr/>
        </p:nvSpPr>
        <p:spPr bwMode="auto">
          <a:xfrm>
            <a:off x="1406262" y="696253"/>
            <a:ext cx="6321580" cy="4532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342900" indent="-342900" algn="l" rtl="0" eaLnBrk="0" fontAlgn="base" hangingPunct="0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143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1300" b="1">
                <a:solidFill>
                  <a:srgbClr val="333399"/>
                </a:solidFill>
                <a:latin typeface="+mn-lt"/>
                <a:ea typeface="MS PGothic" pitchFamily="34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r>
              <a:rPr lang="en-US" sz="2100" kern="0" dirty="0">
                <a:solidFill>
                  <a:schemeClr val="bg1"/>
                </a:solidFill>
              </a:rPr>
              <a:t>How long will it take to get from Earth to Mars?</a:t>
            </a:r>
          </a:p>
          <a:p>
            <a:r>
              <a:rPr lang="en-US" sz="2100" kern="0" dirty="0">
                <a:solidFill>
                  <a:schemeClr val="bg1"/>
                </a:solidFill>
              </a:rPr>
              <a:t>                        (~50 million miles)</a:t>
            </a:r>
          </a:p>
          <a:p>
            <a:endParaRPr lang="en-US" sz="200" kern="0" dirty="0">
              <a:solidFill>
                <a:schemeClr val="bg1"/>
              </a:solidFill>
            </a:endParaRPr>
          </a:p>
          <a:p>
            <a:pPr marL="728525" lvl="1" indent="-385689">
              <a:buFont typeface="+mj-lt"/>
              <a:buAutoNum type="arabicPeriod"/>
            </a:pPr>
            <a:r>
              <a:rPr lang="en-US" sz="1500" kern="0" dirty="0">
                <a:solidFill>
                  <a:schemeClr val="bg1"/>
                </a:solidFill>
              </a:rPr>
              <a:t>At the speed of an Airplane? 	</a:t>
            </a:r>
            <a:r>
              <a:rPr lang="en-US" sz="1500" kern="0" dirty="0">
                <a:solidFill>
                  <a:srgbClr val="FF0000"/>
                </a:solidFill>
              </a:rPr>
              <a:t>(600 miles/hour)</a:t>
            </a:r>
          </a:p>
          <a:p>
            <a:pPr marL="1071360" lvl="2" indent="-385689">
              <a:buFont typeface="Arial"/>
              <a:buChar char="•"/>
            </a:pPr>
            <a:r>
              <a:rPr lang="en-US" sz="1500" kern="0" dirty="0">
                <a:solidFill>
                  <a:schemeClr val="bg1"/>
                </a:solidFill>
              </a:rPr>
              <a:t>100,000 </a:t>
            </a:r>
            <a:r>
              <a:rPr lang="en-US" sz="1500" kern="0" dirty="0" err="1">
                <a:solidFill>
                  <a:schemeClr val="bg1"/>
                </a:solidFill>
              </a:rPr>
              <a:t>hrs</a:t>
            </a:r>
            <a:r>
              <a:rPr lang="en-US" sz="1500" kern="0" dirty="0">
                <a:solidFill>
                  <a:schemeClr val="bg1"/>
                </a:solidFill>
              </a:rPr>
              <a:t> (4,166 days) (11 years)</a:t>
            </a:r>
          </a:p>
          <a:p>
            <a:pPr marL="728525" lvl="1" indent="-385689">
              <a:buFont typeface="+mj-lt"/>
              <a:buAutoNum type="arabicPeriod"/>
            </a:pPr>
            <a:r>
              <a:rPr lang="en-US" sz="1500" kern="0" dirty="0">
                <a:solidFill>
                  <a:schemeClr val="bg1"/>
                </a:solidFill>
              </a:rPr>
              <a:t>At the Speed of Space Shuttle? 	</a:t>
            </a:r>
            <a:r>
              <a:rPr lang="en-US" sz="1500" kern="0" dirty="0">
                <a:solidFill>
                  <a:srgbClr val="FF0000"/>
                </a:solidFill>
              </a:rPr>
              <a:t>(17,500 miles/hour)</a:t>
            </a:r>
          </a:p>
          <a:p>
            <a:pPr marL="1071360" lvl="2" indent="-385689">
              <a:buFont typeface="Arial"/>
              <a:buChar char="•"/>
            </a:pPr>
            <a:r>
              <a:rPr lang="en-US" sz="1500" kern="0" dirty="0">
                <a:solidFill>
                  <a:schemeClr val="bg1"/>
                </a:solidFill>
              </a:rPr>
              <a:t>2860 hrs. (119 days) (4 months)</a:t>
            </a:r>
          </a:p>
          <a:p>
            <a:pPr marL="728525" lvl="1" indent="-385689">
              <a:buFont typeface="+mj-lt"/>
              <a:buAutoNum type="arabicPeriod"/>
            </a:pPr>
            <a:r>
              <a:rPr lang="en-US" sz="1500" kern="0" dirty="0">
                <a:solidFill>
                  <a:schemeClr val="bg1"/>
                </a:solidFill>
              </a:rPr>
              <a:t>At the Speed of Light? 		</a:t>
            </a:r>
            <a:endParaRPr lang="en-US" sz="1500" kern="0" dirty="0">
              <a:solidFill>
                <a:srgbClr val="FF0000"/>
              </a:solidFill>
            </a:endParaRPr>
          </a:p>
          <a:p>
            <a:pPr marL="1071360" lvl="2" indent="-385689">
              <a:buFont typeface="Arial"/>
              <a:buChar char="•"/>
            </a:pPr>
            <a:endParaRPr lang="en-US" sz="1500" kern="0" dirty="0">
              <a:solidFill>
                <a:schemeClr val="bg1"/>
              </a:solidFill>
            </a:endParaRPr>
          </a:p>
          <a:p>
            <a:pPr lvl="1"/>
            <a:endParaRPr lang="en-US" sz="1500" kern="0" dirty="0">
              <a:solidFill>
                <a:schemeClr val="bg1"/>
              </a:solidFill>
            </a:endParaRPr>
          </a:p>
          <a:p>
            <a:pPr lvl="1"/>
            <a:endParaRPr lang="en-US" sz="1500" kern="0" dirty="0">
              <a:solidFill>
                <a:schemeClr val="bg1"/>
              </a:solidFill>
            </a:endParaRPr>
          </a:p>
          <a:p>
            <a:pPr lvl="1"/>
            <a:r>
              <a:rPr lang="en-US" sz="1500" kern="0" dirty="0"/>
              <a:t>Think about this…</a:t>
            </a:r>
          </a:p>
          <a:p>
            <a:pPr lvl="1"/>
            <a:r>
              <a:rPr lang="en-US" sz="1500" kern="0" dirty="0"/>
              <a:t>If you send a text message to some one on Mars, it will take 5 min to get there and if they replied it will take 5 more min to get back to earth.  </a:t>
            </a:r>
          </a:p>
          <a:p>
            <a:pPr lvl="1"/>
            <a:r>
              <a:rPr lang="en-US" sz="1500" kern="0" dirty="0">
                <a:solidFill>
                  <a:schemeClr val="bg1"/>
                </a:solidFill>
              </a:rPr>
              <a:t>    </a:t>
            </a:r>
          </a:p>
          <a:p>
            <a:pPr lvl="1"/>
            <a:endParaRPr lang="en-US" sz="1500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3604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4">
            <a:extLst>
              <a:ext uri="{FF2B5EF4-FFF2-40B4-BE49-F238E27FC236}">
                <a16:creationId xmlns:a16="http://schemas.microsoft.com/office/drawing/2014/main" id="{82B57E14-FD2C-0E4B-8C0A-8F4E4C761171}"/>
              </a:ext>
            </a:extLst>
          </p:cNvPr>
          <p:cNvSpPr txBox="1">
            <a:spLocks/>
          </p:cNvSpPr>
          <p:nvPr/>
        </p:nvSpPr>
        <p:spPr bwMode="auto">
          <a:xfrm>
            <a:off x="1406262" y="696253"/>
            <a:ext cx="6321580" cy="4532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342900" indent="-342900" algn="l" rtl="0" eaLnBrk="0" fontAlgn="base" hangingPunct="0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143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1300" b="1">
                <a:solidFill>
                  <a:srgbClr val="333399"/>
                </a:solidFill>
                <a:latin typeface="+mn-lt"/>
                <a:ea typeface="MS PGothic" pitchFamily="34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r>
              <a:rPr lang="en-US" sz="2100" kern="0" dirty="0">
                <a:solidFill>
                  <a:schemeClr val="bg1"/>
                </a:solidFill>
              </a:rPr>
              <a:t>How long will it take to get from Earth to Mars?</a:t>
            </a:r>
          </a:p>
          <a:p>
            <a:r>
              <a:rPr lang="en-US" sz="2100" kern="0" dirty="0">
                <a:solidFill>
                  <a:schemeClr val="bg1"/>
                </a:solidFill>
              </a:rPr>
              <a:t>                        (~50 million miles)</a:t>
            </a:r>
          </a:p>
          <a:p>
            <a:endParaRPr lang="en-US" sz="200" kern="0" dirty="0">
              <a:solidFill>
                <a:schemeClr val="bg1"/>
              </a:solidFill>
            </a:endParaRPr>
          </a:p>
          <a:p>
            <a:pPr marL="728525" lvl="1" indent="-385689">
              <a:buFont typeface="+mj-lt"/>
              <a:buAutoNum type="arabicPeriod"/>
            </a:pPr>
            <a:r>
              <a:rPr lang="en-US" sz="1500" kern="0" dirty="0">
                <a:solidFill>
                  <a:schemeClr val="bg1"/>
                </a:solidFill>
              </a:rPr>
              <a:t>At the speed of an Airplane? 	</a:t>
            </a:r>
            <a:r>
              <a:rPr lang="en-US" sz="1500" kern="0" dirty="0">
                <a:solidFill>
                  <a:srgbClr val="FF0000"/>
                </a:solidFill>
              </a:rPr>
              <a:t>(600 miles/hour)</a:t>
            </a:r>
          </a:p>
          <a:p>
            <a:pPr marL="1071360" lvl="2" indent="-385689">
              <a:buFont typeface="Arial"/>
              <a:buChar char="•"/>
            </a:pPr>
            <a:r>
              <a:rPr lang="en-US" sz="1500" kern="0" dirty="0">
                <a:solidFill>
                  <a:schemeClr val="bg1"/>
                </a:solidFill>
              </a:rPr>
              <a:t>100,000 </a:t>
            </a:r>
            <a:r>
              <a:rPr lang="en-US" sz="1500" kern="0" dirty="0" err="1">
                <a:solidFill>
                  <a:schemeClr val="bg1"/>
                </a:solidFill>
              </a:rPr>
              <a:t>hrs</a:t>
            </a:r>
            <a:r>
              <a:rPr lang="en-US" sz="1500" kern="0" dirty="0">
                <a:solidFill>
                  <a:schemeClr val="bg1"/>
                </a:solidFill>
              </a:rPr>
              <a:t> (4,166 days) (11 years)</a:t>
            </a:r>
          </a:p>
          <a:p>
            <a:pPr marL="728525" lvl="1" indent="-385689">
              <a:buFont typeface="+mj-lt"/>
              <a:buAutoNum type="arabicPeriod"/>
            </a:pPr>
            <a:r>
              <a:rPr lang="en-US" sz="1500" kern="0" dirty="0">
                <a:solidFill>
                  <a:schemeClr val="bg1"/>
                </a:solidFill>
              </a:rPr>
              <a:t>At the Speed of Space Shuttle? 	</a:t>
            </a:r>
            <a:r>
              <a:rPr lang="en-US" sz="1500" kern="0" dirty="0">
                <a:solidFill>
                  <a:srgbClr val="FF0000"/>
                </a:solidFill>
              </a:rPr>
              <a:t>(17,500 miles/hour)</a:t>
            </a:r>
          </a:p>
          <a:p>
            <a:pPr marL="1071360" lvl="2" indent="-385689">
              <a:buFont typeface="Arial"/>
              <a:buChar char="•"/>
            </a:pPr>
            <a:r>
              <a:rPr lang="en-US" sz="1500" kern="0" dirty="0">
                <a:solidFill>
                  <a:schemeClr val="bg1"/>
                </a:solidFill>
              </a:rPr>
              <a:t>2860 hrs. (119 days) (4 months)</a:t>
            </a:r>
          </a:p>
          <a:p>
            <a:pPr marL="728525" lvl="1" indent="-385689">
              <a:buFont typeface="+mj-lt"/>
              <a:buAutoNum type="arabicPeriod"/>
            </a:pPr>
            <a:r>
              <a:rPr lang="en-US" sz="1500" kern="0" dirty="0">
                <a:solidFill>
                  <a:schemeClr val="bg1"/>
                </a:solidFill>
              </a:rPr>
              <a:t>At the Speed of Light? 		</a:t>
            </a:r>
            <a:r>
              <a:rPr lang="en-US" sz="1500" kern="0" dirty="0">
                <a:solidFill>
                  <a:srgbClr val="FF0000"/>
                </a:solidFill>
              </a:rPr>
              <a:t>(670 million miles/hour)</a:t>
            </a:r>
          </a:p>
          <a:p>
            <a:pPr marL="1071360" lvl="2" indent="-385689">
              <a:buFont typeface="Arial"/>
              <a:buChar char="•"/>
            </a:pPr>
            <a:r>
              <a:rPr lang="en-US" sz="1500" kern="0" dirty="0">
                <a:solidFill>
                  <a:schemeClr val="bg1"/>
                </a:solidFill>
              </a:rPr>
              <a:t>5 minutes</a:t>
            </a:r>
          </a:p>
          <a:p>
            <a:pPr lvl="1"/>
            <a:endParaRPr lang="en-US" sz="1500" kern="0" dirty="0">
              <a:solidFill>
                <a:schemeClr val="bg1"/>
              </a:solidFill>
            </a:endParaRPr>
          </a:p>
          <a:p>
            <a:pPr lvl="1"/>
            <a:endParaRPr lang="en-US" sz="1500" kern="0" dirty="0">
              <a:solidFill>
                <a:schemeClr val="bg1"/>
              </a:solidFill>
            </a:endParaRPr>
          </a:p>
          <a:p>
            <a:pPr lvl="1"/>
            <a:r>
              <a:rPr lang="en-US" sz="1500" kern="0" dirty="0">
                <a:solidFill>
                  <a:schemeClr val="bg1"/>
                </a:solidFill>
              </a:rPr>
              <a:t>Think about this…</a:t>
            </a:r>
          </a:p>
          <a:p>
            <a:pPr lvl="1"/>
            <a:r>
              <a:rPr lang="en-US" sz="1500" kern="0" dirty="0">
                <a:solidFill>
                  <a:schemeClr val="bg1"/>
                </a:solidFill>
              </a:rPr>
              <a:t>If you send a text message to someone on Mars, it will take 5 min to get there and if they replied it will take 5 more min to get back to earth.  </a:t>
            </a:r>
          </a:p>
          <a:p>
            <a:pPr lvl="1"/>
            <a:r>
              <a:rPr lang="en-US" sz="1500" kern="0" dirty="0">
                <a:solidFill>
                  <a:schemeClr val="bg1"/>
                </a:solidFill>
              </a:rPr>
              <a:t>    </a:t>
            </a:r>
          </a:p>
          <a:p>
            <a:pPr lvl="1"/>
            <a:endParaRPr lang="en-US" sz="1500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7216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155447" y="-89999"/>
            <a:ext cx="6917225" cy="857250"/>
          </a:xfrm>
          <a:prstGeom prst="rect">
            <a:avLst/>
          </a:prstGeom>
        </p:spPr>
        <p:txBody>
          <a:bodyPr vert="horz" lIns="68567" tIns="34284" rIns="68567" bIns="34284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325" b="1" i="1" dirty="0">
              <a:solidFill>
                <a:srgbClr val="3366FF"/>
              </a:solidFill>
            </a:endParaRPr>
          </a:p>
        </p:txBody>
      </p:sp>
      <p:sp>
        <p:nvSpPr>
          <p:cNvPr id="6" name="Title 7"/>
          <p:cNvSpPr txBox="1">
            <a:spLocks/>
          </p:cNvSpPr>
          <p:nvPr/>
        </p:nvSpPr>
        <p:spPr>
          <a:xfrm>
            <a:off x="1485901" y="87388"/>
            <a:ext cx="6172200" cy="516707"/>
          </a:xfrm>
          <a:prstGeom prst="rect">
            <a:avLst/>
          </a:prstGeom>
        </p:spPr>
        <p:txBody>
          <a:bodyPr vert="horz" lIns="68567" tIns="34284" rIns="68567" bIns="34284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i="1" dirty="0">
                <a:solidFill>
                  <a:schemeClr val="bg1"/>
                </a:solidFill>
              </a:rPr>
              <a:t>How fast are we talking?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5344" y="3467538"/>
            <a:ext cx="2257933" cy="163673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3050" y="2224233"/>
            <a:ext cx="2446760" cy="162862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7399" y="856538"/>
            <a:ext cx="2434447" cy="161414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753" y="2576506"/>
            <a:ext cx="3054695" cy="115974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445" y="856538"/>
            <a:ext cx="2975226" cy="156093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/>
          <a:srcRect t="36258" b="13440"/>
          <a:stretch/>
        </p:blipFill>
        <p:spPr>
          <a:xfrm>
            <a:off x="1105096" y="4017548"/>
            <a:ext cx="3077352" cy="8402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29427" y="4524560"/>
            <a:ext cx="1266987" cy="346237"/>
          </a:xfrm>
          <a:prstGeom prst="rect">
            <a:avLst/>
          </a:prstGeom>
          <a:noFill/>
        </p:spPr>
        <p:txBody>
          <a:bodyPr wrap="none" lIns="68567" tIns="34284" rIns="68567" bIns="34284" rtlCol="0">
            <a:spAutoFit/>
          </a:bodyPr>
          <a:lstStyle/>
          <a:p>
            <a:r>
              <a:rPr lang="en-US" sz="1800" b="1" dirty="0"/>
              <a:t>1,800 mph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29427" y="1959310"/>
            <a:ext cx="1074627" cy="346237"/>
          </a:xfrm>
          <a:prstGeom prst="rect">
            <a:avLst/>
          </a:prstGeom>
          <a:noFill/>
        </p:spPr>
        <p:txBody>
          <a:bodyPr wrap="none" lIns="68567" tIns="34284" rIns="68567" bIns="34284" rtlCol="0">
            <a:spAutoFit/>
          </a:bodyPr>
          <a:lstStyle/>
          <a:p>
            <a:r>
              <a:rPr lang="en-US" sz="1800" b="1" dirty="0">
                <a:solidFill>
                  <a:srgbClr val="FFFFFF"/>
                </a:solidFill>
              </a:rPr>
              <a:t>100 mph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21787" y="3415441"/>
            <a:ext cx="1074627" cy="346237"/>
          </a:xfrm>
          <a:prstGeom prst="rect">
            <a:avLst/>
          </a:prstGeom>
          <a:noFill/>
        </p:spPr>
        <p:txBody>
          <a:bodyPr wrap="none" lIns="68567" tIns="34284" rIns="68567" bIns="34284" rtlCol="0">
            <a:spAutoFit/>
          </a:bodyPr>
          <a:lstStyle/>
          <a:p>
            <a:r>
              <a:rPr lang="en-US" sz="1800" b="1" dirty="0">
                <a:solidFill>
                  <a:srgbClr val="FFFFFF"/>
                </a:solidFill>
              </a:rPr>
              <a:t>600 mph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09397" y="2170998"/>
            <a:ext cx="1395227" cy="346237"/>
          </a:xfrm>
          <a:prstGeom prst="rect">
            <a:avLst/>
          </a:prstGeom>
          <a:noFill/>
        </p:spPr>
        <p:txBody>
          <a:bodyPr wrap="none" lIns="68567" tIns="34284" rIns="68567" bIns="34284" rtlCol="0">
            <a:spAutoFit/>
          </a:bodyPr>
          <a:lstStyle/>
          <a:p>
            <a:r>
              <a:rPr lang="en-US" sz="1800" b="1" dirty="0">
                <a:solidFill>
                  <a:srgbClr val="FFFFFF"/>
                </a:solidFill>
              </a:rPr>
              <a:t>17,500 mph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42549" y="3176338"/>
            <a:ext cx="1395227" cy="346237"/>
          </a:xfrm>
          <a:prstGeom prst="rect">
            <a:avLst/>
          </a:prstGeom>
          <a:noFill/>
        </p:spPr>
        <p:txBody>
          <a:bodyPr wrap="none" lIns="68567" tIns="34284" rIns="68567" bIns="34284" rtlCol="0">
            <a:spAutoFit/>
          </a:bodyPr>
          <a:lstStyle/>
          <a:p>
            <a:r>
              <a:rPr lang="en-US" sz="1800" b="1" dirty="0">
                <a:solidFill>
                  <a:srgbClr val="FFFFFF"/>
                </a:solidFill>
              </a:rPr>
              <a:t>24,600 mph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63209" y="4516368"/>
            <a:ext cx="2218925" cy="623235"/>
          </a:xfrm>
          <a:prstGeom prst="rect">
            <a:avLst/>
          </a:prstGeom>
          <a:noFill/>
        </p:spPr>
        <p:txBody>
          <a:bodyPr wrap="square" lIns="68567" tIns="34284" rIns="68567" bIns="34284" rtlCol="0">
            <a:spAutoFit/>
          </a:bodyPr>
          <a:lstStyle/>
          <a:p>
            <a:pPr algn="r"/>
            <a:r>
              <a:rPr lang="en-US" sz="1800" b="1" dirty="0"/>
              <a:t>Galileo </a:t>
            </a:r>
          </a:p>
          <a:p>
            <a:pPr algn="r"/>
            <a:r>
              <a:rPr lang="en-US" sz="1800" b="1" dirty="0"/>
              <a:t>Probe at Jupiter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70094" y="2203524"/>
            <a:ext cx="856619" cy="346237"/>
          </a:xfrm>
          <a:prstGeom prst="rect">
            <a:avLst/>
          </a:prstGeom>
          <a:noFill/>
        </p:spPr>
        <p:txBody>
          <a:bodyPr wrap="none" lIns="68567" tIns="34284" rIns="68567" bIns="34284" rtlCol="0">
            <a:spAutoFit/>
          </a:bodyPr>
          <a:lstStyle/>
          <a:p>
            <a:r>
              <a:rPr lang="en-US" sz="1800" b="1" dirty="0">
                <a:solidFill>
                  <a:srgbClr val="FFFFFF"/>
                </a:solidFill>
              </a:rPr>
              <a:t>Apollo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3219C9-827C-9E4E-5CCA-3389C11A26A1}"/>
              </a:ext>
            </a:extLst>
          </p:cNvPr>
          <p:cNvSpPr txBox="1"/>
          <p:nvPr/>
        </p:nvSpPr>
        <p:spPr>
          <a:xfrm>
            <a:off x="6664294" y="834939"/>
            <a:ext cx="895091" cy="623235"/>
          </a:xfrm>
          <a:prstGeom prst="rect">
            <a:avLst/>
          </a:prstGeom>
          <a:noFill/>
        </p:spPr>
        <p:txBody>
          <a:bodyPr wrap="none" lIns="68567" tIns="34284" rIns="68567" bIns="34284" rtlCol="0">
            <a:spAutoFit/>
          </a:bodyPr>
          <a:lstStyle/>
          <a:p>
            <a:r>
              <a:rPr lang="en-US" sz="1800" b="1" dirty="0">
                <a:solidFill>
                  <a:srgbClr val="FFFFFF"/>
                </a:solidFill>
              </a:rPr>
              <a:t>Space </a:t>
            </a:r>
          </a:p>
          <a:p>
            <a:r>
              <a:rPr lang="en-US" sz="1800" b="1" dirty="0">
                <a:solidFill>
                  <a:srgbClr val="FFFFFF"/>
                </a:solidFill>
              </a:rPr>
              <a:t>shuttle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1BCF615-4A8B-1699-410F-0120CDEB55FA}"/>
              </a:ext>
            </a:extLst>
          </p:cNvPr>
          <p:cNvSpPr txBox="1"/>
          <p:nvPr/>
        </p:nvSpPr>
        <p:spPr>
          <a:xfrm>
            <a:off x="7218080" y="3861501"/>
            <a:ext cx="1920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</a:rPr>
              <a:t>105,000 mph</a:t>
            </a:r>
          </a:p>
        </p:txBody>
      </p:sp>
    </p:spTree>
    <p:extLst>
      <p:ext uri="{BB962C8B-B14F-4D97-AF65-F5344CB8AC3E}">
        <p14:creationId xmlns:p14="http://schemas.microsoft.com/office/powerpoint/2010/main" val="633950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  <p:bldP spid="14" grpId="0"/>
      <p:bldP spid="15" grpId="0"/>
      <p:bldP spid="16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7E4E1-6DB5-7645-AC37-609C80DA2A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Does anyone know what Perseverance is?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849FC-3231-BA4F-A3C7-307151E31D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 it relates to NASA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9AA699-DC76-B04D-B0F2-67B887A5F2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5395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67654-6AC5-4F45-BB6A-FCB00CC836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Perseverance Rover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1C11EB-A419-414F-A54D-03997DE969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9A057BC-B9D8-884B-AED0-A118CB2BF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60" y="3172547"/>
            <a:ext cx="3795840" cy="197013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226F50C-0B1D-2149-AFB9-43B63844535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62" y="1233600"/>
            <a:ext cx="1874545" cy="188289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FEB332A-A4D3-3147-BF5F-D4BE9CB6297B}"/>
              </a:ext>
            </a:extLst>
          </p:cNvPr>
          <p:cNvSpPr txBox="1"/>
          <p:nvPr/>
        </p:nvSpPr>
        <p:spPr>
          <a:xfrm>
            <a:off x="117581" y="823581"/>
            <a:ext cx="17531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Transportation</a:t>
            </a:r>
          </a:p>
          <a:p>
            <a:r>
              <a:rPr lang="en-US" sz="1200" dirty="0">
                <a:solidFill>
                  <a:schemeClr val="bg1"/>
                </a:solidFill>
              </a:rPr>
              <a:t>Travels at ~60,000mph</a:t>
            </a:r>
          </a:p>
          <a:p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3074" name="Picture 2" descr="Nasa's Mars rover Perseverance completes rock depot - BBC News">
            <a:extLst>
              <a:ext uri="{FF2B5EF4-FFF2-40B4-BE49-F238E27FC236}">
                <a16:creationId xmlns:a16="http://schemas.microsoft.com/office/drawing/2014/main" id="{CD30EF31-D5E4-E806-CED0-1671B4D5B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0564" y="907196"/>
            <a:ext cx="2938390" cy="3670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377F118F-3D58-6067-D9B5-29A91B9AD585}"/>
              </a:ext>
            </a:extLst>
          </p:cNvPr>
          <p:cNvGrpSpPr/>
          <p:nvPr/>
        </p:nvGrpSpPr>
        <p:grpSpPr>
          <a:xfrm>
            <a:off x="2217519" y="914077"/>
            <a:ext cx="3915410" cy="2202418"/>
            <a:chOff x="2217519" y="914077"/>
            <a:chExt cx="3915410" cy="2202418"/>
          </a:xfrm>
        </p:grpSpPr>
        <p:pic>
          <p:nvPicPr>
            <p:cNvPr id="3076" name="Picture 4">
              <a:extLst>
                <a:ext uri="{FF2B5EF4-FFF2-40B4-BE49-F238E27FC236}">
                  <a16:creationId xmlns:a16="http://schemas.microsoft.com/office/drawing/2014/main" id="{48B2BB56-F06A-C7A1-C3DB-B668E4CBEE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17519" y="914077"/>
              <a:ext cx="3915410" cy="22024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0D44BC7-8546-1347-7564-A38CFD1484F7}"/>
                </a:ext>
              </a:extLst>
            </p:cNvPr>
            <p:cNvSpPr txBox="1"/>
            <p:nvPr/>
          </p:nvSpPr>
          <p:spPr>
            <a:xfrm>
              <a:off x="4895758" y="2742274"/>
              <a:ext cx="101662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Ingenuity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9031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67654-6AC5-4F45-BB6A-FCB00CC836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Regolith simulations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1C11EB-A419-414F-A54D-03997DE969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7AB772-F1A9-6340-8713-8987AF858C90}"/>
              </a:ext>
            </a:extLst>
          </p:cNvPr>
          <p:cNvSpPr txBox="1"/>
          <p:nvPr/>
        </p:nvSpPr>
        <p:spPr>
          <a:xfrm>
            <a:off x="5943600" y="2571750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Ingenuity</a:t>
            </a:r>
          </a:p>
        </p:txBody>
      </p:sp>
      <p:pic>
        <p:nvPicPr>
          <p:cNvPr id="3" name="musrt0.1_mu0.6_p0.0001_1.mov" descr="musrt0.1_mu0.6_p0.0001_1.mov">
            <a:hlinkClick r:id="" action="ppaction://media"/>
            <a:extLst>
              <a:ext uri="{FF2B5EF4-FFF2-40B4-BE49-F238E27FC236}">
                <a16:creationId xmlns:a16="http://schemas.microsoft.com/office/drawing/2014/main" id="{D4EEF8A3-C765-62F6-32F1-BFF7CC752EE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15566" y="2417638"/>
            <a:ext cx="2938390" cy="2600131"/>
          </a:xfrm>
          <a:prstGeom prst="rect">
            <a:avLst/>
          </a:prstGeom>
        </p:spPr>
      </p:pic>
      <p:pic>
        <p:nvPicPr>
          <p:cNvPr id="9" name="Picture 2" descr="Nasa's Mars rover Perseverance completes rock depot - BBC News">
            <a:extLst>
              <a:ext uri="{FF2B5EF4-FFF2-40B4-BE49-F238E27FC236}">
                <a16:creationId xmlns:a16="http://schemas.microsoft.com/office/drawing/2014/main" id="{D29946DD-F770-9B1A-24C4-ED15AF982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0564" y="907196"/>
            <a:ext cx="2938390" cy="3670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10D89C2-A0A7-C3BC-A190-484353D577A2}"/>
              </a:ext>
            </a:extLst>
          </p:cNvPr>
          <p:cNvSpPr/>
          <p:nvPr/>
        </p:nvSpPr>
        <p:spPr>
          <a:xfrm>
            <a:off x="6389710" y="4027844"/>
            <a:ext cx="228600" cy="20846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3BF9148-4B0A-5B27-7EF3-CBF38D3934C5}"/>
              </a:ext>
            </a:extLst>
          </p:cNvPr>
          <p:cNvSpPr txBox="1">
            <a:spLocks/>
          </p:cNvSpPr>
          <p:nvPr/>
        </p:nvSpPr>
        <p:spPr>
          <a:xfrm>
            <a:off x="450676" y="1173573"/>
            <a:ext cx="5873923" cy="788577"/>
          </a:xfrm>
          <a:prstGeom prst="rect">
            <a:avLst/>
          </a:prstGeom>
        </p:spPr>
        <p:txBody>
          <a:bodyPr/>
          <a:lstStyle>
            <a:lvl1pPr marL="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b="0" kern="1200">
                <a:solidFill>
                  <a:srgbClr val="FFFFFF"/>
                </a:solidFill>
                <a:latin typeface="Arial Narrow"/>
                <a:ea typeface="ヒラギノ角ゴ Pro W3" charset="-128"/>
                <a:cs typeface="Arial Narrow"/>
              </a:defRPr>
            </a:lvl1pPr>
            <a:lvl2pPr marL="4572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b="0" kern="1200" baseline="0">
                <a:solidFill>
                  <a:srgbClr val="FFFFFF"/>
                </a:solidFill>
                <a:latin typeface="+mn-lt"/>
                <a:ea typeface="ヒラギノ角ゴ Pro W3" charset="-128"/>
                <a:cs typeface="Arial Narrow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FFFFFF"/>
                </a:solidFill>
                <a:latin typeface="Arial Narrow"/>
                <a:ea typeface="ヒラギノ角ゴ Pro W3" charset="-128"/>
                <a:cs typeface="Arial Narrow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FFFFFF"/>
                </a:solidFill>
                <a:latin typeface="Arial Narrow"/>
                <a:ea typeface="ヒラギノ角ゴ Pro W3" charset="-128"/>
                <a:cs typeface="Arial Narrow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FFFFFF"/>
                </a:solidFill>
                <a:latin typeface="Arial Narrow"/>
                <a:ea typeface="ヒラギノ角ゴ Pro W3" charset="-128"/>
                <a:cs typeface="Arial Narrow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When does sand act like a liquid or a solid?</a:t>
            </a:r>
          </a:p>
          <a:p>
            <a:r>
              <a:rPr lang="en-US" dirty="0"/>
              <a:t>Frictional spheres can act like Martian dust (regolith). </a:t>
            </a:r>
          </a:p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35565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3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 mute="1">
                <p:cTn id="16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7E4E1-6DB5-7645-AC37-609C80DA2A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8" y="214376"/>
            <a:ext cx="7436033" cy="909574"/>
          </a:xfrm>
        </p:spPr>
        <p:txBody>
          <a:bodyPr/>
          <a:lstStyle/>
          <a:p>
            <a:r>
              <a:rPr lang="en-US" dirty="0"/>
              <a:t>Heatshields protect the interior from overheating.</a:t>
            </a:r>
            <a:br>
              <a:rPr lang="en-US" dirty="0"/>
            </a:br>
            <a:r>
              <a:rPr lang="en-US" dirty="0"/>
              <a:t>How hot do Spaceship Heatshields get?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9AA699-DC76-B04D-B0F2-67B887A5F2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934200" y="4792202"/>
            <a:ext cx="2133600" cy="273844"/>
          </a:xfrm>
        </p:spPr>
        <p:txBody>
          <a:bodyPr/>
          <a:lstStyle/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AD9D695-FBAF-274A-922E-2CA9B78BDD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9041538"/>
              </p:ext>
            </p:extLst>
          </p:nvPr>
        </p:nvGraphicFramePr>
        <p:xfrm>
          <a:off x="457208" y="1281175"/>
          <a:ext cx="7924800" cy="36527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08540">
                  <a:extLst>
                    <a:ext uri="{9D8B030D-6E8A-4147-A177-3AD203B41FA5}">
                      <a16:colId xmlns:a16="http://schemas.microsoft.com/office/drawing/2014/main" val="4076028407"/>
                    </a:ext>
                  </a:extLst>
                </a:gridCol>
                <a:gridCol w="1949009">
                  <a:extLst>
                    <a:ext uri="{9D8B030D-6E8A-4147-A177-3AD203B41FA5}">
                      <a16:colId xmlns:a16="http://schemas.microsoft.com/office/drawing/2014/main" val="1306137113"/>
                    </a:ext>
                  </a:extLst>
                </a:gridCol>
                <a:gridCol w="1709042">
                  <a:extLst>
                    <a:ext uri="{9D8B030D-6E8A-4147-A177-3AD203B41FA5}">
                      <a16:colId xmlns:a16="http://schemas.microsoft.com/office/drawing/2014/main" val="658444356"/>
                    </a:ext>
                  </a:extLst>
                </a:gridCol>
                <a:gridCol w="2458209">
                  <a:extLst>
                    <a:ext uri="{9D8B030D-6E8A-4147-A177-3AD203B41FA5}">
                      <a16:colId xmlns:a16="http://schemas.microsoft.com/office/drawing/2014/main" val="2471668871"/>
                    </a:ext>
                  </a:extLst>
                </a:gridCol>
              </a:tblGrid>
              <a:tr h="6104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Spaceship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Planet entered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Approximate Speed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Approximate Temperature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3393700"/>
                  </a:ext>
                </a:extLst>
              </a:tr>
              <a:tr h="7358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Shuttle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Earth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17,000 mph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3000 ℉</a:t>
                      </a:r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/  1650 ℃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8945613"/>
                  </a:ext>
                </a:extLst>
              </a:tr>
              <a:tr h="12899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Orion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Earth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24,000 mph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4300 ℉</a:t>
                      </a:r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/  2400 ℃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857796"/>
                  </a:ext>
                </a:extLst>
              </a:tr>
              <a:tr h="10164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Perseverance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Mars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13,000 mph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2900 ℉</a:t>
                      </a:r>
                      <a:r>
                        <a:rPr lang="en-US" sz="1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 /  1600 ℃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5523913"/>
                  </a:ext>
                </a:extLst>
              </a:tr>
            </a:tbl>
          </a:graphicData>
        </a:graphic>
      </p:graphicFrame>
      <p:pic>
        <p:nvPicPr>
          <p:cNvPr id="2050" name="Picture 2" descr="space shuttle | Names, Definition, Facts, &amp; History | Britannica">
            <a:extLst>
              <a:ext uri="{FF2B5EF4-FFF2-40B4-BE49-F238E27FC236}">
                <a16:creationId xmlns:a16="http://schemas.microsoft.com/office/drawing/2014/main" id="{EFB106F4-4B55-C648-823C-7319B02F41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9600" y="1962150"/>
            <a:ext cx="1477108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Orion Spacecraft (@NASA_Orion) | Twitter">
            <a:extLst>
              <a:ext uri="{FF2B5EF4-FFF2-40B4-BE49-F238E27FC236}">
                <a16:creationId xmlns:a16="http://schemas.microsoft.com/office/drawing/2014/main" id="{EFB3A532-71E9-7E47-B2C0-BF43B3FFC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4216" y="2725352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racked heat shield won't delay Mars 2020 mission - SpaceNews">
            <a:extLst>
              <a:ext uri="{FF2B5EF4-FFF2-40B4-BE49-F238E27FC236}">
                <a16:creationId xmlns:a16="http://schemas.microsoft.com/office/drawing/2014/main" id="{EC5FD3FA-1429-FA43-BA9E-20ACB3DEE5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14392" y="4221164"/>
            <a:ext cx="8382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73863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7E4E1-6DB5-7645-AC37-609C80DA2A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How do we test heatshield materials before flying them?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849FC-3231-BA4F-A3C7-307151E31D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9AA699-DC76-B04D-B0F2-67B887A5F2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0543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PRITE model under test in the A.H.F.">
            <a:extLst>
              <a:ext uri="{FF2B5EF4-FFF2-40B4-BE49-F238E27FC236}">
                <a16:creationId xmlns:a16="http://schemas.microsoft.com/office/drawing/2014/main" id="{2A06E50E-B6AE-2B44-A36E-D4462E9DF3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8062" y="438150"/>
            <a:ext cx="6929736" cy="4613179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4DF5174-8C80-B94A-8259-ACF18E9F3866}"/>
              </a:ext>
            </a:extLst>
          </p:cNvPr>
          <p:cNvCxnSpPr>
            <a:cxnSpLocks/>
          </p:cNvCxnSpPr>
          <p:nvPr/>
        </p:nvCxnSpPr>
        <p:spPr>
          <a:xfrm>
            <a:off x="7629022" y="1810712"/>
            <a:ext cx="0" cy="999704"/>
          </a:xfrm>
          <a:prstGeom prst="straightConnector1">
            <a:avLst/>
          </a:prstGeom>
          <a:ln w="34925">
            <a:solidFill>
              <a:schemeClr val="accent1">
                <a:lumMod val="20000"/>
                <a:lumOff val="80000"/>
              </a:schemeClr>
            </a:solidFill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DD7AE34-0DF3-1E42-8C31-1487587125C7}"/>
              </a:ext>
            </a:extLst>
          </p:cNvPr>
          <p:cNvSpPr txBox="1"/>
          <p:nvPr/>
        </p:nvSpPr>
        <p:spPr>
          <a:xfrm rot="16200000">
            <a:off x="7377168" y="2141287"/>
            <a:ext cx="10615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12 inches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4A3BE3-99D5-0541-9750-08B87118B144}"/>
              </a:ext>
            </a:extLst>
          </p:cNvPr>
          <p:cNvSpPr txBox="1"/>
          <p:nvPr/>
        </p:nvSpPr>
        <p:spPr>
          <a:xfrm>
            <a:off x="1371600" y="4823996"/>
            <a:ext cx="3946914" cy="338554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Hypersonic plasma flows from this nozzle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642B776-15BB-C541-9822-4574E368C960}"/>
              </a:ext>
            </a:extLst>
          </p:cNvPr>
          <p:cNvCxnSpPr>
            <a:cxnSpLocks/>
          </p:cNvCxnSpPr>
          <p:nvPr/>
        </p:nvCxnSpPr>
        <p:spPr>
          <a:xfrm flipH="1" flipV="1">
            <a:off x="2294462" y="2552701"/>
            <a:ext cx="990600" cy="227129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F17821B9-BAF9-1343-AB74-1989AE660C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3684" y="-30989"/>
            <a:ext cx="7436033" cy="483611"/>
          </a:xfrm>
        </p:spPr>
        <p:txBody>
          <a:bodyPr/>
          <a:lstStyle/>
          <a:p>
            <a:r>
              <a:rPr lang="en-US" dirty="0"/>
              <a:t>Test them in a special facility called and Arc Jet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38CB94-E379-0083-E85C-347761D9053D}"/>
              </a:ext>
            </a:extLst>
          </p:cNvPr>
          <p:cNvSpPr txBox="1"/>
          <p:nvPr/>
        </p:nvSpPr>
        <p:spPr>
          <a:xfrm>
            <a:off x="3048000" y="581574"/>
            <a:ext cx="1208985" cy="338554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Heat shield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BDBD0F1B-D799-6127-8678-FB0F32C8876D}"/>
              </a:ext>
            </a:extLst>
          </p:cNvPr>
          <p:cNvCxnSpPr>
            <a:cxnSpLocks/>
            <a:stCxn id="2" idx="2"/>
          </p:cNvCxnSpPr>
          <p:nvPr/>
        </p:nvCxnSpPr>
        <p:spPr>
          <a:xfrm>
            <a:off x="3652493" y="920128"/>
            <a:ext cx="81307" cy="104202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69931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710D4933-1D78-2349-9D93-8F0EE4B8C2BB}"/>
              </a:ext>
            </a:extLst>
          </p:cNvPr>
          <p:cNvCxnSpPr>
            <a:cxnSpLocks/>
          </p:cNvCxnSpPr>
          <p:nvPr/>
        </p:nvCxnSpPr>
        <p:spPr>
          <a:xfrm>
            <a:off x="6324600" y="2266950"/>
            <a:ext cx="0" cy="1990303"/>
          </a:xfrm>
          <a:prstGeom prst="straightConnector1">
            <a:avLst/>
          </a:prstGeom>
          <a:ln w="34925">
            <a:solidFill>
              <a:schemeClr val="accent1">
                <a:lumMod val="20000"/>
                <a:lumOff val="80000"/>
              </a:schemeClr>
            </a:solidFill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CB9769D-C85A-9A4A-905D-C64DF2AD61E9}"/>
              </a:ext>
            </a:extLst>
          </p:cNvPr>
          <p:cNvSpPr txBox="1"/>
          <p:nvPr/>
        </p:nvSpPr>
        <p:spPr>
          <a:xfrm rot="16200000">
            <a:off x="5923208" y="3201742"/>
            <a:ext cx="1172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18 inches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32B4251-B8C4-261C-D522-4672873736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5914"/>
            <a:ext cx="6160999" cy="4087586"/>
          </a:xfrm>
          <a:prstGeom prst="rect">
            <a:avLst/>
          </a:prstGeom>
          <a:ln w="1270">
            <a:solidFill>
              <a:schemeClr val="bg1">
                <a:lumMod val="65000"/>
              </a:schemeClr>
            </a:solidFill>
          </a:ln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1496558-E922-443E-FF76-9A03B68405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3684" y="-30989"/>
            <a:ext cx="7436033" cy="483611"/>
          </a:xfrm>
        </p:spPr>
        <p:txBody>
          <a:bodyPr/>
          <a:lstStyle/>
          <a:p>
            <a:r>
              <a:rPr lang="en-US" dirty="0"/>
              <a:t>An Umbrella-type heat shield</a:t>
            </a:r>
          </a:p>
        </p:txBody>
      </p:sp>
    </p:spTree>
    <p:extLst>
      <p:ext uri="{BB962C8B-B14F-4D97-AF65-F5344CB8AC3E}">
        <p14:creationId xmlns:p14="http://schemas.microsoft.com/office/powerpoint/2010/main" val="30643485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27228"/>
            <a:ext cx="7989799" cy="857250"/>
          </a:xfrm>
        </p:spPr>
        <p:txBody>
          <a:bodyPr>
            <a:normAutofit/>
          </a:bodyPr>
          <a:lstStyle/>
          <a:p>
            <a:r>
              <a:rPr lang="en-US" b="1" dirty="0"/>
              <a:t>Woven heat shields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329826-99F8-482D-376A-E25EBDD005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55914"/>
            <a:ext cx="6160999" cy="4087586"/>
          </a:xfrm>
          <a:prstGeom prst="rect">
            <a:avLst/>
          </a:prstGeom>
          <a:ln w="1270">
            <a:solidFill>
              <a:schemeClr val="bg1">
                <a:lumMod val="65000"/>
              </a:schemeClr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D712EA7-13D8-FB21-86B0-3EBBEF8E7395}"/>
              </a:ext>
            </a:extLst>
          </p:cNvPr>
          <p:cNvSpPr/>
          <p:nvPr/>
        </p:nvSpPr>
        <p:spPr>
          <a:xfrm>
            <a:off x="2133600" y="3085011"/>
            <a:ext cx="228600" cy="381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top_equilbrate_2perbond_dt0.0008_fiber.mp4">
            <a:hlinkClick r:id="" action="ppaction://media"/>
            <a:extLst>
              <a:ext uri="{FF2B5EF4-FFF2-40B4-BE49-F238E27FC236}">
                <a16:creationId xmlns:a16="http://schemas.microsoft.com/office/drawing/2014/main" id="{2619E90C-6325-B0B5-8140-3B0991A86BD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 rot="16200000">
            <a:off x="5602518" y="2074632"/>
            <a:ext cx="4044722" cy="183855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61F9EC-B408-6198-6AB2-F0F06592056B}"/>
              </a:ext>
            </a:extLst>
          </p:cNvPr>
          <p:cNvSpPr txBox="1">
            <a:spLocks/>
          </p:cNvSpPr>
          <p:nvPr/>
        </p:nvSpPr>
        <p:spPr>
          <a:xfrm>
            <a:off x="0" y="659247"/>
            <a:ext cx="5873923" cy="788577"/>
          </a:xfrm>
          <a:prstGeom prst="rect">
            <a:avLst/>
          </a:prstGeom>
        </p:spPr>
        <p:txBody>
          <a:bodyPr/>
          <a:lstStyle>
            <a:lvl1pPr marL="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b="0" kern="1200">
                <a:solidFill>
                  <a:srgbClr val="FFFFFF"/>
                </a:solidFill>
                <a:latin typeface="Arial Narrow"/>
                <a:ea typeface="ヒラギノ角ゴ Pro W3" charset="-128"/>
                <a:cs typeface="Arial Narrow"/>
              </a:defRPr>
            </a:lvl1pPr>
            <a:lvl2pPr marL="4572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b="0" kern="1200" baseline="0">
                <a:solidFill>
                  <a:srgbClr val="FFFFFF"/>
                </a:solidFill>
                <a:latin typeface="+mn-lt"/>
                <a:ea typeface="ヒラギノ角ゴ Pro W3" charset="-128"/>
                <a:cs typeface="Arial Narrow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FFFFFF"/>
                </a:solidFill>
                <a:latin typeface="Arial Narrow"/>
                <a:ea typeface="ヒラギノ角ゴ Pro W3" charset="-128"/>
                <a:cs typeface="Arial Narrow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FFFFFF"/>
                </a:solidFill>
                <a:latin typeface="Arial Narrow"/>
                <a:ea typeface="ヒラギノ角ゴ Pro W3" charset="-128"/>
                <a:cs typeface="Arial Narrow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FFFFFF"/>
                </a:solidFill>
                <a:latin typeface="Arial Narrow"/>
                <a:ea typeface="ヒラギノ角ゴ Pro W3" charset="-128"/>
                <a:cs typeface="Arial Narrow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How much pressure can the fibers resist before breaking?</a:t>
            </a:r>
          </a:p>
          <a:p>
            <a:r>
              <a:rPr lang="en-US" dirty="0"/>
              <a:t>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AC4A08C-DA05-B18C-BBF1-33045C8D4BDD}"/>
              </a:ext>
            </a:extLst>
          </p:cNvPr>
          <p:cNvSpPr txBox="1">
            <a:spLocks/>
          </p:cNvSpPr>
          <p:nvPr/>
        </p:nvSpPr>
        <p:spPr>
          <a:xfrm>
            <a:off x="76200" y="4497860"/>
            <a:ext cx="5873923" cy="788577"/>
          </a:xfrm>
          <a:prstGeom prst="rect">
            <a:avLst/>
          </a:prstGeom>
        </p:spPr>
        <p:txBody>
          <a:bodyPr/>
          <a:lstStyle>
            <a:lvl1pPr marL="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b="0" kern="1200">
                <a:solidFill>
                  <a:srgbClr val="FFFFFF"/>
                </a:solidFill>
                <a:latin typeface="Arial Narrow"/>
                <a:ea typeface="ヒラギノ角ゴ Pro W3" charset="-128"/>
                <a:cs typeface="Arial Narrow"/>
              </a:defRPr>
            </a:lvl1pPr>
            <a:lvl2pPr marL="4572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b="0" kern="1200" baseline="0">
                <a:solidFill>
                  <a:srgbClr val="FFFFFF"/>
                </a:solidFill>
                <a:latin typeface="+mn-lt"/>
                <a:ea typeface="ヒラギノ角ゴ Pro W3" charset="-128"/>
                <a:cs typeface="Arial Narrow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FFFFFF"/>
                </a:solidFill>
                <a:latin typeface="Arial Narrow"/>
                <a:ea typeface="ヒラギノ角ゴ Pro W3" charset="-128"/>
                <a:cs typeface="Arial Narrow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FFFFFF"/>
                </a:solidFill>
                <a:latin typeface="Arial Narrow"/>
                <a:ea typeface="ヒラギノ角ゴ Pro W3" charset="-128"/>
                <a:cs typeface="Arial Narrow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FFFFFF"/>
                </a:solidFill>
                <a:latin typeface="Arial Narrow"/>
                <a:ea typeface="ヒラギノ角ゴ Pro W3" charset="-128"/>
                <a:cs typeface="Arial Narrow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We can string spheres together to make fibers, and put those fibers into weaves.</a:t>
            </a:r>
          </a:p>
        </p:txBody>
      </p:sp>
    </p:spTree>
    <p:extLst>
      <p:ext uri="{BB962C8B-B14F-4D97-AF65-F5344CB8AC3E}">
        <p14:creationId xmlns:p14="http://schemas.microsoft.com/office/powerpoint/2010/main" val="3952591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000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7E4E1-6DB5-7645-AC37-609C80DA2A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How much power are we talking about?</a:t>
            </a:r>
            <a:br>
              <a:rPr lang="en-US" dirty="0"/>
            </a:br>
            <a:r>
              <a:rPr lang="en-US" dirty="0"/>
              <a:t>Power per area = heat flux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9AA699-DC76-B04D-B0F2-67B887A5F2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F10E9B4-6D2E-684E-81E1-1E6F4C925F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1872956"/>
              </p:ext>
            </p:extLst>
          </p:nvPr>
        </p:nvGraphicFramePr>
        <p:xfrm>
          <a:off x="1752600" y="1313581"/>
          <a:ext cx="4171191" cy="34536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2149">
                  <a:extLst>
                    <a:ext uri="{9D8B030D-6E8A-4147-A177-3AD203B41FA5}">
                      <a16:colId xmlns:a16="http://schemas.microsoft.com/office/drawing/2014/main" val="1306137113"/>
                    </a:ext>
                  </a:extLst>
                </a:gridCol>
                <a:gridCol w="1709042">
                  <a:extLst>
                    <a:ext uri="{9D8B030D-6E8A-4147-A177-3AD203B41FA5}">
                      <a16:colId xmlns:a16="http://schemas.microsoft.com/office/drawing/2014/main" val="658444356"/>
                    </a:ext>
                  </a:extLst>
                </a:gridCol>
              </a:tblGrid>
              <a:tr h="3494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Where the heat comes from</a:t>
                      </a: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Heat Flux</a:t>
                      </a:r>
                    </a:p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" b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Watts/cm</a:t>
                      </a:r>
                      <a:r>
                        <a:rPr lang="en-US" sz="1600" b="1" u="none" strike="noStrike" baseline="300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3393700"/>
                  </a:ext>
                </a:extLst>
              </a:tr>
              <a:tr h="405428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Sunny day on Earth</a:t>
                      </a: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</a:t>
                      </a: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989213"/>
                  </a:ext>
                </a:extLst>
              </a:tr>
              <a:tr h="405428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Incandescent light bulb</a:t>
                      </a: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</a:t>
                      </a: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79643"/>
                  </a:ext>
                </a:extLst>
              </a:tr>
              <a:tr h="405428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Toaster</a:t>
                      </a: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8945613"/>
                  </a:ext>
                </a:extLst>
              </a:tr>
              <a:tr h="559214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Perseverance Mars Entry</a:t>
                      </a: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857796"/>
                  </a:ext>
                </a:extLst>
              </a:tr>
              <a:tr h="560010"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Orion returning to Earth from the Moon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</a:t>
                      </a: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5464043"/>
                  </a:ext>
                </a:extLst>
              </a:tr>
              <a:tr h="560010"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Galileo Space Probe Entering Jupiter (2003)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50,000</a:t>
                      </a: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5523913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E1557A9B-DE70-E54C-9441-1E842D9899CA}"/>
              </a:ext>
            </a:extLst>
          </p:cNvPr>
          <p:cNvSpPr/>
          <p:nvPr/>
        </p:nvSpPr>
        <p:spPr>
          <a:xfrm>
            <a:off x="1447800" y="3105150"/>
            <a:ext cx="4953000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704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645FE6D8-2FB1-C740-A4BC-648A149463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67200" y="1221511"/>
            <a:ext cx="4800600" cy="376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57E4E1-6DB5-7645-AC37-609C80DA2A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92771"/>
            <a:ext cx="7436033" cy="483611"/>
          </a:xfrm>
        </p:spPr>
        <p:txBody>
          <a:bodyPr/>
          <a:lstStyle/>
          <a:p>
            <a:r>
              <a:rPr lang="en-US" dirty="0"/>
              <a:t>If a hairdryer uses 1,500 Watts of power, </a:t>
            </a:r>
            <a:br>
              <a:rPr lang="en-US" dirty="0"/>
            </a:br>
            <a:r>
              <a:rPr lang="en-US" dirty="0"/>
              <a:t>how much power does an arc jet use?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9AA699-DC76-B04D-B0F2-67B887A5F2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61F1DA6-C103-4145-9D60-C858BF41F14D}"/>
              </a:ext>
            </a:extLst>
          </p:cNvPr>
          <p:cNvSpPr txBox="1">
            <a:spLocks/>
          </p:cNvSpPr>
          <p:nvPr/>
        </p:nvSpPr>
        <p:spPr>
          <a:xfrm>
            <a:off x="152400" y="1047750"/>
            <a:ext cx="3657600" cy="1524000"/>
          </a:xfrm>
          <a:prstGeom prst="rect">
            <a:avLst/>
          </a:prstGeom>
          <a:ln>
            <a:noFill/>
          </a:ln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0" kern="1200">
                <a:solidFill>
                  <a:schemeClr val="bg1"/>
                </a:solidFill>
                <a:latin typeface="Arial Narrow"/>
                <a:ea typeface="ヒラギノ角ゴ Pro W3" charset="-128"/>
                <a:cs typeface="Arial Narrow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en-US" sz="2000" dirty="0"/>
              <a:t>Hint: several buildings are required to run all of the equipment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Answer:</a:t>
            </a:r>
          </a:p>
          <a:p>
            <a:pPr algn="ctr"/>
            <a:r>
              <a:rPr lang="en-US" dirty="0"/>
              <a:t>Up to 60 Million Watts!!!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That’s enough to power about 50,000 homes</a:t>
            </a:r>
          </a:p>
        </p:txBody>
      </p:sp>
    </p:spTree>
    <p:extLst>
      <p:ext uri="{BB962C8B-B14F-4D97-AF65-F5344CB8AC3E}">
        <p14:creationId xmlns:p14="http://schemas.microsoft.com/office/powerpoint/2010/main" val="3445931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7E4E1-6DB5-7645-AC37-609C80DA2A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Arc Jet Fun Facts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9AA699-DC76-B04D-B0F2-67B887A5F2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0902657-2683-0B48-9899-C402E4503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619" y="874514"/>
            <a:ext cx="8229600" cy="3394472"/>
          </a:xfrm>
        </p:spPr>
        <p:txBody>
          <a:bodyPr/>
          <a:lstStyle/>
          <a:p>
            <a:pPr marL="342900" indent="-342900">
              <a:buFontTx/>
              <a:buChar char="-"/>
            </a:pPr>
            <a:r>
              <a:rPr lang="en-US" dirty="0"/>
              <a:t>It requires about </a:t>
            </a:r>
            <a:r>
              <a:rPr lang="en-US" u="sng" dirty="0">
                <a:solidFill>
                  <a:srgbClr val="FFFF00"/>
                </a:solidFill>
              </a:rPr>
              <a:t>50 people </a:t>
            </a:r>
            <a:r>
              <a:rPr lang="en-US" dirty="0"/>
              <a:t>to run and maintain 3 arc jet facilities at NASA Ames</a:t>
            </a:r>
          </a:p>
          <a:p>
            <a:pPr marL="342900" indent="-342900">
              <a:buFontTx/>
              <a:buChar char="-"/>
            </a:pPr>
            <a:r>
              <a:rPr lang="en-US" dirty="0"/>
              <a:t>Arc jet testing costs about </a:t>
            </a:r>
            <a:r>
              <a:rPr lang="en-US" u="sng" dirty="0">
                <a:solidFill>
                  <a:srgbClr val="FFFF00"/>
                </a:solidFill>
              </a:rPr>
              <a:t>$50,000 per day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where about 4 to 8 tests can be run</a:t>
            </a:r>
          </a:p>
          <a:p>
            <a:endParaRPr lang="en-US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06FC29EA-544D-D343-B994-896E70143D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6624" y="2030692"/>
            <a:ext cx="4063181" cy="2719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Program highlights | NASA">
            <a:extLst>
              <a:ext uri="{FF2B5EF4-FFF2-40B4-BE49-F238E27FC236}">
                <a16:creationId xmlns:a16="http://schemas.microsoft.com/office/drawing/2014/main" id="{F2DA780F-D39D-5546-B3C7-7C0238C26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40057" y="2033765"/>
            <a:ext cx="4112460" cy="2736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58554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7E4E1-6DB5-7645-AC37-609C80DA2A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kinds of properties should a heat shield material have?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9AA699-DC76-B04D-B0F2-67B887A5F2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A56F693-32DF-5246-A5F1-A306FA9B2AE6}"/>
              </a:ext>
            </a:extLst>
          </p:cNvPr>
          <p:cNvSpPr txBox="1">
            <a:spLocks/>
          </p:cNvSpPr>
          <p:nvPr/>
        </p:nvSpPr>
        <p:spPr>
          <a:xfrm>
            <a:off x="381000" y="1581150"/>
            <a:ext cx="8077200" cy="2514600"/>
          </a:xfrm>
          <a:prstGeom prst="rect">
            <a:avLst/>
          </a:prstGeom>
          <a:ln>
            <a:noFill/>
          </a:ln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0" kern="1200">
                <a:solidFill>
                  <a:schemeClr val="bg1"/>
                </a:solidFill>
                <a:latin typeface="Arial Narrow"/>
                <a:ea typeface="ヒラギノ角ゴ Pro W3" charset="-128"/>
                <a:cs typeface="Arial Narrow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dirty="0"/>
              <a:t>Should it be heat resistant? </a:t>
            </a:r>
          </a:p>
          <a:p>
            <a:pPr algn="ctr">
              <a:lnSpc>
                <a:spcPct val="150000"/>
              </a:lnSpc>
            </a:pPr>
            <a:r>
              <a:rPr lang="en-US" dirty="0"/>
              <a:t>Should it be strong?</a:t>
            </a:r>
          </a:p>
          <a:p>
            <a:pPr algn="ctr">
              <a:lnSpc>
                <a:spcPct val="150000"/>
              </a:lnSpc>
            </a:pPr>
            <a:r>
              <a:rPr lang="en-US" dirty="0"/>
              <a:t>Should it be heavy / dense?</a:t>
            </a:r>
          </a:p>
          <a:p>
            <a:pPr algn="ctr">
              <a:lnSpc>
                <a:spcPct val="150000"/>
              </a:lnSpc>
            </a:pPr>
            <a:r>
              <a:rPr lang="en-US" dirty="0"/>
              <a:t>Should it conduct heat well, or insulate?</a:t>
            </a:r>
          </a:p>
          <a:p>
            <a:pPr algn="ctr">
              <a:lnSpc>
                <a:spcPct val="150000"/>
              </a:lnSpc>
            </a:pPr>
            <a:r>
              <a:rPr lang="en-US" dirty="0"/>
              <a:t>Does the color matter?</a:t>
            </a:r>
          </a:p>
        </p:txBody>
      </p:sp>
    </p:spTree>
    <p:extLst>
      <p:ext uri="{BB962C8B-B14F-4D97-AF65-F5344CB8AC3E}">
        <p14:creationId xmlns:p14="http://schemas.microsoft.com/office/powerpoint/2010/main" val="2723008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2D416-87BC-4D49-A273-08455940EC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Mars Sample Return 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BF347-E7E5-9449-9002-BA1E2F8558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123950"/>
            <a:ext cx="2514600" cy="3394472"/>
          </a:xfrm>
        </p:spPr>
        <p:txBody>
          <a:bodyPr/>
          <a:lstStyle/>
          <a:p>
            <a:r>
              <a:rPr lang="en-US" sz="1800" dirty="0"/>
              <a:t>Mission to bring back samples that Perseverance rover will collect on Mars</a:t>
            </a:r>
          </a:p>
          <a:p>
            <a:endParaRPr lang="en-US" sz="1800" dirty="0"/>
          </a:p>
          <a:p>
            <a:r>
              <a:rPr lang="en-US" sz="1800" dirty="0"/>
              <a:t>A new composite material invented will be the heatshield on the spacecraft that brings the samples back to Earth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402F6E-76BB-4E46-AD7E-7DE3973C62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AC00E6-3F78-DE63-16FF-86DB6CA4AD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931961"/>
            <a:ext cx="4771987" cy="377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4288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tarry-sky-of-bretagne.jpg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E5B3BD-24CC-B84C-8057-7C602E9D29AD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pic>
        <p:nvPicPr>
          <p:cNvPr id="7" name="Picture 6" descr="fail2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930" y="3001755"/>
            <a:ext cx="1580715" cy="1398797"/>
          </a:xfrm>
          <a:prstGeom prst="rect">
            <a:avLst/>
          </a:prstGeom>
        </p:spPr>
      </p:pic>
      <p:pic>
        <p:nvPicPr>
          <p:cNvPr id="8" name="Picture 7" descr="key copy2.pn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7929" y="1223109"/>
            <a:ext cx="997874" cy="1622380"/>
          </a:xfrm>
          <a:prstGeom prst="rect">
            <a:avLst/>
          </a:prstGeom>
        </p:spPr>
      </p:pic>
      <p:grpSp>
        <p:nvGrpSpPr>
          <p:cNvPr id="34" name="Group 33"/>
          <p:cNvGrpSpPr>
            <a:grpSpLocks noChangeAspect="1"/>
          </p:cNvGrpSpPr>
          <p:nvPr/>
        </p:nvGrpSpPr>
        <p:grpSpPr>
          <a:xfrm>
            <a:off x="189809" y="3096104"/>
            <a:ext cx="173735" cy="173735"/>
            <a:chOff x="3054195" y="2849756"/>
            <a:chExt cx="353122" cy="365760"/>
          </a:xfrm>
        </p:grpSpPr>
        <p:sp>
          <p:nvSpPr>
            <p:cNvPr id="35" name="Oval 34"/>
            <p:cNvSpPr/>
            <p:nvPr/>
          </p:nvSpPr>
          <p:spPr>
            <a:xfrm>
              <a:off x="3054195" y="2849756"/>
              <a:ext cx="353122" cy="365760"/>
            </a:xfrm>
            <a:prstGeom prst="ellipse">
              <a:avLst/>
            </a:prstGeom>
            <a:solidFill>
              <a:schemeClr val="tx1"/>
            </a:solidFill>
            <a:ln w="12700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36" name="Group 35"/>
            <p:cNvGrpSpPr>
              <a:grpSpLocks noChangeAspect="1"/>
            </p:cNvGrpSpPr>
            <p:nvPr/>
          </p:nvGrpSpPr>
          <p:grpSpPr>
            <a:xfrm>
              <a:off x="3090771" y="2892553"/>
              <a:ext cx="279970" cy="280166"/>
              <a:chOff x="3054195" y="2855951"/>
              <a:chExt cx="359317" cy="359565"/>
            </a:xfrm>
            <a:effectLst/>
          </p:grpSpPr>
          <p:cxnSp>
            <p:nvCxnSpPr>
              <p:cNvPr id="37" name="Straight Connector 36"/>
              <p:cNvCxnSpPr/>
              <p:nvPr/>
            </p:nvCxnSpPr>
            <p:spPr>
              <a:xfrm>
                <a:off x="3054195" y="2855951"/>
                <a:ext cx="359317" cy="359565"/>
              </a:xfrm>
              <a:prstGeom prst="line">
                <a:avLst/>
              </a:prstGeom>
              <a:ln w="12700" cmpd="sng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 flipH="1">
                <a:off x="3054195" y="2855951"/>
                <a:ext cx="353122" cy="359565"/>
              </a:xfrm>
              <a:prstGeom prst="line">
                <a:avLst/>
              </a:prstGeom>
              <a:ln w="12700" cmpd="sng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4" name="TextBox 153"/>
          <p:cNvSpPr txBox="1"/>
          <p:nvPr/>
        </p:nvSpPr>
        <p:spPr>
          <a:xfrm>
            <a:off x="6254" y="4793218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solidFill>
                  <a:schemeClr val="bg1"/>
                </a:solidFill>
                <a:latin typeface="Arial Narrow"/>
                <a:cs typeface="Arial Narrow"/>
              </a:rPr>
              <a:t>Illustration by:</a:t>
            </a:r>
          </a:p>
          <a:p>
            <a:r>
              <a:rPr lang="en-US" sz="600" dirty="0">
                <a:solidFill>
                  <a:schemeClr val="bg1"/>
                </a:solidFill>
                <a:latin typeface="Arial Narrow"/>
                <a:cs typeface="Arial Narrow"/>
              </a:rPr>
              <a:t>Bryan Christie Design</a:t>
            </a:r>
          </a:p>
          <a:p>
            <a:r>
              <a:rPr lang="en-US" sz="600" dirty="0">
                <a:solidFill>
                  <a:schemeClr val="bg1"/>
                </a:solidFill>
                <a:latin typeface="Arial Narrow"/>
                <a:cs typeface="Arial Narrow"/>
              </a:rPr>
              <a:t>Updated: 2015</a:t>
            </a:r>
          </a:p>
        </p:txBody>
      </p:sp>
      <p:pic>
        <p:nvPicPr>
          <p:cNvPr id="155" name="Picture 154" descr="320px-Flag_of_India.svg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809" y="2751142"/>
            <a:ext cx="427895" cy="250613"/>
          </a:xfrm>
          <a:prstGeom prst="rect">
            <a:avLst/>
          </a:prstGeom>
        </p:spPr>
      </p:pic>
      <p:sp>
        <p:nvSpPr>
          <p:cNvPr id="156" name="Rectangle 155"/>
          <p:cNvSpPr/>
          <p:nvPr/>
        </p:nvSpPr>
        <p:spPr>
          <a:xfrm>
            <a:off x="664991" y="2763749"/>
            <a:ext cx="412067" cy="224517"/>
          </a:xfrm>
          <a:prstGeom prst="rect">
            <a:avLst/>
          </a:prstGeom>
          <a:solidFill>
            <a:srgbClr val="408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3" name="Group 162"/>
          <p:cNvGrpSpPr/>
          <p:nvPr/>
        </p:nvGrpSpPr>
        <p:grpSpPr>
          <a:xfrm>
            <a:off x="2174286" y="252532"/>
            <a:ext cx="5209803" cy="4788576"/>
            <a:chOff x="1760493" y="2620"/>
            <a:chExt cx="7438332" cy="6858000"/>
          </a:xfrm>
        </p:grpSpPr>
        <p:pic>
          <p:nvPicPr>
            <p:cNvPr id="4" name="Picture 3" descr="mars.png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36158" y="3905826"/>
              <a:ext cx="2326883" cy="235386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" name="Picture 4" descr="Untitled-2.psd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60493" y="2620"/>
              <a:ext cx="7438332" cy="6858000"/>
            </a:xfrm>
            <a:prstGeom prst="rect">
              <a:avLst/>
            </a:prstGeom>
          </p:spPr>
        </p:pic>
        <p:grpSp>
          <p:nvGrpSpPr>
            <p:cNvPr id="9" name="Group 8"/>
            <p:cNvGrpSpPr>
              <a:grpSpLocks noChangeAspect="1"/>
            </p:cNvGrpSpPr>
            <p:nvPr/>
          </p:nvGrpSpPr>
          <p:grpSpPr>
            <a:xfrm>
              <a:off x="7759286" y="2385122"/>
              <a:ext cx="91440" cy="91440"/>
              <a:chOff x="3054195" y="2849756"/>
              <a:chExt cx="353122" cy="365760"/>
            </a:xfrm>
          </p:grpSpPr>
          <p:sp>
            <p:nvSpPr>
              <p:cNvPr id="10" name="Oval 9"/>
              <p:cNvSpPr/>
              <p:nvPr/>
            </p:nvSpPr>
            <p:spPr>
              <a:xfrm>
                <a:off x="3054195" y="2849756"/>
                <a:ext cx="353122" cy="365760"/>
              </a:xfrm>
              <a:prstGeom prst="ellipse">
                <a:avLst/>
              </a:prstGeom>
              <a:solidFill>
                <a:schemeClr val="tx1"/>
              </a:solidFill>
              <a:ln w="12700" cmpd="sng"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1" name="Group 10"/>
              <p:cNvGrpSpPr>
                <a:grpSpLocks noChangeAspect="1"/>
              </p:cNvGrpSpPr>
              <p:nvPr/>
            </p:nvGrpSpPr>
            <p:grpSpPr>
              <a:xfrm>
                <a:off x="3090771" y="2892553"/>
                <a:ext cx="279970" cy="280166"/>
                <a:chOff x="3054195" y="2855951"/>
                <a:chExt cx="359317" cy="359565"/>
              </a:xfrm>
              <a:effectLst/>
            </p:grpSpPr>
            <p:cxnSp>
              <p:nvCxnSpPr>
                <p:cNvPr id="12" name="Straight Connector 11"/>
                <p:cNvCxnSpPr/>
                <p:nvPr/>
              </p:nvCxnSpPr>
              <p:spPr>
                <a:xfrm>
                  <a:off x="3054195" y="2855951"/>
                  <a:ext cx="359317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/>
                <p:cNvCxnSpPr/>
                <p:nvPr/>
              </p:nvCxnSpPr>
              <p:spPr>
                <a:xfrm flipH="1">
                  <a:off x="3054195" y="2855951"/>
                  <a:ext cx="353122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" name="Group 13"/>
            <p:cNvGrpSpPr>
              <a:grpSpLocks noChangeAspect="1"/>
            </p:cNvGrpSpPr>
            <p:nvPr/>
          </p:nvGrpSpPr>
          <p:grpSpPr>
            <a:xfrm>
              <a:off x="7483324" y="2298002"/>
              <a:ext cx="91440" cy="91440"/>
              <a:chOff x="3054195" y="2849756"/>
              <a:chExt cx="353122" cy="365760"/>
            </a:xfrm>
          </p:grpSpPr>
          <p:sp>
            <p:nvSpPr>
              <p:cNvPr id="15" name="Oval 14"/>
              <p:cNvSpPr/>
              <p:nvPr/>
            </p:nvSpPr>
            <p:spPr>
              <a:xfrm>
                <a:off x="3054195" y="2849756"/>
                <a:ext cx="353122" cy="365760"/>
              </a:xfrm>
              <a:prstGeom prst="ellipse">
                <a:avLst/>
              </a:prstGeom>
              <a:solidFill>
                <a:schemeClr val="tx1"/>
              </a:solidFill>
              <a:ln w="12700" cmpd="sng"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6" name="Group 15"/>
              <p:cNvGrpSpPr>
                <a:grpSpLocks noChangeAspect="1"/>
              </p:cNvGrpSpPr>
              <p:nvPr/>
            </p:nvGrpSpPr>
            <p:grpSpPr>
              <a:xfrm>
                <a:off x="3090771" y="2892553"/>
                <a:ext cx="279970" cy="280166"/>
                <a:chOff x="3054195" y="2855951"/>
                <a:chExt cx="359317" cy="359565"/>
              </a:xfrm>
              <a:effectLst/>
            </p:grpSpPr>
            <p:cxnSp>
              <p:nvCxnSpPr>
                <p:cNvPr id="17" name="Straight Connector 16"/>
                <p:cNvCxnSpPr/>
                <p:nvPr/>
              </p:nvCxnSpPr>
              <p:spPr>
                <a:xfrm>
                  <a:off x="3054195" y="2855951"/>
                  <a:ext cx="359317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/>
                <p:cNvCxnSpPr/>
                <p:nvPr/>
              </p:nvCxnSpPr>
              <p:spPr>
                <a:xfrm flipH="1">
                  <a:off x="3054195" y="2855951"/>
                  <a:ext cx="353122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9" name="Group 18"/>
            <p:cNvGrpSpPr>
              <a:grpSpLocks noChangeAspect="1"/>
            </p:cNvGrpSpPr>
            <p:nvPr/>
          </p:nvGrpSpPr>
          <p:grpSpPr>
            <a:xfrm>
              <a:off x="7367086" y="2269360"/>
              <a:ext cx="91440" cy="91440"/>
              <a:chOff x="3054195" y="2849756"/>
              <a:chExt cx="353122" cy="365760"/>
            </a:xfrm>
          </p:grpSpPr>
          <p:sp>
            <p:nvSpPr>
              <p:cNvPr id="20" name="Oval 19"/>
              <p:cNvSpPr/>
              <p:nvPr/>
            </p:nvSpPr>
            <p:spPr>
              <a:xfrm>
                <a:off x="3054195" y="2849756"/>
                <a:ext cx="353122" cy="365760"/>
              </a:xfrm>
              <a:prstGeom prst="ellipse">
                <a:avLst/>
              </a:prstGeom>
              <a:solidFill>
                <a:schemeClr val="tx1"/>
              </a:solidFill>
              <a:ln w="12700" cmpd="sng"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1" name="Group 20"/>
              <p:cNvGrpSpPr>
                <a:grpSpLocks noChangeAspect="1"/>
              </p:cNvGrpSpPr>
              <p:nvPr/>
            </p:nvGrpSpPr>
            <p:grpSpPr>
              <a:xfrm>
                <a:off x="3090771" y="2892553"/>
                <a:ext cx="279970" cy="280166"/>
                <a:chOff x="3054195" y="2855951"/>
                <a:chExt cx="359317" cy="359565"/>
              </a:xfrm>
              <a:effectLst/>
            </p:grpSpPr>
            <p:cxnSp>
              <p:nvCxnSpPr>
                <p:cNvPr id="22" name="Straight Connector 21"/>
                <p:cNvCxnSpPr/>
                <p:nvPr/>
              </p:nvCxnSpPr>
              <p:spPr>
                <a:xfrm>
                  <a:off x="3054195" y="2855951"/>
                  <a:ext cx="359317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/>
                <p:cNvCxnSpPr/>
                <p:nvPr/>
              </p:nvCxnSpPr>
              <p:spPr>
                <a:xfrm flipH="1">
                  <a:off x="3054195" y="2855951"/>
                  <a:ext cx="353122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4" name="Group 23"/>
            <p:cNvGrpSpPr>
              <a:grpSpLocks noChangeAspect="1"/>
            </p:cNvGrpSpPr>
            <p:nvPr/>
          </p:nvGrpSpPr>
          <p:grpSpPr>
            <a:xfrm>
              <a:off x="7246529" y="2254341"/>
              <a:ext cx="91440" cy="91440"/>
              <a:chOff x="3054195" y="2849756"/>
              <a:chExt cx="353122" cy="365760"/>
            </a:xfrm>
          </p:grpSpPr>
          <p:sp>
            <p:nvSpPr>
              <p:cNvPr id="25" name="Oval 24"/>
              <p:cNvSpPr/>
              <p:nvPr/>
            </p:nvSpPr>
            <p:spPr>
              <a:xfrm>
                <a:off x="3054195" y="2849756"/>
                <a:ext cx="353122" cy="365760"/>
              </a:xfrm>
              <a:prstGeom prst="ellipse">
                <a:avLst/>
              </a:prstGeom>
              <a:solidFill>
                <a:schemeClr val="tx1"/>
              </a:solidFill>
              <a:ln w="12700" cmpd="sng"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6" name="Group 25"/>
              <p:cNvGrpSpPr>
                <a:grpSpLocks noChangeAspect="1"/>
              </p:cNvGrpSpPr>
              <p:nvPr/>
            </p:nvGrpSpPr>
            <p:grpSpPr>
              <a:xfrm>
                <a:off x="3090771" y="2892553"/>
                <a:ext cx="279970" cy="280166"/>
                <a:chOff x="3054195" y="2855951"/>
                <a:chExt cx="359317" cy="359565"/>
              </a:xfrm>
              <a:effectLst/>
            </p:grpSpPr>
            <p:cxnSp>
              <p:nvCxnSpPr>
                <p:cNvPr id="27" name="Straight Connector 26"/>
                <p:cNvCxnSpPr/>
                <p:nvPr/>
              </p:nvCxnSpPr>
              <p:spPr>
                <a:xfrm>
                  <a:off x="3054195" y="2855951"/>
                  <a:ext cx="359317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 flipH="1">
                  <a:off x="3054195" y="2855951"/>
                  <a:ext cx="353122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9" name="Group 28"/>
            <p:cNvGrpSpPr>
              <a:grpSpLocks noChangeAspect="1"/>
            </p:cNvGrpSpPr>
            <p:nvPr/>
          </p:nvGrpSpPr>
          <p:grpSpPr>
            <a:xfrm>
              <a:off x="7111920" y="2225699"/>
              <a:ext cx="91440" cy="91440"/>
              <a:chOff x="3054195" y="2849756"/>
              <a:chExt cx="353122" cy="365760"/>
            </a:xfrm>
          </p:grpSpPr>
          <p:sp>
            <p:nvSpPr>
              <p:cNvPr id="30" name="Oval 29"/>
              <p:cNvSpPr/>
              <p:nvPr/>
            </p:nvSpPr>
            <p:spPr>
              <a:xfrm>
                <a:off x="3054195" y="2849756"/>
                <a:ext cx="353122" cy="365760"/>
              </a:xfrm>
              <a:prstGeom prst="ellipse">
                <a:avLst/>
              </a:prstGeom>
              <a:solidFill>
                <a:schemeClr val="tx1"/>
              </a:solidFill>
              <a:ln w="12700" cmpd="sng"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1" name="Group 30"/>
              <p:cNvGrpSpPr>
                <a:grpSpLocks noChangeAspect="1"/>
              </p:cNvGrpSpPr>
              <p:nvPr/>
            </p:nvGrpSpPr>
            <p:grpSpPr>
              <a:xfrm>
                <a:off x="3090771" y="2892553"/>
                <a:ext cx="279970" cy="280166"/>
                <a:chOff x="3054195" y="2855951"/>
                <a:chExt cx="359317" cy="359565"/>
              </a:xfrm>
              <a:effectLst/>
            </p:grpSpPr>
            <p:cxnSp>
              <p:nvCxnSpPr>
                <p:cNvPr id="32" name="Straight Connector 31"/>
                <p:cNvCxnSpPr/>
                <p:nvPr/>
              </p:nvCxnSpPr>
              <p:spPr>
                <a:xfrm>
                  <a:off x="3054195" y="2855951"/>
                  <a:ext cx="359317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 flipH="1">
                  <a:off x="3054195" y="2855951"/>
                  <a:ext cx="353122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9" name="Group 38"/>
            <p:cNvGrpSpPr>
              <a:grpSpLocks noChangeAspect="1"/>
            </p:cNvGrpSpPr>
            <p:nvPr/>
          </p:nvGrpSpPr>
          <p:grpSpPr>
            <a:xfrm>
              <a:off x="6939160" y="2210680"/>
              <a:ext cx="91440" cy="91440"/>
              <a:chOff x="3054195" y="2849756"/>
              <a:chExt cx="353122" cy="365760"/>
            </a:xfrm>
          </p:grpSpPr>
          <p:sp>
            <p:nvSpPr>
              <p:cNvPr id="40" name="Oval 39"/>
              <p:cNvSpPr/>
              <p:nvPr/>
            </p:nvSpPr>
            <p:spPr>
              <a:xfrm>
                <a:off x="3054195" y="2849756"/>
                <a:ext cx="353122" cy="365760"/>
              </a:xfrm>
              <a:prstGeom prst="ellipse">
                <a:avLst/>
              </a:prstGeom>
              <a:solidFill>
                <a:schemeClr val="tx1"/>
              </a:solidFill>
              <a:ln w="12700" cmpd="sng"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1" name="Group 40"/>
              <p:cNvGrpSpPr>
                <a:grpSpLocks noChangeAspect="1"/>
              </p:cNvGrpSpPr>
              <p:nvPr/>
            </p:nvGrpSpPr>
            <p:grpSpPr>
              <a:xfrm>
                <a:off x="3090771" y="2892553"/>
                <a:ext cx="279970" cy="280166"/>
                <a:chOff x="3054195" y="2855951"/>
                <a:chExt cx="359317" cy="359565"/>
              </a:xfrm>
              <a:effectLst/>
            </p:grpSpPr>
            <p:cxnSp>
              <p:nvCxnSpPr>
                <p:cNvPr id="42" name="Straight Connector 41"/>
                <p:cNvCxnSpPr/>
                <p:nvPr/>
              </p:nvCxnSpPr>
              <p:spPr>
                <a:xfrm>
                  <a:off x="3054195" y="2855951"/>
                  <a:ext cx="359317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>
                <a:xfrm flipH="1">
                  <a:off x="3054195" y="2855951"/>
                  <a:ext cx="353122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4" name="Group 43"/>
            <p:cNvGrpSpPr>
              <a:grpSpLocks noChangeAspect="1"/>
            </p:cNvGrpSpPr>
            <p:nvPr/>
          </p:nvGrpSpPr>
          <p:grpSpPr>
            <a:xfrm>
              <a:off x="4023773" y="5583230"/>
              <a:ext cx="91440" cy="91440"/>
              <a:chOff x="3054195" y="2849756"/>
              <a:chExt cx="353122" cy="365760"/>
            </a:xfrm>
          </p:grpSpPr>
          <p:sp>
            <p:nvSpPr>
              <p:cNvPr id="45" name="Oval 44"/>
              <p:cNvSpPr/>
              <p:nvPr/>
            </p:nvSpPr>
            <p:spPr>
              <a:xfrm>
                <a:off x="3054195" y="2849756"/>
                <a:ext cx="353122" cy="365760"/>
              </a:xfrm>
              <a:prstGeom prst="ellipse">
                <a:avLst/>
              </a:prstGeom>
              <a:solidFill>
                <a:schemeClr val="tx1"/>
              </a:solidFill>
              <a:ln w="12700" cmpd="sng"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6" name="Group 45"/>
              <p:cNvGrpSpPr>
                <a:grpSpLocks noChangeAspect="1"/>
              </p:cNvGrpSpPr>
              <p:nvPr/>
            </p:nvGrpSpPr>
            <p:grpSpPr>
              <a:xfrm>
                <a:off x="3090771" y="2892553"/>
                <a:ext cx="279970" cy="280166"/>
                <a:chOff x="3054195" y="2855951"/>
                <a:chExt cx="359317" cy="359565"/>
              </a:xfrm>
              <a:effectLst/>
            </p:grpSpPr>
            <p:cxnSp>
              <p:nvCxnSpPr>
                <p:cNvPr id="47" name="Straight Connector 46"/>
                <p:cNvCxnSpPr/>
                <p:nvPr/>
              </p:nvCxnSpPr>
              <p:spPr>
                <a:xfrm>
                  <a:off x="3054195" y="2855951"/>
                  <a:ext cx="359317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7"/>
                <p:cNvCxnSpPr/>
                <p:nvPr/>
              </p:nvCxnSpPr>
              <p:spPr>
                <a:xfrm flipH="1">
                  <a:off x="3054195" y="2855951"/>
                  <a:ext cx="353122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9" name="Group 48"/>
            <p:cNvGrpSpPr>
              <a:grpSpLocks noChangeAspect="1"/>
            </p:cNvGrpSpPr>
            <p:nvPr/>
          </p:nvGrpSpPr>
          <p:grpSpPr>
            <a:xfrm>
              <a:off x="6718882" y="2206360"/>
              <a:ext cx="91440" cy="91440"/>
              <a:chOff x="3054195" y="2849756"/>
              <a:chExt cx="353122" cy="365760"/>
            </a:xfrm>
          </p:grpSpPr>
          <p:sp>
            <p:nvSpPr>
              <p:cNvPr id="50" name="Oval 49"/>
              <p:cNvSpPr/>
              <p:nvPr/>
            </p:nvSpPr>
            <p:spPr>
              <a:xfrm>
                <a:off x="3054195" y="2849756"/>
                <a:ext cx="353122" cy="365760"/>
              </a:xfrm>
              <a:prstGeom prst="ellipse">
                <a:avLst/>
              </a:prstGeom>
              <a:solidFill>
                <a:schemeClr val="tx1"/>
              </a:solidFill>
              <a:ln w="12700" cmpd="sng"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51" name="Group 50"/>
              <p:cNvGrpSpPr>
                <a:grpSpLocks noChangeAspect="1"/>
              </p:cNvGrpSpPr>
              <p:nvPr/>
            </p:nvGrpSpPr>
            <p:grpSpPr>
              <a:xfrm>
                <a:off x="3090771" y="2892553"/>
                <a:ext cx="279970" cy="280166"/>
                <a:chOff x="3054195" y="2855951"/>
                <a:chExt cx="359317" cy="359565"/>
              </a:xfrm>
              <a:effectLst/>
            </p:grpSpPr>
            <p:cxnSp>
              <p:nvCxnSpPr>
                <p:cNvPr id="52" name="Straight Connector 51"/>
                <p:cNvCxnSpPr/>
                <p:nvPr/>
              </p:nvCxnSpPr>
              <p:spPr>
                <a:xfrm>
                  <a:off x="3054195" y="2855951"/>
                  <a:ext cx="359317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>
                <a:xfrm flipH="1">
                  <a:off x="3054195" y="2855951"/>
                  <a:ext cx="353122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4" name="Group 53"/>
            <p:cNvGrpSpPr>
              <a:grpSpLocks noChangeAspect="1"/>
            </p:cNvGrpSpPr>
            <p:nvPr/>
          </p:nvGrpSpPr>
          <p:grpSpPr>
            <a:xfrm>
              <a:off x="4055702" y="4244884"/>
              <a:ext cx="91440" cy="91440"/>
              <a:chOff x="3054195" y="2849756"/>
              <a:chExt cx="353122" cy="365760"/>
            </a:xfrm>
          </p:grpSpPr>
          <p:sp>
            <p:nvSpPr>
              <p:cNvPr id="55" name="Oval 54"/>
              <p:cNvSpPr/>
              <p:nvPr/>
            </p:nvSpPr>
            <p:spPr>
              <a:xfrm>
                <a:off x="3054195" y="2849756"/>
                <a:ext cx="353122" cy="365760"/>
              </a:xfrm>
              <a:prstGeom prst="ellipse">
                <a:avLst/>
              </a:prstGeom>
              <a:solidFill>
                <a:schemeClr val="tx1"/>
              </a:solidFill>
              <a:ln w="12700" cmpd="sng"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56" name="Group 55"/>
              <p:cNvGrpSpPr>
                <a:grpSpLocks noChangeAspect="1"/>
              </p:cNvGrpSpPr>
              <p:nvPr/>
            </p:nvGrpSpPr>
            <p:grpSpPr>
              <a:xfrm>
                <a:off x="3090771" y="2892553"/>
                <a:ext cx="279970" cy="280166"/>
                <a:chOff x="3054195" y="2855951"/>
                <a:chExt cx="359317" cy="359565"/>
              </a:xfrm>
              <a:effectLst/>
            </p:grpSpPr>
            <p:cxnSp>
              <p:nvCxnSpPr>
                <p:cNvPr id="57" name="Straight Connector 56"/>
                <p:cNvCxnSpPr/>
                <p:nvPr/>
              </p:nvCxnSpPr>
              <p:spPr>
                <a:xfrm>
                  <a:off x="3054195" y="2855951"/>
                  <a:ext cx="359317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>
                <a:xfrm flipH="1">
                  <a:off x="3054195" y="2855951"/>
                  <a:ext cx="353122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9" name="Group 58"/>
            <p:cNvGrpSpPr>
              <a:grpSpLocks noChangeAspect="1"/>
            </p:cNvGrpSpPr>
            <p:nvPr/>
          </p:nvGrpSpPr>
          <p:grpSpPr>
            <a:xfrm>
              <a:off x="6563404" y="2206360"/>
              <a:ext cx="91440" cy="91440"/>
              <a:chOff x="3054195" y="2849756"/>
              <a:chExt cx="353122" cy="365760"/>
            </a:xfrm>
          </p:grpSpPr>
          <p:sp>
            <p:nvSpPr>
              <p:cNvPr id="60" name="Oval 59"/>
              <p:cNvSpPr/>
              <p:nvPr/>
            </p:nvSpPr>
            <p:spPr>
              <a:xfrm>
                <a:off x="3054195" y="2849756"/>
                <a:ext cx="353122" cy="365760"/>
              </a:xfrm>
              <a:prstGeom prst="ellipse">
                <a:avLst/>
              </a:prstGeom>
              <a:solidFill>
                <a:schemeClr val="tx1"/>
              </a:solidFill>
              <a:ln w="12700" cmpd="sng"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61" name="Group 60"/>
              <p:cNvGrpSpPr>
                <a:grpSpLocks noChangeAspect="1"/>
              </p:cNvGrpSpPr>
              <p:nvPr/>
            </p:nvGrpSpPr>
            <p:grpSpPr>
              <a:xfrm>
                <a:off x="3090771" y="2892553"/>
                <a:ext cx="279970" cy="280166"/>
                <a:chOff x="3054195" y="2855951"/>
                <a:chExt cx="359317" cy="359565"/>
              </a:xfrm>
              <a:effectLst/>
            </p:grpSpPr>
            <p:cxnSp>
              <p:nvCxnSpPr>
                <p:cNvPr id="62" name="Straight Connector 61"/>
                <p:cNvCxnSpPr/>
                <p:nvPr/>
              </p:nvCxnSpPr>
              <p:spPr>
                <a:xfrm>
                  <a:off x="3054195" y="2855951"/>
                  <a:ext cx="359317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62"/>
                <p:cNvCxnSpPr/>
                <p:nvPr/>
              </p:nvCxnSpPr>
              <p:spPr>
                <a:xfrm flipH="1">
                  <a:off x="3054195" y="2855951"/>
                  <a:ext cx="353122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4" name="Group 63"/>
            <p:cNvGrpSpPr>
              <a:grpSpLocks noChangeAspect="1"/>
            </p:cNvGrpSpPr>
            <p:nvPr/>
          </p:nvGrpSpPr>
          <p:grpSpPr>
            <a:xfrm>
              <a:off x="7649267" y="2350101"/>
              <a:ext cx="91440" cy="91440"/>
              <a:chOff x="3054195" y="2849756"/>
              <a:chExt cx="353122" cy="365760"/>
            </a:xfrm>
          </p:grpSpPr>
          <p:sp>
            <p:nvSpPr>
              <p:cNvPr id="65" name="Oval 64"/>
              <p:cNvSpPr/>
              <p:nvPr/>
            </p:nvSpPr>
            <p:spPr>
              <a:xfrm>
                <a:off x="3054195" y="2849756"/>
                <a:ext cx="353122" cy="365760"/>
              </a:xfrm>
              <a:prstGeom prst="ellipse">
                <a:avLst/>
              </a:prstGeom>
              <a:solidFill>
                <a:schemeClr val="tx1"/>
              </a:solidFill>
              <a:ln w="12700" cmpd="sng"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66" name="Group 65"/>
              <p:cNvGrpSpPr>
                <a:grpSpLocks noChangeAspect="1"/>
              </p:cNvGrpSpPr>
              <p:nvPr/>
            </p:nvGrpSpPr>
            <p:grpSpPr>
              <a:xfrm>
                <a:off x="3090771" y="2892553"/>
                <a:ext cx="279970" cy="280166"/>
                <a:chOff x="3054195" y="2855951"/>
                <a:chExt cx="359317" cy="359565"/>
              </a:xfrm>
              <a:effectLst/>
            </p:grpSpPr>
            <p:cxnSp>
              <p:nvCxnSpPr>
                <p:cNvPr id="67" name="Straight Connector 66"/>
                <p:cNvCxnSpPr/>
                <p:nvPr/>
              </p:nvCxnSpPr>
              <p:spPr>
                <a:xfrm>
                  <a:off x="3054195" y="2855951"/>
                  <a:ext cx="359317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/>
                <p:cNvCxnSpPr/>
                <p:nvPr/>
              </p:nvCxnSpPr>
              <p:spPr>
                <a:xfrm flipH="1">
                  <a:off x="3054195" y="2855951"/>
                  <a:ext cx="353122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9" name="Group 68"/>
            <p:cNvGrpSpPr>
              <a:grpSpLocks noChangeAspect="1"/>
            </p:cNvGrpSpPr>
            <p:nvPr/>
          </p:nvGrpSpPr>
          <p:grpSpPr>
            <a:xfrm>
              <a:off x="6136743" y="2268718"/>
              <a:ext cx="91440" cy="91440"/>
              <a:chOff x="3054195" y="2849756"/>
              <a:chExt cx="353122" cy="365760"/>
            </a:xfrm>
          </p:grpSpPr>
          <p:sp>
            <p:nvSpPr>
              <p:cNvPr id="70" name="Oval 69"/>
              <p:cNvSpPr/>
              <p:nvPr/>
            </p:nvSpPr>
            <p:spPr>
              <a:xfrm>
                <a:off x="3054195" y="2849756"/>
                <a:ext cx="353122" cy="365760"/>
              </a:xfrm>
              <a:prstGeom prst="ellipse">
                <a:avLst/>
              </a:prstGeom>
              <a:solidFill>
                <a:schemeClr val="tx1"/>
              </a:solidFill>
              <a:ln w="12700" cmpd="sng"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71" name="Group 70"/>
              <p:cNvGrpSpPr>
                <a:grpSpLocks noChangeAspect="1"/>
              </p:cNvGrpSpPr>
              <p:nvPr/>
            </p:nvGrpSpPr>
            <p:grpSpPr>
              <a:xfrm>
                <a:off x="3090771" y="2892553"/>
                <a:ext cx="279970" cy="280166"/>
                <a:chOff x="3054195" y="2855951"/>
                <a:chExt cx="359317" cy="359565"/>
              </a:xfrm>
              <a:effectLst/>
            </p:grpSpPr>
            <p:cxnSp>
              <p:nvCxnSpPr>
                <p:cNvPr id="72" name="Straight Connector 71"/>
                <p:cNvCxnSpPr/>
                <p:nvPr/>
              </p:nvCxnSpPr>
              <p:spPr>
                <a:xfrm>
                  <a:off x="3054195" y="2855951"/>
                  <a:ext cx="359317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Straight Connector 72"/>
                <p:cNvCxnSpPr/>
                <p:nvPr/>
              </p:nvCxnSpPr>
              <p:spPr>
                <a:xfrm flipH="1">
                  <a:off x="3054195" y="2855951"/>
                  <a:ext cx="353122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4" name="Group 73"/>
            <p:cNvGrpSpPr>
              <a:grpSpLocks noChangeAspect="1"/>
            </p:cNvGrpSpPr>
            <p:nvPr/>
          </p:nvGrpSpPr>
          <p:grpSpPr>
            <a:xfrm>
              <a:off x="6029145" y="2296236"/>
              <a:ext cx="91440" cy="91440"/>
              <a:chOff x="3054195" y="2849756"/>
              <a:chExt cx="353122" cy="365760"/>
            </a:xfrm>
          </p:grpSpPr>
          <p:sp>
            <p:nvSpPr>
              <p:cNvPr id="75" name="Oval 74"/>
              <p:cNvSpPr/>
              <p:nvPr/>
            </p:nvSpPr>
            <p:spPr>
              <a:xfrm>
                <a:off x="3054195" y="2849756"/>
                <a:ext cx="353122" cy="365760"/>
              </a:xfrm>
              <a:prstGeom prst="ellipse">
                <a:avLst/>
              </a:prstGeom>
              <a:solidFill>
                <a:schemeClr val="tx1"/>
              </a:solidFill>
              <a:ln w="12700" cmpd="sng"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76" name="Group 75"/>
              <p:cNvGrpSpPr>
                <a:grpSpLocks noChangeAspect="1"/>
              </p:cNvGrpSpPr>
              <p:nvPr/>
            </p:nvGrpSpPr>
            <p:grpSpPr>
              <a:xfrm>
                <a:off x="3090771" y="2892553"/>
                <a:ext cx="279970" cy="280166"/>
                <a:chOff x="3054195" y="2855951"/>
                <a:chExt cx="359317" cy="359565"/>
              </a:xfrm>
              <a:effectLst/>
            </p:grpSpPr>
            <p:cxnSp>
              <p:nvCxnSpPr>
                <p:cNvPr id="77" name="Straight Connector 76"/>
                <p:cNvCxnSpPr/>
                <p:nvPr/>
              </p:nvCxnSpPr>
              <p:spPr>
                <a:xfrm>
                  <a:off x="3054195" y="2855951"/>
                  <a:ext cx="359317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/>
                <p:cNvCxnSpPr/>
                <p:nvPr/>
              </p:nvCxnSpPr>
              <p:spPr>
                <a:xfrm flipH="1">
                  <a:off x="3054195" y="2855951"/>
                  <a:ext cx="353122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9" name="Group 78"/>
            <p:cNvGrpSpPr>
              <a:grpSpLocks noChangeAspect="1"/>
            </p:cNvGrpSpPr>
            <p:nvPr/>
          </p:nvGrpSpPr>
          <p:grpSpPr>
            <a:xfrm>
              <a:off x="5882668" y="2346017"/>
              <a:ext cx="91440" cy="91440"/>
              <a:chOff x="3054195" y="2849756"/>
              <a:chExt cx="353122" cy="365760"/>
            </a:xfrm>
          </p:grpSpPr>
          <p:sp>
            <p:nvSpPr>
              <p:cNvPr id="80" name="Oval 79"/>
              <p:cNvSpPr/>
              <p:nvPr/>
            </p:nvSpPr>
            <p:spPr>
              <a:xfrm>
                <a:off x="3054195" y="2849756"/>
                <a:ext cx="353122" cy="365760"/>
              </a:xfrm>
              <a:prstGeom prst="ellipse">
                <a:avLst/>
              </a:prstGeom>
              <a:solidFill>
                <a:schemeClr val="tx1"/>
              </a:solidFill>
              <a:ln w="12700" cmpd="sng"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81" name="Group 80"/>
              <p:cNvGrpSpPr>
                <a:grpSpLocks noChangeAspect="1"/>
              </p:cNvGrpSpPr>
              <p:nvPr/>
            </p:nvGrpSpPr>
            <p:grpSpPr>
              <a:xfrm>
                <a:off x="3090771" y="2892553"/>
                <a:ext cx="279970" cy="280166"/>
                <a:chOff x="3054195" y="2855951"/>
                <a:chExt cx="359317" cy="359565"/>
              </a:xfrm>
              <a:effectLst/>
            </p:grpSpPr>
            <p:cxnSp>
              <p:nvCxnSpPr>
                <p:cNvPr id="82" name="Straight Connector 81"/>
                <p:cNvCxnSpPr/>
                <p:nvPr/>
              </p:nvCxnSpPr>
              <p:spPr>
                <a:xfrm>
                  <a:off x="3054195" y="2855951"/>
                  <a:ext cx="359317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Connector 82"/>
                <p:cNvCxnSpPr/>
                <p:nvPr/>
              </p:nvCxnSpPr>
              <p:spPr>
                <a:xfrm flipH="1">
                  <a:off x="3054195" y="2855951"/>
                  <a:ext cx="353122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84" name="Group 83"/>
            <p:cNvGrpSpPr>
              <a:grpSpLocks noChangeAspect="1"/>
            </p:cNvGrpSpPr>
            <p:nvPr/>
          </p:nvGrpSpPr>
          <p:grpSpPr>
            <a:xfrm>
              <a:off x="5765339" y="2388078"/>
              <a:ext cx="91440" cy="91440"/>
              <a:chOff x="3054195" y="2849756"/>
              <a:chExt cx="353122" cy="365760"/>
            </a:xfrm>
          </p:grpSpPr>
          <p:sp>
            <p:nvSpPr>
              <p:cNvPr id="85" name="Oval 84"/>
              <p:cNvSpPr/>
              <p:nvPr/>
            </p:nvSpPr>
            <p:spPr>
              <a:xfrm>
                <a:off x="3054195" y="2849756"/>
                <a:ext cx="353122" cy="365760"/>
              </a:xfrm>
              <a:prstGeom prst="ellipse">
                <a:avLst/>
              </a:prstGeom>
              <a:solidFill>
                <a:schemeClr val="tx1"/>
              </a:solidFill>
              <a:ln w="12700" cmpd="sng"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86" name="Group 85"/>
              <p:cNvGrpSpPr>
                <a:grpSpLocks noChangeAspect="1"/>
              </p:cNvGrpSpPr>
              <p:nvPr/>
            </p:nvGrpSpPr>
            <p:grpSpPr>
              <a:xfrm>
                <a:off x="3090771" y="2892553"/>
                <a:ext cx="279970" cy="280166"/>
                <a:chOff x="3054195" y="2855951"/>
                <a:chExt cx="359317" cy="359565"/>
              </a:xfrm>
              <a:effectLst/>
            </p:grpSpPr>
            <p:cxnSp>
              <p:nvCxnSpPr>
                <p:cNvPr id="87" name="Straight Connector 86"/>
                <p:cNvCxnSpPr/>
                <p:nvPr/>
              </p:nvCxnSpPr>
              <p:spPr>
                <a:xfrm>
                  <a:off x="3054195" y="2855951"/>
                  <a:ext cx="359317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Straight Connector 87"/>
                <p:cNvCxnSpPr/>
                <p:nvPr/>
              </p:nvCxnSpPr>
              <p:spPr>
                <a:xfrm flipH="1">
                  <a:off x="3054195" y="2855951"/>
                  <a:ext cx="353122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89" name="Group 88"/>
            <p:cNvGrpSpPr>
              <a:grpSpLocks noChangeAspect="1"/>
            </p:cNvGrpSpPr>
            <p:nvPr/>
          </p:nvGrpSpPr>
          <p:grpSpPr>
            <a:xfrm>
              <a:off x="5036494" y="2791018"/>
              <a:ext cx="91440" cy="91440"/>
              <a:chOff x="3054195" y="2849756"/>
              <a:chExt cx="353122" cy="365760"/>
            </a:xfrm>
          </p:grpSpPr>
          <p:sp>
            <p:nvSpPr>
              <p:cNvPr id="90" name="Oval 89"/>
              <p:cNvSpPr/>
              <p:nvPr/>
            </p:nvSpPr>
            <p:spPr>
              <a:xfrm>
                <a:off x="3054195" y="2849756"/>
                <a:ext cx="353122" cy="365760"/>
              </a:xfrm>
              <a:prstGeom prst="ellipse">
                <a:avLst/>
              </a:prstGeom>
              <a:solidFill>
                <a:schemeClr val="tx1"/>
              </a:solidFill>
              <a:ln w="12700" cmpd="sng"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91" name="Group 90"/>
              <p:cNvGrpSpPr>
                <a:grpSpLocks noChangeAspect="1"/>
              </p:cNvGrpSpPr>
              <p:nvPr/>
            </p:nvGrpSpPr>
            <p:grpSpPr>
              <a:xfrm>
                <a:off x="3090771" y="2892553"/>
                <a:ext cx="279970" cy="280166"/>
                <a:chOff x="3054195" y="2855951"/>
                <a:chExt cx="359317" cy="359565"/>
              </a:xfrm>
              <a:effectLst/>
            </p:grpSpPr>
            <p:cxnSp>
              <p:nvCxnSpPr>
                <p:cNvPr id="92" name="Straight Connector 91"/>
                <p:cNvCxnSpPr/>
                <p:nvPr/>
              </p:nvCxnSpPr>
              <p:spPr>
                <a:xfrm>
                  <a:off x="3054195" y="2855951"/>
                  <a:ext cx="359317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Connector 92"/>
                <p:cNvCxnSpPr/>
                <p:nvPr/>
              </p:nvCxnSpPr>
              <p:spPr>
                <a:xfrm flipH="1">
                  <a:off x="3054195" y="2855951"/>
                  <a:ext cx="353122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4" name="Group 93"/>
            <p:cNvGrpSpPr>
              <a:grpSpLocks noChangeAspect="1"/>
            </p:cNvGrpSpPr>
            <p:nvPr/>
          </p:nvGrpSpPr>
          <p:grpSpPr>
            <a:xfrm>
              <a:off x="4597078" y="3219698"/>
              <a:ext cx="91440" cy="91440"/>
              <a:chOff x="3054195" y="2849756"/>
              <a:chExt cx="353122" cy="365760"/>
            </a:xfrm>
          </p:grpSpPr>
          <p:sp>
            <p:nvSpPr>
              <p:cNvPr id="95" name="Oval 94"/>
              <p:cNvSpPr/>
              <p:nvPr/>
            </p:nvSpPr>
            <p:spPr>
              <a:xfrm>
                <a:off x="3054195" y="2849756"/>
                <a:ext cx="353122" cy="365760"/>
              </a:xfrm>
              <a:prstGeom prst="ellipse">
                <a:avLst/>
              </a:prstGeom>
              <a:solidFill>
                <a:schemeClr val="tx1"/>
              </a:solidFill>
              <a:ln w="12700" cmpd="sng"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96" name="Group 95"/>
              <p:cNvGrpSpPr>
                <a:grpSpLocks noChangeAspect="1"/>
              </p:cNvGrpSpPr>
              <p:nvPr/>
            </p:nvGrpSpPr>
            <p:grpSpPr>
              <a:xfrm>
                <a:off x="3090771" y="2892553"/>
                <a:ext cx="279970" cy="280166"/>
                <a:chOff x="3054195" y="2855951"/>
                <a:chExt cx="359317" cy="359565"/>
              </a:xfrm>
              <a:effectLst/>
            </p:grpSpPr>
            <p:cxnSp>
              <p:nvCxnSpPr>
                <p:cNvPr id="97" name="Straight Connector 96"/>
                <p:cNvCxnSpPr/>
                <p:nvPr/>
              </p:nvCxnSpPr>
              <p:spPr>
                <a:xfrm>
                  <a:off x="3054195" y="2855951"/>
                  <a:ext cx="359317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" name="Straight Connector 97"/>
                <p:cNvCxnSpPr/>
                <p:nvPr/>
              </p:nvCxnSpPr>
              <p:spPr>
                <a:xfrm flipH="1">
                  <a:off x="3054195" y="2855951"/>
                  <a:ext cx="353122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9" name="Group 98"/>
            <p:cNvGrpSpPr>
              <a:grpSpLocks noChangeAspect="1"/>
            </p:cNvGrpSpPr>
            <p:nvPr/>
          </p:nvGrpSpPr>
          <p:grpSpPr>
            <a:xfrm>
              <a:off x="4421172" y="3484231"/>
              <a:ext cx="91440" cy="91440"/>
              <a:chOff x="3054195" y="2849756"/>
              <a:chExt cx="353122" cy="365760"/>
            </a:xfrm>
          </p:grpSpPr>
          <p:sp>
            <p:nvSpPr>
              <p:cNvPr id="100" name="Oval 99"/>
              <p:cNvSpPr/>
              <p:nvPr/>
            </p:nvSpPr>
            <p:spPr>
              <a:xfrm>
                <a:off x="3054195" y="2849756"/>
                <a:ext cx="353122" cy="365760"/>
              </a:xfrm>
              <a:prstGeom prst="ellipse">
                <a:avLst/>
              </a:prstGeom>
              <a:solidFill>
                <a:schemeClr val="tx1"/>
              </a:solidFill>
              <a:ln w="12700" cmpd="sng"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01" name="Group 100"/>
              <p:cNvGrpSpPr>
                <a:grpSpLocks noChangeAspect="1"/>
              </p:cNvGrpSpPr>
              <p:nvPr/>
            </p:nvGrpSpPr>
            <p:grpSpPr>
              <a:xfrm>
                <a:off x="3090771" y="2892553"/>
                <a:ext cx="279970" cy="280166"/>
                <a:chOff x="3054195" y="2855951"/>
                <a:chExt cx="359317" cy="359565"/>
              </a:xfrm>
              <a:effectLst/>
            </p:grpSpPr>
            <p:cxnSp>
              <p:nvCxnSpPr>
                <p:cNvPr id="102" name="Straight Connector 101"/>
                <p:cNvCxnSpPr/>
                <p:nvPr/>
              </p:nvCxnSpPr>
              <p:spPr>
                <a:xfrm>
                  <a:off x="3054195" y="2855951"/>
                  <a:ext cx="359317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Straight Connector 102"/>
                <p:cNvCxnSpPr/>
                <p:nvPr/>
              </p:nvCxnSpPr>
              <p:spPr>
                <a:xfrm flipH="1">
                  <a:off x="3054195" y="2855951"/>
                  <a:ext cx="353122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04" name="Group 103"/>
            <p:cNvGrpSpPr>
              <a:grpSpLocks noChangeAspect="1"/>
            </p:cNvGrpSpPr>
            <p:nvPr/>
          </p:nvGrpSpPr>
          <p:grpSpPr>
            <a:xfrm>
              <a:off x="4262546" y="3753084"/>
              <a:ext cx="91440" cy="91440"/>
              <a:chOff x="3054195" y="2849756"/>
              <a:chExt cx="353122" cy="365760"/>
            </a:xfrm>
          </p:grpSpPr>
          <p:sp>
            <p:nvSpPr>
              <p:cNvPr id="105" name="Oval 104"/>
              <p:cNvSpPr/>
              <p:nvPr/>
            </p:nvSpPr>
            <p:spPr>
              <a:xfrm>
                <a:off x="3054195" y="2849756"/>
                <a:ext cx="353122" cy="365760"/>
              </a:xfrm>
              <a:prstGeom prst="ellipse">
                <a:avLst/>
              </a:prstGeom>
              <a:solidFill>
                <a:schemeClr val="tx1"/>
              </a:solidFill>
              <a:ln w="12700" cmpd="sng"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06" name="Group 105"/>
              <p:cNvGrpSpPr>
                <a:grpSpLocks noChangeAspect="1"/>
              </p:cNvGrpSpPr>
              <p:nvPr/>
            </p:nvGrpSpPr>
            <p:grpSpPr>
              <a:xfrm>
                <a:off x="3090771" y="2892553"/>
                <a:ext cx="279970" cy="280166"/>
                <a:chOff x="3054195" y="2855951"/>
                <a:chExt cx="359317" cy="359565"/>
              </a:xfrm>
              <a:effectLst/>
            </p:grpSpPr>
            <p:cxnSp>
              <p:nvCxnSpPr>
                <p:cNvPr id="107" name="Straight Connector 106"/>
                <p:cNvCxnSpPr/>
                <p:nvPr/>
              </p:nvCxnSpPr>
              <p:spPr>
                <a:xfrm>
                  <a:off x="3054195" y="2855951"/>
                  <a:ext cx="359317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Straight Connector 107"/>
                <p:cNvCxnSpPr/>
                <p:nvPr/>
              </p:nvCxnSpPr>
              <p:spPr>
                <a:xfrm flipH="1">
                  <a:off x="3054195" y="2855951"/>
                  <a:ext cx="353122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09" name="Group 108"/>
            <p:cNvGrpSpPr>
              <a:grpSpLocks noChangeAspect="1"/>
            </p:cNvGrpSpPr>
            <p:nvPr/>
          </p:nvGrpSpPr>
          <p:grpSpPr>
            <a:xfrm>
              <a:off x="4145320" y="3993958"/>
              <a:ext cx="91440" cy="91440"/>
              <a:chOff x="3054195" y="2849756"/>
              <a:chExt cx="353122" cy="365760"/>
            </a:xfrm>
          </p:grpSpPr>
          <p:sp>
            <p:nvSpPr>
              <p:cNvPr id="110" name="Oval 109"/>
              <p:cNvSpPr/>
              <p:nvPr/>
            </p:nvSpPr>
            <p:spPr>
              <a:xfrm>
                <a:off x="3054195" y="2849756"/>
                <a:ext cx="353122" cy="365760"/>
              </a:xfrm>
              <a:prstGeom prst="ellipse">
                <a:avLst/>
              </a:prstGeom>
              <a:solidFill>
                <a:schemeClr val="tx1"/>
              </a:solidFill>
              <a:ln w="12700" cmpd="sng"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11" name="Group 110"/>
              <p:cNvGrpSpPr>
                <a:grpSpLocks noChangeAspect="1"/>
              </p:cNvGrpSpPr>
              <p:nvPr/>
            </p:nvGrpSpPr>
            <p:grpSpPr>
              <a:xfrm>
                <a:off x="3090771" y="2892553"/>
                <a:ext cx="279970" cy="280166"/>
                <a:chOff x="3054195" y="2855951"/>
                <a:chExt cx="359317" cy="359565"/>
              </a:xfrm>
              <a:effectLst/>
            </p:grpSpPr>
            <p:cxnSp>
              <p:nvCxnSpPr>
                <p:cNvPr id="112" name="Straight Connector 111"/>
                <p:cNvCxnSpPr/>
                <p:nvPr/>
              </p:nvCxnSpPr>
              <p:spPr>
                <a:xfrm>
                  <a:off x="3054195" y="2855951"/>
                  <a:ext cx="359317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Straight Connector 112"/>
                <p:cNvCxnSpPr/>
                <p:nvPr/>
              </p:nvCxnSpPr>
              <p:spPr>
                <a:xfrm flipH="1">
                  <a:off x="3054195" y="2855951"/>
                  <a:ext cx="353122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14" name="Group 113"/>
            <p:cNvGrpSpPr>
              <a:grpSpLocks noChangeAspect="1"/>
            </p:cNvGrpSpPr>
            <p:nvPr/>
          </p:nvGrpSpPr>
          <p:grpSpPr>
            <a:xfrm>
              <a:off x="4110062" y="4104512"/>
              <a:ext cx="91440" cy="91440"/>
              <a:chOff x="3054195" y="2849756"/>
              <a:chExt cx="353122" cy="365760"/>
            </a:xfrm>
          </p:grpSpPr>
          <p:sp>
            <p:nvSpPr>
              <p:cNvPr id="115" name="Oval 114"/>
              <p:cNvSpPr/>
              <p:nvPr/>
            </p:nvSpPr>
            <p:spPr>
              <a:xfrm>
                <a:off x="3054195" y="2849756"/>
                <a:ext cx="353122" cy="365760"/>
              </a:xfrm>
              <a:prstGeom prst="ellipse">
                <a:avLst/>
              </a:prstGeom>
              <a:solidFill>
                <a:schemeClr val="tx1"/>
              </a:solidFill>
              <a:ln w="12700" cmpd="sng"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16" name="Group 115"/>
              <p:cNvGrpSpPr>
                <a:grpSpLocks noChangeAspect="1"/>
              </p:cNvGrpSpPr>
              <p:nvPr/>
            </p:nvGrpSpPr>
            <p:grpSpPr>
              <a:xfrm>
                <a:off x="3090771" y="2892553"/>
                <a:ext cx="279970" cy="280166"/>
                <a:chOff x="3054195" y="2855951"/>
                <a:chExt cx="359317" cy="359565"/>
              </a:xfrm>
              <a:effectLst/>
            </p:grpSpPr>
            <p:cxnSp>
              <p:nvCxnSpPr>
                <p:cNvPr id="117" name="Straight Connector 116"/>
                <p:cNvCxnSpPr/>
                <p:nvPr/>
              </p:nvCxnSpPr>
              <p:spPr>
                <a:xfrm>
                  <a:off x="3054195" y="2855951"/>
                  <a:ext cx="359317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Straight Connector 117"/>
                <p:cNvCxnSpPr/>
                <p:nvPr/>
              </p:nvCxnSpPr>
              <p:spPr>
                <a:xfrm flipH="1">
                  <a:off x="3054195" y="2855951"/>
                  <a:ext cx="353122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19" name="Group 118"/>
            <p:cNvGrpSpPr>
              <a:grpSpLocks noChangeAspect="1"/>
            </p:cNvGrpSpPr>
            <p:nvPr/>
          </p:nvGrpSpPr>
          <p:grpSpPr>
            <a:xfrm>
              <a:off x="5974353" y="3555900"/>
              <a:ext cx="91440" cy="91440"/>
              <a:chOff x="3054195" y="2849756"/>
              <a:chExt cx="353122" cy="365760"/>
            </a:xfrm>
          </p:grpSpPr>
          <p:sp>
            <p:nvSpPr>
              <p:cNvPr id="120" name="Oval 119"/>
              <p:cNvSpPr/>
              <p:nvPr/>
            </p:nvSpPr>
            <p:spPr>
              <a:xfrm>
                <a:off x="3054195" y="2849756"/>
                <a:ext cx="353122" cy="365760"/>
              </a:xfrm>
              <a:prstGeom prst="ellipse">
                <a:avLst/>
              </a:prstGeom>
              <a:solidFill>
                <a:schemeClr val="tx1"/>
              </a:solidFill>
              <a:ln w="12700" cmpd="sng"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21" name="Group 120"/>
              <p:cNvGrpSpPr>
                <a:grpSpLocks noChangeAspect="1"/>
              </p:cNvGrpSpPr>
              <p:nvPr/>
            </p:nvGrpSpPr>
            <p:grpSpPr>
              <a:xfrm>
                <a:off x="3090771" y="2892553"/>
                <a:ext cx="279970" cy="280166"/>
                <a:chOff x="3054195" y="2855951"/>
                <a:chExt cx="359317" cy="359565"/>
              </a:xfrm>
              <a:effectLst/>
            </p:grpSpPr>
            <p:cxnSp>
              <p:nvCxnSpPr>
                <p:cNvPr id="122" name="Straight Connector 121"/>
                <p:cNvCxnSpPr/>
                <p:nvPr/>
              </p:nvCxnSpPr>
              <p:spPr>
                <a:xfrm>
                  <a:off x="3054195" y="2855951"/>
                  <a:ext cx="359317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Straight Connector 122"/>
                <p:cNvCxnSpPr/>
                <p:nvPr/>
              </p:nvCxnSpPr>
              <p:spPr>
                <a:xfrm flipH="1">
                  <a:off x="3054195" y="2855951"/>
                  <a:ext cx="353122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4" name="Group 123"/>
            <p:cNvGrpSpPr>
              <a:grpSpLocks noChangeAspect="1"/>
            </p:cNvGrpSpPr>
            <p:nvPr/>
          </p:nvGrpSpPr>
          <p:grpSpPr>
            <a:xfrm>
              <a:off x="6783429" y="3958937"/>
              <a:ext cx="91440" cy="91440"/>
              <a:chOff x="3054195" y="2849756"/>
              <a:chExt cx="353122" cy="365760"/>
            </a:xfrm>
          </p:grpSpPr>
          <p:sp>
            <p:nvSpPr>
              <p:cNvPr id="125" name="Oval 124"/>
              <p:cNvSpPr/>
              <p:nvPr/>
            </p:nvSpPr>
            <p:spPr>
              <a:xfrm>
                <a:off x="3054195" y="2849756"/>
                <a:ext cx="353122" cy="365760"/>
              </a:xfrm>
              <a:prstGeom prst="ellipse">
                <a:avLst/>
              </a:prstGeom>
              <a:solidFill>
                <a:schemeClr val="tx1"/>
              </a:solidFill>
              <a:ln w="12700" cmpd="sng"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26" name="Group 125"/>
              <p:cNvGrpSpPr>
                <a:grpSpLocks noChangeAspect="1"/>
              </p:cNvGrpSpPr>
              <p:nvPr/>
            </p:nvGrpSpPr>
            <p:grpSpPr>
              <a:xfrm>
                <a:off x="3090771" y="2892553"/>
                <a:ext cx="279970" cy="280166"/>
                <a:chOff x="3054195" y="2855951"/>
                <a:chExt cx="359317" cy="359565"/>
              </a:xfrm>
              <a:effectLst/>
            </p:grpSpPr>
            <p:cxnSp>
              <p:nvCxnSpPr>
                <p:cNvPr id="127" name="Straight Connector 126"/>
                <p:cNvCxnSpPr/>
                <p:nvPr/>
              </p:nvCxnSpPr>
              <p:spPr>
                <a:xfrm>
                  <a:off x="3054195" y="2855951"/>
                  <a:ext cx="359317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127"/>
                <p:cNvCxnSpPr/>
                <p:nvPr/>
              </p:nvCxnSpPr>
              <p:spPr>
                <a:xfrm flipH="1">
                  <a:off x="3054195" y="2855951"/>
                  <a:ext cx="353122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9" name="Group 128"/>
            <p:cNvGrpSpPr>
              <a:grpSpLocks noChangeAspect="1"/>
            </p:cNvGrpSpPr>
            <p:nvPr/>
          </p:nvGrpSpPr>
          <p:grpSpPr>
            <a:xfrm>
              <a:off x="6631978" y="3971332"/>
              <a:ext cx="91440" cy="91440"/>
              <a:chOff x="3054195" y="2849756"/>
              <a:chExt cx="353122" cy="365760"/>
            </a:xfrm>
          </p:grpSpPr>
          <p:sp>
            <p:nvSpPr>
              <p:cNvPr id="130" name="Oval 129"/>
              <p:cNvSpPr/>
              <p:nvPr/>
            </p:nvSpPr>
            <p:spPr>
              <a:xfrm>
                <a:off x="3054195" y="2849756"/>
                <a:ext cx="353122" cy="365760"/>
              </a:xfrm>
              <a:prstGeom prst="ellipse">
                <a:avLst/>
              </a:prstGeom>
              <a:solidFill>
                <a:schemeClr val="tx1"/>
              </a:solidFill>
              <a:ln w="12700" cmpd="sng"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31" name="Group 130"/>
              <p:cNvGrpSpPr>
                <a:grpSpLocks noChangeAspect="1"/>
              </p:cNvGrpSpPr>
              <p:nvPr/>
            </p:nvGrpSpPr>
            <p:grpSpPr>
              <a:xfrm>
                <a:off x="3090771" y="2892553"/>
                <a:ext cx="279970" cy="280166"/>
                <a:chOff x="3054195" y="2855951"/>
                <a:chExt cx="359317" cy="359565"/>
              </a:xfrm>
              <a:effectLst/>
            </p:grpSpPr>
            <p:cxnSp>
              <p:nvCxnSpPr>
                <p:cNvPr id="132" name="Straight Connector 131"/>
                <p:cNvCxnSpPr/>
                <p:nvPr/>
              </p:nvCxnSpPr>
              <p:spPr>
                <a:xfrm>
                  <a:off x="3054195" y="2855951"/>
                  <a:ext cx="359317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Connector 132"/>
                <p:cNvCxnSpPr/>
                <p:nvPr/>
              </p:nvCxnSpPr>
              <p:spPr>
                <a:xfrm flipH="1">
                  <a:off x="3054195" y="2855951"/>
                  <a:ext cx="353122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4" name="Group 133"/>
            <p:cNvGrpSpPr>
              <a:grpSpLocks noChangeAspect="1"/>
            </p:cNvGrpSpPr>
            <p:nvPr/>
          </p:nvGrpSpPr>
          <p:grpSpPr>
            <a:xfrm>
              <a:off x="6223647" y="4103300"/>
              <a:ext cx="91440" cy="91440"/>
              <a:chOff x="3054195" y="2849756"/>
              <a:chExt cx="353122" cy="365760"/>
            </a:xfrm>
          </p:grpSpPr>
          <p:sp>
            <p:nvSpPr>
              <p:cNvPr id="135" name="Oval 134"/>
              <p:cNvSpPr/>
              <p:nvPr/>
            </p:nvSpPr>
            <p:spPr>
              <a:xfrm>
                <a:off x="3054195" y="2849756"/>
                <a:ext cx="353122" cy="365760"/>
              </a:xfrm>
              <a:prstGeom prst="ellipse">
                <a:avLst/>
              </a:prstGeom>
              <a:solidFill>
                <a:schemeClr val="tx1"/>
              </a:solidFill>
              <a:ln w="12700" cmpd="sng"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36" name="Group 135"/>
              <p:cNvGrpSpPr>
                <a:grpSpLocks noChangeAspect="1"/>
              </p:cNvGrpSpPr>
              <p:nvPr/>
            </p:nvGrpSpPr>
            <p:grpSpPr>
              <a:xfrm>
                <a:off x="3090771" y="2892553"/>
                <a:ext cx="279970" cy="280166"/>
                <a:chOff x="3054195" y="2855951"/>
                <a:chExt cx="359317" cy="359565"/>
              </a:xfrm>
              <a:effectLst/>
            </p:grpSpPr>
            <p:cxnSp>
              <p:nvCxnSpPr>
                <p:cNvPr id="137" name="Straight Connector 136"/>
                <p:cNvCxnSpPr/>
                <p:nvPr/>
              </p:nvCxnSpPr>
              <p:spPr>
                <a:xfrm>
                  <a:off x="3054195" y="2855951"/>
                  <a:ext cx="359317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Straight Connector 137"/>
                <p:cNvCxnSpPr/>
                <p:nvPr/>
              </p:nvCxnSpPr>
              <p:spPr>
                <a:xfrm flipH="1">
                  <a:off x="3054195" y="2855951"/>
                  <a:ext cx="353122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9" name="Group 138"/>
            <p:cNvGrpSpPr>
              <a:grpSpLocks noChangeAspect="1"/>
            </p:cNvGrpSpPr>
            <p:nvPr/>
          </p:nvGrpSpPr>
          <p:grpSpPr>
            <a:xfrm>
              <a:off x="6091049" y="3849060"/>
              <a:ext cx="91440" cy="91440"/>
              <a:chOff x="3054195" y="2849756"/>
              <a:chExt cx="353122" cy="365760"/>
            </a:xfrm>
          </p:grpSpPr>
          <p:sp>
            <p:nvSpPr>
              <p:cNvPr id="140" name="Oval 139"/>
              <p:cNvSpPr/>
              <p:nvPr/>
            </p:nvSpPr>
            <p:spPr>
              <a:xfrm>
                <a:off x="3054195" y="2849756"/>
                <a:ext cx="353122" cy="365760"/>
              </a:xfrm>
              <a:prstGeom prst="ellipse">
                <a:avLst/>
              </a:prstGeom>
              <a:solidFill>
                <a:schemeClr val="tx1"/>
              </a:solidFill>
              <a:ln w="12700" cmpd="sng"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41" name="Group 140"/>
              <p:cNvGrpSpPr>
                <a:grpSpLocks noChangeAspect="1"/>
              </p:cNvGrpSpPr>
              <p:nvPr/>
            </p:nvGrpSpPr>
            <p:grpSpPr>
              <a:xfrm>
                <a:off x="3090771" y="2892553"/>
                <a:ext cx="279970" cy="280166"/>
                <a:chOff x="3054195" y="2855951"/>
                <a:chExt cx="359317" cy="359565"/>
              </a:xfrm>
              <a:effectLst/>
            </p:grpSpPr>
            <p:cxnSp>
              <p:nvCxnSpPr>
                <p:cNvPr id="142" name="Straight Connector 141"/>
                <p:cNvCxnSpPr/>
                <p:nvPr/>
              </p:nvCxnSpPr>
              <p:spPr>
                <a:xfrm>
                  <a:off x="3054195" y="2855951"/>
                  <a:ext cx="359317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Connector 142"/>
                <p:cNvCxnSpPr/>
                <p:nvPr/>
              </p:nvCxnSpPr>
              <p:spPr>
                <a:xfrm flipH="1">
                  <a:off x="3054195" y="2855951"/>
                  <a:ext cx="353122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4" name="Group 143"/>
            <p:cNvGrpSpPr>
              <a:grpSpLocks noChangeAspect="1"/>
            </p:cNvGrpSpPr>
            <p:nvPr/>
          </p:nvGrpSpPr>
          <p:grpSpPr>
            <a:xfrm>
              <a:off x="5997432" y="3895127"/>
              <a:ext cx="91440" cy="91440"/>
              <a:chOff x="3054195" y="2849756"/>
              <a:chExt cx="353122" cy="365760"/>
            </a:xfrm>
          </p:grpSpPr>
          <p:sp>
            <p:nvSpPr>
              <p:cNvPr id="145" name="Oval 144"/>
              <p:cNvSpPr/>
              <p:nvPr/>
            </p:nvSpPr>
            <p:spPr>
              <a:xfrm>
                <a:off x="3054195" y="2849756"/>
                <a:ext cx="353122" cy="365760"/>
              </a:xfrm>
              <a:prstGeom prst="ellipse">
                <a:avLst/>
              </a:prstGeom>
              <a:solidFill>
                <a:schemeClr val="tx1"/>
              </a:solidFill>
              <a:ln w="12700" cmpd="sng"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46" name="Group 145"/>
              <p:cNvGrpSpPr>
                <a:grpSpLocks noChangeAspect="1"/>
              </p:cNvGrpSpPr>
              <p:nvPr/>
            </p:nvGrpSpPr>
            <p:grpSpPr>
              <a:xfrm>
                <a:off x="3090771" y="2892553"/>
                <a:ext cx="279970" cy="280166"/>
                <a:chOff x="3054195" y="2855951"/>
                <a:chExt cx="359317" cy="359565"/>
              </a:xfrm>
              <a:effectLst/>
            </p:grpSpPr>
            <p:cxnSp>
              <p:nvCxnSpPr>
                <p:cNvPr id="147" name="Straight Connector 146"/>
                <p:cNvCxnSpPr/>
                <p:nvPr/>
              </p:nvCxnSpPr>
              <p:spPr>
                <a:xfrm>
                  <a:off x="3054195" y="2855951"/>
                  <a:ext cx="359317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" name="Straight Connector 147"/>
                <p:cNvCxnSpPr/>
                <p:nvPr/>
              </p:nvCxnSpPr>
              <p:spPr>
                <a:xfrm flipH="1">
                  <a:off x="3054195" y="2855951"/>
                  <a:ext cx="353122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9" name="Group 148"/>
            <p:cNvGrpSpPr>
              <a:grpSpLocks noChangeAspect="1"/>
            </p:cNvGrpSpPr>
            <p:nvPr/>
          </p:nvGrpSpPr>
          <p:grpSpPr>
            <a:xfrm>
              <a:off x="5666136" y="4234185"/>
              <a:ext cx="91440" cy="91440"/>
              <a:chOff x="3054195" y="2849756"/>
              <a:chExt cx="353122" cy="365760"/>
            </a:xfrm>
          </p:grpSpPr>
          <p:sp>
            <p:nvSpPr>
              <p:cNvPr id="150" name="Oval 149"/>
              <p:cNvSpPr/>
              <p:nvPr/>
            </p:nvSpPr>
            <p:spPr>
              <a:xfrm>
                <a:off x="3054195" y="2849756"/>
                <a:ext cx="353122" cy="365760"/>
              </a:xfrm>
              <a:prstGeom prst="ellipse">
                <a:avLst/>
              </a:prstGeom>
              <a:solidFill>
                <a:schemeClr val="tx1"/>
              </a:solidFill>
              <a:ln w="12700" cmpd="sng"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51" name="Group 150"/>
              <p:cNvGrpSpPr>
                <a:grpSpLocks noChangeAspect="1"/>
              </p:cNvGrpSpPr>
              <p:nvPr/>
            </p:nvGrpSpPr>
            <p:grpSpPr>
              <a:xfrm>
                <a:off x="3090771" y="2892553"/>
                <a:ext cx="279970" cy="280166"/>
                <a:chOff x="3054195" y="2855951"/>
                <a:chExt cx="359317" cy="359565"/>
              </a:xfrm>
              <a:effectLst/>
            </p:grpSpPr>
            <p:cxnSp>
              <p:nvCxnSpPr>
                <p:cNvPr id="152" name="Straight Connector 151"/>
                <p:cNvCxnSpPr/>
                <p:nvPr/>
              </p:nvCxnSpPr>
              <p:spPr>
                <a:xfrm>
                  <a:off x="3054195" y="2855951"/>
                  <a:ext cx="359317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3" name="Straight Connector 152"/>
                <p:cNvCxnSpPr/>
                <p:nvPr/>
              </p:nvCxnSpPr>
              <p:spPr>
                <a:xfrm flipH="1">
                  <a:off x="3054195" y="2855951"/>
                  <a:ext cx="353122" cy="359565"/>
                </a:xfrm>
                <a:prstGeom prst="line">
                  <a:avLst/>
                </a:prstGeom>
                <a:ln w="12700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157" name="Picture 156" descr="fail copy.png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93743" y="5692494"/>
              <a:ext cx="120632" cy="120632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58" name="Picture 157" descr="fail copy.png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54178" y="5784578"/>
              <a:ext cx="120632" cy="120632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59" name="Picture 158" descr="320px-Flag_of_India.svg.png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1414031">
              <a:off x="1945562" y="5288555"/>
              <a:ext cx="133002" cy="77897"/>
            </a:xfrm>
            <a:prstGeom prst="rect">
              <a:avLst/>
            </a:prstGeom>
          </p:spPr>
        </p:pic>
      </p:grpSp>
      <p:sp>
        <p:nvSpPr>
          <p:cNvPr id="160" name="TextBox 159"/>
          <p:cNvSpPr txBox="1"/>
          <p:nvPr/>
        </p:nvSpPr>
        <p:spPr>
          <a:xfrm>
            <a:off x="6107774" y="123104"/>
            <a:ext cx="5589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FFFF"/>
                </a:solidFill>
                <a:latin typeface="Arial Narrow"/>
                <a:cs typeface="Arial Narrow"/>
              </a:rPr>
              <a:t>1960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1673649" y="4679330"/>
            <a:ext cx="5589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FFFF"/>
                </a:solidFill>
                <a:latin typeface="Arial Narrow"/>
                <a:cs typeface="Arial Narrow"/>
              </a:rPr>
              <a:t>2020</a:t>
            </a:r>
          </a:p>
        </p:txBody>
      </p:sp>
      <p:sp>
        <p:nvSpPr>
          <p:cNvPr id="162" name="TextBox 161"/>
          <p:cNvSpPr txBox="1"/>
          <p:nvPr/>
        </p:nvSpPr>
        <p:spPr>
          <a:xfrm>
            <a:off x="1111797" y="1228099"/>
            <a:ext cx="1068584" cy="18338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  <a:latin typeface="Arial Narrow"/>
                <a:cs typeface="Arial Narrow"/>
              </a:rPr>
              <a:t>Soviet Union</a:t>
            </a:r>
          </a:p>
          <a:p>
            <a:pPr>
              <a:spcBef>
                <a:spcPts val="700"/>
              </a:spcBef>
            </a:pPr>
            <a:r>
              <a:rPr lang="en-US" sz="1400" dirty="0">
                <a:solidFill>
                  <a:srgbClr val="FFFFFF"/>
                </a:solidFill>
                <a:latin typeface="Arial Narrow"/>
                <a:cs typeface="Arial Narrow"/>
              </a:rPr>
              <a:t>United States</a:t>
            </a:r>
          </a:p>
          <a:p>
            <a:pPr>
              <a:spcBef>
                <a:spcPts val="700"/>
              </a:spcBef>
            </a:pPr>
            <a:r>
              <a:rPr lang="en-US" sz="1400" dirty="0">
                <a:solidFill>
                  <a:srgbClr val="FFFFFF"/>
                </a:solidFill>
                <a:latin typeface="Arial Narrow"/>
                <a:cs typeface="Arial Narrow"/>
              </a:rPr>
              <a:t>Russia</a:t>
            </a:r>
          </a:p>
          <a:p>
            <a:pPr>
              <a:spcBef>
                <a:spcPts val="700"/>
              </a:spcBef>
            </a:pPr>
            <a:r>
              <a:rPr lang="en-US" sz="1400" dirty="0">
                <a:solidFill>
                  <a:srgbClr val="FFFFFF"/>
                </a:solidFill>
                <a:latin typeface="Arial Narrow"/>
                <a:cs typeface="Arial Narrow"/>
              </a:rPr>
              <a:t>Japan</a:t>
            </a:r>
          </a:p>
          <a:p>
            <a:pPr>
              <a:spcBef>
                <a:spcPts val="700"/>
              </a:spcBef>
            </a:pPr>
            <a:r>
              <a:rPr lang="en-US" sz="1400" dirty="0">
                <a:solidFill>
                  <a:srgbClr val="FFFFFF"/>
                </a:solidFill>
                <a:latin typeface="Arial Narrow"/>
                <a:cs typeface="Arial Narrow"/>
              </a:rPr>
              <a:t>ESA</a:t>
            </a:r>
          </a:p>
          <a:p>
            <a:pPr>
              <a:spcBef>
                <a:spcPts val="700"/>
              </a:spcBef>
            </a:pPr>
            <a:r>
              <a:rPr lang="en-US" sz="1400" dirty="0">
                <a:solidFill>
                  <a:srgbClr val="FFFFFF"/>
                </a:solidFill>
                <a:latin typeface="Arial Narrow"/>
                <a:cs typeface="Arial Narrow"/>
              </a:rPr>
              <a:t>India</a:t>
            </a:r>
          </a:p>
        </p:txBody>
      </p:sp>
      <p:sp>
        <p:nvSpPr>
          <p:cNvPr id="164" name="Title 163"/>
          <p:cNvSpPr>
            <a:spLocks noGrp="1"/>
          </p:cNvSpPr>
          <p:nvPr>
            <p:ph type="title"/>
          </p:nvPr>
        </p:nvSpPr>
        <p:spPr>
          <a:xfrm>
            <a:off x="6250" y="-19049"/>
            <a:ext cx="4337150" cy="609600"/>
          </a:xfrm>
        </p:spPr>
        <p:txBody>
          <a:bodyPr/>
          <a:lstStyle/>
          <a:p>
            <a:r>
              <a:rPr lang="en-US" sz="3200" b="0" dirty="0">
                <a:latin typeface="Arial Narrow"/>
                <a:cs typeface="Arial Narrow"/>
              </a:rPr>
              <a:t>60 Years of Mars Exploration</a:t>
            </a:r>
          </a:p>
        </p:txBody>
      </p:sp>
      <p:grpSp>
        <p:nvGrpSpPr>
          <p:cNvPr id="175" name="Group 174"/>
          <p:cNvGrpSpPr/>
          <p:nvPr/>
        </p:nvGrpSpPr>
        <p:grpSpPr>
          <a:xfrm>
            <a:off x="7056120" y="3701637"/>
            <a:ext cx="2011680" cy="1329633"/>
            <a:chOff x="6922652" y="3701633"/>
            <a:chExt cx="2011680" cy="1329633"/>
          </a:xfrm>
        </p:grpSpPr>
        <p:pic>
          <p:nvPicPr>
            <p:cNvPr id="166" name="Picture 165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22652" y="3701633"/>
              <a:ext cx="2011680" cy="121883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70" name="TextBox 169"/>
            <p:cNvSpPr txBox="1"/>
            <p:nvPr/>
          </p:nvSpPr>
          <p:spPr>
            <a:xfrm>
              <a:off x="7059600" y="4754267"/>
              <a:ext cx="1874732" cy="276999"/>
            </a:xfrm>
            <a:prstGeom prst="rect">
              <a:avLst/>
            </a:prstGeom>
            <a:solidFill>
              <a:schemeClr val="tx1">
                <a:alpha val="62000"/>
              </a:schemeClr>
            </a:solidFill>
            <a:effectLst>
              <a:softEdge rad="38100"/>
            </a:effectLst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Arial Narrow"/>
                  <a:cs typeface="Arial Narrow"/>
                </a:rPr>
                <a:t>2020 EXOMARS Rover (ESA)</a:t>
              </a:r>
            </a:p>
          </p:txBody>
        </p:sp>
      </p:grpSp>
      <p:grpSp>
        <p:nvGrpSpPr>
          <p:cNvPr id="174" name="Group 173"/>
          <p:cNvGrpSpPr/>
          <p:nvPr/>
        </p:nvGrpSpPr>
        <p:grpSpPr>
          <a:xfrm>
            <a:off x="7056120" y="2571911"/>
            <a:ext cx="2011680" cy="1234440"/>
            <a:chOff x="6922652" y="2571908"/>
            <a:chExt cx="2011680" cy="1234440"/>
          </a:xfrm>
        </p:grpSpPr>
        <p:pic>
          <p:nvPicPr>
            <p:cNvPr id="167" name="Picture 166"/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22652" y="2571908"/>
              <a:ext cx="2011680" cy="113157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71" name="TextBox 170"/>
            <p:cNvSpPr txBox="1"/>
            <p:nvPr/>
          </p:nvSpPr>
          <p:spPr>
            <a:xfrm>
              <a:off x="7633976" y="3529349"/>
              <a:ext cx="1300356" cy="276999"/>
            </a:xfrm>
            <a:prstGeom prst="rect">
              <a:avLst/>
            </a:prstGeom>
            <a:solidFill>
              <a:schemeClr val="tx1">
                <a:alpha val="62000"/>
              </a:schemeClr>
            </a:solidFill>
            <a:effectLst>
              <a:softEdge rad="38100"/>
            </a:effectLst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Arial Narrow"/>
                  <a:cs typeface="Arial Narrow"/>
                </a:rPr>
                <a:t>2018 Insight Lander</a:t>
              </a:r>
            </a:p>
          </p:txBody>
        </p:sp>
      </p:grpSp>
      <p:grpSp>
        <p:nvGrpSpPr>
          <p:cNvPr id="165" name="Group 164"/>
          <p:cNvGrpSpPr/>
          <p:nvPr/>
        </p:nvGrpSpPr>
        <p:grpSpPr>
          <a:xfrm>
            <a:off x="7056120" y="1435327"/>
            <a:ext cx="2011680" cy="1241298"/>
            <a:chOff x="6922652" y="1435327"/>
            <a:chExt cx="2011680" cy="1241297"/>
          </a:xfrm>
        </p:grpSpPr>
        <p:pic>
          <p:nvPicPr>
            <p:cNvPr id="168" name="Picture 167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22652" y="1435327"/>
              <a:ext cx="2011680" cy="113785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72" name="TextBox 171"/>
            <p:cNvSpPr txBox="1"/>
            <p:nvPr/>
          </p:nvSpPr>
          <p:spPr>
            <a:xfrm>
              <a:off x="7580626" y="2399625"/>
              <a:ext cx="1353706" cy="276999"/>
            </a:xfrm>
            <a:prstGeom prst="rect">
              <a:avLst/>
            </a:prstGeom>
            <a:solidFill>
              <a:schemeClr val="tx1">
                <a:alpha val="62000"/>
              </a:schemeClr>
            </a:solidFill>
            <a:effectLst>
              <a:softEdge rad="38100"/>
            </a:effectLst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Arial Narrow"/>
                  <a:cs typeface="Arial Narrow"/>
                </a:rPr>
                <a:t>2011 Curiosity Rover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056120" y="3"/>
            <a:ext cx="2011680" cy="1540041"/>
            <a:chOff x="6922652" y="1"/>
            <a:chExt cx="2011680" cy="1540041"/>
          </a:xfrm>
        </p:grpSpPr>
        <p:pic>
          <p:nvPicPr>
            <p:cNvPr id="169" name="Picture 168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22652" y="1"/>
              <a:ext cx="2011680" cy="141170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73" name="TextBox 172"/>
            <p:cNvSpPr txBox="1"/>
            <p:nvPr/>
          </p:nvSpPr>
          <p:spPr>
            <a:xfrm>
              <a:off x="7620000" y="1263043"/>
              <a:ext cx="1314332" cy="276999"/>
            </a:xfrm>
            <a:prstGeom prst="rect">
              <a:avLst/>
            </a:prstGeom>
            <a:solidFill>
              <a:schemeClr val="tx1">
                <a:alpha val="62000"/>
              </a:schemeClr>
            </a:solidFill>
            <a:effectLst>
              <a:softEdge rad="38100"/>
            </a:effectLst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Arial Narrow"/>
                  <a:cs typeface="Arial Narrow"/>
                </a:rPr>
                <a:t>2007 Phoenix Scout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7066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55DDE-B229-0141-92D8-88F807201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 anyone heard of </a:t>
            </a:r>
            <a:r>
              <a:rPr lang="en-US" dirty="0" err="1"/>
              <a:t>Bennu</a:t>
            </a:r>
            <a:r>
              <a:rPr lang="en-US" dirty="0"/>
              <a:t>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7907BD-1F45-384F-9EB1-1385CA375D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16DFA6-E31C-4447-963D-64DF613D6186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7090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55DDE-B229-0141-92D8-88F807201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Bennu</a:t>
            </a:r>
            <a:r>
              <a:rPr lang="en-US" dirty="0"/>
              <a:t> is a Near Earth Asteroid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7907BD-1F45-384F-9EB1-1385CA375D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16DFA6-E31C-4447-963D-64DF613D6186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pic>
        <p:nvPicPr>
          <p:cNvPr id="4" name="Picture 2" descr="detailed image of asteroid">
            <a:extLst>
              <a:ext uri="{FF2B5EF4-FFF2-40B4-BE49-F238E27FC236}">
                <a16:creationId xmlns:a16="http://schemas.microsoft.com/office/drawing/2014/main" id="{47C46452-FFA8-DE4A-9801-ADD120A38B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1600" y="863371"/>
            <a:ext cx="3962400" cy="3745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1D5E460-81B1-F44A-B316-A8DD3FFF2045}"/>
              </a:ext>
            </a:extLst>
          </p:cNvPr>
          <p:cNvSpPr txBox="1"/>
          <p:nvPr/>
        </p:nvSpPr>
        <p:spPr>
          <a:xfrm>
            <a:off x="6072073" y="2458940"/>
            <a:ext cx="2286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What mission is currently at </a:t>
            </a:r>
            <a:r>
              <a:rPr lang="en-US" dirty="0" err="1">
                <a:solidFill>
                  <a:schemeClr val="bg1"/>
                </a:solidFill>
              </a:rPr>
              <a:t>Bennu</a:t>
            </a:r>
            <a:r>
              <a:rPr lang="en-US" dirty="0">
                <a:solidFill>
                  <a:schemeClr val="bg1"/>
                </a:solidFill>
              </a:rPr>
              <a:t>?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What is it doing there?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A1DA0E-FE12-0444-B607-50703546C48A}"/>
              </a:ext>
            </a:extLst>
          </p:cNvPr>
          <p:cNvSpPr txBox="1"/>
          <p:nvPr/>
        </p:nvSpPr>
        <p:spPr>
          <a:xfrm>
            <a:off x="5526896" y="319893"/>
            <a:ext cx="3376353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~210 million miles from Earth</a:t>
            </a:r>
          </a:p>
          <a:p>
            <a:r>
              <a:rPr lang="en-US" sz="1800" dirty="0">
                <a:solidFill>
                  <a:schemeClr val="bg1"/>
                </a:solidFill>
              </a:rPr>
              <a:t>~2.2 Astronomical Unit</a:t>
            </a:r>
          </a:p>
          <a:p>
            <a:endParaRPr lang="en-US" sz="1800" dirty="0">
              <a:solidFill>
                <a:schemeClr val="bg1"/>
              </a:solidFill>
            </a:endParaRPr>
          </a:p>
          <a:p>
            <a:r>
              <a:rPr lang="en-US" sz="1800" dirty="0">
                <a:solidFill>
                  <a:schemeClr val="bg1"/>
                </a:solidFill>
              </a:rPr>
              <a:t>What is an Astronomical Unit?</a:t>
            </a:r>
          </a:p>
          <a:p>
            <a:endParaRPr lang="en-US" sz="1800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</a:rPr>
              <a:t>Text message would take ~19 minutes to get there from Earth</a:t>
            </a:r>
          </a:p>
        </p:txBody>
      </p:sp>
    </p:spTree>
    <p:extLst>
      <p:ext uri="{BB962C8B-B14F-4D97-AF65-F5344CB8AC3E}">
        <p14:creationId xmlns:p14="http://schemas.microsoft.com/office/powerpoint/2010/main" val="1112721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2FEFE-B292-7B45-9FDA-5406A5854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OSIRIS-REX Mission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D9EBE6-E64F-4D4A-A522-14FA96B259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16DFA6-E31C-4447-963D-64DF613D6186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pic>
        <p:nvPicPr>
          <p:cNvPr id="1028" name="Picture 4" descr="a white cone sits atop a brown structure">
            <a:extLst>
              <a:ext uri="{FF2B5EF4-FFF2-40B4-BE49-F238E27FC236}">
                <a16:creationId xmlns:a16="http://schemas.microsoft.com/office/drawing/2014/main" id="{E7E1DEF9-6D57-6A40-AF86-09182BAED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3028950"/>
            <a:ext cx="2436813" cy="1828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8B0C655-8A2E-9A44-8D28-E2D88E98D5CC}"/>
              </a:ext>
            </a:extLst>
          </p:cNvPr>
          <p:cNvSpPr txBox="1"/>
          <p:nvPr/>
        </p:nvSpPr>
        <p:spPr>
          <a:xfrm>
            <a:off x="381000" y="4835723"/>
            <a:ext cx="20858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Sample Return Capsule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EFE23127-DC4F-904E-886D-598DD0C325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13101" y="3369139"/>
            <a:ext cx="1621221" cy="139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9212225-8AAD-4C41-A581-27D5DE2231DC}"/>
              </a:ext>
            </a:extLst>
          </p:cNvPr>
          <p:cNvSpPr txBox="1"/>
          <p:nvPr/>
        </p:nvSpPr>
        <p:spPr>
          <a:xfrm>
            <a:off x="2921912" y="559014"/>
            <a:ext cx="3527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Mission to bring a sample from </a:t>
            </a:r>
            <a:r>
              <a:rPr lang="en-US" sz="1800" dirty="0" err="1">
                <a:solidFill>
                  <a:schemeClr val="bg1"/>
                </a:solidFill>
              </a:rPr>
              <a:t>Bennu</a:t>
            </a:r>
            <a:r>
              <a:rPr lang="en-US" sz="1800" dirty="0">
                <a:solidFill>
                  <a:schemeClr val="bg1"/>
                </a:solidFill>
              </a:rPr>
              <a:t> back to Earth </a:t>
            </a:r>
          </a:p>
        </p:txBody>
      </p:sp>
      <p:pic>
        <p:nvPicPr>
          <p:cNvPr id="1032" name="Picture 8" descr="side-by-side images of a cylinder approaching and attaching to a spacecraft">
            <a:extLst>
              <a:ext uri="{FF2B5EF4-FFF2-40B4-BE49-F238E27FC236}">
                <a16:creationId xmlns:a16="http://schemas.microsoft.com/office/drawing/2014/main" id="{98A34536-7877-1F43-8CE1-9863B7162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68367" y="3333750"/>
            <a:ext cx="2172367" cy="162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37414A41-BD68-C64A-B0D9-7523CFD55E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170"/>
          <a:stretch/>
        </p:blipFill>
        <p:spPr bwMode="auto">
          <a:xfrm>
            <a:off x="3873099" y="1258077"/>
            <a:ext cx="2417998" cy="1592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050266BD-3AF3-7444-BB7C-D2AD8DC0D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615003"/>
            <a:ext cx="2400300" cy="24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19681D-0120-5F46-A596-5346235FE461}"/>
              </a:ext>
            </a:extLst>
          </p:cNvPr>
          <p:cNvSpPr txBox="1"/>
          <p:nvPr/>
        </p:nvSpPr>
        <p:spPr>
          <a:xfrm>
            <a:off x="1635449" y="581753"/>
            <a:ext cx="12716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Sample collected on Oct 20, 2020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02F47D-D600-224F-B8F9-DD568AC47932}"/>
              </a:ext>
            </a:extLst>
          </p:cNvPr>
          <p:cNvSpPr txBox="1"/>
          <p:nvPr/>
        </p:nvSpPr>
        <p:spPr>
          <a:xfrm>
            <a:off x="5317607" y="3732888"/>
            <a:ext cx="15568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Launched        2016</a:t>
            </a:r>
          </a:p>
          <a:p>
            <a:r>
              <a:rPr lang="en-US" sz="1200" dirty="0">
                <a:solidFill>
                  <a:schemeClr val="bg1"/>
                </a:solidFill>
              </a:rPr>
              <a:t>Arrived </a:t>
            </a:r>
            <a:r>
              <a:rPr lang="en-US" sz="1200" dirty="0" err="1">
                <a:solidFill>
                  <a:schemeClr val="bg1"/>
                </a:solidFill>
              </a:rPr>
              <a:t>Bennu</a:t>
            </a:r>
            <a:r>
              <a:rPr lang="en-US" sz="1200" dirty="0">
                <a:solidFill>
                  <a:schemeClr val="bg1"/>
                </a:solidFill>
              </a:rPr>
              <a:t> 2018</a:t>
            </a:r>
          </a:p>
          <a:p>
            <a:r>
              <a:rPr lang="en-US" sz="1200" dirty="0">
                <a:solidFill>
                  <a:schemeClr val="bg1"/>
                </a:solidFill>
              </a:rPr>
              <a:t>Leave </a:t>
            </a:r>
            <a:r>
              <a:rPr lang="en-US" sz="1200" dirty="0" err="1">
                <a:solidFill>
                  <a:schemeClr val="bg1"/>
                </a:solidFill>
              </a:rPr>
              <a:t>Bennu</a:t>
            </a:r>
            <a:r>
              <a:rPr lang="en-US" sz="1200" dirty="0">
                <a:solidFill>
                  <a:schemeClr val="bg1"/>
                </a:solidFill>
              </a:rPr>
              <a:t>   2021</a:t>
            </a:r>
          </a:p>
          <a:p>
            <a:r>
              <a:rPr lang="en-US" sz="1200" dirty="0">
                <a:solidFill>
                  <a:schemeClr val="bg1"/>
                </a:solidFill>
              </a:rPr>
              <a:t>Arrive Earth     2023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28AB3EDC-5CFC-B648-9751-7C43EBCD4D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3200" y="676070"/>
            <a:ext cx="2400301" cy="2433346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527459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2FEFE-B292-7B45-9FDA-5406A5854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OSIRIS-REX Boulder simulations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D9EBE6-E64F-4D4A-A522-14FA96B259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16DFA6-E31C-4447-963D-64DF613D6186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EFE23127-DC4F-904E-886D-598DD0C325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13101" y="3369139"/>
            <a:ext cx="1621221" cy="139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050266BD-3AF3-7444-BB7C-D2AD8DC0D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615003"/>
            <a:ext cx="2400300" cy="24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19681D-0120-5F46-A596-5346235FE461}"/>
              </a:ext>
            </a:extLst>
          </p:cNvPr>
          <p:cNvSpPr txBox="1"/>
          <p:nvPr/>
        </p:nvSpPr>
        <p:spPr>
          <a:xfrm>
            <a:off x="1635449" y="581753"/>
            <a:ext cx="12716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Sample collected on Oct 20, 2020</a:t>
            </a:r>
          </a:p>
        </p:txBody>
      </p:sp>
      <p:pic>
        <p:nvPicPr>
          <p:cNvPr id="8" name="dustpile_rectangle.mp4">
            <a:hlinkClick r:id="" action="ppaction://media"/>
            <a:extLst>
              <a:ext uri="{FF2B5EF4-FFF2-40B4-BE49-F238E27FC236}">
                <a16:creationId xmlns:a16="http://schemas.microsoft.com/office/drawing/2014/main" id="{7C1C6D0D-FA32-AB16-C753-018E00BFDEA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04371" y="615003"/>
            <a:ext cx="4415629" cy="3311722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0F942F7-4489-D699-12FA-7D8A19F1B2BC}"/>
              </a:ext>
            </a:extLst>
          </p:cNvPr>
          <p:cNvSpPr txBox="1">
            <a:spLocks/>
          </p:cNvSpPr>
          <p:nvPr/>
        </p:nvSpPr>
        <p:spPr>
          <a:xfrm>
            <a:off x="204673" y="4023542"/>
            <a:ext cx="7065579" cy="990600"/>
          </a:xfrm>
          <a:prstGeom prst="rect">
            <a:avLst/>
          </a:prstGeom>
        </p:spPr>
        <p:txBody>
          <a:bodyPr/>
          <a:lstStyle>
            <a:lvl1pPr marL="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b="0" kern="1200">
                <a:solidFill>
                  <a:srgbClr val="FFFFFF"/>
                </a:solidFill>
                <a:latin typeface="Arial Narrow"/>
                <a:ea typeface="ヒラギノ角ゴ Pro W3" charset="-128"/>
                <a:cs typeface="Arial Narrow"/>
              </a:defRPr>
            </a:lvl1pPr>
            <a:lvl2pPr marL="45720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b="0" kern="1200" baseline="0">
                <a:solidFill>
                  <a:srgbClr val="FFFFFF"/>
                </a:solidFill>
                <a:latin typeface="+mn-lt"/>
                <a:ea typeface="ヒラギノ角ゴ Pro W3" charset="-128"/>
                <a:cs typeface="Arial Narrow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rgbClr val="FFFFFF"/>
                </a:solidFill>
                <a:latin typeface="Arial Narrow"/>
                <a:ea typeface="ヒラギノ角ゴ Pro W3" charset="-128"/>
                <a:cs typeface="Arial Narrow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FFFFFF"/>
                </a:solidFill>
                <a:latin typeface="Arial Narrow"/>
                <a:ea typeface="ヒラギノ角ゴ Pro W3" charset="-128"/>
                <a:cs typeface="Arial Narrow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FFFFFF"/>
                </a:solidFill>
                <a:latin typeface="Arial Narrow"/>
                <a:ea typeface="ヒラギノ角ゴ Pro W3" charset="-128"/>
                <a:cs typeface="Arial Narrow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 boulders on Bennu were looser than expected.</a:t>
            </a:r>
          </a:p>
          <a:p>
            <a:r>
              <a:rPr lang="en-US" dirty="0"/>
              <a:t>We can simulate the formation of a loose asteroid where the boulders gravitate to each other</a:t>
            </a:r>
          </a:p>
        </p:txBody>
      </p:sp>
    </p:spTree>
    <p:extLst>
      <p:ext uri="{BB962C8B-B14F-4D97-AF65-F5344CB8AC3E}">
        <p14:creationId xmlns:p14="http://schemas.microsoft.com/office/powerpoint/2010/main" val="4071852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6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2114550" y="1143000"/>
            <a:ext cx="542925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57175" indent="-257175">
              <a:spcBef>
                <a:spcPct val="20000"/>
              </a:spcBef>
              <a:buFontTx/>
              <a:buChar char="•"/>
            </a:pPr>
            <a:endParaRPr lang="en-US" sz="2100"/>
          </a:p>
          <a:p>
            <a:pPr marL="257175" indent="-257175">
              <a:spcBef>
                <a:spcPct val="20000"/>
              </a:spcBef>
              <a:buFontTx/>
              <a:buChar char="•"/>
            </a:pPr>
            <a:endParaRPr lang="en-US" sz="2100"/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2531269" y="4623197"/>
            <a:ext cx="1381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1800">
              <a:latin typeface="Times" charset="0"/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Calibri" pitchFamily="34" charset="0"/>
                <a:ea typeface="ヒラギノ角ゴ Pro W3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8D52982C-B706-4C77-B405-D26E0C88B833}" type="slidenum">
              <a:rPr lang="en-US" smtClean="0"/>
              <a:pPr/>
              <a:t>36</a:t>
            </a:fld>
            <a:endParaRPr lang="en-US" sz="1050" dirty="0"/>
          </a:p>
        </p:txBody>
      </p:sp>
      <p:pic>
        <p:nvPicPr>
          <p:cNvPr id="7" name="Picture 11" descr="Exploration-Scenario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1799616"/>
            <a:ext cx="9144000" cy="694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8" name="Rectangle 14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-152400" y="203002"/>
            <a:ext cx="6862762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bg1"/>
                </a:solidFill>
                <a:latin typeface="Arial Narrow" pitchFamily="34" charset="0"/>
                <a:ea typeface="ヒラギノ角ゴ Pro W3" charset="-128"/>
                <a:cs typeface="Arial Narrow" pitchFamily="34" charset="0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 Narrow" pitchFamily="34" charset="0"/>
                <a:ea typeface="ヒラギノ角ゴ Pro W3" charset="-128"/>
                <a:cs typeface="Arial Narrow" pitchFamily="34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 Narrow" pitchFamily="34" charset="0"/>
                <a:ea typeface="ヒラギノ角ゴ Pro W3" charset="-128"/>
                <a:cs typeface="Arial Narrow" pitchFamily="34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 Narrow" pitchFamily="34" charset="0"/>
                <a:ea typeface="ヒラギノ角ゴ Pro W3" charset="-128"/>
                <a:cs typeface="Arial Narrow" pitchFamily="34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Arial Narrow" pitchFamily="34" charset="0"/>
                <a:ea typeface="ヒラギノ角ゴ Pro W3" charset="-128"/>
                <a:cs typeface="Arial Narrow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en-US" dirty="0"/>
              <a:t>Thanks for Attending</a:t>
            </a:r>
            <a:endParaRPr lang="en-US" b="1" i="1" dirty="0"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17852962-03C0-7246-B393-B23B7A53B0E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392" y="133350"/>
            <a:ext cx="1415808" cy="1171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86933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22712</TotalTime>
  <Words>1424</Words>
  <Application>Microsoft Macintosh PowerPoint</Application>
  <PresentationFormat>On-screen Show (16:9)</PresentationFormat>
  <Paragraphs>280</Paragraphs>
  <Slides>36</Slides>
  <Notes>5</Notes>
  <HiddenSlides>0</HiddenSlides>
  <MMClips>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Arial</vt:lpstr>
      <vt:lpstr>Arial Narrow</vt:lpstr>
      <vt:lpstr>Calibri</vt:lpstr>
      <vt:lpstr>Courier New</vt:lpstr>
      <vt:lpstr>Times</vt:lpstr>
      <vt:lpstr>Default Theme</vt:lpstr>
      <vt:lpstr>Custom Design</vt:lpstr>
      <vt:lpstr>PowerPoint Presentation</vt:lpstr>
      <vt:lpstr>NASA  Ames Research Center  (SF Bay Area)</vt:lpstr>
      <vt:lpstr>NASA Centers</vt:lpstr>
      <vt:lpstr>PowerPoint Presentation</vt:lpstr>
      <vt:lpstr>PowerPoint Presentation</vt:lpstr>
      <vt:lpstr>  Anyone know the name of the program to take humans back to the moon?  Anyone know the name of the NASA spacecraft that is going to replace the Space Shuttle? </vt:lpstr>
      <vt:lpstr>NASA Artemis Program Components</vt:lpstr>
      <vt:lpstr>Artemis 1</vt:lpstr>
      <vt:lpstr>Orion heat shield component simulation</vt:lpstr>
      <vt:lpstr>What just celebrated 20 years of having people continuously on board?</vt:lpstr>
      <vt:lpstr>International Space Station</vt:lpstr>
      <vt:lpstr>How far are we talking?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Does anyone know what Perseverance is?</vt:lpstr>
      <vt:lpstr>Perseverance Rover</vt:lpstr>
      <vt:lpstr>Regolith simulations</vt:lpstr>
      <vt:lpstr>Heatshields protect the interior from overheating. How hot do Spaceship Heatshields get?</vt:lpstr>
      <vt:lpstr>How do we test heatshield materials before flying them?</vt:lpstr>
      <vt:lpstr>Test them in a special facility called and Arc Jet</vt:lpstr>
      <vt:lpstr>An Umbrella-type heat shield</vt:lpstr>
      <vt:lpstr>Woven heat shields</vt:lpstr>
      <vt:lpstr>How much power are we talking about? Power per area = heat flux</vt:lpstr>
      <vt:lpstr>If a hairdryer uses 1,500 Watts of power,  how much power does an arc jet use?</vt:lpstr>
      <vt:lpstr>Arc Jet Fun Facts</vt:lpstr>
      <vt:lpstr>What kinds of properties should a heat shield material have?</vt:lpstr>
      <vt:lpstr>Mars Sample Return Mission</vt:lpstr>
      <vt:lpstr>60 Years of Mars Exploration</vt:lpstr>
      <vt:lpstr>Has anyone heard of Bennu?</vt:lpstr>
      <vt:lpstr>Bennu is a Near Earth Asteroid</vt:lpstr>
      <vt:lpstr>OSIRIS-REX Mission</vt:lpstr>
      <vt:lpstr>OSIRIS-REX Boulder simulations</vt:lpstr>
      <vt:lpstr>Thanks for Attending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Payne, Stefanie (HQ-CM000)[MIPSS PC]</dc:creator>
  <cp:lastModifiedBy>Santos, Andrew P. (ARC-TSM)[Analytical Mechanics Associates, INC.]</cp:lastModifiedBy>
  <cp:revision>715</cp:revision>
  <cp:lastPrinted>2018-03-02T16:25:55Z</cp:lastPrinted>
  <dcterms:created xsi:type="dcterms:W3CDTF">2015-01-15T20:51:12Z</dcterms:created>
  <dcterms:modified xsi:type="dcterms:W3CDTF">2023-09-06T21:46:37Z</dcterms:modified>
</cp:coreProperties>
</file>