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24" r:id="rId4"/>
    <p:sldMasterId id="2147484435" r:id="rId5"/>
    <p:sldMasterId id="2147484446" r:id="rId6"/>
  </p:sldMasterIdLst>
  <p:notesMasterIdLst>
    <p:notesMasterId r:id="rId23"/>
  </p:notesMasterIdLst>
  <p:handoutMasterIdLst>
    <p:handoutMasterId r:id="rId24"/>
  </p:handoutMasterIdLst>
  <p:sldIdLst>
    <p:sldId id="333" r:id="rId7"/>
    <p:sldId id="428" r:id="rId8"/>
    <p:sldId id="423" r:id="rId9"/>
    <p:sldId id="345" r:id="rId10"/>
    <p:sldId id="378" r:id="rId11"/>
    <p:sldId id="434" r:id="rId12"/>
    <p:sldId id="406" r:id="rId13"/>
    <p:sldId id="429" r:id="rId14"/>
    <p:sldId id="430" r:id="rId15"/>
    <p:sldId id="431" r:id="rId16"/>
    <p:sldId id="432" r:id="rId17"/>
    <p:sldId id="433" r:id="rId18"/>
    <p:sldId id="435" r:id="rId19"/>
    <p:sldId id="437" r:id="rId20"/>
    <p:sldId id="330" r:id="rId21"/>
    <p:sldId id="410" r:id="rId2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952" userDrawn="1">
          <p15:clr>
            <a:srgbClr val="A4A3A4"/>
          </p15:clr>
        </p15:guide>
        <p15:guide id="2" pos="3840" userDrawn="1">
          <p15:clr>
            <a:srgbClr val="A4A3A4"/>
          </p15:clr>
        </p15:guide>
        <p15:guide id="4" pos="7552" userDrawn="1">
          <p15:clr>
            <a:srgbClr val="A4A3A4"/>
          </p15:clr>
        </p15:guide>
        <p15:guide id="5" orient="horz" pos="4104" userDrawn="1">
          <p15:clr>
            <a:srgbClr val="A4A3A4"/>
          </p15:clr>
        </p15:guide>
        <p15:guide id="6" orient="horz" pos="4176" userDrawn="1">
          <p15:clr>
            <a:srgbClr val="A4A3A4"/>
          </p15:clr>
        </p15:guide>
        <p15:guide id="7" pos="128" userDrawn="1">
          <p15:clr>
            <a:srgbClr val="A4A3A4"/>
          </p15:clr>
        </p15:guide>
        <p15:guide id="9" orient="horz" pos="1128" userDrawn="1">
          <p15:clr>
            <a:srgbClr val="A4A3A4"/>
          </p15:clr>
        </p15:guide>
        <p15:guide id="10" orient="horz" pos="2832" userDrawn="1">
          <p15:clr>
            <a:srgbClr val="A4A3A4"/>
          </p15:clr>
        </p15:guide>
        <p15:guide id="11" pos="6624" userDrawn="1">
          <p15:clr>
            <a:srgbClr val="A4A3A4"/>
          </p15:clr>
        </p15:guide>
        <p15:guide id="12" pos="4064" userDrawn="1">
          <p15:clr>
            <a:srgbClr val="A4A3A4"/>
          </p15:clr>
        </p15:guide>
        <p15:guide id="13" pos="4128" userDrawn="1">
          <p15:clr>
            <a:srgbClr val="A4A3A4"/>
          </p15:clr>
        </p15:guide>
        <p15:guide id="14" pos="4224" userDrawn="1">
          <p15:clr>
            <a:srgbClr val="A4A3A4"/>
          </p15:clr>
        </p15:guide>
        <p15:guide id="15" orient="horz" pos="3024" userDrawn="1">
          <p15:clr>
            <a:srgbClr val="A4A3A4"/>
          </p15:clr>
        </p15:guide>
        <p15:guide id="16" pos="6688" userDrawn="1">
          <p15:clr>
            <a:srgbClr val="A4A3A4"/>
          </p15:clr>
        </p15:guide>
        <p15:guide id="17" pos="68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th, Theresa C. (LARC-A3)[TEAMS3]" initials="FTC(A" lastIdx="1" clrIdx="0">
    <p:extLst>
      <p:ext uri="{19B8F6BF-5375-455C-9EA6-DF929625EA0E}">
        <p15:presenceInfo xmlns:p15="http://schemas.microsoft.com/office/powerpoint/2012/main" userId="S::tfirth@ndc.nasa.gov::8a038681-0486-4018-85bb-88f411c1f7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B050"/>
    <a:srgbClr val="008400"/>
    <a:srgbClr val="3333CC"/>
    <a:srgbClr val="002A00"/>
    <a:srgbClr val="2D8B75"/>
    <a:srgbClr val="92BBFA"/>
    <a:srgbClr val="FF33CC"/>
    <a:srgbClr val="4BACC6"/>
    <a:srgbClr val="FFCC66"/>
    <a:srgbClr val="00B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0" y="1674"/>
      </p:cViewPr>
      <p:guideLst>
        <p:guide orient="horz" pos="2952"/>
        <p:guide pos="3840"/>
        <p:guide pos="7552"/>
        <p:guide orient="horz" pos="4104"/>
        <p:guide orient="horz" pos="4176"/>
        <p:guide pos="128"/>
        <p:guide orient="horz" pos="1128"/>
        <p:guide orient="horz" pos="2832"/>
        <p:guide pos="6624"/>
        <p:guide pos="4064"/>
        <p:guide pos="4128"/>
        <p:guide pos="4224"/>
        <p:guide orient="horz" pos="3024"/>
        <p:guide pos="6688"/>
        <p:guide pos="684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han Cilento" userId="d6b4316d-283c-4714-8f5c-bd8bb972ce4e" providerId="ADAL" clId="{A0070C01-BB8E-4688-A2A6-1E078D5B6C11}"/>
    <pc:docChg chg="undo custSel modSld sldOrd">
      <pc:chgData name="Meghan Cilento" userId="d6b4316d-283c-4714-8f5c-bd8bb972ce4e" providerId="ADAL" clId="{A0070C01-BB8E-4688-A2A6-1E078D5B6C11}" dt="2023-09-07T19:30:41.254" v="353" actId="20577"/>
      <pc:docMkLst>
        <pc:docMk/>
      </pc:docMkLst>
      <pc:sldChg chg="addSp delSp modSp mod ord">
        <pc:chgData name="Meghan Cilento" userId="d6b4316d-283c-4714-8f5c-bd8bb972ce4e" providerId="ADAL" clId="{A0070C01-BB8E-4688-A2A6-1E078D5B6C11}" dt="2023-09-07T19:30:41.254" v="353" actId="20577"/>
        <pc:sldMkLst>
          <pc:docMk/>
          <pc:sldMk cId="2409282424" sldId="417"/>
        </pc:sldMkLst>
        <pc:spChg chg="mod">
          <ac:chgData name="Meghan Cilento" userId="d6b4316d-283c-4714-8f5c-bd8bb972ce4e" providerId="ADAL" clId="{A0070C01-BB8E-4688-A2A6-1E078D5B6C11}" dt="2023-09-07T19:10:54.059" v="10" actId="20577"/>
          <ac:spMkLst>
            <pc:docMk/>
            <pc:sldMk cId="2409282424" sldId="417"/>
            <ac:spMk id="2" creationId="{00000000-0000-0000-0000-000000000000}"/>
          </ac:spMkLst>
        </pc:spChg>
        <pc:spChg chg="add del mod">
          <ac:chgData name="Meghan Cilento" userId="d6b4316d-283c-4714-8f5c-bd8bb972ce4e" providerId="ADAL" clId="{A0070C01-BB8E-4688-A2A6-1E078D5B6C11}" dt="2023-09-07T19:24:52.490" v="227" actId="478"/>
          <ac:spMkLst>
            <pc:docMk/>
            <pc:sldMk cId="2409282424" sldId="417"/>
            <ac:spMk id="3" creationId="{C248B1A9-CA01-9B66-CD94-BDAD265C4657}"/>
          </ac:spMkLst>
        </pc:spChg>
        <pc:spChg chg="del mod">
          <ac:chgData name="Meghan Cilento" userId="d6b4316d-283c-4714-8f5c-bd8bb972ce4e" providerId="ADAL" clId="{A0070C01-BB8E-4688-A2A6-1E078D5B6C11}" dt="2023-09-07T19:16:52.896" v="17" actId="478"/>
          <ac:spMkLst>
            <pc:docMk/>
            <pc:sldMk cId="2409282424" sldId="417"/>
            <ac:spMk id="8" creationId="{C46717FA-FB43-44E1-B970-6E6300F090CC}"/>
          </ac:spMkLst>
        </pc:spChg>
        <pc:spChg chg="del">
          <ac:chgData name="Meghan Cilento" userId="d6b4316d-283c-4714-8f5c-bd8bb972ce4e" providerId="ADAL" clId="{A0070C01-BB8E-4688-A2A6-1E078D5B6C11}" dt="2023-09-07T19:11:05.268" v="12" actId="478"/>
          <ac:spMkLst>
            <pc:docMk/>
            <pc:sldMk cId="2409282424" sldId="417"/>
            <ac:spMk id="10" creationId="{21C5366D-753D-4BB3-B989-B0C329C7E258}"/>
          </ac:spMkLst>
        </pc:spChg>
        <pc:spChg chg="del">
          <ac:chgData name="Meghan Cilento" userId="d6b4316d-283c-4714-8f5c-bd8bb972ce4e" providerId="ADAL" clId="{A0070C01-BB8E-4688-A2A6-1E078D5B6C11}" dt="2023-09-07T19:11:07.092" v="13" actId="478"/>
          <ac:spMkLst>
            <pc:docMk/>
            <pc:sldMk cId="2409282424" sldId="417"/>
            <ac:spMk id="13" creationId="{DA9C2D93-C68A-47EC-843D-126C56752720}"/>
          </ac:spMkLst>
        </pc:spChg>
        <pc:graphicFrameChg chg="mod modGraphic">
          <ac:chgData name="Meghan Cilento" userId="d6b4316d-283c-4714-8f5c-bd8bb972ce4e" providerId="ADAL" clId="{A0070C01-BB8E-4688-A2A6-1E078D5B6C11}" dt="2023-09-07T19:30:41.254" v="353" actId="20577"/>
          <ac:graphicFrameMkLst>
            <pc:docMk/>
            <pc:sldMk cId="2409282424" sldId="417"/>
            <ac:graphicFrameMk id="9" creationId="{77CAEDDE-B62C-45EF-BD9A-59541939591F}"/>
          </ac:graphicFrameMkLst>
        </pc:graphicFrameChg>
      </pc:sldChg>
    </pc:docChg>
  </pc:docChgLst>
  <pc:docChgLst>
    <pc:chgData name="Joshua Schapiro" userId="bb7f5376-08c8-4232-a18e-da12f8e05887" providerId="ADAL" clId="{8F4CEC41-BF78-47A5-8C7F-41C12B32D65D}"/>
    <pc:docChg chg="undo custSel addSld modSld">
      <pc:chgData name="Joshua Schapiro" userId="bb7f5376-08c8-4232-a18e-da12f8e05887" providerId="ADAL" clId="{8F4CEC41-BF78-47A5-8C7F-41C12B32D65D}" dt="2023-09-07T17:19:29.949" v="1237" actId="1076"/>
      <pc:docMkLst>
        <pc:docMk/>
      </pc:docMkLst>
      <pc:sldChg chg="addSp delSp modSp mod">
        <pc:chgData name="Joshua Schapiro" userId="bb7f5376-08c8-4232-a18e-da12f8e05887" providerId="ADAL" clId="{8F4CEC41-BF78-47A5-8C7F-41C12B32D65D}" dt="2023-09-07T12:17:23.595" v="322" actId="20577"/>
        <pc:sldMkLst>
          <pc:docMk/>
          <pc:sldMk cId="3878497952" sldId="333"/>
        </pc:sldMkLst>
        <pc:spChg chg="mod">
          <ac:chgData name="Joshua Schapiro" userId="bb7f5376-08c8-4232-a18e-da12f8e05887" providerId="ADAL" clId="{8F4CEC41-BF78-47A5-8C7F-41C12B32D65D}" dt="2023-09-07T12:17:23.595" v="322" actId="20577"/>
          <ac:spMkLst>
            <pc:docMk/>
            <pc:sldMk cId="3878497952" sldId="333"/>
            <ac:spMk id="2" creationId="{51E4E571-4263-F47D-2A01-6D12DA09C27F}"/>
          </ac:spMkLst>
        </pc:spChg>
        <pc:picChg chg="add mod">
          <ac:chgData name="Joshua Schapiro" userId="bb7f5376-08c8-4232-a18e-da12f8e05887" providerId="ADAL" clId="{8F4CEC41-BF78-47A5-8C7F-41C12B32D65D}" dt="2023-09-06T19:11:27.567" v="7"/>
          <ac:picMkLst>
            <pc:docMk/>
            <pc:sldMk cId="3878497952" sldId="333"/>
            <ac:picMk id="3" creationId="{D8040E78-9ED9-C40D-693B-8F6D1231897C}"/>
          </ac:picMkLst>
        </pc:picChg>
        <pc:picChg chg="del">
          <ac:chgData name="Joshua Schapiro" userId="bb7f5376-08c8-4232-a18e-da12f8e05887" providerId="ADAL" clId="{8F4CEC41-BF78-47A5-8C7F-41C12B32D65D}" dt="2023-09-06T19:11:18.862" v="4" actId="478"/>
          <ac:picMkLst>
            <pc:docMk/>
            <pc:sldMk cId="3878497952" sldId="333"/>
            <ac:picMk id="4" creationId="{4750F102-42EC-45A9-90E9-309227E02EDA}"/>
          </ac:picMkLst>
        </pc:picChg>
        <pc:picChg chg="del">
          <ac:chgData name="Joshua Schapiro" userId="bb7f5376-08c8-4232-a18e-da12f8e05887" providerId="ADAL" clId="{8F4CEC41-BF78-47A5-8C7F-41C12B32D65D}" dt="2023-09-06T19:11:18.141" v="3" actId="478"/>
          <ac:picMkLst>
            <pc:docMk/>
            <pc:sldMk cId="3878497952" sldId="333"/>
            <ac:picMk id="5" creationId="{366EADEE-0253-00B4-CBBF-D935FEB00A4B}"/>
          </ac:picMkLst>
        </pc:picChg>
        <pc:picChg chg="add mod">
          <ac:chgData name="Joshua Schapiro" userId="bb7f5376-08c8-4232-a18e-da12f8e05887" providerId="ADAL" clId="{8F4CEC41-BF78-47A5-8C7F-41C12B32D65D}" dt="2023-09-06T19:11:30.259" v="8"/>
          <ac:picMkLst>
            <pc:docMk/>
            <pc:sldMk cId="3878497952" sldId="333"/>
            <ac:picMk id="6" creationId="{E64872AF-9B86-6780-1CAF-549571C7A100}"/>
          </ac:picMkLst>
        </pc:picChg>
        <pc:picChg chg="add mod">
          <ac:chgData name="Joshua Schapiro" userId="bb7f5376-08c8-4232-a18e-da12f8e05887" providerId="ADAL" clId="{8F4CEC41-BF78-47A5-8C7F-41C12B32D65D}" dt="2023-09-06T19:11:32.652" v="9"/>
          <ac:picMkLst>
            <pc:docMk/>
            <pc:sldMk cId="3878497952" sldId="333"/>
            <ac:picMk id="7" creationId="{CB32E469-C46B-8BB1-2F3D-B5F79CA45ACD}"/>
          </ac:picMkLst>
        </pc:picChg>
        <pc:picChg chg="add mod">
          <ac:chgData name="Joshua Schapiro" userId="bb7f5376-08c8-4232-a18e-da12f8e05887" providerId="ADAL" clId="{8F4CEC41-BF78-47A5-8C7F-41C12B32D65D}" dt="2023-09-06T19:11:34.875" v="10"/>
          <ac:picMkLst>
            <pc:docMk/>
            <pc:sldMk cId="3878497952" sldId="333"/>
            <ac:picMk id="8" creationId="{23D607EC-B8C3-EC1A-3AF1-F0717C832A82}"/>
          </ac:picMkLst>
        </pc:picChg>
        <pc:picChg chg="add mod">
          <ac:chgData name="Joshua Schapiro" userId="bb7f5376-08c8-4232-a18e-da12f8e05887" providerId="ADAL" clId="{8F4CEC41-BF78-47A5-8C7F-41C12B32D65D}" dt="2023-09-06T19:11:38.300" v="11"/>
          <ac:picMkLst>
            <pc:docMk/>
            <pc:sldMk cId="3878497952" sldId="333"/>
            <ac:picMk id="10" creationId="{5846325C-97F5-36C9-BDD1-94EC570E00A6}"/>
          </ac:picMkLst>
        </pc:picChg>
        <pc:picChg chg="add mod">
          <ac:chgData name="Joshua Schapiro" userId="bb7f5376-08c8-4232-a18e-da12f8e05887" providerId="ADAL" clId="{8F4CEC41-BF78-47A5-8C7F-41C12B32D65D}" dt="2023-09-06T19:11:40.820" v="12"/>
          <ac:picMkLst>
            <pc:docMk/>
            <pc:sldMk cId="3878497952" sldId="333"/>
            <ac:picMk id="12" creationId="{71B584C7-30E0-F891-223A-DF626E422F72}"/>
          </ac:picMkLst>
        </pc:picChg>
        <pc:picChg chg="del">
          <ac:chgData name="Joshua Schapiro" userId="bb7f5376-08c8-4232-a18e-da12f8e05887" providerId="ADAL" clId="{8F4CEC41-BF78-47A5-8C7F-41C12B32D65D}" dt="2023-09-06T19:11:16.984" v="1" actId="478"/>
          <ac:picMkLst>
            <pc:docMk/>
            <pc:sldMk cId="3878497952" sldId="333"/>
            <ac:picMk id="14" creationId="{850874EA-5EA1-F181-0A1C-59764F90F75C}"/>
          </ac:picMkLst>
        </pc:picChg>
        <pc:picChg chg="del">
          <ac:chgData name="Joshua Schapiro" userId="bb7f5376-08c8-4232-a18e-da12f8e05887" providerId="ADAL" clId="{8F4CEC41-BF78-47A5-8C7F-41C12B32D65D}" dt="2023-09-06T19:11:19.502" v="5" actId="478"/>
          <ac:picMkLst>
            <pc:docMk/>
            <pc:sldMk cId="3878497952" sldId="333"/>
            <ac:picMk id="15" creationId="{4C087BD2-7E87-C3C4-B075-5B6DFAF83C8E}"/>
          </ac:picMkLst>
        </pc:picChg>
        <pc:picChg chg="del">
          <ac:chgData name="Joshua Schapiro" userId="bb7f5376-08c8-4232-a18e-da12f8e05887" providerId="ADAL" clId="{8F4CEC41-BF78-47A5-8C7F-41C12B32D65D}" dt="2023-09-06T19:11:20.365" v="6" actId="478"/>
          <ac:picMkLst>
            <pc:docMk/>
            <pc:sldMk cId="3878497952" sldId="333"/>
            <ac:picMk id="16" creationId="{EF1EBD9B-F939-A6BB-C3DD-877775118EC2}"/>
          </ac:picMkLst>
        </pc:picChg>
        <pc:picChg chg="del">
          <ac:chgData name="Joshua Schapiro" userId="bb7f5376-08c8-4232-a18e-da12f8e05887" providerId="ADAL" clId="{8F4CEC41-BF78-47A5-8C7F-41C12B32D65D}" dt="2023-09-06T19:11:17.541" v="2" actId="478"/>
          <ac:picMkLst>
            <pc:docMk/>
            <pc:sldMk cId="3878497952" sldId="333"/>
            <ac:picMk id="17" creationId="{97FA220A-CC8A-35D8-912A-54A47E07E549}"/>
          </ac:picMkLst>
        </pc:picChg>
        <pc:picChg chg="ord">
          <ac:chgData name="Joshua Schapiro" userId="bb7f5376-08c8-4232-a18e-da12f8e05887" providerId="ADAL" clId="{8F4CEC41-BF78-47A5-8C7F-41C12B32D65D}" dt="2023-09-06T19:11:15.124" v="0" actId="167"/>
          <ac:picMkLst>
            <pc:docMk/>
            <pc:sldMk cId="3878497952" sldId="333"/>
            <ac:picMk id="30" creationId="{4EF3BF75-5285-480B-BCCE-132CF6E3BC8A}"/>
          </ac:picMkLst>
        </pc:picChg>
      </pc:sldChg>
      <pc:sldChg chg="addSp delSp modSp mod">
        <pc:chgData name="Joshua Schapiro" userId="bb7f5376-08c8-4232-a18e-da12f8e05887" providerId="ADAL" clId="{8F4CEC41-BF78-47A5-8C7F-41C12B32D65D}" dt="2023-09-07T12:56:37.116" v="517" actId="20577"/>
        <pc:sldMkLst>
          <pc:docMk/>
          <pc:sldMk cId="2879004689" sldId="406"/>
        </pc:sldMkLst>
        <pc:spChg chg="add mod">
          <ac:chgData name="Joshua Schapiro" userId="bb7f5376-08c8-4232-a18e-da12f8e05887" providerId="ADAL" clId="{8F4CEC41-BF78-47A5-8C7F-41C12B32D65D}" dt="2023-09-07T12:56:37.116" v="517" actId="20577"/>
          <ac:spMkLst>
            <pc:docMk/>
            <pc:sldMk cId="2879004689" sldId="406"/>
            <ac:spMk id="3" creationId="{D39586DD-3797-5A04-19C5-97B00AC52371}"/>
          </ac:spMkLst>
        </pc:spChg>
        <pc:spChg chg="mod">
          <ac:chgData name="Joshua Schapiro" userId="bb7f5376-08c8-4232-a18e-da12f8e05887" providerId="ADAL" clId="{8F4CEC41-BF78-47A5-8C7F-41C12B32D65D}" dt="2023-09-06T19:17:29.323" v="84" actId="113"/>
          <ac:spMkLst>
            <pc:docMk/>
            <pc:sldMk cId="2879004689" sldId="406"/>
            <ac:spMk id="4" creationId="{00000000-0000-0000-0000-000000000000}"/>
          </ac:spMkLst>
        </pc:spChg>
        <pc:spChg chg="del">
          <ac:chgData name="Joshua Schapiro" userId="bb7f5376-08c8-4232-a18e-da12f8e05887" providerId="ADAL" clId="{8F4CEC41-BF78-47A5-8C7F-41C12B32D65D}" dt="2023-09-06T19:15:26.158" v="55" actId="478"/>
          <ac:spMkLst>
            <pc:docMk/>
            <pc:sldMk cId="2879004689" sldId="406"/>
            <ac:spMk id="7" creationId="{00000000-0000-0000-0000-000000000000}"/>
          </ac:spMkLst>
        </pc:spChg>
        <pc:spChg chg="add mod">
          <ac:chgData name="Joshua Schapiro" userId="bb7f5376-08c8-4232-a18e-da12f8e05887" providerId="ADAL" clId="{8F4CEC41-BF78-47A5-8C7F-41C12B32D65D}" dt="2023-09-07T12:16:57.042" v="319" actId="1076"/>
          <ac:spMkLst>
            <pc:docMk/>
            <pc:sldMk cId="2879004689" sldId="406"/>
            <ac:spMk id="10" creationId="{B3091F01-BA8E-5A28-F21B-224FBA541D08}"/>
          </ac:spMkLst>
        </pc:spChg>
        <pc:spChg chg="add mod">
          <ac:chgData name="Joshua Schapiro" userId="bb7f5376-08c8-4232-a18e-da12f8e05887" providerId="ADAL" clId="{8F4CEC41-BF78-47A5-8C7F-41C12B32D65D}" dt="2023-09-07T12:16:47.223" v="316" actId="1076"/>
          <ac:spMkLst>
            <pc:docMk/>
            <pc:sldMk cId="2879004689" sldId="406"/>
            <ac:spMk id="11" creationId="{1800DC30-CD23-CDF7-8478-B0F382B2DF0E}"/>
          </ac:spMkLst>
        </pc:spChg>
        <pc:picChg chg="add mod">
          <ac:chgData name="Joshua Schapiro" userId="bb7f5376-08c8-4232-a18e-da12f8e05887" providerId="ADAL" clId="{8F4CEC41-BF78-47A5-8C7F-41C12B32D65D}" dt="2023-09-07T12:16:58.181" v="320" actId="1076"/>
          <ac:picMkLst>
            <pc:docMk/>
            <pc:sldMk cId="2879004689" sldId="406"/>
            <ac:picMk id="8" creationId="{6706B579-9599-23D9-4964-50256DBEBFF9}"/>
          </ac:picMkLst>
        </pc:picChg>
        <pc:picChg chg="add mod">
          <ac:chgData name="Joshua Schapiro" userId="bb7f5376-08c8-4232-a18e-da12f8e05887" providerId="ADAL" clId="{8F4CEC41-BF78-47A5-8C7F-41C12B32D65D}" dt="2023-09-07T12:16:49.337" v="317" actId="1076"/>
          <ac:picMkLst>
            <pc:docMk/>
            <pc:sldMk cId="2879004689" sldId="406"/>
            <ac:picMk id="9" creationId="{BCBC7251-F7F5-5C8B-FEC1-F393FDAB44E5}"/>
          </ac:picMkLst>
        </pc:picChg>
      </pc:sldChg>
      <pc:sldChg chg="modSp mod">
        <pc:chgData name="Joshua Schapiro" userId="bb7f5376-08c8-4232-a18e-da12f8e05887" providerId="ADAL" clId="{8F4CEC41-BF78-47A5-8C7F-41C12B32D65D}" dt="2023-09-07T17:19:29.949" v="1237" actId="1076"/>
        <pc:sldMkLst>
          <pc:docMk/>
          <pc:sldMk cId="2409282424" sldId="417"/>
        </pc:sldMkLst>
        <pc:spChg chg="mod">
          <ac:chgData name="Joshua Schapiro" userId="bb7f5376-08c8-4232-a18e-da12f8e05887" providerId="ADAL" clId="{8F4CEC41-BF78-47A5-8C7F-41C12B32D65D}" dt="2023-09-07T17:19:29.949" v="1237" actId="1076"/>
          <ac:spMkLst>
            <pc:docMk/>
            <pc:sldMk cId="2409282424" sldId="417"/>
            <ac:spMk id="8" creationId="{C46717FA-FB43-44E1-B970-6E6300F090CC}"/>
          </ac:spMkLst>
        </pc:spChg>
      </pc:sldChg>
      <pc:sldChg chg="addSp delSp modSp mod">
        <pc:chgData name="Joshua Schapiro" userId="bb7f5376-08c8-4232-a18e-da12f8e05887" providerId="ADAL" clId="{8F4CEC41-BF78-47A5-8C7F-41C12B32D65D}" dt="2023-09-06T19:13:04.539" v="42"/>
        <pc:sldMkLst>
          <pc:docMk/>
          <pc:sldMk cId="1924528718" sldId="428"/>
        </pc:sldMkLst>
        <pc:picChg chg="add mod">
          <ac:chgData name="Joshua Schapiro" userId="bb7f5376-08c8-4232-a18e-da12f8e05887" providerId="ADAL" clId="{8F4CEC41-BF78-47A5-8C7F-41C12B32D65D}" dt="2023-09-06T19:13:04.539" v="42"/>
          <ac:picMkLst>
            <pc:docMk/>
            <pc:sldMk cId="1924528718" sldId="428"/>
            <ac:picMk id="3" creationId="{8E0AFE15-E872-2246-2895-088236BD37D2}"/>
          </ac:picMkLst>
        </pc:picChg>
        <pc:picChg chg="add mod">
          <ac:chgData name="Joshua Schapiro" userId="bb7f5376-08c8-4232-a18e-da12f8e05887" providerId="ADAL" clId="{8F4CEC41-BF78-47A5-8C7F-41C12B32D65D}" dt="2023-09-06T19:13:04.539" v="42"/>
          <ac:picMkLst>
            <pc:docMk/>
            <pc:sldMk cId="1924528718" sldId="428"/>
            <ac:picMk id="6" creationId="{7135D095-E4D4-F5FB-CB27-C13EF9343570}"/>
          </ac:picMkLst>
        </pc:picChg>
        <pc:picChg chg="del">
          <ac:chgData name="Joshua Schapiro" userId="bb7f5376-08c8-4232-a18e-da12f8e05887" providerId="ADAL" clId="{8F4CEC41-BF78-47A5-8C7F-41C12B32D65D}" dt="2023-09-06T19:13:00.070" v="40" actId="478"/>
          <ac:picMkLst>
            <pc:docMk/>
            <pc:sldMk cId="1924528718" sldId="428"/>
            <ac:picMk id="11" creationId="{B0F4A068-AEAB-4017-83F9-834E5F83A5BE}"/>
          </ac:picMkLst>
        </pc:picChg>
        <pc:picChg chg="del">
          <ac:chgData name="Joshua Schapiro" userId="bb7f5376-08c8-4232-a18e-da12f8e05887" providerId="ADAL" clId="{8F4CEC41-BF78-47A5-8C7F-41C12B32D65D}" dt="2023-09-06T19:13:00.462" v="41" actId="478"/>
          <ac:picMkLst>
            <pc:docMk/>
            <pc:sldMk cId="1924528718" sldId="428"/>
            <ac:picMk id="12" creationId="{902C2E46-FA2E-4A9A-92F3-98A5C1F54BAC}"/>
          </ac:picMkLst>
        </pc:picChg>
      </pc:sldChg>
      <pc:sldChg chg="addSp delSp modSp add mod">
        <pc:chgData name="Joshua Schapiro" userId="bb7f5376-08c8-4232-a18e-da12f8e05887" providerId="ADAL" clId="{8F4CEC41-BF78-47A5-8C7F-41C12B32D65D}" dt="2023-09-07T13:48:36.394" v="943" actId="313"/>
        <pc:sldMkLst>
          <pc:docMk/>
          <pc:sldMk cId="3601462715" sldId="429"/>
        </pc:sldMkLst>
        <pc:spChg chg="add mod">
          <ac:chgData name="Joshua Schapiro" userId="bb7f5376-08c8-4232-a18e-da12f8e05887" providerId="ADAL" clId="{8F4CEC41-BF78-47A5-8C7F-41C12B32D65D}" dt="2023-09-07T13:48:33.580" v="942" actId="20577"/>
          <ac:spMkLst>
            <pc:docMk/>
            <pc:sldMk cId="3601462715" sldId="429"/>
            <ac:spMk id="3" creationId="{811DA1A0-904B-B7A4-3C95-712D94777A39}"/>
          </ac:spMkLst>
        </pc:spChg>
        <pc:spChg chg="mod">
          <ac:chgData name="Joshua Schapiro" userId="bb7f5376-08c8-4232-a18e-da12f8e05887" providerId="ADAL" clId="{8F4CEC41-BF78-47A5-8C7F-41C12B32D65D}" dt="2023-09-06T19:17:32.541" v="85" actId="113"/>
          <ac:spMkLst>
            <pc:docMk/>
            <pc:sldMk cId="3601462715" sldId="429"/>
            <ac:spMk id="4" creationId="{00000000-0000-0000-0000-000000000000}"/>
          </ac:spMkLst>
        </pc:spChg>
        <pc:spChg chg="add mod">
          <ac:chgData name="Joshua Schapiro" userId="bb7f5376-08c8-4232-a18e-da12f8e05887" providerId="ADAL" clId="{8F4CEC41-BF78-47A5-8C7F-41C12B32D65D}" dt="2023-09-07T13:48:36.394" v="943" actId="313"/>
          <ac:spMkLst>
            <pc:docMk/>
            <pc:sldMk cId="3601462715" sldId="429"/>
            <ac:spMk id="10" creationId="{05F32DF6-B961-1486-8E64-C5259703CE56}"/>
          </ac:spMkLst>
        </pc:spChg>
        <pc:picChg chg="add del mod">
          <ac:chgData name="Joshua Schapiro" userId="bb7f5376-08c8-4232-a18e-da12f8e05887" providerId="ADAL" clId="{8F4CEC41-BF78-47A5-8C7F-41C12B32D65D}" dt="2023-09-07T13:42:48.911" v="629" actId="478"/>
          <ac:picMkLst>
            <pc:docMk/>
            <pc:sldMk cId="3601462715" sldId="429"/>
            <ac:picMk id="7" creationId="{7F410BE3-2B22-E20C-0873-A51DDB727085}"/>
          </ac:picMkLst>
        </pc:picChg>
        <pc:picChg chg="add mod">
          <ac:chgData name="Joshua Schapiro" userId="bb7f5376-08c8-4232-a18e-da12f8e05887" providerId="ADAL" clId="{8F4CEC41-BF78-47A5-8C7F-41C12B32D65D}" dt="2023-09-07T13:47:37.689" v="797" actId="1076"/>
          <ac:picMkLst>
            <pc:docMk/>
            <pc:sldMk cId="3601462715" sldId="429"/>
            <ac:picMk id="9" creationId="{DD86552D-7A4E-D774-071E-277C31DBF7E3}"/>
          </ac:picMkLst>
        </pc:picChg>
      </pc:sldChg>
      <pc:sldChg chg="addSp modSp add mod">
        <pc:chgData name="Joshua Schapiro" userId="bb7f5376-08c8-4232-a18e-da12f8e05887" providerId="ADAL" clId="{8F4CEC41-BF78-47A5-8C7F-41C12B32D65D}" dt="2023-09-07T12:58:25.450" v="530" actId="14100"/>
        <pc:sldMkLst>
          <pc:docMk/>
          <pc:sldMk cId="3245151861" sldId="430"/>
        </pc:sldMkLst>
        <pc:spChg chg="add mod">
          <ac:chgData name="Joshua Schapiro" userId="bb7f5376-08c8-4232-a18e-da12f8e05887" providerId="ADAL" clId="{8F4CEC41-BF78-47A5-8C7F-41C12B32D65D}" dt="2023-09-07T12:58:25.450" v="530" actId="14100"/>
          <ac:spMkLst>
            <pc:docMk/>
            <pc:sldMk cId="3245151861" sldId="430"/>
            <ac:spMk id="3" creationId="{1642533B-65B4-0D63-AD00-A4FFD6C595E3}"/>
          </ac:spMkLst>
        </pc:spChg>
        <pc:spChg chg="mod">
          <ac:chgData name="Joshua Schapiro" userId="bb7f5376-08c8-4232-a18e-da12f8e05887" providerId="ADAL" clId="{8F4CEC41-BF78-47A5-8C7F-41C12B32D65D}" dt="2023-09-06T19:17:34.986" v="86" actId="113"/>
          <ac:spMkLst>
            <pc:docMk/>
            <pc:sldMk cId="3245151861" sldId="430"/>
            <ac:spMk id="4" creationId="{00000000-0000-0000-0000-000000000000}"/>
          </ac:spMkLst>
        </pc:spChg>
        <pc:spChg chg="add mod">
          <ac:chgData name="Joshua Schapiro" userId="bb7f5376-08c8-4232-a18e-da12f8e05887" providerId="ADAL" clId="{8F4CEC41-BF78-47A5-8C7F-41C12B32D65D}" dt="2023-09-07T12:09:59.232" v="269"/>
          <ac:spMkLst>
            <pc:docMk/>
            <pc:sldMk cId="3245151861" sldId="430"/>
            <ac:spMk id="8" creationId="{F5A45755-7A2F-E0CA-139E-137EBC475AB4}"/>
          </ac:spMkLst>
        </pc:spChg>
        <pc:picChg chg="add mod">
          <ac:chgData name="Joshua Schapiro" userId="bb7f5376-08c8-4232-a18e-da12f8e05887" providerId="ADAL" clId="{8F4CEC41-BF78-47A5-8C7F-41C12B32D65D}" dt="2023-09-07T12:09:52" v="267" actId="1076"/>
          <ac:picMkLst>
            <pc:docMk/>
            <pc:sldMk cId="3245151861" sldId="430"/>
            <ac:picMk id="7" creationId="{65FB2E56-6FC1-5842-95AA-5A42CBC74C3B}"/>
          </ac:picMkLst>
        </pc:picChg>
      </pc:sldChg>
      <pc:sldChg chg="addSp modSp add mod">
        <pc:chgData name="Joshua Schapiro" userId="bb7f5376-08c8-4232-a18e-da12f8e05887" providerId="ADAL" clId="{8F4CEC41-BF78-47A5-8C7F-41C12B32D65D}" dt="2023-09-07T13:38:25.190" v="613" actId="108"/>
        <pc:sldMkLst>
          <pc:docMk/>
          <pc:sldMk cId="1115278863" sldId="431"/>
        </pc:sldMkLst>
        <pc:spChg chg="add mod">
          <ac:chgData name="Joshua Schapiro" userId="bb7f5376-08c8-4232-a18e-da12f8e05887" providerId="ADAL" clId="{8F4CEC41-BF78-47A5-8C7F-41C12B32D65D}" dt="2023-09-07T13:38:25.190" v="613" actId="108"/>
          <ac:spMkLst>
            <pc:docMk/>
            <pc:sldMk cId="1115278863" sldId="431"/>
            <ac:spMk id="3" creationId="{C7DF8758-5C80-AF73-8425-55D0D9E5E76D}"/>
          </ac:spMkLst>
        </pc:spChg>
        <pc:spChg chg="mod">
          <ac:chgData name="Joshua Schapiro" userId="bb7f5376-08c8-4232-a18e-da12f8e05887" providerId="ADAL" clId="{8F4CEC41-BF78-47A5-8C7F-41C12B32D65D}" dt="2023-09-06T19:17:37.535" v="87" actId="113"/>
          <ac:spMkLst>
            <pc:docMk/>
            <pc:sldMk cId="1115278863" sldId="431"/>
            <ac:spMk id="4" creationId="{00000000-0000-0000-0000-000000000000}"/>
          </ac:spMkLst>
        </pc:spChg>
        <pc:spChg chg="add mod">
          <ac:chgData name="Joshua Schapiro" userId="bb7f5376-08c8-4232-a18e-da12f8e05887" providerId="ADAL" clId="{8F4CEC41-BF78-47A5-8C7F-41C12B32D65D}" dt="2023-09-07T12:08:50.350" v="257" actId="1076"/>
          <ac:spMkLst>
            <pc:docMk/>
            <pc:sldMk cId="1115278863" sldId="431"/>
            <ac:spMk id="9" creationId="{B4A95CA5-6B44-3031-429C-3324CDD330A4}"/>
          </ac:spMkLst>
        </pc:spChg>
        <pc:spChg chg="add mod">
          <ac:chgData name="Joshua Schapiro" userId="bb7f5376-08c8-4232-a18e-da12f8e05887" providerId="ADAL" clId="{8F4CEC41-BF78-47A5-8C7F-41C12B32D65D}" dt="2023-09-07T12:08:47.538" v="255" actId="1076"/>
          <ac:spMkLst>
            <pc:docMk/>
            <pc:sldMk cId="1115278863" sldId="431"/>
            <ac:spMk id="10" creationId="{C69CFEAA-A710-D0C8-B644-46F312445B4E}"/>
          </ac:spMkLst>
        </pc:spChg>
        <pc:picChg chg="add mod">
          <ac:chgData name="Joshua Schapiro" userId="bb7f5376-08c8-4232-a18e-da12f8e05887" providerId="ADAL" clId="{8F4CEC41-BF78-47A5-8C7F-41C12B32D65D}" dt="2023-09-07T12:08:37.653" v="251" actId="1076"/>
          <ac:picMkLst>
            <pc:docMk/>
            <pc:sldMk cId="1115278863" sldId="431"/>
            <ac:picMk id="7" creationId="{970DCA7F-24C2-1FBA-FAC7-6E28F39EA5F1}"/>
          </ac:picMkLst>
        </pc:picChg>
        <pc:picChg chg="add mod">
          <ac:chgData name="Joshua Schapiro" userId="bb7f5376-08c8-4232-a18e-da12f8e05887" providerId="ADAL" clId="{8F4CEC41-BF78-47A5-8C7F-41C12B32D65D}" dt="2023-09-07T12:08:48.516" v="256" actId="1076"/>
          <ac:picMkLst>
            <pc:docMk/>
            <pc:sldMk cId="1115278863" sldId="431"/>
            <ac:picMk id="8" creationId="{34B7E8D2-4A03-E1BF-3B54-1DB2BAC9B85A}"/>
          </ac:picMkLst>
        </pc:picChg>
      </pc:sldChg>
      <pc:sldChg chg="addSp modSp add mod">
        <pc:chgData name="Joshua Schapiro" userId="bb7f5376-08c8-4232-a18e-da12f8e05887" providerId="ADAL" clId="{8F4CEC41-BF78-47A5-8C7F-41C12B32D65D}" dt="2023-09-07T13:40:09.217" v="626" actId="6549"/>
        <pc:sldMkLst>
          <pc:docMk/>
          <pc:sldMk cId="1303278808" sldId="432"/>
        </pc:sldMkLst>
        <pc:spChg chg="add mod">
          <ac:chgData name="Joshua Schapiro" userId="bb7f5376-08c8-4232-a18e-da12f8e05887" providerId="ADAL" clId="{8F4CEC41-BF78-47A5-8C7F-41C12B32D65D}" dt="2023-09-07T13:40:09.217" v="626" actId="6549"/>
          <ac:spMkLst>
            <pc:docMk/>
            <pc:sldMk cId="1303278808" sldId="432"/>
            <ac:spMk id="3" creationId="{8F80BCBA-59EC-826B-B5B2-A0EC5DEB3176}"/>
          </ac:spMkLst>
        </pc:spChg>
        <pc:spChg chg="mod">
          <ac:chgData name="Joshua Schapiro" userId="bb7f5376-08c8-4232-a18e-da12f8e05887" providerId="ADAL" clId="{8F4CEC41-BF78-47A5-8C7F-41C12B32D65D}" dt="2023-09-06T19:17:40.730" v="88" actId="113"/>
          <ac:spMkLst>
            <pc:docMk/>
            <pc:sldMk cId="1303278808" sldId="432"/>
            <ac:spMk id="4" creationId="{00000000-0000-0000-0000-000000000000}"/>
          </ac:spMkLst>
        </pc:spChg>
        <pc:spChg chg="add mod">
          <ac:chgData name="Joshua Schapiro" userId="bb7f5376-08c8-4232-a18e-da12f8e05887" providerId="ADAL" clId="{8F4CEC41-BF78-47A5-8C7F-41C12B32D65D}" dt="2023-09-07T12:09:45.819" v="264" actId="20577"/>
          <ac:spMkLst>
            <pc:docMk/>
            <pc:sldMk cId="1303278808" sldId="432"/>
            <ac:spMk id="8" creationId="{83092F68-87A5-659C-B204-6C06817EA63B}"/>
          </ac:spMkLst>
        </pc:spChg>
        <pc:picChg chg="add mod">
          <ac:chgData name="Joshua Schapiro" userId="bb7f5376-08c8-4232-a18e-da12f8e05887" providerId="ADAL" clId="{8F4CEC41-BF78-47A5-8C7F-41C12B32D65D}" dt="2023-09-07T12:08:56.389" v="259" actId="1076"/>
          <ac:picMkLst>
            <pc:docMk/>
            <pc:sldMk cId="1303278808" sldId="432"/>
            <ac:picMk id="7" creationId="{F9FB88A4-9417-46E5-1098-188893AAF883}"/>
          </ac:picMkLst>
        </pc:picChg>
      </pc:sldChg>
      <pc:sldChg chg="addSp modSp add mod">
        <pc:chgData name="Joshua Schapiro" userId="bb7f5376-08c8-4232-a18e-da12f8e05887" providerId="ADAL" clId="{8F4CEC41-BF78-47A5-8C7F-41C12B32D65D}" dt="2023-09-07T14:03:54.909" v="1236" actId="6549"/>
        <pc:sldMkLst>
          <pc:docMk/>
          <pc:sldMk cId="14670563" sldId="433"/>
        </pc:sldMkLst>
        <pc:spChg chg="add mod">
          <ac:chgData name="Joshua Schapiro" userId="bb7f5376-08c8-4232-a18e-da12f8e05887" providerId="ADAL" clId="{8F4CEC41-BF78-47A5-8C7F-41C12B32D65D}" dt="2023-09-07T14:03:54.909" v="1236" actId="6549"/>
          <ac:spMkLst>
            <pc:docMk/>
            <pc:sldMk cId="14670563" sldId="433"/>
            <ac:spMk id="3" creationId="{12A7348F-9699-4D66-EB41-683EF6B504A0}"/>
          </ac:spMkLst>
        </pc:spChg>
        <pc:spChg chg="mod">
          <ac:chgData name="Joshua Schapiro" userId="bb7f5376-08c8-4232-a18e-da12f8e05887" providerId="ADAL" clId="{8F4CEC41-BF78-47A5-8C7F-41C12B32D65D}" dt="2023-09-06T19:15:59.806" v="82" actId="20577"/>
          <ac:spMkLst>
            <pc:docMk/>
            <pc:sldMk cId="14670563" sldId="433"/>
            <ac:spMk id="4" creationId="{00000000-0000-0000-0000-000000000000}"/>
          </ac:spMkLst>
        </pc:spChg>
        <pc:spChg chg="add mod">
          <ac:chgData name="Joshua Schapiro" userId="bb7f5376-08c8-4232-a18e-da12f8e05887" providerId="ADAL" clId="{8F4CEC41-BF78-47A5-8C7F-41C12B32D65D}" dt="2023-09-07T13:43:46.368" v="682" actId="20577"/>
          <ac:spMkLst>
            <pc:docMk/>
            <pc:sldMk cId="14670563" sldId="433"/>
            <ac:spMk id="8" creationId="{DCBBF408-950E-9A37-2E95-58180E17923D}"/>
          </ac:spMkLst>
        </pc:spChg>
        <pc:picChg chg="add mod">
          <ac:chgData name="Joshua Schapiro" userId="bb7f5376-08c8-4232-a18e-da12f8e05887" providerId="ADAL" clId="{8F4CEC41-BF78-47A5-8C7F-41C12B32D65D}" dt="2023-09-07T13:42:55.324" v="631" actId="1076"/>
          <ac:picMkLst>
            <pc:docMk/>
            <pc:sldMk cId="14670563" sldId="433"/>
            <ac:picMk id="7" creationId="{08FC68AF-B1DF-DB05-90AA-82865BD656CC}"/>
          </ac:picMkLst>
        </pc:picChg>
      </pc:sldChg>
    </pc:docChg>
  </pc:docChgLst>
  <pc:docChgLst>
    <pc:chgData name="James Eckard" userId="1c4e71f3-845d-48c8-bbdc-a972f2703825" providerId="ADAL" clId="{992E3CA9-DFB7-4769-8B66-14750A66DFCA}"/>
    <pc:docChg chg="undo custSel addSld delSld modSld sldOrd">
      <pc:chgData name="James Eckard" userId="1c4e71f3-845d-48c8-bbdc-a972f2703825" providerId="ADAL" clId="{992E3CA9-DFB7-4769-8B66-14750A66DFCA}" dt="2023-09-07T21:51:06.466" v="4075" actId="47"/>
      <pc:docMkLst>
        <pc:docMk/>
      </pc:docMkLst>
      <pc:sldChg chg="addSp delSp modSp mod">
        <pc:chgData name="James Eckard" userId="1c4e71f3-845d-48c8-bbdc-a972f2703825" providerId="ADAL" clId="{992E3CA9-DFB7-4769-8B66-14750A66DFCA}" dt="2023-09-07T21:36:36.143" v="3136" actId="1076"/>
        <pc:sldMkLst>
          <pc:docMk/>
          <pc:sldMk cId="3940059121" sldId="330"/>
        </pc:sldMkLst>
        <pc:spChg chg="add del">
          <ac:chgData name="James Eckard" userId="1c4e71f3-845d-48c8-bbdc-a972f2703825" providerId="ADAL" clId="{992E3CA9-DFB7-4769-8B66-14750A66DFCA}" dt="2023-09-07T21:36:11.867" v="3133" actId="22"/>
          <ac:spMkLst>
            <pc:docMk/>
            <pc:sldMk cId="3940059121" sldId="330"/>
            <ac:spMk id="4" creationId="{993BCF90-5F7A-401C-0A14-2FDF47963A31}"/>
          </ac:spMkLst>
        </pc:spChg>
        <pc:spChg chg="mod">
          <ac:chgData name="James Eckard" userId="1c4e71f3-845d-48c8-bbdc-a972f2703825" providerId="ADAL" clId="{992E3CA9-DFB7-4769-8B66-14750A66DFCA}" dt="2023-09-07T21:35:18.276" v="3131" actId="20577"/>
          <ac:spMkLst>
            <pc:docMk/>
            <pc:sldMk cId="3940059121" sldId="330"/>
            <ac:spMk id="19" creationId="{00000000-0000-0000-0000-000000000000}"/>
          </ac:spMkLst>
        </pc:spChg>
        <pc:graphicFrameChg chg="mod modGraphic">
          <ac:chgData name="James Eckard" userId="1c4e71f3-845d-48c8-bbdc-a972f2703825" providerId="ADAL" clId="{992E3CA9-DFB7-4769-8B66-14750A66DFCA}" dt="2023-09-07T21:33:51.737" v="2848" actId="20577"/>
          <ac:graphicFrameMkLst>
            <pc:docMk/>
            <pc:sldMk cId="3940059121" sldId="330"/>
            <ac:graphicFrameMk id="21" creationId="{D11472CF-08B3-0B42-9160-B3BF92810FE2}"/>
          </ac:graphicFrameMkLst>
        </pc:graphicFrameChg>
        <pc:picChg chg="add mod">
          <ac:chgData name="James Eckard" userId="1c4e71f3-845d-48c8-bbdc-a972f2703825" providerId="ADAL" clId="{992E3CA9-DFB7-4769-8B66-14750A66DFCA}" dt="2023-09-07T21:36:36.143" v="3136" actId="1076"/>
          <ac:picMkLst>
            <pc:docMk/>
            <pc:sldMk cId="3940059121" sldId="330"/>
            <ac:picMk id="7" creationId="{B03C73D8-1EB5-A351-C6F7-6112EB9C7FB9}"/>
          </ac:picMkLst>
        </pc:picChg>
      </pc:sldChg>
      <pc:sldChg chg="addSp modSp mod">
        <pc:chgData name="James Eckard" userId="1c4e71f3-845d-48c8-bbdc-a972f2703825" providerId="ADAL" clId="{992E3CA9-DFB7-4769-8B66-14750A66DFCA}" dt="2023-09-07T18:17:29.692" v="1564" actId="20577"/>
        <pc:sldMkLst>
          <pc:docMk/>
          <pc:sldMk cId="3878497952" sldId="333"/>
        </pc:sldMkLst>
        <pc:spChg chg="add mod">
          <ac:chgData name="James Eckard" userId="1c4e71f3-845d-48c8-bbdc-a972f2703825" providerId="ADAL" clId="{992E3CA9-DFB7-4769-8B66-14750A66DFCA}" dt="2023-09-07T18:16:54.524" v="1530" actId="1076"/>
          <ac:spMkLst>
            <pc:docMk/>
            <pc:sldMk cId="3878497952" sldId="333"/>
            <ac:spMk id="4" creationId="{5936FF48-044E-4411-3F5A-C2A4E79FA358}"/>
          </ac:spMkLst>
        </pc:spChg>
        <pc:spChg chg="add mod">
          <ac:chgData name="James Eckard" userId="1c4e71f3-845d-48c8-bbdc-a972f2703825" providerId="ADAL" clId="{992E3CA9-DFB7-4769-8B66-14750A66DFCA}" dt="2023-09-07T18:17:29.692" v="1564" actId="20577"/>
          <ac:spMkLst>
            <pc:docMk/>
            <pc:sldMk cId="3878497952" sldId="333"/>
            <ac:spMk id="5" creationId="{5E5B9F86-E027-096E-83DA-8ABDF64214A9}"/>
          </ac:spMkLst>
        </pc:spChg>
        <pc:picChg chg="mod">
          <ac:chgData name="James Eckard" userId="1c4e71f3-845d-48c8-bbdc-a972f2703825" providerId="ADAL" clId="{992E3CA9-DFB7-4769-8B66-14750A66DFCA}" dt="2023-09-07T15:08:35.512" v="51" actId="1035"/>
          <ac:picMkLst>
            <pc:docMk/>
            <pc:sldMk cId="3878497952" sldId="333"/>
            <ac:picMk id="7" creationId="{CB32E469-C46B-8BB1-2F3D-B5F79CA45ACD}"/>
          </ac:picMkLst>
        </pc:picChg>
        <pc:picChg chg="ord">
          <ac:chgData name="James Eckard" userId="1c4e71f3-845d-48c8-bbdc-a972f2703825" providerId="ADAL" clId="{992E3CA9-DFB7-4769-8B66-14750A66DFCA}" dt="2023-09-07T15:08:20.792" v="1" actId="166"/>
          <ac:picMkLst>
            <pc:docMk/>
            <pc:sldMk cId="3878497952" sldId="333"/>
            <ac:picMk id="30" creationId="{4EF3BF75-5285-480B-BCCE-132CF6E3BC8A}"/>
          </ac:picMkLst>
        </pc:picChg>
      </pc:sldChg>
      <pc:sldChg chg="add del ord">
        <pc:chgData name="James Eckard" userId="1c4e71f3-845d-48c8-bbdc-a972f2703825" providerId="ADAL" clId="{992E3CA9-DFB7-4769-8B66-14750A66DFCA}" dt="2023-09-07T15:45:56.780" v="84"/>
        <pc:sldMkLst>
          <pc:docMk/>
          <pc:sldMk cId="1136460448" sldId="345"/>
        </pc:sldMkLst>
      </pc:sldChg>
      <pc:sldChg chg="add">
        <pc:chgData name="James Eckard" userId="1c4e71f3-845d-48c8-bbdc-a972f2703825" providerId="ADAL" clId="{992E3CA9-DFB7-4769-8B66-14750A66DFCA}" dt="2023-09-07T15:46:18.907" v="86"/>
        <pc:sldMkLst>
          <pc:docMk/>
          <pc:sldMk cId="2470090678" sldId="378"/>
        </pc:sldMkLst>
      </pc:sldChg>
      <pc:sldChg chg="delSp del mod">
        <pc:chgData name="James Eckard" userId="1c4e71f3-845d-48c8-bbdc-a972f2703825" providerId="ADAL" clId="{992E3CA9-DFB7-4769-8B66-14750A66DFCA}" dt="2023-09-07T15:55:05.600" v="97" actId="47"/>
        <pc:sldMkLst>
          <pc:docMk/>
          <pc:sldMk cId="3376853198" sldId="380"/>
        </pc:sldMkLst>
        <pc:spChg chg="del">
          <ac:chgData name="James Eckard" userId="1c4e71f3-845d-48c8-bbdc-a972f2703825" providerId="ADAL" clId="{992E3CA9-DFB7-4769-8B66-14750A66DFCA}" dt="2023-09-07T15:54:46.672" v="95" actId="478"/>
          <ac:spMkLst>
            <pc:docMk/>
            <pc:sldMk cId="3376853198" sldId="380"/>
            <ac:spMk id="6" creationId="{00000000-0000-0000-0000-000000000000}"/>
          </ac:spMkLst>
        </pc:spChg>
      </pc:sldChg>
      <pc:sldChg chg="del">
        <pc:chgData name="James Eckard" userId="1c4e71f3-845d-48c8-bbdc-a972f2703825" providerId="ADAL" clId="{992E3CA9-DFB7-4769-8B66-14750A66DFCA}" dt="2023-09-07T21:50:29.596" v="4073" actId="47"/>
        <pc:sldMkLst>
          <pc:docMk/>
          <pc:sldMk cId="1808075088" sldId="386"/>
        </pc:sldMkLst>
      </pc:sldChg>
      <pc:sldChg chg="delSp mod">
        <pc:chgData name="James Eckard" userId="1c4e71f3-845d-48c8-bbdc-a972f2703825" providerId="ADAL" clId="{992E3CA9-DFB7-4769-8B66-14750A66DFCA}" dt="2023-09-07T21:50:40.415" v="4074" actId="478"/>
        <pc:sldMkLst>
          <pc:docMk/>
          <pc:sldMk cId="97219245" sldId="401"/>
        </pc:sldMkLst>
        <pc:spChg chg="del">
          <ac:chgData name="James Eckard" userId="1c4e71f3-845d-48c8-bbdc-a972f2703825" providerId="ADAL" clId="{992E3CA9-DFB7-4769-8B66-14750A66DFCA}" dt="2023-09-07T21:50:40.415" v="4074" actId="478"/>
          <ac:spMkLst>
            <pc:docMk/>
            <pc:sldMk cId="97219245" sldId="401"/>
            <ac:spMk id="2" creationId="{DD178DDD-2FA9-40A1-B58A-648AC3254E43}"/>
          </ac:spMkLst>
        </pc:spChg>
      </pc:sldChg>
      <pc:sldChg chg="addSp modSp mod">
        <pc:chgData name="James Eckard" userId="1c4e71f3-845d-48c8-bbdc-a972f2703825" providerId="ADAL" clId="{992E3CA9-DFB7-4769-8B66-14750A66DFCA}" dt="2023-09-07T16:54:30.077" v="1288" actId="1038"/>
        <pc:sldMkLst>
          <pc:docMk/>
          <pc:sldMk cId="2525374226" sldId="403"/>
        </pc:sldMkLst>
        <pc:picChg chg="add mod">
          <ac:chgData name="James Eckard" userId="1c4e71f3-845d-48c8-bbdc-a972f2703825" providerId="ADAL" clId="{992E3CA9-DFB7-4769-8B66-14750A66DFCA}" dt="2023-09-07T16:53:57.539" v="1271" actId="1076"/>
          <ac:picMkLst>
            <pc:docMk/>
            <pc:sldMk cId="2525374226" sldId="403"/>
            <ac:picMk id="4" creationId="{95E929B4-C505-4B4A-B9F9-F937DABF1DCE}"/>
          </ac:picMkLst>
        </pc:picChg>
        <pc:picChg chg="add mod">
          <ac:chgData name="James Eckard" userId="1c4e71f3-845d-48c8-bbdc-a972f2703825" providerId="ADAL" clId="{992E3CA9-DFB7-4769-8B66-14750A66DFCA}" dt="2023-09-07T16:54:02" v="1273" actId="1076"/>
          <ac:picMkLst>
            <pc:docMk/>
            <pc:sldMk cId="2525374226" sldId="403"/>
            <ac:picMk id="5" creationId="{7EF8D21E-C252-76A3-52E8-45DB8F5EC30C}"/>
          </ac:picMkLst>
        </pc:picChg>
        <pc:picChg chg="add mod">
          <ac:chgData name="James Eckard" userId="1c4e71f3-845d-48c8-bbdc-a972f2703825" providerId="ADAL" clId="{992E3CA9-DFB7-4769-8B66-14750A66DFCA}" dt="2023-09-07T16:54:12.804" v="1277" actId="1076"/>
          <ac:picMkLst>
            <pc:docMk/>
            <pc:sldMk cId="2525374226" sldId="403"/>
            <ac:picMk id="6" creationId="{1CFFC23A-7CF9-ACD0-8216-654C0BBE44F3}"/>
          </ac:picMkLst>
        </pc:picChg>
        <pc:picChg chg="add mod">
          <ac:chgData name="James Eckard" userId="1c4e71f3-845d-48c8-bbdc-a972f2703825" providerId="ADAL" clId="{992E3CA9-DFB7-4769-8B66-14750A66DFCA}" dt="2023-09-07T16:54:30.077" v="1288" actId="1038"/>
          <ac:picMkLst>
            <pc:docMk/>
            <pc:sldMk cId="2525374226" sldId="403"/>
            <ac:picMk id="7" creationId="{1260C93F-5819-D419-1966-6D090AFDC315}"/>
          </ac:picMkLst>
        </pc:picChg>
        <pc:picChg chg="add mod">
          <ac:chgData name="James Eckard" userId="1c4e71f3-845d-48c8-bbdc-a972f2703825" providerId="ADAL" clId="{992E3CA9-DFB7-4769-8B66-14750A66DFCA}" dt="2023-09-07T16:54:21.034" v="1281" actId="1076"/>
          <ac:picMkLst>
            <pc:docMk/>
            <pc:sldMk cId="2525374226" sldId="403"/>
            <ac:picMk id="8" creationId="{327FB1ED-9F43-7249-0E78-B21B101069A8}"/>
          </ac:picMkLst>
        </pc:picChg>
        <pc:picChg chg="add mod">
          <ac:chgData name="James Eckard" userId="1c4e71f3-845d-48c8-bbdc-a972f2703825" providerId="ADAL" clId="{992E3CA9-DFB7-4769-8B66-14750A66DFCA}" dt="2023-09-07T16:54:15.707" v="1278" actId="1076"/>
          <ac:picMkLst>
            <pc:docMk/>
            <pc:sldMk cId="2525374226" sldId="403"/>
            <ac:picMk id="9" creationId="{5B772FF7-EBE6-A905-02A3-0FD610723581}"/>
          </ac:picMkLst>
        </pc:picChg>
      </pc:sldChg>
      <pc:sldChg chg="delSp add del mod">
        <pc:chgData name="James Eckard" userId="1c4e71f3-845d-48c8-bbdc-a972f2703825" providerId="ADAL" clId="{992E3CA9-DFB7-4769-8B66-14750A66DFCA}" dt="2023-09-07T21:24:10.367" v="1992" actId="47"/>
        <pc:sldMkLst>
          <pc:docMk/>
          <pc:sldMk cId="1213399365" sldId="407"/>
        </pc:sldMkLst>
        <pc:spChg chg="del">
          <ac:chgData name="James Eckard" userId="1c4e71f3-845d-48c8-bbdc-a972f2703825" providerId="ADAL" clId="{992E3CA9-DFB7-4769-8B66-14750A66DFCA}" dt="2023-09-07T21:23:36.299" v="1986" actId="478"/>
          <ac:spMkLst>
            <pc:docMk/>
            <pc:sldMk cId="1213399365" sldId="407"/>
            <ac:spMk id="3" creationId="{D977D36A-82C6-483C-961C-5553DB8D9AD6}"/>
          </ac:spMkLst>
        </pc:spChg>
        <pc:spChg chg="del">
          <ac:chgData name="James Eckard" userId="1c4e71f3-845d-48c8-bbdc-a972f2703825" providerId="ADAL" clId="{992E3CA9-DFB7-4769-8B66-14750A66DFCA}" dt="2023-09-07T21:23:39.371" v="1987" actId="478"/>
          <ac:spMkLst>
            <pc:docMk/>
            <pc:sldMk cId="1213399365" sldId="407"/>
            <ac:spMk id="4" creationId="{00000000-0000-0000-0000-000000000000}"/>
          </ac:spMkLst>
        </pc:spChg>
      </pc:sldChg>
      <pc:sldChg chg="delSp modSp mod">
        <pc:chgData name="James Eckard" userId="1c4e71f3-845d-48c8-bbdc-a972f2703825" providerId="ADAL" clId="{992E3CA9-DFB7-4769-8B66-14750A66DFCA}" dt="2023-09-07T21:49:58.719" v="4071" actId="20577"/>
        <pc:sldMkLst>
          <pc:docMk/>
          <pc:sldMk cId="1904020298" sldId="408"/>
        </pc:sldMkLst>
        <pc:spChg chg="del">
          <ac:chgData name="James Eckard" userId="1c4e71f3-845d-48c8-bbdc-a972f2703825" providerId="ADAL" clId="{992E3CA9-DFB7-4769-8B66-14750A66DFCA}" dt="2023-09-07T21:48:57.206" v="4062" actId="478"/>
          <ac:spMkLst>
            <pc:docMk/>
            <pc:sldMk cId="1904020298" sldId="408"/>
            <ac:spMk id="7" creationId="{00000000-0000-0000-0000-000000000000}"/>
          </ac:spMkLst>
        </pc:spChg>
        <pc:graphicFrameChg chg="del modGraphic">
          <ac:chgData name="James Eckard" userId="1c4e71f3-845d-48c8-bbdc-a972f2703825" providerId="ADAL" clId="{992E3CA9-DFB7-4769-8B66-14750A66DFCA}" dt="2023-09-07T21:49:28.914" v="4066" actId="478"/>
          <ac:graphicFrameMkLst>
            <pc:docMk/>
            <pc:sldMk cId="1904020298" sldId="408"/>
            <ac:graphicFrameMk id="6" creationId="{95754521-4403-4990-9B74-A100B117EE4C}"/>
          </ac:graphicFrameMkLst>
        </pc:graphicFrameChg>
        <pc:graphicFrameChg chg="mod modGraphic">
          <ac:chgData name="James Eckard" userId="1c4e71f3-845d-48c8-bbdc-a972f2703825" providerId="ADAL" clId="{992E3CA9-DFB7-4769-8B66-14750A66DFCA}" dt="2023-09-07T21:49:58.719" v="4071" actId="20577"/>
          <ac:graphicFrameMkLst>
            <pc:docMk/>
            <pc:sldMk cId="1904020298" sldId="408"/>
            <ac:graphicFrameMk id="8" creationId="{00000000-0000-0000-0000-000000000000}"/>
          </ac:graphicFrameMkLst>
        </pc:graphicFrameChg>
      </pc:sldChg>
      <pc:sldChg chg="delSp modSp mod">
        <pc:chgData name="James Eckard" userId="1c4e71f3-845d-48c8-bbdc-a972f2703825" providerId="ADAL" clId="{992E3CA9-DFB7-4769-8B66-14750A66DFCA}" dt="2023-09-07T21:41:58.789" v="3854" actId="20577"/>
        <pc:sldMkLst>
          <pc:docMk/>
          <pc:sldMk cId="3488932711" sldId="410"/>
        </pc:sldMkLst>
        <pc:spChg chg="mod">
          <ac:chgData name="James Eckard" userId="1c4e71f3-845d-48c8-bbdc-a972f2703825" providerId="ADAL" clId="{992E3CA9-DFB7-4769-8B66-14750A66DFCA}" dt="2023-09-07T21:41:58.789" v="3854" actId="20577"/>
          <ac:spMkLst>
            <pc:docMk/>
            <pc:sldMk cId="3488932711" sldId="410"/>
            <ac:spMk id="4" creationId="{00000000-0000-0000-0000-000000000000}"/>
          </ac:spMkLst>
        </pc:spChg>
        <pc:spChg chg="del">
          <ac:chgData name="James Eckard" userId="1c4e71f3-845d-48c8-bbdc-a972f2703825" providerId="ADAL" clId="{992E3CA9-DFB7-4769-8B66-14750A66DFCA}" dt="2023-09-07T21:37:04.436" v="3138" actId="478"/>
          <ac:spMkLst>
            <pc:docMk/>
            <pc:sldMk cId="3488932711" sldId="410"/>
            <ac:spMk id="7" creationId="{54787148-92C0-4339-AC47-884FF3B0169E}"/>
          </ac:spMkLst>
        </pc:spChg>
      </pc:sldChg>
      <pc:sldChg chg="del">
        <pc:chgData name="James Eckard" userId="1c4e71f3-845d-48c8-bbdc-a972f2703825" providerId="ADAL" clId="{992E3CA9-DFB7-4769-8B66-14750A66DFCA}" dt="2023-09-07T15:49:41.333" v="91" actId="47"/>
        <pc:sldMkLst>
          <pc:docMk/>
          <pc:sldMk cId="1879588146" sldId="411"/>
        </pc:sldMkLst>
      </pc:sldChg>
      <pc:sldChg chg="del">
        <pc:chgData name="James Eckard" userId="1c4e71f3-845d-48c8-bbdc-a972f2703825" providerId="ADAL" clId="{992E3CA9-DFB7-4769-8B66-14750A66DFCA}" dt="2023-09-07T15:49:21.970" v="87" actId="47"/>
        <pc:sldMkLst>
          <pc:docMk/>
          <pc:sldMk cId="1005859755" sldId="413"/>
        </pc:sldMkLst>
      </pc:sldChg>
      <pc:sldChg chg="del">
        <pc:chgData name="James Eckard" userId="1c4e71f3-845d-48c8-bbdc-a972f2703825" providerId="ADAL" clId="{992E3CA9-DFB7-4769-8B66-14750A66DFCA}" dt="2023-09-07T15:49:25.949" v="88" actId="47"/>
        <pc:sldMkLst>
          <pc:docMk/>
          <pc:sldMk cId="2259879710" sldId="414"/>
        </pc:sldMkLst>
      </pc:sldChg>
      <pc:sldChg chg="del">
        <pc:chgData name="James Eckard" userId="1c4e71f3-845d-48c8-bbdc-a972f2703825" providerId="ADAL" clId="{992E3CA9-DFB7-4769-8B66-14750A66DFCA}" dt="2023-09-07T15:49:27.351" v="89" actId="47"/>
        <pc:sldMkLst>
          <pc:docMk/>
          <pc:sldMk cId="621855438" sldId="415"/>
        </pc:sldMkLst>
      </pc:sldChg>
      <pc:sldChg chg="del">
        <pc:chgData name="James Eckard" userId="1c4e71f3-845d-48c8-bbdc-a972f2703825" providerId="ADAL" clId="{992E3CA9-DFB7-4769-8B66-14750A66DFCA}" dt="2023-09-07T15:49:28.553" v="90" actId="47"/>
        <pc:sldMkLst>
          <pc:docMk/>
          <pc:sldMk cId="2157916913" sldId="416"/>
        </pc:sldMkLst>
      </pc:sldChg>
      <pc:sldChg chg="modSp mod">
        <pc:chgData name="James Eckard" userId="1c4e71f3-845d-48c8-bbdc-a972f2703825" providerId="ADAL" clId="{992E3CA9-DFB7-4769-8B66-14750A66DFCA}" dt="2023-09-07T12:33:05.681" v="0" actId="1076"/>
        <pc:sldMkLst>
          <pc:docMk/>
          <pc:sldMk cId="2409282424" sldId="417"/>
        </pc:sldMkLst>
        <pc:spChg chg="mod">
          <ac:chgData name="James Eckard" userId="1c4e71f3-845d-48c8-bbdc-a972f2703825" providerId="ADAL" clId="{992E3CA9-DFB7-4769-8B66-14750A66DFCA}" dt="2023-09-07T12:33:05.681" v="0" actId="1076"/>
          <ac:spMkLst>
            <pc:docMk/>
            <pc:sldMk cId="2409282424" sldId="417"/>
            <ac:spMk id="8" creationId="{C46717FA-FB43-44E1-B970-6E6300F090CC}"/>
          </ac:spMkLst>
        </pc:spChg>
      </pc:sldChg>
      <pc:sldChg chg="del">
        <pc:chgData name="James Eckard" userId="1c4e71f3-845d-48c8-bbdc-a972f2703825" providerId="ADAL" clId="{992E3CA9-DFB7-4769-8B66-14750A66DFCA}" dt="2023-09-07T15:46:09.440" v="85" actId="47"/>
        <pc:sldMkLst>
          <pc:docMk/>
          <pc:sldMk cId="468513519" sldId="418"/>
        </pc:sldMkLst>
      </pc:sldChg>
      <pc:sldChg chg="del">
        <pc:chgData name="James Eckard" userId="1c4e71f3-845d-48c8-bbdc-a972f2703825" providerId="ADAL" clId="{992E3CA9-DFB7-4769-8B66-14750A66DFCA}" dt="2023-09-07T15:45:41.855" v="80" actId="47"/>
        <pc:sldMkLst>
          <pc:docMk/>
          <pc:sldMk cId="1399911784" sldId="419"/>
        </pc:sldMkLst>
      </pc:sldChg>
      <pc:sldChg chg="delSp modSp mod">
        <pc:chgData name="James Eckard" userId="1c4e71f3-845d-48c8-bbdc-a972f2703825" providerId="ADAL" clId="{992E3CA9-DFB7-4769-8B66-14750A66DFCA}" dt="2023-09-07T21:48:44.835" v="4061"/>
        <pc:sldMkLst>
          <pc:docMk/>
          <pc:sldMk cId="2377834751" sldId="420"/>
        </pc:sldMkLst>
        <pc:spChg chg="del">
          <ac:chgData name="James Eckard" userId="1c4e71f3-845d-48c8-bbdc-a972f2703825" providerId="ADAL" clId="{992E3CA9-DFB7-4769-8B66-14750A66DFCA}" dt="2023-09-07T21:43:11.747" v="3855" actId="478"/>
          <ac:spMkLst>
            <pc:docMk/>
            <pc:sldMk cId="2377834751" sldId="420"/>
            <ac:spMk id="5" creationId="{2D45D679-7411-4EC5-8986-74DF2B6AA527}"/>
          </ac:spMkLst>
        </pc:spChg>
        <pc:graphicFrameChg chg="mod modGraphic">
          <ac:chgData name="James Eckard" userId="1c4e71f3-845d-48c8-bbdc-a972f2703825" providerId="ADAL" clId="{992E3CA9-DFB7-4769-8B66-14750A66DFCA}" dt="2023-09-07T21:48:44.835" v="4061"/>
          <ac:graphicFrameMkLst>
            <pc:docMk/>
            <pc:sldMk cId="2377834751" sldId="420"/>
            <ac:graphicFrameMk id="4" creationId="{EEE89701-9E7B-4996-82CE-C77C6C098537}"/>
          </ac:graphicFrameMkLst>
        </pc:graphicFrameChg>
      </pc:sldChg>
      <pc:sldChg chg="addSp delSp modSp mod">
        <pc:chgData name="James Eckard" userId="1c4e71f3-845d-48c8-bbdc-a972f2703825" providerId="ADAL" clId="{992E3CA9-DFB7-4769-8B66-14750A66DFCA}" dt="2023-09-07T15:42:26.680" v="79" actId="1076"/>
        <pc:sldMkLst>
          <pc:docMk/>
          <pc:sldMk cId="3776198823" sldId="423"/>
        </pc:sldMkLst>
        <pc:spChg chg="add del">
          <ac:chgData name="James Eckard" userId="1c4e71f3-845d-48c8-bbdc-a972f2703825" providerId="ADAL" clId="{992E3CA9-DFB7-4769-8B66-14750A66DFCA}" dt="2023-09-07T15:37:27.358" v="62" actId="22"/>
          <ac:spMkLst>
            <pc:docMk/>
            <pc:sldMk cId="3776198823" sldId="423"/>
            <ac:spMk id="6" creationId="{203CA57F-9519-AF94-BF56-0FC3B9FE54CE}"/>
          </ac:spMkLst>
        </pc:spChg>
        <pc:spChg chg="del">
          <ac:chgData name="James Eckard" userId="1c4e71f3-845d-48c8-bbdc-a972f2703825" providerId="ADAL" clId="{992E3CA9-DFB7-4769-8B66-14750A66DFCA}" dt="2023-09-07T15:08:49.091" v="53" actId="478"/>
          <ac:spMkLst>
            <pc:docMk/>
            <pc:sldMk cId="3776198823" sldId="423"/>
            <ac:spMk id="7" creationId="{FBB6DC64-AEAD-48B6-A686-4BEC0662525F}"/>
          </ac:spMkLst>
        </pc:spChg>
        <pc:spChg chg="del">
          <ac:chgData name="James Eckard" userId="1c4e71f3-845d-48c8-bbdc-a972f2703825" providerId="ADAL" clId="{992E3CA9-DFB7-4769-8B66-14750A66DFCA}" dt="2023-09-07T15:08:45.590" v="52" actId="478"/>
          <ac:spMkLst>
            <pc:docMk/>
            <pc:sldMk cId="3776198823" sldId="423"/>
            <ac:spMk id="9" creationId="{2E4FEDAB-FB03-482F-9435-9252C8BB9627}"/>
          </ac:spMkLst>
        </pc:spChg>
        <pc:picChg chg="add del mod">
          <ac:chgData name="James Eckard" userId="1c4e71f3-845d-48c8-bbdc-a972f2703825" providerId="ADAL" clId="{992E3CA9-DFB7-4769-8B66-14750A66DFCA}" dt="2023-09-07T15:37:33.405" v="63" actId="478"/>
          <ac:picMkLst>
            <pc:docMk/>
            <pc:sldMk cId="3776198823" sldId="423"/>
            <ac:picMk id="1026" creationId="{BF0C6D39-63BB-8447-9506-6784D7C64334}"/>
          </ac:picMkLst>
        </pc:picChg>
        <pc:picChg chg="add del mod">
          <ac:chgData name="James Eckard" userId="1c4e71f3-845d-48c8-bbdc-a972f2703825" providerId="ADAL" clId="{992E3CA9-DFB7-4769-8B66-14750A66DFCA}" dt="2023-09-07T15:39:05.111" v="70" actId="478"/>
          <ac:picMkLst>
            <pc:docMk/>
            <pc:sldMk cId="3776198823" sldId="423"/>
            <ac:picMk id="1028" creationId="{81C07A09-A659-3229-AF03-EDF5C415DE66}"/>
          </ac:picMkLst>
        </pc:picChg>
        <pc:picChg chg="add del mod">
          <ac:chgData name="James Eckard" userId="1c4e71f3-845d-48c8-bbdc-a972f2703825" providerId="ADAL" clId="{992E3CA9-DFB7-4769-8B66-14750A66DFCA}" dt="2023-09-07T15:40:04.110" v="75" actId="478"/>
          <ac:picMkLst>
            <pc:docMk/>
            <pc:sldMk cId="3776198823" sldId="423"/>
            <ac:picMk id="1030" creationId="{2451AE47-5BF4-40A0-7300-C001E6B5B522}"/>
          </ac:picMkLst>
        </pc:picChg>
        <pc:picChg chg="add mod">
          <ac:chgData name="James Eckard" userId="1c4e71f3-845d-48c8-bbdc-a972f2703825" providerId="ADAL" clId="{992E3CA9-DFB7-4769-8B66-14750A66DFCA}" dt="2023-09-07T15:42:26.680" v="79" actId="1076"/>
          <ac:picMkLst>
            <pc:docMk/>
            <pc:sldMk cId="3776198823" sldId="423"/>
            <ac:picMk id="1032" creationId="{00BFC8B8-1414-62F5-3CE0-5F8FB48FEC39}"/>
          </ac:picMkLst>
        </pc:picChg>
      </pc:sldChg>
      <pc:sldChg chg="del">
        <pc:chgData name="James Eckard" userId="1c4e71f3-845d-48c8-bbdc-a972f2703825" providerId="ADAL" clId="{992E3CA9-DFB7-4769-8B66-14750A66DFCA}" dt="2023-09-07T18:12:14.831" v="1469" actId="47"/>
        <pc:sldMkLst>
          <pc:docMk/>
          <pc:sldMk cId="2022664219" sldId="424"/>
        </pc:sldMkLst>
      </pc:sldChg>
      <pc:sldChg chg="del">
        <pc:chgData name="James Eckard" userId="1c4e71f3-845d-48c8-bbdc-a972f2703825" providerId="ADAL" clId="{992E3CA9-DFB7-4769-8B66-14750A66DFCA}" dt="2023-09-07T21:50:27.323" v="4072" actId="47"/>
        <pc:sldMkLst>
          <pc:docMk/>
          <pc:sldMk cId="106415166" sldId="425"/>
        </pc:sldMkLst>
      </pc:sldChg>
      <pc:sldChg chg="del">
        <pc:chgData name="James Eckard" userId="1c4e71f3-845d-48c8-bbdc-a972f2703825" providerId="ADAL" clId="{992E3CA9-DFB7-4769-8B66-14750A66DFCA}" dt="2023-09-07T21:51:06.466" v="4075" actId="47"/>
        <pc:sldMkLst>
          <pc:docMk/>
          <pc:sldMk cId="1401114425" sldId="426"/>
        </pc:sldMkLst>
      </pc:sldChg>
      <pc:sldChg chg="del">
        <pc:chgData name="James Eckard" userId="1c4e71f3-845d-48c8-bbdc-a972f2703825" providerId="ADAL" clId="{992E3CA9-DFB7-4769-8B66-14750A66DFCA}" dt="2023-09-07T18:11:44.543" v="1468" actId="47"/>
        <pc:sldMkLst>
          <pc:docMk/>
          <pc:sldMk cId="1045828093" sldId="427"/>
        </pc:sldMkLst>
      </pc:sldChg>
      <pc:sldChg chg="addSp delSp modSp add mod ord">
        <pc:chgData name="James Eckard" userId="1c4e71f3-845d-48c8-bbdc-a972f2703825" providerId="ADAL" clId="{992E3CA9-DFB7-4769-8B66-14750A66DFCA}" dt="2023-09-07T18:09:36.874" v="1467" actId="1035"/>
        <pc:sldMkLst>
          <pc:docMk/>
          <pc:sldMk cId="3784099987" sldId="434"/>
        </pc:sldMkLst>
        <pc:spChg chg="mod">
          <ac:chgData name="James Eckard" userId="1c4e71f3-845d-48c8-bbdc-a972f2703825" providerId="ADAL" clId="{992E3CA9-DFB7-4769-8B66-14750A66DFCA}" dt="2023-09-07T17:24:16.622" v="1320" actId="1038"/>
          <ac:spMkLst>
            <pc:docMk/>
            <pc:sldMk cId="3784099987" sldId="434"/>
            <ac:spMk id="3" creationId="{00000000-0000-0000-0000-000000000000}"/>
          </ac:spMkLst>
        </pc:spChg>
        <pc:spChg chg="add mod">
          <ac:chgData name="James Eckard" userId="1c4e71f3-845d-48c8-bbdc-a972f2703825" providerId="ADAL" clId="{992E3CA9-DFB7-4769-8B66-14750A66DFCA}" dt="2023-09-07T18:04:02.609" v="1405" actId="20577"/>
          <ac:spMkLst>
            <pc:docMk/>
            <pc:sldMk cId="3784099987" sldId="434"/>
            <ac:spMk id="5" creationId="{CE0A0624-F683-EE6D-E9D2-72E550278B0C}"/>
          </ac:spMkLst>
        </pc:spChg>
        <pc:spChg chg="mod">
          <ac:chgData name="James Eckard" userId="1c4e71f3-845d-48c8-bbdc-a972f2703825" providerId="ADAL" clId="{992E3CA9-DFB7-4769-8B66-14750A66DFCA}" dt="2023-09-07T18:09:14.624" v="1461" actId="1076"/>
          <ac:spMkLst>
            <pc:docMk/>
            <pc:sldMk cId="3784099987" sldId="434"/>
            <ac:spMk id="7" creationId="{EAF77004-768E-4C28-9362-EFA1D6C88335}"/>
          </ac:spMkLst>
        </pc:spChg>
        <pc:spChg chg="mod">
          <ac:chgData name="James Eckard" userId="1c4e71f3-845d-48c8-bbdc-a972f2703825" providerId="ADAL" clId="{992E3CA9-DFB7-4769-8B66-14750A66DFCA}" dt="2023-09-07T17:24:16.622" v="1320" actId="1038"/>
          <ac:spMkLst>
            <pc:docMk/>
            <pc:sldMk cId="3784099987" sldId="434"/>
            <ac:spMk id="78" creationId="{E4A6A8D6-2205-4F98-A8A4-1493A541421A}"/>
          </ac:spMkLst>
        </pc:spChg>
        <pc:spChg chg="mod">
          <ac:chgData name="James Eckard" userId="1c4e71f3-845d-48c8-bbdc-a972f2703825" providerId="ADAL" clId="{992E3CA9-DFB7-4769-8B66-14750A66DFCA}" dt="2023-09-07T17:24:16.622" v="1320" actId="1038"/>
          <ac:spMkLst>
            <pc:docMk/>
            <pc:sldMk cId="3784099987" sldId="434"/>
            <ac:spMk id="81" creationId="{CEB4D2C4-05BA-48BF-8F1E-79502CE1A3B9}"/>
          </ac:spMkLst>
        </pc:spChg>
        <pc:spChg chg="mod">
          <ac:chgData name="James Eckard" userId="1c4e71f3-845d-48c8-bbdc-a972f2703825" providerId="ADAL" clId="{992E3CA9-DFB7-4769-8B66-14750A66DFCA}" dt="2023-09-07T17:24:16.622" v="1320" actId="1038"/>
          <ac:spMkLst>
            <pc:docMk/>
            <pc:sldMk cId="3784099987" sldId="434"/>
            <ac:spMk id="88" creationId="{01E0373E-8CA2-4710-9F0D-5CD2089455A3}"/>
          </ac:spMkLst>
        </pc:spChg>
        <pc:spChg chg="mod">
          <ac:chgData name="James Eckard" userId="1c4e71f3-845d-48c8-bbdc-a972f2703825" providerId="ADAL" clId="{992E3CA9-DFB7-4769-8B66-14750A66DFCA}" dt="2023-09-07T17:24:16.622" v="1320" actId="1038"/>
          <ac:spMkLst>
            <pc:docMk/>
            <pc:sldMk cId="3784099987" sldId="434"/>
            <ac:spMk id="91" creationId="{15166BB7-04D7-4EA2-BD79-9E2F114FEABE}"/>
          </ac:spMkLst>
        </pc:spChg>
        <pc:spChg chg="mod">
          <ac:chgData name="James Eckard" userId="1c4e71f3-845d-48c8-bbdc-a972f2703825" providerId="ADAL" clId="{992E3CA9-DFB7-4769-8B66-14750A66DFCA}" dt="2023-09-07T18:09:36.874" v="1467" actId="1035"/>
          <ac:spMkLst>
            <pc:docMk/>
            <pc:sldMk cId="3784099987" sldId="434"/>
            <ac:spMk id="93" creationId="{86D2DC93-D7B4-4A26-94DD-11B92958D7FE}"/>
          </ac:spMkLst>
        </pc:spChg>
        <pc:spChg chg="mod">
          <ac:chgData name="James Eckard" userId="1c4e71f3-845d-48c8-bbdc-a972f2703825" providerId="ADAL" clId="{992E3CA9-DFB7-4769-8B66-14750A66DFCA}" dt="2023-09-07T18:09:26.716" v="1463" actId="1076"/>
          <ac:spMkLst>
            <pc:docMk/>
            <pc:sldMk cId="3784099987" sldId="434"/>
            <ac:spMk id="94" creationId="{989A5C6D-4D86-4408-96B9-3F38D4E9F087}"/>
          </ac:spMkLst>
        </pc:spChg>
        <pc:spChg chg="mod">
          <ac:chgData name="James Eckard" userId="1c4e71f3-845d-48c8-bbdc-a972f2703825" providerId="ADAL" clId="{992E3CA9-DFB7-4769-8B66-14750A66DFCA}" dt="2023-09-07T18:06:20.545" v="1442" actId="1076"/>
          <ac:spMkLst>
            <pc:docMk/>
            <pc:sldMk cId="3784099987" sldId="434"/>
            <ac:spMk id="95" creationId="{BC2161E1-D9FF-4929-BD62-80F660B561AA}"/>
          </ac:spMkLst>
        </pc:spChg>
        <pc:spChg chg="mod">
          <ac:chgData name="James Eckard" userId="1c4e71f3-845d-48c8-bbdc-a972f2703825" providerId="ADAL" clId="{992E3CA9-DFB7-4769-8B66-14750A66DFCA}" dt="2023-09-07T18:06:23.823" v="1443" actId="1076"/>
          <ac:spMkLst>
            <pc:docMk/>
            <pc:sldMk cId="3784099987" sldId="434"/>
            <ac:spMk id="96" creationId="{C5C8CFAF-F2A0-43D7-A857-CAFE8E3CF82D}"/>
          </ac:spMkLst>
        </pc:spChg>
        <pc:spChg chg="mod">
          <ac:chgData name="James Eckard" userId="1c4e71f3-845d-48c8-bbdc-a972f2703825" providerId="ADAL" clId="{992E3CA9-DFB7-4769-8B66-14750A66DFCA}" dt="2023-09-07T18:03:33.475" v="1393" actId="1076"/>
          <ac:spMkLst>
            <pc:docMk/>
            <pc:sldMk cId="3784099987" sldId="434"/>
            <ac:spMk id="97" creationId="{7E7AA74F-5379-4E37-89AE-7A694474E5D1}"/>
          </ac:spMkLst>
        </pc:spChg>
        <pc:spChg chg="mod">
          <ac:chgData name="James Eckard" userId="1c4e71f3-845d-48c8-bbdc-a972f2703825" providerId="ADAL" clId="{992E3CA9-DFB7-4769-8B66-14750A66DFCA}" dt="2023-09-07T18:03:36.384" v="1394" actId="1076"/>
          <ac:spMkLst>
            <pc:docMk/>
            <pc:sldMk cId="3784099987" sldId="434"/>
            <ac:spMk id="98" creationId="{5A7EA46F-67B9-4471-83BE-3853C8DE1150}"/>
          </ac:spMkLst>
        </pc:spChg>
        <pc:spChg chg="mod">
          <ac:chgData name="James Eckard" userId="1c4e71f3-845d-48c8-bbdc-a972f2703825" providerId="ADAL" clId="{992E3CA9-DFB7-4769-8B66-14750A66DFCA}" dt="2023-09-07T18:03:08.406" v="1387" actId="1076"/>
          <ac:spMkLst>
            <pc:docMk/>
            <pc:sldMk cId="3784099987" sldId="434"/>
            <ac:spMk id="99" creationId="{1C5EE7FB-57D4-4E6C-A03B-774536475072}"/>
          </ac:spMkLst>
        </pc:spChg>
        <pc:spChg chg="mod">
          <ac:chgData name="James Eckard" userId="1c4e71f3-845d-48c8-bbdc-a972f2703825" providerId="ADAL" clId="{992E3CA9-DFB7-4769-8B66-14750A66DFCA}" dt="2023-09-07T18:02:56.757" v="1385" actId="1038"/>
          <ac:spMkLst>
            <pc:docMk/>
            <pc:sldMk cId="3784099987" sldId="434"/>
            <ac:spMk id="100" creationId="{BCABEE43-139C-46C5-ABCB-CDDC398B29F3}"/>
          </ac:spMkLst>
        </pc:spChg>
        <pc:spChg chg="mod">
          <ac:chgData name="James Eckard" userId="1c4e71f3-845d-48c8-bbdc-a972f2703825" providerId="ADAL" clId="{992E3CA9-DFB7-4769-8B66-14750A66DFCA}" dt="2023-09-07T18:03:30.937" v="1392" actId="1076"/>
          <ac:spMkLst>
            <pc:docMk/>
            <pc:sldMk cId="3784099987" sldId="434"/>
            <ac:spMk id="101" creationId="{9911A882-95D4-4612-9C8C-1CD96D72904E}"/>
          </ac:spMkLst>
        </pc:spChg>
        <pc:spChg chg="mod">
          <ac:chgData name="James Eckard" userId="1c4e71f3-845d-48c8-bbdc-a972f2703825" providerId="ADAL" clId="{992E3CA9-DFB7-4769-8B66-14750A66DFCA}" dt="2023-09-07T18:07:20.843" v="1456" actId="1076"/>
          <ac:spMkLst>
            <pc:docMk/>
            <pc:sldMk cId="3784099987" sldId="434"/>
            <ac:spMk id="102" creationId="{951842B2-9961-4BB7-8DB4-78C3E125BAF1}"/>
          </ac:spMkLst>
        </pc:spChg>
        <pc:spChg chg="mod">
          <ac:chgData name="James Eckard" userId="1c4e71f3-845d-48c8-bbdc-a972f2703825" providerId="ADAL" clId="{992E3CA9-DFB7-4769-8B66-14750A66DFCA}" dt="2023-09-07T18:09:29.446" v="1464" actId="1076"/>
          <ac:spMkLst>
            <pc:docMk/>
            <pc:sldMk cId="3784099987" sldId="434"/>
            <ac:spMk id="103" creationId="{095DF639-A44F-49E4-9618-1B4791965697}"/>
          </ac:spMkLst>
        </pc:spChg>
        <pc:spChg chg="mod">
          <ac:chgData name="James Eckard" userId="1c4e71f3-845d-48c8-bbdc-a972f2703825" providerId="ADAL" clId="{992E3CA9-DFB7-4769-8B66-14750A66DFCA}" dt="2023-09-07T18:05:54.411" v="1436" actId="1076"/>
          <ac:spMkLst>
            <pc:docMk/>
            <pc:sldMk cId="3784099987" sldId="434"/>
            <ac:spMk id="104" creationId="{6A820FDC-40AA-493C-AC88-A309E94266D8}"/>
          </ac:spMkLst>
        </pc:spChg>
        <pc:spChg chg="mod">
          <ac:chgData name="James Eckard" userId="1c4e71f3-845d-48c8-bbdc-a972f2703825" providerId="ADAL" clId="{992E3CA9-DFB7-4769-8B66-14750A66DFCA}" dt="2023-09-07T17:24:16.622" v="1320" actId="1038"/>
          <ac:spMkLst>
            <pc:docMk/>
            <pc:sldMk cId="3784099987" sldId="434"/>
            <ac:spMk id="107" creationId="{F242C1AA-FB3D-49D3-92AC-F53E240F13F1}"/>
          </ac:spMkLst>
        </pc:spChg>
        <pc:spChg chg="mod">
          <ac:chgData name="James Eckard" userId="1c4e71f3-845d-48c8-bbdc-a972f2703825" providerId="ADAL" clId="{992E3CA9-DFB7-4769-8B66-14750A66DFCA}" dt="2023-09-07T17:24:16.622" v="1320" actId="1038"/>
          <ac:spMkLst>
            <pc:docMk/>
            <pc:sldMk cId="3784099987" sldId="434"/>
            <ac:spMk id="108" creationId="{F8ADDDFF-179A-451B-A3F5-91E91436982B}"/>
          </ac:spMkLst>
        </pc:spChg>
        <pc:spChg chg="mod">
          <ac:chgData name="James Eckard" userId="1c4e71f3-845d-48c8-bbdc-a972f2703825" providerId="ADAL" clId="{992E3CA9-DFB7-4769-8B66-14750A66DFCA}" dt="2023-09-07T17:24:16.622" v="1320" actId="1038"/>
          <ac:spMkLst>
            <pc:docMk/>
            <pc:sldMk cId="3784099987" sldId="434"/>
            <ac:spMk id="109" creationId="{EDA1A721-BB60-4982-AECB-D095F5DCA044}"/>
          </ac:spMkLst>
        </pc:spChg>
        <pc:spChg chg="mod">
          <ac:chgData name="James Eckard" userId="1c4e71f3-845d-48c8-bbdc-a972f2703825" providerId="ADAL" clId="{992E3CA9-DFB7-4769-8B66-14750A66DFCA}" dt="2023-09-07T18:09:31.645" v="1465" actId="1076"/>
          <ac:spMkLst>
            <pc:docMk/>
            <pc:sldMk cId="3784099987" sldId="434"/>
            <ac:spMk id="128" creationId="{41D3319D-8979-488D-AC6A-F8DD3DAC4C4A}"/>
          </ac:spMkLst>
        </pc:spChg>
        <pc:spChg chg="mod">
          <ac:chgData name="James Eckard" userId="1c4e71f3-845d-48c8-bbdc-a972f2703825" providerId="ADAL" clId="{992E3CA9-DFB7-4769-8B66-14750A66DFCA}" dt="2023-09-07T18:07:23.465" v="1457" actId="1076"/>
          <ac:spMkLst>
            <pc:docMk/>
            <pc:sldMk cId="3784099987" sldId="434"/>
            <ac:spMk id="131" creationId="{61F2E15A-F2AD-43EF-9312-69291B3F213D}"/>
          </ac:spMkLst>
        </pc:spChg>
        <pc:spChg chg="mod">
          <ac:chgData name="James Eckard" userId="1c4e71f3-845d-48c8-bbdc-a972f2703825" providerId="ADAL" clId="{992E3CA9-DFB7-4769-8B66-14750A66DFCA}" dt="2023-09-07T18:02:47.649" v="1381" actId="1076"/>
          <ac:spMkLst>
            <pc:docMk/>
            <pc:sldMk cId="3784099987" sldId="434"/>
            <ac:spMk id="136" creationId="{E6A26324-0030-483E-BD62-9DDEBA09ACD0}"/>
          </ac:spMkLst>
        </pc:spChg>
        <pc:spChg chg="add del mod">
          <ac:chgData name="James Eckard" userId="1c4e71f3-845d-48c8-bbdc-a972f2703825" providerId="ADAL" clId="{992E3CA9-DFB7-4769-8B66-14750A66DFCA}" dt="2023-09-07T18:03:05.030" v="1386" actId="1076"/>
          <ac:spMkLst>
            <pc:docMk/>
            <pc:sldMk cId="3784099987" sldId="434"/>
            <ac:spMk id="137" creationId="{CC63BC03-6BFC-4B25-9A7D-265729A0B02E}"/>
          </ac:spMkLst>
        </pc:spChg>
        <pc:spChg chg="mod">
          <ac:chgData name="James Eckard" userId="1c4e71f3-845d-48c8-bbdc-a972f2703825" providerId="ADAL" clId="{992E3CA9-DFB7-4769-8B66-14750A66DFCA}" dt="2023-09-07T17:24:16.622" v="1320" actId="1038"/>
          <ac:spMkLst>
            <pc:docMk/>
            <pc:sldMk cId="3784099987" sldId="434"/>
            <ac:spMk id="145" creationId="{8C8EDF56-DE20-9A40-80EC-1BC945FA6631}"/>
          </ac:spMkLst>
        </pc:spChg>
        <pc:spChg chg="mod">
          <ac:chgData name="James Eckard" userId="1c4e71f3-845d-48c8-bbdc-a972f2703825" providerId="ADAL" clId="{992E3CA9-DFB7-4769-8B66-14750A66DFCA}" dt="2023-09-07T17:24:16.622" v="1320" actId="1038"/>
          <ac:spMkLst>
            <pc:docMk/>
            <pc:sldMk cId="3784099987" sldId="434"/>
            <ac:spMk id="146" creationId="{185A33E9-0B6B-1B41-B871-4B002499FF60}"/>
          </ac:spMkLst>
        </pc:spChg>
        <pc:spChg chg="mod">
          <ac:chgData name="James Eckard" userId="1c4e71f3-845d-48c8-bbdc-a972f2703825" providerId="ADAL" clId="{992E3CA9-DFB7-4769-8B66-14750A66DFCA}" dt="2023-09-07T18:04:13.027" v="1411" actId="20577"/>
          <ac:spMkLst>
            <pc:docMk/>
            <pc:sldMk cId="3784099987" sldId="434"/>
            <ac:spMk id="167" creationId="{839F0C8D-F337-7F4F-9DE7-0EFB9206265A}"/>
          </ac:spMkLst>
        </pc:spChg>
        <pc:spChg chg="mod">
          <ac:chgData name="James Eckard" userId="1c4e71f3-845d-48c8-bbdc-a972f2703825" providerId="ADAL" clId="{992E3CA9-DFB7-4769-8B66-14750A66DFCA}" dt="2023-09-07T18:04:05.987" v="1407" actId="20577"/>
          <ac:spMkLst>
            <pc:docMk/>
            <pc:sldMk cId="3784099987" sldId="434"/>
            <ac:spMk id="168" creationId="{42BC4BDF-95A8-9A43-846F-FF21C5965CC4}"/>
          </ac:spMkLst>
        </pc:spChg>
        <pc:spChg chg="mod">
          <ac:chgData name="James Eckard" userId="1c4e71f3-845d-48c8-bbdc-a972f2703825" providerId="ADAL" clId="{992E3CA9-DFB7-4769-8B66-14750A66DFCA}" dt="2023-09-07T18:04:10.207" v="1409" actId="20577"/>
          <ac:spMkLst>
            <pc:docMk/>
            <pc:sldMk cId="3784099987" sldId="434"/>
            <ac:spMk id="213" creationId="{41129EC6-3FDA-B741-9D9F-E5516F77E59C}"/>
          </ac:spMkLst>
        </pc:spChg>
        <pc:picChg chg="add mod">
          <ac:chgData name="James Eckard" userId="1c4e71f3-845d-48c8-bbdc-a972f2703825" providerId="ADAL" clId="{992E3CA9-DFB7-4769-8B66-14750A66DFCA}" dt="2023-09-07T18:04:44.484" v="1413" actId="1076"/>
          <ac:picMkLst>
            <pc:docMk/>
            <pc:sldMk cId="3784099987" sldId="434"/>
            <ac:picMk id="10" creationId="{FF8B3A60-78F8-399E-B648-D968C3CE1A2F}"/>
          </ac:picMkLst>
        </pc:picChg>
        <pc:picChg chg="add mod ord">
          <ac:chgData name="James Eckard" userId="1c4e71f3-845d-48c8-bbdc-a972f2703825" providerId="ADAL" clId="{992E3CA9-DFB7-4769-8B66-14750A66DFCA}" dt="2023-09-07T18:05:31.679" v="1432" actId="167"/>
          <ac:picMkLst>
            <pc:docMk/>
            <pc:sldMk cId="3784099987" sldId="434"/>
            <ac:picMk id="12" creationId="{E8F2D9D2-8974-E495-B291-0DBBE4D07709}"/>
          </ac:picMkLst>
        </pc:picChg>
        <pc:picChg chg="mod modCrop">
          <ac:chgData name="James Eckard" userId="1c4e71f3-845d-48c8-bbdc-a972f2703825" providerId="ADAL" clId="{992E3CA9-DFB7-4769-8B66-14750A66DFCA}" dt="2023-09-07T17:25:10.594" v="1374" actId="1076"/>
          <ac:picMkLst>
            <pc:docMk/>
            <pc:sldMk cId="3784099987" sldId="434"/>
            <ac:picMk id="147" creationId="{FB1999D3-2853-3E43-A1FB-43B49464F977}"/>
          </ac:picMkLst>
        </pc:picChg>
        <pc:cxnChg chg="mod">
          <ac:chgData name="James Eckard" userId="1c4e71f3-845d-48c8-bbdc-a972f2703825" providerId="ADAL" clId="{992E3CA9-DFB7-4769-8B66-14750A66DFCA}" dt="2023-09-07T18:09:06.015" v="1460" actId="1076"/>
          <ac:cxnSpMkLst>
            <pc:docMk/>
            <pc:sldMk cId="3784099987" sldId="434"/>
            <ac:cxnSpMk id="6" creationId="{96E57C56-0183-E19A-6C69-EA8D949BF5DF}"/>
          </ac:cxnSpMkLst>
        </pc:cxnChg>
        <pc:cxnChg chg="mod">
          <ac:chgData name="James Eckard" userId="1c4e71f3-845d-48c8-bbdc-a972f2703825" providerId="ADAL" clId="{992E3CA9-DFB7-4769-8B66-14750A66DFCA}" dt="2023-09-07T18:07:39.670" v="1459" actId="14100"/>
          <ac:cxnSpMkLst>
            <pc:docMk/>
            <pc:sldMk cId="3784099987" sldId="434"/>
            <ac:cxnSpMk id="82" creationId="{D2F3C8F4-FF72-492C-9DB5-DF82807DD08F}"/>
          </ac:cxnSpMkLst>
        </pc:cxnChg>
        <pc:cxnChg chg="mod">
          <ac:chgData name="James Eckard" userId="1c4e71f3-845d-48c8-bbdc-a972f2703825" providerId="ADAL" clId="{992E3CA9-DFB7-4769-8B66-14750A66DFCA}" dt="2023-09-07T18:06:26.324" v="1444" actId="1076"/>
          <ac:cxnSpMkLst>
            <pc:docMk/>
            <pc:sldMk cId="3784099987" sldId="434"/>
            <ac:cxnSpMk id="83" creationId="{D16F43B9-97DE-427D-A386-A9C4A45AF426}"/>
          </ac:cxnSpMkLst>
        </pc:cxnChg>
        <pc:cxnChg chg="mod">
          <ac:chgData name="James Eckard" userId="1c4e71f3-845d-48c8-bbdc-a972f2703825" providerId="ADAL" clId="{992E3CA9-DFB7-4769-8B66-14750A66DFCA}" dt="2023-09-07T18:07:16.905" v="1455" actId="14100"/>
          <ac:cxnSpMkLst>
            <pc:docMk/>
            <pc:sldMk cId="3784099987" sldId="434"/>
            <ac:cxnSpMk id="84" creationId="{34B7F48E-E904-4F50-96E8-0647CC8C92F9}"/>
          </ac:cxnSpMkLst>
        </pc:cxnChg>
        <pc:cxnChg chg="mod">
          <ac:chgData name="James Eckard" userId="1c4e71f3-845d-48c8-bbdc-a972f2703825" providerId="ADAL" clId="{992E3CA9-DFB7-4769-8B66-14750A66DFCA}" dt="2023-09-07T18:06:57.949" v="1451" actId="1076"/>
          <ac:cxnSpMkLst>
            <pc:docMk/>
            <pc:sldMk cId="3784099987" sldId="434"/>
            <ac:cxnSpMk id="85" creationId="{3D432914-4B56-4F91-A654-1AD9BF3D5105}"/>
          </ac:cxnSpMkLst>
        </pc:cxnChg>
        <pc:cxnChg chg="mod">
          <ac:chgData name="James Eckard" userId="1c4e71f3-845d-48c8-bbdc-a972f2703825" providerId="ADAL" clId="{992E3CA9-DFB7-4769-8B66-14750A66DFCA}" dt="2023-09-07T18:06:11.703" v="1440" actId="14100"/>
          <ac:cxnSpMkLst>
            <pc:docMk/>
            <pc:sldMk cId="3784099987" sldId="434"/>
            <ac:cxnSpMk id="86" creationId="{2D42A6DB-E044-47E1-A94B-58D6203DA73C}"/>
          </ac:cxnSpMkLst>
        </pc:cxnChg>
        <pc:cxnChg chg="mod">
          <ac:chgData name="James Eckard" userId="1c4e71f3-845d-48c8-bbdc-a972f2703825" providerId="ADAL" clId="{992E3CA9-DFB7-4769-8B66-14750A66DFCA}" dt="2023-09-07T18:05:50.233" v="1435" actId="14100"/>
          <ac:cxnSpMkLst>
            <pc:docMk/>
            <pc:sldMk cId="3784099987" sldId="434"/>
            <ac:cxnSpMk id="87" creationId="{7BC6E4B0-1DA0-4702-B3AF-26E8CD9A9BA2}"/>
          </ac:cxnSpMkLst>
        </pc:cxnChg>
        <pc:cxnChg chg="mod">
          <ac:chgData name="James Eckard" userId="1c4e71f3-845d-48c8-bbdc-a972f2703825" providerId="ADAL" clId="{992E3CA9-DFB7-4769-8B66-14750A66DFCA}" dt="2023-09-07T18:02:50.444" v="1382" actId="1076"/>
          <ac:cxnSpMkLst>
            <pc:docMk/>
            <pc:sldMk cId="3784099987" sldId="434"/>
            <ac:cxnSpMk id="133" creationId="{962C080B-C7DB-462F-B07B-E82175C643CD}"/>
          </ac:cxnSpMkLst>
        </pc:cxnChg>
      </pc:sldChg>
      <pc:sldChg chg="modSp add mod">
        <pc:chgData name="James Eckard" userId="1c4e71f3-845d-48c8-bbdc-a972f2703825" providerId="ADAL" clId="{992E3CA9-DFB7-4769-8B66-14750A66DFCA}" dt="2023-09-07T18:13:56.651" v="1528" actId="13926"/>
        <pc:sldMkLst>
          <pc:docMk/>
          <pc:sldMk cId="2702313905" sldId="435"/>
        </pc:sldMkLst>
        <pc:graphicFrameChg chg="mod modGraphic">
          <ac:chgData name="James Eckard" userId="1c4e71f3-845d-48c8-bbdc-a972f2703825" providerId="ADAL" clId="{992E3CA9-DFB7-4769-8B66-14750A66DFCA}" dt="2023-09-07T18:13:56.651" v="1528" actId="13926"/>
          <ac:graphicFrameMkLst>
            <pc:docMk/>
            <pc:sldMk cId="2702313905" sldId="435"/>
            <ac:graphicFrameMk id="5" creationId="{00000000-0000-0000-0000-000000000000}"/>
          </ac:graphicFrameMkLst>
        </pc:graphicFrameChg>
      </pc:sldChg>
      <pc:sldChg chg="addSp delSp modSp add mod">
        <pc:chgData name="James Eckard" userId="1c4e71f3-845d-48c8-bbdc-a972f2703825" providerId="ADAL" clId="{992E3CA9-DFB7-4769-8B66-14750A66DFCA}" dt="2023-09-07T21:28:43.448" v="2515" actId="1076"/>
        <pc:sldMkLst>
          <pc:docMk/>
          <pc:sldMk cId="3037348462" sldId="437"/>
        </pc:sldMkLst>
        <pc:spChg chg="mod">
          <ac:chgData name="James Eckard" userId="1c4e71f3-845d-48c8-bbdc-a972f2703825" providerId="ADAL" clId="{992E3CA9-DFB7-4769-8B66-14750A66DFCA}" dt="2023-09-07T21:24:08.241" v="1991"/>
          <ac:spMkLst>
            <pc:docMk/>
            <pc:sldMk cId="3037348462" sldId="437"/>
            <ac:spMk id="3" creationId="{5EA0CA33-8DCB-1AAE-455A-1794B071521E}"/>
          </ac:spMkLst>
        </pc:spChg>
        <pc:spChg chg="mod">
          <ac:chgData name="James Eckard" userId="1c4e71f3-845d-48c8-bbdc-a972f2703825" providerId="ADAL" clId="{992E3CA9-DFB7-4769-8B66-14750A66DFCA}" dt="2023-09-07T21:27:53.067" v="2510" actId="20577"/>
          <ac:spMkLst>
            <pc:docMk/>
            <pc:sldMk cId="3037348462" sldId="437"/>
            <ac:spMk id="8" creationId="{4C44FA6F-F426-62FC-50A5-B21201BDCBB0}"/>
          </ac:spMkLst>
        </pc:spChg>
        <pc:picChg chg="add mod">
          <ac:chgData name="James Eckard" userId="1c4e71f3-845d-48c8-bbdc-a972f2703825" providerId="ADAL" clId="{992E3CA9-DFB7-4769-8B66-14750A66DFCA}" dt="2023-09-07T21:28:43.448" v="2515" actId="1076"/>
          <ac:picMkLst>
            <pc:docMk/>
            <pc:sldMk cId="3037348462" sldId="437"/>
            <ac:picMk id="6" creationId="{A010E4BE-740B-F9C5-F0EB-907B8E89302F}"/>
          </ac:picMkLst>
        </pc:picChg>
        <pc:picChg chg="del mod">
          <ac:chgData name="James Eckard" userId="1c4e71f3-845d-48c8-bbdc-a972f2703825" providerId="ADAL" clId="{992E3CA9-DFB7-4769-8B66-14750A66DFCA}" dt="2023-09-07T21:25:58.678" v="2224" actId="478"/>
          <ac:picMkLst>
            <pc:docMk/>
            <pc:sldMk cId="3037348462" sldId="437"/>
            <ac:picMk id="7" creationId="{83D710A8-CE9A-9CB6-B913-79241E4376BC}"/>
          </ac:picMkLst>
        </pc:picChg>
        <pc:picChg chg="del">
          <ac:chgData name="James Eckard" userId="1c4e71f3-845d-48c8-bbdc-a972f2703825" providerId="ADAL" clId="{992E3CA9-DFB7-4769-8B66-14750A66DFCA}" dt="2023-09-07T21:27:56.873" v="2511" actId="478"/>
          <ac:picMkLst>
            <pc:docMk/>
            <pc:sldMk cId="3037348462" sldId="437"/>
            <ac:picMk id="2052" creationId="{FDA93BF7-E082-5D4A-0A63-2BC65D8EA05A}"/>
          </ac:picMkLst>
        </pc:picChg>
      </pc:sldChg>
    </pc:docChg>
  </pc:docChgLst>
  <pc:docChgLst>
    <pc:chgData name="Aidan Earley" userId="1d59a36f-f796-491f-ac63-75d11a57a75e" providerId="ADAL" clId="{399064A6-682F-4AE6-B504-9F5AEE98E665}"/>
    <pc:docChg chg="undo custSel modSld">
      <pc:chgData name="Aidan Earley" userId="1d59a36f-f796-491f-ac63-75d11a57a75e" providerId="ADAL" clId="{399064A6-682F-4AE6-B504-9F5AEE98E665}" dt="2023-09-07T18:42:39.013" v="8" actId="20577"/>
      <pc:docMkLst>
        <pc:docMk/>
      </pc:docMkLst>
      <pc:sldChg chg="modSp mod">
        <pc:chgData name="Aidan Earley" userId="1d59a36f-f796-491f-ac63-75d11a57a75e" providerId="ADAL" clId="{399064A6-682F-4AE6-B504-9F5AEE98E665}" dt="2023-09-07T18:35:20.931" v="4" actId="14734"/>
        <pc:sldMkLst>
          <pc:docMk/>
          <pc:sldMk cId="1815074120" sldId="381"/>
        </pc:sldMkLst>
        <pc:spChg chg="mod">
          <ac:chgData name="Aidan Earley" userId="1d59a36f-f796-491f-ac63-75d11a57a75e" providerId="ADAL" clId="{399064A6-682F-4AE6-B504-9F5AEE98E665}" dt="2023-09-07T18:33:42.847" v="1" actId="34135"/>
          <ac:spMkLst>
            <pc:docMk/>
            <pc:sldMk cId="1815074120" sldId="381"/>
            <ac:spMk id="20" creationId="{00B7DE71-8250-09AB-CEBC-6CAD4B38235A}"/>
          </ac:spMkLst>
        </pc:spChg>
        <pc:graphicFrameChg chg="modGraphic">
          <ac:chgData name="Aidan Earley" userId="1d59a36f-f796-491f-ac63-75d11a57a75e" providerId="ADAL" clId="{399064A6-682F-4AE6-B504-9F5AEE98E665}" dt="2023-09-07T18:35:20.931" v="4" actId="14734"/>
          <ac:graphicFrameMkLst>
            <pc:docMk/>
            <pc:sldMk cId="1815074120" sldId="381"/>
            <ac:graphicFrameMk id="12" creationId="{37975340-1040-F60C-952C-0C0693B8315C}"/>
          </ac:graphicFrameMkLst>
        </pc:graphicFrameChg>
      </pc:sldChg>
      <pc:sldChg chg="modSp mod">
        <pc:chgData name="Aidan Earley" userId="1d59a36f-f796-491f-ac63-75d11a57a75e" providerId="ADAL" clId="{399064A6-682F-4AE6-B504-9F5AEE98E665}" dt="2023-09-07T18:42:39.013" v="8" actId="20577"/>
        <pc:sldMkLst>
          <pc:docMk/>
          <pc:sldMk cId="2241251781" sldId="449"/>
        </pc:sldMkLst>
        <pc:spChg chg="mod">
          <ac:chgData name="Aidan Earley" userId="1d59a36f-f796-491f-ac63-75d11a57a75e" providerId="ADAL" clId="{399064A6-682F-4AE6-B504-9F5AEE98E665}" dt="2023-09-07T18:42:39.013" v="8" actId="20577"/>
          <ac:spMkLst>
            <pc:docMk/>
            <pc:sldMk cId="2241251781" sldId="449"/>
            <ac:spMk id="8" creationId="{00000000-0000-0000-0000-000000000000}"/>
          </ac:spMkLst>
        </pc:spChg>
      </pc:sldChg>
    </pc:docChg>
  </pc:docChgLst>
  <pc:docChgLst>
    <pc:chgData name="Gray, Chad A. (GRC-MB00)" userId="237d1f66-3751-4c88-a72e-12ee405dfdbd" providerId="ADAL" clId="{404E0D47-B52F-4DB6-9C33-B2BCE485726D}"/>
    <pc:docChg chg="undo redo custSel delSld modSld">
      <pc:chgData name="Gray, Chad A. (GRC-MB00)" userId="237d1f66-3751-4c88-a72e-12ee405dfdbd" providerId="ADAL" clId="{404E0D47-B52F-4DB6-9C33-B2BCE485726D}" dt="2023-09-12T19:00:41.252" v="127" actId="20577"/>
      <pc:docMkLst>
        <pc:docMk/>
      </pc:docMkLst>
      <pc:sldChg chg="modSp mod">
        <pc:chgData name="Gray, Chad A. (GRC-MB00)" userId="237d1f66-3751-4c88-a72e-12ee405dfdbd" providerId="ADAL" clId="{404E0D47-B52F-4DB6-9C33-B2BCE485726D}" dt="2023-09-12T18:57:33.305" v="119" actId="14100"/>
        <pc:sldMkLst>
          <pc:docMk/>
          <pc:sldMk cId="3940059121" sldId="330"/>
        </pc:sldMkLst>
        <pc:spChg chg="mod">
          <ac:chgData name="Gray, Chad A. (GRC-MB00)" userId="237d1f66-3751-4c88-a72e-12ee405dfdbd" providerId="ADAL" clId="{404E0D47-B52F-4DB6-9C33-B2BCE485726D}" dt="2023-09-12T18:55:50.646" v="114" actId="20577"/>
          <ac:spMkLst>
            <pc:docMk/>
            <pc:sldMk cId="3940059121" sldId="330"/>
            <ac:spMk id="19" creationId="{00000000-0000-0000-0000-000000000000}"/>
          </ac:spMkLst>
        </pc:spChg>
        <pc:graphicFrameChg chg="modGraphic">
          <ac:chgData name="Gray, Chad A. (GRC-MB00)" userId="237d1f66-3751-4c88-a72e-12ee405dfdbd" providerId="ADAL" clId="{404E0D47-B52F-4DB6-9C33-B2BCE485726D}" dt="2023-09-12T18:57:33.305" v="119" actId="14100"/>
          <ac:graphicFrameMkLst>
            <pc:docMk/>
            <pc:sldMk cId="3940059121" sldId="330"/>
            <ac:graphicFrameMk id="21" creationId="{D11472CF-08B3-0B42-9160-B3BF92810FE2}"/>
          </ac:graphicFrameMkLst>
        </pc:graphicFrameChg>
      </pc:sldChg>
      <pc:sldChg chg="modSp mod">
        <pc:chgData name="Gray, Chad A. (GRC-MB00)" userId="237d1f66-3751-4c88-a72e-12ee405dfdbd" providerId="ADAL" clId="{404E0D47-B52F-4DB6-9C33-B2BCE485726D}" dt="2023-09-12T19:00:41.252" v="127" actId="20577"/>
        <pc:sldMkLst>
          <pc:docMk/>
          <pc:sldMk cId="3878497952" sldId="333"/>
        </pc:sldMkLst>
        <pc:spChg chg="mod">
          <ac:chgData name="Gray, Chad A. (GRC-MB00)" userId="237d1f66-3751-4c88-a72e-12ee405dfdbd" providerId="ADAL" clId="{404E0D47-B52F-4DB6-9C33-B2BCE485726D}" dt="2023-09-12T19:00:41.252" v="127" actId="20577"/>
          <ac:spMkLst>
            <pc:docMk/>
            <pc:sldMk cId="3878497952" sldId="333"/>
            <ac:spMk id="5" creationId="{5E5B9F86-E027-096E-83DA-8ABDF64214A9}"/>
          </ac:spMkLst>
        </pc:spChg>
      </pc:sldChg>
      <pc:sldChg chg="del">
        <pc:chgData name="Gray, Chad A. (GRC-MB00)" userId="237d1f66-3751-4c88-a72e-12ee405dfdbd" providerId="ADAL" clId="{404E0D47-B52F-4DB6-9C33-B2BCE485726D}" dt="2023-09-12T14:11:45.720" v="2" actId="47"/>
        <pc:sldMkLst>
          <pc:docMk/>
          <pc:sldMk cId="1815074120" sldId="381"/>
        </pc:sldMkLst>
      </pc:sldChg>
      <pc:sldChg chg="del">
        <pc:chgData name="Gray, Chad A. (GRC-MB00)" userId="237d1f66-3751-4c88-a72e-12ee405dfdbd" providerId="ADAL" clId="{404E0D47-B52F-4DB6-9C33-B2BCE485726D}" dt="2023-09-12T14:11:45.720" v="2" actId="47"/>
        <pc:sldMkLst>
          <pc:docMk/>
          <pc:sldMk cId="97219245" sldId="401"/>
        </pc:sldMkLst>
      </pc:sldChg>
      <pc:sldChg chg="del">
        <pc:chgData name="Gray, Chad A. (GRC-MB00)" userId="237d1f66-3751-4c88-a72e-12ee405dfdbd" providerId="ADAL" clId="{404E0D47-B52F-4DB6-9C33-B2BCE485726D}" dt="2023-09-12T14:11:45.720" v="2" actId="47"/>
        <pc:sldMkLst>
          <pc:docMk/>
          <pc:sldMk cId="2525374226" sldId="403"/>
        </pc:sldMkLst>
      </pc:sldChg>
      <pc:sldChg chg="modSp mod">
        <pc:chgData name="Gray, Chad A. (GRC-MB00)" userId="237d1f66-3751-4c88-a72e-12ee405dfdbd" providerId="ADAL" clId="{404E0D47-B52F-4DB6-9C33-B2BCE485726D}" dt="2023-09-12T18:53:08.937" v="70" actId="1035"/>
        <pc:sldMkLst>
          <pc:docMk/>
          <pc:sldMk cId="2879004689" sldId="406"/>
        </pc:sldMkLst>
        <pc:spChg chg="mod">
          <ac:chgData name="Gray, Chad A. (GRC-MB00)" userId="237d1f66-3751-4c88-a72e-12ee405dfdbd" providerId="ADAL" clId="{404E0D47-B52F-4DB6-9C33-B2BCE485726D}" dt="2023-09-12T18:53:08.937" v="70" actId="1035"/>
          <ac:spMkLst>
            <pc:docMk/>
            <pc:sldMk cId="2879004689" sldId="406"/>
            <ac:spMk id="3" creationId="{D39586DD-3797-5A04-19C5-97B00AC52371}"/>
          </ac:spMkLst>
        </pc:spChg>
      </pc:sldChg>
      <pc:sldChg chg="del">
        <pc:chgData name="Gray, Chad A. (GRC-MB00)" userId="237d1f66-3751-4c88-a72e-12ee405dfdbd" providerId="ADAL" clId="{404E0D47-B52F-4DB6-9C33-B2BCE485726D}" dt="2023-09-12T14:11:45.720" v="2" actId="47"/>
        <pc:sldMkLst>
          <pc:docMk/>
          <pc:sldMk cId="1904020298" sldId="408"/>
        </pc:sldMkLst>
      </pc:sldChg>
      <pc:sldChg chg="modSp mod">
        <pc:chgData name="Gray, Chad A. (GRC-MB00)" userId="237d1f66-3751-4c88-a72e-12ee405dfdbd" providerId="ADAL" clId="{404E0D47-B52F-4DB6-9C33-B2BCE485726D}" dt="2023-09-12T18:57:52.291" v="120" actId="113"/>
        <pc:sldMkLst>
          <pc:docMk/>
          <pc:sldMk cId="3488932711" sldId="410"/>
        </pc:sldMkLst>
        <pc:spChg chg="mod">
          <ac:chgData name="Gray, Chad A. (GRC-MB00)" userId="237d1f66-3751-4c88-a72e-12ee405dfdbd" providerId="ADAL" clId="{404E0D47-B52F-4DB6-9C33-B2BCE485726D}" dt="2023-09-12T18:57:52.291" v="120" actId="113"/>
          <ac:spMkLst>
            <pc:docMk/>
            <pc:sldMk cId="3488932711" sldId="410"/>
            <ac:spMk id="4" creationId="{00000000-0000-0000-0000-000000000000}"/>
          </ac:spMkLst>
        </pc:spChg>
      </pc:sldChg>
      <pc:sldChg chg="del">
        <pc:chgData name="Gray, Chad A. (GRC-MB00)" userId="237d1f66-3751-4c88-a72e-12ee405dfdbd" providerId="ADAL" clId="{404E0D47-B52F-4DB6-9C33-B2BCE485726D}" dt="2023-09-12T14:11:45.720" v="2" actId="47"/>
        <pc:sldMkLst>
          <pc:docMk/>
          <pc:sldMk cId="2409282424" sldId="417"/>
        </pc:sldMkLst>
      </pc:sldChg>
      <pc:sldChg chg="del">
        <pc:chgData name="Gray, Chad A. (GRC-MB00)" userId="237d1f66-3751-4c88-a72e-12ee405dfdbd" providerId="ADAL" clId="{404E0D47-B52F-4DB6-9C33-B2BCE485726D}" dt="2023-09-12T14:11:45.720" v="2" actId="47"/>
        <pc:sldMkLst>
          <pc:docMk/>
          <pc:sldMk cId="2377834751" sldId="420"/>
        </pc:sldMkLst>
      </pc:sldChg>
      <pc:sldChg chg="modSp mod">
        <pc:chgData name="Gray, Chad A. (GRC-MB00)" userId="237d1f66-3751-4c88-a72e-12ee405dfdbd" providerId="ADAL" clId="{404E0D47-B52F-4DB6-9C33-B2BCE485726D}" dt="2023-09-12T18:50:10.568" v="32" actId="2711"/>
        <pc:sldMkLst>
          <pc:docMk/>
          <pc:sldMk cId="1924528718" sldId="428"/>
        </pc:sldMkLst>
        <pc:spChg chg="mod">
          <ac:chgData name="Gray, Chad A. (GRC-MB00)" userId="237d1f66-3751-4c88-a72e-12ee405dfdbd" providerId="ADAL" clId="{404E0D47-B52F-4DB6-9C33-B2BCE485726D}" dt="2023-09-12T18:50:10.568" v="32" actId="2711"/>
          <ac:spMkLst>
            <pc:docMk/>
            <pc:sldMk cId="1924528718" sldId="428"/>
            <ac:spMk id="25" creationId="{00000000-0000-0000-0000-000000000000}"/>
          </ac:spMkLst>
        </pc:spChg>
      </pc:sldChg>
      <pc:sldChg chg="modSp mod">
        <pc:chgData name="Gray, Chad A. (GRC-MB00)" userId="237d1f66-3751-4c88-a72e-12ee405dfdbd" providerId="ADAL" clId="{404E0D47-B52F-4DB6-9C33-B2BCE485726D}" dt="2023-09-12T18:53:15.237" v="80" actId="1035"/>
        <pc:sldMkLst>
          <pc:docMk/>
          <pc:sldMk cId="3601462715" sldId="429"/>
        </pc:sldMkLst>
        <pc:spChg chg="mod">
          <ac:chgData name="Gray, Chad A. (GRC-MB00)" userId="237d1f66-3751-4c88-a72e-12ee405dfdbd" providerId="ADAL" clId="{404E0D47-B52F-4DB6-9C33-B2BCE485726D}" dt="2023-09-12T18:53:15.237" v="80" actId="1035"/>
          <ac:spMkLst>
            <pc:docMk/>
            <pc:sldMk cId="3601462715" sldId="429"/>
            <ac:spMk id="3" creationId="{811DA1A0-904B-B7A4-3C95-712D94777A39}"/>
          </ac:spMkLst>
        </pc:spChg>
      </pc:sldChg>
      <pc:sldChg chg="modSp mod">
        <pc:chgData name="Gray, Chad A. (GRC-MB00)" userId="237d1f66-3751-4c88-a72e-12ee405dfdbd" providerId="ADAL" clId="{404E0D47-B52F-4DB6-9C33-B2BCE485726D}" dt="2023-09-12T18:53:21.493" v="84" actId="1035"/>
        <pc:sldMkLst>
          <pc:docMk/>
          <pc:sldMk cId="3245151861" sldId="430"/>
        </pc:sldMkLst>
        <pc:spChg chg="mod">
          <ac:chgData name="Gray, Chad A. (GRC-MB00)" userId="237d1f66-3751-4c88-a72e-12ee405dfdbd" providerId="ADAL" clId="{404E0D47-B52F-4DB6-9C33-B2BCE485726D}" dt="2023-09-12T18:53:21.493" v="84" actId="1035"/>
          <ac:spMkLst>
            <pc:docMk/>
            <pc:sldMk cId="3245151861" sldId="430"/>
            <ac:spMk id="3" creationId="{1642533B-65B4-0D63-AD00-A4FFD6C595E3}"/>
          </ac:spMkLst>
        </pc:spChg>
      </pc:sldChg>
      <pc:sldChg chg="modSp mod">
        <pc:chgData name="Gray, Chad A. (GRC-MB00)" userId="237d1f66-3751-4c88-a72e-12ee405dfdbd" providerId="ADAL" clId="{404E0D47-B52F-4DB6-9C33-B2BCE485726D}" dt="2023-09-12T18:53:00.728" v="60" actId="1035"/>
        <pc:sldMkLst>
          <pc:docMk/>
          <pc:sldMk cId="1115278863" sldId="431"/>
        </pc:sldMkLst>
        <pc:spChg chg="mod">
          <ac:chgData name="Gray, Chad A. (GRC-MB00)" userId="237d1f66-3751-4c88-a72e-12ee405dfdbd" providerId="ADAL" clId="{404E0D47-B52F-4DB6-9C33-B2BCE485726D}" dt="2023-09-12T18:53:00.728" v="60" actId="1035"/>
          <ac:spMkLst>
            <pc:docMk/>
            <pc:sldMk cId="1115278863" sldId="431"/>
            <ac:spMk id="3" creationId="{C7DF8758-5C80-AF73-8425-55D0D9E5E76D}"/>
          </ac:spMkLst>
        </pc:spChg>
      </pc:sldChg>
      <pc:sldChg chg="modSp mod">
        <pc:chgData name="Gray, Chad A. (GRC-MB00)" userId="237d1f66-3751-4c88-a72e-12ee405dfdbd" providerId="ADAL" clId="{404E0D47-B52F-4DB6-9C33-B2BCE485726D}" dt="2023-09-12T18:53:46.961" v="96" actId="2711"/>
        <pc:sldMkLst>
          <pc:docMk/>
          <pc:sldMk cId="1303278808" sldId="432"/>
        </pc:sldMkLst>
        <pc:spChg chg="mod">
          <ac:chgData name="Gray, Chad A. (GRC-MB00)" userId="237d1f66-3751-4c88-a72e-12ee405dfdbd" providerId="ADAL" clId="{404E0D47-B52F-4DB6-9C33-B2BCE485726D}" dt="2023-09-12T18:53:46.961" v="96" actId="2711"/>
          <ac:spMkLst>
            <pc:docMk/>
            <pc:sldMk cId="1303278808" sldId="432"/>
            <ac:spMk id="3" creationId="{8F80BCBA-59EC-826B-B5B2-A0EC5DEB3176}"/>
          </ac:spMkLst>
        </pc:spChg>
      </pc:sldChg>
      <pc:sldChg chg="modSp mod">
        <pc:chgData name="Gray, Chad A. (GRC-MB00)" userId="237d1f66-3751-4c88-a72e-12ee405dfdbd" providerId="ADAL" clId="{404E0D47-B52F-4DB6-9C33-B2BCE485726D}" dt="2023-09-12T18:54:42.351" v="110" actId="113"/>
        <pc:sldMkLst>
          <pc:docMk/>
          <pc:sldMk cId="14670563" sldId="433"/>
        </pc:sldMkLst>
        <pc:spChg chg="mod">
          <ac:chgData name="Gray, Chad A. (GRC-MB00)" userId="237d1f66-3751-4c88-a72e-12ee405dfdbd" providerId="ADAL" clId="{404E0D47-B52F-4DB6-9C33-B2BCE485726D}" dt="2023-09-12T18:54:20.535" v="109" actId="2711"/>
          <ac:spMkLst>
            <pc:docMk/>
            <pc:sldMk cId="14670563" sldId="433"/>
            <ac:spMk id="3" creationId="{12A7348F-9699-4D66-EB41-683EF6B504A0}"/>
          </ac:spMkLst>
        </pc:spChg>
        <pc:spChg chg="mod">
          <ac:chgData name="Gray, Chad A. (GRC-MB00)" userId="237d1f66-3751-4c88-a72e-12ee405dfdbd" providerId="ADAL" clId="{404E0D47-B52F-4DB6-9C33-B2BCE485726D}" dt="2023-09-12T18:54:42.351" v="110" actId="113"/>
          <ac:spMkLst>
            <pc:docMk/>
            <pc:sldMk cId="14670563" sldId="433"/>
            <ac:spMk id="4" creationId="{00000000-0000-0000-0000-000000000000}"/>
          </ac:spMkLst>
        </pc:spChg>
      </pc:sldChg>
      <pc:sldChg chg="modSp mod">
        <pc:chgData name="Gray, Chad A. (GRC-MB00)" userId="237d1f66-3751-4c88-a72e-12ee405dfdbd" providerId="ADAL" clId="{404E0D47-B52F-4DB6-9C33-B2BCE485726D}" dt="2023-09-12T18:50:42.329" v="33" actId="207"/>
        <pc:sldMkLst>
          <pc:docMk/>
          <pc:sldMk cId="3784099987" sldId="434"/>
        </pc:sldMkLst>
        <pc:spChg chg="mod">
          <ac:chgData name="Gray, Chad A. (GRC-MB00)" userId="237d1f66-3751-4c88-a72e-12ee405dfdbd" providerId="ADAL" clId="{404E0D47-B52F-4DB6-9C33-B2BCE485726D}" dt="2023-09-12T18:50:42.329" v="33" actId="207"/>
          <ac:spMkLst>
            <pc:docMk/>
            <pc:sldMk cId="3784099987" sldId="434"/>
            <ac:spMk id="2" creationId="{5C7D267F-672C-604D-91D9-F729E236A118}"/>
          </ac:spMkLst>
        </pc:spChg>
      </pc:sldChg>
      <pc:sldChg chg="del">
        <pc:chgData name="Gray, Chad A. (GRC-MB00)" userId="237d1f66-3751-4c88-a72e-12ee405dfdbd" providerId="ADAL" clId="{404E0D47-B52F-4DB6-9C33-B2BCE485726D}" dt="2023-09-12T14:11:45.720" v="2" actId="47"/>
        <pc:sldMkLst>
          <pc:docMk/>
          <pc:sldMk cId="1982870550" sldId="436"/>
        </pc:sldMkLst>
      </pc:sldChg>
      <pc:sldChg chg="del">
        <pc:chgData name="Gray, Chad A. (GRC-MB00)" userId="237d1f66-3751-4c88-a72e-12ee405dfdbd" providerId="ADAL" clId="{404E0D47-B52F-4DB6-9C33-B2BCE485726D}" dt="2023-09-12T14:11:45.720" v="2" actId="47"/>
        <pc:sldMkLst>
          <pc:docMk/>
          <pc:sldMk cId="1679117670" sldId="438"/>
        </pc:sldMkLst>
      </pc:sldChg>
      <pc:sldChg chg="del">
        <pc:chgData name="Gray, Chad A. (GRC-MB00)" userId="237d1f66-3751-4c88-a72e-12ee405dfdbd" providerId="ADAL" clId="{404E0D47-B52F-4DB6-9C33-B2BCE485726D}" dt="2023-09-12T14:11:45.720" v="2" actId="47"/>
        <pc:sldMkLst>
          <pc:docMk/>
          <pc:sldMk cId="4265817262" sldId="439"/>
        </pc:sldMkLst>
      </pc:sldChg>
      <pc:sldChg chg="del">
        <pc:chgData name="Gray, Chad A. (GRC-MB00)" userId="237d1f66-3751-4c88-a72e-12ee405dfdbd" providerId="ADAL" clId="{404E0D47-B52F-4DB6-9C33-B2BCE485726D}" dt="2023-09-12T14:11:45.720" v="2" actId="47"/>
        <pc:sldMkLst>
          <pc:docMk/>
          <pc:sldMk cId="549550298" sldId="440"/>
        </pc:sldMkLst>
      </pc:sldChg>
      <pc:sldChg chg="del">
        <pc:chgData name="Gray, Chad A. (GRC-MB00)" userId="237d1f66-3751-4c88-a72e-12ee405dfdbd" providerId="ADAL" clId="{404E0D47-B52F-4DB6-9C33-B2BCE485726D}" dt="2023-09-12T14:11:45.720" v="2" actId="47"/>
        <pc:sldMkLst>
          <pc:docMk/>
          <pc:sldMk cId="3885501941" sldId="441"/>
        </pc:sldMkLst>
      </pc:sldChg>
      <pc:sldChg chg="del">
        <pc:chgData name="Gray, Chad A. (GRC-MB00)" userId="237d1f66-3751-4c88-a72e-12ee405dfdbd" providerId="ADAL" clId="{404E0D47-B52F-4DB6-9C33-B2BCE485726D}" dt="2023-09-12T14:11:45.720" v="2" actId="47"/>
        <pc:sldMkLst>
          <pc:docMk/>
          <pc:sldMk cId="3271946894" sldId="442"/>
        </pc:sldMkLst>
      </pc:sldChg>
      <pc:sldChg chg="del">
        <pc:chgData name="Gray, Chad A. (GRC-MB00)" userId="237d1f66-3751-4c88-a72e-12ee405dfdbd" providerId="ADAL" clId="{404E0D47-B52F-4DB6-9C33-B2BCE485726D}" dt="2023-09-12T14:11:45.720" v="2" actId="47"/>
        <pc:sldMkLst>
          <pc:docMk/>
          <pc:sldMk cId="1028735581" sldId="443"/>
        </pc:sldMkLst>
      </pc:sldChg>
      <pc:sldChg chg="del">
        <pc:chgData name="Gray, Chad A. (GRC-MB00)" userId="237d1f66-3751-4c88-a72e-12ee405dfdbd" providerId="ADAL" clId="{404E0D47-B52F-4DB6-9C33-B2BCE485726D}" dt="2023-09-12T14:11:45.720" v="2" actId="47"/>
        <pc:sldMkLst>
          <pc:docMk/>
          <pc:sldMk cId="2970767058" sldId="444"/>
        </pc:sldMkLst>
      </pc:sldChg>
      <pc:sldChg chg="del">
        <pc:chgData name="Gray, Chad A. (GRC-MB00)" userId="237d1f66-3751-4c88-a72e-12ee405dfdbd" providerId="ADAL" clId="{404E0D47-B52F-4DB6-9C33-B2BCE485726D}" dt="2023-09-12T14:11:45.720" v="2" actId="47"/>
        <pc:sldMkLst>
          <pc:docMk/>
          <pc:sldMk cId="1502319026" sldId="445"/>
        </pc:sldMkLst>
      </pc:sldChg>
      <pc:sldChg chg="del">
        <pc:chgData name="Gray, Chad A. (GRC-MB00)" userId="237d1f66-3751-4c88-a72e-12ee405dfdbd" providerId="ADAL" clId="{404E0D47-B52F-4DB6-9C33-B2BCE485726D}" dt="2023-09-12T14:11:45.720" v="2" actId="47"/>
        <pc:sldMkLst>
          <pc:docMk/>
          <pc:sldMk cId="1043996591" sldId="446"/>
        </pc:sldMkLst>
      </pc:sldChg>
      <pc:sldChg chg="del">
        <pc:chgData name="Gray, Chad A. (GRC-MB00)" userId="237d1f66-3751-4c88-a72e-12ee405dfdbd" providerId="ADAL" clId="{404E0D47-B52F-4DB6-9C33-B2BCE485726D}" dt="2023-09-12T14:11:45.720" v="2" actId="47"/>
        <pc:sldMkLst>
          <pc:docMk/>
          <pc:sldMk cId="282323575" sldId="447"/>
        </pc:sldMkLst>
      </pc:sldChg>
      <pc:sldChg chg="del">
        <pc:chgData name="Gray, Chad A. (GRC-MB00)" userId="237d1f66-3751-4c88-a72e-12ee405dfdbd" providerId="ADAL" clId="{404E0D47-B52F-4DB6-9C33-B2BCE485726D}" dt="2023-09-12T14:11:45.720" v="2" actId="47"/>
        <pc:sldMkLst>
          <pc:docMk/>
          <pc:sldMk cId="1367972066" sldId="448"/>
        </pc:sldMkLst>
      </pc:sldChg>
      <pc:sldChg chg="del">
        <pc:chgData name="Gray, Chad A. (GRC-MB00)" userId="237d1f66-3751-4c88-a72e-12ee405dfdbd" providerId="ADAL" clId="{404E0D47-B52F-4DB6-9C33-B2BCE485726D}" dt="2023-09-12T14:11:45.720" v="2" actId="47"/>
        <pc:sldMkLst>
          <pc:docMk/>
          <pc:sldMk cId="2241251781" sldId="449"/>
        </pc:sldMkLst>
      </pc:sldChg>
    </pc:docChg>
  </pc:docChgLst>
  <pc:docChgLst>
    <pc:chgData name="Meghan Cilento" userId="S::meghan.cilento@astrobotic.com::d6b4316d-283c-4714-8f5c-bd8bb972ce4e" providerId="AD" clId="Web-{730BF069-BE38-4102-A352-162A37B2CCB9}"/>
    <pc:docChg chg="addSld modSld">
      <pc:chgData name="Meghan Cilento" userId="S::meghan.cilento@astrobotic.com::d6b4316d-283c-4714-8f5c-bd8bb972ce4e" providerId="AD" clId="Web-{730BF069-BE38-4102-A352-162A37B2CCB9}" dt="2023-09-07T18:44:51.833" v="128" actId="20577"/>
      <pc:docMkLst>
        <pc:docMk/>
      </pc:docMkLst>
      <pc:sldChg chg="modSp">
        <pc:chgData name="Meghan Cilento" userId="S::meghan.cilento@astrobotic.com::d6b4316d-283c-4714-8f5c-bd8bb972ce4e" providerId="AD" clId="Web-{730BF069-BE38-4102-A352-162A37B2CCB9}" dt="2023-09-07T18:37:19.015" v="6"/>
        <pc:sldMkLst>
          <pc:docMk/>
          <pc:sldMk cId="1815074120" sldId="381"/>
        </pc:sldMkLst>
        <pc:spChg chg="mod">
          <ac:chgData name="Meghan Cilento" userId="S::meghan.cilento@astrobotic.com::d6b4316d-283c-4714-8f5c-bd8bb972ce4e" providerId="AD" clId="Web-{730BF069-BE38-4102-A352-162A37B2CCB9}" dt="2023-09-07T18:33:26.262" v="4" actId="1076"/>
          <ac:spMkLst>
            <pc:docMk/>
            <pc:sldMk cId="1815074120" sldId="381"/>
            <ac:spMk id="13" creationId="{FB374280-7DE2-37AE-09B6-2C5E699BFE5E}"/>
          </ac:spMkLst>
        </pc:spChg>
        <pc:spChg chg="mod">
          <ac:chgData name="Meghan Cilento" userId="S::meghan.cilento@astrobotic.com::d6b4316d-283c-4714-8f5c-bd8bb972ce4e" providerId="AD" clId="Web-{730BF069-BE38-4102-A352-162A37B2CCB9}" dt="2023-09-07T18:33:22.606" v="3" actId="1076"/>
          <ac:spMkLst>
            <pc:docMk/>
            <pc:sldMk cId="1815074120" sldId="381"/>
            <ac:spMk id="15" creationId="{78E5A2AE-08C3-9F1C-83A6-D805571351D8}"/>
          </ac:spMkLst>
        </pc:spChg>
        <pc:spChg chg="mod">
          <ac:chgData name="Meghan Cilento" userId="S::meghan.cilento@astrobotic.com::d6b4316d-283c-4714-8f5c-bd8bb972ce4e" providerId="AD" clId="Web-{730BF069-BE38-4102-A352-162A37B2CCB9}" dt="2023-09-07T18:33:14.997" v="1" actId="1076"/>
          <ac:spMkLst>
            <pc:docMk/>
            <pc:sldMk cId="1815074120" sldId="381"/>
            <ac:spMk id="17" creationId="{F34B8CD7-96B0-67CF-DB63-029AC555F5D6}"/>
          </ac:spMkLst>
        </pc:spChg>
        <pc:spChg chg="mod">
          <ac:chgData name="Meghan Cilento" userId="S::meghan.cilento@astrobotic.com::d6b4316d-283c-4714-8f5c-bd8bb972ce4e" providerId="AD" clId="Web-{730BF069-BE38-4102-A352-162A37B2CCB9}" dt="2023-09-07T18:33:17.575" v="2" actId="1076"/>
          <ac:spMkLst>
            <pc:docMk/>
            <pc:sldMk cId="1815074120" sldId="381"/>
            <ac:spMk id="18" creationId="{7444A374-2D6D-FF72-17B1-37A52C26B8E6}"/>
          </ac:spMkLst>
        </pc:spChg>
        <pc:spChg chg="mod">
          <ac:chgData name="Meghan Cilento" userId="S::meghan.cilento@astrobotic.com::d6b4316d-283c-4714-8f5c-bd8bb972ce4e" providerId="AD" clId="Web-{730BF069-BE38-4102-A352-162A37B2CCB9}" dt="2023-09-07T18:33:44.544" v="5" actId="1076"/>
          <ac:spMkLst>
            <pc:docMk/>
            <pc:sldMk cId="1815074120" sldId="381"/>
            <ac:spMk id="21" creationId="{92692218-84ED-FE4D-48A7-7248B10FD86F}"/>
          </ac:spMkLst>
        </pc:spChg>
        <pc:graphicFrameChg chg="modGraphic">
          <ac:chgData name="Meghan Cilento" userId="S::meghan.cilento@astrobotic.com::d6b4316d-283c-4714-8f5c-bd8bb972ce4e" providerId="AD" clId="Web-{730BF069-BE38-4102-A352-162A37B2CCB9}" dt="2023-09-07T18:37:19.015" v="6"/>
          <ac:graphicFrameMkLst>
            <pc:docMk/>
            <pc:sldMk cId="1815074120" sldId="381"/>
            <ac:graphicFrameMk id="12" creationId="{37975340-1040-F60C-952C-0C0693B8315C}"/>
          </ac:graphicFrameMkLst>
        </pc:graphicFrameChg>
      </pc:sldChg>
      <pc:sldChg chg="modSp add replId">
        <pc:chgData name="Meghan Cilento" userId="S::meghan.cilento@astrobotic.com::d6b4316d-283c-4714-8f5c-bd8bb972ce4e" providerId="AD" clId="Web-{730BF069-BE38-4102-A352-162A37B2CCB9}" dt="2023-09-07T18:44:51.833" v="128" actId="20577"/>
        <pc:sldMkLst>
          <pc:docMk/>
          <pc:sldMk cId="2241251781" sldId="449"/>
        </pc:sldMkLst>
        <pc:spChg chg="mod">
          <ac:chgData name="Meghan Cilento" userId="S::meghan.cilento@astrobotic.com::d6b4316d-283c-4714-8f5c-bd8bb972ce4e" providerId="AD" clId="Web-{730BF069-BE38-4102-A352-162A37B2CCB9}" dt="2023-09-07T18:39:54.423" v="14" actId="20577"/>
          <ac:spMkLst>
            <pc:docMk/>
            <pc:sldMk cId="2241251781" sldId="449"/>
            <ac:spMk id="2" creationId="{00000000-0000-0000-0000-000000000000}"/>
          </ac:spMkLst>
        </pc:spChg>
        <pc:spChg chg="mod">
          <ac:chgData name="Meghan Cilento" userId="S::meghan.cilento@astrobotic.com::d6b4316d-283c-4714-8f5c-bd8bb972ce4e" providerId="AD" clId="Web-{730BF069-BE38-4102-A352-162A37B2CCB9}" dt="2023-09-07T18:44:51.833" v="128" actId="20577"/>
          <ac:spMkLst>
            <pc:docMk/>
            <pc:sldMk cId="2241251781" sldId="449"/>
            <ac:spMk id="7" creationId="{00000000-0000-0000-0000-000000000000}"/>
          </ac:spMkLst>
        </pc:spChg>
        <pc:spChg chg="mod">
          <ac:chgData name="Meghan Cilento" userId="S::meghan.cilento@astrobotic.com::d6b4316d-283c-4714-8f5c-bd8bb972ce4e" providerId="AD" clId="Web-{730BF069-BE38-4102-A352-162A37B2CCB9}" dt="2023-09-07T18:44:28.380" v="127" actId="14100"/>
          <ac:spMkLst>
            <pc:docMk/>
            <pc:sldMk cId="2241251781" sldId="449"/>
            <ac:spMk id="8" creationId="{00000000-0000-0000-0000-000000000000}"/>
          </ac:spMkLst>
        </pc:spChg>
        <pc:graphicFrameChg chg="mod modGraphic">
          <ac:chgData name="Meghan Cilento" userId="S::meghan.cilento@astrobotic.com::d6b4316d-283c-4714-8f5c-bd8bb972ce4e" providerId="AD" clId="Web-{730BF069-BE38-4102-A352-162A37B2CCB9}" dt="2023-09-07T18:42:19.363" v="62"/>
          <ac:graphicFrameMkLst>
            <pc:docMk/>
            <pc:sldMk cId="2241251781" sldId="449"/>
            <ac:graphicFrameMk id="9" creationId="{00000000-0000-0000-0000-000000000000}"/>
          </ac:graphicFrameMkLst>
        </pc:graphicFrameChg>
      </pc:sldChg>
    </pc:docChg>
  </pc:docChgLst>
  <pc:docChgLst>
    <pc:chgData name="Meghan Cilento" userId="d6b4316d-283c-4714-8f5c-bd8bb972ce4e" providerId="ADAL" clId="{5CFADCB8-734F-4A43-AFC3-57E257D6F4A3}"/>
    <pc:docChg chg="undo custSel addSld delSld modSld">
      <pc:chgData name="Meghan Cilento" userId="d6b4316d-283c-4714-8f5c-bd8bb972ce4e" providerId="ADAL" clId="{5CFADCB8-734F-4A43-AFC3-57E257D6F4A3}" dt="2023-09-07T17:29:23.020" v="2327" actId="2161"/>
      <pc:docMkLst>
        <pc:docMk/>
      </pc:docMkLst>
      <pc:sldChg chg="addSp delSp modSp mod">
        <pc:chgData name="Meghan Cilento" userId="d6b4316d-283c-4714-8f5c-bd8bb972ce4e" providerId="ADAL" clId="{5CFADCB8-734F-4A43-AFC3-57E257D6F4A3}" dt="2023-09-07T17:29:23.020" v="2327" actId="2161"/>
        <pc:sldMkLst>
          <pc:docMk/>
          <pc:sldMk cId="1815074120" sldId="381"/>
        </pc:sldMkLst>
        <pc:spChg chg="del">
          <ac:chgData name="Meghan Cilento" userId="d6b4316d-283c-4714-8f5c-bd8bb972ce4e" providerId="ADAL" clId="{5CFADCB8-734F-4A43-AFC3-57E257D6F4A3}" dt="2023-09-07T15:45:12.890" v="0" actId="478"/>
          <ac:spMkLst>
            <pc:docMk/>
            <pc:sldMk cId="1815074120" sldId="381"/>
            <ac:spMk id="3" creationId="{00000000-0000-0000-0000-000000000000}"/>
          </ac:spMkLst>
        </pc:spChg>
        <pc:spChg chg="add mod">
          <ac:chgData name="Meghan Cilento" userId="d6b4316d-283c-4714-8f5c-bd8bb972ce4e" providerId="ADAL" clId="{5CFADCB8-734F-4A43-AFC3-57E257D6F4A3}" dt="2023-09-07T17:29:08.215" v="2325" actId="1037"/>
          <ac:spMkLst>
            <pc:docMk/>
            <pc:sldMk cId="1815074120" sldId="381"/>
            <ac:spMk id="13" creationId="{FB374280-7DE2-37AE-09B6-2C5E699BFE5E}"/>
          </ac:spMkLst>
        </pc:spChg>
        <pc:spChg chg="add del mod">
          <ac:chgData name="Meghan Cilento" userId="d6b4316d-283c-4714-8f5c-bd8bb972ce4e" providerId="ADAL" clId="{5CFADCB8-734F-4A43-AFC3-57E257D6F4A3}" dt="2023-09-07T15:48:17.213" v="22" actId="478"/>
          <ac:spMkLst>
            <pc:docMk/>
            <pc:sldMk cId="1815074120" sldId="381"/>
            <ac:spMk id="14" creationId="{C9C31577-8A4E-B686-7322-95983B2F609F}"/>
          </ac:spMkLst>
        </pc:spChg>
        <pc:spChg chg="add mod">
          <ac:chgData name="Meghan Cilento" userId="d6b4316d-283c-4714-8f5c-bd8bb972ce4e" providerId="ADAL" clId="{5CFADCB8-734F-4A43-AFC3-57E257D6F4A3}" dt="2023-09-07T17:29:08.215" v="2325" actId="1037"/>
          <ac:spMkLst>
            <pc:docMk/>
            <pc:sldMk cId="1815074120" sldId="381"/>
            <ac:spMk id="15" creationId="{78E5A2AE-08C3-9F1C-83A6-D805571351D8}"/>
          </ac:spMkLst>
        </pc:spChg>
        <pc:spChg chg="add mod">
          <ac:chgData name="Meghan Cilento" userId="d6b4316d-283c-4714-8f5c-bd8bb972ce4e" providerId="ADAL" clId="{5CFADCB8-734F-4A43-AFC3-57E257D6F4A3}" dt="2023-09-07T17:29:08.215" v="2325" actId="1037"/>
          <ac:spMkLst>
            <pc:docMk/>
            <pc:sldMk cId="1815074120" sldId="381"/>
            <ac:spMk id="16" creationId="{5DE20311-E9D5-926D-53D1-90679E8939F5}"/>
          </ac:spMkLst>
        </pc:spChg>
        <pc:spChg chg="add mod">
          <ac:chgData name="Meghan Cilento" userId="d6b4316d-283c-4714-8f5c-bd8bb972ce4e" providerId="ADAL" clId="{5CFADCB8-734F-4A43-AFC3-57E257D6F4A3}" dt="2023-09-07T17:29:08.215" v="2325" actId="1037"/>
          <ac:spMkLst>
            <pc:docMk/>
            <pc:sldMk cId="1815074120" sldId="381"/>
            <ac:spMk id="17" creationId="{F34B8CD7-96B0-67CF-DB63-029AC555F5D6}"/>
          </ac:spMkLst>
        </pc:spChg>
        <pc:spChg chg="add mod">
          <ac:chgData name="Meghan Cilento" userId="d6b4316d-283c-4714-8f5c-bd8bb972ce4e" providerId="ADAL" clId="{5CFADCB8-734F-4A43-AFC3-57E257D6F4A3}" dt="2023-09-07T17:29:08.215" v="2325" actId="1037"/>
          <ac:spMkLst>
            <pc:docMk/>
            <pc:sldMk cId="1815074120" sldId="381"/>
            <ac:spMk id="18" creationId="{7444A374-2D6D-FF72-17B1-37A52C26B8E6}"/>
          </ac:spMkLst>
        </pc:spChg>
        <pc:spChg chg="add mod">
          <ac:chgData name="Meghan Cilento" userId="d6b4316d-283c-4714-8f5c-bd8bb972ce4e" providerId="ADAL" clId="{5CFADCB8-734F-4A43-AFC3-57E257D6F4A3}" dt="2023-09-07T17:29:08.215" v="2325" actId="1037"/>
          <ac:spMkLst>
            <pc:docMk/>
            <pc:sldMk cId="1815074120" sldId="381"/>
            <ac:spMk id="19" creationId="{DEFE0A95-B2C7-1164-FBA1-EE5A6E469DCD}"/>
          </ac:spMkLst>
        </pc:spChg>
        <pc:spChg chg="add mod">
          <ac:chgData name="Meghan Cilento" userId="d6b4316d-283c-4714-8f5c-bd8bb972ce4e" providerId="ADAL" clId="{5CFADCB8-734F-4A43-AFC3-57E257D6F4A3}" dt="2023-09-07T17:29:08.215" v="2325" actId="1037"/>
          <ac:spMkLst>
            <pc:docMk/>
            <pc:sldMk cId="1815074120" sldId="381"/>
            <ac:spMk id="20" creationId="{00B7DE71-8250-09AB-CEBC-6CAD4B38235A}"/>
          </ac:spMkLst>
        </pc:spChg>
        <pc:spChg chg="add mod">
          <ac:chgData name="Meghan Cilento" userId="d6b4316d-283c-4714-8f5c-bd8bb972ce4e" providerId="ADAL" clId="{5CFADCB8-734F-4A43-AFC3-57E257D6F4A3}" dt="2023-09-07T17:29:08.215" v="2325" actId="1037"/>
          <ac:spMkLst>
            <pc:docMk/>
            <pc:sldMk cId="1815074120" sldId="381"/>
            <ac:spMk id="21" creationId="{92692218-84ED-FE4D-48A7-7248B10FD86F}"/>
          </ac:spMkLst>
        </pc:spChg>
        <pc:spChg chg="add del mod">
          <ac:chgData name="Meghan Cilento" userId="d6b4316d-283c-4714-8f5c-bd8bb972ce4e" providerId="ADAL" clId="{5CFADCB8-734F-4A43-AFC3-57E257D6F4A3}" dt="2023-09-07T17:28:32.799" v="2316" actId="478"/>
          <ac:spMkLst>
            <pc:docMk/>
            <pc:sldMk cId="1815074120" sldId="381"/>
            <ac:spMk id="22" creationId="{1D38C9C0-8A12-61BD-3839-5B6054FC3598}"/>
          </ac:spMkLst>
        </pc:spChg>
        <pc:spChg chg="add del mod">
          <ac:chgData name="Meghan Cilento" userId="d6b4316d-283c-4714-8f5c-bd8bb972ce4e" providerId="ADAL" clId="{5CFADCB8-734F-4A43-AFC3-57E257D6F4A3}" dt="2023-09-07T17:27:46.705" v="2307" actId="478"/>
          <ac:spMkLst>
            <pc:docMk/>
            <pc:sldMk cId="1815074120" sldId="381"/>
            <ac:spMk id="23" creationId="{1C67F8CB-AEB8-2189-67DD-EE55C2443A9D}"/>
          </ac:spMkLst>
        </pc:spChg>
        <pc:graphicFrameChg chg="del">
          <ac:chgData name="Meghan Cilento" userId="d6b4316d-283c-4714-8f5c-bd8bb972ce4e" providerId="ADAL" clId="{5CFADCB8-734F-4A43-AFC3-57E257D6F4A3}" dt="2023-09-07T15:45:15.350" v="1" actId="478"/>
          <ac:graphicFrameMkLst>
            <pc:docMk/>
            <pc:sldMk cId="1815074120" sldId="381"/>
            <ac:graphicFrameMk id="4" creationId="{00000000-0000-0000-0000-000000000000}"/>
          </ac:graphicFrameMkLst>
        </pc:graphicFrameChg>
        <pc:graphicFrameChg chg="add mod modGraphic">
          <ac:chgData name="Meghan Cilento" userId="d6b4316d-283c-4714-8f5c-bd8bb972ce4e" providerId="ADAL" clId="{5CFADCB8-734F-4A43-AFC3-57E257D6F4A3}" dt="2023-09-07T17:29:23.020" v="2327" actId="2161"/>
          <ac:graphicFrameMkLst>
            <pc:docMk/>
            <pc:sldMk cId="1815074120" sldId="381"/>
            <ac:graphicFrameMk id="12" creationId="{37975340-1040-F60C-952C-0C0693B8315C}"/>
          </ac:graphicFrameMkLst>
        </pc:graphicFrameChg>
        <pc:graphicFrameChg chg="mod modGraphic">
          <ac:chgData name="Meghan Cilento" userId="d6b4316d-283c-4714-8f5c-bd8bb972ce4e" providerId="ADAL" clId="{5CFADCB8-734F-4A43-AFC3-57E257D6F4A3}" dt="2023-09-07T17:28:56.621" v="2322" actId="20577"/>
          <ac:graphicFrameMkLst>
            <pc:docMk/>
            <pc:sldMk cId="1815074120" sldId="381"/>
            <ac:graphicFrameMk id="57" creationId="{00000000-0000-0000-0000-000000000000}"/>
          </ac:graphicFrameMkLst>
        </pc:graphicFrameChg>
        <pc:picChg chg="mod">
          <ac:chgData name="Meghan Cilento" userId="d6b4316d-283c-4714-8f5c-bd8bb972ce4e" providerId="ADAL" clId="{5CFADCB8-734F-4A43-AFC3-57E257D6F4A3}" dt="2023-09-07T16:34:15.972" v="219" actId="1076"/>
          <ac:picMkLst>
            <pc:docMk/>
            <pc:sldMk cId="1815074120" sldId="381"/>
            <ac:picMk id="5" creationId="{00000000-0000-0000-0000-000000000000}"/>
          </ac:picMkLst>
        </pc:picChg>
      </pc:sldChg>
      <pc:sldChg chg="del">
        <pc:chgData name="Meghan Cilento" userId="d6b4316d-283c-4714-8f5c-bd8bb972ce4e" providerId="ADAL" clId="{5CFADCB8-734F-4A43-AFC3-57E257D6F4A3}" dt="2023-09-07T17:23:39.194" v="1855" actId="47"/>
        <pc:sldMkLst>
          <pc:docMk/>
          <pc:sldMk cId="3027109881" sldId="384"/>
        </pc:sldMkLst>
      </pc:sldChg>
      <pc:sldChg chg="modSp add mod">
        <pc:chgData name="Meghan Cilento" userId="d6b4316d-283c-4714-8f5c-bd8bb972ce4e" providerId="ADAL" clId="{5CFADCB8-734F-4A43-AFC3-57E257D6F4A3}" dt="2023-09-07T17:02:01.133" v="358" actId="207"/>
        <pc:sldMkLst>
          <pc:docMk/>
          <pc:sldMk cId="1982870550" sldId="436"/>
        </pc:sldMkLst>
        <pc:spChg chg="mod">
          <ac:chgData name="Meghan Cilento" userId="d6b4316d-283c-4714-8f5c-bd8bb972ce4e" providerId="ADAL" clId="{5CFADCB8-734F-4A43-AFC3-57E257D6F4A3}" dt="2023-09-07T17:02:01.133" v="358" actId="207"/>
          <ac:spMkLst>
            <pc:docMk/>
            <pc:sldMk cId="1982870550" sldId="436"/>
            <ac:spMk id="7" creationId="{00000000-0000-0000-0000-000000000000}"/>
          </ac:spMkLst>
        </pc:spChg>
        <pc:spChg chg="mod">
          <ac:chgData name="Meghan Cilento" userId="d6b4316d-283c-4714-8f5c-bd8bb972ce4e" providerId="ADAL" clId="{5CFADCB8-734F-4A43-AFC3-57E257D6F4A3}" dt="2023-09-07T17:01:21.225" v="352" actId="20577"/>
          <ac:spMkLst>
            <pc:docMk/>
            <pc:sldMk cId="1982870550" sldId="436"/>
            <ac:spMk id="8" creationId="{00000000-0000-0000-0000-000000000000}"/>
          </ac:spMkLst>
        </pc:spChg>
        <pc:graphicFrameChg chg="modGraphic">
          <ac:chgData name="Meghan Cilento" userId="d6b4316d-283c-4714-8f5c-bd8bb972ce4e" providerId="ADAL" clId="{5CFADCB8-734F-4A43-AFC3-57E257D6F4A3}" dt="2023-09-07T17:01:51.583" v="356" actId="20577"/>
          <ac:graphicFrameMkLst>
            <pc:docMk/>
            <pc:sldMk cId="1982870550" sldId="436"/>
            <ac:graphicFrameMk id="9" creationId="{00000000-0000-0000-0000-000000000000}"/>
          </ac:graphicFrameMkLst>
        </pc:graphicFrameChg>
      </pc:sldChg>
      <pc:sldChg chg="modSp add mod">
        <pc:chgData name="Meghan Cilento" userId="d6b4316d-283c-4714-8f5c-bd8bb972ce4e" providerId="ADAL" clId="{5CFADCB8-734F-4A43-AFC3-57E257D6F4A3}" dt="2023-09-07T17:05:52.150" v="619" actId="20577"/>
        <pc:sldMkLst>
          <pc:docMk/>
          <pc:sldMk cId="1679117670" sldId="438"/>
        </pc:sldMkLst>
        <pc:spChg chg="mod">
          <ac:chgData name="Meghan Cilento" userId="d6b4316d-283c-4714-8f5c-bd8bb972ce4e" providerId="ADAL" clId="{5CFADCB8-734F-4A43-AFC3-57E257D6F4A3}" dt="2023-09-07T17:05:52.150" v="619" actId="20577"/>
          <ac:spMkLst>
            <pc:docMk/>
            <pc:sldMk cId="1679117670" sldId="438"/>
            <ac:spMk id="7" creationId="{00000000-0000-0000-0000-000000000000}"/>
          </ac:spMkLst>
        </pc:spChg>
        <pc:spChg chg="mod">
          <ac:chgData name="Meghan Cilento" userId="d6b4316d-283c-4714-8f5c-bd8bb972ce4e" providerId="ADAL" clId="{5CFADCB8-734F-4A43-AFC3-57E257D6F4A3}" dt="2023-09-07T17:05:39.023" v="616" actId="20577"/>
          <ac:spMkLst>
            <pc:docMk/>
            <pc:sldMk cId="1679117670" sldId="438"/>
            <ac:spMk id="8" creationId="{00000000-0000-0000-0000-000000000000}"/>
          </ac:spMkLst>
        </pc:spChg>
        <pc:spChg chg="mod">
          <ac:chgData name="Meghan Cilento" userId="d6b4316d-283c-4714-8f5c-bd8bb972ce4e" providerId="ADAL" clId="{5CFADCB8-734F-4A43-AFC3-57E257D6F4A3}" dt="2023-09-07T17:03:40.796" v="382" actId="1076"/>
          <ac:spMkLst>
            <pc:docMk/>
            <pc:sldMk cId="1679117670" sldId="438"/>
            <ac:spMk id="11" creationId="{00000000-0000-0000-0000-000000000000}"/>
          </ac:spMkLst>
        </pc:spChg>
        <pc:grpChg chg="mod">
          <ac:chgData name="Meghan Cilento" userId="d6b4316d-283c-4714-8f5c-bd8bb972ce4e" providerId="ADAL" clId="{5CFADCB8-734F-4A43-AFC3-57E257D6F4A3}" dt="2023-09-07T17:03:38.490" v="381" actId="14100"/>
          <ac:grpSpMkLst>
            <pc:docMk/>
            <pc:sldMk cId="1679117670" sldId="438"/>
            <ac:grpSpMk id="5" creationId="{00000000-0000-0000-0000-000000000000}"/>
          </ac:grpSpMkLst>
        </pc:grpChg>
        <pc:graphicFrameChg chg="mod modGraphic">
          <ac:chgData name="Meghan Cilento" userId="d6b4316d-283c-4714-8f5c-bd8bb972ce4e" providerId="ADAL" clId="{5CFADCB8-734F-4A43-AFC3-57E257D6F4A3}" dt="2023-09-07T17:04:46.309" v="458" actId="20577"/>
          <ac:graphicFrameMkLst>
            <pc:docMk/>
            <pc:sldMk cId="1679117670" sldId="438"/>
            <ac:graphicFrameMk id="9" creationId="{00000000-0000-0000-0000-000000000000}"/>
          </ac:graphicFrameMkLst>
        </pc:graphicFrameChg>
      </pc:sldChg>
      <pc:sldChg chg="modSp add mod">
        <pc:chgData name="Meghan Cilento" userId="d6b4316d-283c-4714-8f5c-bd8bb972ce4e" providerId="ADAL" clId="{5CFADCB8-734F-4A43-AFC3-57E257D6F4A3}" dt="2023-09-07T17:10:12.004" v="960" actId="1076"/>
        <pc:sldMkLst>
          <pc:docMk/>
          <pc:sldMk cId="4265817262" sldId="439"/>
        </pc:sldMkLst>
        <pc:spChg chg="mod">
          <ac:chgData name="Meghan Cilento" userId="d6b4316d-283c-4714-8f5c-bd8bb972ce4e" providerId="ADAL" clId="{5CFADCB8-734F-4A43-AFC3-57E257D6F4A3}" dt="2023-09-07T17:06:29.261" v="637" actId="207"/>
          <ac:spMkLst>
            <pc:docMk/>
            <pc:sldMk cId="4265817262" sldId="439"/>
            <ac:spMk id="7" creationId="{00000000-0000-0000-0000-000000000000}"/>
          </ac:spMkLst>
        </pc:spChg>
        <pc:spChg chg="mod">
          <ac:chgData name="Meghan Cilento" userId="d6b4316d-283c-4714-8f5c-bd8bb972ce4e" providerId="ADAL" clId="{5CFADCB8-734F-4A43-AFC3-57E257D6F4A3}" dt="2023-09-07T17:09:52.090" v="958" actId="20577"/>
          <ac:spMkLst>
            <pc:docMk/>
            <pc:sldMk cId="4265817262" sldId="439"/>
            <ac:spMk id="8" creationId="{00000000-0000-0000-0000-000000000000}"/>
          </ac:spMkLst>
        </pc:spChg>
        <pc:spChg chg="mod">
          <ac:chgData name="Meghan Cilento" userId="d6b4316d-283c-4714-8f5c-bd8bb972ce4e" providerId="ADAL" clId="{5CFADCB8-734F-4A43-AFC3-57E257D6F4A3}" dt="2023-09-07T17:10:12.004" v="960" actId="1076"/>
          <ac:spMkLst>
            <pc:docMk/>
            <pc:sldMk cId="4265817262" sldId="439"/>
            <ac:spMk id="11" creationId="{00000000-0000-0000-0000-000000000000}"/>
          </ac:spMkLst>
        </pc:spChg>
        <pc:grpChg chg="mod">
          <ac:chgData name="Meghan Cilento" userId="d6b4316d-283c-4714-8f5c-bd8bb972ce4e" providerId="ADAL" clId="{5CFADCB8-734F-4A43-AFC3-57E257D6F4A3}" dt="2023-09-07T17:10:08.281" v="959" actId="14100"/>
          <ac:grpSpMkLst>
            <pc:docMk/>
            <pc:sldMk cId="4265817262" sldId="439"/>
            <ac:grpSpMk id="5" creationId="{00000000-0000-0000-0000-000000000000}"/>
          </ac:grpSpMkLst>
        </pc:grpChg>
        <pc:graphicFrameChg chg="mod modGraphic">
          <ac:chgData name="Meghan Cilento" userId="d6b4316d-283c-4714-8f5c-bd8bb972ce4e" providerId="ADAL" clId="{5CFADCB8-734F-4A43-AFC3-57E257D6F4A3}" dt="2023-09-07T17:08:47.493" v="774" actId="20577"/>
          <ac:graphicFrameMkLst>
            <pc:docMk/>
            <pc:sldMk cId="4265817262" sldId="439"/>
            <ac:graphicFrameMk id="9" creationId="{00000000-0000-0000-0000-000000000000}"/>
          </ac:graphicFrameMkLst>
        </pc:graphicFrameChg>
      </pc:sldChg>
      <pc:sldChg chg="modSp add mod">
        <pc:chgData name="Meghan Cilento" userId="d6b4316d-283c-4714-8f5c-bd8bb972ce4e" providerId="ADAL" clId="{5CFADCB8-734F-4A43-AFC3-57E257D6F4A3}" dt="2023-09-07T17:11:33.406" v="979" actId="20577"/>
        <pc:sldMkLst>
          <pc:docMk/>
          <pc:sldMk cId="549550298" sldId="440"/>
        </pc:sldMkLst>
        <pc:spChg chg="mod">
          <ac:chgData name="Meghan Cilento" userId="d6b4316d-283c-4714-8f5c-bd8bb972ce4e" providerId="ADAL" clId="{5CFADCB8-734F-4A43-AFC3-57E257D6F4A3}" dt="2023-09-07T17:11:33.406" v="979" actId="20577"/>
          <ac:spMkLst>
            <pc:docMk/>
            <pc:sldMk cId="549550298" sldId="440"/>
            <ac:spMk id="7" creationId="{00000000-0000-0000-0000-000000000000}"/>
          </ac:spMkLst>
        </pc:spChg>
      </pc:sldChg>
      <pc:sldChg chg="modSp add mod">
        <pc:chgData name="Meghan Cilento" userId="d6b4316d-283c-4714-8f5c-bd8bb972ce4e" providerId="ADAL" clId="{5CFADCB8-734F-4A43-AFC3-57E257D6F4A3}" dt="2023-09-07T17:11:38.755" v="990" actId="20577"/>
        <pc:sldMkLst>
          <pc:docMk/>
          <pc:sldMk cId="3885501941" sldId="441"/>
        </pc:sldMkLst>
        <pc:spChg chg="mod">
          <ac:chgData name="Meghan Cilento" userId="d6b4316d-283c-4714-8f5c-bd8bb972ce4e" providerId="ADAL" clId="{5CFADCB8-734F-4A43-AFC3-57E257D6F4A3}" dt="2023-09-07T17:11:38.755" v="990" actId="20577"/>
          <ac:spMkLst>
            <pc:docMk/>
            <pc:sldMk cId="3885501941" sldId="441"/>
            <ac:spMk id="7" creationId="{00000000-0000-0000-0000-000000000000}"/>
          </ac:spMkLst>
        </pc:spChg>
      </pc:sldChg>
      <pc:sldChg chg="modSp add mod">
        <pc:chgData name="Meghan Cilento" userId="d6b4316d-283c-4714-8f5c-bd8bb972ce4e" providerId="ADAL" clId="{5CFADCB8-734F-4A43-AFC3-57E257D6F4A3}" dt="2023-09-07T17:12:21.781" v="1008" actId="20577"/>
        <pc:sldMkLst>
          <pc:docMk/>
          <pc:sldMk cId="3271946894" sldId="442"/>
        </pc:sldMkLst>
        <pc:spChg chg="mod">
          <ac:chgData name="Meghan Cilento" userId="d6b4316d-283c-4714-8f5c-bd8bb972ce4e" providerId="ADAL" clId="{5CFADCB8-734F-4A43-AFC3-57E257D6F4A3}" dt="2023-09-07T17:12:21.781" v="1008" actId="20577"/>
          <ac:spMkLst>
            <pc:docMk/>
            <pc:sldMk cId="3271946894" sldId="442"/>
            <ac:spMk id="7" creationId="{00000000-0000-0000-0000-000000000000}"/>
          </ac:spMkLst>
        </pc:spChg>
      </pc:sldChg>
      <pc:sldChg chg="modSp add mod">
        <pc:chgData name="Meghan Cilento" userId="d6b4316d-283c-4714-8f5c-bd8bb972ce4e" providerId="ADAL" clId="{5CFADCB8-734F-4A43-AFC3-57E257D6F4A3}" dt="2023-09-07T17:12:50.032" v="1030" actId="20577"/>
        <pc:sldMkLst>
          <pc:docMk/>
          <pc:sldMk cId="1028735581" sldId="443"/>
        </pc:sldMkLst>
        <pc:spChg chg="mod">
          <ac:chgData name="Meghan Cilento" userId="d6b4316d-283c-4714-8f5c-bd8bb972ce4e" providerId="ADAL" clId="{5CFADCB8-734F-4A43-AFC3-57E257D6F4A3}" dt="2023-09-07T17:12:50.032" v="1030" actId="20577"/>
          <ac:spMkLst>
            <pc:docMk/>
            <pc:sldMk cId="1028735581" sldId="443"/>
            <ac:spMk id="7" creationId="{00000000-0000-0000-0000-000000000000}"/>
          </ac:spMkLst>
        </pc:spChg>
      </pc:sldChg>
      <pc:sldChg chg="add">
        <pc:chgData name="Meghan Cilento" userId="d6b4316d-283c-4714-8f5c-bd8bb972ce4e" providerId="ADAL" clId="{5CFADCB8-734F-4A43-AFC3-57E257D6F4A3}" dt="2023-09-07T17:13:11.867" v="1031"/>
        <pc:sldMkLst>
          <pc:docMk/>
          <pc:sldMk cId="2970767058" sldId="444"/>
        </pc:sldMkLst>
      </pc:sldChg>
      <pc:sldChg chg="modSp add mod">
        <pc:chgData name="Meghan Cilento" userId="d6b4316d-283c-4714-8f5c-bd8bb972ce4e" providerId="ADAL" clId="{5CFADCB8-734F-4A43-AFC3-57E257D6F4A3}" dt="2023-09-07T17:27:14.918" v="2305" actId="20577"/>
        <pc:sldMkLst>
          <pc:docMk/>
          <pc:sldMk cId="1502319026" sldId="445"/>
        </pc:sldMkLst>
        <pc:spChg chg="mod">
          <ac:chgData name="Meghan Cilento" userId="d6b4316d-283c-4714-8f5c-bd8bb972ce4e" providerId="ADAL" clId="{5CFADCB8-734F-4A43-AFC3-57E257D6F4A3}" dt="2023-09-07T17:27:14.918" v="2305" actId="20577"/>
          <ac:spMkLst>
            <pc:docMk/>
            <pc:sldMk cId="1502319026" sldId="445"/>
            <ac:spMk id="7" creationId="{00000000-0000-0000-0000-000000000000}"/>
          </ac:spMkLst>
        </pc:spChg>
      </pc:sldChg>
      <pc:sldChg chg="modSp add mod">
        <pc:chgData name="Meghan Cilento" userId="d6b4316d-283c-4714-8f5c-bd8bb972ce4e" providerId="ADAL" clId="{5CFADCB8-734F-4A43-AFC3-57E257D6F4A3}" dt="2023-09-07T17:17:50.758" v="1363" actId="20577"/>
        <pc:sldMkLst>
          <pc:docMk/>
          <pc:sldMk cId="1043996591" sldId="446"/>
        </pc:sldMkLst>
        <pc:spChg chg="mod">
          <ac:chgData name="Meghan Cilento" userId="d6b4316d-283c-4714-8f5c-bd8bb972ce4e" providerId="ADAL" clId="{5CFADCB8-734F-4A43-AFC3-57E257D6F4A3}" dt="2023-09-07T17:17:45.894" v="1357" actId="20577"/>
          <ac:spMkLst>
            <pc:docMk/>
            <pc:sldMk cId="1043996591" sldId="446"/>
            <ac:spMk id="7" creationId="{00000000-0000-0000-0000-000000000000}"/>
          </ac:spMkLst>
        </pc:spChg>
        <pc:spChg chg="mod">
          <ac:chgData name="Meghan Cilento" userId="d6b4316d-283c-4714-8f5c-bd8bb972ce4e" providerId="ADAL" clId="{5CFADCB8-734F-4A43-AFC3-57E257D6F4A3}" dt="2023-09-07T17:17:50.758" v="1363" actId="20577"/>
          <ac:spMkLst>
            <pc:docMk/>
            <pc:sldMk cId="1043996591" sldId="446"/>
            <ac:spMk id="8" creationId="{00000000-0000-0000-0000-000000000000}"/>
          </ac:spMkLst>
        </pc:spChg>
        <pc:graphicFrameChg chg="mod modGraphic">
          <ac:chgData name="Meghan Cilento" userId="d6b4316d-283c-4714-8f5c-bd8bb972ce4e" providerId="ADAL" clId="{5CFADCB8-734F-4A43-AFC3-57E257D6F4A3}" dt="2023-09-07T17:17:01.289" v="1111" actId="20577"/>
          <ac:graphicFrameMkLst>
            <pc:docMk/>
            <pc:sldMk cId="1043996591" sldId="446"/>
            <ac:graphicFrameMk id="9" creationId="{00000000-0000-0000-0000-000000000000}"/>
          </ac:graphicFrameMkLst>
        </pc:graphicFrameChg>
      </pc:sldChg>
      <pc:sldChg chg="addSp delSp modSp add mod">
        <pc:chgData name="Meghan Cilento" userId="d6b4316d-283c-4714-8f5c-bd8bb972ce4e" providerId="ADAL" clId="{5CFADCB8-734F-4A43-AFC3-57E257D6F4A3}" dt="2023-09-07T17:27:06.021" v="2290" actId="1076"/>
        <pc:sldMkLst>
          <pc:docMk/>
          <pc:sldMk cId="282323575" sldId="447"/>
        </pc:sldMkLst>
        <pc:spChg chg="mod">
          <ac:chgData name="Meghan Cilento" userId="d6b4316d-283c-4714-8f5c-bd8bb972ce4e" providerId="ADAL" clId="{5CFADCB8-734F-4A43-AFC3-57E257D6F4A3}" dt="2023-09-07T17:22:16.893" v="1853" actId="948"/>
          <ac:spMkLst>
            <pc:docMk/>
            <pc:sldMk cId="282323575" sldId="447"/>
            <ac:spMk id="8" creationId="{00000000-0000-0000-0000-000000000000}"/>
          </ac:spMkLst>
        </pc:spChg>
        <pc:spChg chg="add del">
          <ac:chgData name="Meghan Cilento" userId="d6b4316d-283c-4714-8f5c-bd8bb972ce4e" providerId="ADAL" clId="{5CFADCB8-734F-4A43-AFC3-57E257D6F4A3}" dt="2023-09-07T17:19:06.757" v="1366" actId="22"/>
          <ac:spMkLst>
            <pc:docMk/>
            <pc:sldMk cId="282323575" sldId="447"/>
            <ac:spMk id="10" creationId="{CC29ED33-ECA3-791F-444A-959A55756BD3}"/>
          </ac:spMkLst>
        </pc:spChg>
        <pc:spChg chg="mod">
          <ac:chgData name="Meghan Cilento" userId="d6b4316d-283c-4714-8f5c-bd8bb972ce4e" providerId="ADAL" clId="{5CFADCB8-734F-4A43-AFC3-57E257D6F4A3}" dt="2023-09-07T17:27:06.021" v="2290" actId="1076"/>
          <ac:spMkLst>
            <pc:docMk/>
            <pc:sldMk cId="282323575" sldId="447"/>
            <ac:spMk id="11" creationId="{00000000-0000-0000-0000-000000000000}"/>
          </ac:spMkLst>
        </pc:spChg>
        <pc:spChg chg="add del">
          <ac:chgData name="Meghan Cilento" userId="d6b4316d-283c-4714-8f5c-bd8bb972ce4e" providerId="ADAL" clId="{5CFADCB8-734F-4A43-AFC3-57E257D6F4A3}" dt="2023-09-07T17:19:08.677" v="1368" actId="22"/>
          <ac:spMkLst>
            <pc:docMk/>
            <pc:sldMk cId="282323575" sldId="447"/>
            <ac:spMk id="14" creationId="{328ACDD3-5F31-BBBB-A145-74A479930D68}"/>
          </ac:spMkLst>
        </pc:spChg>
        <pc:grpChg chg="mod">
          <ac:chgData name="Meghan Cilento" userId="d6b4316d-283c-4714-8f5c-bd8bb972ce4e" providerId="ADAL" clId="{5CFADCB8-734F-4A43-AFC3-57E257D6F4A3}" dt="2023-09-07T17:27:03.245" v="2289" actId="14100"/>
          <ac:grpSpMkLst>
            <pc:docMk/>
            <pc:sldMk cId="282323575" sldId="447"/>
            <ac:grpSpMk id="5" creationId="{00000000-0000-0000-0000-000000000000}"/>
          </ac:grpSpMkLst>
        </pc:grpChg>
        <pc:graphicFrameChg chg="mod modGraphic">
          <ac:chgData name="Meghan Cilento" userId="d6b4316d-283c-4714-8f5c-bd8bb972ce4e" providerId="ADAL" clId="{5CFADCB8-734F-4A43-AFC3-57E257D6F4A3}" dt="2023-09-07T17:20:43.995" v="1573" actId="20577"/>
          <ac:graphicFrameMkLst>
            <pc:docMk/>
            <pc:sldMk cId="282323575" sldId="447"/>
            <ac:graphicFrameMk id="9" creationId="{00000000-0000-0000-0000-000000000000}"/>
          </ac:graphicFrameMkLst>
        </pc:graphicFrameChg>
      </pc:sldChg>
      <pc:sldChg chg="add del">
        <pc:chgData name="Meghan Cilento" userId="d6b4316d-283c-4714-8f5c-bd8bb972ce4e" providerId="ADAL" clId="{5CFADCB8-734F-4A43-AFC3-57E257D6F4A3}" dt="2023-09-07T17:14:02.709" v="1050"/>
        <pc:sldMkLst>
          <pc:docMk/>
          <pc:sldMk cId="3999500937" sldId="447"/>
        </pc:sldMkLst>
      </pc:sldChg>
      <pc:sldChg chg="modSp add mod">
        <pc:chgData name="Meghan Cilento" userId="d6b4316d-283c-4714-8f5c-bd8bb972ce4e" providerId="ADAL" clId="{5CFADCB8-734F-4A43-AFC3-57E257D6F4A3}" dt="2023-09-07T17:26:49.904" v="2287" actId="20577"/>
        <pc:sldMkLst>
          <pc:docMk/>
          <pc:sldMk cId="1367972066" sldId="448"/>
        </pc:sldMkLst>
        <pc:spChg chg="mod">
          <ac:chgData name="Meghan Cilento" userId="d6b4316d-283c-4714-8f5c-bd8bb972ce4e" providerId="ADAL" clId="{5CFADCB8-734F-4A43-AFC3-57E257D6F4A3}" dt="2023-09-07T17:26:49.904" v="2287" actId="20577"/>
          <ac:spMkLst>
            <pc:docMk/>
            <pc:sldMk cId="1367972066" sldId="448"/>
            <ac:spMk id="7" creationId="{00000000-0000-0000-0000-000000000000}"/>
          </ac:spMkLst>
        </pc:spChg>
        <pc:spChg chg="mod">
          <ac:chgData name="Meghan Cilento" userId="d6b4316d-283c-4714-8f5c-bd8bb972ce4e" providerId="ADAL" clId="{5CFADCB8-734F-4A43-AFC3-57E257D6F4A3}" dt="2023-09-07T17:26:29.150" v="2264" actId="20577"/>
          <ac:spMkLst>
            <pc:docMk/>
            <pc:sldMk cId="1367972066" sldId="448"/>
            <ac:spMk id="8" creationId="{00000000-0000-0000-0000-000000000000}"/>
          </ac:spMkLst>
        </pc:spChg>
        <pc:spChg chg="mod">
          <ac:chgData name="Meghan Cilento" userId="d6b4316d-283c-4714-8f5c-bd8bb972ce4e" providerId="ADAL" clId="{5CFADCB8-734F-4A43-AFC3-57E257D6F4A3}" dt="2023-09-07T17:24:31.418" v="1871" actId="1076"/>
          <ac:spMkLst>
            <pc:docMk/>
            <pc:sldMk cId="1367972066" sldId="448"/>
            <ac:spMk id="11" creationId="{00000000-0000-0000-0000-000000000000}"/>
          </ac:spMkLst>
        </pc:spChg>
        <pc:grpChg chg="mod">
          <ac:chgData name="Meghan Cilento" userId="d6b4316d-283c-4714-8f5c-bd8bb972ce4e" providerId="ADAL" clId="{5CFADCB8-734F-4A43-AFC3-57E257D6F4A3}" dt="2023-09-07T17:24:28.278" v="1870" actId="14100"/>
          <ac:grpSpMkLst>
            <pc:docMk/>
            <pc:sldMk cId="1367972066" sldId="448"/>
            <ac:grpSpMk id="5" creationId="{00000000-0000-0000-0000-000000000000}"/>
          </ac:grpSpMkLst>
        </pc:grpChg>
        <pc:graphicFrameChg chg="mod modGraphic">
          <ac:chgData name="Meghan Cilento" userId="d6b4316d-283c-4714-8f5c-bd8bb972ce4e" providerId="ADAL" clId="{5CFADCB8-734F-4A43-AFC3-57E257D6F4A3}" dt="2023-09-07T17:26:36.250" v="2271" actId="20577"/>
          <ac:graphicFrameMkLst>
            <pc:docMk/>
            <pc:sldMk cId="1367972066" sldId="448"/>
            <ac:graphicFrameMk id="9" creationId="{00000000-0000-0000-0000-000000000000}"/>
          </ac:graphicFrameMkLst>
        </pc:graphicFrameChg>
      </pc:sldChg>
      <pc:sldChg chg="del">
        <pc:chgData name="Meghan Cilento" userId="d6b4316d-283c-4714-8f5c-bd8bb972ce4e" providerId="ADAL" clId="{5CFADCB8-734F-4A43-AFC3-57E257D6F4A3}" dt="2023-09-07T17:26:54.279" v="2288" actId="47"/>
        <pc:sldMkLst>
          <pc:docMk/>
          <pc:sldMk cId="642158924" sldId="4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277E75D-796E-544A-918E-932386311232}" type="datetimeFigureOut">
              <a:rPr lang="en-US"/>
              <a:pPr>
                <a:defRPr/>
              </a:pPr>
              <a:t>9/12/2023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CEB6B351-6F3D-EC46-A184-8530CFA3CBE7}" type="slidenum">
              <a:rPr lang="en-US"/>
              <a:pPr>
                <a:defRPr/>
              </a:pPr>
              <a:t>‹#›</a:t>
            </a:fld>
            <a:endParaRPr lang="en-US"/>
          </a:p>
        </p:txBody>
      </p:sp>
    </p:spTree>
    <p:extLst>
      <p:ext uri="{BB962C8B-B14F-4D97-AF65-F5344CB8AC3E}">
        <p14:creationId xmlns:p14="http://schemas.microsoft.com/office/powerpoint/2010/main" val="290664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4DFE72E3-EEB0-5E49-804D-DD1262D95E69}" type="datetimeFigureOut">
              <a:rPr lang="en-US" altLang="x-none"/>
              <a:pPr>
                <a:defRPr/>
              </a:pPr>
              <a:t>9/12/2023</a:t>
            </a:fld>
            <a:endParaRPr lang="en-US" altLang="x-non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83AEBCAE-0345-1F4B-AF5B-AFC84B023E8C}" type="slidenum">
              <a:rPr lang="en-US" altLang="x-none"/>
              <a:pPr>
                <a:defRPr/>
              </a:pPr>
              <a:t>‹#›</a:t>
            </a:fld>
            <a:endParaRPr lang="en-US" altLang="x-none"/>
          </a:p>
        </p:txBody>
      </p:sp>
    </p:spTree>
    <p:extLst>
      <p:ext uri="{BB962C8B-B14F-4D97-AF65-F5344CB8AC3E}">
        <p14:creationId xmlns:p14="http://schemas.microsoft.com/office/powerpoint/2010/main" val="3794634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Please provide pictures specific to your Project for each circle in this coversheet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Please make sure the pictures are Publicly Available and have been cleared by your Center</a:t>
            </a:r>
          </a:p>
        </p:txBody>
      </p:sp>
      <p:sp>
        <p:nvSpPr>
          <p:cNvPr id="4" name="Slide Number Placeholder 3"/>
          <p:cNvSpPr>
            <a:spLocks noGrp="1"/>
          </p:cNvSpPr>
          <p:nvPr>
            <p:ph type="sldNum" sz="quarter" idx="10"/>
          </p:nvPr>
        </p:nvSpPr>
        <p:spPr/>
        <p:txBody>
          <a:bodyPr/>
          <a:lstStyle/>
          <a:p>
            <a:fld id="{041DDCF2-9B85-7E48-A229-6803093FC2E2}" type="slidenum">
              <a:rPr lang="en-US" smtClean="0"/>
              <a:t>1</a:t>
            </a:fld>
            <a:endParaRPr lang="en-US"/>
          </a:p>
        </p:txBody>
      </p:sp>
    </p:spTree>
    <p:extLst>
      <p:ext uri="{BB962C8B-B14F-4D97-AF65-F5344CB8AC3E}">
        <p14:creationId xmlns:p14="http://schemas.microsoft.com/office/powerpoint/2010/main" val="3255238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11</a:t>
            </a:fld>
            <a:endParaRPr lang="en-US" altLang="x-none"/>
          </a:p>
        </p:txBody>
      </p:sp>
    </p:spTree>
    <p:extLst>
      <p:ext uri="{BB962C8B-B14F-4D97-AF65-F5344CB8AC3E}">
        <p14:creationId xmlns:p14="http://schemas.microsoft.com/office/powerpoint/2010/main" val="75066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12</a:t>
            </a:fld>
            <a:endParaRPr lang="en-US" altLang="x-none"/>
          </a:p>
        </p:txBody>
      </p:sp>
    </p:spTree>
    <p:extLst>
      <p:ext uri="{BB962C8B-B14F-4D97-AF65-F5344CB8AC3E}">
        <p14:creationId xmlns:p14="http://schemas.microsoft.com/office/powerpoint/2010/main" val="1378756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13</a:t>
            </a:fld>
            <a:endParaRPr lang="en-US" altLang="x-none"/>
          </a:p>
        </p:txBody>
      </p:sp>
    </p:spTree>
    <p:extLst>
      <p:ext uri="{BB962C8B-B14F-4D97-AF65-F5344CB8AC3E}">
        <p14:creationId xmlns:p14="http://schemas.microsoft.com/office/powerpoint/2010/main" val="1838748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14</a:t>
            </a:fld>
            <a:endParaRPr lang="en-US" altLang="x-none"/>
          </a:p>
        </p:txBody>
      </p:sp>
    </p:spTree>
    <p:extLst>
      <p:ext uri="{BB962C8B-B14F-4D97-AF65-F5344CB8AC3E}">
        <p14:creationId xmlns:p14="http://schemas.microsoft.com/office/powerpoint/2010/main" val="1035808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FF0000"/>
                </a:solidFill>
              </a:rPr>
              <a:t>Summary of the EPO activities (papers, conferences, outreach events) participated in over the last 6 months and the forward outlook for 6 months</a:t>
            </a:r>
          </a:p>
          <a:p>
            <a:endParaRPr lang="en-US"/>
          </a:p>
        </p:txBody>
      </p:sp>
      <p:sp>
        <p:nvSpPr>
          <p:cNvPr id="4" name="Slide Number Placeholder 3"/>
          <p:cNvSpPr>
            <a:spLocks noGrp="1"/>
          </p:cNvSpPr>
          <p:nvPr>
            <p:ph type="sldNum" sz="quarter" idx="5"/>
          </p:nvPr>
        </p:nvSpPr>
        <p:spPr/>
        <p:txBody>
          <a:bodyPr/>
          <a:lstStyle/>
          <a:p>
            <a:fld id="{041DDCF2-9B85-7E48-A229-6803093FC2E2}" type="slidenum">
              <a:rPr lang="en-US" smtClean="0"/>
              <a:t>15</a:t>
            </a:fld>
            <a:endParaRPr lang="en-US"/>
          </a:p>
        </p:txBody>
      </p:sp>
    </p:spTree>
    <p:extLst>
      <p:ext uri="{BB962C8B-B14F-4D97-AF65-F5344CB8AC3E}">
        <p14:creationId xmlns:p14="http://schemas.microsoft.com/office/powerpoint/2010/main" val="61912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16</a:t>
            </a:fld>
            <a:endParaRPr lang="en-US" altLang="x-none"/>
          </a:p>
        </p:txBody>
      </p:sp>
    </p:spTree>
    <p:extLst>
      <p:ext uri="{BB962C8B-B14F-4D97-AF65-F5344CB8AC3E}">
        <p14:creationId xmlns:p14="http://schemas.microsoft.com/office/powerpoint/2010/main" val="224163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600"/>
              <a:t>Provide an overview of the Project/Task</a:t>
            </a:r>
          </a:p>
          <a:p>
            <a:pPr marL="971550" lvl="1" indent="-285750">
              <a:buFont typeface="Wingdings" panose="05000000000000000000" pitchFamily="2" charset="2"/>
              <a:buChar char="§"/>
            </a:pPr>
            <a:r>
              <a:rPr lang="en-US" sz="1400">
                <a:solidFill>
                  <a:srgbClr val="FF0000"/>
                </a:solidFill>
              </a:rPr>
              <a:t>The slide content is intended to remain static unless significant changes are made to the Project</a:t>
            </a:r>
          </a:p>
          <a:p>
            <a:pPr marL="971550" lvl="1" indent="-285750">
              <a:buFont typeface="Wingdings" panose="05000000000000000000" pitchFamily="2" charset="2"/>
              <a:buChar char="§"/>
            </a:pPr>
            <a:r>
              <a:rPr lang="en-US" sz="1400">
                <a:solidFill>
                  <a:srgbClr val="FF0000"/>
                </a:solidFill>
              </a:rPr>
              <a:t>Pictures are encouraged, please provide new pictures as frequently as possible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DDCF2-9B85-7E48-A229-6803093FC2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01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submitted a Project Plan, you could utilize the Organizational Chart found in section 8.3 – Management Structure</a:t>
            </a:r>
          </a:p>
        </p:txBody>
      </p:sp>
      <p:sp>
        <p:nvSpPr>
          <p:cNvPr id="4" name="Slide Number Placeholder 3"/>
          <p:cNvSpPr>
            <a:spLocks noGrp="1"/>
          </p:cNvSpPr>
          <p:nvPr>
            <p:ph type="sldNum" sz="quarter" idx="5"/>
          </p:nvPr>
        </p:nvSpPr>
        <p:spPr/>
        <p:txBody>
          <a:bodyPr/>
          <a:lstStyle/>
          <a:p>
            <a:pPr>
              <a:defRPr/>
            </a:pPr>
            <a:fld id="{83AEBCAE-0345-1F4B-AF5B-AFC84B023E8C}" type="slidenum">
              <a:rPr lang="en-US" altLang="x-none" smtClean="0"/>
              <a:pPr>
                <a:defRPr/>
              </a:pPr>
              <a:t>3</a:t>
            </a:fld>
            <a:endParaRPr lang="en-US" altLang="x-none"/>
          </a:p>
        </p:txBody>
      </p:sp>
    </p:spTree>
    <p:extLst>
      <p:ext uri="{BB962C8B-B14F-4D97-AF65-F5344CB8AC3E}">
        <p14:creationId xmlns:p14="http://schemas.microsoft.com/office/powerpoint/2010/main" val="6399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Detailed Example Only for context</a:t>
            </a:r>
            <a:r>
              <a:rPr lang="en-US" baseline="0"/>
              <a:t> </a:t>
            </a:r>
          </a:p>
          <a:p>
            <a:r>
              <a:rPr lang="en-US"/>
              <a:t>https://www.mapchart.net/usa.html</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35DC44-EE91-4CBE-8993-44A171B55034}" type="slidenum">
              <a:rPr kumimoji="0" lang="en-US" sz="1200" b="0" i="0" u="none" strike="noStrike" kern="1200" cap="none" spc="0" normalizeH="0" baseline="0" noProof="0" smtClean="0">
                <a:ln>
                  <a:noFill/>
                </a:ln>
                <a:solidFill>
                  <a:prstClr val="black"/>
                </a:solidFill>
                <a:effectLst/>
                <a:uLnTx/>
                <a:uFillTx/>
                <a:latin typeface="Calibri" charset="0"/>
                <a:ea typeface="MS PGothic"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charset="0"/>
              <a:ea typeface="MS PGothic" charset="-128"/>
              <a:cs typeface="+mn-cs"/>
            </a:endParaRPr>
          </a:p>
        </p:txBody>
      </p:sp>
    </p:spTree>
    <p:extLst>
      <p:ext uri="{BB962C8B-B14F-4D97-AF65-F5344CB8AC3E}">
        <p14:creationId xmlns:p14="http://schemas.microsoft.com/office/powerpoint/2010/main" val="338645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5</a:t>
            </a:fld>
            <a:endParaRPr lang="en-US" altLang="x-none"/>
          </a:p>
        </p:txBody>
      </p:sp>
    </p:spTree>
    <p:extLst>
      <p:ext uri="{BB962C8B-B14F-4D97-AF65-F5344CB8AC3E}">
        <p14:creationId xmlns:p14="http://schemas.microsoft.com/office/powerpoint/2010/main" val="375944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7</a:t>
            </a:fld>
            <a:endParaRPr lang="en-US" altLang="x-none"/>
          </a:p>
        </p:txBody>
      </p:sp>
    </p:spTree>
    <p:extLst>
      <p:ext uri="{BB962C8B-B14F-4D97-AF65-F5344CB8AC3E}">
        <p14:creationId xmlns:p14="http://schemas.microsoft.com/office/powerpoint/2010/main" val="1967039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8</a:t>
            </a:fld>
            <a:endParaRPr lang="en-US" altLang="x-none"/>
          </a:p>
        </p:txBody>
      </p:sp>
    </p:spTree>
    <p:extLst>
      <p:ext uri="{BB962C8B-B14F-4D97-AF65-F5344CB8AC3E}">
        <p14:creationId xmlns:p14="http://schemas.microsoft.com/office/powerpoint/2010/main" val="373564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9</a:t>
            </a:fld>
            <a:endParaRPr lang="en-US" altLang="x-none"/>
          </a:p>
        </p:txBody>
      </p:sp>
    </p:spTree>
    <p:extLst>
      <p:ext uri="{BB962C8B-B14F-4D97-AF65-F5344CB8AC3E}">
        <p14:creationId xmlns:p14="http://schemas.microsoft.com/office/powerpoint/2010/main" val="206079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3AEBCAE-0345-1F4B-AF5B-AFC84B023E8C}" type="slidenum">
              <a:rPr lang="en-US" altLang="x-none" smtClean="0"/>
              <a:pPr>
                <a:defRPr/>
              </a:pPr>
              <a:t>10</a:t>
            </a:fld>
            <a:endParaRPr lang="en-US" altLang="x-none"/>
          </a:p>
        </p:txBody>
      </p:sp>
    </p:spTree>
    <p:extLst>
      <p:ext uri="{BB962C8B-B14F-4D97-AF65-F5344CB8AC3E}">
        <p14:creationId xmlns:p14="http://schemas.microsoft.com/office/powerpoint/2010/main" val="251903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70493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1467239926"/>
      </p:ext>
    </p:extLst>
  </p:cSld>
  <p:clrMapOvr>
    <a:masterClrMapping/>
  </p:clrMapOvr>
  <p:extLst>
    <p:ext uri="{DCECCB84-F9BA-43D5-87BE-67443E8EF086}">
      <p15:sldGuideLst xmlns:p15="http://schemas.microsoft.com/office/powerpoint/2012/main">
        <p15:guide id="1" orient="horz" pos="816">
          <p15:clr>
            <a:srgbClr val="FBAE40"/>
          </p15:clr>
        </p15:guide>
        <p15:guide id="2" pos="3840">
          <p15:clr>
            <a:srgbClr val="FBAE40"/>
          </p15:clr>
        </p15:guide>
        <p15:guide id="3" pos="67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94732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238421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FY18</a:t>
            </a:r>
            <a:r>
              <a:rPr lang="en-US" sz="800" baseline="0">
                <a:solidFill>
                  <a:schemeClr val="bg1"/>
                </a:solidFill>
              </a:rPr>
              <a:t> Mid Year Review</a:t>
            </a:r>
            <a:endParaRPr lang="en-US" sz="80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2664736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66193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770972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294642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extLst>
      <p:ext uri="{BB962C8B-B14F-4D97-AF65-F5344CB8AC3E}">
        <p14:creationId xmlns:p14="http://schemas.microsoft.com/office/powerpoint/2010/main" val="394864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4"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p>
            <a:pPr lvl="0"/>
            <a:r>
              <a:rPr lang="en-US"/>
              <a:t>Edit Master text style</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0849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guide id="3" pos="67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4"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p>
            <a:pPr lvl="0"/>
            <a:r>
              <a:rPr lang="en-US"/>
              <a:t>Edit Master text style</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41069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5"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lvl1pPr marL="342900" indent="-342900">
              <a:buFont typeface="Wingdings" panose="05000000000000000000" pitchFamily="2" charset="2"/>
              <a:buChar char="Ø"/>
              <a:defRPr sz="2800">
                <a:latin typeface="Arial" panose="020B0604020202020204" pitchFamily="34" charset="0"/>
                <a:cs typeface="Arial" panose="020B0604020202020204" pitchFamily="34" charset="0"/>
              </a:defRPr>
            </a:lvl1pPr>
            <a:lvl2pPr marL="800100" indent="-342900">
              <a:buFont typeface="Wingdings" panose="05000000000000000000" pitchFamily="2" charset="2"/>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buFont typeface="Courier New" panose="02070309020205020404" pitchFamily="49" charset="0"/>
              <a:buChar char="o"/>
              <a:defRPr sz="1800">
                <a:latin typeface="Arial" panose="020B0604020202020204" pitchFamily="34" charset="0"/>
                <a:cs typeface="Arial" panose="020B0604020202020204" pitchFamily="34" charset="0"/>
              </a:defRPr>
            </a:lvl4pPr>
          </a:lstStyle>
          <a:p>
            <a:pPr lvl="0"/>
            <a:r>
              <a:rPr lang="en-US"/>
              <a:t>Edit Master text style</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49142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5"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lvl1pPr marL="342900" indent="-342900">
              <a:buFont typeface="Wingdings" panose="05000000000000000000" pitchFamily="2" charset="2"/>
              <a:buChar char="Ø"/>
              <a:defRPr sz="2800">
                <a:latin typeface="Arial" panose="020B0604020202020204" pitchFamily="34" charset="0"/>
                <a:cs typeface="Arial" panose="020B0604020202020204" pitchFamily="34" charset="0"/>
              </a:defRPr>
            </a:lvl1pPr>
            <a:lvl2pPr marL="800100" indent="-342900">
              <a:buFont typeface="Wingdings" panose="05000000000000000000" pitchFamily="2" charset="2"/>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714500" indent="-342900">
              <a:buFont typeface="Courier New" panose="02070309020205020404" pitchFamily="49" charset="0"/>
              <a:buChar char="o"/>
              <a:defRPr sz="1800">
                <a:latin typeface="Arial" panose="020B0604020202020204" pitchFamily="34" charset="0"/>
                <a:cs typeface="Arial" panose="020B0604020202020204" pitchFamily="34" charset="0"/>
              </a:defRPr>
            </a:lvl4pPr>
          </a:lstStyle>
          <a:p>
            <a:pPr lvl="0"/>
            <a:r>
              <a:rPr lang="en-US"/>
              <a:t>Edit Master text style</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335371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5"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lvl1pPr marL="342900" indent="-342900">
              <a:buFont typeface="Wingdings" panose="05000000000000000000" pitchFamily="2" charset="2"/>
              <a:buChar char="Ø"/>
              <a:defRPr sz="2800">
                <a:latin typeface="Arial" panose="020B0604020202020204" pitchFamily="34" charset="0"/>
                <a:cs typeface="Arial" panose="020B0604020202020204" pitchFamily="34" charset="0"/>
              </a:defRPr>
            </a:lvl1pPr>
            <a:lvl2pPr marL="800100" indent="-342900">
              <a:buFont typeface="Wingdings" panose="05000000000000000000" pitchFamily="2" charset="2"/>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Courier New" panose="02070309020205020404" pitchFamily="49" charset="0"/>
              <a:buChar char="o"/>
              <a:defRPr sz="1800">
                <a:latin typeface="Arial" panose="020B0604020202020204" pitchFamily="34" charset="0"/>
                <a:cs typeface="Arial" panose="020B0604020202020204" pitchFamily="34" charset="0"/>
              </a:defRPr>
            </a:lvl4pPr>
          </a:lstStyle>
          <a:p>
            <a:pPr lvl="0"/>
            <a:r>
              <a:rPr lang="en-US"/>
              <a:t>Edit Master text style</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577273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lvl1pPr marL="339725" indent="-339725">
              <a:buFont typeface="Wingdings" panose="05000000000000000000" pitchFamily="2" charset="2"/>
              <a:buChar char="Ø"/>
              <a:defRPr sz="2800">
                <a:latin typeface="Arial" panose="020B0604020202020204" pitchFamily="34" charset="0"/>
                <a:cs typeface="Arial" panose="020B0604020202020204" pitchFamily="34" charset="0"/>
              </a:defRPr>
            </a:lvl1pPr>
            <a:lvl2pPr marL="800100" indent="-342900">
              <a:buFont typeface="Wingdings" panose="05000000000000000000" pitchFamily="2" charset="2"/>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Courier New" panose="02070309020205020404" pitchFamily="49" charset="0"/>
              <a:buChar char="o"/>
              <a:defRPr sz="1800">
                <a:latin typeface="Arial" panose="020B0604020202020204" pitchFamily="34" charset="0"/>
                <a:cs typeface="Arial" panose="020B0604020202020204" pitchFamily="34" charset="0"/>
              </a:defRPr>
            </a:lvl4pPr>
          </a:lstStyle>
          <a:p>
            <a:pPr lvl="0"/>
            <a:r>
              <a:rPr lang="en-US"/>
              <a:t>Edit Master text style</a:t>
            </a:r>
          </a:p>
          <a:p>
            <a:pPr lvl="1"/>
            <a:r>
              <a:rPr lang="en-US"/>
              <a:t>Second level</a:t>
            </a:r>
          </a:p>
          <a:p>
            <a:pPr lvl="2"/>
            <a:r>
              <a:rPr lang="en-US"/>
              <a:t>Third level</a:t>
            </a:r>
          </a:p>
          <a:p>
            <a:pPr lvl="3"/>
            <a:r>
              <a:rPr lang="en-US"/>
              <a:t>Fourth level</a:t>
            </a:r>
          </a:p>
        </p:txBody>
      </p:sp>
      <p:sp>
        <p:nvSpPr>
          <p:cNvPr id="9"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5" name="Title 1"/>
          <p:cNvSpPr txBox="1">
            <a:spLocks/>
          </p:cNvSpPr>
          <p:nvPr userDrawn="1"/>
        </p:nvSpPr>
        <p:spPr>
          <a:xfrm>
            <a:off x="2667000" y="0"/>
            <a:ext cx="6858000" cy="10668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bg1"/>
                </a:solidFill>
                <a:latin typeface="+mj-lt"/>
                <a:ea typeface="+mj-ea"/>
                <a:cs typeface="+mj-cs"/>
              </a:defRPr>
            </a:lvl1pPr>
          </a:lstStyle>
          <a:p>
            <a:pPr algn="ctr"/>
            <a:r>
              <a:rPr lang="en-US" sz="4000">
                <a:solidFill>
                  <a:schemeClr val="bg1">
                    <a:lumMod val="85000"/>
                  </a:schemeClr>
                </a:solidFill>
                <a:latin typeface="Arial Bold" charset="0"/>
                <a:ea typeface="ＭＳ Ｐゴシック" charset="-128"/>
                <a:cs typeface="ＭＳ Ｐゴシック" charset="-128"/>
              </a:rPr>
              <a:t> </a:t>
            </a:r>
          </a:p>
        </p:txBody>
      </p:sp>
    </p:spTree>
    <p:extLst>
      <p:ext uri="{BB962C8B-B14F-4D97-AF65-F5344CB8AC3E}">
        <p14:creationId xmlns:p14="http://schemas.microsoft.com/office/powerpoint/2010/main" val="4072482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F145354-13C8-B341-8631-CC4F1B1E7B51}"/>
              </a:ext>
            </a:extLst>
          </p:cNvPr>
          <p:cNvSpPr>
            <a:spLocks noGrp="1"/>
          </p:cNvSpPr>
          <p:nvPr>
            <p:ph idx="1" hasCustomPrompt="1"/>
          </p:nvPr>
        </p:nvSpPr>
        <p:spPr>
          <a:xfrm>
            <a:off x="347958" y="1003412"/>
            <a:ext cx="11612070" cy="5173551"/>
          </a:xfrm>
          <a:prstGeom prst="rect">
            <a:avLst/>
          </a:prstGeom>
        </p:spPr>
        <p:txBody>
          <a:bodyPr vert="horz" lIns="91440" tIns="45720" rIns="91440" bIns="45720" rtlCol="0">
            <a:normAutofit/>
          </a:bodyPr>
          <a:lstStyle>
            <a:lvl1pPr marL="339725" indent="-339725">
              <a:buFont typeface="Wingdings" panose="05000000000000000000" pitchFamily="2" charset="2"/>
              <a:buChar char="Ø"/>
              <a:defRPr sz="2800">
                <a:latin typeface="Arial" panose="020B0604020202020204" pitchFamily="34" charset="0"/>
                <a:cs typeface="Arial" panose="020B0604020202020204" pitchFamily="34" charset="0"/>
              </a:defRPr>
            </a:lvl1pPr>
            <a:lvl2pPr marL="800100" indent="-342900">
              <a:buFont typeface="Wingdings" panose="05000000000000000000" pitchFamily="2" charset="2"/>
              <a:buChar char="§"/>
              <a:defRPr sz="2400">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2000">
                <a:latin typeface="Arial" panose="020B0604020202020204" pitchFamily="34" charset="0"/>
                <a:cs typeface="Arial" panose="020B0604020202020204" pitchFamily="34" charset="0"/>
              </a:defRPr>
            </a:lvl3pPr>
            <a:lvl4pPr marL="1657350" indent="-285750">
              <a:buFont typeface="Courier New" panose="02070309020205020404" pitchFamily="49" charset="0"/>
              <a:buChar char="o"/>
              <a:defRPr sz="1800">
                <a:latin typeface="Arial" panose="020B0604020202020204" pitchFamily="34" charset="0"/>
                <a:cs typeface="Arial" panose="020B0604020202020204" pitchFamily="34" charset="0"/>
              </a:defRPr>
            </a:lvl4pPr>
          </a:lstStyle>
          <a:p>
            <a:pPr lvl="0"/>
            <a:r>
              <a:rPr lang="en-US"/>
              <a:t>Edit Master text style</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Tree>
    <p:extLst>
      <p:ext uri="{BB962C8B-B14F-4D97-AF65-F5344CB8AC3E}">
        <p14:creationId xmlns:p14="http://schemas.microsoft.com/office/powerpoint/2010/main" val="3977306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CD3F-7001-4E4D-9A7D-F2B6D202A7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49EEBE-2FD5-A944-9E15-460FBCC03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CCBF2-6957-DF47-9685-8FCE790C2C6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FC6347-AE5C-8649-989B-51862C6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8DC05-A7F6-BE45-B52D-AF25AEF023EB}"/>
              </a:ext>
            </a:extLst>
          </p:cNvPr>
          <p:cNvSpPr>
            <a:spLocks noGrp="1"/>
          </p:cNvSpPr>
          <p:nvPr>
            <p:ph type="sldNum" sz="quarter" idx="12"/>
          </p:nvPr>
        </p:nvSpPr>
        <p:spPr/>
        <p:txBody>
          <a:bodyPr/>
          <a:lstStyle/>
          <a:p>
            <a:fld id="{41C508F0-1AA7-8449-B96D-5FDB74B9F69F}" type="slidenum">
              <a:rPr lang="en-US" smtClean="0"/>
              <a:t>‹#›</a:t>
            </a:fld>
            <a:endParaRPr lang="en-US"/>
          </a:p>
        </p:txBody>
      </p:sp>
    </p:spTree>
    <p:extLst>
      <p:ext uri="{BB962C8B-B14F-4D97-AF65-F5344CB8AC3E}">
        <p14:creationId xmlns:p14="http://schemas.microsoft.com/office/powerpoint/2010/main" val="2313112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42B4-57FC-6D43-9C26-6525D39D00E0}"/>
              </a:ext>
            </a:extLst>
          </p:cNvPr>
          <p:cNvSpPr>
            <a:spLocks noGrp="1"/>
          </p:cNvSpPr>
          <p:nvPr>
            <p:ph type="title"/>
          </p:nvPr>
        </p:nvSpPr>
        <p:spPr>
          <a:xfrm>
            <a:off x="202017" y="63798"/>
            <a:ext cx="0" cy="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6A51B40-5F63-254C-91DC-B72B59A8C9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0AF20A-B28D-1843-A046-353014303A9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E2CDA9-A4D6-9941-83C1-D0D499A1A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E09F9-2E14-424D-8B0E-7FAEF023CA85}"/>
              </a:ext>
            </a:extLst>
          </p:cNvPr>
          <p:cNvSpPr>
            <a:spLocks noGrp="1"/>
          </p:cNvSpPr>
          <p:nvPr>
            <p:ph type="sldNum" sz="quarter" idx="12"/>
          </p:nvPr>
        </p:nvSpPr>
        <p:spPr/>
        <p:txBody>
          <a:bodyPr/>
          <a:lstStyle/>
          <a:p>
            <a:fld id="{41C508F0-1AA7-8449-B96D-5FDB74B9F69F}" type="slidenum">
              <a:rPr lang="en-US" smtClean="0"/>
              <a:t>‹#›</a:t>
            </a:fld>
            <a:endParaRPr lang="en-US"/>
          </a:p>
        </p:txBody>
      </p:sp>
    </p:spTree>
    <p:extLst>
      <p:ext uri="{BB962C8B-B14F-4D97-AF65-F5344CB8AC3E}">
        <p14:creationId xmlns:p14="http://schemas.microsoft.com/office/powerpoint/2010/main" val="262584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5BF0-1988-1F4A-B1ED-418386DD92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2641B3-6E76-DE45-A04E-B98CA15EBDD2}"/>
              </a:ext>
            </a:extLst>
          </p:cNvPr>
          <p:cNvSpPr>
            <a:spLocks noGrp="1"/>
          </p:cNvSpPr>
          <p:nvPr>
            <p:ph type="dt" sz="half" idx="10"/>
          </p:nvPr>
        </p:nvSpPr>
        <p:spPr/>
        <p:txBody>
          <a:bodyPr/>
          <a:lstStyle/>
          <a:p>
            <a:fld id="{479890CF-BF4D-4B11-8F98-B8F8383BB9BE}" type="datetime1">
              <a:rPr lang="en-US" smtClean="0"/>
              <a:t>9/12/2023</a:t>
            </a:fld>
            <a:endParaRPr lang="en-US"/>
          </a:p>
        </p:txBody>
      </p:sp>
      <p:sp>
        <p:nvSpPr>
          <p:cNvPr id="4" name="Footer Placeholder 3">
            <a:extLst>
              <a:ext uri="{FF2B5EF4-FFF2-40B4-BE49-F238E27FC236}">
                <a16:creationId xmlns:a16="http://schemas.microsoft.com/office/drawing/2014/main" id="{BA0BCDEE-E59D-DC4C-8560-90A2629D5E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EC1A1E-38B7-944A-8949-A01017821B68}"/>
              </a:ext>
            </a:extLst>
          </p:cNvPr>
          <p:cNvSpPr>
            <a:spLocks noGrp="1"/>
          </p:cNvSpPr>
          <p:nvPr>
            <p:ph type="sldNum" sz="quarter" idx="12"/>
          </p:nvPr>
        </p:nvSpPr>
        <p:spPr/>
        <p:txBody>
          <a:bodyPr/>
          <a:lstStyle/>
          <a:p>
            <a:fld id="{41C508F0-1AA7-8449-B96D-5FDB74B9F69F}" type="slidenum">
              <a:rPr lang="en-US" smtClean="0"/>
              <a:t>‹#›</a:t>
            </a:fld>
            <a:endParaRPr lang="en-US"/>
          </a:p>
        </p:txBody>
      </p:sp>
    </p:spTree>
    <p:extLst>
      <p:ext uri="{BB962C8B-B14F-4D97-AF65-F5344CB8AC3E}">
        <p14:creationId xmlns:p14="http://schemas.microsoft.com/office/powerpoint/2010/main" val="300364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FY18</a:t>
            </a:r>
            <a:r>
              <a:rPr lang="en-US" sz="800" baseline="0">
                <a:solidFill>
                  <a:schemeClr val="bg1"/>
                </a:solidFill>
              </a:rPr>
              <a:t> Mid Year Review</a:t>
            </a:r>
            <a:endParaRPr lang="en-US" sz="80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a:solidFill>
                  <a:schemeClr val="bg1"/>
                </a:solidFill>
              </a:rPr>
              <a:t>GCD FY22</a:t>
            </a:r>
            <a:r>
              <a:rPr lang="en-US" sz="800" baseline="0">
                <a:solidFill>
                  <a:schemeClr val="bg1"/>
                </a:solidFill>
              </a:rPr>
              <a:t> Annual Program Review</a:t>
            </a:r>
            <a:endParaRPr lang="en-US" sz="80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840372861"/>
      </p:ext>
    </p:extLst>
  </p:cSld>
  <p:clrMap bg1="dk1" tx1="lt1" bg2="dk2" tx2="lt2" accent1="accent1" accent2="accent2" accent3="accent3" accent4="accent4" accent5="accent5" accent6="accent6" hlink="hlink" folHlink="folHlink"/>
  <p:sldLayoutIdLst>
    <p:sldLayoutId id="2147484425" r:id="rId1"/>
    <p:sldLayoutId id="2147484426" r:id="rId2"/>
    <p:sldLayoutId id="2147484428" r:id="rId3"/>
    <p:sldLayoutId id="2147484429" r:id="rId4"/>
    <p:sldLayoutId id="2147484430" r:id="rId5"/>
    <p:sldLayoutId id="2147484431" r:id="rId6"/>
    <p:sldLayoutId id="2147484432" r:id="rId7"/>
    <p:sldLayoutId id="2147484433" r:id="rId8"/>
    <p:sldLayoutId id="2147484434"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2">
            <a:extLst>
              <a:ext uri="{28A0092B-C50C-407E-A947-70E740481C1C}">
                <a14:useLocalDpi xmlns:a14="http://schemas.microsoft.com/office/drawing/2010/main"/>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612090934"/>
      </p:ext>
    </p:extLst>
  </p:cSld>
  <p:clrMap bg1="dk1" tx1="lt1" bg2="dk2" tx2="lt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F145354-13C8-B341-8631-CC4F1B1E7B51}"/>
              </a:ext>
            </a:extLst>
          </p:cNvPr>
          <p:cNvSpPr>
            <a:spLocks noGrp="1"/>
          </p:cNvSpPr>
          <p:nvPr>
            <p:ph type="body" idx="1"/>
          </p:nvPr>
        </p:nvSpPr>
        <p:spPr>
          <a:xfrm>
            <a:off x="347958" y="1003412"/>
            <a:ext cx="11612070" cy="5173551"/>
          </a:xfrm>
          <a:prstGeom prst="rect">
            <a:avLst/>
          </a:prstGeom>
        </p:spPr>
        <p:txBody>
          <a:bodyPr vert="horz" lIns="91440" tIns="45720" rIns="91440" bIns="45720" rtlCol="0">
            <a:normAutofit/>
          </a:bodyPr>
          <a:lstStyle/>
          <a:p>
            <a:pPr lvl="0"/>
            <a:r>
              <a:rPr lang="en-US"/>
              <a:t>Edit Master text style</a:t>
            </a:r>
          </a:p>
          <a:p>
            <a:pPr lvl="1"/>
            <a:r>
              <a:rPr lang="en-US"/>
              <a:t>Second level</a:t>
            </a:r>
          </a:p>
          <a:p>
            <a:pPr lvl="2"/>
            <a:r>
              <a:rPr lang="en-US"/>
              <a:t>Third level</a:t>
            </a:r>
          </a:p>
          <a:p>
            <a:pPr lvl="3"/>
            <a:r>
              <a:rPr lang="en-US"/>
              <a:t>Fourth level</a:t>
            </a:r>
          </a:p>
        </p:txBody>
      </p:sp>
      <p:pic>
        <p:nvPicPr>
          <p:cNvPr id="7" name="Picture 6">
            <a:extLst>
              <a:ext uri="{FF2B5EF4-FFF2-40B4-BE49-F238E27FC236}">
                <a16:creationId xmlns:a16="http://schemas.microsoft.com/office/drawing/2014/main" id="{027039DC-A681-294D-995F-6F3381394DEE}"/>
              </a:ext>
            </a:extLst>
          </p:cNvPr>
          <p:cNvPicPr>
            <a:picLocks noChangeAspect="1"/>
          </p:cNvPicPr>
          <p:nvPr userDrawn="1"/>
        </p:nvPicPr>
        <p:blipFill>
          <a:blip r:embed="rId11"/>
          <a:stretch>
            <a:fillRect/>
          </a:stretch>
        </p:blipFill>
        <p:spPr>
          <a:xfrm>
            <a:off x="-1" y="-1"/>
            <a:ext cx="12185909" cy="897468"/>
          </a:xfrm>
          <a:prstGeom prst="rect">
            <a:avLst/>
          </a:prstGeom>
        </p:spPr>
      </p:pic>
      <p:sp>
        <p:nvSpPr>
          <p:cNvPr id="5" name="Slide Number Placeholder 5"/>
          <p:cNvSpPr>
            <a:spLocks noGrp="1"/>
          </p:cNvSpPr>
          <p:nvPr>
            <p:ph type="sldNum" sz="quarter" idx="4"/>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a:p>
        </p:txBody>
      </p:sp>
      <p:pic>
        <p:nvPicPr>
          <p:cNvPr id="6" name="Picture 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072245" y="33088"/>
            <a:ext cx="990306" cy="824176"/>
          </a:xfrm>
          <a:prstGeom prst="rect">
            <a:avLst/>
          </a:prstGeom>
        </p:spPr>
      </p:pic>
    </p:spTree>
    <p:extLst>
      <p:ext uri="{BB962C8B-B14F-4D97-AF65-F5344CB8AC3E}">
        <p14:creationId xmlns:p14="http://schemas.microsoft.com/office/powerpoint/2010/main" val="3304821146"/>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Lst>
  <p:txStyles>
    <p:titleStyle>
      <a:lvl1pPr marL="0" marR="0" indent="0" algn="l" defTabSz="914400" rtl="0" eaLnBrk="1" fontAlgn="auto" latinLnBrk="0" hangingPunct="1">
        <a:lnSpc>
          <a:spcPct val="100000"/>
        </a:lnSpc>
        <a:spcBef>
          <a:spcPts val="0"/>
        </a:spcBef>
        <a:spcAft>
          <a:spcPts val="0"/>
        </a:spcAft>
        <a:buClrTx/>
        <a:buSzTx/>
        <a:buFontTx/>
        <a:buNone/>
        <a:tabLst/>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6.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1.png"/><Relationship Id="rId5" Type="http://schemas.microsoft.com/office/2007/relationships/hdphoto" Target="../media/hdphoto1.wdp"/><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32012" y="5515550"/>
            <a:ext cx="8468436" cy="707886"/>
          </a:xfrm>
          <a:prstGeom prst="rect">
            <a:avLst/>
          </a:prstGeom>
          <a:noFill/>
        </p:spPr>
        <p:txBody>
          <a:bodyPr wrap="square" rtlCol="0" anchor="ctr" anchorCtr="0">
            <a:spAutoFit/>
          </a:bodyPr>
          <a:lstStyle/>
          <a:p>
            <a:pPr>
              <a:lnSpc>
                <a:spcPts val="2400"/>
              </a:lnSpc>
            </a:pPr>
            <a:r>
              <a:rPr lang="en-US" sz="2400" b="1">
                <a:solidFill>
                  <a:prstClr val="white"/>
                </a:solidFill>
                <a:latin typeface="Arial Bold" panose="020B0704020202020204" pitchFamily="34" charset="0"/>
                <a:ea typeface="Helvetica Neue" charset="0"/>
                <a:cs typeface="Arial Bold" panose="020B0704020202020204" pitchFamily="34" charset="0"/>
              </a:rPr>
              <a:t>Space Technology Mission Directorate</a:t>
            </a:r>
          </a:p>
          <a:p>
            <a:pPr>
              <a:lnSpc>
                <a:spcPts val="2400"/>
              </a:lnSpc>
            </a:pPr>
            <a:r>
              <a:rPr lang="en-US" sz="2100" b="1">
                <a:solidFill>
                  <a:prstClr val="white"/>
                </a:solidFill>
                <a:latin typeface="Arial Bold" panose="020B0704020202020204" pitchFamily="34" charset="0"/>
                <a:ea typeface="Helvetica Neue" charset="0"/>
                <a:cs typeface="Arial Bold" panose="020B0704020202020204" pitchFamily="34" charset="0"/>
              </a:rPr>
              <a:t>Game Changing Development Program</a:t>
            </a:r>
          </a:p>
        </p:txBody>
      </p:sp>
      <p:sp>
        <p:nvSpPr>
          <p:cNvPr id="9" name="TextBox 8">
            <a:extLst>
              <a:ext uri="{FF2B5EF4-FFF2-40B4-BE49-F238E27FC236}">
                <a16:creationId xmlns:a16="http://schemas.microsoft.com/office/drawing/2014/main" id="{15FC5F1B-2222-4F05-A010-653E9FDE2A01}"/>
              </a:ext>
            </a:extLst>
          </p:cNvPr>
          <p:cNvSpPr txBox="1"/>
          <p:nvPr/>
        </p:nvSpPr>
        <p:spPr>
          <a:xfrm>
            <a:off x="232012" y="5515550"/>
            <a:ext cx="8468436" cy="707886"/>
          </a:xfrm>
          <a:prstGeom prst="rect">
            <a:avLst/>
          </a:prstGeom>
          <a:noFill/>
        </p:spPr>
        <p:txBody>
          <a:bodyPr wrap="square" rtlCol="0" anchor="ctr" anchorCtr="0">
            <a:spAutoFit/>
          </a:bodyPr>
          <a:lstStyle/>
          <a:p>
            <a:pPr>
              <a:lnSpc>
                <a:spcPts val="2400"/>
              </a:lnSpc>
            </a:pPr>
            <a:r>
              <a:rPr lang="en-US" sz="2400" b="1" dirty="0">
                <a:solidFill>
                  <a:prstClr val="white"/>
                </a:solidFill>
                <a:latin typeface="Arial Bold" panose="020B0704020202020204" pitchFamily="34" charset="0"/>
                <a:ea typeface="Helvetica Neue" charset="0"/>
                <a:cs typeface="Arial Bold" panose="020B0704020202020204" pitchFamily="34" charset="0"/>
              </a:rPr>
              <a:t>Space Technology Mission Directorate</a:t>
            </a:r>
          </a:p>
          <a:p>
            <a:pPr>
              <a:lnSpc>
                <a:spcPts val="2400"/>
              </a:lnSpc>
            </a:pPr>
            <a:r>
              <a:rPr lang="en-US" sz="2100" b="1" dirty="0">
                <a:solidFill>
                  <a:prstClr val="white"/>
                </a:solidFill>
                <a:latin typeface="Arial Bold" panose="020B0704020202020204" pitchFamily="34" charset="0"/>
                <a:ea typeface="Helvetica Neue" charset="0"/>
                <a:cs typeface="Arial Bold" panose="020B0704020202020204" pitchFamily="34" charset="0"/>
              </a:rPr>
              <a:t>Game Changing Development Program</a:t>
            </a:r>
          </a:p>
        </p:txBody>
      </p:sp>
      <p:sp>
        <p:nvSpPr>
          <p:cNvPr id="2" name="TextBox 1">
            <a:extLst>
              <a:ext uri="{FF2B5EF4-FFF2-40B4-BE49-F238E27FC236}">
                <a16:creationId xmlns:a16="http://schemas.microsoft.com/office/drawing/2014/main" id="{51E4E571-4263-F47D-2A01-6D12DA09C27F}"/>
              </a:ext>
            </a:extLst>
          </p:cNvPr>
          <p:cNvSpPr txBox="1"/>
          <p:nvPr/>
        </p:nvSpPr>
        <p:spPr>
          <a:xfrm>
            <a:off x="234286" y="6148963"/>
            <a:ext cx="11725702" cy="523220"/>
          </a:xfrm>
          <a:prstGeom prst="rect">
            <a:avLst/>
          </a:prstGeom>
          <a:noFill/>
        </p:spPr>
        <p:txBody>
          <a:bodyPr wrap="square" rtlCol="0" anchor="ctr" anchorCtr="0">
            <a:spAutoFit/>
          </a:bodyPr>
          <a:lstStyle/>
          <a:p>
            <a:r>
              <a:rPr lang="en-US" sz="1400" dirty="0">
                <a:solidFill>
                  <a:prstClr val="white"/>
                </a:solidFill>
                <a:latin typeface="Helvetica Neue" charset="0"/>
                <a:ea typeface="Helvetica Neue" charset="0"/>
                <a:cs typeface="Helvetica Neue" charset="0"/>
              </a:rPr>
              <a:t>Presenter: James Eckard   |  Moderator: Chad Gray | FY23 Ultra Fast Proximity Charger TP Annual Review Presentation   |   09.7.23</a:t>
            </a:r>
          </a:p>
          <a:p>
            <a:r>
              <a:rPr lang="en-US" sz="1400" dirty="0">
                <a:solidFill>
                  <a:prstClr val="white"/>
                </a:solidFill>
                <a:latin typeface="Helvetica Neue" charset="0"/>
                <a:ea typeface="Helvetica Neue" charset="0"/>
                <a:cs typeface="Helvetica Neue" charset="0"/>
              </a:rPr>
              <a:t>Name/Email POC: Jay Eckard/ james.eckard@astrobotic.com</a:t>
            </a:r>
          </a:p>
        </p:txBody>
      </p:sp>
      <p:pic>
        <p:nvPicPr>
          <p:cNvPr id="3" name="Picture 13" descr="A device with wheels and wires&#10;&#10;Description automatically generated">
            <a:extLst>
              <a:ext uri="{FF2B5EF4-FFF2-40B4-BE49-F238E27FC236}">
                <a16:creationId xmlns:a16="http://schemas.microsoft.com/office/drawing/2014/main" id="{D8040E78-9ED9-C40D-693B-8F6D123189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0481" y="474244"/>
            <a:ext cx="1661984" cy="2120107"/>
          </a:xfrm>
          <a:prstGeom prst="rect">
            <a:avLst/>
          </a:prstGeom>
        </p:spPr>
      </p:pic>
      <p:pic>
        <p:nvPicPr>
          <p:cNvPr id="6" name="Picture 5">
            <a:extLst>
              <a:ext uri="{FF2B5EF4-FFF2-40B4-BE49-F238E27FC236}">
                <a16:creationId xmlns:a16="http://schemas.microsoft.com/office/drawing/2014/main" id="{E64872AF-9B86-6780-1CAF-549571C7A1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997620" y="1067021"/>
            <a:ext cx="2722223" cy="1857309"/>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CB32E469-C46B-8BB1-2F3D-B5F79CA45A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5724" y="1006859"/>
            <a:ext cx="1686515" cy="2248686"/>
          </a:xfrm>
          <a:prstGeom prst="rect">
            <a:avLst/>
          </a:prstGeom>
        </p:spPr>
      </p:pic>
      <p:pic>
        <p:nvPicPr>
          <p:cNvPr id="8" name="Picture 2">
            <a:extLst>
              <a:ext uri="{FF2B5EF4-FFF2-40B4-BE49-F238E27FC236}">
                <a16:creationId xmlns:a16="http://schemas.microsoft.com/office/drawing/2014/main" id="{23D607EC-B8C3-EC1A-3AF1-F0717C832A8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391514" y="2911338"/>
            <a:ext cx="1917281" cy="1264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846325C-97F5-36C9-BDD1-94EC570E00A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17741" y="3857799"/>
            <a:ext cx="1321076" cy="1208005"/>
          </a:xfrm>
          <a:prstGeom prst="rect">
            <a:avLst/>
          </a:prstGeom>
        </p:spPr>
      </p:pic>
      <p:pic>
        <p:nvPicPr>
          <p:cNvPr id="12" name="Picture 11" descr="A picture containing circuit, electronic engineering, electronics, electronic component">
            <a:extLst>
              <a:ext uri="{FF2B5EF4-FFF2-40B4-BE49-F238E27FC236}">
                <a16:creationId xmlns:a16="http://schemas.microsoft.com/office/drawing/2014/main" id="{71B584C7-30E0-F891-223A-DF626E422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408668" y="3418372"/>
            <a:ext cx="1902012" cy="1696227"/>
          </a:xfrm>
          <a:prstGeom prst="rect">
            <a:avLst/>
          </a:prstGeom>
        </p:spPr>
      </p:pic>
      <p:pic>
        <p:nvPicPr>
          <p:cNvPr id="30" name="Picture 29">
            <a:extLst>
              <a:ext uri="{FF2B5EF4-FFF2-40B4-BE49-F238E27FC236}">
                <a16:creationId xmlns:a16="http://schemas.microsoft.com/office/drawing/2014/main" id="{4EF3BF75-5285-480B-BCCE-132CF6E3BC8A}"/>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 y="0"/>
            <a:ext cx="12192001" cy="6846849"/>
          </a:xfrm>
          <a:custGeom>
            <a:avLst/>
            <a:gdLst>
              <a:gd name="connsiteX0" fmla="*/ 6312483 w 12192001"/>
              <a:gd name="connsiteY0" fmla="*/ 3946072 h 6732549"/>
              <a:gd name="connsiteX1" fmla="*/ 5820940 w 12192001"/>
              <a:gd name="connsiteY1" fmla="*/ 4436836 h 6732549"/>
              <a:gd name="connsiteX2" fmla="*/ 6312483 w 12192001"/>
              <a:gd name="connsiteY2" fmla="*/ 4927600 h 6732549"/>
              <a:gd name="connsiteX3" fmla="*/ 6804026 w 12192001"/>
              <a:gd name="connsiteY3" fmla="*/ 4436836 h 6732549"/>
              <a:gd name="connsiteX4" fmla="*/ 6312483 w 12192001"/>
              <a:gd name="connsiteY4" fmla="*/ 3946072 h 6732549"/>
              <a:gd name="connsiteX5" fmla="*/ 8262939 w 12192001"/>
              <a:gd name="connsiteY5" fmla="*/ 3288030 h 6732549"/>
              <a:gd name="connsiteX6" fmla="*/ 7496176 w 12192001"/>
              <a:gd name="connsiteY6" fmla="*/ 4054793 h 6732549"/>
              <a:gd name="connsiteX7" fmla="*/ 8262939 w 12192001"/>
              <a:gd name="connsiteY7" fmla="*/ 4821556 h 6732549"/>
              <a:gd name="connsiteX8" fmla="*/ 9029702 w 12192001"/>
              <a:gd name="connsiteY8" fmla="*/ 4054793 h 6732549"/>
              <a:gd name="connsiteX9" fmla="*/ 8262939 w 12192001"/>
              <a:gd name="connsiteY9" fmla="*/ 3288030 h 6732549"/>
              <a:gd name="connsiteX10" fmla="*/ 4174818 w 12192001"/>
              <a:gd name="connsiteY10" fmla="*/ 2768902 h 6732549"/>
              <a:gd name="connsiteX11" fmla="*/ 3477202 w 12192001"/>
              <a:gd name="connsiteY11" fmla="*/ 3470401 h 6732549"/>
              <a:gd name="connsiteX12" fmla="*/ 4174818 w 12192001"/>
              <a:gd name="connsiteY12" fmla="*/ 4171901 h 6732549"/>
              <a:gd name="connsiteX13" fmla="*/ 4872434 w 12192001"/>
              <a:gd name="connsiteY13" fmla="*/ 3470401 h 6732549"/>
              <a:gd name="connsiteX14" fmla="*/ 4174818 w 12192001"/>
              <a:gd name="connsiteY14" fmla="*/ 2768902 h 6732549"/>
              <a:gd name="connsiteX15" fmla="*/ 9467969 w 12192001"/>
              <a:gd name="connsiteY15" fmla="*/ 1388594 h 6732549"/>
              <a:gd name="connsiteX16" fmla="*/ 8677512 w 12192001"/>
              <a:gd name="connsiteY16" fmla="*/ 2183593 h 6732549"/>
              <a:gd name="connsiteX17" fmla="*/ 9467969 w 12192001"/>
              <a:gd name="connsiteY17" fmla="*/ 2978593 h 6732549"/>
              <a:gd name="connsiteX18" fmla="*/ 10258426 w 12192001"/>
              <a:gd name="connsiteY18" fmla="*/ 2183593 h 6732549"/>
              <a:gd name="connsiteX19" fmla="*/ 9467969 w 12192001"/>
              <a:gd name="connsiteY19" fmla="*/ 1388594 h 6732549"/>
              <a:gd name="connsiteX20" fmla="*/ 6357352 w 12192001"/>
              <a:gd name="connsiteY20" fmla="*/ 954284 h 6732549"/>
              <a:gd name="connsiteX21" fmla="*/ 5371164 w 12192001"/>
              <a:gd name="connsiteY21" fmla="*/ 1916570 h 6732549"/>
              <a:gd name="connsiteX22" fmla="*/ 6357352 w 12192001"/>
              <a:gd name="connsiteY22" fmla="*/ 2878855 h 6732549"/>
              <a:gd name="connsiteX23" fmla="*/ 7343540 w 12192001"/>
              <a:gd name="connsiteY23" fmla="*/ 1916570 h 6732549"/>
              <a:gd name="connsiteX24" fmla="*/ 6357352 w 12192001"/>
              <a:gd name="connsiteY24" fmla="*/ 954284 h 6732549"/>
              <a:gd name="connsiteX25" fmla="*/ 3307484 w 12192001"/>
              <a:gd name="connsiteY25" fmla="*/ 779033 h 6732549"/>
              <a:gd name="connsiteX26" fmla="*/ 2643041 w 12192001"/>
              <a:gd name="connsiteY26" fmla="*/ 1446883 h 6732549"/>
              <a:gd name="connsiteX27" fmla="*/ 3307484 w 12192001"/>
              <a:gd name="connsiteY27" fmla="*/ 2114732 h 6732549"/>
              <a:gd name="connsiteX28" fmla="*/ 3971927 w 12192001"/>
              <a:gd name="connsiteY28" fmla="*/ 1446883 h 6732549"/>
              <a:gd name="connsiteX29" fmla="*/ 3307484 w 12192001"/>
              <a:gd name="connsiteY29" fmla="*/ 779033 h 6732549"/>
              <a:gd name="connsiteX30" fmla="*/ 0 w 12192001"/>
              <a:gd name="connsiteY30" fmla="*/ 0 h 6732549"/>
              <a:gd name="connsiteX31" fmla="*/ 12192001 w 12192001"/>
              <a:gd name="connsiteY31" fmla="*/ 0 h 6732549"/>
              <a:gd name="connsiteX32" fmla="*/ 12192001 w 12192001"/>
              <a:gd name="connsiteY32" fmla="*/ 6732549 h 6732549"/>
              <a:gd name="connsiteX33" fmla="*/ 0 w 12192001"/>
              <a:gd name="connsiteY33" fmla="*/ 6732549 h 673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2001" h="6732549">
                <a:moveTo>
                  <a:pt x="6312483" y="3946072"/>
                </a:moveTo>
                <a:cubicBezTo>
                  <a:pt x="6041011" y="3946072"/>
                  <a:pt x="5820940" y="4165795"/>
                  <a:pt x="5820940" y="4436836"/>
                </a:cubicBezTo>
                <a:cubicBezTo>
                  <a:pt x="5820940" y="4707877"/>
                  <a:pt x="6041011" y="4927600"/>
                  <a:pt x="6312483" y="4927600"/>
                </a:cubicBezTo>
                <a:cubicBezTo>
                  <a:pt x="6583955" y="4927600"/>
                  <a:pt x="6804026" y="4707877"/>
                  <a:pt x="6804026" y="4436836"/>
                </a:cubicBezTo>
                <a:cubicBezTo>
                  <a:pt x="6804026" y="4165795"/>
                  <a:pt x="6583955" y="3946072"/>
                  <a:pt x="6312483" y="3946072"/>
                </a:cubicBezTo>
                <a:close/>
                <a:moveTo>
                  <a:pt x="8262939" y="3288030"/>
                </a:moveTo>
                <a:cubicBezTo>
                  <a:pt x="7839467" y="3288030"/>
                  <a:pt x="7496176" y="3631321"/>
                  <a:pt x="7496176" y="4054793"/>
                </a:cubicBezTo>
                <a:cubicBezTo>
                  <a:pt x="7496176" y="4478265"/>
                  <a:pt x="7839467" y="4821556"/>
                  <a:pt x="8262939" y="4821556"/>
                </a:cubicBezTo>
                <a:cubicBezTo>
                  <a:pt x="8686411" y="4821556"/>
                  <a:pt x="9029702" y="4478265"/>
                  <a:pt x="9029702" y="4054793"/>
                </a:cubicBezTo>
                <a:cubicBezTo>
                  <a:pt x="9029702" y="3631321"/>
                  <a:pt x="8686411" y="3288030"/>
                  <a:pt x="8262939" y="3288030"/>
                </a:cubicBezTo>
                <a:close/>
                <a:moveTo>
                  <a:pt x="4174818" y="2768902"/>
                </a:moveTo>
                <a:cubicBezTo>
                  <a:pt x="3789535" y="2768902"/>
                  <a:pt x="3477202" y="3082974"/>
                  <a:pt x="3477202" y="3470401"/>
                </a:cubicBezTo>
                <a:cubicBezTo>
                  <a:pt x="3477202" y="3857829"/>
                  <a:pt x="3789535" y="4171901"/>
                  <a:pt x="4174818" y="4171901"/>
                </a:cubicBezTo>
                <a:cubicBezTo>
                  <a:pt x="4560101" y="4171901"/>
                  <a:pt x="4872434" y="3857829"/>
                  <a:pt x="4872434" y="3470401"/>
                </a:cubicBezTo>
                <a:cubicBezTo>
                  <a:pt x="4872434" y="3082974"/>
                  <a:pt x="4560101" y="2768902"/>
                  <a:pt x="4174818" y="2768902"/>
                </a:cubicBezTo>
                <a:close/>
                <a:moveTo>
                  <a:pt x="9467969" y="1388594"/>
                </a:moveTo>
                <a:cubicBezTo>
                  <a:pt x="9031412" y="1388594"/>
                  <a:pt x="8677512" y="1744528"/>
                  <a:pt x="8677512" y="2183593"/>
                </a:cubicBezTo>
                <a:cubicBezTo>
                  <a:pt x="8677512" y="2622659"/>
                  <a:pt x="9031412" y="2978593"/>
                  <a:pt x="9467969" y="2978593"/>
                </a:cubicBezTo>
                <a:cubicBezTo>
                  <a:pt x="9904526" y="2978593"/>
                  <a:pt x="10258426" y="2622659"/>
                  <a:pt x="10258426" y="2183593"/>
                </a:cubicBezTo>
                <a:cubicBezTo>
                  <a:pt x="10258426" y="1744528"/>
                  <a:pt x="9904526" y="1388594"/>
                  <a:pt x="9467969" y="1388594"/>
                </a:cubicBezTo>
                <a:close/>
                <a:moveTo>
                  <a:pt x="6357352" y="954284"/>
                </a:moveTo>
                <a:cubicBezTo>
                  <a:pt x="5812695" y="954284"/>
                  <a:pt x="5371164" y="1385115"/>
                  <a:pt x="5371164" y="1916570"/>
                </a:cubicBezTo>
                <a:cubicBezTo>
                  <a:pt x="5371164" y="2448025"/>
                  <a:pt x="5812695" y="2878855"/>
                  <a:pt x="6357352" y="2878855"/>
                </a:cubicBezTo>
                <a:cubicBezTo>
                  <a:pt x="6902009" y="2878855"/>
                  <a:pt x="7343540" y="2448025"/>
                  <a:pt x="7343540" y="1916570"/>
                </a:cubicBezTo>
                <a:cubicBezTo>
                  <a:pt x="7343540" y="1385115"/>
                  <a:pt x="6902009" y="954284"/>
                  <a:pt x="6357352" y="954284"/>
                </a:cubicBezTo>
                <a:close/>
                <a:moveTo>
                  <a:pt x="3307484" y="779033"/>
                </a:moveTo>
                <a:cubicBezTo>
                  <a:pt x="2940522" y="779033"/>
                  <a:pt x="2643041" y="1078040"/>
                  <a:pt x="2643041" y="1446883"/>
                </a:cubicBezTo>
                <a:cubicBezTo>
                  <a:pt x="2643041" y="1815726"/>
                  <a:pt x="2940522" y="2114732"/>
                  <a:pt x="3307484" y="2114732"/>
                </a:cubicBezTo>
                <a:cubicBezTo>
                  <a:pt x="3674446" y="2114732"/>
                  <a:pt x="3971927" y="1815726"/>
                  <a:pt x="3971927" y="1446883"/>
                </a:cubicBezTo>
                <a:cubicBezTo>
                  <a:pt x="3971927" y="1078040"/>
                  <a:pt x="3674446" y="779033"/>
                  <a:pt x="3307484" y="779033"/>
                </a:cubicBezTo>
                <a:close/>
                <a:moveTo>
                  <a:pt x="0" y="0"/>
                </a:moveTo>
                <a:lnTo>
                  <a:pt x="12192001" y="0"/>
                </a:lnTo>
                <a:lnTo>
                  <a:pt x="12192001" y="6732549"/>
                </a:lnTo>
                <a:lnTo>
                  <a:pt x="0" y="6732549"/>
                </a:lnTo>
                <a:close/>
              </a:path>
            </a:pathLst>
          </a:custGeom>
        </p:spPr>
      </p:pic>
      <p:sp>
        <p:nvSpPr>
          <p:cNvPr id="4" name="TextBox 3">
            <a:extLst>
              <a:ext uri="{FF2B5EF4-FFF2-40B4-BE49-F238E27FC236}">
                <a16:creationId xmlns:a16="http://schemas.microsoft.com/office/drawing/2014/main" id="{5936FF48-044E-4411-3F5A-C2A4E79FA358}"/>
              </a:ext>
            </a:extLst>
          </p:cNvPr>
          <p:cNvSpPr txBox="1"/>
          <p:nvPr/>
        </p:nvSpPr>
        <p:spPr>
          <a:xfrm>
            <a:off x="115936" y="5394069"/>
            <a:ext cx="8468436" cy="707886"/>
          </a:xfrm>
          <a:prstGeom prst="rect">
            <a:avLst/>
          </a:prstGeom>
          <a:noFill/>
        </p:spPr>
        <p:txBody>
          <a:bodyPr wrap="square" rtlCol="0" anchor="ctr" anchorCtr="0">
            <a:spAutoFit/>
          </a:bodyPr>
          <a:lstStyle/>
          <a:p>
            <a:pPr>
              <a:lnSpc>
                <a:spcPts val="2400"/>
              </a:lnSpc>
            </a:pPr>
            <a:r>
              <a:rPr lang="en-US" sz="2400" b="1" dirty="0">
                <a:solidFill>
                  <a:prstClr val="white"/>
                </a:solidFill>
                <a:latin typeface="Arial Bold" panose="020B0704020202020204" pitchFamily="34" charset="0"/>
                <a:ea typeface="Helvetica Neue" charset="0"/>
                <a:cs typeface="Arial Bold" panose="020B0704020202020204" pitchFamily="34" charset="0"/>
              </a:rPr>
              <a:t>Space Technology Mission Directorate</a:t>
            </a:r>
          </a:p>
          <a:p>
            <a:pPr>
              <a:lnSpc>
                <a:spcPts val="2400"/>
              </a:lnSpc>
            </a:pPr>
            <a:r>
              <a:rPr lang="en-US" sz="2100" b="1" dirty="0">
                <a:solidFill>
                  <a:prstClr val="white"/>
                </a:solidFill>
                <a:latin typeface="Arial Bold" panose="020B0704020202020204" pitchFamily="34" charset="0"/>
                <a:ea typeface="Helvetica Neue" charset="0"/>
                <a:cs typeface="Arial Bold" panose="020B0704020202020204" pitchFamily="34" charset="0"/>
              </a:rPr>
              <a:t>Game Changing Development Program</a:t>
            </a:r>
          </a:p>
        </p:txBody>
      </p:sp>
      <p:sp>
        <p:nvSpPr>
          <p:cNvPr id="5" name="TextBox 4">
            <a:extLst>
              <a:ext uri="{FF2B5EF4-FFF2-40B4-BE49-F238E27FC236}">
                <a16:creationId xmlns:a16="http://schemas.microsoft.com/office/drawing/2014/main" id="{5E5B9F86-E027-096E-83DA-8ABDF64214A9}"/>
              </a:ext>
            </a:extLst>
          </p:cNvPr>
          <p:cNvSpPr txBox="1"/>
          <p:nvPr/>
        </p:nvSpPr>
        <p:spPr>
          <a:xfrm>
            <a:off x="115936" y="6049159"/>
            <a:ext cx="11725702" cy="523220"/>
          </a:xfrm>
          <a:prstGeom prst="rect">
            <a:avLst/>
          </a:prstGeom>
          <a:noFill/>
        </p:spPr>
        <p:txBody>
          <a:bodyPr wrap="square" rtlCol="0" anchor="ctr" anchorCtr="0">
            <a:spAutoFit/>
          </a:bodyPr>
          <a:lstStyle/>
          <a:p>
            <a:r>
              <a:rPr lang="en-US" sz="1400" dirty="0">
                <a:solidFill>
                  <a:prstClr val="white"/>
                </a:solidFill>
                <a:latin typeface="Helvetica Neue" charset="0"/>
                <a:ea typeface="Helvetica Neue" charset="0"/>
                <a:cs typeface="Helvetica Neue" charset="0"/>
              </a:rPr>
              <a:t>Presenter: James Eckard  | FY23 Ultra Fast </a:t>
            </a:r>
            <a:r>
              <a:rPr lang="en-US" sz="1400">
                <a:solidFill>
                  <a:prstClr val="white"/>
                </a:solidFill>
                <a:latin typeface="Helvetica Neue" charset="0"/>
                <a:ea typeface="Helvetica Neue" charset="0"/>
                <a:cs typeface="Helvetica Neue" charset="0"/>
              </a:rPr>
              <a:t>Proximity Charger (UFPC) </a:t>
            </a:r>
            <a:r>
              <a:rPr lang="en-US" sz="1400" dirty="0">
                <a:solidFill>
                  <a:prstClr val="white"/>
                </a:solidFill>
                <a:latin typeface="Helvetica Neue" charset="0"/>
                <a:ea typeface="Helvetica Neue" charset="0"/>
                <a:cs typeface="Helvetica Neue" charset="0"/>
              </a:rPr>
              <a:t>TP Annual Review Presentation   |   09.20.23</a:t>
            </a:r>
          </a:p>
          <a:p>
            <a:r>
              <a:rPr lang="en-US" sz="1400" dirty="0">
                <a:solidFill>
                  <a:prstClr val="white"/>
                </a:solidFill>
                <a:latin typeface="Helvetica Neue" charset="0"/>
                <a:ea typeface="Helvetica Neue" charset="0"/>
                <a:cs typeface="Helvetica Neue" charset="0"/>
              </a:rPr>
              <a:t>Name/Email POC: Jay Eckard/ james.eckard@astrobotic.com</a:t>
            </a:r>
          </a:p>
        </p:txBody>
      </p:sp>
    </p:spTree>
    <p:extLst>
      <p:ext uri="{BB962C8B-B14F-4D97-AF65-F5344CB8AC3E}">
        <p14:creationId xmlns:p14="http://schemas.microsoft.com/office/powerpoint/2010/main" val="387849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Technical Accomplishments (June 2023)</a:t>
            </a:r>
          </a:p>
          <a:p>
            <a:pPr marL="457200" lvl="1" indent="0">
              <a:buNone/>
            </a:pP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10</a:t>
            </a:fld>
            <a:endParaRPr lang="uk-UA"/>
          </a:p>
        </p:txBody>
      </p:sp>
      <p:sp>
        <p:nvSpPr>
          <p:cNvPr id="3" name="TextBox 2">
            <a:extLst>
              <a:ext uri="{FF2B5EF4-FFF2-40B4-BE49-F238E27FC236}">
                <a16:creationId xmlns:a16="http://schemas.microsoft.com/office/drawing/2014/main" id="{C7DF8758-5C80-AF73-8425-55D0D9E5E76D}"/>
              </a:ext>
            </a:extLst>
          </p:cNvPr>
          <p:cNvSpPr txBox="1"/>
          <p:nvPr/>
        </p:nvSpPr>
        <p:spPr>
          <a:xfrm>
            <a:off x="523521" y="1721860"/>
            <a:ext cx="7835781" cy="5201424"/>
          </a:xfrm>
          <a:prstGeom prst="rect">
            <a:avLst/>
          </a:prstGeom>
          <a:noFill/>
        </p:spPr>
        <p:txBody>
          <a:bodyPr wrap="square">
            <a:spAutoFit/>
          </a:bodyPr>
          <a:lstStyle/>
          <a:p>
            <a:pPr marL="171450" indent="-171450" defTabSz="4572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Astrobotic</a:t>
            </a:r>
            <a:r>
              <a:rPr lang="en-US" sz="2000" dirty="0">
                <a:solidFill>
                  <a:srgbClr val="000000"/>
                </a:solidFill>
                <a:latin typeface="Arial" panose="020B0604020202020204" pitchFamily="34" charset="0"/>
                <a:cs typeface="Arial" panose="020B0604020202020204" pitchFamily="34" charset="0"/>
              </a:rPr>
              <a:t>:</a:t>
            </a:r>
          </a:p>
          <a:p>
            <a:pPr marL="628650" lvl="1" indent="-171450" defTabSz="457200">
              <a:buFont typeface="Arial" panose="020B0604020202020204" pitchFamily="34" charset="0"/>
              <a:buChar char="•"/>
            </a:pPr>
            <a:r>
              <a:rPr lang="en-US" sz="1600" dirty="0">
                <a:latin typeface="Arial" panose="020B0604020202020204" pitchFamily="34" charset="0"/>
                <a:cs typeface="Arial" panose="020B0604020202020204" pitchFamily="34" charset="0"/>
              </a:rPr>
              <a:t>AI&amp;T team performed a vibration test on the EM1 OC assembly. The data was given to the Structural Analysis team to compare the results against their predicted model. All this information will be fed into the models for the EM2 units.</a:t>
            </a:r>
          </a:p>
          <a:p>
            <a:pPr marL="628650" lvl="1" indent="-171450" defTabSz="457200">
              <a:buFont typeface="Arial" panose="020B0604020202020204" pitchFamily="34" charset="0"/>
              <a:buChar char="•"/>
            </a:pPr>
            <a:r>
              <a:rPr lang="en-US" sz="1600" dirty="0">
                <a:latin typeface="Arial" panose="020B0604020202020204" pitchFamily="34" charset="0"/>
                <a:cs typeface="Arial" panose="020B0604020202020204" pitchFamily="34" charset="0"/>
              </a:rPr>
              <a:t>Conversations between Astrobotic and the radiation analysis and test supplier continue. We are working to fine tune the scope of the work.</a:t>
            </a:r>
          </a:p>
          <a:p>
            <a:pPr marL="171450" indent="-171450" defTabSz="457200">
              <a:buFont typeface="Arial" panose="020B0604020202020204" pitchFamily="34" charset="0"/>
              <a:buChar char="•"/>
            </a:pPr>
            <a:r>
              <a:rPr lang="en-US" sz="2000" b="1" dirty="0" err="1">
                <a:solidFill>
                  <a:srgbClr val="000000"/>
                </a:solidFill>
                <a:latin typeface="Arial"/>
                <a:cs typeface="Arial"/>
              </a:rPr>
              <a:t>WiBotic</a:t>
            </a:r>
            <a:r>
              <a:rPr lang="en-US" sz="2000" b="1" dirty="0">
                <a:solidFill>
                  <a:srgbClr val="000000"/>
                </a:solidFill>
                <a:latin typeface="Arial"/>
                <a:cs typeface="Arial"/>
              </a:rPr>
              <a:t>:</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Software Engineering demonstrated the new SLIP interface for the space rated units. This is one of the larger architectural shifts that needed to be completed by the software team.</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Experiments were complete using custom heaters designed by Wibotic incorporated into the OCEM1 baseplate. Several tests were run using different materials under the enclosure to vary the conductivity</a:t>
            </a:r>
          </a:p>
          <a:p>
            <a:pPr marL="171450" indent="-171450" defTabSz="457200">
              <a:buFont typeface="Arial" panose="020B0604020202020204" pitchFamily="34" charset="0"/>
              <a:buChar char="•"/>
            </a:pPr>
            <a:r>
              <a:rPr lang="en-US" sz="2000" b="1" dirty="0">
                <a:solidFill>
                  <a:srgbClr val="000000"/>
                </a:solidFill>
                <a:latin typeface="Arial"/>
                <a:cs typeface="Arial"/>
              </a:rPr>
              <a:t>Bosch:</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Bosch team is currently gathering charge status data from their EM1 unit with the coils at different distances apart. Their current testing allows them to reliably align the coils within 8cm using the camera and fiducials. Using the charging status data should allow the rover to decrease the current alignment distance to the required 4cm.</a:t>
            </a:r>
          </a:p>
        </p:txBody>
      </p:sp>
      <p:pic>
        <p:nvPicPr>
          <p:cNvPr id="7" name="Picture 6">
            <a:extLst>
              <a:ext uri="{FF2B5EF4-FFF2-40B4-BE49-F238E27FC236}">
                <a16:creationId xmlns:a16="http://schemas.microsoft.com/office/drawing/2014/main" id="{970DCA7F-24C2-1FBA-FAC7-6E28F39EA5F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821474" y="1517934"/>
            <a:ext cx="2421403" cy="15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ircuit, electronic engineering, electronics, electronic component">
            <a:extLst>
              <a:ext uri="{FF2B5EF4-FFF2-40B4-BE49-F238E27FC236}">
                <a16:creationId xmlns:a16="http://schemas.microsoft.com/office/drawing/2014/main" id="{34B7E8D2-4A03-E1BF-3B54-1DB2BAC9B8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21475" y="3745731"/>
            <a:ext cx="2421402" cy="2159422"/>
          </a:xfrm>
          <a:prstGeom prst="rect">
            <a:avLst/>
          </a:prstGeom>
        </p:spPr>
      </p:pic>
      <p:sp>
        <p:nvSpPr>
          <p:cNvPr id="9" name="TextBox 8">
            <a:extLst>
              <a:ext uri="{FF2B5EF4-FFF2-40B4-BE49-F238E27FC236}">
                <a16:creationId xmlns:a16="http://schemas.microsoft.com/office/drawing/2014/main" id="{B4A95CA5-6B44-3031-429C-3324CDD330A4}"/>
              </a:ext>
            </a:extLst>
          </p:cNvPr>
          <p:cNvSpPr txBox="1"/>
          <p:nvPr/>
        </p:nvSpPr>
        <p:spPr>
          <a:xfrm>
            <a:off x="9042542" y="5977235"/>
            <a:ext cx="197926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OCEM1 Heater testing (Wibotic)</a:t>
            </a:r>
          </a:p>
        </p:txBody>
      </p:sp>
      <p:sp>
        <p:nvSpPr>
          <p:cNvPr id="10" name="TextBox 9">
            <a:extLst>
              <a:ext uri="{FF2B5EF4-FFF2-40B4-BE49-F238E27FC236}">
                <a16:creationId xmlns:a16="http://schemas.microsoft.com/office/drawing/2014/main" id="{C69CFEAA-A710-D0C8-B644-46F312445B4E}"/>
              </a:ext>
            </a:extLst>
          </p:cNvPr>
          <p:cNvSpPr txBox="1"/>
          <p:nvPr/>
        </p:nvSpPr>
        <p:spPr>
          <a:xfrm>
            <a:off x="8965289" y="3147261"/>
            <a:ext cx="1979266" cy="461665"/>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OCEM1 Vibration testing (Astrobotic)</a:t>
            </a:r>
          </a:p>
        </p:txBody>
      </p:sp>
    </p:spTree>
    <p:extLst>
      <p:ext uri="{BB962C8B-B14F-4D97-AF65-F5344CB8AC3E}">
        <p14:creationId xmlns:p14="http://schemas.microsoft.com/office/powerpoint/2010/main" val="111527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Technical Accomplishments (July 2023)</a:t>
            </a:r>
          </a:p>
          <a:p>
            <a:pPr marL="457200" lvl="1" indent="0">
              <a:buNone/>
            </a:pP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11</a:t>
            </a:fld>
            <a:endParaRPr lang="uk-UA"/>
          </a:p>
        </p:txBody>
      </p:sp>
      <p:sp>
        <p:nvSpPr>
          <p:cNvPr id="3" name="TextBox 2">
            <a:extLst>
              <a:ext uri="{FF2B5EF4-FFF2-40B4-BE49-F238E27FC236}">
                <a16:creationId xmlns:a16="http://schemas.microsoft.com/office/drawing/2014/main" id="{8F80BCBA-59EC-826B-B5B2-A0EC5DEB3176}"/>
              </a:ext>
            </a:extLst>
          </p:cNvPr>
          <p:cNvSpPr txBox="1"/>
          <p:nvPr/>
        </p:nvSpPr>
        <p:spPr>
          <a:xfrm>
            <a:off x="523521" y="1721860"/>
            <a:ext cx="7738505" cy="5139869"/>
          </a:xfrm>
          <a:prstGeom prst="rect">
            <a:avLst/>
          </a:prstGeom>
          <a:noFill/>
        </p:spPr>
        <p:txBody>
          <a:bodyPr wrap="square">
            <a:spAutoFit/>
          </a:bodyPr>
          <a:lstStyle/>
          <a:p>
            <a:pPr marL="171450" indent="-171450" defTabSz="457200">
              <a:buFont typeface="Arial" panose="020B0604020202020204" pitchFamily="34" charset="0"/>
              <a:buChar char="•"/>
            </a:pPr>
            <a:r>
              <a:rPr lang="en-US" sz="2000" b="1" dirty="0">
                <a:solidFill>
                  <a:srgbClr val="000000"/>
                </a:solidFill>
                <a:latin typeface="Arial"/>
                <a:cs typeface="Arial"/>
              </a:rPr>
              <a:t>Bosch:</a:t>
            </a:r>
          </a:p>
          <a:p>
            <a:pPr marL="628650" lvl="1" indent="-171450" defTabSz="457200">
              <a:buFont typeface="Arial" panose="020B0604020202020204" pitchFamily="34" charset="0"/>
              <a:buChar char="•"/>
            </a:pPr>
            <a:r>
              <a:rPr lang="en-US" sz="1600" dirty="0">
                <a:latin typeface="Arial" panose="020B0604020202020204" pitchFamily="34" charset="0"/>
                <a:cs typeface="Arial" panose="020B0604020202020204" pitchFamily="34" charset="0"/>
              </a:rPr>
              <a:t>The team continues to optimize their path planning based on camera input from the rover. Current results show them reliably aligning the rover within 8cm of the rover using the camera data alone.</a:t>
            </a:r>
          </a:p>
          <a:p>
            <a:pPr marL="628650" lvl="1" indent="-171450" defTabSz="457200">
              <a:buFont typeface="Arial" panose="020B0604020202020204" pitchFamily="34" charset="0"/>
              <a:buChar char="•"/>
            </a:pPr>
            <a:r>
              <a:rPr lang="en-US" sz="1600" dirty="0">
                <a:latin typeface="Arial" panose="020B0604020202020204" pitchFamily="34" charset="0"/>
                <a:cs typeface="Arial" panose="020B0604020202020204" pitchFamily="34" charset="0"/>
              </a:rPr>
              <a:t>They continue to gather charge status data from their EM1 unit with the coils at different distances apart. Their current testing allows them to reliably align the coils within 8cm using the camera and fiducials. Using the charging status data should allow the rover to decrease the current alignment distance to the required 4cm.</a:t>
            </a:r>
          </a:p>
          <a:p>
            <a:pPr marL="628650" lvl="1" indent="-171450" defTabSz="457200">
              <a:buFont typeface="Arial" panose="020B0604020202020204" pitchFamily="34" charset="0"/>
              <a:buChar char="•"/>
            </a:pPr>
            <a:r>
              <a:rPr lang="en-US" sz="1600" dirty="0">
                <a:latin typeface="Arial" panose="020B0604020202020204" pitchFamily="34" charset="0"/>
                <a:cs typeface="Arial" panose="020B0604020202020204" pitchFamily="34" charset="0"/>
              </a:rPr>
              <a:t>Another source of telemetry to assist in docking is the RSSI data from the wireless charger radio itself. Current tests show the data unreliably, but an experiment is being planning for testing the docking outdoors in order to mimic the lunar environment and reduce the effects of reflections off walls and ceilings.</a:t>
            </a:r>
          </a:p>
          <a:p>
            <a:pPr marL="171450" indent="-171450" defTabSz="4572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UW</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Completed the dust adhesion testing for their EM1 unit and reported the results back to Astrobotic and Wibotic. Some of the specific parameters tested, for example temperature rise and frequency shift we different than the previously tested terrestrial unit. None of them are presently a cause for concern but will be interested to get a better idea as the source of the shift.  </a:t>
            </a:r>
            <a:endParaRPr lang="en-US" sz="1600" dirty="0">
              <a:solidFill>
                <a:srgbClr val="000000"/>
              </a:solidFill>
              <a:latin typeface="Arial" panose="020B0604020202020204" pitchFamily="34" charset="0"/>
              <a:cs typeface="Arial" panose="020B0604020202020204" pitchFamily="34" charset="0"/>
            </a:endParaRPr>
          </a:p>
        </p:txBody>
      </p:sp>
      <p:pic>
        <p:nvPicPr>
          <p:cNvPr id="7" name="Picture 13" descr="A device with wheels and wires&#10;&#10;Description automatically generated">
            <a:extLst>
              <a:ext uri="{FF2B5EF4-FFF2-40B4-BE49-F238E27FC236}">
                <a16:creationId xmlns:a16="http://schemas.microsoft.com/office/drawing/2014/main" id="{F9FB88A4-9417-46E5-1098-188893AAF883}"/>
              </a:ext>
            </a:extLst>
          </p:cNvPr>
          <p:cNvPicPr>
            <a:picLocks noChangeAspect="1"/>
          </p:cNvPicPr>
          <p:nvPr/>
        </p:nvPicPr>
        <p:blipFill>
          <a:blip r:embed="rId4"/>
          <a:stretch>
            <a:fillRect/>
          </a:stretch>
        </p:blipFill>
        <p:spPr>
          <a:xfrm>
            <a:off x="8402995" y="1675660"/>
            <a:ext cx="3398985" cy="4335909"/>
          </a:xfrm>
          <a:prstGeom prst="rect">
            <a:avLst/>
          </a:prstGeom>
        </p:spPr>
      </p:pic>
      <p:sp>
        <p:nvSpPr>
          <p:cNvPr id="8" name="TextBox 7">
            <a:extLst>
              <a:ext uri="{FF2B5EF4-FFF2-40B4-BE49-F238E27FC236}">
                <a16:creationId xmlns:a16="http://schemas.microsoft.com/office/drawing/2014/main" id="{83092F68-87A5-659C-B204-6C06817EA63B}"/>
              </a:ext>
            </a:extLst>
          </p:cNvPr>
          <p:cNvSpPr txBox="1"/>
          <p:nvPr/>
        </p:nvSpPr>
        <p:spPr>
          <a:xfrm>
            <a:off x="9100538" y="5834071"/>
            <a:ext cx="1979266" cy="646331"/>
          </a:xfrm>
          <a:prstGeom prst="rect">
            <a:avLst/>
          </a:prstGeom>
          <a:noFill/>
        </p:spPr>
        <p:txBody>
          <a:bodyPr wrap="square" rtlCol="0">
            <a:spAutoFit/>
          </a:bodyPr>
          <a:lstStyle/>
          <a:p>
            <a:pPr algn="ctr"/>
            <a:r>
              <a:rPr lang="en-US" sz="1200" dirty="0">
                <a:latin typeface="Arial"/>
                <a:cs typeface="Arial"/>
              </a:rPr>
              <a:t>Preliminary results for autonomous docking with camera (Bosch)</a:t>
            </a:r>
          </a:p>
        </p:txBody>
      </p:sp>
    </p:spTree>
    <p:extLst>
      <p:ext uri="{BB962C8B-B14F-4D97-AF65-F5344CB8AC3E}">
        <p14:creationId xmlns:p14="http://schemas.microsoft.com/office/powerpoint/2010/main" val="1303278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Technical Accomplishments (August 2023)</a:t>
            </a:r>
          </a:p>
          <a:p>
            <a:pPr marL="457200" lvl="1" indent="0">
              <a:buNone/>
            </a:pP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12</a:t>
            </a:fld>
            <a:endParaRPr lang="uk-UA"/>
          </a:p>
        </p:txBody>
      </p:sp>
      <p:sp>
        <p:nvSpPr>
          <p:cNvPr id="3" name="TextBox 2">
            <a:extLst>
              <a:ext uri="{FF2B5EF4-FFF2-40B4-BE49-F238E27FC236}">
                <a16:creationId xmlns:a16="http://schemas.microsoft.com/office/drawing/2014/main" id="{12A7348F-9699-4D66-EB41-683EF6B504A0}"/>
              </a:ext>
            </a:extLst>
          </p:cNvPr>
          <p:cNvSpPr txBox="1"/>
          <p:nvPr/>
        </p:nvSpPr>
        <p:spPr>
          <a:xfrm>
            <a:off x="523521" y="1721860"/>
            <a:ext cx="6969221" cy="4955203"/>
          </a:xfrm>
          <a:prstGeom prst="rect">
            <a:avLst/>
          </a:prstGeom>
          <a:noFill/>
        </p:spPr>
        <p:txBody>
          <a:bodyPr wrap="square">
            <a:spAutoFit/>
          </a:bodyPr>
          <a:lstStyle/>
          <a:p>
            <a:pPr marL="171450" indent="-171450" defTabSz="4572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Astrobotic</a:t>
            </a:r>
            <a:r>
              <a:rPr lang="en-US" sz="2000" dirty="0">
                <a:solidFill>
                  <a:srgbClr val="000000"/>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MLI enclosures for the TVAC testing are on order.</a:t>
            </a: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AI&amp;T began Bell Jar testing of the Kapton heaters designed by </a:t>
            </a:r>
            <a:r>
              <a:rPr lang="en-US" sz="1600" dirty="0" err="1">
                <a:solidFill>
                  <a:schemeClr val="tx1"/>
                </a:solidFill>
                <a:latin typeface="Arial" panose="020B0604020202020204" pitchFamily="34" charset="0"/>
                <a:cs typeface="Arial" panose="020B0604020202020204" pitchFamily="34" charset="0"/>
              </a:rPr>
              <a:t>WiBotic</a:t>
            </a:r>
            <a:r>
              <a:rPr lang="en-US" sz="1600" dirty="0">
                <a:solidFill>
                  <a:schemeClr val="tx1"/>
                </a:solidFill>
                <a:latin typeface="Arial" panose="020B0604020202020204" pitchFamily="34" charset="0"/>
                <a:cs typeface="Arial" panose="020B0604020202020204" pitchFamily="34" charset="0"/>
              </a:rPr>
              <a:t>, ensuring they survive the maximum anticipated power output in vacuumed without failure. First test case is complete and showing promising results for survivability of the heaters.</a:t>
            </a:r>
          </a:p>
          <a:p>
            <a:pPr marL="285750" indent="-285750">
              <a:buFont typeface="Arial" panose="020B0604020202020204" pitchFamily="34" charset="0"/>
              <a:buChar char="•"/>
            </a:pPr>
            <a:r>
              <a:rPr lang="en-US" sz="2000" b="1" dirty="0" err="1">
                <a:solidFill>
                  <a:srgbClr val="000000"/>
                </a:solidFill>
                <a:latin typeface="Arial"/>
                <a:cs typeface="Arial"/>
              </a:rPr>
              <a:t>WiBotic</a:t>
            </a:r>
            <a:r>
              <a:rPr lang="en-US" sz="2000" b="1" dirty="0">
                <a:solidFill>
                  <a:srgbClr val="000000"/>
                </a:solidFill>
                <a:latin typeface="Arial"/>
                <a:cs typeface="Arial"/>
              </a:rPr>
              <a:t>:</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Software Engineering is working to incorporate the safety library on the TI Hercules processor, as well as are working to communicate with the local radio.</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Electrical Engineering continues to focus on design and update of the TR power/RF board for EM2. Schematic for the digital portion of the board is complete, and the power section is nearing completion. Layout for the board has begun.</a:t>
            </a:r>
            <a:endParaRPr lang="en-US" sz="1600" dirty="0">
              <a:solidFill>
                <a:srgbClr val="000000"/>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US" sz="2000" b="1" dirty="0">
                <a:solidFill>
                  <a:srgbClr val="000000"/>
                </a:solidFill>
                <a:latin typeface="Arial"/>
                <a:cs typeface="Arial"/>
              </a:rPr>
              <a:t>Bosch:</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Bosch team continues to optimize their path planning based on camera input from the rover. Current results show them reliably aligning the rover within 8cm of the rover using the camera data alone.</a:t>
            </a:r>
            <a:endParaRPr lang="en-US" sz="1600" dirty="0">
              <a:solidFill>
                <a:srgbClr val="000000"/>
              </a:solidFill>
              <a:latin typeface="Arial" panose="020B0604020202020204" pitchFamily="34" charset="0"/>
              <a:cs typeface="Arial" panose="020B0604020202020204" pitchFamily="34" charset="0"/>
            </a:endParaRPr>
          </a:p>
        </p:txBody>
      </p:sp>
      <p:pic>
        <p:nvPicPr>
          <p:cNvPr id="7" name="Picture 6" descr="A picture containing indoor&#10;&#10;Description automatically generated">
            <a:extLst>
              <a:ext uri="{FF2B5EF4-FFF2-40B4-BE49-F238E27FC236}">
                <a16:creationId xmlns:a16="http://schemas.microsoft.com/office/drawing/2014/main" id="{08FC68AF-B1DF-DB05-90AA-82865BD656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20751" y="1535695"/>
            <a:ext cx="1970659" cy="4425518"/>
          </a:xfrm>
          <a:prstGeom prst="rect">
            <a:avLst/>
          </a:prstGeom>
        </p:spPr>
      </p:pic>
      <p:sp>
        <p:nvSpPr>
          <p:cNvPr id="8" name="TextBox 7">
            <a:extLst>
              <a:ext uri="{FF2B5EF4-FFF2-40B4-BE49-F238E27FC236}">
                <a16:creationId xmlns:a16="http://schemas.microsoft.com/office/drawing/2014/main" id="{DCBBF408-950E-9A37-2E95-58180E17923D}"/>
              </a:ext>
            </a:extLst>
          </p:cNvPr>
          <p:cNvSpPr txBox="1"/>
          <p:nvPr/>
        </p:nvSpPr>
        <p:spPr>
          <a:xfrm>
            <a:off x="9112144" y="6068828"/>
            <a:ext cx="1979266" cy="461665"/>
          </a:xfrm>
          <a:prstGeom prst="rect">
            <a:avLst/>
          </a:prstGeom>
          <a:noFill/>
        </p:spPr>
        <p:txBody>
          <a:bodyPr wrap="square" rtlCol="0">
            <a:spAutoFit/>
          </a:bodyPr>
          <a:lstStyle/>
          <a:p>
            <a:pPr algn="ctr"/>
            <a:r>
              <a:rPr lang="en-US" sz="1200" dirty="0">
                <a:latin typeface="Arial"/>
                <a:cs typeface="Arial"/>
              </a:rPr>
              <a:t>Bell Jar testing of Kapton heater (Astrobotic)</a:t>
            </a:r>
          </a:p>
        </p:txBody>
      </p:sp>
    </p:spTree>
    <p:extLst>
      <p:ext uri="{BB962C8B-B14F-4D97-AF65-F5344CB8AC3E}">
        <p14:creationId xmlns:p14="http://schemas.microsoft.com/office/powerpoint/2010/main" val="1467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7" y="30283"/>
            <a:ext cx="7737985" cy="1066800"/>
          </a:xfrm>
        </p:spPr>
        <p:txBody>
          <a:bodyPr/>
          <a:lstStyle/>
          <a:p>
            <a:r>
              <a:rPr lang="en-US" sz="4000">
                <a:solidFill>
                  <a:schemeClr val="bg1">
                    <a:lumMod val="85000"/>
                  </a:schemeClr>
                </a:solidFill>
              </a:rPr>
              <a:t>Project Assessment Summary</a:t>
            </a:r>
          </a:p>
        </p:txBody>
      </p:sp>
      <p:graphicFrame>
        <p:nvGraphicFramePr>
          <p:cNvPr id="5" name="Table 4"/>
          <p:cNvGraphicFramePr>
            <a:graphicFrameLocks noGrp="1"/>
          </p:cNvGraphicFramePr>
          <p:nvPr>
            <p:extLst>
              <p:ext uri="{D42A27DB-BD31-4B8C-83A1-F6EECF244321}">
                <p14:modId xmlns:p14="http://schemas.microsoft.com/office/powerpoint/2010/main" val="349717779"/>
              </p:ext>
            </p:extLst>
          </p:nvPr>
        </p:nvGraphicFramePr>
        <p:xfrm>
          <a:off x="502846" y="1528080"/>
          <a:ext cx="11140514" cy="3970594"/>
        </p:xfrm>
        <a:graphic>
          <a:graphicData uri="http://schemas.openxmlformats.org/drawingml/2006/table">
            <a:tbl>
              <a:tblPr/>
              <a:tblGrid>
                <a:gridCol w="1504661">
                  <a:extLst>
                    <a:ext uri="{9D8B030D-6E8A-4147-A177-3AD203B41FA5}">
                      <a16:colId xmlns:a16="http://schemas.microsoft.com/office/drawing/2014/main" val="20000"/>
                    </a:ext>
                  </a:extLst>
                </a:gridCol>
                <a:gridCol w="458243">
                  <a:extLst>
                    <a:ext uri="{9D8B030D-6E8A-4147-A177-3AD203B41FA5}">
                      <a16:colId xmlns:a16="http://schemas.microsoft.com/office/drawing/2014/main" val="3885110848"/>
                    </a:ext>
                  </a:extLst>
                </a:gridCol>
                <a:gridCol w="458243">
                  <a:extLst>
                    <a:ext uri="{9D8B030D-6E8A-4147-A177-3AD203B41FA5}">
                      <a16:colId xmlns:a16="http://schemas.microsoft.com/office/drawing/2014/main" val="3130830848"/>
                    </a:ext>
                  </a:extLst>
                </a:gridCol>
                <a:gridCol w="458243">
                  <a:extLst>
                    <a:ext uri="{9D8B030D-6E8A-4147-A177-3AD203B41FA5}">
                      <a16:colId xmlns:a16="http://schemas.microsoft.com/office/drawing/2014/main" val="260731836"/>
                    </a:ext>
                  </a:extLst>
                </a:gridCol>
                <a:gridCol w="458243">
                  <a:extLst>
                    <a:ext uri="{9D8B030D-6E8A-4147-A177-3AD203B41FA5}">
                      <a16:colId xmlns:a16="http://schemas.microsoft.com/office/drawing/2014/main" val="1853114543"/>
                    </a:ext>
                  </a:extLst>
                </a:gridCol>
                <a:gridCol w="7802881">
                  <a:extLst>
                    <a:ext uri="{9D8B030D-6E8A-4147-A177-3AD203B41FA5}">
                      <a16:colId xmlns:a16="http://schemas.microsoft.com/office/drawing/2014/main" val="20005"/>
                    </a:ext>
                  </a:extLst>
                </a:gridCol>
              </a:tblGrid>
              <a:tr h="565963">
                <a:tc rowSpan="2">
                  <a:txBody>
                    <a:bodyPr/>
                    <a:lstStyle/>
                    <a:p>
                      <a:pPr algn="ctr" rtl="0" fontAlgn="ctr"/>
                      <a:r>
                        <a:rPr lang="en-US" sz="1600" b="1" i="0" u="none" strike="noStrike">
                          <a:solidFill>
                            <a:srgbClr val="FFFFFF"/>
                          </a:solidFill>
                          <a:effectLst/>
                          <a:latin typeface="Arial" panose="020B0604020202020204" pitchFamily="34" charset="0"/>
                          <a:cs typeface="Arial" panose="020B0604020202020204" pitchFamily="34" charset="0"/>
                        </a:rPr>
                        <a:t>Project Name </a:t>
                      </a:r>
                    </a:p>
                  </a:txBody>
                  <a:tcPr marL="8193" marR="8193" marT="8193" marB="0" anchor="ctr">
                    <a:lnL w="381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marL="0" algn="ctr" defTabSz="457200" rtl="0" eaLnBrk="1" fontAlgn="ctr" latinLnBrk="0" hangingPunct="1"/>
                      <a:r>
                        <a:rPr lang="en-US" sz="1400" b="1" i="0" u="none" strike="noStrike" kern="1200" baseline="0">
                          <a:solidFill>
                            <a:schemeClr val="bg1"/>
                          </a:solidFill>
                          <a:effectLst/>
                          <a:latin typeface="Arial" panose="020B0604020202020204" pitchFamily="34" charset="0"/>
                          <a:ea typeface="+mn-ea"/>
                          <a:cs typeface="Arial" panose="020B0604020202020204" pitchFamily="34" charset="0"/>
                        </a:rPr>
                        <a:t>Performance </a:t>
                      </a:r>
                      <a:endParaRPr lang="en-US" sz="1400" b="1" i="0" u="none" strike="noStrike" kern="1200">
                        <a:solidFill>
                          <a:schemeClr val="bg1"/>
                        </a:solidFill>
                        <a:effectLst/>
                        <a:latin typeface="Arial" panose="020B0604020202020204" pitchFamily="34" charset="0"/>
                        <a:ea typeface="+mn-ea"/>
                        <a:cs typeface="Arial" panose="020B0604020202020204" pitchFamily="34" charset="0"/>
                      </a:endParaRPr>
                    </a:p>
                  </a:txBody>
                  <a:tcPr marL="8193" marR="8193" marT="8193" marB="0" anchor="ctr">
                    <a:lnL w="635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hMerge="1">
                  <a:txBody>
                    <a:bodyPr/>
                    <a:lstStyle/>
                    <a:p>
                      <a:pPr marL="0" algn="ctr" defTabSz="457200" rtl="0" eaLnBrk="1" fontAlgn="ctr" latinLnBrk="0" hangingPunct="1"/>
                      <a:endParaRPr lang="en-US" sz="1200" b="0" i="0" u="none" strike="noStrike" kern="1200">
                        <a:solidFill>
                          <a:schemeClr val="bg1"/>
                        </a:solidFill>
                        <a:effectLst/>
                        <a:latin typeface="Arial" panose="020B0604020202020204" pitchFamily="34" charset="0"/>
                        <a:ea typeface="+mn-ea"/>
                        <a:cs typeface="Arial" panose="020B0604020202020204" pitchFamily="34" charset="0"/>
                      </a:endParaRP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rowSpan="2">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Comments</a:t>
                      </a:r>
                    </a:p>
                  </a:txBody>
                  <a:tcPr marL="8193" marR="8193" marT="8193" marB="0" anchor="ctr">
                    <a:lnL w="12700" cap="flat" cmpd="sng" algn="ctr">
                      <a:solidFill>
                        <a:schemeClr val="bg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95671">
                <a:tc vMerge="1">
                  <a:txBody>
                    <a:bodyPr/>
                    <a:lstStyle/>
                    <a:p>
                      <a:endParaRPr lang="en-US"/>
                    </a:p>
                  </a:txBody>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C</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S</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T</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a:txBody>
                    <a:bodyPr/>
                    <a:lstStyle/>
                    <a:p>
                      <a:pPr marL="0" algn="ctr" defTabSz="457200" rtl="0" eaLnBrk="1" fontAlgn="ctr" latinLnBrk="0" hangingPunct="1"/>
                      <a:r>
                        <a:rPr lang="en-US" sz="1600" b="1" i="0" u="none" strike="noStrike" kern="1200">
                          <a:solidFill>
                            <a:schemeClr val="bg1"/>
                          </a:solidFill>
                          <a:effectLst/>
                          <a:latin typeface="Arial" panose="020B0604020202020204" pitchFamily="34" charset="0"/>
                          <a:ea typeface="+mn-ea"/>
                          <a:cs typeface="Arial" panose="020B0604020202020204" pitchFamily="34" charset="0"/>
                        </a:rPr>
                        <a:t>P</a:t>
                      </a:r>
                    </a:p>
                  </a:txBody>
                  <a:tcPr marL="8193" marR="8193" marT="819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00"/>
                    </a:solidFill>
                  </a:tcPr>
                </a:tc>
                <a:tc vMerge="1">
                  <a:txBody>
                    <a:bodyPr/>
                    <a:lstStyle/>
                    <a:p>
                      <a:endParaRPr lang="en-US"/>
                    </a:p>
                  </a:txBody>
                  <a:tcPr/>
                </a:tc>
                <a:extLst>
                  <a:ext uri="{0D108BD9-81ED-4DB2-BD59-A6C34878D82A}">
                    <a16:rowId xmlns:a16="http://schemas.microsoft.com/office/drawing/2014/main" val="167343537"/>
                  </a:ext>
                </a:extLst>
              </a:tr>
              <a:tr h="833544">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Mid Year</a:t>
                      </a:r>
                    </a:p>
                  </a:txBody>
                  <a:tcPr marL="8193" marR="8193" marT="8193"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
                      <a:r>
                        <a:rPr lang="en-US" sz="1600" b="0" i="0" u="none" strike="noStrike">
                          <a:solidFill>
                            <a:srgbClr val="000000"/>
                          </a:solidFill>
                          <a:effectLst/>
                          <a:latin typeface="Arial" panose="020B0604020202020204" pitchFamily="34" charset="0"/>
                          <a:cs typeface="Arial" panose="020B0604020202020204" pitchFamily="34" charset="0"/>
                        </a:rPr>
                        <a:t>Schedule - Challenges related to </a:t>
                      </a:r>
                      <a:r>
                        <a:rPr lang="en-US" sz="1600" b="0" i="0" u="none" strike="noStrike" err="1">
                          <a:solidFill>
                            <a:srgbClr val="000000"/>
                          </a:solidFill>
                          <a:effectLst/>
                          <a:latin typeface="Arial" panose="020B0604020202020204" pitchFamily="34" charset="0"/>
                          <a:cs typeface="Arial" panose="020B0604020202020204" pitchFamily="34" charset="0"/>
                        </a:rPr>
                        <a:t>WiBotic</a:t>
                      </a:r>
                      <a:r>
                        <a:rPr lang="en-US" sz="1600" b="0" i="0" u="none" strike="noStrike">
                          <a:solidFill>
                            <a:srgbClr val="000000"/>
                          </a:solidFill>
                          <a:effectLst/>
                          <a:latin typeface="Arial" panose="020B0604020202020204" pitchFamily="34" charset="0"/>
                          <a:cs typeface="Arial" panose="020B0604020202020204" pitchFamily="34" charset="0"/>
                        </a:rPr>
                        <a:t> significant underestimate of the time required to complete the TR RF/Power board design which has pushed critical path – This is NOT related to any technical challenges. Astrobotic has carefully managed resource allocations to preserve budget and furthermore has taken advantage of additional time to retire a number of risks.</a:t>
                      </a:r>
                      <a:endParaRPr lang="en-US" sz="1600" b="0" i="0" u="none" strike="noStrike" baseline="0">
                        <a:solidFill>
                          <a:srgbClr val="000000"/>
                        </a:solidFill>
                        <a:effectLs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3544">
                <a:tc>
                  <a:txBody>
                    <a:bodyPr/>
                    <a:lstStyle/>
                    <a:p>
                      <a:pPr algn="ctr" rtl="0" fontAlgn="ctr"/>
                      <a:r>
                        <a:rPr lang="en-US" sz="1800" b="1" i="0" u="none" strike="noStrike">
                          <a:solidFill>
                            <a:srgbClr val="FFFFFF"/>
                          </a:solidFill>
                          <a:effectLst/>
                          <a:latin typeface="Arial" panose="020B0604020202020204" pitchFamily="34" charset="0"/>
                          <a:cs typeface="Arial" panose="020B0604020202020204" pitchFamily="34" charset="0"/>
                        </a:rPr>
                        <a:t>Annual</a:t>
                      </a:r>
                    </a:p>
                  </a:txBody>
                  <a:tcPr marL="8193" marR="8193" marT="8193"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t>
                      </a:r>
                    </a:p>
                  </a:txBody>
                  <a:tcPr marL="8193" marR="8193" marT="81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Schedule – Status has remained the same from MYR, lost schedule due to TR RF/Power board design was not recovered, but further slippage has mostly been contained. Astrobotic and NASA have verbally agreed to a no-cost extension based on the fact that technical fidelity has not been impacted and budget remains healthy. Formal execution of the NCE will be complete upon </a:t>
                      </a:r>
                      <a:r>
                        <a:rPr lang="en-US" sz="1600" b="0" i="0" u="none" strike="noStrike" dirty="0" err="1">
                          <a:solidFill>
                            <a:srgbClr val="000000"/>
                          </a:solidFill>
                          <a:effectLst/>
                          <a:latin typeface="Arial" panose="020B0604020202020204" pitchFamily="34" charset="0"/>
                          <a:cs typeface="Arial" panose="020B0604020202020204" pitchFamily="34" charset="0"/>
                        </a:rPr>
                        <a:t>WiBotic</a:t>
                      </a:r>
                      <a:r>
                        <a:rPr lang="en-US" sz="1600" b="0" i="0" u="none" strike="noStrike" dirty="0">
                          <a:solidFill>
                            <a:srgbClr val="000000"/>
                          </a:solidFill>
                          <a:effectLst/>
                          <a:latin typeface="Arial" panose="020B0604020202020204" pitchFamily="34" charset="0"/>
                          <a:cs typeface="Arial" panose="020B0604020202020204" pitchFamily="34" charset="0"/>
                        </a:rPr>
                        <a:t> closeout of delayed design task to ensure projected schedule confidence. Following NCE – Schedule can move back to </a:t>
                      </a:r>
                      <a:r>
                        <a:rPr lang="en-US" sz="1600" b="0" i="0" u="none" strike="noStrike" dirty="0">
                          <a:solidFill>
                            <a:schemeClr val="tx1"/>
                          </a:solidFill>
                          <a:effectLst/>
                          <a:highlight>
                            <a:srgbClr val="00B050"/>
                          </a:highlight>
                          <a:latin typeface="Arial" panose="020B0604020202020204" pitchFamily="34" charset="0"/>
                          <a:cs typeface="Arial" panose="020B0604020202020204" pitchFamily="34" charset="0"/>
                        </a:rPr>
                        <a:t>Green</a:t>
                      </a:r>
                      <a:endParaRPr lang="en-US" sz="1600" b="0" i="0" u="none" strike="noStrike" baseline="0" dirty="0">
                        <a:solidFill>
                          <a:srgbClr val="000000"/>
                        </a:solidFill>
                        <a:effectLst/>
                        <a:highlight>
                          <a:srgbClr val="00B050"/>
                        </a:highlight>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0043784"/>
                  </a:ext>
                </a:extLst>
              </a:tr>
            </a:tbl>
          </a:graphicData>
        </a:graphic>
      </p:graphicFrame>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10" name="Slide Number Placeholder 9"/>
          <p:cNvSpPr>
            <a:spLocks noGrp="1"/>
          </p:cNvSpPr>
          <p:nvPr>
            <p:ph type="sldNum" sz="quarter" idx="10"/>
          </p:nvPr>
        </p:nvSpPr>
        <p:spPr/>
        <p:txBody>
          <a:bodyPr/>
          <a:lstStyle/>
          <a:p>
            <a:pPr>
              <a:defRPr/>
            </a:pPr>
            <a:fld id="{75D13D49-2B6F-174C-9E1E-1013A06E5C50}" type="slidenum">
              <a:rPr lang="uk-UA" smtClean="0"/>
              <a:pPr>
                <a:defRPr/>
              </a:pPr>
              <a:t>13</a:t>
            </a:fld>
            <a:endParaRPr lang="uk-UA"/>
          </a:p>
        </p:txBody>
      </p:sp>
    </p:spTree>
    <p:extLst>
      <p:ext uri="{BB962C8B-B14F-4D97-AF65-F5344CB8AC3E}">
        <p14:creationId xmlns:p14="http://schemas.microsoft.com/office/powerpoint/2010/main" val="2702313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2" name="Slide Number Placeholder 1">
            <a:extLst>
              <a:ext uri="{FF2B5EF4-FFF2-40B4-BE49-F238E27FC236}">
                <a16:creationId xmlns:a16="http://schemas.microsoft.com/office/drawing/2014/main" id="{93E822C2-1B74-437E-BE98-8722EF85366F}"/>
              </a:ext>
            </a:extLst>
          </p:cNvPr>
          <p:cNvSpPr>
            <a:spLocks noGrp="1"/>
          </p:cNvSpPr>
          <p:nvPr>
            <p:ph type="sldNum" sz="quarter" idx="10"/>
          </p:nvPr>
        </p:nvSpPr>
        <p:spPr/>
        <p:txBody>
          <a:bodyPr/>
          <a:lstStyle/>
          <a:p>
            <a:pPr>
              <a:defRPr/>
            </a:pPr>
            <a:fld id="{75D13D49-2B6F-174C-9E1E-1013A06E5C50}" type="slidenum">
              <a:rPr lang="uk-UA" smtClean="0"/>
              <a:pPr>
                <a:defRPr/>
              </a:pPr>
              <a:t>14</a:t>
            </a:fld>
            <a:endParaRPr lang="uk-UA"/>
          </a:p>
        </p:txBody>
      </p:sp>
      <p:sp>
        <p:nvSpPr>
          <p:cNvPr id="3" name="Title 1">
            <a:extLst>
              <a:ext uri="{FF2B5EF4-FFF2-40B4-BE49-F238E27FC236}">
                <a16:creationId xmlns:a16="http://schemas.microsoft.com/office/drawing/2014/main" id="{5EA0CA33-8DCB-1AAE-455A-1794B071521E}"/>
              </a:ext>
            </a:extLst>
          </p:cNvPr>
          <p:cNvSpPr>
            <a:spLocks noGrp="1"/>
          </p:cNvSpPr>
          <p:nvPr>
            <p:ph type="title"/>
          </p:nvPr>
        </p:nvSpPr>
        <p:spPr>
          <a:xfrm>
            <a:off x="0" y="0"/>
            <a:ext cx="12192000" cy="1130832"/>
          </a:xfrm>
        </p:spPr>
        <p:txBody>
          <a:bodyPr>
            <a:normAutofit/>
          </a:bodyPr>
          <a:lstStyle/>
          <a:p>
            <a:pPr algn="ctr"/>
            <a:r>
              <a:rPr lang="en-US" sz="3600" dirty="0">
                <a:solidFill>
                  <a:schemeClr val="bg1">
                    <a:lumMod val="85000"/>
                  </a:schemeClr>
                </a:solidFill>
              </a:rPr>
              <a:t>Plans Forward and Transition / Infusion Plan </a:t>
            </a:r>
            <a:endParaRPr lang="en-US" sz="3600" dirty="0">
              <a:solidFill>
                <a:sysClr val="window" lastClr="FFFFFF">
                  <a:lumMod val="85000"/>
                </a:sysClr>
              </a:solidFill>
              <a:latin typeface="Arial Bold" panose="020B0704020202020204" pitchFamily="34" charset="0"/>
              <a:cs typeface="Arial Bold" panose="020B0704020202020204" pitchFamily="34" charset="0"/>
            </a:endParaRPr>
          </a:p>
        </p:txBody>
      </p:sp>
      <p:pic>
        <p:nvPicPr>
          <p:cNvPr id="2050" name="Picture 2">
            <a:extLst>
              <a:ext uri="{FF2B5EF4-FFF2-40B4-BE49-F238E27FC236}">
                <a16:creationId xmlns:a16="http://schemas.microsoft.com/office/drawing/2014/main" id="{71186191-DDB7-1A43-B047-0D69F9D73CD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43668" y="1163432"/>
            <a:ext cx="4847164" cy="272987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C44FA6F-F426-62FC-50A5-B21201BDCBB0}"/>
              </a:ext>
            </a:extLst>
          </p:cNvPr>
          <p:cNvSpPr txBox="1">
            <a:spLocks/>
          </p:cNvSpPr>
          <p:nvPr/>
        </p:nvSpPr>
        <p:spPr>
          <a:xfrm>
            <a:off x="140677" y="1248508"/>
            <a:ext cx="6824327"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Astrobotic remains heavily committed to commercializing the UFPC as a product offering to other commercial space companies and NASA project teams. </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Astrobotic and </a:t>
            </a:r>
            <a:r>
              <a:rPr lang="en-US" sz="2400" dirty="0" err="1">
                <a:latin typeface="Arial" panose="020B0604020202020204" pitchFamily="34" charset="0"/>
                <a:cs typeface="Arial" panose="020B0604020202020204" pitchFamily="34" charset="0"/>
              </a:rPr>
              <a:t>WiBotic</a:t>
            </a:r>
            <a:r>
              <a:rPr lang="en-US" sz="2400" dirty="0">
                <a:latin typeface="Arial" panose="020B0604020202020204" pitchFamily="34" charset="0"/>
                <a:cs typeface="Arial" panose="020B0604020202020204" pitchFamily="34" charset="0"/>
              </a:rPr>
              <a:t> are formalizing commercial agreements to define the procurement model of the jointly developed UFPC</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The UFPC remains baselined as the power system for the </a:t>
            </a:r>
            <a:r>
              <a:rPr lang="en-US" sz="2400" dirty="0" err="1">
                <a:latin typeface="Arial" panose="020B0604020202020204" pitchFamily="34" charset="0"/>
                <a:cs typeface="Arial" panose="020B0604020202020204" pitchFamily="34" charset="0"/>
              </a:rPr>
              <a:t>IPEx</a:t>
            </a:r>
            <a:r>
              <a:rPr lang="en-US" sz="2400" dirty="0">
                <a:latin typeface="Arial" panose="020B0604020202020204" pitchFamily="34" charset="0"/>
                <a:cs typeface="Arial" panose="020B0604020202020204" pitchFamily="34" charset="0"/>
              </a:rPr>
              <a:t> rover demonstration, another GCD project being lead by NASA KSC</a:t>
            </a:r>
          </a:p>
          <a:p>
            <a:pPr marL="457200" lvl="1" indent="0">
              <a:buNone/>
            </a:pPr>
            <a:endParaRPr lang="en-US" sz="2000" dirty="0">
              <a:latin typeface="Arial" panose="020B0604020202020204" pitchFamily="34" charset="0"/>
              <a:cs typeface="Arial" panose="020B0604020202020204" pitchFamily="34" charset="0"/>
            </a:endParaRPr>
          </a:p>
        </p:txBody>
      </p:sp>
      <p:pic>
        <p:nvPicPr>
          <p:cNvPr id="6" name="Picture 5" descr="A picture containing indoor, engine&#10;&#10;Description automatically generated">
            <a:extLst>
              <a:ext uri="{FF2B5EF4-FFF2-40B4-BE49-F238E27FC236}">
                <a16:creationId xmlns:a16="http://schemas.microsoft.com/office/drawing/2014/main" id="{A010E4BE-740B-F9C5-F0EB-907B8E8930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91585" y="3997701"/>
            <a:ext cx="4100807" cy="2527300"/>
          </a:xfrm>
          <a:prstGeom prst="rect">
            <a:avLst/>
          </a:prstGeom>
        </p:spPr>
      </p:pic>
    </p:spTree>
    <p:extLst>
      <p:ext uri="{BB962C8B-B14F-4D97-AF65-F5344CB8AC3E}">
        <p14:creationId xmlns:p14="http://schemas.microsoft.com/office/powerpoint/2010/main" val="303734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3037316" y="173066"/>
            <a:ext cx="6117369" cy="720668"/>
          </a:xfrm>
        </p:spPr>
        <p:txBody>
          <a:bodyPr>
            <a:normAutofit/>
          </a:bodyPr>
          <a:lstStyle/>
          <a:p>
            <a:pPr algn="ctr"/>
            <a:r>
              <a:rPr lang="en-US" sz="3600">
                <a:solidFill>
                  <a:sysClr val="window" lastClr="FFFFFF">
                    <a:lumMod val="85000"/>
                  </a:sysClr>
                </a:solidFill>
                <a:latin typeface="Arial Bold" charset="0"/>
                <a:ea typeface="ＭＳ Ｐゴシック" charset="-128"/>
                <a:cs typeface="ＭＳ Ｐゴシック" charset="-128"/>
              </a:rPr>
              <a:t>Education/Public Outreach</a:t>
            </a:r>
          </a:p>
        </p:txBody>
      </p:sp>
      <p:sp>
        <p:nvSpPr>
          <p:cNvPr id="19" name="Content Placeholder 2"/>
          <p:cNvSpPr txBox="1">
            <a:spLocks/>
          </p:cNvSpPr>
          <p:nvPr/>
        </p:nvSpPr>
        <p:spPr>
          <a:xfrm>
            <a:off x="80957" y="1984178"/>
            <a:ext cx="5949873" cy="272587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UFPC team was present at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LSIC Spring Meeting 2023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where a table was set up with a hardware demonstration of the UFPC. Team members actively engaged with the community and answered questions</a:t>
            </a:r>
          </a:p>
          <a:p>
            <a:pPr marL="0">
              <a:spcBef>
                <a:spcPts val="0"/>
              </a:spcBef>
              <a:spcAft>
                <a:spcPts val="0"/>
              </a:spcAft>
            </a:pPr>
            <a:endParaRPr lang="en-US" sz="1800" dirty="0">
              <a:solidFill>
                <a:srgbClr val="000000"/>
              </a:solidFill>
              <a:latin typeface="Calibri" panose="020F0502020204030204" pitchFamily="34" charset="0"/>
              <a:ea typeface="Times New Roman" panose="02020603050405020304" pitchFamily="18" charset="0"/>
            </a:endParaRPr>
          </a:p>
          <a:p>
            <a:pPr marL="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Mike Provenzano, LSS Dept Director, is attending the </a:t>
            </a: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Sept 7 Tech Day on the Hill</a:t>
            </a:r>
            <a:r>
              <a:rPr lang="en-US" sz="1800" dirty="0">
                <a:effectLst/>
                <a:latin typeface="Arial" panose="020B0604020202020204" pitchFamily="34" charset="0"/>
                <a:ea typeface="Times New Roman" panose="02020603050405020304" pitchFamily="18" charset="0"/>
                <a:cs typeface="Arial" panose="020B0604020202020204" pitchFamily="34" charset="0"/>
              </a:rPr>
              <a:t> to present Astrobotic’s work in Lunar power systems including a hardware demonstration of the UFPC prototype. Audience includes industry members and government/ congressional stakeholders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latin typeface="Arial" panose="020B0604020202020204" pitchFamily="34" charset="0"/>
                <a:ea typeface="Calibri" panose="020F0502020204030204" pitchFamily="34" charset="0"/>
                <a:cs typeface="Arial" panose="020B0604020202020204" pitchFamily="34" charset="0"/>
              </a:rPr>
              <a:t>Jay Eckard, UFPC Project Manager, was interviewed for </a:t>
            </a:r>
            <a:r>
              <a:rPr lang="en-US" sz="1800" b="1" dirty="0">
                <a:latin typeface="Arial" panose="020B0604020202020204" pitchFamily="34" charset="0"/>
                <a:ea typeface="Calibri" panose="020F0502020204030204" pitchFamily="34" charset="0"/>
                <a:cs typeface="Arial" panose="020B0604020202020204" pitchFamily="34" charset="0"/>
              </a:rPr>
              <a:t>Yahoo News video feature story </a:t>
            </a:r>
            <a:r>
              <a:rPr lang="en-US" sz="1800" dirty="0">
                <a:latin typeface="Arial" panose="020B0604020202020204" pitchFamily="34" charset="0"/>
                <a:ea typeface="Calibri" panose="020F0502020204030204" pitchFamily="34" charset="0"/>
                <a:cs typeface="Arial" panose="020B0604020202020204" pitchFamily="34" charset="0"/>
              </a:rPr>
              <a:t>discussing the UFPC development and the challenges of lunar exploration it aims to solve, projected publication date Sept 2023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742113" y="1347237"/>
            <a:ext cx="4590405" cy="461665"/>
          </a:xfrm>
          <a:prstGeom prst="rect">
            <a:avLst/>
          </a:prstGeom>
          <a:noFill/>
        </p:spPr>
        <p:txBody>
          <a:bodyPr wrap="square" rtlCol="0">
            <a:spAutoFit/>
          </a:bodyPr>
          <a:lstStyle/>
          <a:p>
            <a:pPr algn="ctr"/>
            <a:r>
              <a:rPr lang="en-US" sz="2400" u="sng"/>
              <a:t>EPO Involvement</a:t>
            </a:r>
          </a:p>
        </p:txBody>
      </p:sp>
      <p:graphicFrame>
        <p:nvGraphicFramePr>
          <p:cNvPr id="21" name="Table 20">
            <a:extLst>
              <a:ext uri="{FF2B5EF4-FFF2-40B4-BE49-F238E27FC236}">
                <a16:creationId xmlns:a16="http://schemas.microsoft.com/office/drawing/2014/main" id="{D11472CF-08B3-0B42-9160-B3BF92810FE2}"/>
              </a:ext>
            </a:extLst>
          </p:cNvPr>
          <p:cNvGraphicFramePr>
            <a:graphicFrameLocks noGrp="1"/>
          </p:cNvGraphicFramePr>
          <p:nvPr>
            <p:extLst>
              <p:ext uri="{D42A27DB-BD31-4B8C-83A1-F6EECF244321}">
                <p14:modId xmlns:p14="http://schemas.microsoft.com/office/powerpoint/2010/main" val="3695510026"/>
              </p:ext>
            </p:extLst>
          </p:nvPr>
        </p:nvGraphicFramePr>
        <p:xfrm>
          <a:off x="6293841" y="1687444"/>
          <a:ext cx="5639744" cy="1378700"/>
        </p:xfrm>
        <a:graphic>
          <a:graphicData uri="http://schemas.openxmlformats.org/drawingml/2006/table">
            <a:tbl>
              <a:tblPr firstRow="1" bandRow="1">
                <a:tableStyleId>{6E25E649-3F16-4E02-A733-19D2CDBF48F0}</a:tableStyleId>
              </a:tblPr>
              <a:tblGrid>
                <a:gridCol w="3854294">
                  <a:extLst>
                    <a:ext uri="{9D8B030D-6E8A-4147-A177-3AD203B41FA5}">
                      <a16:colId xmlns:a16="http://schemas.microsoft.com/office/drawing/2014/main" val="20000"/>
                    </a:ext>
                  </a:extLst>
                </a:gridCol>
                <a:gridCol w="1785450">
                  <a:extLst>
                    <a:ext uri="{9D8B030D-6E8A-4147-A177-3AD203B41FA5}">
                      <a16:colId xmlns:a16="http://schemas.microsoft.com/office/drawing/2014/main" val="1302770135"/>
                    </a:ext>
                  </a:extLst>
                </a:gridCol>
              </a:tblGrid>
              <a:tr h="326536">
                <a:tc gridSpan="2">
                  <a:txBody>
                    <a:bodyPr/>
                    <a:lstStyle/>
                    <a:p>
                      <a:r>
                        <a:rPr lang="en-US" sz="1500" b="1" dirty="0">
                          <a:solidFill>
                            <a:schemeClr val="bg1"/>
                          </a:solidFill>
                        </a:rPr>
                        <a:t>6 Month </a:t>
                      </a:r>
                      <a:r>
                        <a:rPr lang="en-US" sz="1500" b="1" baseline="0" dirty="0">
                          <a:solidFill>
                            <a:schemeClr val="bg1"/>
                          </a:solidFill>
                        </a:rPr>
                        <a:t>Look-Ahead</a:t>
                      </a:r>
                      <a:endParaRPr lang="en-US" sz="15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extLst>
                  <a:ext uri="{0D108BD9-81ED-4DB2-BD59-A6C34878D82A}">
                    <a16:rowId xmlns:a16="http://schemas.microsoft.com/office/drawing/2014/main" val="10000"/>
                  </a:ext>
                </a:extLst>
              </a:tr>
              <a:tr h="3557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LEAG Annual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September 20-22</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679281"/>
                  </a:ext>
                </a:extLst>
              </a:tr>
              <a:tr h="3557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International Astronautical Congress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October 2-6</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89234"/>
                  </a:ext>
                </a:extLst>
              </a:tr>
              <a:tr h="34070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LSIC Fall Meeting 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a:latin typeface="Arial" panose="020B0604020202020204" pitchFamily="34" charset="0"/>
                          <a:cs typeface="Arial" panose="020B0604020202020204" pitchFamily="34" charset="0"/>
                        </a:rPr>
                        <a:t>October 10-11</a:t>
                      </a:r>
                      <a:r>
                        <a:rPr lang="en-US" sz="1500" baseline="30000" dirty="0">
                          <a:latin typeface="Arial" panose="020B0604020202020204" pitchFamily="34" charset="0"/>
                          <a:cs typeface="Arial" panose="020B0604020202020204" pitchFamily="34" charset="0"/>
                        </a:rPr>
                        <a:t>th</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TextBox 4"/>
          <p:cNvSpPr txBox="1"/>
          <p:nvPr/>
        </p:nvSpPr>
        <p:spPr>
          <a:xfrm>
            <a:off x="6208284" y="1246672"/>
            <a:ext cx="5639744" cy="461665"/>
          </a:xfrm>
          <a:prstGeom prst="rect">
            <a:avLst/>
          </a:prstGeom>
          <a:noFill/>
        </p:spPr>
        <p:txBody>
          <a:bodyPr wrap="square" rtlCol="0">
            <a:spAutoFit/>
          </a:bodyPr>
          <a:lstStyle/>
          <a:p>
            <a:r>
              <a:rPr lang="en-US" sz="2400">
                <a:cs typeface="Arial" panose="020B0604020202020204" pitchFamily="34" charset="0"/>
              </a:rPr>
              <a:t>EPO Calendar Outlook (High Priorities):</a:t>
            </a:r>
          </a:p>
        </p:txBody>
      </p:sp>
      <p:sp>
        <p:nvSpPr>
          <p:cNvPr id="3" name="Slide Number Placeholder 2">
            <a:extLst>
              <a:ext uri="{FF2B5EF4-FFF2-40B4-BE49-F238E27FC236}">
                <a16:creationId xmlns:a16="http://schemas.microsoft.com/office/drawing/2014/main" id="{0D4B3122-C344-44D4-B890-FB49C55ED3C6}"/>
              </a:ext>
            </a:extLst>
          </p:cNvPr>
          <p:cNvSpPr>
            <a:spLocks noGrp="1"/>
          </p:cNvSpPr>
          <p:nvPr>
            <p:ph type="sldNum" sz="quarter" idx="10"/>
          </p:nvPr>
        </p:nvSpPr>
        <p:spPr/>
        <p:txBody>
          <a:bodyPr/>
          <a:lstStyle/>
          <a:p>
            <a:pPr>
              <a:defRPr/>
            </a:pPr>
            <a:fld id="{75D13D49-2B6F-174C-9E1E-1013A06E5C50}" type="slidenum">
              <a:rPr lang="uk-UA" smtClean="0"/>
              <a:pPr>
                <a:defRPr/>
              </a:pPr>
              <a:t>15</a:t>
            </a:fld>
            <a:endParaRPr lang="uk-UA"/>
          </a:p>
        </p:txBody>
      </p:sp>
      <p:pic>
        <p:nvPicPr>
          <p:cNvPr id="7" name="Picture 6">
            <a:extLst>
              <a:ext uri="{FF2B5EF4-FFF2-40B4-BE49-F238E27FC236}">
                <a16:creationId xmlns:a16="http://schemas.microsoft.com/office/drawing/2014/main" id="{B03C73D8-1EB5-A351-C6F7-6112EB9C7F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3352" y="3296954"/>
            <a:ext cx="4582665" cy="3387980"/>
          </a:xfrm>
          <a:prstGeom prst="rect">
            <a:avLst/>
          </a:prstGeom>
        </p:spPr>
      </p:pic>
    </p:spTree>
    <p:extLst>
      <p:ext uri="{BB962C8B-B14F-4D97-AF65-F5344CB8AC3E}">
        <p14:creationId xmlns:p14="http://schemas.microsoft.com/office/powerpoint/2010/main" val="3940059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513" y="22836"/>
            <a:ext cx="8250115" cy="1066800"/>
          </a:xfrm>
        </p:spPr>
        <p:txBody>
          <a:bodyPr/>
          <a:lstStyle/>
          <a:p>
            <a:r>
              <a:rPr lang="en-US" sz="4000">
                <a:solidFill>
                  <a:schemeClr val="bg1">
                    <a:lumMod val="85000"/>
                  </a:schemeClr>
                </a:solidFill>
              </a:rPr>
              <a:t>Summary </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Accomplishments for the Year</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The project has endured schedule challenges attributed to underestimate of subcontractor design time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Despite schedule challenges, the project boasts a healthy budget and resource availability </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Most importantly, Astrobotic has not made any compromises on the technical fidelity of the product to be developed, nor have we considered removal of any scope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Additional time along the critical path has been utilized to buy down risks, and work ahead on environmental simulations and analysis</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Initial release of the ICD and Users Guide.</a:t>
            </a:r>
          </a:p>
          <a:p>
            <a:pPr lvl="1">
              <a:buFont typeface="Wingdings" panose="05000000000000000000" pitchFamily="2" charset="2"/>
              <a:buChar char="Ø"/>
            </a:pPr>
            <a:r>
              <a:rPr lang="en-US" sz="1800" dirty="0">
                <a:latin typeface="Arial" panose="020B0604020202020204" pitchFamily="34" charset="0"/>
                <a:cs typeface="Arial" panose="020B0604020202020204" pitchFamily="34" charset="0"/>
              </a:rPr>
              <a:t>EM1 has successfully been delivered and is beginning to undergo testing.</a:t>
            </a:r>
          </a:p>
          <a:p>
            <a:pPr lvl="1">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The project aims to advance the technology readiness level of the wireless charger system to TRL 6 after the testing of EM2 is complete. The project will culminate with an operational demonstration of docking and wirelessly charging in a dirty TVAC environment, thus advancing the TRL to 7.</a:t>
            </a:r>
          </a:p>
          <a:p>
            <a:pPr marL="457200" lvl="1" indent="0">
              <a:buNone/>
            </a:pP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16</a:t>
            </a:fld>
            <a:endParaRPr lang="uk-UA"/>
          </a:p>
        </p:txBody>
      </p:sp>
    </p:spTree>
    <p:extLst>
      <p:ext uri="{BB962C8B-B14F-4D97-AF65-F5344CB8AC3E}">
        <p14:creationId xmlns:p14="http://schemas.microsoft.com/office/powerpoint/2010/main" val="3488932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90079" y="108709"/>
            <a:ext cx="54386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ysClr val="window" lastClr="FFFFFF">
                    <a:lumMod val="85000"/>
                  </a:sysClr>
                </a:solidFill>
                <a:effectLst/>
                <a:uLnTx/>
                <a:uFillTx/>
                <a:latin typeface="Arial Bold" charset="0"/>
                <a:ea typeface="ＭＳ Ｐゴシック" charset="-128"/>
                <a:cs typeface="ＭＳ Ｐゴシック" charset="-128"/>
              </a:rPr>
              <a:t>Project Overview</a:t>
            </a:r>
          </a:p>
        </p:txBody>
      </p:sp>
      <p:sp>
        <p:nvSpPr>
          <p:cNvPr id="25" name="Content Placeholder 2"/>
          <p:cNvSpPr txBox="1">
            <a:spLocks/>
          </p:cNvSpPr>
          <p:nvPr/>
        </p:nvSpPr>
        <p:spPr>
          <a:xfrm>
            <a:off x="145619" y="971825"/>
            <a:ext cx="4962162" cy="495211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Technology Product Capability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space-qualified charging system capable of near field wireless power transfer</a:t>
            </a:r>
          </a:p>
          <a:p>
            <a:pPr marL="457200" marR="0" lvl="1"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400" b="0" i="0" u="none" strike="noStrike" kern="1200" cap="none" spc="0" normalizeH="0" baseline="0" noProof="0" dirty="0">
              <a:ln>
                <a:noFill/>
              </a:ln>
              <a:solidFill>
                <a:prstClr val="black"/>
              </a:solidFill>
              <a:effectLst/>
              <a:uLnTx/>
              <a:uFillTx/>
              <a:latin typeface="TimesNewRomanPSMT"/>
              <a:ea typeface="ＭＳ Ｐゴシック" charset="-128"/>
              <a:cs typeface="Arial" panose="020B0604020202020204" pitchFamily="34" charset="0"/>
            </a:endParaRPr>
          </a:p>
          <a:p>
            <a:pPr marL="342900" marR="0" lvl="0" indent="-342900" algn="l" defTabSz="4572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Technical Capabilities </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Develop a rover with integrated power receiver, and a base station, both capable of operating in a lunar environment</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Demonstrate wireless charging as a feasible means of power transfer for lunar missions</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Demonstrate that the system can enable lunar night survival</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US" sz="1600" b="0" i="0" u="none" strike="noStrike" kern="1200" cap="none" spc="0" normalizeH="0" baseline="0" noProof="0" dirty="0">
              <a:ln>
                <a:noFill/>
              </a:ln>
              <a:solidFill>
                <a:prstClr val="black"/>
              </a:solidFill>
              <a:effectLst/>
              <a:uLnTx/>
              <a:uFillTx/>
              <a:latin typeface="TimesNewRomanPSMT"/>
              <a:ea typeface="ＭＳ Ｐゴシック" charset="-128"/>
              <a:cs typeface="+mn-cs"/>
            </a:endParaRPr>
          </a:p>
          <a:p>
            <a:pPr marL="342900" marR="0" lvl="0" indent="-342900" algn="l" defTabSz="457200" rtl="0" eaLnBrk="0" fontAlgn="base" latinLnBrk="0" hangingPunct="0">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Exploration &amp; Science Applicability </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Supporting marsupial roving missions, enabling robotic systems that do not contain onboard nuclear or solar power generators </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Charging toolkits on crewed lunar terrain vehicles (LTVs), human landers, and in LEO</a:t>
            </a:r>
          </a:p>
          <a:p>
            <a:pPr marL="742950" marR="0" lvl="1" indent="-285750" algn="l" defTabSz="457200" rtl="0" eaLnBrk="0" fontAlgn="base" latinLnBrk="0" hangingPunct="0">
              <a:lnSpc>
                <a:spcPct val="100000"/>
              </a:lnSpc>
              <a:spcBef>
                <a:spcPct val="20000"/>
              </a:spcBef>
              <a:spcAft>
                <a:spcPct val="0"/>
              </a:spcAft>
              <a:buClrTx/>
              <a:buSzTx/>
              <a:buFont typeface="Arial"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Powering the heaters of critical devices to survive the lunar night, particularly in the case of equipment with small or limited on-board battery capacity</a:t>
            </a:r>
            <a:r>
              <a:rPr kumimoji="0" lang="en-US" sz="14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mn-cs"/>
              </a:rPr>
              <a: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508F0-1AA7-8449-B96D-5FDB74B9F69F}" type="slidenum">
              <a:rPr kumimoji="0" lang="en-US" sz="800" b="0" i="0" u="none" strike="noStrike" kern="1200" cap="none" spc="0" normalizeH="0" baseline="0" noProof="0" smtClean="0">
                <a:ln>
                  <a:noFill/>
                </a:ln>
                <a:solidFill>
                  <a:prstClr val="black"/>
                </a:solidFill>
                <a:effectLst/>
                <a:uLnTx/>
                <a:uFillTx/>
                <a:latin typeface="Arial"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solidFill>
              <a:effectLst/>
              <a:uLnTx/>
              <a:uFillTx/>
              <a:latin typeface="Arial" charset="0"/>
              <a:cs typeface="+mn-cs"/>
            </a:endParaRPr>
          </a:p>
        </p:txBody>
      </p:sp>
      <p:pic>
        <p:nvPicPr>
          <p:cNvPr id="4" name="Picture 3">
            <a:extLst>
              <a:ext uri="{FF2B5EF4-FFF2-40B4-BE49-F238E27FC236}">
                <a16:creationId xmlns:a16="http://schemas.microsoft.com/office/drawing/2014/main" id="{5EE061B4-0495-4AB9-A469-E7E236C33C1E}"/>
              </a:ext>
            </a:extLst>
          </p:cNvPr>
          <p:cNvPicPr>
            <a:picLocks noChangeAspect="1"/>
          </p:cNvPicPr>
          <p:nvPr/>
        </p:nvPicPr>
        <p:blipFill>
          <a:blip r:embed="rId3"/>
          <a:stretch>
            <a:fillRect/>
          </a:stretch>
        </p:blipFill>
        <p:spPr>
          <a:xfrm>
            <a:off x="5536406" y="4391809"/>
            <a:ext cx="6655594" cy="2466191"/>
          </a:xfrm>
          <a:prstGeom prst="rect">
            <a:avLst/>
          </a:prstGeom>
        </p:spPr>
      </p:pic>
      <p:pic>
        <p:nvPicPr>
          <p:cNvPr id="13" name="Picture 12">
            <a:extLst>
              <a:ext uri="{FF2B5EF4-FFF2-40B4-BE49-F238E27FC236}">
                <a16:creationId xmlns:a16="http://schemas.microsoft.com/office/drawing/2014/main" id="{085E9A11-8FEB-48A5-A87D-CC120DDC6C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36406" y="1267800"/>
            <a:ext cx="2457758" cy="1375918"/>
          </a:xfrm>
          <a:prstGeom prst="rect">
            <a:avLst/>
          </a:prstGeom>
        </p:spPr>
      </p:pic>
      <p:pic>
        <p:nvPicPr>
          <p:cNvPr id="14" name="Picture 13">
            <a:extLst>
              <a:ext uri="{FF2B5EF4-FFF2-40B4-BE49-F238E27FC236}">
                <a16:creationId xmlns:a16="http://schemas.microsoft.com/office/drawing/2014/main" id="{2FD0D0C2-AEFD-41A1-B7B2-FADF327780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9632" y="2935472"/>
            <a:ext cx="2784244" cy="1422535"/>
          </a:xfrm>
          <a:prstGeom prst="rect">
            <a:avLst/>
          </a:prstGeom>
        </p:spPr>
      </p:pic>
      <p:pic>
        <p:nvPicPr>
          <p:cNvPr id="3" name="Picture 2" descr="Diagram, engineering drawing&#10;&#10;Description automatically generated">
            <a:extLst>
              <a:ext uri="{FF2B5EF4-FFF2-40B4-BE49-F238E27FC236}">
                <a16:creationId xmlns:a16="http://schemas.microsoft.com/office/drawing/2014/main" id="{8E0AFE15-E872-2246-2895-088236BD37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2625" y="2860336"/>
            <a:ext cx="3551228" cy="1353947"/>
          </a:xfrm>
          <a:prstGeom prst="rect">
            <a:avLst/>
          </a:prstGeom>
        </p:spPr>
      </p:pic>
      <p:pic>
        <p:nvPicPr>
          <p:cNvPr id="6" name="Picture 5" descr="Diagram&#10;&#10;Description automatically generated">
            <a:extLst>
              <a:ext uri="{FF2B5EF4-FFF2-40B4-BE49-F238E27FC236}">
                <a16:creationId xmlns:a16="http://schemas.microsoft.com/office/drawing/2014/main" id="{7135D095-E4D4-F5FB-CB27-C13EF934357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32624" y="1224807"/>
            <a:ext cx="3457039" cy="1418911"/>
          </a:xfrm>
          <a:prstGeom prst="rect">
            <a:avLst/>
          </a:prstGeom>
        </p:spPr>
      </p:pic>
    </p:spTree>
    <p:extLst>
      <p:ext uri="{BB962C8B-B14F-4D97-AF65-F5344CB8AC3E}">
        <p14:creationId xmlns:p14="http://schemas.microsoft.com/office/powerpoint/2010/main" val="192452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7325-E5EF-45DF-8077-7885BF1D7D8C}"/>
              </a:ext>
            </a:extLst>
          </p:cNvPr>
          <p:cNvSpPr>
            <a:spLocks noGrp="1"/>
          </p:cNvSpPr>
          <p:nvPr>
            <p:ph type="title"/>
          </p:nvPr>
        </p:nvSpPr>
        <p:spPr>
          <a:xfrm>
            <a:off x="1532471" y="0"/>
            <a:ext cx="9144000" cy="1066800"/>
          </a:xfrm>
          <a:noFill/>
        </p:spPr>
        <p:txBody>
          <a:bodyPr wrap="square" rtlCol="0">
            <a:spAutoFit/>
          </a:bodyPr>
          <a:lstStyle/>
          <a:p>
            <a:pPr algn="l"/>
            <a:r>
              <a:rPr lang="en-US" sz="3600">
                <a:solidFill>
                  <a:sysClr val="window" lastClr="FFFFFF">
                    <a:lumMod val="85000"/>
                  </a:sysClr>
                </a:solidFill>
              </a:rPr>
              <a:t>Team Members / Project Org Slide</a:t>
            </a:r>
          </a:p>
        </p:txBody>
      </p:sp>
      <p:sp>
        <p:nvSpPr>
          <p:cNvPr id="4" name="Slide Number Placeholder 3">
            <a:extLst>
              <a:ext uri="{FF2B5EF4-FFF2-40B4-BE49-F238E27FC236}">
                <a16:creationId xmlns:a16="http://schemas.microsoft.com/office/drawing/2014/main" id="{325BD230-56F1-4459-802B-A77D5DF9B512}"/>
              </a:ext>
            </a:extLst>
          </p:cNvPr>
          <p:cNvSpPr>
            <a:spLocks noGrp="1"/>
          </p:cNvSpPr>
          <p:nvPr>
            <p:ph type="sldNum" sz="quarter" idx="10"/>
          </p:nvPr>
        </p:nvSpPr>
        <p:spPr/>
        <p:txBody>
          <a:bodyPr/>
          <a:lstStyle/>
          <a:p>
            <a:pPr>
              <a:defRPr/>
            </a:pPr>
            <a:fld id="{E8CC769F-ADCB-2641-BD2F-4076D1C41918}" type="slidenum">
              <a:rPr lang="uk-UA" sz="800" smtClean="0">
                <a:latin typeface="Arial" charset="0"/>
              </a:rPr>
              <a:pPr>
                <a:defRPr/>
              </a:pPr>
              <a:t>3</a:t>
            </a:fld>
            <a:endParaRPr lang="uk-UA"/>
          </a:p>
        </p:txBody>
      </p:sp>
      <p:pic>
        <p:nvPicPr>
          <p:cNvPr id="5" name="Picture 4">
            <a:extLst>
              <a:ext uri="{FF2B5EF4-FFF2-40B4-BE49-F238E27FC236}">
                <a16:creationId xmlns:a16="http://schemas.microsoft.com/office/drawing/2014/main" id="{CCF03E78-DE22-4D6B-A7A6-E955E441C6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6083" y="121312"/>
            <a:ext cx="990306" cy="824176"/>
          </a:xfrm>
          <a:prstGeom prst="rect">
            <a:avLst/>
          </a:prstGeom>
        </p:spPr>
      </p:pic>
      <p:pic>
        <p:nvPicPr>
          <p:cNvPr id="1032" name="Picture 8">
            <a:extLst>
              <a:ext uri="{FF2B5EF4-FFF2-40B4-BE49-F238E27FC236}">
                <a16:creationId xmlns:a16="http://schemas.microsoft.com/office/drawing/2014/main" id="{00BFC8B8-1414-62F5-3CE0-5F8FB48FEC3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1398" y="1442016"/>
            <a:ext cx="11869204" cy="445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9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
          <p:cNvSpPr txBox="1">
            <a:spLocks/>
          </p:cNvSpPr>
          <p:nvPr/>
        </p:nvSpPr>
        <p:spPr>
          <a:xfrm>
            <a:off x="192156" y="6033348"/>
            <a:ext cx="11807687" cy="555032"/>
          </a:xfrm>
          <a:prstGeom prst="rect">
            <a:avLst/>
          </a:prstGeom>
          <a:solidFill>
            <a:srgbClr val="4362B7"/>
          </a:solidFill>
          <a:ln>
            <a:solidFill>
              <a:srgbClr val="84B1E7"/>
            </a:solidFill>
          </a:ln>
          <a:scene3d>
            <a:camera prst="orthographicFront"/>
            <a:lightRig rig="threePt" dir="t"/>
          </a:scene3d>
          <a:sp3d>
            <a:bevelT/>
            <a:bevelB/>
          </a:sp3d>
        </p:spPr>
        <p:txBody>
          <a:bodyPr lIns="68572" tIns="34286" rIns="68572" bIns="34286" anchor="ctr"/>
          <a:lstStyle>
            <a:lvl1pPr algn="ctr" defTabSz="457146" rtl="0" eaLnBrk="0" fontAlgn="base" hangingPunct="0">
              <a:spcBef>
                <a:spcPct val="0"/>
              </a:spcBef>
              <a:spcAft>
                <a:spcPct val="0"/>
              </a:spcAft>
              <a:defRPr sz="2800" kern="1200">
                <a:solidFill>
                  <a:schemeClr val="bg1"/>
                </a:solidFill>
                <a:latin typeface="Arial" pitchFamily="34" charset="0"/>
                <a:ea typeface="ＭＳ Ｐゴシック" charset="-128"/>
                <a:cs typeface="Arial" pitchFamily="34" charset="0"/>
              </a:defRPr>
            </a:lvl1pPr>
            <a:lvl2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146"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146"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293"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440"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586" algn="ctr" defTabSz="457146"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pPr marL="0" marR="0" lvl="0" indent="0" algn="ctr" defTabSz="457146" rtl="0" eaLnBrk="0" fontAlgn="base" latinLnBrk="0" hangingPunct="0">
              <a:lnSpc>
                <a:spcPct val="100000"/>
              </a:lnSpc>
              <a:spcBef>
                <a:spcPct val="0"/>
              </a:spcBef>
              <a:spcAft>
                <a:spcPct val="0"/>
              </a:spcAft>
              <a:buClrTx/>
              <a:buSzTx/>
              <a:buFontTx/>
              <a:buNone/>
              <a:tabLst/>
              <a:defRPr/>
            </a:pPr>
            <a:r>
              <a:rPr kumimoji="0" lang="en-US" sz="1650" b="1" i="0" u="none" strike="noStrike" kern="1200" cap="none" spc="0" normalizeH="0" baseline="0" noProof="0">
                <a:ln>
                  <a:noFill/>
                </a:ln>
                <a:solidFill>
                  <a:prstClr val="white"/>
                </a:solidFill>
                <a:effectLst/>
                <a:uLnTx/>
                <a:uFillTx/>
                <a:latin typeface="Arial Bold" charset="0"/>
                <a:ea typeface="ＭＳ Ｐゴシック" charset="-128"/>
                <a:cs typeface="Arial" pitchFamily="34" charset="0"/>
              </a:rPr>
              <a:t>Collaborative multidisciplinary partnerships to </a:t>
            </a:r>
            <a:r>
              <a:rPr kumimoji="0" lang="en-US" sz="1650" b="1" i="0" u="none" strike="noStrike" kern="1200" cap="none" spc="0" normalizeH="0" baseline="0" noProof="0">
                <a:ln>
                  <a:noFill/>
                </a:ln>
                <a:solidFill>
                  <a:prstClr val="white"/>
                </a:solidFill>
                <a:effectLst/>
                <a:uLnTx/>
                <a:uFillTx/>
                <a:latin typeface="Arial Bold" panose="020B0704020202020204" pitchFamily="34" charset="0"/>
                <a:cs typeface="Arial Bold" panose="020B0704020202020204" pitchFamily="34" charset="0"/>
              </a:rPr>
              <a:t>leverage</a:t>
            </a:r>
            <a:r>
              <a:rPr kumimoji="0" lang="en-US" sz="1650" b="1" i="0" u="none" strike="noStrike" kern="1200" cap="none" spc="0" normalizeH="0" baseline="0" noProof="0">
                <a:ln>
                  <a:noFill/>
                </a:ln>
                <a:solidFill>
                  <a:prstClr val="white"/>
                </a:solidFill>
                <a:effectLst/>
                <a:uLnTx/>
                <a:uFillTx/>
                <a:latin typeface="Arial Bold" charset="0"/>
                <a:ea typeface="ＭＳ Ｐゴシック" charset="-128"/>
                <a:cs typeface="Arial" pitchFamily="34" charset="0"/>
              </a:rPr>
              <a:t> fiscal resources, ideas, knowledge &amp; expertise.</a:t>
            </a:r>
          </a:p>
        </p:txBody>
      </p:sp>
      <p:pic>
        <p:nvPicPr>
          <p:cNvPr id="301" name="Picture 300" descr="Uni, use, sup, gov.png">
            <a:extLst>
              <a:ext uri="{FF2B5EF4-FFF2-40B4-BE49-F238E27FC236}">
                <a16:creationId xmlns:a16="http://schemas.microsoft.com/office/drawing/2014/main" id="{623A044F-78B6-3B4B-A337-DF7727E277F4}"/>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3865" y="2612669"/>
            <a:ext cx="3195170" cy="3167776"/>
          </a:xfrm>
          <a:prstGeom prst="rect">
            <a:avLst/>
          </a:prstGeom>
          <a:noFill/>
          <a:ln>
            <a:noFill/>
          </a:ln>
          <a:extLst>
            <a:ext uri="{909E8E84-426E-40dd-AFC4-6F175D3DCCD1}">
              <a14:hiddenFill xmlns=""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a:solidFill>
                  <a:srgbClr val="FFFFFF"/>
                </a:solidFill>
              </a14:hiddenFill>
            </a:ext>
            <a:ext uri="{91240B29-F687-4f45-9708-019B960494DF}">
              <a14:hiddenLine xmlns=""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w="9525">
                <a:solidFill>
                  <a:srgbClr val="000000"/>
                </a:solidFill>
                <a:miter lim="800000"/>
                <a:headEnd/>
                <a:tailEnd/>
              </a14:hiddenLine>
            </a:ext>
          </a:extLst>
        </p:spPr>
      </p:pic>
      <p:sp>
        <p:nvSpPr>
          <p:cNvPr id="302" name="Right Arrow 301">
            <a:extLst>
              <a:ext uri="{FF2B5EF4-FFF2-40B4-BE49-F238E27FC236}">
                <a16:creationId xmlns:a16="http://schemas.microsoft.com/office/drawing/2014/main" id="{17DFBFD2-6F94-ED4D-84B3-6B67621C0DE6}"/>
              </a:ext>
            </a:extLst>
          </p:cNvPr>
          <p:cNvSpPr/>
          <p:nvPr/>
        </p:nvSpPr>
        <p:spPr bwMode="auto">
          <a:xfrm>
            <a:off x="4776905" y="3607623"/>
            <a:ext cx="1025537" cy="588934"/>
          </a:xfrm>
          <a:prstGeom prst="rightArrow">
            <a:avLst>
              <a:gd name="adj1" fmla="val 50000"/>
              <a:gd name="adj2" fmla="val 62701"/>
            </a:avLst>
          </a:prstGeom>
          <a:solidFill>
            <a:srgbClr val="70A1FF"/>
          </a:solidFill>
          <a:ln w="9525" cap="flat" cmpd="sng" algn="ctr">
            <a:noFill/>
            <a:prstDash val="solid"/>
            <a:round/>
            <a:headEnd type="none" w="med" len="med"/>
            <a:tailEnd type="none" w="med" len="med"/>
          </a:ln>
          <a:effectLst/>
          <a:scene3d>
            <a:camera prst="orthographicFront"/>
            <a:lightRig rig="threePt" dir="t"/>
          </a:scene3d>
          <a:sp3d>
            <a:bevelT w="165100" prst="coolSlant"/>
            <a:bevelB w="165100" prst="coolSlant"/>
          </a:sp3d>
        </p:spPr>
        <p:txBody>
          <a:bodyPr vert="horz" wrap="square" lIns="68580" tIns="34290" rIns="68580" bIns="3429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100" b="0" i="0" u="none" strike="noStrike" kern="1200" cap="none" spc="0" normalizeH="0" baseline="0" noProof="0">
              <a:ln>
                <a:noFill/>
              </a:ln>
              <a:solidFill>
                <a:prstClr val="white"/>
              </a:solidFill>
              <a:effectLst/>
              <a:uLnTx/>
              <a:uFillTx/>
              <a:latin typeface="Arial" charset="0"/>
              <a:ea typeface="ＭＳ Ｐゴシック" charset="-128"/>
              <a:cs typeface="ＭＳ Ｐゴシック" charset="-128"/>
            </a:endParaRPr>
          </a:p>
        </p:txBody>
      </p:sp>
      <p:sp>
        <p:nvSpPr>
          <p:cNvPr id="3" name="Slide Number Placeholder 2">
            <a:extLst>
              <a:ext uri="{FF2B5EF4-FFF2-40B4-BE49-F238E27FC236}">
                <a16:creationId xmlns:a16="http://schemas.microsoft.com/office/drawing/2014/main" id="{CE6A20FD-6617-E44F-8CB6-8D42540647DE}"/>
              </a:ext>
            </a:extLst>
          </p:cNvPr>
          <p:cNvSpPr>
            <a:spLocks noGrp="1"/>
          </p:cNvSpPr>
          <p:nvPr>
            <p:ph type="sldNum" sz="quarter" idx="4294967295"/>
          </p:nvPr>
        </p:nvSpPr>
        <p:spPr>
          <a:xfrm>
            <a:off x="11480800" y="6597650"/>
            <a:ext cx="711200" cy="311150"/>
          </a:xfrm>
          <a:prstGeom prst="rect">
            <a:avLst/>
          </a:prstGeom>
        </p:spPr>
        <p:txBody>
          <a:bodyPr lIns="91429" tIns="45714" rIns="91429" bIns="45714" anchor="ctr"/>
          <a:lstStyle>
            <a:defPPr>
              <a:defRPr lang="en-US"/>
            </a:defPPr>
            <a:lvl1pPr marL="0" algn="r" defTabSz="914400" rtl="0" eaLnBrk="1" latinLnBrk="0" hangingPunct="1">
              <a:defRPr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46" rtl="0" eaLnBrk="1" fontAlgn="base" latinLnBrk="0" hangingPunct="1">
              <a:lnSpc>
                <a:spcPct val="100000"/>
              </a:lnSpc>
              <a:spcBef>
                <a:spcPct val="0"/>
              </a:spcBef>
              <a:spcAft>
                <a:spcPct val="0"/>
              </a:spcAft>
              <a:buClrTx/>
              <a:buSzTx/>
              <a:buFontTx/>
              <a:buNone/>
              <a:tabLst/>
              <a:defRPr/>
            </a:pPr>
            <a:fld id="{4336D8BB-1FBA-4ECE-B83B-DC345E7EB0EF}" type="slidenum">
              <a:rPr kumimoji="0" lang="en-US" sz="1000" b="0" i="0" u="none" strike="noStrike" kern="1200" cap="none" spc="0" normalizeH="0" baseline="0" noProof="0" smtClean="0">
                <a:ln>
                  <a:noFill/>
                </a:ln>
                <a:solidFill>
                  <a:prstClr val="black"/>
                </a:solidFill>
                <a:effectLst/>
                <a:uLnTx/>
                <a:uFillTx/>
                <a:latin typeface="Arial" charset="0"/>
                <a:ea typeface="ＭＳ Ｐゴシック" charset="-128"/>
                <a:cs typeface="ＭＳ Ｐゴシック" charset="-128"/>
              </a:rPr>
              <a:pPr marL="0" marR="0" lvl="0" indent="0" algn="r" defTabSz="457146"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Calibri"/>
              <a:ea typeface="+mn-ea"/>
              <a:cs typeface="+mn-cs"/>
            </a:endParaRPr>
          </a:p>
        </p:txBody>
      </p:sp>
      <p:sp>
        <p:nvSpPr>
          <p:cNvPr id="435" name="Rectangle 434">
            <a:extLst>
              <a:ext uri="{FF2B5EF4-FFF2-40B4-BE49-F238E27FC236}">
                <a16:creationId xmlns:a16="http://schemas.microsoft.com/office/drawing/2014/main" id="{6D8EB834-5081-2D44-9A3E-EDE8554C5201}"/>
              </a:ext>
            </a:extLst>
          </p:cNvPr>
          <p:cNvSpPr/>
          <p:nvPr/>
        </p:nvSpPr>
        <p:spPr>
          <a:xfrm>
            <a:off x="638937" y="1173314"/>
            <a:ext cx="993400" cy="1323439"/>
          </a:xfrm>
          <a:prstGeom prst="rect">
            <a:avLst/>
          </a:prstGeom>
        </p:spPr>
        <p:txBody>
          <a:bodyPr wrap="square">
            <a:spAutoFit/>
          </a:bodyPr>
          <a:lstStyle/>
          <a:p>
            <a:pPr marL="0" marR="0" lvl="0" indent="0" algn="ctr" defTabSz="462861"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NASA Centers</a:t>
            </a:r>
          </a:p>
          <a:p>
            <a:pPr marL="171450" marR="0" lvl="0" indent="-171450" algn="l" defTabSz="462861"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GRC</a:t>
            </a:r>
          </a:p>
          <a:p>
            <a:pPr marL="171450" marR="0" lvl="0" indent="-171450" algn="l" defTabSz="462861"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LaRC</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62861"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KSC</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36" name="Rectangle 435">
            <a:extLst>
              <a:ext uri="{FF2B5EF4-FFF2-40B4-BE49-F238E27FC236}">
                <a16:creationId xmlns:a16="http://schemas.microsoft.com/office/drawing/2014/main" id="{238F5508-3EA9-C04F-986E-FFC09B54E6A7}"/>
              </a:ext>
            </a:extLst>
          </p:cNvPr>
          <p:cNvSpPr/>
          <p:nvPr/>
        </p:nvSpPr>
        <p:spPr>
          <a:xfrm>
            <a:off x="1869275" y="1170706"/>
            <a:ext cx="1745325" cy="1077218"/>
          </a:xfrm>
          <a:prstGeom prst="rect">
            <a:avLst/>
          </a:prstGeom>
        </p:spPr>
        <p:txBody>
          <a:bodyPr wrap="square">
            <a:spAutoFit/>
          </a:bodyPr>
          <a:lstStyle/>
          <a:p>
            <a:pPr marL="0" marR="0" lvl="0" indent="0" algn="ctr" defTabSz="462861"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Public/Private Partnerships</a:t>
            </a:r>
          </a:p>
          <a:p>
            <a:pPr marL="171450" marR="0" lvl="0" indent="-171450" algn="l" defTabSz="462861"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WiBotic Inc</a:t>
            </a:r>
          </a:p>
          <a:p>
            <a:pPr marL="171450" marR="0" lvl="0" indent="-171450" algn="l" defTabSz="462861"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600" dirty="0">
                <a:solidFill>
                  <a:prstClr val="black"/>
                </a:solidFill>
                <a:latin typeface="Arial" panose="020B0604020202020204" pitchFamily="34" charset="0"/>
                <a:cs typeface="Arial" panose="020B0604020202020204" pitchFamily="34" charset="0"/>
              </a:rPr>
              <a:t>Bosch</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8" name="Title 1">
            <a:extLst>
              <a:ext uri="{FF2B5EF4-FFF2-40B4-BE49-F238E27FC236}">
                <a16:creationId xmlns:a16="http://schemas.microsoft.com/office/drawing/2014/main" id="{E04BA5FC-4FDF-764F-98BC-C860D61884D6}"/>
              </a:ext>
            </a:extLst>
          </p:cNvPr>
          <p:cNvSpPr txBox="1">
            <a:spLocks/>
          </p:cNvSpPr>
          <p:nvPr/>
        </p:nvSpPr>
        <p:spPr>
          <a:xfrm>
            <a:off x="1291844" y="21467"/>
            <a:ext cx="9629042" cy="1066800"/>
          </a:xfrm>
          <a:prstGeom prst="rect">
            <a:avLst/>
          </a:prstGeom>
        </p:spPr>
        <p:txBody>
          <a:bodyPr anchor="ctr"/>
          <a:lstStyle>
            <a:lvl1pPr algn="ctr" defTabSz="457200" rtl="0" eaLnBrk="0" fontAlgn="base" hangingPunct="0">
              <a:spcBef>
                <a:spcPct val="0"/>
              </a:spcBef>
              <a:spcAft>
                <a:spcPct val="0"/>
              </a:spcAft>
              <a:defRPr sz="2400" kern="1200" baseline="0">
                <a:solidFill>
                  <a:schemeClr val="bg1"/>
                </a:solidFill>
                <a:latin typeface="Arial Bold" charset="0"/>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US" sz="4000" b="1">
                <a:solidFill>
                  <a:prstClr val="white">
                    <a:lumMod val="85000"/>
                  </a:prstClr>
                </a:solidFill>
                <a:latin typeface="Arial" panose="020B0604020202020204" pitchFamily="34" charset="0"/>
                <a:cs typeface="Arial" panose="020B0604020202020204" pitchFamily="34" charset="0"/>
              </a:rPr>
              <a:t>Collaborations</a:t>
            </a:r>
            <a:r>
              <a:rPr kumimoji="0" lang="en-US" sz="4000" b="1" i="0" u="none" strike="noStrike" kern="1200" cap="none" spc="0" normalizeH="0" baseline="0" noProof="0">
                <a:ln>
                  <a:noFill/>
                </a:ln>
                <a:solidFill>
                  <a:prstClr val="white">
                    <a:lumMod val="85000"/>
                  </a:prstClr>
                </a:solidFill>
                <a:effectLst/>
                <a:uLnTx/>
                <a:uFillTx/>
                <a:latin typeface="Arial" panose="020B0604020202020204" pitchFamily="34" charset="0"/>
                <a:cs typeface="Arial" panose="020B0604020202020204" pitchFamily="34" charset="0"/>
              </a:rPr>
              <a:t> &amp; Partnerships  </a:t>
            </a:r>
          </a:p>
        </p:txBody>
      </p:sp>
      <p:sp>
        <p:nvSpPr>
          <p:cNvPr id="5" name="Rectangle 4">
            <a:extLst>
              <a:ext uri="{FF2B5EF4-FFF2-40B4-BE49-F238E27FC236}">
                <a16:creationId xmlns:a16="http://schemas.microsoft.com/office/drawing/2014/main" id="{813FB1C2-AC06-C04A-99F3-34C4F947B036}"/>
              </a:ext>
            </a:extLst>
          </p:cNvPr>
          <p:cNvSpPr/>
          <p:nvPr/>
        </p:nvSpPr>
        <p:spPr>
          <a:xfrm>
            <a:off x="3589597" y="1354623"/>
            <a:ext cx="2618409" cy="830997"/>
          </a:xfrm>
          <a:prstGeom prst="rect">
            <a:avLst/>
          </a:prstGeom>
        </p:spPr>
        <p:txBody>
          <a:bodyPr wrap="none">
            <a:spAutoFit/>
          </a:bodyPr>
          <a:lstStyle/>
          <a:p>
            <a:pPr marL="0" marR="0" lvl="0" indent="0" algn="ctr" defTabSz="462861"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B050"/>
                </a:solidFill>
                <a:effectLst/>
                <a:uLnTx/>
                <a:uFillTx/>
                <a:latin typeface="Arial" charset="0"/>
                <a:ea typeface="MS PGothic" charset="-128"/>
                <a:cs typeface="+mn-cs"/>
              </a:rPr>
              <a:t>Industry/Academia</a:t>
            </a:r>
          </a:p>
          <a:p>
            <a:pPr marL="171450" marR="0" lvl="0" indent="-171450" algn="l" defTabSz="462861"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S PGothic" charset="-128"/>
                <a:cs typeface="Arial" panose="020B0604020202020204" pitchFamily="34" charset="0"/>
              </a:rPr>
              <a:t>University of Washington</a:t>
            </a:r>
          </a:p>
          <a:p>
            <a:pPr marL="0" marR="0" lvl="0" indent="0" algn="ctr" defTabSz="462861"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B050"/>
              </a:solidFill>
              <a:effectLst/>
              <a:uLnTx/>
              <a:uFillTx/>
              <a:latin typeface="Arial" charset="0"/>
              <a:ea typeface="MS PGothic" charset="-128"/>
              <a:cs typeface="+mn-cs"/>
            </a:endParaRPr>
          </a:p>
        </p:txBody>
      </p:sp>
      <p:pic>
        <p:nvPicPr>
          <p:cNvPr id="153" name="Picture 152">
            <a:extLst>
              <a:ext uri="{FF2B5EF4-FFF2-40B4-BE49-F238E27FC236}">
                <a16:creationId xmlns:a16="http://schemas.microsoft.com/office/drawing/2014/main" id="{0EC24D59-9CCC-4144-BD30-3983FAC13DCB}"/>
              </a:ext>
            </a:extLst>
          </p:cNvPr>
          <p:cNvPicPr>
            <a:picLocks noChangeAspect="1"/>
          </p:cNvPicPr>
          <p:nvPr/>
        </p:nvPicPr>
        <p:blipFill rotWithShape="1">
          <a:blip r:embed="rId4" cstate="screen">
            <a:graysc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l="2160" t="9882" r="3440" b="3171"/>
          <a:stretch/>
        </p:blipFill>
        <p:spPr>
          <a:xfrm>
            <a:off x="10444239" y="4987200"/>
            <a:ext cx="1504266" cy="913522"/>
          </a:xfrm>
          <a:prstGeom prst="rect">
            <a:avLst/>
          </a:prstGeom>
          <a:ln w="3175">
            <a:solidFill>
              <a:schemeClr val="tx1"/>
            </a:solidFill>
          </a:ln>
        </p:spPr>
      </p:pic>
      <p:pic>
        <p:nvPicPr>
          <p:cNvPr id="8" name="Picture 7">
            <a:extLst>
              <a:ext uri="{FF2B5EF4-FFF2-40B4-BE49-F238E27FC236}">
                <a16:creationId xmlns:a16="http://schemas.microsoft.com/office/drawing/2014/main" id="{0185E2CB-6960-4EA6-9220-32746708DE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0031" y="4823110"/>
            <a:ext cx="1141570" cy="886056"/>
          </a:xfrm>
          <a:prstGeom prst="rect">
            <a:avLst/>
          </a:prstGeom>
          <a:solidFill>
            <a:schemeClr val="bg1">
              <a:lumMod val="50000"/>
              <a:lumOff val="50000"/>
            </a:schemeClr>
          </a:solidFill>
          <a:ln w="6350">
            <a:solidFill>
              <a:schemeClr val="tx1"/>
            </a:solidFill>
            <a:miter lim="800000"/>
            <a:headEnd/>
            <a:tailEnd/>
          </a:ln>
        </p:spPr>
      </p:pic>
      <p:pic>
        <p:nvPicPr>
          <p:cNvPr id="10" name="Picture 9">
            <a:extLst>
              <a:ext uri="{FF2B5EF4-FFF2-40B4-BE49-F238E27FC236}">
                <a16:creationId xmlns:a16="http://schemas.microsoft.com/office/drawing/2014/main" id="{8C703C57-ADEF-4A20-9845-A48187EF3C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44846" y="5243191"/>
            <a:ext cx="868142" cy="631376"/>
          </a:xfrm>
          <a:prstGeom prst="rect">
            <a:avLst/>
          </a:prstGeom>
          <a:solidFill>
            <a:schemeClr val="bg1">
              <a:lumMod val="50000"/>
              <a:lumOff val="50000"/>
            </a:schemeClr>
          </a:solidFill>
          <a:ln w="6350">
            <a:solidFill>
              <a:schemeClr val="tx1"/>
            </a:solidFill>
            <a:miter lim="800000"/>
            <a:headEnd/>
            <a:tailEnd/>
          </a:ln>
        </p:spPr>
      </p:pic>
      <p:sp>
        <p:nvSpPr>
          <p:cNvPr id="159" name="Freeform 9">
            <a:extLst>
              <a:ext uri="{FF2B5EF4-FFF2-40B4-BE49-F238E27FC236}">
                <a16:creationId xmlns:a16="http://schemas.microsoft.com/office/drawing/2014/main" id="{E24B0C40-526D-6440-B4C4-EE82FD79AA2B}"/>
              </a:ext>
            </a:extLst>
          </p:cNvPr>
          <p:cNvSpPr>
            <a:spLocks/>
          </p:cNvSpPr>
          <p:nvPr/>
        </p:nvSpPr>
        <p:spPr bwMode="auto">
          <a:xfrm>
            <a:off x="10988956" y="3367166"/>
            <a:ext cx="216940" cy="365976"/>
          </a:xfrm>
          <a:custGeom>
            <a:avLst/>
            <a:gdLst>
              <a:gd name="T0" fmla="*/ 9933 w 179"/>
              <a:gd name="T1" fmla="*/ 0 h 294"/>
              <a:gd name="T2" fmla="*/ 0 w 179"/>
              <a:gd name="T3" fmla="*/ 2354 h 294"/>
              <a:gd name="T4" fmla="*/ 0 w 179"/>
              <a:gd name="T5" fmla="*/ 5886 h 294"/>
              <a:gd name="T6" fmla="*/ 9933 w 179"/>
              <a:gd name="T7" fmla="*/ 2354 h 294"/>
              <a:gd name="T8" fmla="*/ 9933 w 179"/>
              <a:gd name="T9" fmla="*/ 0 h 294"/>
              <a:gd name="T10" fmla="*/ 0 60000 65536"/>
              <a:gd name="T11" fmla="*/ 0 60000 65536"/>
              <a:gd name="T12" fmla="*/ 0 60000 65536"/>
              <a:gd name="T13" fmla="*/ 0 60000 65536"/>
              <a:gd name="T14" fmla="*/ 0 60000 65536"/>
              <a:gd name="T15" fmla="*/ 0 w 179"/>
              <a:gd name="T16" fmla="*/ 0 h 294"/>
              <a:gd name="T17" fmla="*/ 179 w 179"/>
              <a:gd name="T18" fmla="*/ 294 h 294"/>
            </a:gdLst>
            <a:ahLst/>
            <a:cxnLst>
              <a:cxn ang="T10">
                <a:pos x="T0" y="T1"/>
              </a:cxn>
              <a:cxn ang="T11">
                <a:pos x="T2" y="T3"/>
              </a:cxn>
              <a:cxn ang="T12">
                <a:pos x="T4" y="T5"/>
              </a:cxn>
              <a:cxn ang="T13">
                <a:pos x="T6" y="T7"/>
              </a:cxn>
              <a:cxn ang="T14">
                <a:pos x="T8" y="T9"/>
              </a:cxn>
            </a:cxnLst>
            <a:rect l="T15" t="T16" r="T17" b="T18"/>
            <a:pathLst>
              <a:path w="179" h="294">
                <a:moveTo>
                  <a:pt x="179" y="0"/>
                </a:moveTo>
                <a:lnTo>
                  <a:pt x="0" y="139"/>
                </a:lnTo>
                <a:lnTo>
                  <a:pt x="0" y="294"/>
                </a:lnTo>
                <a:lnTo>
                  <a:pt x="179" y="157"/>
                </a:lnTo>
                <a:lnTo>
                  <a:pt x="17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0" name="Freeform 10">
            <a:extLst>
              <a:ext uri="{FF2B5EF4-FFF2-40B4-BE49-F238E27FC236}">
                <a16:creationId xmlns:a16="http://schemas.microsoft.com/office/drawing/2014/main" id="{508EEC6D-F02C-1846-8C8A-86380CBF8839}"/>
              </a:ext>
            </a:extLst>
          </p:cNvPr>
          <p:cNvSpPr>
            <a:spLocks/>
          </p:cNvSpPr>
          <p:nvPr/>
        </p:nvSpPr>
        <p:spPr bwMode="auto">
          <a:xfrm>
            <a:off x="9038053" y="5007343"/>
            <a:ext cx="215389" cy="268606"/>
          </a:xfrm>
          <a:custGeom>
            <a:avLst/>
            <a:gdLst>
              <a:gd name="T0" fmla="*/ 0 w 175"/>
              <a:gd name="T1" fmla="*/ 0 h 215"/>
              <a:gd name="T2" fmla="*/ 10087 w 175"/>
              <a:gd name="T3" fmla="*/ 2363 h 215"/>
              <a:gd name="T4" fmla="*/ 10087 w 175"/>
              <a:gd name="T5" fmla="*/ 4726 h 215"/>
              <a:gd name="T6" fmla="*/ 0 w 175"/>
              <a:gd name="T7" fmla="*/ 3544 h 215"/>
              <a:gd name="T8" fmla="*/ 0 w 175"/>
              <a:gd name="T9" fmla="*/ 0 h 215"/>
              <a:gd name="T10" fmla="*/ 0 60000 65536"/>
              <a:gd name="T11" fmla="*/ 0 60000 65536"/>
              <a:gd name="T12" fmla="*/ 0 60000 65536"/>
              <a:gd name="T13" fmla="*/ 0 60000 65536"/>
              <a:gd name="T14" fmla="*/ 0 60000 65536"/>
              <a:gd name="T15" fmla="*/ 0 w 175"/>
              <a:gd name="T16" fmla="*/ 0 h 215"/>
              <a:gd name="T17" fmla="*/ 175 w 175"/>
              <a:gd name="T18" fmla="*/ 215 h 215"/>
            </a:gdLst>
            <a:ahLst/>
            <a:cxnLst>
              <a:cxn ang="T10">
                <a:pos x="T0" y="T1"/>
              </a:cxn>
              <a:cxn ang="T11">
                <a:pos x="T2" y="T3"/>
              </a:cxn>
              <a:cxn ang="T12">
                <a:pos x="T4" y="T5"/>
              </a:cxn>
              <a:cxn ang="T13">
                <a:pos x="T6" y="T7"/>
              </a:cxn>
              <a:cxn ang="T14">
                <a:pos x="T8" y="T9"/>
              </a:cxn>
            </a:cxnLst>
            <a:rect l="T15" t="T16" r="T17" b="T18"/>
            <a:pathLst>
              <a:path w="175" h="215">
                <a:moveTo>
                  <a:pt x="0" y="0"/>
                </a:moveTo>
                <a:lnTo>
                  <a:pt x="175" y="62"/>
                </a:lnTo>
                <a:lnTo>
                  <a:pt x="175" y="215"/>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1" name="Freeform 11">
            <a:extLst>
              <a:ext uri="{FF2B5EF4-FFF2-40B4-BE49-F238E27FC236}">
                <a16:creationId xmlns:a16="http://schemas.microsoft.com/office/drawing/2014/main" id="{752E1A32-5E3C-874A-A1C4-AFE0F0D47E52}"/>
              </a:ext>
            </a:extLst>
          </p:cNvPr>
          <p:cNvSpPr>
            <a:spLocks/>
          </p:cNvSpPr>
          <p:nvPr/>
        </p:nvSpPr>
        <p:spPr bwMode="auto">
          <a:xfrm>
            <a:off x="9963144" y="5306170"/>
            <a:ext cx="29442" cy="194741"/>
          </a:xfrm>
          <a:custGeom>
            <a:avLst/>
            <a:gdLst>
              <a:gd name="T0" fmla="*/ 0 w 24"/>
              <a:gd name="T1" fmla="*/ 0 h 156"/>
              <a:gd name="T2" fmla="*/ 0 w 24"/>
              <a:gd name="T3" fmla="*/ 2361 h 156"/>
              <a:gd name="T4" fmla="*/ 3770 w 24"/>
              <a:gd name="T5" fmla="*/ 2361 h 156"/>
              <a:gd name="T6" fmla="*/ 3770 w 24"/>
              <a:gd name="T7" fmla="*/ 2361 h 156"/>
              <a:gd name="T8" fmla="*/ 0 w 24"/>
              <a:gd name="T9" fmla="*/ 0 h 156"/>
              <a:gd name="T10" fmla="*/ 0 60000 65536"/>
              <a:gd name="T11" fmla="*/ 0 60000 65536"/>
              <a:gd name="T12" fmla="*/ 0 60000 65536"/>
              <a:gd name="T13" fmla="*/ 0 60000 65536"/>
              <a:gd name="T14" fmla="*/ 0 60000 65536"/>
              <a:gd name="T15" fmla="*/ 0 w 24"/>
              <a:gd name="T16" fmla="*/ 0 h 156"/>
              <a:gd name="T17" fmla="*/ 24 w 24"/>
              <a:gd name="T18" fmla="*/ 156 h 156"/>
            </a:gdLst>
            <a:ahLst/>
            <a:cxnLst>
              <a:cxn ang="T10">
                <a:pos x="T0" y="T1"/>
              </a:cxn>
              <a:cxn ang="T11">
                <a:pos x="T2" y="T3"/>
              </a:cxn>
              <a:cxn ang="T12">
                <a:pos x="T4" y="T5"/>
              </a:cxn>
              <a:cxn ang="T13">
                <a:pos x="T6" y="T7"/>
              </a:cxn>
              <a:cxn ang="T14">
                <a:pos x="T8" y="T9"/>
              </a:cxn>
            </a:cxnLst>
            <a:rect l="T15" t="T16" r="T17" b="T18"/>
            <a:pathLst>
              <a:path w="24" h="156">
                <a:moveTo>
                  <a:pt x="0" y="0"/>
                </a:moveTo>
                <a:lnTo>
                  <a:pt x="0" y="156"/>
                </a:lnTo>
                <a:lnTo>
                  <a:pt x="24" y="156"/>
                </a:lnTo>
                <a:lnTo>
                  <a:pt x="24" y="2"/>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2" name="Freeform 12">
            <a:extLst>
              <a:ext uri="{FF2B5EF4-FFF2-40B4-BE49-F238E27FC236}">
                <a16:creationId xmlns:a16="http://schemas.microsoft.com/office/drawing/2014/main" id="{4C4F6CD6-38EB-2342-9527-FE3C4605EF11}"/>
              </a:ext>
            </a:extLst>
          </p:cNvPr>
          <p:cNvSpPr>
            <a:spLocks/>
          </p:cNvSpPr>
          <p:nvPr/>
        </p:nvSpPr>
        <p:spPr bwMode="auto">
          <a:xfrm>
            <a:off x="9991034" y="5307849"/>
            <a:ext cx="24793" cy="371013"/>
          </a:xfrm>
          <a:custGeom>
            <a:avLst/>
            <a:gdLst>
              <a:gd name="T0" fmla="*/ 0 w 21"/>
              <a:gd name="T1" fmla="*/ 0 h 299"/>
              <a:gd name="T2" fmla="*/ 3629 w 21"/>
              <a:gd name="T3" fmla="*/ 2347 h 299"/>
              <a:gd name="T4" fmla="*/ 3629 w 21"/>
              <a:gd name="T5" fmla="*/ 5867 h 299"/>
              <a:gd name="T6" fmla="*/ 0 w 21"/>
              <a:gd name="T7" fmla="*/ 2347 h 299"/>
              <a:gd name="T8" fmla="*/ 0 w 21"/>
              <a:gd name="T9" fmla="*/ 0 h 299"/>
              <a:gd name="T10" fmla="*/ 0 60000 65536"/>
              <a:gd name="T11" fmla="*/ 0 60000 65536"/>
              <a:gd name="T12" fmla="*/ 0 60000 65536"/>
              <a:gd name="T13" fmla="*/ 0 60000 65536"/>
              <a:gd name="T14" fmla="*/ 0 60000 65536"/>
              <a:gd name="T15" fmla="*/ 0 w 21"/>
              <a:gd name="T16" fmla="*/ 0 h 299"/>
              <a:gd name="T17" fmla="*/ 21 w 21"/>
              <a:gd name="T18" fmla="*/ 299 h 299"/>
            </a:gdLst>
            <a:ahLst/>
            <a:cxnLst>
              <a:cxn ang="T10">
                <a:pos x="T0" y="T1"/>
              </a:cxn>
              <a:cxn ang="T11">
                <a:pos x="T2" y="T3"/>
              </a:cxn>
              <a:cxn ang="T12">
                <a:pos x="T4" y="T5"/>
              </a:cxn>
              <a:cxn ang="T13">
                <a:pos x="T6" y="T7"/>
              </a:cxn>
              <a:cxn ang="T14">
                <a:pos x="T8" y="T9"/>
              </a:cxn>
            </a:cxnLst>
            <a:rect l="T15" t="T16" r="T17" b="T18"/>
            <a:pathLst>
              <a:path w="21" h="299">
                <a:moveTo>
                  <a:pt x="0" y="0"/>
                </a:moveTo>
                <a:lnTo>
                  <a:pt x="21" y="149"/>
                </a:lnTo>
                <a:lnTo>
                  <a:pt x="21" y="299"/>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3" name="Freeform 13">
            <a:extLst>
              <a:ext uri="{FF2B5EF4-FFF2-40B4-BE49-F238E27FC236}">
                <a16:creationId xmlns:a16="http://schemas.microsoft.com/office/drawing/2014/main" id="{0BC83003-F658-4F4B-AD0B-991C54AAD3BD}"/>
              </a:ext>
            </a:extLst>
          </p:cNvPr>
          <p:cNvSpPr>
            <a:spLocks/>
          </p:cNvSpPr>
          <p:nvPr/>
        </p:nvSpPr>
        <p:spPr bwMode="auto">
          <a:xfrm>
            <a:off x="10167688" y="4617865"/>
            <a:ext cx="102271" cy="305541"/>
          </a:xfrm>
          <a:custGeom>
            <a:avLst/>
            <a:gdLst>
              <a:gd name="T0" fmla="*/ 0 w 85"/>
              <a:gd name="T1" fmla="*/ 2349 h 246"/>
              <a:gd name="T2" fmla="*/ 3698 w 85"/>
              <a:gd name="T3" fmla="*/ 0 h 246"/>
              <a:gd name="T4" fmla="*/ 3698 w 85"/>
              <a:gd name="T5" fmla="*/ 2349 h 246"/>
              <a:gd name="T6" fmla="*/ 0 w 85"/>
              <a:gd name="T7" fmla="*/ 4698 h 246"/>
              <a:gd name="T8" fmla="*/ 0 w 85"/>
              <a:gd name="T9" fmla="*/ 2349 h 246"/>
              <a:gd name="T10" fmla="*/ 0 60000 65536"/>
              <a:gd name="T11" fmla="*/ 0 60000 65536"/>
              <a:gd name="T12" fmla="*/ 0 60000 65536"/>
              <a:gd name="T13" fmla="*/ 0 60000 65536"/>
              <a:gd name="T14" fmla="*/ 0 60000 65536"/>
              <a:gd name="T15" fmla="*/ 0 w 85"/>
              <a:gd name="T16" fmla="*/ 0 h 246"/>
              <a:gd name="T17" fmla="*/ 85 w 85"/>
              <a:gd name="T18" fmla="*/ 246 h 246"/>
            </a:gdLst>
            <a:ahLst/>
            <a:cxnLst>
              <a:cxn ang="T10">
                <a:pos x="T0" y="T1"/>
              </a:cxn>
              <a:cxn ang="T11">
                <a:pos x="T2" y="T3"/>
              </a:cxn>
              <a:cxn ang="T12">
                <a:pos x="T4" y="T5"/>
              </a:cxn>
              <a:cxn ang="T13">
                <a:pos x="T6" y="T7"/>
              </a:cxn>
              <a:cxn ang="T14">
                <a:pos x="T8" y="T9"/>
              </a:cxn>
            </a:cxnLst>
            <a:rect l="T15" t="T16" r="T17" b="T18"/>
            <a:pathLst>
              <a:path w="85" h="246">
                <a:moveTo>
                  <a:pt x="0" y="89"/>
                </a:moveTo>
                <a:lnTo>
                  <a:pt x="85" y="0"/>
                </a:lnTo>
                <a:lnTo>
                  <a:pt x="85" y="156"/>
                </a:lnTo>
                <a:lnTo>
                  <a:pt x="0" y="246"/>
                </a:lnTo>
                <a:lnTo>
                  <a:pt x="0" y="89"/>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4" name="Freeform 14">
            <a:extLst>
              <a:ext uri="{FF2B5EF4-FFF2-40B4-BE49-F238E27FC236}">
                <a16:creationId xmlns:a16="http://schemas.microsoft.com/office/drawing/2014/main" id="{16976F5B-081C-5B48-81BB-826C2A4FF787}"/>
              </a:ext>
            </a:extLst>
          </p:cNvPr>
          <p:cNvSpPr>
            <a:spLocks/>
          </p:cNvSpPr>
          <p:nvPr/>
        </p:nvSpPr>
        <p:spPr bwMode="auto">
          <a:xfrm>
            <a:off x="10317996" y="4508742"/>
            <a:ext cx="114667" cy="226637"/>
          </a:xfrm>
          <a:custGeom>
            <a:avLst/>
            <a:gdLst>
              <a:gd name="T0" fmla="*/ 0 w 95"/>
              <a:gd name="T1" fmla="*/ 2329 h 184"/>
              <a:gd name="T2" fmla="*/ 4946 w 95"/>
              <a:gd name="T3" fmla="*/ 0 h 184"/>
              <a:gd name="T4" fmla="*/ 4946 w 95"/>
              <a:gd name="T5" fmla="*/ 2329 h 184"/>
              <a:gd name="T6" fmla="*/ 0 w 95"/>
              <a:gd name="T7" fmla="*/ 3494 h 184"/>
              <a:gd name="T8" fmla="*/ 0 w 95"/>
              <a:gd name="T9" fmla="*/ 2329 h 184"/>
              <a:gd name="T10" fmla="*/ 0 60000 65536"/>
              <a:gd name="T11" fmla="*/ 0 60000 65536"/>
              <a:gd name="T12" fmla="*/ 0 60000 65536"/>
              <a:gd name="T13" fmla="*/ 0 60000 65536"/>
              <a:gd name="T14" fmla="*/ 0 60000 65536"/>
              <a:gd name="T15" fmla="*/ 0 w 95"/>
              <a:gd name="T16" fmla="*/ 0 h 184"/>
              <a:gd name="T17" fmla="*/ 95 w 95"/>
              <a:gd name="T18" fmla="*/ 184 h 184"/>
            </a:gdLst>
            <a:ahLst/>
            <a:cxnLst>
              <a:cxn ang="T10">
                <a:pos x="T0" y="T1"/>
              </a:cxn>
              <a:cxn ang="T11">
                <a:pos x="T2" y="T3"/>
              </a:cxn>
              <a:cxn ang="T12">
                <a:pos x="T4" y="T5"/>
              </a:cxn>
              <a:cxn ang="T13">
                <a:pos x="T6" y="T7"/>
              </a:cxn>
              <a:cxn ang="T14">
                <a:pos x="T8" y="T9"/>
              </a:cxn>
            </a:cxnLst>
            <a:rect l="T15" t="T16" r="T17" b="T18"/>
            <a:pathLst>
              <a:path w="95" h="184">
                <a:moveTo>
                  <a:pt x="0" y="28"/>
                </a:moveTo>
                <a:lnTo>
                  <a:pt x="95" y="0"/>
                </a:lnTo>
                <a:lnTo>
                  <a:pt x="95" y="154"/>
                </a:lnTo>
                <a:lnTo>
                  <a:pt x="0" y="184"/>
                </a:lnTo>
                <a:lnTo>
                  <a:pt x="0" y="28"/>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5" name="Freeform 15">
            <a:extLst>
              <a:ext uri="{FF2B5EF4-FFF2-40B4-BE49-F238E27FC236}">
                <a16:creationId xmlns:a16="http://schemas.microsoft.com/office/drawing/2014/main" id="{B5C5AA49-2F90-D443-B16E-F1E98B22B175}"/>
              </a:ext>
            </a:extLst>
          </p:cNvPr>
          <p:cNvSpPr>
            <a:spLocks/>
          </p:cNvSpPr>
          <p:nvPr/>
        </p:nvSpPr>
        <p:spPr bwMode="auto">
          <a:xfrm>
            <a:off x="10565924" y="3989996"/>
            <a:ext cx="60433" cy="273644"/>
          </a:xfrm>
          <a:custGeom>
            <a:avLst/>
            <a:gdLst>
              <a:gd name="T0" fmla="*/ 0 w 49"/>
              <a:gd name="T1" fmla="*/ 2352 h 220"/>
              <a:gd name="T2" fmla="*/ 3791 w 49"/>
              <a:gd name="T3" fmla="*/ 0 h 220"/>
              <a:gd name="T4" fmla="*/ 3791 w 49"/>
              <a:gd name="T5" fmla="*/ 2352 h 220"/>
              <a:gd name="T6" fmla="*/ 0 w 49"/>
              <a:gd name="T7" fmla="*/ 4705 h 220"/>
              <a:gd name="T8" fmla="*/ 0 w 49"/>
              <a:gd name="T9" fmla="*/ 2352 h 220"/>
              <a:gd name="T10" fmla="*/ 0 60000 65536"/>
              <a:gd name="T11" fmla="*/ 0 60000 65536"/>
              <a:gd name="T12" fmla="*/ 0 60000 65536"/>
              <a:gd name="T13" fmla="*/ 0 60000 65536"/>
              <a:gd name="T14" fmla="*/ 0 60000 65536"/>
              <a:gd name="T15" fmla="*/ 0 w 49"/>
              <a:gd name="T16" fmla="*/ 0 h 220"/>
              <a:gd name="T17" fmla="*/ 49 w 49"/>
              <a:gd name="T18" fmla="*/ 220 h 220"/>
            </a:gdLst>
            <a:ahLst/>
            <a:cxnLst>
              <a:cxn ang="T10">
                <a:pos x="T0" y="T1"/>
              </a:cxn>
              <a:cxn ang="T11">
                <a:pos x="T2" y="T3"/>
              </a:cxn>
              <a:cxn ang="T12">
                <a:pos x="T4" y="T5"/>
              </a:cxn>
              <a:cxn ang="T13">
                <a:pos x="T6" y="T7"/>
              </a:cxn>
              <a:cxn ang="T14">
                <a:pos x="T8" y="T9"/>
              </a:cxn>
            </a:cxnLst>
            <a:rect l="T15" t="T16" r="T17" b="T18"/>
            <a:pathLst>
              <a:path w="49" h="220">
                <a:moveTo>
                  <a:pt x="0" y="63"/>
                </a:moveTo>
                <a:lnTo>
                  <a:pt x="49" y="0"/>
                </a:lnTo>
                <a:lnTo>
                  <a:pt x="49" y="155"/>
                </a:lnTo>
                <a:lnTo>
                  <a:pt x="0" y="220"/>
                </a:lnTo>
                <a:lnTo>
                  <a:pt x="0" y="6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6" name="Freeform 16">
            <a:extLst>
              <a:ext uri="{FF2B5EF4-FFF2-40B4-BE49-F238E27FC236}">
                <a16:creationId xmlns:a16="http://schemas.microsoft.com/office/drawing/2014/main" id="{61510C31-CF0F-5447-9415-F4749F991A44}"/>
              </a:ext>
            </a:extLst>
          </p:cNvPr>
          <p:cNvSpPr>
            <a:spLocks/>
          </p:cNvSpPr>
          <p:nvPr/>
        </p:nvSpPr>
        <p:spPr bwMode="auto">
          <a:xfrm>
            <a:off x="10913029" y="3770073"/>
            <a:ext cx="63532" cy="214885"/>
          </a:xfrm>
          <a:custGeom>
            <a:avLst/>
            <a:gdLst>
              <a:gd name="T0" fmla="*/ 0 w 54"/>
              <a:gd name="T1" fmla="*/ 2349 h 173"/>
              <a:gd name="T2" fmla="*/ 3616 w 54"/>
              <a:gd name="T3" fmla="*/ 0 h 173"/>
              <a:gd name="T4" fmla="*/ 3616 w 54"/>
              <a:gd name="T5" fmla="*/ 2349 h 173"/>
              <a:gd name="T6" fmla="*/ 0 w 54"/>
              <a:gd name="T7" fmla="*/ 3524 h 173"/>
              <a:gd name="T8" fmla="*/ 0 w 54"/>
              <a:gd name="T9" fmla="*/ 2349 h 173"/>
              <a:gd name="T10" fmla="*/ 0 60000 65536"/>
              <a:gd name="T11" fmla="*/ 0 60000 65536"/>
              <a:gd name="T12" fmla="*/ 0 60000 65536"/>
              <a:gd name="T13" fmla="*/ 0 60000 65536"/>
              <a:gd name="T14" fmla="*/ 0 60000 65536"/>
              <a:gd name="T15" fmla="*/ 0 w 54"/>
              <a:gd name="T16" fmla="*/ 0 h 173"/>
              <a:gd name="T17" fmla="*/ 54 w 54"/>
              <a:gd name="T18" fmla="*/ 173 h 173"/>
            </a:gdLst>
            <a:ahLst/>
            <a:cxnLst>
              <a:cxn ang="T10">
                <a:pos x="T0" y="T1"/>
              </a:cxn>
              <a:cxn ang="T11">
                <a:pos x="T2" y="T3"/>
              </a:cxn>
              <a:cxn ang="T12">
                <a:pos x="T4" y="T5"/>
              </a:cxn>
              <a:cxn ang="T13">
                <a:pos x="T6" y="T7"/>
              </a:cxn>
              <a:cxn ang="T14">
                <a:pos x="T8" y="T9"/>
              </a:cxn>
            </a:cxnLst>
            <a:rect l="T15" t="T16" r="T17" b="T18"/>
            <a:pathLst>
              <a:path w="54" h="173">
                <a:moveTo>
                  <a:pt x="0" y="20"/>
                </a:moveTo>
                <a:lnTo>
                  <a:pt x="54" y="0"/>
                </a:lnTo>
                <a:lnTo>
                  <a:pt x="54" y="153"/>
                </a:lnTo>
                <a:lnTo>
                  <a:pt x="0" y="173"/>
                </a:lnTo>
                <a:lnTo>
                  <a:pt x="0" y="2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7" name="Freeform 17">
            <a:extLst>
              <a:ext uri="{FF2B5EF4-FFF2-40B4-BE49-F238E27FC236}">
                <a16:creationId xmlns:a16="http://schemas.microsoft.com/office/drawing/2014/main" id="{C9AFBDC2-C1A0-CC41-98B4-7233BFF1BD05}"/>
              </a:ext>
            </a:extLst>
          </p:cNvPr>
          <p:cNvSpPr>
            <a:spLocks/>
          </p:cNvSpPr>
          <p:nvPr/>
        </p:nvSpPr>
        <p:spPr bwMode="auto">
          <a:xfrm>
            <a:off x="10679042" y="3807006"/>
            <a:ext cx="173551" cy="214885"/>
          </a:xfrm>
          <a:custGeom>
            <a:avLst/>
            <a:gdLst>
              <a:gd name="T0" fmla="*/ 7460 w 143"/>
              <a:gd name="T1" fmla="*/ 0 h 173"/>
              <a:gd name="T2" fmla="*/ 6217 w 143"/>
              <a:gd name="T3" fmla="*/ 2349 h 173"/>
              <a:gd name="T4" fmla="*/ 0 w 143"/>
              <a:gd name="T5" fmla="*/ 2349 h 173"/>
              <a:gd name="T6" fmla="*/ 0 w 143"/>
              <a:gd name="T7" fmla="*/ 3524 h 173"/>
              <a:gd name="T8" fmla="*/ 6217 w 143"/>
              <a:gd name="T9" fmla="*/ 3524 h 173"/>
              <a:gd name="T10" fmla="*/ 7460 w 143"/>
              <a:gd name="T11" fmla="*/ 3524 h 173"/>
              <a:gd name="T12" fmla="*/ 7460 w 143"/>
              <a:gd name="T13" fmla="*/ 0 h 173"/>
              <a:gd name="T14" fmla="*/ 0 60000 65536"/>
              <a:gd name="T15" fmla="*/ 0 60000 65536"/>
              <a:gd name="T16" fmla="*/ 0 60000 65536"/>
              <a:gd name="T17" fmla="*/ 0 60000 65536"/>
              <a:gd name="T18" fmla="*/ 0 60000 65536"/>
              <a:gd name="T19" fmla="*/ 0 60000 65536"/>
              <a:gd name="T20" fmla="*/ 0 60000 65536"/>
              <a:gd name="T21" fmla="*/ 0 w 143"/>
              <a:gd name="T22" fmla="*/ 0 h 173"/>
              <a:gd name="T23" fmla="*/ 143 w 143"/>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173">
                <a:moveTo>
                  <a:pt x="143" y="0"/>
                </a:moveTo>
                <a:lnTo>
                  <a:pt x="113" y="4"/>
                </a:lnTo>
                <a:lnTo>
                  <a:pt x="0" y="20"/>
                </a:lnTo>
                <a:lnTo>
                  <a:pt x="0" y="173"/>
                </a:lnTo>
                <a:lnTo>
                  <a:pt x="115" y="159"/>
                </a:lnTo>
                <a:lnTo>
                  <a:pt x="143" y="155"/>
                </a:lnTo>
                <a:lnTo>
                  <a:pt x="143"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8" name="Freeform 18">
            <a:extLst>
              <a:ext uri="{FF2B5EF4-FFF2-40B4-BE49-F238E27FC236}">
                <a16:creationId xmlns:a16="http://schemas.microsoft.com/office/drawing/2014/main" id="{18F22068-D583-DF44-8FB4-B4A468481EA1}"/>
              </a:ext>
            </a:extLst>
          </p:cNvPr>
          <p:cNvSpPr>
            <a:spLocks/>
          </p:cNvSpPr>
          <p:nvPr/>
        </p:nvSpPr>
        <p:spPr bwMode="auto">
          <a:xfrm>
            <a:off x="8131557" y="4930120"/>
            <a:ext cx="72831" cy="324008"/>
          </a:xfrm>
          <a:custGeom>
            <a:avLst/>
            <a:gdLst>
              <a:gd name="T0" fmla="*/ 0 w 59"/>
              <a:gd name="T1" fmla="*/ 0 h 262"/>
              <a:gd name="T2" fmla="*/ 3794 w 59"/>
              <a:gd name="T3" fmla="*/ 2339 h 262"/>
              <a:gd name="T4" fmla="*/ 3794 w 59"/>
              <a:gd name="T5" fmla="*/ 5847 h 262"/>
              <a:gd name="T6" fmla="*/ 0 w 59"/>
              <a:gd name="T7" fmla="*/ 2339 h 262"/>
              <a:gd name="T8" fmla="*/ 0 w 59"/>
              <a:gd name="T9" fmla="*/ 0 h 262"/>
              <a:gd name="T10" fmla="*/ 0 60000 65536"/>
              <a:gd name="T11" fmla="*/ 0 60000 65536"/>
              <a:gd name="T12" fmla="*/ 0 60000 65536"/>
              <a:gd name="T13" fmla="*/ 0 60000 65536"/>
              <a:gd name="T14" fmla="*/ 0 60000 65536"/>
              <a:gd name="T15" fmla="*/ 0 w 59"/>
              <a:gd name="T16" fmla="*/ 0 h 262"/>
              <a:gd name="T17" fmla="*/ 59 w 59"/>
              <a:gd name="T18" fmla="*/ 262 h 262"/>
            </a:gdLst>
            <a:ahLst/>
            <a:cxnLst>
              <a:cxn ang="T10">
                <a:pos x="T0" y="T1"/>
              </a:cxn>
              <a:cxn ang="T11">
                <a:pos x="T2" y="T3"/>
              </a:cxn>
              <a:cxn ang="T12">
                <a:pos x="T4" y="T5"/>
              </a:cxn>
              <a:cxn ang="T13">
                <a:pos x="T6" y="T7"/>
              </a:cxn>
              <a:cxn ang="T14">
                <a:pos x="T8" y="T9"/>
              </a:cxn>
            </a:cxnLst>
            <a:rect l="T15" t="T16" r="T17" b="T18"/>
            <a:pathLst>
              <a:path w="59" h="262">
                <a:moveTo>
                  <a:pt x="0" y="0"/>
                </a:moveTo>
                <a:lnTo>
                  <a:pt x="59" y="108"/>
                </a:lnTo>
                <a:lnTo>
                  <a:pt x="59" y="262"/>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69" name="Freeform 19">
            <a:extLst>
              <a:ext uri="{FF2B5EF4-FFF2-40B4-BE49-F238E27FC236}">
                <a16:creationId xmlns:a16="http://schemas.microsoft.com/office/drawing/2014/main" id="{3277860D-B24E-694F-A1BB-4DEC9F884E40}"/>
              </a:ext>
            </a:extLst>
          </p:cNvPr>
          <p:cNvSpPr>
            <a:spLocks/>
          </p:cNvSpPr>
          <p:nvPr/>
        </p:nvSpPr>
        <p:spPr bwMode="auto">
          <a:xfrm>
            <a:off x="8339199" y="5050992"/>
            <a:ext cx="100723" cy="223282"/>
          </a:xfrm>
          <a:custGeom>
            <a:avLst/>
            <a:gdLst>
              <a:gd name="T0" fmla="*/ 0 w 84"/>
              <a:gd name="T1" fmla="*/ 0 h 180"/>
              <a:gd name="T2" fmla="*/ 3685 w 84"/>
              <a:gd name="T3" fmla="*/ 2346 h 180"/>
              <a:gd name="T4" fmla="*/ 3685 w 84"/>
              <a:gd name="T5" fmla="*/ 3519 h 180"/>
              <a:gd name="T6" fmla="*/ 0 w 84"/>
              <a:gd name="T7" fmla="*/ 2346 h 180"/>
              <a:gd name="T8" fmla="*/ 0 w 84"/>
              <a:gd name="T9" fmla="*/ 0 h 180"/>
              <a:gd name="T10" fmla="*/ 0 60000 65536"/>
              <a:gd name="T11" fmla="*/ 0 60000 65536"/>
              <a:gd name="T12" fmla="*/ 0 60000 65536"/>
              <a:gd name="T13" fmla="*/ 0 60000 65536"/>
              <a:gd name="T14" fmla="*/ 0 60000 65536"/>
              <a:gd name="T15" fmla="*/ 0 w 84"/>
              <a:gd name="T16" fmla="*/ 0 h 180"/>
              <a:gd name="T17" fmla="*/ 84 w 84"/>
              <a:gd name="T18" fmla="*/ 180 h 180"/>
            </a:gdLst>
            <a:ahLst/>
            <a:cxnLst>
              <a:cxn ang="T10">
                <a:pos x="T0" y="T1"/>
              </a:cxn>
              <a:cxn ang="T11">
                <a:pos x="T2" y="T3"/>
              </a:cxn>
              <a:cxn ang="T12">
                <a:pos x="T4" y="T5"/>
              </a:cxn>
              <a:cxn ang="T13">
                <a:pos x="T6" y="T7"/>
              </a:cxn>
              <a:cxn ang="T14">
                <a:pos x="T8" y="T9"/>
              </a:cxn>
            </a:cxnLst>
            <a:rect l="T15" t="T16" r="T17" b="T18"/>
            <a:pathLst>
              <a:path w="84" h="180">
                <a:moveTo>
                  <a:pt x="0" y="0"/>
                </a:moveTo>
                <a:lnTo>
                  <a:pt x="84" y="29"/>
                </a:lnTo>
                <a:lnTo>
                  <a:pt x="84" y="180"/>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0" name="Freeform 169">
            <a:extLst>
              <a:ext uri="{FF2B5EF4-FFF2-40B4-BE49-F238E27FC236}">
                <a16:creationId xmlns:a16="http://schemas.microsoft.com/office/drawing/2014/main" id="{DE702B8D-C282-4F41-A329-7D192252053F}"/>
              </a:ext>
            </a:extLst>
          </p:cNvPr>
          <p:cNvSpPr>
            <a:spLocks/>
          </p:cNvSpPr>
          <p:nvPr/>
        </p:nvSpPr>
        <p:spPr bwMode="auto">
          <a:xfrm>
            <a:off x="9628437" y="4960337"/>
            <a:ext cx="86776" cy="268606"/>
          </a:xfrm>
          <a:custGeom>
            <a:avLst/>
            <a:gdLst>
              <a:gd name="T0" fmla="*/ 0 w 71"/>
              <a:gd name="T1" fmla="*/ 0 h 217"/>
              <a:gd name="T2" fmla="*/ 0 w 71"/>
              <a:gd name="T3" fmla="*/ 2341 h 217"/>
              <a:gd name="T4" fmla="*/ 2504 w 71"/>
              <a:gd name="T5" fmla="*/ 4682 h 217"/>
              <a:gd name="T6" fmla="*/ 2504 w 71"/>
              <a:gd name="T7" fmla="*/ 2341 h 217"/>
              <a:gd name="T8" fmla="*/ 0 w 71"/>
              <a:gd name="T9" fmla="*/ 0 h 217"/>
              <a:gd name="T10" fmla="*/ 0 60000 65536"/>
              <a:gd name="T11" fmla="*/ 0 60000 65536"/>
              <a:gd name="T12" fmla="*/ 0 60000 65536"/>
              <a:gd name="T13" fmla="*/ 0 60000 65536"/>
              <a:gd name="T14" fmla="*/ 0 60000 65536"/>
              <a:gd name="T15" fmla="*/ 0 w 71"/>
              <a:gd name="T16" fmla="*/ 0 h 217"/>
              <a:gd name="T17" fmla="*/ 71 w 71"/>
              <a:gd name="T18" fmla="*/ 217 h 217"/>
            </a:gdLst>
            <a:ahLst/>
            <a:cxnLst>
              <a:cxn ang="T10">
                <a:pos x="T0" y="T1"/>
              </a:cxn>
              <a:cxn ang="T11">
                <a:pos x="T2" y="T3"/>
              </a:cxn>
              <a:cxn ang="T12">
                <a:pos x="T4" y="T5"/>
              </a:cxn>
              <a:cxn ang="T13">
                <a:pos x="T6" y="T7"/>
              </a:cxn>
              <a:cxn ang="T14">
                <a:pos x="T8" y="T9"/>
              </a:cxn>
            </a:cxnLst>
            <a:rect l="T15" t="T16" r="T17" b="T18"/>
            <a:pathLst>
              <a:path w="71" h="217">
                <a:moveTo>
                  <a:pt x="0" y="0"/>
                </a:moveTo>
                <a:lnTo>
                  <a:pt x="0" y="153"/>
                </a:lnTo>
                <a:lnTo>
                  <a:pt x="71" y="217"/>
                </a:lnTo>
                <a:lnTo>
                  <a:pt x="71" y="60"/>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1" name="Freeform 170">
            <a:extLst>
              <a:ext uri="{FF2B5EF4-FFF2-40B4-BE49-F238E27FC236}">
                <a16:creationId xmlns:a16="http://schemas.microsoft.com/office/drawing/2014/main" id="{906AB0EE-A524-B147-BBA0-E207B3507CE8}"/>
              </a:ext>
            </a:extLst>
          </p:cNvPr>
          <p:cNvSpPr>
            <a:spLocks/>
          </p:cNvSpPr>
          <p:nvPr/>
        </p:nvSpPr>
        <p:spPr bwMode="auto">
          <a:xfrm>
            <a:off x="9896511" y="5197050"/>
            <a:ext cx="68181" cy="298825"/>
          </a:xfrm>
          <a:custGeom>
            <a:avLst/>
            <a:gdLst>
              <a:gd name="T0" fmla="*/ 0 w 57"/>
              <a:gd name="T1" fmla="*/ 0 h 242"/>
              <a:gd name="T2" fmla="*/ 3676 w 57"/>
              <a:gd name="T3" fmla="*/ 2335 h 242"/>
              <a:gd name="T4" fmla="*/ 3676 w 57"/>
              <a:gd name="T5" fmla="*/ 4671 h 242"/>
              <a:gd name="T6" fmla="*/ 0 w 57"/>
              <a:gd name="T7" fmla="*/ 2335 h 242"/>
              <a:gd name="T8" fmla="*/ 0 w 57"/>
              <a:gd name="T9" fmla="*/ 0 h 242"/>
              <a:gd name="T10" fmla="*/ 0 60000 65536"/>
              <a:gd name="T11" fmla="*/ 0 60000 65536"/>
              <a:gd name="T12" fmla="*/ 0 60000 65536"/>
              <a:gd name="T13" fmla="*/ 0 60000 65536"/>
              <a:gd name="T14" fmla="*/ 0 60000 65536"/>
              <a:gd name="T15" fmla="*/ 0 w 57"/>
              <a:gd name="T16" fmla="*/ 0 h 242"/>
              <a:gd name="T17" fmla="*/ 57 w 57"/>
              <a:gd name="T18" fmla="*/ 242 h 242"/>
            </a:gdLst>
            <a:ahLst/>
            <a:cxnLst>
              <a:cxn ang="T10">
                <a:pos x="T0" y="T1"/>
              </a:cxn>
              <a:cxn ang="T11">
                <a:pos x="T2" y="T3"/>
              </a:cxn>
              <a:cxn ang="T12">
                <a:pos x="T4" y="T5"/>
              </a:cxn>
              <a:cxn ang="T13">
                <a:pos x="T6" y="T7"/>
              </a:cxn>
              <a:cxn ang="T14">
                <a:pos x="T8" y="T9"/>
              </a:cxn>
            </a:cxnLst>
            <a:rect l="T15" t="T16" r="T17" b="T18"/>
            <a:pathLst>
              <a:path w="57" h="242">
                <a:moveTo>
                  <a:pt x="0" y="0"/>
                </a:moveTo>
                <a:lnTo>
                  <a:pt x="57" y="86"/>
                </a:lnTo>
                <a:lnTo>
                  <a:pt x="57" y="242"/>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2" name="Freeform 171">
            <a:extLst>
              <a:ext uri="{FF2B5EF4-FFF2-40B4-BE49-F238E27FC236}">
                <a16:creationId xmlns:a16="http://schemas.microsoft.com/office/drawing/2014/main" id="{47B52EBA-11FA-1047-9FC1-98558A66BD71}"/>
              </a:ext>
            </a:extLst>
          </p:cNvPr>
          <p:cNvSpPr>
            <a:spLocks/>
          </p:cNvSpPr>
          <p:nvPr/>
        </p:nvSpPr>
        <p:spPr bwMode="auto">
          <a:xfrm>
            <a:off x="9822132" y="5009021"/>
            <a:ext cx="91424" cy="273644"/>
          </a:xfrm>
          <a:custGeom>
            <a:avLst/>
            <a:gdLst>
              <a:gd name="T0" fmla="*/ 0 w 74"/>
              <a:gd name="T1" fmla="*/ 0 h 220"/>
              <a:gd name="T2" fmla="*/ 5063 w 74"/>
              <a:gd name="T3" fmla="*/ 2352 h 220"/>
              <a:gd name="T4" fmla="*/ 3797 w 74"/>
              <a:gd name="T5" fmla="*/ 2352 h 220"/>
              <a:gd name="T6" fmla="*/ 3797 w 74"/>
              <a:gd name="T7" fmla="*/ 4705 h 220"/>
              <a:gd name="T8" fmla="*/ 0 w 74"/>
              <a:gd name="T9" fmla="*/ 2352 h 220"/>
              <a:gd name="T10" fmla="*/ 0 w 74"/>
              <a:gd name="T11" fmla="*/ 0 h 220"/>
              <a:gd name="T12" fmla="*/ 0 60000 65536"/>
              <a:gd name="T13" fmla="*/ 0 60000 65536"/>
              <a:gd name="T14" fmla="*/ 0 60000 65536"/>
              <a:gd name="T15" fmla="*/ 0 60000 65536"/>
              <a:gd name="T16" fmla="*/ 0 60000 65536"/>
              <a:gd name="T17" fmla="*/ 0 60000 65536"/>
              <a:gd name="T18" fmla="*/ 0 w 74"/>
              <a:gd name="T19" fmla="*/ 0 h 220"/>
              <a:gd name="T20" fmla="*/ 74 w 74"/>
              <a:gd name="T21" fmla="*/ 220 h 220"/>
            </a:gdLst>
            <a:ahLst/>
            <a:cxnLst>
              <a:cxn ang="T12">
                <a:pos x="T0" y="T1"/>
              </a:cxn>
              <a:cxn ang="T13">
                <a:pos x="T2" y="T3"/>
              </a:cxn>
              <a:cxn ang="T14">
                <a:pos x="T4" y="T5"/>
              </a:cxn>
              <a:cxn ang="T15">
                <a:pos x="T6" y="T7"/>
              </a:cxn>
              <a:cxn ang="T16">
                <a:pos x="T8" y="T9"/>
              </a:cxn>
              <a:cxn ang="T17">
                <a:pos x="T10" y="T11"/>
              </a:cxn>
            </a:cxnLst>
            <a:rect l="T18" t="T19" r="T20" b="T21"/>
            <a:pathLst>
              <a:path w="74" h="220">
                <a:moveTo>
                  <a:pt x="0" y="0"/>
                </a:moveTo>
                <a:lnTo>
                  <a:pt x="74" y="79"/>
                </a:lnTo>
                <a:lnTo>
                  <a:pt x="58" y="151"/>
                </a:lnTo>
                <a:lnTo>
                  <a:pt x="58" y="220"/>
                </a:lnTo>
                <a:lnTo>
                  <a:pt x="0" y="153"/>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3" name="Freeform 172">
            <a:extLst>
              <a:ext uri="{FF2B5EF4-FFF2-40B4-BE49-F238E27FC236}">
                <a16:creationId xmlns:a16="http://schemas.microsoft.com/office/drawing/2014/main" id="{8A9B5847-931A-EE49-A3D5-D4CED84D39BE}"/>
              </a:ext>
            </a:extLst>
          </p:cNvPr>
          <p:cNvSpPr>
            <a:spLocks/>
          </p:cNvSpPr>
          <p:nvPr/>
        </p:nvSpPr>
        <p:spPr bwMode="auto">
          <a:xfrm>
            <a:off x="9253443" y="5082890"/>
            <a:ext cx="161155" cy="194741"/>
          </a:xfrm>
          <a:custGeom>
            <a:avLst/>
            <a:gdLst>
              <a:gd name="T0" fmla="*/ 0 w 135"/>
              <a:gd name="T1" fmla="*/ 0 h 159"/>
              <a:gd name="T2" fmla="*/ 0 w 135"/>
              <a:gd name="T3" fmla="*/ 2316 h 159"/>
              <a:gd name="T4" fmla="*/ 7338 w 135"/>
              <a:gd name="T5" fmla="*/ 2316 h 159"/>
              <a:gd name="T6" fmla="*/ 7338 w 135"/>
              <a:gd name="T7" fmla="*/ 2316 h 159"/>
              <a:gd name="T8" fmla="*/ 0 w 135"/>
              <a:gd name="T9" fmla="*/ 0 h 159"/>
              <a:gd name="T10" fmla="*/ 0 60000 65536"/>
              <a:gd name="T11" fmla="*/ 0 60000 65536"/>
              <a:gd name="T12" fmla="*/ 0 60000 65536"/>
              <a:gd name="T13" fmla="*/ 0 60000 65536"/>
              <a:gd name="T14" fmla="*/ 0 60000 65536"/>
              <a:gd name="T15" fmla="*/ 0 w 135"/>
              <a:gd name="T16" fmla="*/ 0 h 159"/>
              <a:gd name="T17" fmla="*/ 135 w 135"/>
              <a:gd name="T18" fmla="*/ 159 h 159"/>
            </a:gdLst>
            <a:ahLst/>
            <a:cxnLst>
              <a:cxn ang="T10">
                <a:pos x="T0" y="T1"/>
              </a:cxn>
              <a:cxn ang="T11">
                <a:pos x="T2" y="T3"/>
              </a:cxn>
              <a:cxn ang="T12">
                <a:pos x="T4" y="T5"/>
              </a:cxn>
              <a:cxn ang="T13">
                <a:pos x="T6" y="T7"/>
              </a:cxn>
              <a:cxn ang="T14">
                <a:pos x="T8" y="T9"/>
              </a:cxn>
            </a:cxnLst>
            <a:rect l="T15" t="T16" r="T17" b="T18"/>
            <a:pathLst>
              <a:path w="135" h="159">
                <a:moveTo>
                  <a:pt x="0" y="0"/>
                </a:moveTo>
                <a:lnTo>
                  <a:pt x="0" y="153"/>
                </a:lnTo>
                <a:lnTo>
                  <a:pt x="135" y="159"/>
                </a:lnTo>
                <a:lnTo>
                  <a:pt x="135" y="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4" name="Freeform 173">
            <a:extLst>
              <a:ext uri="{FF2B5EF4-FFF2-40B4-BE49-F238E27FC236}">
                <a16:creationId xmlns:a16="http://schemas.microsoft.com/office/drawing/2014/main" id="{358C48A7-78CD-FD49-B546-9A2FF402CA4B}"/>
              </a:ext>
            </a:extLst>
          </p:cNvPr>
          <p:cNvSpPr>
            <a:spLocks/>
          </p:cNvSpPr>
          <p:nvPr/>
        </p:nvSpPr>
        <p:spPr bwMode="auto">
          <a:xfrm>
            <a:off x="10015828" y="5479084"/>
            <a:ext cx="75929" cy="194741"/>
          </a:xfrm>
          <a:custGeom>
            <a:avLst/>
            <a:gdLst>
              <a:gd name="T0" fmla="*/ 0 w 61"/>
              <a:gd name="T1" fmla="*/ 2346 h 157"/>
              <a:gd name="T2" fmla="*/ 3826 w 61"/>
              <a:gd name="T3" fmla="*/ 0 h 157"/>
              <a:gd name="T4" fmla="*/ 3826 w 61"/>
              <a:gd name="T5" fmla="*/ 2346 h 157"/>
              <a:gd name="T6" fmla="*/ 0 w 61"/>
              <a:gd name="T7" fmla="*/ 3519 h 157"/>
              <a:gd name="T8" fmla="*/ 0 w 61"/>
              <a:gd name="T9" fmla="*/ 2346 h 157"/>
              <a:gd name="T10" fmla="*/ 0 60000 65536"/>
              <a:gd name="T11" fmla="*/ 0 60000 65536"/>
              <a:gd name="T12" fmla="*/ 0 60000 65536"/>
              <a:gd name="T13" fmla="*/ 0 60000 65536"/>
              <a:gd name="T14" fmla="*/ 0 60000 65536"/>
              <a:gd name="T15" fmla="*/ 0 w 61"/>
              <a:gd name="T16" fmla="*/ 0 h 157"/>
              <a:gd name="T17" fmla="*/ 61 w 61"/>
              <a:gd name="T18" fmla="*/ 157 h 157"/>
            </a:gdLst>
            <a:ahLst/>
            <a:cxnLst>
              <a:cxn ang="T10">
                <a:pos x="T0" y="T1"/>
              </a:cxn>
              <a:cxn ang="T11">
                <a:pos x="T2" y="T3"/>
              </a:cxn>
              <a:cxn ang="T12">
                <a:pos x="T4" y="T5"/>
              </a:cxn>
              <a:cxn ang="T13">
                <a:pos x="T6" y="T7"/>
              </a:cxn>
              <a:cxn ang="T14">
                <a:pos x="T8" y="T9"/>
              </a:cxn>
            </a:cxnLst>
            <a:rect l="T15" t="T16" r="T17" b="T18"/>
            <a:pathLst>
              <a:path w="61" h="157">
                <a:moveTo>
                  <a:pt x="0" y="4"/>
                </a:moveTo>
                <a:lnTo>
                  <a:pt x="61" y="0"/>
                </a:lnTo>
                <a:lnTo>
                  <a:pt x="61" y="151"/>
                </a:lnTo>
                <a:lnTo>
                  <a:pt x="0" y="157"/>
                </a:lnTo>
                <a:lnTo>
                  <a:pt x="0" y="4"/>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5" name="Freeform 174">
            <a:extLst>
              <a:ext uri="{FF2B5EF4-FFF2-40B4-BE49-F238E27FC236}">
                <a16:creationId xmlns:a16="http://schemas.microsoft.com/office/drawing/2014/main" id="{620C4E0E-AB0E-7F4B-9E32-A2A52FB22EFE}"/>
              </a:ext>
            </a:extLst>
          </p:cNvPr>
          <p:cNvSpPr>
            <a:spLocks/>
          </p:cNvSpPr>
          <p:nvPr/>
        </p:nvSpPr>
        <p:spPr bwMode="auto">
          <a:xfrm>
            <a:off x="6620730" y="4055470"/>
            <a:ext cx="278923" cy="673195"/>
          </a:xfrm>
          <a:custGeom>
            <a:avLst/>
            <a:gdLst>
              <a:gd name="T0" fmla="*/ 0 w 231"/>
              <a:gd name="T1" fmla="*/ 0 h 543"/>
              <a:gd name="T2" fmla="*/ 0 w 231"/>
              <a:gd name="T3" fmla="*/ 2345 h 543"/>
              <a:gd name="T4" fmla="*/ 3711 w 231"/>
              <a:gd name="T5" fmla="*/ 5862 h 543"/>
              <a:gd name="T6" fmla="*/ 12370 w 231"/>
              <a:gd name="T7" fmla="*/ 10551 h 543"/>
              <a:gd name="T8" fmla="*/ 12370 w 231"/>
              <a:gd name="T9" fmla="*/ 7034 h 543"/>
              <a:gd name="T10" fmla="*/ 4948 w 231"/>
              <a:gd name="T11" fmla="*/ 2345 h 543"/>
              <a:gd name="T12" fmla="*/ 0 w 231"/>
              <a:gd name="T13" fmla="*/ 0 h 543"/>
              <a:gd name="T14" fmla="*/ 0 60000 65536"/>
              <a:gd name="T15" fmla="*/ 0 60000 65536"/>
              <a:gd name="T16" fmla="*/ 0 60000 65536"/>
              <a:gd name="T17" fmla="*/ 0 60000 65536"/>
              <a:gd name="T18" fmla="*/ 0 60000 65536"/>
              <a:gd name="T19" fmla="*/ 0 60000 65536"/>
              <a:gd name="T20" fmla="*/ 0 60000 65536"/>
              <a:gd name="T21" fmla="*/ 0 w 231"/>
              <a:gd name="T22" fmla="*/ 0 h 543"/>
              <a:gd name="T23" fmla="*/ 231 w 231"/>
              <a:gd name="T24" fmla="*/ 543 h 5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543">
                <a:moveTo>
                  <a:pt x="0" y="0"/>
                </a:moveTo>
                <a:lnTo>
                  <a:pt x="0" y="154"/>
                </a:lnTo>
                <a:lnTo>
                  <a:pt x="82" y="280"/>
                </a:lnTo>
                <a:lnTo>
                  <a:pt x="231" y="543"/>
                </a:lnTo>
                <a:lnTo>
                  <a:pt x="231" y="391"/>
                </a:lnTo>
                <a:lnTo>
                  <a:pt x="92" y="145"/>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6" name="Freeform 175">
            <a:extLst>
              <a:ext uri="{FF2B5EF4-FFF2-40B4-BE49-F238E27FC236}">
                <a16:creationId xmlns:a16="http://schemas.microsoft.com/office/drawing/2014/main" id="{3472C997-7CCE-D841-B936-2620979BCB14}"/>
              </a:ext>
            </a:extLst>
          </p:cNvPr>
          <p:cNvSpPr>
            <a:spLocks/>
          </p:cNvSpPr>
          <p:nvPr/>
        </p:nvSpPr>
        <p:spPr bwMode="auto">
          <a:xfrm>
            <a:off x="6967836" y="4542320"/>
            <a:ext cx="199893" cy="345832"/>
          </a:xfrm>
          <a:custGeom>
            <a:avLst/>
            <a:gdLst>
              <a:gd name="T0" fmla="*/ 0 w 163"/>
              <a:gd name="T1" fmla="*/ 0 h 281"/>
              <a:gd name="T2" fmla="*/ 0 w 163"/>
              <a:gd name="T3" fmla="*/ 2328 h 281"/>
              <a:gd name="T4" fmla="*/ 8795 w 163"/>
              <a:gd name="T5" fmla="*/ 5819 h 281"/>
              <a:gd name="T6" fmla="*/ 8795 w 163"/>
              <a:gd name="T7" fmla="*/ 2328 h 281"/>
              <a:gd name="T8" fmla="*/ 0 w 163"/>
              <a:gd name="T9" fmla="*/ 0 h 281"/>
              <a:gd name="T10" fmla="*/ 0 60000 65536"/>
              <a:gd name="T11" fmla="*/ 0 60000 65536"/>
              <a:gd name="T12" fmla="*/ 0 60000 65536"/>
              <a:gd name="T13" fmla="*/ 0 60000 65536"/>
              <a:gd name="T14" fmla="*/ 0 60000 65536"/>
              <a:gd name="T15" fmla="*/ 0 w 163"/>
              <a:gd name="T16" fmla="*/ 0 h 281"/>
              <a:gd name="T17" fmla="*/ 163 w 163"/>
              <a:gd name="T18" fmla="*/ 281 h 281"/>
            </a:gdLst>
            <a:ahLst/>
            <a:cxnLst>
              <a:cxn ang="T10">
                <a:pos x="T0" y="T1"/>
              </a:cxn>
              <a:cxn ang="T11">
                <a:pos x="T2" y="T3"/>
              </a:cxn>
              <a:cxn ang="T12">
                <a:pos x="T4" y="T5"/>
              </a:cxn>
              <a:cxn ang="T13">
                <a:pos x="T6" y="T7"/>
              </a:cxn>
              <a:cxn ang="T14">
                <a:pos x="T8" y="T9"/>
              </a:cxn>
            </a:cxnLst>
            <a:rect l="T15" t="T16" r="T17" b="T18"/>
            <a:pathLst>
              <a:path w="163" h="281">
                <a:moveTo>
                  <a:pt x="0" y="0"/>
                </a:moveTo>
                <a:lnTo>
                  <a:pt x="0" y="150"/>
                </a:lnTo>
                <a:lnTo>
                  <a:pt x="163" y="281"/>
                </a:lnTo>
                <a:lnTo>
                  <a:pt x="163" y="128"/>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7" name="Freeform 176">
            <a:extLst>
              <a:ext uri="{FF2B5EF4-FFF2-40B4-BE49-F238E27FC236}">
                <a16:creationId xmlns:a16="http://schemas.microsoft.com/office/drawing/2014/main" id="{7C21ED1E-996B-2741-BAD3-5B38A2A7BC33}"/>
              </a:ext>
            </a:extLst>
          </p:cNvPr>
          <p:cNvSpPr>
            <a:spLocks/>
          </p:cNvSpPr>
          <p:nvPr/>
        </p:nvSpPr>
        <p:spPr bwMode="auto">
          <a:xfrm>
            <a:off x="7389314" y="4740417"/>
            <a:ext cx="272724" cy="320649"/>
          </a:xfrm>
          <a:custGeom>
            <a:avLst/>
            <a:gdLst>
              <a:gd name="T0" fmla="*/ 0 w 224"/>
              <a:gd name="T1" fmla="*/ 0 h 260"/>
              <a:gd name="T2" fmla="*/ 12473 w 224"/>
              <a:gd name="T3" fmla="*/ 2332 h 260"/>
              <a:gd name="T4" fmla="*/ 12473 w 224"/>
              <a:gd name="T5" fmla="*/ 4665 h 260"/>
              <a:gd name="T6" fmla="*/ 0 w 224"/>
              <a:gd name="T7" fmla="*/ 2332 h 260"/>
              <a:gd name="T8" fmla="*/ 0 w 224"/>
              <a:gd name="T9" fmla="*/ 0 h 260"/>
              <a:gd name="T10" fmla="*/ 0 60000 65536"/>
              <a:gd name="T11" fmla="*/ 0 60000 65536"/>
              <a:gd name="T12" fmla="*/ 0 60000 65536"/>
              <a:gd name="T13" fmla="*/ 0 60000 65536"/>
              <a:gd name="T14" fmla="*/ 0 60000 65536"/>
              <a:gd name="T15" fmla="*/ 0 w 224"/>
              <a:gd name="T16" fmla="*/ 0 h 260"/>
              <a:gd name="T17" fmla="*/ 224 w 224"/>
              <a:gd name="T18" fmla="*/ 260 h 260"/>
            </a:gdLst>
            <a:ahLst/>
            <a:cxnLst>
              <a:cxn ang="T10">
                <a:pos x="T0" y="T1"/>
              </a:cxn>
              <a:cxn ang="T11">
                <a:pos x="T2" y="T3"/>
              </a:cxn>
              <a:cxn ang="T12">
                <a:pos x="T4" y="T5"/>
              </a:cxn>
              <a:cxn ang="T13">
                <a:pos x="T6" y="T7"/>
              </a:cxn>
              <a:cxn ang="T14">
                <a:pos x="T8" y="T9"/>
              </a:cxn>
            </a:cxnLst>
            <a:rect l="T15" t="T16" r="T17" b="T18"/>
            <a:pathLst>
              <a:path w="224" h="260">
                <a:moveTo>
                  <a:pt x="0" y="0"/>
                </a:moveTo>
                <a:lnTo>
                  <a:pt x="224" y="107"/>
                </a:lnTo>
                <a:lnTo>
                  <a:pt x="224" y="260"/>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8" name="Freeform 177">
            <a:extLst>
              <a:ext uri="{FF2B5EF4-FFF2-40B4-BE49-F238E27FC236}">
                <a16:creationId xmlns:a16="http://schemas.microsoft.com/office/drawing/2014/main" id="{AC0F0732-8986-E34A-9B04-A90BA0E39400}"/>
              </a:ext>
            </a:extLst>
          </p:cNvPr>
          <p:cNvSpPr>
            <a:spLocks/>
          </p:cNvSpPr>
          <p:nvPr/>
        </p:nvSpPr>
        <p:spPr bwMode="auto">
          <a:xfrm>
            <a:off x="7973502" y="4794137"/>
            <a:ext cx="158057" cy="322329"/>
          </a:xfrm>
          <a:custGeom>
            <a:avLst/>
            <a:gdLst>
              <a:gd name="T0" fmla="*/ 0 w 132"/>
              <a:gd name="T1" fmla="*/ 0 h 262"/>
              <a:gd name="T2" fmla="*/ 6134 w 132"/>
              <a:gd name="T3" fmla="*/ 2327 h 262"/>
              <a:gd name="T4" fmla="*/ 6134 w 132"/>
              <a:gd name="T5" fmla="*/ 4653 h 262"/>
              <a:gd name="T6" fmla="*/ 0 w 132"/>
              <a:gd name="T7" fmla="*/ 2327 h 262"/>
              <a:gd name="T8" fmla="*/ 0 w 132"/>
              <a:gd name="T9" fmla="*/ 0 h 262"/>
              <a:gd name="T10" fmla="*/ 0 60000 65536"/>
              <a:gd name="T11" fmla="*/ 0 60000 65536"/>
              <a:gd name="T12" fmla="*/ 0 60000 65536"/>
              <a:gd name="T13" fmla="*/ 0 60000 65536"/>
              <a:gd name="T14" fmla="*/ 0 60000 65536"/>
              <a:gd name="T15" fmla="*/ 0 w 132"/>
              <a:gd name="T16" fmla="*/ 0 h 262"/>
              <a:gd name="T17" fmla="*/ 132 w 132"/>
              <a:gd name="T18" fmla="*/ 262 h 262"/>
            </a:gdLst>
            <a:ahLst/>
            <a:cxnLst>
              <a:cxn ang="T10">
                <a:pos x="T0" y="T1"/>
              </a:cxn>
              <a:cxn ang="T11">
                <a:pos x="T2" y="T3"/>
              </a:cxn>
              <a:cxn ang="T12">
                <a:pos x="T4" y="T5"/>
              </a:cxn>
              <a:cxn ang="T13">
                <a:pos x="T6" y="T7"/>
              </a:cxn>
              <a:cxn ang="T14">
                <a:pos x="T8" y="T9"/>
              </a:cxn>
            </a:cxnLst>
            <a:rect l="T15" t="T16" r="T17" b="T18"/>
            <a:pathLst>
              <a:path w="132" h="262">
                <a:moveTo>
                  <a:pt x="0" y="0"/>
                </a:moveTo>
                <a:lnTo>
                  <a:pt x="132" y="109"/>
                </a:lnTo>
                <a:lnTo>
                  <a:pt x="132" y="262"/>
                </a:lnTo>
                <a:lnTo>
                  <a:pt x="0" y="147"/>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79" name="Freeform 178">
            <a:extLst>
              <a:ext uri="{FF2B5EF4-FFF2-40B4-BE49-F238E27FC236}">
                <a16:creationId xmlns:a16="http://schemas.microsoft.com/office/drawing/2014/main" id="{8FDF0DB6-A1D9-D640-8497-FFA8AE9B1A6E}"/>
              </a:ext>
            </a:extLst>
          </p:cNvPr>
          <p:cNvSpPr>
            <a:spLocks/>
          </p:cNvSpPr>
          <p:nvPr/>
        </p:nvSpPr>
        <p:spPr bwMode="auto">
          <a:xfrm>
            <a:off x="8204387" y="5061068"/>
            <a:ext cx="79028" cy="238389"/>
          </a:xfrm>
          <a:custGeom>
            <a:avLst/>
            <a:gdLst>
              <a:gd name="T0" fmla="*/ 0 w 66"/>
              <a:gd name="T1" fmla="*/ 0 h 192"/>
              <a:gd name="T2" fmla="*/ 2453 w 66"/>
              <a:gd name="T3" fmla="*/ 2348 h 192"/>
              <a:gd name="T4" fmla="*/ 2453 w 66"/>
              <a:gd name="T5" fmla="*/ 3522 h 192"/>
              <a:gd name="T6" fmla="*/ 0 w 66"/>
              <a:gd name="T7" fmla="*/ 2348 h 192"/>
              <a:gd name="T8" fmla="*/ 0 w 66"/>
              <a:gd name="T9" fmla="*/ 0 h 192"/>
              <a:gd name="T10" fmla="*/ 0 60000 65536"/>
              <a:gd name="T11" fmla="*/ 0 60000 65536"/>
              <a:gd name="T12" fmla="*/ 0 60000 65536"/>
              <a:gd name="T13" fmla="*/ 0 60000 65536"/>
              <a:gd name="T14" fmla="*/ 0 60000 65536"/>
              <a:gd name="T15" fmla="*/ 0 w 66"/>
              <a:gd name="T16" fmla="*/ 0 h 192"/>
              <a:gd name="T17" fmla="*/ 66 w 66"/>
              <a:gd name="T18" fmla="*/ 192 h 192"/>
            </a:gdLst>
            <a:ahLst/>
            <a:cxnLst>
              <a:cxn ang="T10">
                <a:pos x="T0" y="T1"/>
              </a:cxn>
              <a:cxn ang="T11">
                <a:pos x="T2" y="T3"/>
              </a:cxn>
              <a:cxn ang="T12">
                <a:pos x="T4" y="T5"/>
              </a:cxn>
              <a:cxn ang="T13">
                <a:pos x="T6" y="T7"/>
              </a:cxn>
              <a:cxn ang="T14">
                <a:pos x="T8" y="T9"/>
              </a:cxn>
            </a:cxnLst>
            <a:rect l="T15" t="T16" r="T17" b="T18"/>
            <a:pathLst>
              <a:path w="66" h="192">
                <a:moveTo>
                  <a:pt x="0" y="0"/>
                </a:moveTo>
                <a:lnTo>
                  <a:pt x="66" y="39"/>
                </a:lnTo>
                <a:lnTo>
                  <a:pt x="66" y="192"/>
                </a:lnTo>
                <a:lnTo>
                  <a:pt x="0" y="152"/>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0" name="Freeform 179">
            <a:extLst>
              <a:ext uri="{FF2B5EF4-FFF2-40B4-BE49-F238E27FC236}">
                <a16:creationId xmlns:a16="http://schemas.microsoft.com/office/drawing/2014/main" id="{3702FECC-FA87-3746-8CC3-D5B7ECF0480D}"/>
              </a:ext>
            </a:extLst>
          </p:cNvPr>
          <p:cNvSpPr>
            <a:spLocks/>
          </p:cNvSpPr>
          <p:nvPr/>
        </p:nvSpPr>
        <p:spPr bwMode="auto">
          <a:xfrm>
            <a:off x="8570087" y="5301133"/>
            <a:ext cx="195246" cy="260213"/>
          </a:xfrm>
          <a:custGeom>
            <a:avLst/>
            <a:gdLst>
              <a:gd name="T0" fmla="*/ 0 w 161"/>
              <a:gd name="T1" fmla="*/ 0 h 210"/>
              <a:gd name="T2" fmla="*/ 8697 w 161"/>
              <a:gd name="T3" fmla="*/ 2343 h 210"/>
              <a:gd name="T4" fmla="*/ 8697 w 161"/>
              <a:gd name="T5" fmla="*/ 4687 h 210"/>
              <a:gd name="T6" fmla="*/ 0 w 161"/>
              <a:gd name="T7" fmla="*/ 2343 h 210"/>
              <a:gd name="T8" fmla="*/ 0 w 161"/>
              <a:gd name="T9" fmla="*/ 0 h 210"/>
              <a:gd name="T10" fmla="*/ 0 60000 65536"/>
              <a:gd name="T11" fmla="*/ 0 60000 65536"/>
              <a:gd name="T12" fmla="*/ 0 60000 65536"/>
              <a:gd name="T13" fmla="*/ 0 60000 65536"/>
              <a:gd name="T14" fmla="*/ 0 60000 65536"/>
              <a:gd name="T15" fmla="*/ 0 w 161"/>
              <a:gd name="T16" fmla="*/ 0 h 210"/>
              <a:gd name="T17" fmla="*/ 161 w 161"/>
              <a:gd name="T18" fmla="*/ 210 h 210"/>
            </a:gdLst>
            <a:ahLst/>
            <a:cxnLst>
              <a:cxn ang="T10">
                <a:pos x="T0" y="T1"/>
              </a:cxn>
              <a:cxn ang="T11">
                <a:pos x="T2" y="T3"/>
              </a:cxn>
              <a:cxn ang="T12">
                <a:pos x="T4" y="T5"/>
              </a:cxn>
              <a:cxn ang="T13">
                <a:pos x="T6" y="T7"/>
              </a:cxn>
              <a:cxn ang="T14">
                <a:pos x="T8" y="T9"/>
              </a:cxn>
            </a:cxnLst>
            <a:rect l="T15" t="T16" r="T17" b="T18"/>
            <a:pathLst>
              <a:path w="161" h="210">
                <a:moveTo>
                  <a:pt x="0" y="0"/>
                </a:moveTo>
                <a:lnTo>
                  <a:pt x="161" y="54"/>
                </a:lnTo>
                <a:lnTo>
                  <a:pt x="161" y="210"/>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1" name="Freeform 180">
            <a:extLst>
              <a:ext uri="{FF2B5EF4-FFF2-40B4-BE49-F238E27FC236}">
                <a16:creationId xmlns:a16="http://schemas.microsoft.com/office/drawing/2014/main" id="{5774933E-8727-174E-867B-6CEC6E7EBAD7}"/>
              </a:ext>
            </a:extLst>
          </p:cNvPr>
          <p:cNvSpPr>
            <a:spLocks/>
          </p:cNvSpPr>
          <p:nvPr/>
        </p:nvSpPr>
        <p:spPr bwMode="auto">
          <a:xfrm>
            <a:off x="8441471" y="5079533"/>
            <a:ext cx="128615" cy="414662"/>
          </a:xfrm>
          <a:custGeom>
            <a:avLst/>
            <a:gdLst>
              <a:gd name="T0" fmla="*/ 0 w 106"/>
              <a:gd name="T1" fmla="*/ 0 h 334"/>
              <a:gd name="T2" fmla="*/ 6215 w 106"/>
              <a:gd name="T3" fmla="*/ 3522 h 334"/>
              <a:gd name="T4" fmla="*/ 6215 w 106"/>
              <a:gd name="T5" fmla="*/ 7044 h 334"/>
              <a:gd name="T6" fmla="*/ 0 w 106"/>
              <a:gd name="T7" fmla="*/ 2348 h 334"/>
              <a:gd name="T8" fmla="*/ 0 w 106"/>
              <a:gd name="T9" fmla="*/ 0 h 334"/>
              <a:gd name="T10" fmla="*/ 0 60000 65536"/>
              <a:gd name="T11" fmla="*/ 0 60000 65536"/>
              <a:gd name="T12" fmla="*/ 0 60000 65536"/>
              <a:gd name="T13" fmla="*/ 0 60000 65536"/>
              <a:gd name="T14" fmla="*/ 0 60000 65536"/>
              <a:gd name="T15" fmla="*/ 0 w 106"/>
              <a:gd name="T16" fmla="*/ 0 h 334"/>
              <a:gd name="T17" fmla="*/ 106 w 106"/>
              <a:gd name="T18" fmla="*/ 334 h 334"/>
            </a:gdLst>
            <a:ahLst/>
            <a:cxnLst>
              <a:cxn ang="T10">
                <a:pos x="T0" y="T1"/>
              </a:cxn>
              <a:cxn ang="T11">
                <a:pos x="T2" y="T3"/>
              </a:cxn>
              <a:cxn ang="T12">
                <a:pos x="T4" y="T5"/>
              </a:cxn>
              <a:cxn ang="T13">
                <a:pos x="T6" y="T7"/>
              </a:cxn>
              <a:cxn ang="T14">
                <a:pos x="T8" y="T9"/>
              </a:cxn>
            </a:cxnLst>
            <a:rect l="T15" t="T16" r="T17" b="T18"/>
            <a:pathLst>
              <a:path w="106" h="334">
                <a:moveTo>
                  <a:pt x="0" y="0"/>
                </a:moveTo>
                <a:lnTo>
                  <a:pt x="106" y="180"/>
                </a:lnTo>
                <a:lnTo>
                  <a:pt x="106" y="334"/>
                </a:lnTo>
                <a:lnTo>
                  <a:pt x="0" y="155"/>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2" name="Freeform 181">
            <a:extLst>
              <a:ext uri="{FF2B5EF4-FFF2-40B4-BE49-F238E27FC236}">
                <a16:creationId xmlns:a16="http://schemas.microsoft.com/office/drawing/2014/main" id="{5A1109BF-E285-0440-B88F-7F68E08EE4FC}"/>
              </a:ext>
            </a:extLst>
          </p:cNvPr>
          <p:cNvSpPr>
            <a:spLocks/>
          </p:cNvSpPr>
          <p:nvPr/>
        </p:nvSpPr>
        <p:spPr bwMode="auto">
          <a:xfrm>
            <a:off x="9501374" y="3320158"/>
            <a:ext cx="96073" cy="287073"/>
          </a:xfrm>
          <a:custGeom>
            <a:avLst/>
            <a:gdLst>
              <a:gd name="T0" fmla="*/ 2147483647 w 81"/>
              <a:gd name="T1" fmla="*/ 0 h 232"/>
              <a:gd name="T2" fmla="*/ 2147483647 w 81"/>
              <a:gd name="T3" fmla="*/ 2147483647 h 232"/>
              <a:gd name="T4" fmla="*/ 0 w 81"/>
              <a:gd name="T5" fmla="*/ 2147483647 h 232"/>
              <a:gd name="T6" fmla="*/ 0 w 81"/>
              <a:gd name="T7" fmla="*/ 2147483647 h 232"/>
              <a:gd name="T8" fmla="*/ 2147483647 w 81"/>
              <a:gd name="T9" fmla="*/ 0 h 232"/>
              <a:gd name="T10" fmla="*/ 0 60000 65536"/>
              <a:gd name="T11" fmla="*/ 0 60000 65536"/>
              <a:gd name="T12" fmla="*/ 0 60000 65536"/>
              <a:gd name="T13" fmla="*/ 0 60000 65536"/>
              <a:gd name="T14" fmla="*/ 0 60000 65536"/>
              <a:gd name="T15" fmla="*/ 0 w 81"/>
              <a:gd name="T16" fmla="*/ 0 h 232"/>
              <a:gd name="T17" fmla="*/ 81 w 81"/>
              <a:gd name="T18" fmla="*/ 232 h 232"/>
            </a:gdLst>
            <a:ahLst/>
            <a:cxnLst>
              <a:cxn ang="T10">
                <a:pos x="T0" y="T1"/>
              </a:cxn>
              <a:cxn ang="T11">
                <a:pos x="T2" y="T3"/>
              </a:cxn>
              <a:cxn ang="T12">
                <a:pos x="T4" y="T5"/>
              </a:cxn>
              <a:cxn ang="T13">
                <a:pos x="T6" y="T7"/>
              </a:cxn>
              <a:cxn ang="T14">
                <a:pos x="T8" y="T9"/>
              </a:cxn>
            </a:cxnLst>
            <a:rect l="T15" t="T16" r="T17" b="T18"/>
            <a:pathLst>
              <a:path w="81" h="232">
                <a:moveTo>
                  <a:pt x="81" y="0"/>
                </a:moveTo>
                <a:lnTo>
                  <a:pt x="81" y="151"/>
                </a:lnTo>
                <a:lnTo>
                  <a:pt x="0" y="232"/>
                </a:lnTo>
                <a:lnTo>
                  <a:pt x="0" y="79"/>
                </a:lnTo>
                <a:lnTo>
                  <a:pt x="81"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3" name="Freeform 182">
            <a:extLst>
              <a:ext uri="{FF2B5EF4-FFF2-40B4-BE49-F238E27FC236}">
                <a16:creationId xmlns:a16="http://schemas.microsoft.com/office/drawing/2014/main" id="{B227668E-9C4A-5145-A821-DFAD584702C8}"/>
              </a:ext>
            </a:extLst>
          </p:cNvPr>
          <p:cNvSpPr>
            <a:spLocks/>
          </p:cNvSpPr>
          <p:nvPr/>
        </p:nvSpPr>
        <p:spPr bwMode="auto">
          <a:xfrm>
            <a:off x="9509121" y="3518253"/>
            <a:ext cx="23242" cy="221602"/>
          </a:xfrm>
          <a:custGeom>
            <a:avLst/>
            <a:gdLst>
              <a:gd name="T0" fmla="*/ 2147483647 w 18"/>
              <a:gd name="T1" fmla="*/ 0 h 179"/>
              <a:gd name="T2" fmla="*/ 2147483647 w 18"/>
              <a:gd name="T3" fmla="*/ 2147483647 h 179"/>
              <a:gd name="T4" fmla="*/ 2147483647 w 18"/>
              <a:gd name="T5" fmla="*/ 2147483647 h 179"/>
              <a:gd name="T6" fmla="*/ 0 w 18"/>
              <a:gd name="T7" fmla="*/ 2147483647 h 179"/>
              <a:gd name="T8" fmla="*/ 2147483647 w 18"/>
              <a:gd name="T9" fmla="*/ 0 h 179"/>
              <a:gd name="T10" fmla="*/ 0 60000 65536"/>
              <a:gd name="T11" fmla="*/ 0 60000 65536"/>
              <a:gd name="T12" fmla="*/ 0 60000 65536"/>
              <a:gd name="T13" fmla="*/ 0 60000 65536"/>
              <a:gd name="T14" fmla="*/ 0 60000 65536"/>
              <a:gd name="T15" fmla="*/ 0 w 18"/>
              <a:gd name="T16" fmla="*/ 0 h 179"/>
              <a:gd name="T17" fmla="*/ 18 w 18"/>
              <a:gd name="T18" fmla="*/ 179 h 179"/>
            </a:gdLst>
            <a:ahLst/>
            <a:cxnLst>
              <a:cxn ang="T10">
                <a:pos x="T0" y="T1"/>
              </a:cxn>
              <a:cxn ang="T11">
                <a:pos x="T2" y="T3"/>
              </a:cxn>
              <a:cxn ang="T12">
                <a:pos x="T4" y="T5"/>
              </a:cxn>
              <a:cxn ang="T13">
                <a:pos x="T6" y="T7"/>
              </a:cxn>
              <a:cxn ang="T14">
                <a:pos x="T8" y="T9"/>
              </a:cxn>
            </a:cxnLst>
            <a:rect l="T15" t="T16" r="T17" b="T18"/>
            <a:pathLst>
              <a:path w="18" h="179">
                <a:moveTo>
                  <a:pt x="18" y="0"/>
                </a:moveTo>
                <a:lnTo>
                  <a:pt x="18" y="145"/>
                </a:lnTo>
                <a:lnTo>
                  <a:pt x="14" y="179"/>
                </a:lnTo>
                <a:lnTo>
                  <a:pt x="0" y="141"/>
                </a:lnTo>
                <a:lnTo>
                  <a:pt x="18"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4" name="Freeform 36">
            <a:extLst>
              <a:ext uri="{FF2B5EF4-FFF2-40B4-BE49-F238E27FC236}">
                <a16:creationId xmlns:a16="http://schemas.microsoft.com/office/drawing/2014/main" id="{67AA84AF-CA2F-CD4E-83F4-AF4393596570}"/>
              </a:ext>
            </a:extLst>
          </p:cNvPr>
          <p:cNvSpPr>
            <a:spLocks/>
          </p:cNvSpPr>
          <p:nvPr/>
        </p:nvSpPr>
        <p:spPr bwMode="auto">
          <a:xfrm>
            <a:off x="10892883" y="3672704"/>
            <a:ext cx="26343" cy="72188"/>
          </a:xfrm>
          <a:custGeom>
            <a:avLst/>
            <a:gdLst>
              <a:gd name="T0" fmla="*/ 2453 w 22"/>
              <a:gd name="T1" fmla="*/ 0 h 58"/>
              <a:gd name="T2" fmla="*/ 0 w 22"/>
              <a:gd name="T3" fmla="*/ 2354 h 58"/>
              <a:gd name="T4" fmla="*/ 2453 w 22"/>
              <a:gd name="T5" fmla="*/ 2354 h 58"/>
              <a:gd name="T6" fmla="*/ 2453 w 22"/>
              <a:gd name="T7" fmla="*/ 0 h 58"/>
              <a:gd name="T8" fmla="*/ 0 60000 65536"/>
              <a:gd name="T9" fmla="*/ 0 60000 65536"/>
              <a:gd name="T10" fmla="*/ 0 60000 65536"/>
              <a:gd name="T11" fmla="*/ 0 60000 65536"/>
              <a:gd name="T12" fmla="*/ 0 w 22"/>
              <a:gd name="T13" fmla="*/ 0 h 58"/>
              <a:gd name="T14" fmla="*/ 22 w 22"/>
              <a:gd name="T15" fmla="*/ 58 h 58"/>
            </a:gdLst>
            <a:ahLst/>
            <a:cxnLst>
              <a:cxn ang="T8">
                <a:pos x="T0" y="T1"/>
              </a:cxn>
              <a:cxn ang="T9">
                <a:pos x="T2" y="T3"/>
              </a:cxn>
              <a:cxn ang="T10">
                <a:pos x="T4" y="T5"/>
              </a:cxn>
              <a:cxn ang="T11">
                <a:pos x="T6" y="T7"/>
              </a:cxn>
            </a:cxnLst>
            <a:rect l="T12" t="T13" r="T14" b="T15"/>
            <a:pathLst>
              <a:path w="22" h="58">
                <a:moveTo>
                  <a:pt x="22" y="0"/>
                </a:moveTo>
                <a:lnTo>
                  <a:pt x="0" y="22"/>
                </a:lnTo>
                <a:lnTo>
                  <a:pt x="22" y="58"/>
                </a:lnTo>
                <a:lnTo>
                  <a:pt x="22"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5" name="Freeform 37">
            <a:extLst>
              <a:ext uri="{FF2B5EF4-FFF2-40B4-BE49-F238E27FC236}">
                <a16:creationId xmlns:a16="http://schemas.microsoft.com/office/drawing/2014/main" id="{BF7C77B0-F741-BB47-8AC9-8010125E9AB4}"/>
              </a:ext>
            </a:extLst>
          </p:cNvPr>
          <p:cNvSpPr>
            <a:spLocks/>
          </p:cNvSpPr>
          <p:nvPr/>
        </p:nvSpPr>
        <p:spPr bwMode="auto">
          <a:xfrm>
            <a:off x="10981209" y="3540077"/>
            <a:ext cx="7748" cy="235031"/>
          </a:xfrm>
          <a:custGeom>
            <a:avLst/>
            <a:gdLst>
              <a:gd name="T0" fmla="*/ 3402 w 7"/>
              <a:gd name="T1" fmla="*/ 0 h 189"/>
              <a:gd name="T2" fmla="*/ 0 w 7"/>
              <a:gd name="T3" fmla="*/ 2352 h 189"/>
              <a:gd name="T4" fmla="*/ 0 w 7"/>
              <a:gd name="T5" fmla="*/ 3528 h 189"/>
              <a:gd name="T6" fmla="*/ 3402 w 7"/>
              <a:gd name="T7" fmla="*/ 2352 h 189"/>
              <a:gd name="T8" fmla="*/ 3402 w 7"/>
              <a:gd name="T9" fmla="*/ 0 h 189"/>
              <a:gd name="T10" fmla="*/ 0 60000 65536"/>
              <a:gd name="T11" fmla="*/ 0 60000 65536"/>
              <a:gd name="T12" fmla="*/ 0 60000 65536"/>
              <a:gd name="T13" fmla="*/ 0 60000 65536"/>
              <a:gd name="T14" fmla="*/ 0 60000 65536"/>
              <a:gd name="T15" fmla="*/ 0 w 7"/>
              <a:gd name="T16" fmla="*/ 0 h 189"/>
              <a:gd name="T17" fmla="*/ 7 w 7"/>
              <a:gd name="T18" fmla="*/ 189 h 189"/>
            </a:gdLst>
            <a:ahLst/>
            <a:cxnLst>
              <a:cxn ang="T10">
                <a:pos x="T0" y="T1"/>
              </a:cxn>
              <a:cxn ang="T11">
                <a:pos x="T2" y="T3"/>
              </a:cxn>
              <a:cxn ang="T12">
                <a:pos x="T4" y="T5"/>
              </a:cxn>
              <a:cxn ang="T13">
                <a:pos x="T6" y="T7"/>
              </a:cxn>
              <a:cxn ang="T14">
                <a:pos x="T8" y="T9"/>
              </a:cxn>
            </a:cxnLst>
            <a:rect l="T15" t="T16" r="T17" b="T18"/>
            <a:pathLst>
              <a:path w="7" h="189">
                <a:moveTo>
                  <a:pt x="6" y="0"/>
                </a:moveTo>
                <a:lnTo>
                  <a:pt x="0" y="30"/>
                </a:lnTo>
                <a:lnTo>
                  <a:pt x="0" y="189"/>
                </a:lnTo>
                <a:lnTo>
                  <a:pt x="7" y="157"/>
                </a:lnTo>
                <a:lnTo>
                  <a:pt x="6"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6" name="Freeform 38">
            <a:extLst>
              <a:ext uri="{FF2B5EF4-FFF2-40B4-BE49-F238E27FC236}">
                <a16:creationId xmlns:a16="http://schemas.microsoft.com/office/drawing/2014/main" id="{6FEB7EF5-9D07-FE44-90BD-0D50B35E8C61}"/>
              </a:ext>
            </a:extLst>
          </p:cNvPr>
          <p:cNvSpPr>
            <a:spLocks/>
          </p:cNvSpPr>
          <p:nvPr/>
        </p:nvSpPr>
        <p:spPr bwMode="auto">
          <a:xfrm>
            <a:off x="10874288" y="3765038"/>
            <a:ext cx="38739" cy="218243"/>
          </a:xfrm>
          <a:custGeom>
            <a:avLst/>
            <a:gdLst>
              <a:gd name="T0" fmla="*/ 0 w 31"/>
              <a:gd name="T1" fmla="*/ 0 h 177"/>
              <a:gd name="T2" fmla="*/ 3841 w 31"/>
              <a:gd name="T3" fmla="*/ 2332 h 177"/>
              <a:gd name="T4" fmla="*/ 3841 w 31"/>
              <a:gd name="T5" fmla="*/ 2332 h 177"/>
              <a:gd name="T6" fmla="*/ 0 w 31"/>
              <a:gd name="T7" fmla="*/ 2332 h 177"/>
              <a:gd name="T8" fmla="*/ 0 w 31"/>
              <a:gd name="T9" fmla="*/ 0 h 177"/>
              <a:gd name="T10" fmla="*/ 0 60000 65536"/>
              <a:gd name="T11" fmla="*/ 0 60000 65536"/>
              <a:gd name="T12" fmla="*/ 0 60000 65536"/>
              <a:gd name="T13" fmla="*/ 0 60000 65536"/>
              <a:gd name="T14" fmla="*/ 0 60000 65536"/>
              <a:gd name="T15" fmla="*/ 0 w 31"/>
              <a:gd name="T16" fmla="*/ 0 h 177"/>
              <a:gd name="T17" fmla="*/ 31 w 31"/>
              <a:gd name="T18" fmla="*/ 177 h 177"/>
            </a:gdLst>
            <a:ahLst/>
            <a:cxnLst>
              <a:cxn ang="T10">
                <a:pos x="T0" y="T1"/>
              </a:cxn>
              <a:cxn ang="T11">
                <a:pos x="T2" y="T3"/>
              </a:cxn>
              <a:cxn ang="T12">
                <a:pos x="T4" y="T5"/>
              </a:cxn>
              <a:cxn ang="T13">
                <a:pos x="T6" y="T7"/>
              </a:cxn>
              <a:cxn ang="T14">
                <a:pos x="T8" y="T9"/>
              </a:cxn>
            </a:cxnLst>
            <a:rect l="T15" t="T16" r="T17" b="T18"/>
            <a:pathLst>
              <a:path w="31" h="177">
                <a:moveTo>
                  <a:pt x="0" y="0"/>
                </a:moveTo>
                <a:lnTo>
                  <a:pt x="31" y="28"/>
                </a:lnTo>
                <a:lnTo>
                  <a:pt x="31" y="177"/>
                </a:lnTo>
                <a:lnTo>
                  <a:pt x="0" y="151"/>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7" name="Freeform 40">
            <a:extLst>
              <a:ext uri="{FF2B5EF4-FFF2-40B4-BE49-F238E27FC236}">
                <a16:creationId xmlns:a16="http://schemas.microsoft.com/office/drawing/2014/main" id="{4A9DA981-FD0A-D04B-8E0B-952F321B8FA3}"/>
              </a:ext>
            </a:extLst>
          </p:cNvPr>
          <p:cNvSpPr>
            <a:spLocks/>
          </p:cNvSpPr>
          <p:nvPr/>
        </p:nvSpPr>
        <p:spPr bwMode="auto">
          <a:xfrm>
            <a:off x="10909927" y="3540080"/>
            <a:ext cx="79028" cy="271964"/>
          </a:xfrm>
          <a:custGeom>
            <a:avLst/>
            <a:gdLst>
              <a:gd name="T0" fmla="*/ 0 w 66"/>
              <a:gd name="T1" fmla="*/ 2327 h 221"/>
              <a:gd name="T2" fmla="*/ 2453 w 66"/>
              <a:gd name="T3" fmla="*/ 2327 h 221"/>
              <a:gd name="T4" fmla="*/ 2453 w 66"/>
              <a:gd name="T5" fmla="*/ 0 h 221"/>
              <a:gd name="T6" fmla="*/ 2453 w 66"/>
              <a:gd name="T7" fmla="*/ 2327 h 221"/>
              <a:gd name="T8" fmla="*/ 2453 w 66"/>
              <a:gd name="T9" fmla="*/ 3491 h 221"/>
              <a:gd name="T10" fmla="*/ 0 w 66"/>
              <a:gd name="T11" fmla="*/ 3491 h 221"/>
              <a:gd name="T12" fmla="*/ 0 w 66"/>
              <a:gd name="T13" fmla="*/ 2327 h 221"/>
              <a:gd name="T14" fmla="*/ 0 60000 65536"/>
              <a:gd name="T15" fmla="*/ 0 60000 65536"/>
              <a:gd name="T16" fmla="*/ 0 60000 65536"/>
              <a:gd name="T17" fmla="*/ 0 60000 65536"/>
              <a:gd name="T18" fmla="*/ 0 60000 65536"/>
              <a:gd name="T19" fmla="*/ 0 60000 65536"/>
              <a:gd name="T20" fmla="*/ 0 60000 65536"/>
              <a:gd name="T21" fmla="*/ 0 w 66"/>
              <a:gd name="T22" fmla="*/ 0 h 221"/>
              <a:gd name="T23" fmla="*/ 66 w 66"/>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221">
                <a:moveTo>
                  <a:pt x="0" y="63"/>
                </a:moveTo>
                <a:lnTo>
                  <a:pt x="58" y="28"/>
                </a:lnTo>
                <a:lnTo>
                  <a:pt x="66" y="0"/>
                </a:lnTo>
                <a:lnTo>
                  <a:pt x="66" y="153"/>
                </a:lnTo>
                <a:lnTo>
                  <a:pt x="58" y="191"/>
                </a:lnTo>
                <a:lnTo>
                  <a:pt x="0" y="221"/>
                </a:lnTo>
                <a:lnTo>
                  <a:pt x="0" y="6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8" name="Freeform 41">
            <a:extLst>
              <a:ext uri="{FF2B5EF4-FFF2-40B4-BE49-F238E27FC236}">
                <a16:creationId xmlns:a16="http://schemas.microsoft.com/office/drawing/2014/main" id="{A8F2C27A-9DD7-5448-88B2-BF695A16EBB6}"/>
              </a:ext>
            </a:extLst>
          </p:cNvPr>
          <p:cNvSpPr>
            <a:spLocks/>
          </p:cNvSpPr>
          <p:nvPr/>
        </p:nvSpPr>
        <p:spPr bwMode="auto">
          <a:xfrm>
            <a:off x="9385154" y="4967055"/>
            <a:ext cx="60433" cy="211528"/>
          </a:xfrm>
          <a:custGeom>
            <a:avLst/>
            <a:gdLst>
              <a:gd name="T0" fmla="*/ 0 w 48"/>
              <a:gd name="T1" fmla="*/ 2339 h 171"/>
              <a:gd name="T2" fmla="*/ 3870 w 48"/>
              <a:gd name="T3" fmla="*/ 2339 h 171"/>
              <a:gd name="T4" fmla="*/ 3870 w 48"/>
              <a:gd name="T5" fmla="*/ 3509 h 171"/>
              <a:gd name="T6" fmla="*/ 3870 w 48"/>
              <a:gd name="T7" fmla="*/ 2339 h 171"/>
              <a:gd name="T8" fmla="*/ 3870 w 48"/>
              <a:gd name="T9" fmla="*/ 0 h 171"/>
              <a:gd name="T10" fmla="*/ 0 w 48"/>
              <a:gd name="T11" fmla="*/ 2339 h 171"/>
              <a:gd name="T12" fmla="*/ 0 60000 65536"/>
              <a:gd name="T13" fmla="*/ 0 60000 65536"/>
              <a:gd name="T14" fmla="*/ 0 60000 65536"/>
              <a:gd name="T15" fmla="*/ 0 60000 65536"/>
              <a:gd name="T16" fmla="*/ 0 60000 65536"/>
              <a:gd name="T17" fmla="*/ 0 60000 65536"/>
              <a:gd name="T18" fmla="*/ 0 w 48"/>
              <a:gd name="T19" fmla="*/ 0 h 171"/>
              <a:gd name="T20" fmla="*/ 48 w 48"/>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48" h="171">
                <a:moveTo>
                  <a:pt x="0" y="30"/>
                </a:moveTo>
                <a:lnTo>
                  <a:pt x="22" y="97"/>
                </a:lnTo>
                <a:lnTo>
                  <a:pt x="22" y="171"/>
                </a:lnTo>
                <a:lnTo>
                  <a:pt x="48" y="153"/>
                </a:lnTo>
                <a:lnTo>
                  <a:pt x="48" y="0"/>
                </a:lnTo>
                <a:lnTo>
                  <a:pt x="0" y="3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89" name="Freeform 42">
            <a:extLst>
              <a:ext uri="{FF2B5EF4-FFF2-40B4-BE49-F238E27FC236}">
                <a16:creationId xmlns:a16="http://schemas.microsoft.com/office/drawing/2014/main" id="{B72E835A-F049-CF4C-8B51-4F984313FFC9}"/>
              </a:ext>
            </a:extLst>
          </p:cNvPr>
          <p:cNvSpPr>
            <a:spLocks/>
          </p:cNvSpPr>
          <p:nvPr/>
        </p:nvSpPr>
        <p:spPr bwMode="auto">
          <a:xfrm>
            <a:off x="9445587" y="4960338"/>
            <a:ext cx="181301" cy="198099"/>
          </a:xfrm>
          <a:custGeom>
            <a:avLst/>
            <a:gdLst>
              <a:gd name="T0" fmla="*/ 0 w 151"/>
              <a:gd name="T1" fmla="*/ 2356 h 159"/>
              <a:gd name="T2" fmla="*/ 3690 w 151"/>
              <a:gd name="T3" fmla="*/ 0 h 159"/>
              <a:gd name="T4" fmla="*/ 8610 w 151"/>
              <a:gd name="T5" fmla="*/ 0 h 159"/>
              <a:gd name="T6" fmla="*/ 8610 w 151"/>
              <a:gd name="T7" fmla="*/ 3534 h 159"/>
              <a:gd name="T8" fmla="*/ 3690 w 151"/>
              <a:gd name="T9" fmla="*/ 3534 h 159"/>
              <a:gd name="T10" fmla="*/ 0 w 151"/>
              <a:gd name="T11" fmla="*/ 3534 h 159"/>
              <a:gd name="T12" fmla="*/ 0 w 151"/>
              <a:gd name="T13" fmla="*/ 2356 h 159"/>
              <a:gd name="T14" fmla="*/ 0 60000 65536"/>
              <a:gd name="T15" fmla="*/ 0 60000 65536"/>
              <a:gd name="T16" fmla="*/ 0 60000 65536"/>
              <a:gd name="T17" fmla="*/ 0 60000 65536"/>
              <a:gd name="T18" fmla="*/ 0 60000 65536"/>
              <a:gd name="T19" fmla="*/ 0 60000 65536"/>
              <a:gd name="T20" fmla="*/ 0 60000 65536"/>
              <a:gd name="T21" fmla="*/ 0 w 151"/>
              <a:gd name="T22" fmla="*/ 0 h 159"/>
              <a:gd name="T23" fmla="*/ 151 w 151"/>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1" h="159">
                <a:moveTo>
                  <a:pt x="0" y="6"/>
                </a:moveTo>
                <a:lnTo>
                  <a:pt x="64" y="0"/>
                </a:lnTo>
                <a:lnTo>
                  <a:pt x="151" y="0"/>
                </a:lnTo>
                <a:lnTo>
                  <a:pt x="151" y="155"/>
                </a:lnTo>
                <a:lnTo>
                  <a:pt x="64" y="155"/>
                </a:lnTo>
                <a:lnTo>
                  <a:pt x="0" y="159"/>
                </a:lnTo>
                <a:lnTo>
                  <a:pt x="0" y="6"/>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0" name="Freeform 43">
            <a:extLst>
              <a:ext uri="{FF2B5EF4-FFF2-40B4-BE49-F238E27FC236}">
                <a16:creationId xmlns:a16="http://schemas.microsoft.com/office/drawing/2014/main" id="{7719688A-D976-4744-B806-7D76B853A205}"/>
              </a:ext>
            </a:extLst>
          </p:cNvPr>
          <p:cNvSpPr>
            <a:spLocks/>
          </p:cNvSpPr>
          <p:nvPr/>
        </p:nvSpPr>
        <p:spPr bwMode="auto">
          <a:xfrm>
            <a:off x="9716764" y="5012382"/>
            <a:ext cx="106920" cy="216564"/>
          </a:xfrm>
          <a:custGeom>
            <a:avLst/>
            <a:gdLst>
              <a:gd name="T0" fmla="*/ 0 w 88"/>
              <a:gd name="T1" fmla="*/ 2340 h 175"/>
              <a:gd name="T2" fmla="*/ 4979 w 88"/>
              <a:gd name="T3" fmla="*/ 0 h 175"/>
              <a:gd name="T4" fmla="*/ 4979 w 88"/>
              <a:gd name="T5" fmla="*/ 2340 h 175"/>
              <a:gd name="T6" fmla="*/ 0 w 88"/>
              <a:gd name="T7" fmla="*/ 3511 h 175"/>
              <a:gd name="T8" fmla="*/ 0 w 88"/>
              <a:gd name="T9" fmla="*/ 2340 h 175"/>
              <a:gd name="T10" fmla="*/ 0 60000 65536"/>
              <a:gd name="T11" fmla="*/ 0 60000 65536"/>
              <a:gd name="T12" fmla="*/ 0 60000 65536"/>
              <a:gd name="T13" fmla="*/ 0 60000 65536"/>
              <a:gd name="T14" fmla="*/ 0 60000 65536"/>
              <a:gd name="T15" fmla="*/ 0 w 88"/>
              <a:gd name="T16" fmla="*/ 0 h 175"/>
              <a:gd name="T17" fmla="*/ 88 w 88"/>
              <a:gd name="T18" fmla="*/ 175 h 175"/>
            </a:gdLst>
            <a:ahLst/>
            <a:cxnLst>
              <a:cxn ang="T10">
                <a:pos x="T0" y="T1"/>
              </a:cxn>
              <a:cxn ang="T11">
                <a:pos x="T2" y="T3"/>
              </a:cxn>
              <a:cxn ang="T12">
                <a:pos x="T4" y="T5"/>
              </a:cxn>
              <a:cxn ang="T13">
                <a:pos x="T6" y="T7"/>
              </a:cxn>
              <a:cxn ang="T14">
                <a:pos x="T8" y="T9"/>
              </a:cxn>
            </a:cxnLst>
            <a:rect l="T15" t="T16" r="T17" b="T18"/>
            <a:pathLst>
              <a:path w="88" h="175">
                <a:moveTo>
                  <a:pt x="0" y="22"/>
                </a:moveTo>
                <a:lnTo>
                  <a:pt x="88" y="0"/>
                </a:lnTo>
                <a:lnTo>
                  <a:pt x="88" y="155"/>
                </a:lnTo>
                <a:lnTo>
                  <a:pt x="0" y="175"/>
                </a:lnTo>
                <a:lnTo>
                  <a:pt x="0" y="2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1" name="Freeform 44">
            <a:extLst>
              <a:ext uri="{FF2B5EF4-FFF2-40B4-BE49-F238E27FC236}">
                <a16:creationId xmlns:a16="http://schemas.microsoft.com/office/drawing/2014/main" id="{4BDB1BBD-063D-5D49-AA88-C359D31BAEB8}"/>
              </a:ext>
            </a:extLst>
          </p:cNvPr>
          <p:cNvSpPr>
            <a:spLocks/>
          </p:cNvSpPr>
          <p:nvPr/>
        </p:nvSpPr>
        <p:spPr bwMode="auto">
          <a:xfrm>
            <a:off x="8745186" y="5039243"/>
            <a:ext cx="189046" cy="339115"/>
          </a:xfrm>
          <a:custGeom>
            <a:avLst/>
            <a:gdLst>
              <a:gd name="T0" fmla="*/ 3749 w 155"/>
              <a:gd name="T1" fmla="*/ 5873 h 273"/>
              <a:gd name="T2" fmla="*/ 0 w 155"/>
              <a:gd name="T3" fmla="*/ 3524 h 273"/>
              <a:gd name="T4" fmla="*/ 3749 w 155"/>
              <a:gd name="T5" fmla="*/ 2349 h 273"/>
              <a:gd name="T6" fmla="*/ 8747 w 155"/>
              <a:gd name="T7" fmla="*/ 0 h 273"/>
              <a:gd name="T8" fmla="*/ 8747 w 155"/>
              <a:gd name="T9" fmla="*/ 2349 h 273"/>
              <a:gd name="T10" fmla="*/ 3749 w 155"/>
              <a:gd name="T11" fmla="*/ 4699 h 273"/>
              <a:gd name="T12" fmla="*/ 3749 w 155"/>
              <a:gd name="T13" fmla="*/ 5873 h 273"/>
              <a:gd name="T14" fmla="*/ 0 60000 65536"/>
              <a:gd name="T15" fmla="*/ 0 60000 65536"/>
              <a:gd name="T16" fmla="*/ 0 60000 65536"/>
              <a:gd name="T17" fmla="*/ 0 60000 65536"/>
              <a:gd name="T18" fmla="*/ 0 60000 65536"/>
              <a:gd name="T19" fmla="*/ 0 60000 65536"/>
              <a:gd name="T20" fmla="*/ 0 60000 65536"/>
              <a:gd name="T21" fmla="*/ 0 w 155"/>
              <a:gd name="T22" fmla="*/ 0 h 273"/>
              <a:gd name="T23" fmla="*/ 155 w 155"/>
              <a:gd name="T24" fmla="*/ 273 h 2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273">
                <a:moveTo>
                  <a:pt x="14" y="273"/>
                </a:moveTo>
                <a:lnTo>
                  <a:pt x="0" y="187"/>
                </a:lnTo>
                <a:lnTo>
                  <a:pt x="32" y="99"/>
                </a:lnTo>
                <a:lnTo>
                  <a:pt x="155" y="0"/>
                </a:lnTo>
                <a:lnTo>
                  <a:pt x="155" y="153"/>
                </a:lnTo>
                <a:lnTo>
                  <a:pt x="34" y="250"/>
                </a:lnTo>
                <a:lnTo>
                  <a:pt x="14" y="27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2" name="Freeform 45">
            <a:extLst>
              <a:ext uri="{FF2B5EF4-FFF2-40B4-BE49-F238E27FC236}">
                <a16:creationId xmlns:a16="http://schemas.microsoft.com/office/drawing/2014/main" id="{C595FFC7-A6B8-9147-870B-79C8FBB8D8E9}"/>
              </a:ext>
            </a:extLst>
          </p:cNvPr>
          <p:cNvSpPr>
            <a:spLocks/>
          </p:cNvSpPr>
          <p:nvPr/>
        </p:nvSpPr>
        <p:spPr bwMode="auto">
          <a:xfrm>
            <a:off x="8934232" y="5007346"/>
            <a:ext cx="103821" cy="218243"/>
          </a:xfrm>
          <a:custGeom>
            <a:avLst/>
            <a:gdLst>
              <a:gd name="T0" fmla="*/ 0 w 87"/>
              <a:gd name="T1" fmla="*/ 2359 h 175"/>
              <a:gd name="T2" fmla="*/ 0 w 87"/>
              <a:gd name="T3" fmla="*/ 3538 h 175"/>
              <a:gd name="T4" fmla="*/ 4890 w 87"/>
              <a:gd name="T5" fmla="*/ 3538 h 175"/>
              <a:gd name="T6" fmla="*/ 4890 w 87"/>
              <a:gd name="T7" fmla="*/ 0 h 175"/>
              <a:gd name="T8" fmla="*/ 0 w 87"/>
              <a:gd name="T9" fmla="*/ 2359 h 175"/>
              <a:gd name="T10" fmla="*/ 0 60000 65536"/>
              <a:gd name="T11" fmla="*/ 0 60000 65536"/>
              <a:gd name="T12" fmla="*/ 0 60000 65536"/>
              <a:gd name="T13" fmla="*/ 0 60000 65536"/>
              <a:gd name="T14" fmla="*/ 0 60000 65536"/>
              <a:gd name="T15" fmla="*/ 0 w 87"/>
              <a:gd name="T16" fmla="*/ 0 h 175"/>
              <a:gd name="T17" fmla="*/ 87 w 87"/>
              <a:gd name="T18" fmla="*/ 175 h 175"/>
            </a:gdLst>
            <a:ahLst/>
            <a:cxnLst>
              <a:cxn ang="T10">
                <a:pos x="T0" y="T1"/>
              </a:cxn>
              <a:cxn ang="T11">
                <a:pos x="T2" y="T3"/>
              </a:cxn>
              <a:cxn ang="T12">
                <a:pos x="T4" y="T5"/>
              </a:cxn>
              <a:cxn ang="T13">
                <a:pos x="T6" y="T7"/>
              </a:cxn>
              <a:cxn ang="T14">
                <a:pos x="T8" y="T9"/>
              </a:cxn>
            </a:cxnLst>
            <a:rect l="T15" t="T16" r="T17" b="T18"/>
            <a:pathLst>
              <a:path w="87" h="175">
                <a:moveTo>
                  <a:pt x="0" y="24"/>
                </a:moveTo>
                <a:lnTo>
                  <a:pt x="0" y="175"/>
                </a:lnTo>
                <a:lnTo>
                  <a:pt x="87" y="153"/>
                </a:lnTo>
                <a:lnTo>
                  <a:pt x="87" y="0"/>
                </a:lnTo>
                <a:lnTo>
                  <a:pt x="0" y="24"/>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3" name="Freeform 46">
            <a:extLst>
              <a:ext uri="{FF2B5EF4-FFF2-40B4-BE49-F238E27FC236}">
                <a16:creationId xmlns:a16="http://schemas.microsoft.com/office/drawing/2014/main" id="{1182A455-FB3B-BC45-B68A-539B34E99AE7}"/>
              </a:ext>
            </a:extLst>
          </p:cNvPr>
          <p:cNvSpPr>
            <a:spLocks/>
          </p:cNvSpPr>
          <p:nvPr/>
        </p:nvSpPr>
        <p:spPr bwMode="auto">
          <a:xfrm>
            <a:off x="10091757" y="5391787"/>
            <a:ext cx="91424" cy="280358"/>
          </a:xfrm>
          <a:custGeom>
            <a:avLst/>
            <a:gdLst>
              <a:gd name="T0" fmla="*/ 0 w 76"/>
              <a:gd name="T1" fmla="*/ 2346 h 226"/>
              <a:gd name="T2" fmla="*/ 3697 w 76"/>
              <a:gd name="T3" fmla="*/ 0 h 226"/>
              <a:gd name="T4" fmla="*/ 3697 w 76"/>
              <a:gd name="T5" fmla="*/ 2346 h 226"/>
              <a:gd name="T6" fmla="*/ 0 w 76"/>
              <a:gd name="T7" fmla="*/ 4692 h 226"/>
              <a:gd name="T8" fmla="*/ 0 w 76"/>
              <a:gd name="T9" fmla="*/ 2346 h 226"/>
              <a:gd name="T10" fmla="*/ 0 60000 65536"/>
              <a:gd name="T11" fmla="*/ 0 60000 65536"/>
              <a:gd name="T12" fmla="*/ 0 60000 65536"/>
              <a:gd name="T13" fmla="*/ 0 60000 65536"/>
              <a:gd name="T14" fmla="*/ 0 60000 65536"/>
              <a:gd name="T15" fmla="*/ 0 w 76"/>
              <a:gd name="T16" fmla="*/ 0 h 226"/>
              <a:gd name="T17" fmla="*/ 76 w 76"/>
              <a:gd name="T18" fmla="*/ 226 h 226"/>
            </a:gdLst>
            <a:ahLst/>
            <a:cxnLst>
              <a:cxn ang="T10">
                <a:pos x="T0" y="T1"/>
              </a:cxn>
              <a:cxn ang="T11">
                <a:pos x="T2" y="T3"/>
              </a:cxn>
              <a:cxn ang="T12">
                <a:pos x="T4" y="T5"/>
              </a:cxn>
              <a:cxn ang="T13">
                <a:pos x="T6" y="T7"/>
              </a:cxn>
              <a:cxn ang="T14">
                <a:pos x="T8" y="T9"/>
              </a:cxn>
            </a:cxnLst>
            <a:rect l="T15" t="T16" r="T17" b="T18"/>
            <a:pathLst>
              <a:path w="76" h="226">
                <a:moveTo>
                  <a:pt x="0" y="73"/>
                </a:moveTo>
                <a:lnTo>
                  <a:pt x="76" y="0"/>
                </a:lnTo>
                <a:lnTo>
                  <a:pt x="76" y="152"/>
                </a:lnTo>
                <a:lnTo>
                  <a:pt x="0" y="226"/>
                </a:lnTo>
                <a:lnTo>
                  <a:pt x="0" y="7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4" name="Freeform 47">
            <a:extLst>
              <a:ext uri="{FF2B5EF4-FFF2-40B4-BE49-F238E27FC236}">
                <a16:creationId xmlns:a16="http://schemas.microsoft.com/office/drawing/2014/main" id="{13A91FBC-B0FF-2846-AAA1-D5058C0EE7C9}"/>
              </a:ext>
            </a:extLst>
          </p:cNvPr>
          <p:cNvSpPr>
            <a:spLocks/>
          </p:cNvSpPr>
          <p:nvPr/>
        </p:nvSpPr>
        <p:spPr bwMode="auto">
          <a:xfrm>
            <a:off x="10091760" y="4728666"/>
            <a:ext cx="75928" cy="218243"/>
          </a:xfrm>
          <a:custGeom>
            <a:avLst/>
            <a:gdLst>
              <a:gd name="T0" fmla="*/ 0 w 64"/>
              <a:gd name="T1" fmla="*/ 2332 h 177"/>
              <a:gd name="T2" fmla="*/ 3646 w 64"/>
              <a:gd name="T3" fmla="*/ 0 h 177"/>
              <a:gd name="T4" fmla="*/ 3646 w 64"/>
              <a:gd name="T5" fmla="*/ 2332 h 177"/>
              <a:gd name="T6" fmla="*/ 0 w 64"/>
              <a:gd name="T7" fmla="*/ 2332 h 177"/>
              <a:gd name="T8" fmla="*/ 0 w 64"/>
              <a:gd name="T9" fmla="*/ 2332 h 177"/>
              <a:gd name="T10" fmla="*/ 0 60000 65536"/>
              <a:gd name="T11" fmla="*/ 0 60000 65536"/>
              <a:gd name="T12" fmla="*/ 0 60000 65536"/>
              <a:gd name="T13" fmla="*/ 0 60000 65536"/>
              <a:gd name="T14" fmla="*/ 0 60000 65536"/>
              <a:gd name="T15" fmla="*/ 0 w 64"/>
              <a:gd name="T16" fmla="*/ 0 h 177"/>
              <a:gd name="T17" fmla="*/ 64 w 64"/>
              <a:gd name="T18" fmla="*/ 177 h 177"/>
            </a:gdLst>
            <a:ahLst/>
            <a:cxnLst>
              <a:cxn ang="T10">
                <a:pos x="T0" y="T1"/>
              </a:cxn>
              <a:cxn ang="T11">
                <a:pos x="T2" y="T3"/>
              </a:cxn>
              <a:cxn ang="T12">
                <a:pos x="T4" y="T5"/>
              </a:cxn>
              <a:cxn ang="T13">
                <a:pos x="T6" y="T7"/>
              </a:cxn>
              <a:cxn ang="T14">
                <a:pos x="T8" y="T9"/>
              </a:cxn>
            </a:cxnLst>
            <a:rect l="T15" t="T16" r="T17" b="T18"/>
            <a:pathLst>
              <a:path w="64" h="177">
                <a:moveTo>
                  <a:pt x="0" y="22"/>
                </a:moveTo>
                <a:lnTo>
                  <a:pt x="64" y="0"/>
                </a:lnTo>
                <a:lnTo>
                  <a:pt x="64" y="155"/>
                </a:lnTo>
                <a:lnTo>
                  <a:pt x="0" y="177"/>
                </a:lnTo>
                <a:lnTo>
                  <a:pt x="0" y="2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5" name="Freeform 48">
            <a:extLst>
              <a:ext uri="{FF2B5EF4-FFF2-40B4-BE49-F238E27FC236}">
                <a16:creationId xmlns:a16="http://schemas.microsoft.com/office/drawing/2014/main" id="{6E17EA13-8D40-3E4A-937E-508D1ED888FC}"/>
              </a:ext>
            </a:extLst>
          </p:cNvPr>
          <p:cNvSpPr>
            <a:spLocks/>
          </p:cNvSpPr>
          <p:nvPr/>
        </p:nvSpPr>
        <p:spPr bwMode="auto">
          <a:xfrm>
            <a:off x="10273056" y="4545676"/>
            <a:ext cx="44939" cy="266927"/>
          </a:xfrm>
          <a:custGeom>
            <a:avLst/>
            <a:gdLst>
              <a:gd name="T0" fmla="*/ 0 w 38"/>
              <a:gd name="T1" fmla="*/ 2348 h 215"/>
              <a:gd name="T2" fmla="*/ 0 w 38"/>
              <a:gd name="T3" fmla="*/ 4696 h 215"/>
              <a:gd name="T4" fmla="*/ 2423 w 38"/>
              <a:gd name="T5" fmla="*/ 2348 h 215"/>
              <a:gd name="T6" fmla="*/ 2423 w 38"/>
              <a:gd name="T7" fmla="*/ 0 h 215"/>
              <a:gd name="T8" fmla="*/ 0 w 38"/>
              <a:gd name="T9" fmla="*/ 2348 h 215"/>
              <a:gd name="T10" fmla="*/ 0 60000 65536"/>
              <a:gd name="T11" fmla="*/ 0 60000 65536"/>
              <a:gd name="T12" fmla="*/ 0 60000 65536"/>
              <a:gd name="T13" fmla="*/ 0 60000 65536"/>
              <a:gd name="T14" fmla="*/ 0 60000 65536"/>
              <a:gd name="T15" fmla="*/ 0 w 38"/>
              <a:gd name="T16" fmla="*/ 0 h 215"/>
              <a:gd name="T17" fmla="*/ 38 w 38"/>
              <a:gd name="T18" fmla="*/ 215 h 215"/>
            </a:gdLst>
            <a:ahLst/>
            <a:cxnLst>
              <a:cxn ang="T10">
                <a:pos x="T0" y="T1"/>
              </a:cxn>
              <a:cxn ang="T11">
                <a:pos x="T2" y="T3"/>
              </a:cxn>
              <a:cxn ang="T12">
                <a:pos x="T4" y="T5"/>
              </a:cxn>
              <a:cxn ang="T13">
                <a:pos x="T6" y="T7"/>
              </a:cxn>
              <a:cxn ang="T14">
                <a:pos x="T8" y="T9"/>
              </a:cxn>
            </a:cxnLst>
            <a:rect l="T15" t="T16" r="T17" b="T18"/>
            <a:pathLst>
              <a:path w="38" h="215">
                <a:moveTo>
                  <a:pt x="0" y="63"/>
                </a:moveTo>
                <a:lnTo>
                  <a:pt x="0" y="215"/>
                </a:lnTo>
                <a:lnTo>
                  <a:pt x="38" y="152"/>
                </a:lnTo>
                <a:lnTo>
                  <a:pt x="38" y="0"/>
                </a:lnTo>
                <a:lnTo>
                  <a:pt x="0" y="63"/>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6" name="Freeform 49">
            <a:extLst>
              <a:ext uri="{FF2B5EF4-FFF2-40B4-BE49-F238E27FC236}">
                <a16:creationId xmlns:a16="http://schemas.microsoft.com/office/drawing/2014/main" id="{F42D0B38-524D-8545-A36C-7E15D58E3D1E}"/>
              </a:ext>
            </a:extLst>
          </p:cNvPr>
          <p:cNvSpPr>
            <a:spLocks/>
          </p:cNvSpPr>
          <p:nvPr/>
        </p:nvSpPr>
        <p:spPr bwMode="auto">
          <a:xfrm>
            <a:off x="10031325" y="4758883"/>
            <a:ext cx="60434" cy="287073"/>
          </a:xfrm>
          <a:custGeom>
            <a:avLst/>
            <a:gdLst>
              <a:gd name="T0" fmla="*/ 3791 w 49"/>
              <a:gd name="T1" fmla="*/ 0 h 232"/>
              <a:gd name="T2" fmla="*/ 3791 w 49"/>
              <a:gd name="T3" fmla="*/ 2340 h 232"/>
              <a:gd name="T4" fmla="*/ 3791 w 49"/>
              <a:gd name="T5" fmla="*/ 3510 h 232"/>
              <a:gd name="T6" fmla="*/ 3791 w 49"/>
              <a:gd name="T7" fmla="*/ 4680 h 232"/>
              <a:gd name="T8" fmla="*/ 3791 w 49"/>
              <a:gd name="T9" fmla="*/ 3510 h 232"/>
              <a:gd name="T10" fmla="*/ 0 w 49"/>
              <a:gd name="T11" fmla="*/ 2340 h 232"/>
              <a:gd name="T12" fmla="*/ 3791 w 49"/>
              <a:gd name="T13" fmla="*/ 2340 h 232"/>
              <a:gd name="T14" fmla="*/ 3791 w 49"/>
              <a:gd name="T15" fmla="*/ 0 h 232"/>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32"/>
              <a:gd name="T26" fmla="*/ 49 w 49"/>
              <a:gd name="T27" fmla="*/ 232 h 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32">
                <a:moveTo>
                  <a:pt x="49" y="0"/>
                </a:moveTo>
                <a:lnTo>
                  <a:pt x="49" y="159"/>
                </a:lnTo>
                <a:lnTo>
                  <a:pt x="41" y="202"/>
                </a:lnTo>
                <a:lnTo>
                  <a:pt x="29" y="232"/>
                </a:lnTo>
                <a:lnTo>
                  <a:pt x="10" y="204"/>
                </a:lnTo>
                <a:lnTo>
                  <a:pt x="0" y="149"/>
                </a:lnTo>
                <a:lnTo>
                  <a:pt x="39" y="51"/>
                </a:lnTo>
                <a:lnTo>
                  <a:pt x="4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7" name="Freeform 50">
            <a:extLst>
              <a:ext uri="{FF2B5EF4-FFF2-40B4-BE49-F238E27FC236}">
                <a16:creationId xmlns:a16="http://schemas.microsoft.com/office/drawing/2014/main" id="{1B827F1B-7156-4D40-94CD-9FDE061AFC97}"/>
              </a:ext>
            </a:extLst>
          </p:cNvPr>
          <p:cNvSpPr>
            <a:spLocks/>
          </p:cNvSpPr>
          <p:nvPr/>
        </p:nvSpPr>
        <p:spPr bwMode="auto">
          <a:xfrm>
            <a:off x="10432663" y="4421447"/>
            <a:ext cx="82128" cy="277001"/>
          </a:xfrm>
          <a:custGeom>
            <a:avLst/>
            <a:gdLst>
              <a:gd name="T0" fmla="*/ 0 w 66"/>
              <a:gd name="T1" fmla="*/ 2328 h 225"/>
              <a:gd name="T2" fmla="*/ 0 w 66"/>
              <a:gd name="T3" fmla="*/ 4657 h 225"/>
              <a:gd name="T4" fmla="*/ 3824 w 66"/>
              <a:gd name="T5" fmla="*/ 2328 h 225"/>
              <a:gd name="T6" fmla="*/ 3824 w 66"/>
              <a:gd name="T7" fmla="*/ 0 h 225"/>
              <a:gd name="T8" fmla="*/ 0 w 66"/>
              <a:gd name="T9" fmla="*/ 2328 h 225"/>
              <a:gd name="T10" fmla="*/ 0 60000 65536"/>
              <a:gd name="T11" fmla="*/ 0 60000 65536"/>
              <a:gd name="T12" fmla="*/ 0 60000 65536"/>
              <a:gd name="T13" fmla="*/ 0 60000 65536"/>
              <a:gd name="T14" fmla="*/ 0 60000 65536"/>
              <a:gd name="T15" fmla="*/ 0 w 66"/>
              <a:gd name="T16" fmla="*/ 0 h 225"/>
              <a:gd name="T17" fmla="*/ 66 w 66"/>
              <a:gd name="T18" fmla="*/ 225 h 225"/>
            </a:gdLst>
            <a:ahLst/>
            <a:cxnLst>
              <a:cxn ang="T10">
                <a:pos x="T0" y="T1"/>
              </a:cxn>
              <a:cxn ang="T11">
                <a:pos x="T2" y="T3"/>
              </a:cxn>
              <a:cxn ang="T12">
                <a:pos x="T4" y="T5"/>
              </a:cxn>
              <a:cxn ang="T13">
                <a:pos x="T6" y="T7"/>
              </a:cxn>
              <a:cxn ang="T14">
                <a:pos x="T8" y="T9"/>
              </a:cxn>
            </a:cxnLst>
            <a:rect l="T15" t="T16" r="T17" b="T18"/>
            <a:pathLst>
              <a:path w="66" h="225">
                <a:moveTo>
                  <a:pt x="0" y="70"/>
                </a:moveTo>
                <a:lnTo>
                  <a:pt x="0" y="225"/>
                </a:lnTo>
                <a:lnTo>
                  <a:pt x="66" y="154"/>
                </a:lnTo>
                <a:lnTo>
                  <a:pt x="66" y="0"/>
                </a:lnTo>
                <a:lnTo>
                  <a:pt x="0" y="7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8" name="Freeform 51">
            <a:extLst>
              <a:ext uri="{FF2B5EF4-FFF2-40B4-BE49-F238E27FC236}">
                <a16:creationId xmlns:a16="http://schemas.microsoft.com/office/drawing/2014/main" id="{DDC4EB7D-B29F-954C-A402-30BEC2C6E783}"/>
              </a:ext>
            </a:extLst>
          </p:cNvPr>
          <p:cNvSpPr>
            <a:spLocks/>
          </p:cNvSpPr>
          <p:nvPr/>
        </p:nvSpPr>
        <p:spPr bwMode="auto">
          <a:xfrm>
            <a:off x="10519438" y="4001745"/>
            <a:ext cx="48036" cy="261892"/>
          </a:xfrm>
          <a:custGeom>
            <a:avLst/>
            <a:gdLst>
              <a:gd name="T0" fmla="*/ 0 w 40"/>
              <a:gd name="T1" fmla="*/ 0 h 212"/>
              <a:gd name="T2" fmla="*/ 3691 w 40"/>
              <a:gd name="T3" fmla="*/ 2336 h 212"/>
              <a:gd name="T4" fmla="*/ 3691 w 40"/>
              <a:gd name="T5" fmla="*/ 4673 h 212"/>
              <a:gd name="T6" fmla="*/ 0 w 40"/>
              <a:gd name="T7" fmla="*/ 3504 h 212"/>
              <a:gd name="T8" fmla="*/ 0 w 40"/>
              <a:gd name="T9" fmla="*/ 0 h 212"/>
              <a:gd name="T10" fmla="*/ 0 60000 65536"/>
              <a:gd name="T11" fmla="*/ 0 60000 65536"/>
              <a:gd name="T12" fmla="*/ 0 60000 65536"/>
              <a:gd name="T13" fmla="*/ 0 60000 65536"/>
              <a:gd name="T14" fmla="*/ 0 60000 65536"/>
              <a:gd name="T15" fmla="*/ 0 w 40"/>
              <a:gd name="T16" fmla="*/ 0 h 212"/>
              <a:gd name="T17" fmla="*/ 40 w 40"/>
              <a:gd name="T18" fmla="*/ 212 h 212"/>
            </a:gdLst>
            <a:ahLst/>
            <a:cxnLst>
              <a:cxn ang="T10">
                <a:pos x="T0" y="T1"/>
              </a:cxn>
              <a:cxn ang="T11">
                <a:pos x="T2" y="T3"/>
              </a:cxn>
              <a:cxn ang="T12">
                <a:pos x="T4" y="T5"/>
              </a:cxn>
              <a:cxn ang="T13">
                <a:pos x="T6" y="T7"/>
              </a:cxn>
              <a:cxn ang="T14">
                <a:pos x="T8" y="T9"/>
              </a:cxn>
            </a:cxnLst>
            <a:rect l="T15" t="T16" r="T17" b="T18"/>
            <a:pathLst>
              <a:path w="40" h="212">
                <a:moveTo>
                  <a:pt x="0" y="0"/>
                </a:moveTo>
                <a:lnTo>
                  <a:pt x="40" y="55"/>
                </a:lnTo>
                <a:lnTo>
                  <a:pt x="40" y="212"/>
                </a:lnTo>
                <a:lnTo>
                  <a:pt x="0" y="156"/>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99" name="Freeform 52">
            <a:extLst>
              <a:ext uri="{FF2B5EF4-FFF2-40B4-BE49-F238E27FC236}">
                <a16:creationId xmlns:a16="http://schemas.microsoft.com/office/drawing/2014/main" id="{96534763-7FB9-8843-A020-A3793FA02E25}"/>
              </a:ext>
            </a:extLst>
          </p:cNvPr>
          <p:cNvSpPr>
            <a:spLocks/>
          </p:cNvSpPr>
          <p:nvPr/>
        </p:nvSpPr>
        <p:spPr bwMode="auto">
          <a:xfrm>
            <a:off x="10493095" y="4097439"/>
            <a:ext cx="61984" cy="308899"/>
          </a:xfrm>
          <a:custGeom>
            <a:avLst/>
            <a:gdLst>
              <a:gd name="T0" fmla="*/ 2442 w 52"/>
              <a:gd name="T1" fmla="*/ 0 h 250"/>
              <a:gd name="T2" fmla="*/ 0 w 52"/>
              <a:gd name="T3" fmla="*/ 2337 h 250"/>
              <a:gd name="T4" fmla="*/ 0 w 52"/>
              <a:gd name="T5" fmla="*/ 5842 h 250"/>
              <a:gd name="T6" fmla="*/ 2442 w 52"/>
              <a:gd name="T7" fmla="*/ 3505 h 250"/>
              <a:gd name="T8" fmla="*/ 2442 w 52"/>
              <a:gd name="T9" fmla="*/ 0 h 250"/>
              <a:gd name="T10" fmla="*/ 0 60000 65536"/>
              <a:gd name="T11" fmla="*/ 0 60000 65536"/>
              <a:gd name="T12" fmla="*/ 0 60000 65536"/>
              <a:gd name="T13" fmla="*/ 0 60000 65536"/>
              <a:gd name="T14" fmla="*/ 0 60000 65536"/>
              <a:gd name="T15" fmla="*/ 0 w 52"/>
              <a:gd name="T16" fmla="*/ 0 h 250"/>
              <a:gd name="T17" fmla="*/ 52 w 52"/>
              <a:gd name="T18" fmla="*/ 250 h 250"/>
            </a:gdLst>
            <a:ahLst/>
            <a:cxnLst>
              <a:cxn ang="T10">
                <a:pos x="T0" y="T1"/>
              </a:cxn>
              <a:cxn ang="T11">
                <a:pos x="T2" y="T3"/>
              </a:cxn>
              <a:cxn ang="T12">
                <a:pos x="T4" y="T5"/>
              </a:cxn>
              <a:cxn ang="T13">
                <a:pos x="T6" y="T7"/>
              </a:cxn>
              <a:cxn ang="T14">
                <a:pos x="T8" y="T9"/>
              </a:cxn>
            </a:cxnLst>
            <a:rect l="T15" t="T16" r="T17" b="T18"/>
            <a:pathLst>
              <a:path w="52" h="250">
                <a:moveTo>
                  <a:pt x="52" y="0"/>
                </a:moveTo>
                <a:lnTo>
                  <a:pt x="0" y="97"/>
                </a:lnTo>
                <a:lnTo>
                  <a:pt x="0" y="250"/>
                </a:lnTo>
                <a:lnTo>
                  <a:pt x="52" y="157"/>
                </a:lnTo>
                <a:lnTo>
                  <a:pt x="52"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0" name="Freeform 53">
            <a:extLst>
              <a:ext uri="{FF2B5EF4-FFF2-40B4-BE49-F238E27FC236}">
                <a16:creationId xmlns:a16="http://schemas.microsoft.com/office/drawing/2014/main" id="{85A7D886-7192-F346-A5B8-A419E622723A}"/>
              </a:ext>
            </a:extLst>
          </p:cNvPr>
          <p:cNvSpPr>
            <a:spLocks/>
          </p:cNvSpPr>
          <p:nvPr/>
        </p:nvSpPr>
        <p:spPr bwMode="auto">
          <a:xfrm>
            <a:off x="10452807" y="4219990"/>
            <a:ext cx="40288" cy="139340"/>
          </a:xfrm>
          <a:custGeom>
            <a:avLst/>
            <a:gdLst>
              <a:gd name="T0" fmla="*/ 3870 w 32"/>
              <a:gd name="T1" fmla="*/ 0 h 113"/>
              <a:gd name="T2" fmla="*/ 0 w 32"/>
              <a:gd name="T3" fmla="*/ 2332 h 113"/>
              <a:gd name="T4" fmla="*/ 3870 w 32"/>
              <a:gd name="T5" fmla="*/ 2332 h 113"/>
              <a:gd name="T6" fmla="*/ 3870 w 32"/>
              <a:gd name="T7" fmla="*/ 0 h 113"/>
              <a:gd name="T8" fmla="*/ 0 60000 65536"/>
              <a:gd name="T9" fmla="*/ 0 60000 65536"/>
              <a:gd name="T10" fmla="*/ 0 60000 65536"/>
              <a:gd name="T11" fmla="*/ 0 60000 65536"/>
              <a:gd name="T12" fmla="*/ 0 w 32"/>
              <a:gd name="T13" fmla="*/ 0 h 113"/>
              <a:gd name="T14" fmla="*/ 32 w 32"/>
              <a:gd name="T15" fmla="*/ 113 h 113"/>
            </a:gdLst>
            <a:ahLst/>
            <a:cxnLst>
              <a:cxn ang="T8">
                <a:pos x="T0" y="T1"/>
              </a:cxn>
              <a:cxn ang="T9">
                <a:pos x="T2" y="T3"/>
              </a:cxn>
              <a:cxn ang="T10">
                <a:pos x="T4" y="T5"/>
              </a:cxn>
              <a:cxn ang="T11">
                <a:pos x="T6" y="T7"/>
              </a:cxn>
            </a:cxnLst>
            <a:rect l="T12" t="T13" r="T14" b="T15"/>
            <a:pathLst>
              <a:path w="32" h="113">
                <a:moveTo>
                  <a:pt x="32" y="0"/>
                </a:moveTo>
                <a:lnTo>
                  <a:pt x="0" y="34"/>
                </a:lnTo>
                <a:lnTo>
                  <a:pt x="32" y="113"/>
                </a:lnTo>
                <a:lnTo>
                  <a:pt x="32"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1" name="Freeform 54">
            <a:extLst>
              <a:ext uri="{FF2B5EF4-FFF2-40B4-BE49-F238E27FC236}">
                <a16:creationId xmlns:a16="http://schemas.microsoft.com/office/drawing/2014/main" id="{7225E771-660D-A941-B55A-D6D8A38DC5B6}"/>
              </a:ext>
            </a:extLst>
          </p:cNvPr>
          <p:cNvSpPr>
            <a:spLocks/>
          </p:cNvSpPr>
          <p:nvPr/>
        </p:nvSpPr>
        <p:spPr bwMode="auto">
          <a:xfrm>
            <a:off x="10852596" y="3770076"/>
            <a:ext cx="21694" cy="231673"/>
          </a:xfrm>
          <a:custGeom>
            <a:avLst/>
            <a:gdLst>
              <a:gd name="T0" fmla="*/ 2469 w 18"/>
              <a:gd name="T1" fmla="*/ 0 h 187"/>
              <a:gd name="T2" fmla="*/ 2469 w 18"/>
              <a:gd name="T3" fmla="*/ 2343 h 187"/>
              <a:gd name="T4" fmla="*/ 0 w 18"/>
              <a:gd name="T5" fmla="*/ 3515 h 187"/>
              <a:gd name="T6" fmla="*/ 0 w 18"/>
              <a:gd name="T7" fmla="*/ 2343 h 187"/>
              <a:gd name="T8" fmla="*/ 2469 w 18"/>
              <a:gd name="T9" fmla="*/ 0 h 187"/>
              <a:gd name="T10" fmla="*/ 0 60000 65536"/>
              <a:gd name="T11" fmla="*/ 0 60000 65536"/>
              <a:gd name="T12" fmla="*/ 0 60000 65536"/>
              <a:gd name="T13" fmla="*/ 0 60000 65536"/>
              <a:gd name="T14" fmla="*/ 0 60000 65536"/>
              <a:gd name="T15" fmla="*/ 0 w 18"/>
              <a:gd name="T16" fmla="*/ 0 h 187"/>
              <a:gd name="T17" fmla="*/ 18 w 18"/>
              <a:gd name="T18" fmla="*/ 187 h 187"/>
            </a:gdLst>
            <a:ahLst/>
            <a:cxnLst>
              <a:cxn ang="T10">
                <a:pos x="T0" y="T1"/>
              </a:cxn>
              <a:cxn ang="T11">
                <a:pos x="T2" y="T3"/>
              </a:cxn>
              <a:cxn ang="T12">
                <a:pos x="T4" y="T5"/>
              </a:cxn>
              <a:cxn ang="T13">
                <a:pos x="T6" y="T7"/>
              </a:cxn>
              <a:cxn ang="T14">
                <a:pos x="T8" y="T9"/>
              </a:cxn>
            </a:cxnLst>
            <a:rect l="T15" t="T16" r="T17" b="T18"/>
            <a:pathLst>
              <a:path w="18" h="187">
                <a:moveTo>
                  <a:pt x="18" y="0"/>
                </a:moveTo>
                <a:lnTo>
                  <a:pt x="18" y="145"/>
                </a:lnTo>
                <a:lnTo>
                  <a:pt x="0" y="187"/>
                </a:lnTo>
                <a:lnTo>
                  <a:pt x="0" y="30"/>
                </a:lnTo>
                <a:lnTo>
                  <a:pt x="18"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2" name="Freeform 55">
            <a:extLst>
              <a:ext uri="{FF2B5EF4-FFF2-40B4-BE49-F238E27FC236}">
                <a16:creationId xmlns:a16="http://schemas.microsoft.com/office/drawing/2014/main" id="{36C10979-263C-6741-8E8C-EEA0153A786B}"/>
              </a:ext>
            </a:extLst>
          </p:cNvPr>
          <p:cNvSpPr>
            <a:spLocks/>
          </p:cNvSpPr>
          <p:nvPr/>
        </p:nvSpPr>
        <p:spPr bwMode="auto">
          <a:xfrm>
            <a:off x="10617060" y="3837226"/>
            <a:ext cx="61984" cy="250141"/>
          </a:xfrm>
          <a:custGeom>
            <a:avLst/>
            <a:gdLst>
              <a:gd name="T0" fmla="*/ 3810 w 50"/>
              <a:gd name="T1" fmla="*/ 0 h 200"/>
              <a:gd name="T2" fmla="*/ 3810 w 50"/>
              <a:gd name="T3" fmla="*/ 3548 h 200"/>
              <a:gd name="T4" fmla="*/ 3810 w 50"/>
              <a:gd name="T5" fmla="*/ 3548 h 200"/>
              <a:gd name="T6" fmla="*/ 3810 w 50"/>
              <a:gd name="T7" fmla="*/ 4731 h 200"/>
              <a:gd name="T8" fmla="*/ 3810 w 50"/>
              <a:gd name="T9" fmla="*/ 2365 h 200"/>
              <a:gd name="T10" fmla="*/ 3810 w 50"/>
              <a:gd name="T11" fmla="*/ 2365 h 200"/>
              <a:gd name="T12" fmla="*/ 0 w 50"/>
              <a:gd name="T13" fmla="*/ 2365 h 200"/>
              <a:gd name="T14" fmla="*/ 3810 w 50"/>
              <a:gd name="T15" fmla="*/ 2365 h 200"/>
              <a:gd name="T16" fmla="*/ 3810 w 50"/>
              <a:gd name="T17" fmla="*/ 0 h 2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00"/>
              <a:gd name="T29" fmla="*/ 50 w 50"/>
              <a:gd name="T30" fmla="*/ 200 h 2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00">
                <a:moveTo>
                  <a:pt x="50" y="0"/>
                </a:moveTo>
                <a:lnTo>
                  <a:pt x="50" y="151"/>
                </a:lnTo>
                <a:lnTo>
                  <a:pt x="18" y="171"/>
                </a:lnTo>
                <a:lnTo>
                  <a:pt x="6" y="200"/>
                </a:lnTo>
                <a:lnTo>
                  <a:pt x="6" y="123"/>
                </a:lnTo>
                <a:lnTo>
                  <a:pt x="14" y="63"/>
                </a:lnTo>
                <a:lnTo>
                  <a:pt x="0" y="58"/>
                </a:lnTo>
                <a:lnTo>
                  <a:pt x="16" y="22"/>
                </a:lnTo>
                <a:lnTo>
                  <a:pt x="5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3" name="Rectangle 56">
            <a:extLst>
              <a:ext uri="{FF2B5EF4-FFF2-40B4-BE49-F238E27FC236}">
                <a16:creationId xmlns:a16="http://schemas.microsoft.com/office/drawing/2014/main" id="{F9CB04B9-5DCE-2944-B3A4-90B8C2505A3E}"/>
              </a:ext>
            </a:extLst>
          </p:cNvPr>
          <p:cNvSpPr>
            <a:spLocks noChangeArrowheads="1"/>
          </p:cNvSpPr>
          <p:nvPr/>
        </p:nvSpPr>
        <p:spPr bwMode="auto">
          <a:xfrm>
            <a:off x="6904300" y="4549034"/>
            <a:ext cx="57336" cy="179631"/>
          </a:xfrm>
          <a:prstGeom prst="rect">
            <a:avLst/>
          </a:prstGeom>
          <a:solidFill>
            <a:srgbClr val="9D9D9D"/>
          </a:solidFill>
          <a:ln w="12700">
            <a:solidFill>
              <a:srgbClr val="000000"/>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4" name="Freeform 57">
            <a:extLst>
              <a:ext uri="{FF2B5EF4-FFF2-40B4-BE49-F238E27FC236}">
                <a16:creationId xmlns:a16="http://schemas.microsoft.com/office/drawing/2014/main" id="{FF4FEA90-CB27-7E4D-9C8C-DA20FC9777FD}"/>
              </a:ext>
            </a:extLst>
          </p:cNvPr>
          <p:cNvSpPr>
            <a:spLocks/>
          </p:cNvSpPr>
          <p:nvPr/>
        </p:nvSpPr>
        <p:spPr bwMode="auto">
          <a:xfrm>
            <a:off x="7167728" y="4698444"/>
            <a:ext cx="224688" cy="194741"/>
          </a:xfrm>
          <a:custGeom>
            <a:avLst/>
            <a:gdLst>
              <a:gd name="T0" fmla="*/ 0 w 186"/>
              <a:gd name="T1" fmla="*/ 2346 h 157"/>
              <a:gd name="T2" fmla="*/ 0 w 186"/>
              <a:gd name="T3" fmla="*/ 3519 h 157"/>
              <a:gd name="T4" fmla="*/ 9901 w 186"/>
              <a:gd name="T5" fmla="*/ 3519 h 157"/>
              <a:gd name="T6" fmla="*/ 9901 w 186"/>
              <a:gd name="T7" fmla="*/ 0 h 157"/>
              <a:gd name="T8" fmla="*/ 0 w 186"/>
              <a:gd name="T9" fmla="*/ 2346 h 157"/>
              <a:gd name="T10" fmla="*/ 0 60000 65536"/>
              <a:gd name="T11" fmla="*/ 0 60000 65536"/>
              <a:gd name="T12" fmla="*/ 0 60000 65536"/>
              <a:gd name="T13" fmla="*/ 0 60000 65536"/>
              <a:gd name="T14" fmla="*/ 0 60000 65536"/>
              <a:gd name="T15" fmla="*/ 0 w 186"/>
              <a:gd name="T16" fmla="*/ 0 h 157"/>
              <a:gd name="T17" fmla="*/ 186 w 186"/>
              <a:gd name="T18" fmla="*/ 157 h 157"/>
            </a:gdLst>
            <a:ahLst/>
            <a:cxnLst>
              <a:cxn ang="T10">
                <a:pos x="T0" y="T1"/>
              </a:cxn>
              <a:cxn ang="T11">
                <a:pos x="T2" y="T3"/>
              </a:cxn>
              <a:cxn ang="T12">
                <a:pos x="T4" y="T5"/>
              </a:cxn>
              <a:cxn ang="T13">
                <a:pos x="T6" y="T7"/>
              </a:cxn>
              <a:cxn ang="T14">
                <a:pos x="T8" y="T9"/>
              </a:cxn>
            </a:cxnLst>
            <a:rect l="T15" t="T16" r="T17" b="T18"/>
            <a:pathLst>
              <a:path w="186" h="157">
                <a:moveTo>
                  <a:pt x="0" y="2"/>
                </a:moveTo>
                <a:lnTo>
                  <a:pt x="0" y="157"/>
                </a:lnTo>
                <a:lnTo>
                  <a:pt x="186" y="157"/>
                </a:lnTo>
                <a:lnTo>
                  <a:pt x="186" y="0"/>
                </a:lnTo>
                <a:lnTo>
                  <a:pt x="0" y="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5" name="Rectangle 58">
            <a:extLst>
              <a:ext uri="{FF2B5EF4-FFF2-40B4-BE49-F238E27FC236}">
                <a16:creationId xmlns:a16="http://schemas.microsoft.com/office/drawing/2014/main" id="{963A0A63-F885-324E-93BF-2CECE22C01C2}"/>
              </a:ext>
            </a:extLst>
          </p:cNvPr>
          <p:cNvSpPr>
            <a:spLocks noChangeArrowheads="1"/>
          </p:cNvSpPr>
          <p:nvPr/>
        </p:nvSpPr>
        <p:spPr bwMode="auto">
          <a:xfrm>
            <a:off x="7668236" y="4881434"/>
            <a:ext cx="209191" cy="174595"/>
          </a:xfrm>
          <a:prstGeom prst="rect">
            <a:avLst/>
          </a:prstGeom>
          <a:solidFill>
            <a:srgbClr val="9D9D9D"/>
          </a:solidFill>
          <a:ln w="12700">
            <a:solidFill>
              <a:srgbClr val="000000"/>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6" name="Freeform 59">
            <a:extLst>
              <a:ext uri="{FF2B5EF4-FFF2-40B4-BE49-F238E27FC236}">
                <a16:creationId xmlns:a16="http://schemas.microsoft.com/office/drawing/2014/main" id="{CBDD636B-2A38-9A46-9D43-AEED487F2410}"/>
              </a:ext>
            </a:extLst>
          </p:cNvPr>
          <p:cNvSpPr>
            <a:spLocks/>
          </p:cNvSpPr>
          <p:nvPr/>
        </p:nvSpPr>
        <p:spPr bwMode="auto">
          <a:xfrm>
            <a:off x="7882078" y="4789100"/>
            <a:ext cx="91424" cy="189705"/>
          </a:xfrm>
          <a:custGeom>
            <a:avLst/>
            <a:gdLst>
              <a:gd name="T0" fmla="*/ 0 w 75"/>
              <a:gd name="T1" fmla="*/ 2376 h 151"/>
              <a:gd name="T2" fmla="*/ 0 w 75"/>
              <a:gd name="T3" fmla="*/ 3564 h 151"/>
              <a:gd name="T4" fmla="*/ 3746 w 75"/>
              <a:gd name="T5" fmla="*/ 3564 h 151"/>
              <a:gd name="T6" fmla="*/ 3746 w 75"/>
              <a:gd name="T7" fmla="*/ 0 h 151"/>
              <a:gd name="T8" fmla="*/ 0 w 75"/>
              <a:gd name="T9" fmla="*/ 2376 h 151"/>
              <a:gd name="T10" fmla="*/ 0 60000 65536"/>
              <a:gd name="T11" fmla="*/ 0 60000 65536"/>
              <a:gd name="T12" fmla="*/ 0 60000 65536"/>
              <a:gd name="T13" fmla="*/ 0 60000 65536"/>
              <a:gd name="T14" fmla="*/ 0 60000 65536"/>
              <a:gd name="T15" fmla="*/ 0 w 75"/>
              <a:gd name="T16" fmla="*/ 0 h 151"/>
              <a:gd name="T17" fmla="*/ 75 w 75"/>
              <a:gd name="T18" fmla="*/ 151 h 151"/>
            </a:gdLst>
            <a:ahLst/>
            <a:cxnLst>
              <a:cxn ang="T10">
                <a:pos x="T0" y="T1"/>
              </a:cxn>
              <a:cxn ang="T11">
                <a:pos x="T2" y="T3"/>
              </a:cxn>
              <a:cxn ang="T12">
                <a:pos x="T4" y="T5"/>
              </a:cxn>
              <a:cxn ang="T13">
                <a:pos x="T6" y="T7"/>
              </a:cxn>
              <a:cxn ang="T14">
                <a:pos x="T8" y="T9"/>
              </a:cxn>
            </a:cxnLst>
            <a:rect l="T15" t="T16" r="T17" b="T18"/>
            <a:pathLst>
              <a:path w="75" h="151">
                <a:moveTo>
                  <a:pt x="0" y="2"/>
                </a:moveTo>
                <a:lnTo>
                  <a:pt x="0" y="151"/>
                </a:lnTo>
                <a:lnTo>
                  <a:pt x="75" y="151"/>
                </a:lnTo>
                <a:lnTo>
                  <a:pt x="75" y="0"/>
                </a:lnTo>
                <a:lnTo>
                  <a:pt x="0" y="2"/>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7" name="Freeform 60">
            <a:extLst>
              <a:ext uri="{FF2B5EF4-FFF2-40B4-BE49-F238E27FC236}">
                <a16:creationId xmlns:a16="http://schemas.microsoft.com/office/drawing/2014/main" id="{859477AE-1EC2-8449-A060-B148FE162C53}"/>
              </a:ext>
            </a:extLst>
          </p:cNvPr>
          <p:cNvSpPr>
            <a:spLocks/>
          </p:cNvSpPr>
          <p:nvPr/>
        </p:nvSpPr>
        <p:spPr bwMode="auto">
          <a:xfrm>
            <a:off x="8286515" y="5050993"/>
            <a:ext cx="52685" cy="245104"/>
          </a:xfrm>
          <a:custGeom>
            <a:avLst/>
            <a:gdLst>
              <a:gd name="T0" fmla="*/ 2399 w 45"/>
              <a:gd name="T1" fmla="*/ 0 h 200"/>
              <a:gd name="T2" fmla="*/ 0 w 45"/>
              <a:gd name="T3" fmla="*/ 2318 h 200"/>
              <a:gd name="T4" fmla="*/ 0 w 45"/>
              <a:gd name="T5" fmla="*/ 4636 h 200"/>
              <a:gd name="T6" fmla="*/ 2399 w 45"/>
              <a:gd name="T7" fmla="*/ 2318 h 200"/>
              <a:gd name="T8" fmla="*/ 2399 w 45"/>
              <a:gd name="T9" fmla="*/ 0 h 200"/>
              <a:gd name="T10" fmla="*/ 0 60000 65536"/>
              <a:gd name="T11" fmla="*/ 0 60000 65536"/>
              <a:gd name="T12" fmla="*/ 0 60000 65536"/>
              <a:gd name="T13" fmla="*/ 0 60000 65536"/>
              <a:gd name="T14" fmla="*/ 0 60000 65536"/>
              <a:gd name="T15" fmla="*/ 0 w 45"/>
              <a:gd name="T16" fmla="*/ 0 h 200"/>
              <a:gd name="T17" fmla="*/ 45 w 45"/>
              <a:gd name="T18" fmla="*/ 200 h 200"/>
            </a:gdLst>
            <a:ahLst/>
            <a:cxnLst>
              <a:cxn ang="T10">
                <a:pos x="T0" y="T1"/>
              </a:cxn>
              <a:cxn ang="T11">
                <a:pos x="T2" y="T3"/>
              </a:cxn>
              <a:cxn ang="T12">
                <a:pos x="T4" y="T5"/>
              </a:cxn>
              <a:cxn ang="T13">
                <a:pos x="T6" y="T7"/>
              </a:cxn>
              <a:cxn ang="T14">
                <a:pos x="T8" y="T9"/>
              </a:cxn>
            </a:cxnLst>
            <a:rect l="T15" t="T16" r="T17" b="T18"/>
            <a:pathLst>
              <a:path w="45" h="200">
                <a:moveTo>
                  <a:pt x="45" y="0"/>
                </a:moveTo>
                <a:lnTo>
                  <a:pt x="0" y="51"/>
                </a:lnTo>
                <a:lnTo>
                  <a:pt x="0" y="200"/>
                </a:lnTo>
                <a:lnTo>
                  <a:pt x="45" y="151"/>
                </a:lnTo>
                <a:lnTo>
                  <a:pt x="45"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8" name="Freeform 61">
            <a:extLst>
              <a:ext uri="{FF2B5EF4-FFF2-40B4-BE49-F238E27FC236}">
                <a16:creationId xmlns:a16="http://schemas.microsoft.com/office/drawing/2014/main" id="{A0178127-1A46-3540-B198-813F1A8F265B}"/>
              </a:ext>
            </a:extLst>
          </p:cNvPr>
          <p:cNvSpPr>
            <a:spLocks/>
          </p:cNvSpPr>
          <p:nvPr/>
        </p:nvSpPr>
        <p:spPr bwMode="auto">
          <a:xfrm>
            <a:off x="6568046" y="3081769"/>
            <a:ext cx="44937" cy="317292"/>
          </a:xfrm>
          <a:custGeom>
            <a:avLst/>
            <a:gdLst>
              <a:gd name="T0" fmla="*/ 0 w 36"/>
              <a:gd name="T1" fmla="*/ 0 h 256"/>
              <a:gd name="T2" fmla="*/ 2558 w 36"/>
              <a:gd name="T3" fmla="*/ 3516 h 256"/>
              <a:gd name="T4" fmla="*/ 2558 w 36"/>
              <a:gd name="T5" fmla="*/ 5860 h 256"/>
              <a:gd name="T6" fmla="*/ 0 w 36"/>
              <a:gd name="T7" fmla="*/ 3516 h 256"/>
              <a:gd name="T8" fmla="*/ 0 w 36"/>
              <a:gd name="T9" fmla="*/ 0 h 256"/>
              <a:gd name="T10" fmla="*/ 0 60000 65536"/>
              <a:gd name="T11" fmla="*/ 0 60000 65536"/>
              <a:gd name="T12" fmla="*/ 0 60000 65536"/>
              <a:gd name="T13" fmla="*/ 0 60000 65536"/>
              <a:gd name="T14" fmla="*/ 0 60000 65536"/>
              <a:gd name="T15" fmla="*/ 0 w 36"/>
              <a:gd name="T16" fmla="*/ 0 h 256"/>
              <a:gd name="T17" fmla="*/ 36 w 36"/>
              <a:gd name="T18" fmla="*/ 256 h 256"/>
            </a:gdLst>
            <a:ahLst/>
            <a:cxnLst>
              <a:cxn ang="T10">
                <a:pos x="T0" y="T1"/>
              </a:cxn>
              <a:cxn ang="T11">
                <a:pos x="T2" y="T3"/>
              </a:cxn>
              <a:cxn ang="T12">
                <a:pos x="T4" y="T5"/>
              </a:cxn>
              <a:cxn ang="T13">
                <a:pos x="T6" y="T7"/>
              </a:cxn>
              <a:cxn ang="T14">
                <a:pos x="T8" y="T9"/>
              </a:cxn>
            </a:cxnLst>
            <a:rect l="T15" t="T16" r="T17" b="T18"/>
            <a:pathLst>
              <a:path w="36" h="256">
                <a:moveTo>
                  <a:pt x="0" y="0"/>
                </a:moveTo>
                <a:lnTo>
                  <a:pt x="36" y="157"/>
                </a:lnTo>
                <a:lnTo>
                  <a:pt x="24" y="256"/>
                </a:lnTo>
                <a:lnTo>
                  <a:pt x="0" y="155"/>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09" name="Freeform 62">
            <a:extLst>
              <a:ext uri="{FF2B5EF4-FFF2-40B4-BE49-F238E27FC236}">
                <a16:creationId xmlns:a16="http://schemas.microsoft.com/office/drawing/2014/main" id="{14152AEC-70ED-2C49-BA14-E140F7FA00AD}"/>
              </a:ext>
            </a:extLst>
          </p:cNvPr>
          <p:cNvSpPr>
            <a:spLocks/>
          </p:cNvSpPr>
          <p:nvPr/>
        </p:nvSpPr>
        <p:spPr bwMode="auto">
          <a:xfrm>
            <a:off x="6566495" y="3892627"/>
            <a:ext cx="68181" cy="266929"/>
          </a:xfrm>
          <a:custGeom>
            <a:avLst/>
            <a:gdLst>
              <a:gd name="T0" fmla="*/ 0 w 56"/>
              <a:gd name="T1" fmla="*/ 0 h 214"/>
              <a:gd name="T2" fmla="*/ 3742 w 56"/>
              <a:gd name="T3" fmla="*/ 2359 h 214"/>
              <a:gd name="T4" fmla="*/ 3742 w 56"/>
              <a:gd name="T5" fmla="*/ 2359 h 214"/>
              <a:gd name="T6" fmla="*/ 3742 w 56"/>
              <a:gd name="T7" fmla="*/ 4718 h 214"/>
              <a:gd name="T8" fmla="*/ 0 w 56"/>
              <a:gd name="T9" fmla="*/ 3539 h 214"/>
              <a:gd name="T10" fmla="*/ 0 w 56"/>
              <a:gd name="T11" fmla="*/ 0 h 214"/>
              <a:gd name="T12" fmla="*/ 0 60000 65536"/>
              <a:gd name="T13" fmla="*/ 0 60000 65536"/>
              <a:gd name="T14" fmla="*/ 0 60000 65536"/>
              <a:gd name="T15" fmla="*/ 0 60000 65536"/>
              <a:gd name="T16" fmla="*/ 0 60000 65536"/>
              <a:gd name="T17" fmla="*/ 0 60000 65536"/>
              <a:gd name="T18" fmla="*/ 0 w 56"/>
              <a:gd name="T19" fmla="*/ 0 h 214"/>
              <a:gd name="T20" fmla="*/ 56 w 5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56" h="214">
                <a:moveTo>
                  <a:pt x="0" y="0"/>
                </a:moveTo>
                <a:lnTo>
                  <a:pt x="56" y="79"/>
                </a:lnTo>
                <a:lnTo>
                  <a:pt x="44" y="131"/>
                </a:lnTo>
                <a:lnTo>
                  <a:pt x="44" y="214"/>
                </a:lnTo>
                <a:lnTo>
                  <a:pt x="0" y="154"/>
                </a:lnTo>
                <a:lnTo>
                  <a:pt x="0"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0" name="Freeform 63">
            <a:extLst>
              <a:ext uri="{FF2B5EF4-FFF2-40B4-BE49-F238E27FC236}">
                <a16:creationId xmlns:a16="http://schemas.microsoft.com/office/drawing/2014/main" id="{D3FFC8CD-2838-D44C-87F0-94A1CBB3108A}"/>
              </a:ext>
            </a:extLst>
          </p:cNvPr>
          <p:cNvSpPr>
            <a:spLocks/>
          </p:cNvSpPr>
          <p:nvPr/>
        </p:nvSpPr>
        <p:spPr bwMode="auto">
          <a:xfrm>
            <a:off x="9586597" y="3288260"/>
            <a:ext cx="252580" cy="219922"/>
          </a:xfrm>
          <a:custGeom>
            <a:avLst/>
            <a:gdLst>
              <a:gd name="T0" fmla="*/ 0 w 209"/>
              <a:gd name="T1" fmla="*/ 2324 h 179"/>
              <a:gd name="T2" fmla="*/ 9905 w 209"/>
              <a:gd name="T3" fmla="*/ 0 h 179"/>
              <a:gd name="T4" fmla="*/ 9905 w 209"/>
              <a:gd name="T5" fmla="*/ 2324 h 179"/>
              <a:gd name="T6" fmla="*/ 0 w 209"/>
              <a:gd name="T7" fmla="*/ 2324 h 179"/>
              <a:gd name="T8" fmla="*/ 0 w 209"/>
              <a:gd name="T9" fmla="*/ 2324 h 179"/>
              <a:gd name="T10" fmla="*/ 0 60000 65536"/>
              <a:gd name="T11" fmla="*/ 0 60000 65536"/>
              <a:gd name="T12" fmla="*/ 0 60000 65536"/>
              <a:gd name="T13" fmla="*/ 0 60000 65536"/>
              <a:gd name="T14" fmla="*/ 0 60000 65536"/>
              <a:gd name="T15" fmla="*/ 0 w 209"/>
              <a:gd name="T16" fmla="*/ 0 h 179"/>
              <a:gd name="T17" fmla="*/ 209 w 209"/>
              <a:gd name="T18" fmla="*/ 179 h 179"/>
            </a:gdLst>
            <a:ahLst/>
            <a:cxnLst>
              <a:cxn ang="T10">
                <a:pos x="T0" y="T1"/>
              </a:cxn>
              <a:cxn ang="T11">
                <a:pos x="T2" y="T3"/>
              </a:cxn>
              <a:cxn ang="T12">
                <a:pos x="T4" y="T5"/>
              </a:cxn>
              <a:cxn ang="T13">
                <a:pos x="T6" y="T7"/>
              </a:cxn>
              <a:cxn ang="T14">
                <a:pos x="T8" y="T9"/>
              </a:cxn>
            </a:cxnLst>
            <a:rect l="T15" t="T16" r="T17" b="T18"/>
            <a:pathLst>
              <a:path w="209" h="179">
                <a:moveTo>
                  <a:pt x="0" y="26"/>
                </a:moveTo>
                <a:lnTo>
                  <a:pt x="209" y="0"/>
                </a:lnTo>
                <a:lnTo>
                  <a:pt x="209" y="149"/>
                </a:lnTo>
                <a:lnTo>
                  <a:pt x="0" y="179"/>
                </a:lnTo>
                <a:lnTo>
                  <a:pt x="0" y="26"/>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1" name="Freeform 64">
            <a:extLst>
              <a:ext uri="{FF2B5EF4-FFF2-40B4-BE49-F238E27FC236}">
                <a16:creationId xmlns:a16="http://schemas.microsoft.com/office/drawing/2014/main" id="{4B0440B3-D923-474B-A7BD-20A023382349}"/>
              </a:ext>
            </a:extLst>
          </p:cNvPr>
          <p:cNvSpPr>
            <a:spLocks/>
          </p:cNvSpPr>
          <p:nvPr/>
        </p:nvSpPr>
        <p:spPr bwMode="auto">
          <a:xfrm>
            <a:off x="9148071" y="3044833"/>
            <a:ext cx="142560" cy="199776"/>
          </a:xfrm>
          <a:custGeom>
            <a:avLst/>
            <a:gdLst>
              <a:gd name="T0" fmla="*/ 6137 w 119"/>
              <a:gd name="T1" fmla="*/ 0 h 159"/>
              <a:gd name="T2" fmla="*/ 3682 w 119"/>
              <a:gd name="T3" fmla="*/ 2376 h 159"/>
              <a:gd name="T4" fmla="*/ 0 w 119"/>
              <a:gd name="T5" fmla="*/ 3564 h 159"/>
              <a:gd name="T6" fmla="*/ 4909 w 119"/>
              <a:gd name="T7" fmla="*/ 2376 h 159"/>
              <a:gd name="T8" fmla="*/ 6137 w 119"/>
              <a:gd name="T9" fmla="*/ 3564 h 159"/>
              <a:gd name="T10" fmla="*/ 6137 w 119"/>
              <a:gd name="T11" fmla="*/ 0 h 159"/>
              <a:gd name="T12" fmla="*/ 0 60000 65536"/>
              <a:gd name="T13" fmla="*/ 0 60000 65536"/>
              <a:gd name="T14" fmla="*/ 0 60000 65536"/>
              <a:gd name="T15" fmla="*/ 0 60000 65536"/>
              <a:gd name="T16" fmla="*/ 0 60000 65536"/>
              <a:gd name="T17" fmla="*/ 0 60000 65536"/>
              <a:gd name="T18" fmla="*/ 0 w 119"/>
              <a:gd name="T19" fmla="*/ 0 h 159"/>
              <a:gd name="T20" fmla="*/ 119 w 119"/>
              <a:gd name="T21" fmla="*/ 159 h 159"/>
            </a:gdLst>
            <a:ahLst/>
            <a:cxnLst>
              <a:cxn ang="T12">
                <a:pos x="T0" y="T1"/>
              </a:cxn>
              <a:cxn ang="T13">
                <a:pos x="T2" y="T3"/>
              </a:cxn>
              <a:cxn ang="T14">
                <a:pos x="T4" y="T5"/>
              </a:cxn>
              <a:cxn ang="T15">
                <a:pos x="T6" y="T7"/>
              </a:cxn>
              <a:cxn ang="T16">
                <a:pos x="T8" y="T9"/>
              </a:cxn>
              <a:cxn ang="T17">
                <a:pos x="T10" y="T11"/>
              </a:cxn>
            </a:cxnLst>
            <a:rect l="T18" t="T19" r="T20" b="T21"/>
            <a:pathLst>
              <a:path w="119" h="159">
                <a:moveTo>
                  <a:pt x="119" y="0"/>
                </a:moveTo>
                <a:lnTo>
                  <a:pt x="14" y="97"/>
                </a:lnTo>
                <a:lnTo>
                  <a:pt x="0" y="153"/>
                </a:lnTo>
                <a:lnTo>
                  <a:pt x="95" y="121"/>
                </a:lnTo>
                <a:lnTo>
                  <a:pt x="119" y="159"/>
                </a:lnTo>
                <a:lnTo>
                  <a:pt x="11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2" name="Freeform 65">
            <a:extLst>
              <a:ext uri="{FF2B5EF4-FFF2-40B4-BE49-F238E27FC236}">
                <a16:creationId xmlns:a16="http://schemas.microsoft.com/office/drawing/2014/main" id="{BAF87E86-D338-3F4A-8905-6097079F488F}"/>
              </a:ext>
            </a:extLst>
          </p:cNvPr>
          <p:cNvSpPr>
            <a:spLocks/>
          </p:cNvSpPr>
          <p:nvPr/>
        </p:nvSpPr>
        <p:spPr bwMode="auto">
          <a:xfrm>
            <a:off x="9451787" y="3158993"/>
            <a:ext cx="80579" cy="97369"/>
          </a:xfrm>
          <a:custGeom>
            <a:avLst/>
            <a:gdLst>
              <a:gd name="T0" fmla="*/ 3752 w 66"/>
              <a:gd name="T1" fmla="*/ 0 h 79"/>
              <a:gd name="T2" fmla="*/ 0 w 66"/>
              <a:gd name="T3" fmla="*/ 2331 h 79"/>
              <a:gd name="T4" fmla="*/ 3752 w 66"/>
              <a:gd name="T5" fmla="*/ 2331 h 79"/>
              <a:gd name="T6" fmla="*/ 3752 w 66"/>
              <a:gd name="T7" fmla="*/ 0 h 79"/>
              <a:gd name="T8" fmla="*/ 0 60000 65536"/>
              <a:gd name="T9" fmla="*/ 0 60000 65536"/>
              <a:gd name="T10" fmla="*/ 0 60000 65536"/>
              <a:gd name="T11" fmla="*/ 0 60000 65536"/>
              <a:gd name="T12" fmla="*/ 0 w 66"/>
              <a:gd name="T13" fmla="*/ 0 h 79"/>
              <a:gd name="T14" fmla="*/ 66 w 66"/>
              <a:gd name="T15" fmla="*/ 79 h 79"/>
            </a:gdLst>
            <a:ahLst/>
            <a:cxnLst>
              <a:cxn ang="T8">
                <a:pos x="T0" y="T1"/>
              </a:cxn>
              <a:cxn ang="T9">
                <a:pos x="T2" y="T3"/>
              </a:cxn>
              <a:cxn ang="T10">
                <a:pos x="T4" y="T5"/>
              </a:cxn>
              <a:cxn ang="T11">
                <a:pos x="T6" y="T7"/>
              </a:cxn>
            </a:cxnLst>
            <a:rect l="T12" t="T13" r="T14" b="T15"/>
            <a:pathLst>
              <a:path w="66" h="79">
                <a:moveTo>
                  <a:pt x="66" y="0"/>
                </a:moveTo>
                <a:lnTo>
                  <a:pt x="0" y="54"/>
                </a:lnTo>
                <a:lnTo>
                  <a:pt x="66" y="79"/>
                </a:lnTo>
                <a:lnTo>
                  <a:pt x="66"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3" name="Freeform 66">
            <a:extLst>
              <a:ext uri="{FF2B5EF4-FFF2-40B4-BE49-F238E27FC236}">
                <a16:creationId xmlns:a16="http://schemas.microsoft.com/office/drawing/2014/main" id="{329E0FFD-FB9D-5543-A355-E85C403E5D35}"/>
              </a:ext>
            </a:extLst>
          </p:cNvPr>
          <p:cNvSpPr>
            <a:spLocks/>
          </p:cNvSpPr>
          <p:nvPr/>
        </p:nvSpPr>
        <p:spPr bwMode="auto">
          <a:xfrm>
            <a:off x="9537012" y="3429277"/>
            <a:ext cx="54235" cy="268606"/>
          </a:xfrm>
          <a:custGeom>
            <a:avLst/>
            <a:gdLst>
              <a:gd name="T0" fmla="*/ 2416 w 46"/>
              <a:gd name="T1" fmla="*/ 0 h 219"/>
              <a:gd name="T2" fmla="*/ 0 w 46"/>
              <a:gd name="T3" fmla="*/ 2320 h 219"/>
              <a:gd name="T4" fmla="*/ 0 w 46"/>
              <a:gd name="T5" fmla="*/ 4639 h 219"/>
              <a:gd name="T6" fmla="*/ 2416 w 46"/>
              <a:gd name="T7" fmla="*/ 2320 h 219"/>
              <a:gd name="T8" fmla="*/ 2416 w 46"/>
              <a:gd name="T9" fmla="*/ 0 h 219"/>
              <a:gd name="T10" fmla="*/ 0 60000 65536"/>
              <a:gd name="T11" fmla="*/ 0 60000 65536"/>
              <a:gd name="T12" fmla="*/ 0 60000 65536"/>
              <a:gd name="T13" fmla="*/ 0 60000 65536"/>
              <a:gd name="T14" fmla="*/ 0 60000 65536"/>
              <a:gd name="T15" fmla="*/ 0 w 46"/>
              <a:gd name="T16" fmla="*/ 0 h 219"/>
              <a:gd name="T17" fmla="*/ 46 w 46"/>
              <a:gd name="T18" fmla="*/ 219 h 219"/>
            </a:gdLst>
            <a:ahLst/>
            <a:cxnLst>
              <a:cxn ang="T10">
                <a:pos x="T0" y="T1"/>
              </a:cxn>
              <a:cxn ang="T11">
                <a:pos x="T2" y="T3"/>
              </a:cxn>
              <a:cxn ang="T12">
                <a:pos x="T4" y="T5"/>
              </a:cxn>
              <a:cxn ang="T13">
                <a:pos x="T6" y="T7"/>
              </a:cxn>
              <a:cxn ang="T14">
                <a:pos x="T8" y="T9"/>
              </a:cxn>
            </a:cxnLst>
            <a:rect l="T15" t="T16" r="T17" b="T18"/>
            <a:pathLst>
              <a:path w="46" h="219">
                <a:moveTo>
                  <a:pt x="46" y="0"/>
                </a:moveTo>
                <a:lnTo>
                  <a:pt x="0" y="60"/>
                </a:lnTo>
                <a:lnTo>
                  <a:pt x="0" y="219"/>
                </a:lnTo>
                <a:lnTo>
                  <a:pt x="46" y="154"/>
                </a:lnTo>
                <a:lnTo>
                  <a:pt x="46"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4" name="Freeform 67">
            <a:extLst>
              <a:ext uri="{FF2B5EF4-FFF2-40B4-BE49-F238E27FC236}">
                <a16:creationId xmlns:a16="http://schemas.microsoft.com/office/drawing/2014/main" id="{C92AA420-7288-EE43-B729-E0C3721278F3}"/>
              </a:ext>
            </a:extLst>
          </p:cNvPr>
          <p:cNvSpPr>
            <a:spLocks/>
          </p:cNvSpPr>
          <p:nvPr/>
        </p:nvSpPr>
        <p:spPr bwMode="auto">
          <a:xfrm>
            <a:off x="9840729" y="3471248"/>
            <a:ext cx="71281" cy="99049"/>
          </a:xfrm>
          <a:custGeom>
            <a:avLst/>
            <a:gdLst>
              <a:gd name="T0" fmla="*/ 3843 w 57"/>
              <a:gd name="T1" fmla="*/ 0 h 82"/>
              <a:gd name="T2" fmla="*/ 0 w 57"/>
              <a:gd name="T3" fmla="*/ 2284 h 82"/>
              <a:gd name="T4" fmla="*/ 3843 w 57"/>
              <a:gd name="T5" fmla="*/ 2284 h 82"/>
              <a:gd name="T6" fmla="*/ 3843 w 57"/>
              <a:gd name="T7" fmla="*/ 2284 h 82"/>
              <a:gd name="T8" fmla="*/ 3843 w 57"/>
              <a:gd name="T9" fmla="*/ 0 h 82"/>
              <a:gd name="T10" fmla="*/ 0 60000 65536"/>
              <a:gd name="T11" fmla="*/ 0 60000 65536"/>
              <a:gd name="T12" fmla="*/ 0 60000 65536"/>
              <a:gd name="T13" fmla="*/ 0 60000 65536"/>
              <a:gd name="T14" fmla="*/ 0 60000 65536"/>
              <a:gd name="T15" fmla="*/ 0 w 57"/>
              <a:gd name="T16" fmla="*/ 0 h 82"/>
              <a:gd name="T17" fmla="*/ 57 w 57"/>
              <a:gd name="T18" fmla="*/ 82 h 82"/>
            </a:gdLst>
            <a:ahLst/>
            <a:cxnLst>
              <a:cxn ang="T10">
                <a:pos x="T0" y="T1"/>
              </a:cxn>
              <a:cxn ang="T11">
                <a:pos x="T2" y="T3"/>
              </a:cxn>
              <a:cxn ang="T12">
                <a:pos x="T4" y="T5"/>
              </a:cxn>
              <a:cxn ang="T13">
                <a:pos x="T6" y="T7"/>
              </a:cxn>
              <a:cxn ang="T14">
                <a:pos x="T8" y="T9"/>
              </a:cxn>
            </a:cxnLst>
            <a:rect l="T15" t="T16" r="T17" b="T18"/>
            <a:pathLst>
              <a:path w="57" h="82">
                <a:moveTo>
                  <a:pt x="57" y="0"/>
                </a:moveTo>
                <a:lnTo>
                  <a:pt x="0" y="58"/>
                </a:lnTo>
                <a:lnTo>
                  <a:pt x="16" y="82"/>
                </a:lnTo>
                <a:lnTo>
                  <a:pt x="57" y="58"/>
                </a:lnTo>
                <a:lnTo>
                  <a:pt x="57"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5" name="Freeform 68">
            <a:extLst>
              <a:ext uri="{FF2B5EF4-FFF2-40B4-BE49-F238E27FC236}">
                <a16:creationId xmlns:a16="http://schemas.microsoft.com/office/drawing/2014/main" id="{ABAE2050-C444-3445-BFD4-6D55B084CD29}"/>
              </a:ext>
            </a:extLst>
          </p:cNvPr>
          <p:cNvSpPr>
            <a:spLocks/>
          </p:cNvSpPr>
          <p:nvPr/>
        </p:nvSpPr>
        <p:spPr bwMode="auto">
          <a:xfrm>
            <a:off x="9885666" y="3655915"/>
            <a:ext cx="72831" cy="144377"/>
          </a:xfrm>
          <a:custGeom>
            <a:avLst/>
            <a:gdLst>
              <a:gd name="T0" fmla="*/ 3794 w 59"/>
              <a:gd name="T1" fmla="*/ 0 h 116"/>
              <a:gd name="T2" fmla="*/ 0 w 59"/>
              <a:gd name="T3" fmla="*/ 2354 h 116"/>
              <a:gd name="T4" fmla="*/ 0 w 59"/>
              <a:gd name="T5" fmla="*/ 2354 h 116"/>
              <a:gd name="T6" fmla="*/ 3794 w 59"/>
              <a:gd name="T7" fmla="*/ 2354 h 116"/>
              <a:gd name="T8" fmla="*/ 3794 w 59"/>
              <a:gd name="T9" fmla="*/ 2354 h 116"/>
              <a:gd name="T10" fmla="*/ 3794 w 59"/>
              <a:gd name="T11" fmla="*/ 0 h 116"/>
              <a:gd name="T12" fmla="*/ 0 60000 65536"/>
              <a:gd name="T13" fmla="*/ 0 60000 65536"/>
              <a:gd name="T14" fmla="*/ 0 60000 65536"/>
              <a:gd name="T15" fmla="*/ 0 60000 65536"/>
              <a:gd name="T16" fmla="*/ 0 60000 65536"/>
              <a:gd name="T17" fmla="*/ 0 60000 65536"/>
              <a:gd name="T18" fmla="*/ 0 w 59"/>
              <a:gd name="T19" fmla="*/ 0 h 116"/>
              <a:gd name="T20" fmla="*/ 59 w 59"/>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59" h="116">
                <a:moveTo>
                  <a:pt x="59" y="0"/>
                </a:moveTo>
                <a:lnTo>
                  <a:pt x="0" y="77"/>
                </a:lnTo>
                <a:lnTo>
                  <a:pt x="0" y="92"/>
                </a:lnTo>
                <a:lnTo>
                  <a:pt x="44" y="116"/>
                </a:lnTo>
                <a:lnTo>
                  <a:pt x="59" y="116"/>
                </a:lnTo>
                <a:lnTo>
                  <a:pt x="59" y="0"/>
                </a:lnTo>
                <a:close/>
              </a:path>
            </a:pathLst>
          </a:custGeom>
          <a:solidFill>
            <a:srgbClr val="9D9D9D"/>
          </a:solidFill>
          <a:ln w="12700">
            <a:solidFill>
              <a:srgbClr val="000000"/>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6" name="Freeform 69">
            <a:extLst>
              <a:ext uri="{FF2B5EF4-FFF2-40B4-BE49-F238E27FC236}">
                <a16:creationId xmlns:a16="http://schemas.microsoft.com/office/drawing/2014/main" id="{41944226-625F-894C-9415-220CC2E1C5B8}"/>
              </a:ext>
            </a:extLst>
          </p:cNvPr>
          <p:cNvSpPr>
            <a:spLocks/>
          </p:cNvSpPr>
          <p:nvPr/>
        </p:nvSpPr>
        <p:spPr bwMode="auto">
          <a:xfrm>
            <a:off x="10181632" y="3409134"/>
            <a:ext cx="508258" cy="459989"/>
          </a:xfrm>
          <a:custGeom>
            <a:avLst/>
            <a:gdLst>
              <a:gd name="T0" fmla="*/ 0 w 417"/>
              <a:gd name="T1" fmla="*/ 2147483647 h 370"/>
              <a:gd name="T2" fmla="*/ 0 w 417"/>
              <a:gd name="T3" fmla="*/ 2147483647 h 370"/>
              <a:gd name="T4" fmla="*/ 2147483647 w 417"/>
              <a:gd name="T5" fmla="*/ 2147483647 h 370"/>
              <a:gd name="T6" fmla="*/ 2147483647 w 417"/>
              <a:gd name="T7" fmla="*/ 2147483647 h 370"/>
              <a:gd name="T8" fmla="*/ 2147483647 w 417"/>
              <a:gd name="T9" fmla="*/ 2147483647 h 370"/>
              <a:gd name="T10" fmla="*/ 2147483647 w 417"/>
              <a:gd name="T11" fmla="*/ 2147483647 h 370"/>
              <a:gd name="T12" fmla="*/ 2147483647 w 417"/>
              <a:gd name="T13" fmla="*/ 2147483647 h 370"/>
              <a:gd name="T14" fmla="*/ 2147483647 w 417"/>
              <a:gd name="T15" fmla="*/ 2147483647 h 370"/>
              <a:gd name="T16" fmla="*/ 2147483647 w 417"/>
              <a:gd name="T17" fmla="*/ 2147483647 h 370"/>
              <a:gd name="T18" fmla="*/ 2147483647 w 417"/>
              <a:gd name="T19" fmla="*/ 2147483647 h 370"/>
              <a:gd name="T20" fmla="*/ 2147483647 w 417"/>
              <a:gd name="T21" fmla="*/ 2147483647 h 370"/>
              <a:gd name="T22" fmla="*/ 2147483647 w 417"/>
              <a:gd name="T23" fmla="*/ 0 h 370"/>
              <a:gd name="T24" fmla="*/ 2147483647 w 417"/>
              <a:gd name="T25" fmla="*/ 0 h 370"/>
              <a:gd name="T26" fmla="*/ 2147483647 w 417"/>
              <a:gd name="T27" fmla="*/ 2147483647 h 370"/>
              <a:gd name="T28" fmla="*/ 2147483647 w 417"/>
              <a:gd name="T29" fmla="*/ 2147483647 h 370"/>
              <a:gd name="T30" fmla="*/ 2147483647 w 417"/>
              <a:gd name="T31" fmla="*/ 2147483647 h 370"/>
              <a:gd name="T32" fmla="*/ 2147483647 w 417"/>
              <a:gd name="T33" fmla="*/ 2147483647 h 370"/>
              <a:gd name="T34" fmla="*/ 2147483647 w 417"/>
              <a:gd name="T35" fmla="*/ 2147483647 h 370"/>
              <a:gd name="T36" fmla="*/ 2147483647 w 417"/>
              <a:gd name="T37" fmla="*/ 2147483647 h 370"/>
              <a:gd name="T38" fmla="*/ 0 w 417"/>
              <a:gd name="T39" fmla="*/ 2147483647 h 3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7"/>
              <a:gd name="T61" fmla="*/ 0 h 370"/>
              <a:gd name="T62" fmla="*/ 417 w 417"/>
              <a:gd name="T63" fmla="*/ 370 h 3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7" h="370">
                <a:moveTo>
                  <a:pt x="0" y="234"/>
                </a:moveTo>
                <a:lnTo>
                  <a:pt x="0" y="273"/>
                </a:lnTo>
                <a:lnTo>
                  <a:pt x="274" y="273"/>
                </a:lnTo>
                <a:lnTo>
                  <a:pt x="321" y="343"/>
                </a:lnTo>
                <a:lnTo>
                  <a:pt x="371" y="351"/>
                </a:lnTo>
                <a:lnTo>
                  <a:pt x="371" y="370"/>
                </a:lnTo>
                <a:lnTo>
                  <a:pt x="407" y="342"/>
                </a:lnTo>
                <a:lnTo>
                  <a:pt x="415" y="261"/>
                </a:lnTo>
                <a:lnTo>
                  <a:pt x="417" y="218"/>
                </a:lnTo>
                <a:lnTo>
                  <a:pt x="417" y="133"/>
                </a:lnTo>
                <a:lnTo>
                  <a:pt x="401" y="119"/>
                </a:lnTo>
                <a:lnTo>
                  <a:pt x="409" y="0"/>
                </a:lnTo>
                <a:lnTo>
                  <a:pt x="320" y="0"/>
                </a:lnTo>
                <a:lnTo>
                  <a:pt x="224" y="95"/>
                </a:lnTo>
                <a:lnTo>
                  <a:pt x="240" y="127"/>
                </a:lnTo>
                <a:lnTo>
                  <a:pt x="181" y="170"/>
                </a:lnTo>
                <a:lnTo>
                  <a:pt x="107" y="160"/>
                </a:lnTo>
                <a:lnTo>
                  <a:pt x="42" y="160"/>
                </a:lnTo>
                <a:lnTo>
                  <a:pt x="28" y="204"/>
                </a:lnTo>
                <a:lnTo>
                  <a:pt x="0" y="234"/>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7" name="Freeform 70">
            <a:extLst>
              <a:ext uri="{FF2B5EF4-FFF2-40B4-BE49-F238E27FC236}">
                <a16:creationId xmlns:a16="http://schemas.microsoft.com/office/drawing/2014/main" id="{AB866482-BF79-FA4D-AA81-6A3632385B26}"/>
              </a:ext>
            </a:extLst>
          </p:cNvPr>
          <p:cNvSpPr>
            <a:spLocks/>
          </p:cNvSpPr>
          <p:nvPr/>
        </p:nvSpPr>
        <p:spPr bwMode="auto">
          <a:xfrm>
            <a:off x="10666648" y="3414169"/>
            <a:ext cx="190596" cy="233352"/>
          </a:xfrm>
          <a:custGeom>
            <a:avLst/>
            <a:gdLst>
              <a:gd name="T0" fmla="*/ 2147483647 w 155"/>
              <a:gd name="T1" fmla="*/ 0 h 189"/>
              <a:gd name="T2" fmla="*/ 2147483647 w 155"/>
              <a:gd name="T3" fmla="*/ 0 h 189"/>
              <a:gd name="T4" fmla="*/ 2147483647 w 155"/>
              <a:gd name="T5" fmla="*/ 2147483647 h 189"/>
              <a:gd name="T6" fmla="*/ 2147483647 w 155"/>
              <a:gd name="T7" fmla="*/ 2147483647 h 189"/>
              <a:gd name="T8" fmla="*/ 2147483647 w 155"/>
              <a:gd name="T9" fmla="*/ 2147483647 h 189"/>
              <a:gd name="T10" fmla="*/ 2147483647 w 155"/>
              <a:gd name="T11" fmla="*/ 2147483647 h 189"/>
              <a:gd name="T12" fmla="*/ 2147483647 w 155"/>
              <a:gd name="T13" fmla="*/ 2147483647 h 189"/>
              <a:gd name="T14" fmla="*/ 0 w 155"/>
              <a:gd name="T15" fmla="*/ 2147483647 h 189"/>
              <a:gd name="T16" fmla="*/ 2147483647 w 155"/>
              <a:gd name="T17" fmla="*/ 0 h 1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5"/>
              <a:gd name="T28" fmla="*/ 0 h 189"/>
              <a:gd name="T29" fmla="*/ 155 w 155"/>
              <a:gd name="T30" fmla="*/ 189 h 1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5" h="189">
                <a:moveTo>
                  <a:pt x="10" y="0"/>
                </a:moveTo>
                <a:lnTo>
                  <a:pt x="155" y="0"/>
                </a:lnTo>
                <a:lnTo>
                  <a:pt x="149" y="46"/>
                </a:lnTo>
                <a:lnTo>
                  <a:pt x="123" y="56"/>
                </a:lnTo>
                <a:lnTo>
                  <a:pt x="83" y="189"/>
                </a:lnTo>
                <a:lnTo>
                  <a:pt x="18" y="189"/>
                </a:lnTo>
                <a:lnTo>
                  <a:pt x="18" y="130"/>
                </a:lnTo>
                <a:lnTo>
                  <a:pt x="0" y="116"/>
                </a:lnTo>
                <a:lnTo>
                  <a:pt x="10" y="0"/>
                </a:lnTo>
                <a:close/>
              </a:path>
            </a:pathLst>
          </a:custGeom>
          <a:solidFill>
            <a:srgbClr val="7F7F7F"/>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18" name="Freeform 71">
            <a:extLst>
              <a:ext uri="{FF2B5EF4-FFF2-40B4-BE49-F238E27FC236}">
                <a16:creationId xmlns:a16="http://schemas.microsoft.com/office/drawing/2014/main" id="{2AEA0844-8C77-DF40-BD2B-95079955DEFB}"/>
              </a:ext>
            </a:extLst>
          </p:cNvPr>
          <p:cNvSpPr>
            <a:spLocks/>
          </p:cNvSpPr>
          <p:nvPr/>
        </p:nvSpPr>
        <p:spPr bwMode="auto">
          <a:xfrm>
            <a:off x="10767368" y="3330231"/>
            <a:ext cx="141010" cy="317292"/>
          </a:xfrm>
          <a:custGeom>
            <a:avLst/>
            <a:gdLst>
              <a:gd name="T0" fmla="*/ 2147483647 w 116"/>
              <a:gd name="T1" fmla="*/ 2147483647 h 256"/>
              <a:gd name="T2" fmla="*/ 2147483647 w 116"/>
              <a:gd name="T3" fmla="*/ 0 h 256"/>
              <a:gd name="T4" fmla="*/ 2147483647 w 116"/>
              <a:gd name="T5" fmla="*/ 2147483647 h 256"/>
              <a:gd name="T6" fmla="*/ 2147483647 w 116"/>
              <a:gd name="T7" fmla="*/ 2147483647 h 256"/>
              <a:gd name="T8" fmla="*/ 0 w 116"/>
              <a:gd name="T9" fmla="*/ 2147483647 h 256"/>
              <a:gd name="T10" fmla="*/ 2147483647 w 116"/>
              <a:gd name="T11" fmla="*/ 2147483647 h 256"/>
              <a:gd name="T12" fmla="*/ 2147483647 w 116"/>
              <a:gd name="T13" fmla="*/ 2147483647 h 256"/>
              <a:gd name="T14" fmla="*/ 2147483647 w 116"/>
              <a:gd name="T15" fmla="*/ 2147483647 h 25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56"/>
              <a:gd name="T26" fmla="*/ 116 w 116"/>
              <a:gd name="T27" fmla="*/ 256 h 2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56">
                <a:moveTo>
                  <a:pt x="72" y="67"/>
                </a:moveTo>
                <a:lnTo>
                  <a:pt x="116" y="0"/>
                </a:lnTo>
                <a:lnTo>
                  <a:pt x="116" y="234"/>
                </a:lnTo>
                <a:lnTo>
                  <a:pt x="74" y="256"/>
                </a:lnTo>
                <a:lnTo>
                  <a:pt x="0" y="254"/>
                </a:lnTo>
                <a:lnTo>
                  <a:pt x="42" y="123"/>
                </a:lnTo>
                <a:lnTo>
                  <a:pt x="67" y="112"/>
                </a:lnTo>
                <a:lnTo>
                  <a:pt x="72" y="67"/>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19" name="Freeform 72">
            <a:extLst>
              <a:ext uri="{FF2B5EF4-FFF2-40B4-BE49-F238E27FC236}">
                <a16:creationId xmlns:a16="http://schemas.microsoft.com/office/drawing/2014/main" id="{C06DB469-8CB6-2341-B966-D5E1E6E985E9}"/>
              </a:ext>
            </a:extLst>
          </p:cNvPr>
          <p:cNvSpPr>
            <a:spLocks/>
          </p:cNvSpPr>
          <p:nvPr/>
        </p:nvSpPr>
        <p:spPr bwMode="auto">
          <a:xfrm>
            <a:off x="10908377" y="3158993"/>
            <a:ext cx="299067" cy="458310"/>
          </a:xfrm>
          <a:custGeom>
            <a:avLst/>
            <a:gdLst>
              <a:gd name="T0" fmla="*/ 0 w 246"/>
              <a:gd name="T1" fmla="*/ 2147483647 h 373"/>
              <a:gd name="T2" fmla="*/ 0 w 246"/>
              <a:gd name="T3" fmla="*/ 2147483647 h 373"/>
              <a:gd name="T4" fmla="*/ 2147483647 w 246"/>
              <a:gd name="T5" fmla="*/ 2147483647 h 373"/>
              <a:gd name="T6" fmla="*/ 2147483647 w 246"/>
              <a:gd name="T7" fmla="*/ 2147483647 h 373"/>
              <a:gd name="T8" fmla="*/ 2147483647 w 246"/>
              <a:gd name="T9" fmla="*/ 2147483647 h 373"/>
              <a:gd name="T10" fmla="*/ 2147483647 w 246"/>
              <a:gd name="T11" fmla="*/ 2147483647 h 373"/>
              <a:gd name="T12" fmla="*/ 2147483647 w 246"/>
              <a:gd name="T13" fmla="*/ 2147483647 h 373"/>
              <a:gd name="T14" fmla="*/ 2147483647 w 246"/>
              <a:gd name="T15" fmla="*/ 2147483647 h 373"/>
              <a:gd name="T16" fmla="*/ 2147483647 w 246"/>
              <a:gd name="T17" fmla="*/ 2147483647 h 373"/>
              <a:gd name="T18" fmla="*/ 2147483647 w 246"/>
              <a:gd name="T19" fmla="*/ 0 h 373"/>
              <a:gd name="T20" fmla="*/ 2147483647 w 246"/>
              <a:gd name="T21" fmla="*/ 2147483647 h 373"/>
              <a:gd name="T22" fmla="*/ 0 w 246"/>
              <a:gd name="T23" fmla="*/ 2147483647 h 3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6"/>
              <a:gd name="T37" fmla="*/ 0 h 373"/>
              <a:gd name="T38" fmla="*/ 246 w 246"/>
              <a:gd name="T39" fmla="*/ 373 h 3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6" h="373">
                <a:moveTo>
                  <a:pt x="0" y="145"/>
                </a:moveTo>
                <a:lnTo>
                  <a:pt x="0" y="373"/>
                </a:lnTo>
                <a:lnTo>
                  <a:pt x="59" y="340"/>
                </a:lnTo>
                <a:lnTo>
                  <a:pt x="63" y="310"/>
                </a:lnTo>
                <a:lnTo>
                  <a:pt x="246" y="177"/>
                </a:lnTo>
                <a:lnTo>
                  <a:pt x="236" y="127"/>
                </a:lnTo>
                <a:lnTo>
                  <a:pt x="204" y="113"/>
                </a:lnTo>
                <a:lnTo>
                  <a:pt x="182" y="6"/>
                </a:lnTo>
                <a:lnTo>
                  <a:pt x="133" y="20"/>
                </a:lnTo>
                <a:lnTo>
                  <a:pt x="107" y="0"/>
                </a:lnTo>
                <a:lnTo>
                  <a:pt x="59" y="38"/>
                </a:lnTo>
                <a:lnTo>
                  <a:pt x="0" y="145"/>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20" name="Freeform 73">
            <a:extLst>
              <a:ext uri="{FF2B5EF4-FFF2-40B4-BE49-F238E27FC236}">
                <a16:creationId xmlns:a16="http://schemas.microsoft.com/office/drawing/2014/main" id="{95DD4A92-ECB2-234B-A56A-9605256936FA}"/>
              </a:ext>
            </a:extLst>
          </p:cNvPr>
          <p:cNvSpPr>
            <a:spLocks/>
          </p:cNvSpPr>
          <p:nvPr/>
        </p:nvSpPr>
        <p:spPr bwMode="auto">
          <a:xfrm>
            <a:off x="10688340" y="3617301"/>
            <a:ext cx="286669" cy="181310"/>
          </a:xfrm>
          <a:custGeom>
            <a:avLst/>
            <a:gdLst>
              <a:gd name="T0" fmla="*/ 2147483647 w 236"/>
              <a:gd name="T1" fmla="*/ 2147483647 h 143"/>
              <a:gd name="T2" fmla="*/ 2147483647 w 236"/>
              <a:gd name="T3" fmla="*/ 2147483647 h 143"/>
              <a:gd name="T4" fmla="*/ 2147483647 w 236"/>
              <a:gd name="T5" fmla="*/ 0 h 143"/>
              <a:gd name="T6" fmla="*/ 2147483647 w 236"/>
              <a:gd name="T7" fmla="*/ 2147483647 h 143"/>
              <a:gd name="T8" fmla="*/ 2147483647 w 236"/>
              <a:gd name="T9" fmla="*/ 2147483647 h 143"/>
              <a:gd name="T10" fmla="*/ 2147483647 w 236"/>
              <a:gd name="T11" fmla="*/ 2147483647 h 143"/>
              <a:gd name="T12" fmla="*/ 2147483647 w 236"/>
              <a:gd name="T13" fmla="*/ 2147483647 h 143"/>
              <a:gd name="T14" fmla="*/ 2147483647 w 236"/>
              <a:gd name="T15" fmla="*/ 2147483647 h 143"/>
              <a:gd name="T16" fmla="*/ 2147483647 w 236"/>
              <a:gd name="T17" fmla="*/ 2147483647 h 143"/>
              <a:gd name="T18" fmla="*/ 0 w 236"/>
              <a:gd name="T19" fmla="*/ 2147483647 h 143"/>
              <a:gd name="T20" fmla="*/ 2147483647 w 236"/>
              <a:gd name="T21" fmla="*/ 2147483647 h 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6"/>
              <a:gd name="T34" fmla="*/ 0 h 143"/>
              <a:gd name="T35" fmla="*/ 236 w 236"/>
              <a:gd name="T36" fmla="*/ 143 h 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6" h="143">
                <a:moveTo>
                  <a:pt x="2" y="20"/>
                </a:moveTo>
                <a:lnTo>
                  <a:pt x="141" y="23"/>
                </a:lnTo>
                <a:lnTo>
                  <a:pt x="182" y="0"/>
                </a:lnTo>
                <a:lnTo>
                  <a:pt x="191" y="43"/>
                </a:lnTo>
                <a:lnTo>
                  <a:pt x="169" y="65"/>
                </a:lnTo>
                <a:lnTo>
                  <a:pt x="201" y="123"/>
                </a:lnTo>
                <a:lnTo>
                  <a:pt x="236" y="123"/>
                </a:lnTo>
                <a:lnTo>
                  <a:pt x="185" y="143"/>
                </a:lnTo>
                <a:lnTo>
                  <a:pt x="136" y="94"/>
                </a:lnTo>
                <a:lnTo>
                  <a:pt x="0" y="94"/>
                </a:lnTo>
                <a:lnTo>
                  <a:pt x="2" y="2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21" name="Freeform 74">
            <a:extLst>
              <a:ext uri="{FF2B5EF4-FFF2-40B4-BE49-F238E27FC236}">
                <a16:creationId xmlns:a16="http://schemas.microsoft.com/office/drawing/2014/main" id="{2E6A6095-FD6A-6343-BE6F-2F2EEB8F02C0}"/>
              </a:ext>
            </a:extLst>
          </p:cNvPr>
          <p:cNvSpPr>
            <a:spLocks/>
          </p:cNvSpPr>
          <p:nvPr/>
        </p:nvSpPr>
        <p:spPr bwMode="auto">
          <a:xfrm>
            <a:off x="10813854" y="3738176"/>
            <a:ext cx="66631" cy="73867"/>
          </a:xfrm>
          <a:custGeom>
            <a:avLst/>
            <a:gdLst>
              <a:gd name="T0" fmla="*/ 2147483647 w 55"/>
              <a:gd name="T1" fmla="*/ 0 h 63"/>
              <a:gd name="T2" fmla="*/ 2147483647 w 55"/>
              <a:gd name="T3" fmla="*/ 0 h 63"/>
              <a:gd name="T4" fmla="*/ 2147483647 w 55"/>
              <a:gd name="T5" fmla="*/ 2147483647 h 63"/>
              <a:gd name="T6" fmla="*/ 2147483647 w 55"/>
              <a:gd name="T7" fmla="*/ 2147483647 h 63"/>
              <a:gd name="T8" fmla="*/ 0 w 55"/>
              <a:gd name="T9" fmla="*/ 2147483647 h 63"/>
              <a:gd name="T10" fmla="*/ 2147483647 w 55"/>
              <a:gd name="T11" fmla="*/ 0 h 63"/>
              <a:gd name="T12" fmla="*/ 0 60000 65536"/>
              <a:gd name="T13" fmla="*/ 0 60000 65536"/>
              <a:gd name="T14" fmla="*/ 0 60000 65536"/>
              <a:gd name="T15" fmla="*/ 0 60000 65536"/>
              <a:gd name="T16" fmla="*/ 0 60000 65536"/>
              <a:gd name="T17" fmla="*/ 0 60000 65536"/>
              <a:gd name="T18" fmla="*/ 0 w 55"/>
              <a:gd name="T19" fmla="*/ 0 h 63"/>
              <a:gd name="T20" fmla="*/ 55 w 5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55" h="63">
                <a:moveTo>
                  <a:pt x="1" y="0"/>
                </a:moveTo>
                <a:lnTo>
                  <a:pt x="29" y="0"/>
                </a:lnTo>
                <a:lnTo>
                  <a:pt x="55" y="22"/>
                </a:lnTo>
                <a:lnTo>
                  <a:pt x="30" y="59"/>
                </a:lnTo>
                <a:lnTo>
                  <a:pt x="0" y="63"/>
                </a:lnTo>
                <a:lnTo>
                  <a:pt x="1"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22" name="Freeform 75">
            <a:extLst>
              <a:ext uri="{FF2B5EF4-FFF2-40B4-BE49-F238E27FC236}">
                <a16:creationId xmlns:a16="http://schemas.microsoft.com/office/drawing/2014/main" id="{E72CFBFF-0312-A145-A418-77CFE980EEEE}"/>
              </a:ext>
            </a:extLst>
          </p:cNvPr>
          <p:cNvSpPr>
            <a:spLocks/>
          </p:cNvSpPr>
          <p:nvPr/>
        </p:nvSpPr>
        <p:spPr bwMode="auto">
          <a:xfrm>
            <a:off x="10677495" y="3738176"/>
            <a:ext cx="137912" cy="94013"/>
          </a:xfrm>
          <a:custGeom>
            <a:avLst/>
            <a:gdLst>
              <a:gd name="T0" fmla="*/ 2147483647 w 115"/>
              <a:gd name="T1" fmla="*/ 0 h 78"/>
              <a:gd name="T2" fmla="*/ 2147483647 w 115"/>
              <a:gd name="T3" fmla="*/ 0 h 78"/>
              <a:gd name="T4" fmla="*/ 2147483647 w 115"/>
              <a:gd name="T5" fmla="*/ 2147483647 h 78"/>
              <a:gd name="T6" fmla="*/ 0 w 115"/>
              <a:gd name="T7" fmla="*/ 2147483647 h 78"/>
              <a:gd name="T8" fmla="*/ 2147483647 w 115"/>
              <a:gd name="T9" fmla="*/ 0 h 78"/>
              <a:gd name="T10" fmla="*/ 0 60000 65536"/>
              <a:gd name="T11" fmla="*/ 0 60000 65536"/>
              <a:gd name="T12" fmla="*/ 0 60000 65536"/>
              <a:gd name="T13" fmla="*/ 0 60000 65536"/>
              <a:gd name="T14" fmla="*/ 0 60000 65536"/>
              <a:gd name="T15" fmla="*/ 0 w 115"/>
              <a:gd name="T16" fmla="*/ 0 h 78"/>
              <a:gd name="T17" fmla="*/ 115 w 115"/>
              <a:gd name="T18" fmla="*/ 78 h 78"/>
            </a:gdLst>
            <a:ahLst/>
            <a:cxnLst>
              <a:cxn ang="T10">
                <a:pos x="T0" y="T1"/>
              </a:cxn>
              <a:cxn ang="T11">
                <a:pos x="T2" y="T3"/>
              </a:cxn>
              <a:cxn ang="T12">
                <a:pos x="T4" y="T5"/>
              </a:cxn>
              <a:cxn ang="T13">
                <a:pos x="T6" y="T7"/>
              </a:cxn>
              <a:cxn ang="T14">
                <a:pos x="T8" y="T9"/>
              </a:cxn>
            </a:cxnLst>
            <a:rect l="T15" t="T16" r="T17" b="T18"/>
            <a:pathLst>
              <a:path w="115" h="78">
                <a:moveTo>
                  <a:pt x="6" y="0"/>
                </a:moveTo>
                <a:lnTo>
                  <a:pt x="115" y="0"/>
                </a:lnTo>
                <a:lnTo>
                  <a:pt x="115" y="62"/>
                </a:lnTo>
                <a:lnTo>
                  <a:pt x="0" y="78"/>
                </a:lnTo>
                <a:lnTo>
                  <a:pt x="6"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23" name="Freeform 76">
            <a:extLst>
              <a:ext uri="{FF2B5EF4-FFF2-40B4-BE49-F238E27FC236}">
                <a16:creationId xmlns:a16="http://schemas.microsoft.com/office/drawing/2014/main" id="{8A022C02-2EB6-D744-87A2-3689E1684196}"/>
              </a:ext>
            </a:extLst>
          </p:cNvPr>
          <p:cNvSpPr>
            <a:spLocks/>
          </p:cNvSpPr>
          <p:nvPr/>
        </p:nvSpPr>
        <p:spPr bwMode="auto">
          <a:xfrm>
            <a:off x="10514791" y="3828833"/>
            <a:ext cx="120866" cy="233352"/>
          </a:xfrm>
          <a:custGeom>
            <a:avLst/>
            <a:gdLst>
              <a:gd name="T0" fmla="*/ 2147483647 w 100"/>
              <a:gd name="T1" fmla="*/ 0 h 191"/>
              <a:gd name="T2" fmla="*/ 2147483647 w 100"/>
              <a:gd name="T3" fmla="*/ 2147483647 h 191"/>
              <a:gd name="T4" fmla="*/ 2147483647 w 100"/>
              <a:gd name="T5" fmla="*/ 2147483647 h 191"/>
              <a:gd name="T6" fmla="*/ 2147483647 w 100"/>
              <a:gd name="T7" fmla="*/ 2147483647 h 191"/>
              <a:gd name="T8" fmla="*/ 0 w 100"/>
              <a:gd name="T9" fmla="*/ 2147483647 h 191"/>
              <a:gd name="T10" fmla="*/ 2147483647 w 100"/>
              <a:gd name="T11" fmla="*/ 2147483647 h 191"/>
              <a:gd name="T12" fmla="*/ 2147483647 w 100"/>
              <a:gd name="T13" fmla="*/ 2147483647 h 191"/>
              <a:gd name="T14" fmla="*/ 2147483647 w 100"/>
              <a:gd name="T15" fmla="*/ 2147483647 h 191"/>
              <a:gd name="T16" fmla="*/ 2147483647 w 100"/>
              <a:gd name="T17" fmla="*/ 2147483647 h 191"/>
              <a:gd name="T18" fmla="*/ 2147483647 w 100"/>
              <a:gd name="T19" fmla="*/ 2147483647 h 191"/>
              <a:gd name="T20" fmla="*/ 2147483647 w 100"/>
              <a:gd name="T21" fmla="*/ 2147483647 h 191"/>
              <a:gd name="T22" fmla="*/ 2147483647 w 100"/>
              <a:gd name="T23" fmla="*/ 0 h 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191"/>
              <a:gd name="T38" fmla="*/ 100 w 100"/>
              <a:gd name="T39" fmla="*/ 191 h 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191">
                <a:moveTo>
                  <a:pt x="47" y="0"/>
                </a:moveTo>
                <a:lnTo>
                  <a:pt x="22" y="22"/>
                </a:lnTo>
                <a:lnTo>
                  <a:pt x="43" y="77"/>
                </a:lnTo>
                <a:lnTo>
                  <a:pt x="22" y="103"/>
                </a:lnTo>
                <a:lnTo>
                  <a:pt x="0" y="132"/>
                </a:lnTo>
                <a:lnTo>
                  <a:pt x="43" y="191"/>
                </a:lnTo>
                <a:lnTo>
                  <a:pt x="87" y="132"/>
                </a:lnTo>
                <a:lnTo>
                  <a:pt x="100" y="65"/>
                </a:lnTo>
                <a:lnTo>
                  <a:pt x="84" y="62"/>
                </a:lnTo>
                <a:lnTo>
                  <a:pt x="99" y="28"/>
                </a:lnTo>
                <a:lnTo>
                  <a:pt x="98" y="9"/>
                </a:lnTo>
                <a:lnTo>
                  <a:pt x="47"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24" name="Freeform 77">
            <a:extLst>
              <a:ext uri="{FF2B5EF4-FFF2-40B4-BE49-F238E27FC236}">
                <a16:creationId xmlns:a16="http://schemas.microsoft.com/office/drawing/2014/main" id="{8FCB3429-3C9F-FF48-93FE-66D9B4792AE2}"/>
              </a:ext>
            </a:extLst>
          </p:cNvPr>
          <p:cNvSpPr>
            <a:spLocks/>
          </p:cNvSpPr>
          <p:nvPr/>
        </p:nvSpPr>
        <p:spPr bwMode="auto">
          <a:xfrm>
            <a:off x="10463652" y="3958101"/>
            <a:ext cx="91424" cy="164522"/>
          </a:xfrm>
          <a:custGeom>
            <a:avLst/>
            <a:gdLst>
              <a:gd name="T0" fmla="*/ 2147483647 w 77"/>
              <a:gd name="T1" fmla="*/ 0 h 134"/>
              <a:gd name="T2" fmla="*/ 0 w 77"/>
              <a:gd name="T3" fmla="*/ 0 h 134"/>
              <a:gd name="T4" fmla="*/ 0 w 77"/>
              <a:gd name="T5" fmla="*/ 2147483647 h 134"/>
              <a:gd name="T6" fmla="*/ 2147483647 w 77"/>
              <a:gd name="T7" fmla="*/ 2147483647 h 134"/>
              <a:gd name="T8" fmla="*/ 2147483647 w 77"/>
              <a:gd name="T9" fmla="*/ 2147483647 h 134"/>
              <a:gd name="T10" fmla="*/ 2147483647 w 77"/>
              <a:gd name="T11" fmla="*/ 2147483647 h 134"/>
              <a:gd name="T12" fmla="*/ 2147483647 w 77"/>
              <a:gd name="T13" fmla="*/ 2147483647 h 134"/>
              <a:gd name="T14" fmla="*/ 2147483647 w 77"/>
              <a:gd name="T15" fmla="*/ 0 h 134"/>
              <a:gd name="T16" fmla="*/ 0 60000 65536"/>
              <a:gd name="T17" fmla="*/ 0 60000 65536"/>
              <a:gd name="T18" fmla="*/ 0 60000 65536"/>
              <a:gd name="T19" fmla="*/ 0 60000 65536"/>
              <a:gd name="T20" fmla="*/ 0 60000 65536"/>
              <a:gd name="T21" fmla="*/ 0 60000 65536"/>
              <a:gd name="T22" fmla="*/ 0 60000 65536"/>
              <a:gd name="T23" fmla="*/ 0 60000 65536"/>
              <a:gd name="T24" fmla="*/ 0 w 77"/>
              <a:gd name="T25" fmla="*/ 0 h 134"/>
              <a:gd name="T26" fmla="*/ 77 w 7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7" h="134">
                <a:moveTo>
                  <a:pt x="66" y="0"/>
                </a:moveTo>
                <a:lnTo>
                  <a:pt x="0" y="0"/>
                </a:lnTo>
                <a:lnTo>
                  <a:pt x="0" y="134"/>
                </a:lnTo>
                <a:lnTo>
                  <a:pt x="64" y="134"/>
                </a:lnTo>
                <a:lnTo>
                  <a:pt x="77" y="113"/>
                </a:lnTo>
                <a:lnTo>
                  <a:pt x="44" y="71"/>
                </a:lnTo>
                <a:lnTo>
                  <a:pt x="45" y="34"/>
                </a:lnTo>
                <a:lnTo>
                  <a:pt x="66" y="0"/>
                </a:lnTo>
                <a:close/>
              </a:path>
            </a:pathLst>
          </a:custGeom>
          <a:solidFill>
            <a:schemeClr val="bg1">
              <a:lumMod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25" name="Freeform 78">
            <a:extLst>
              <a:ext uri="{FF2B5EF4-FFF2-40B4-BE49-F238E27FC236}">
                <a16:creationId xmlns:a16="http://schemas.microsoft.com/office/drawing/2014/main" id="{D67C07D5-A69F-2E4E-B765-F46060D159CC}"/>
              </a:ext>
            </a:extLst>
          </p:cNvPr>
          <p:cNvSpPr>
            <a:spLocks/>
          </p:cNvSpPr>
          <p:nvPr/>
        </p:nvSpPr>
        <p:spPr bwMode="auto">
          <a:xfrm>
            <a:off x="10190929" y="3981601"/>
            <a:ext cx="351752" cy="228316"/>
          </a:xfrm>
          <a:custGeom>
            <a:avLst/>
            <a:gdLst>
              <a:gd name="T0" fmla="*/ 0 w 287"/>
              <a:gd name="T1" fmla="*/ 0 h 185"/>
              <a:gd name="T2" fmla="*/ 2147483647 w 287"/>
              <a:gd name="T3" fmla="*/ 0 h 185"/>
              <a:gd name="T4" fmla="*/ 2147483647 w 287"/>
              <a:gd name="T5" fmla="*/ 2147483647 h 185"/>
              <a:gd name="T6" fmla="*/ 2147483647 w 287"/>
              <a:gd name="T7" fmla="*/ 2147483647 h 185"/>
              <a:gd name="T8" fmla="*/ 2147483647 w 287"/>
              <a:gd name="T9" fmla="*/ 2147483647 h 185"/>
              <a:gd name="T10" fmla="*/ 2147483647 w 287"/>
              <a:gd name="T11" fmla="*/ 2147483647 h 185"/>
              <a:gd name="T12" fmla="*/ 2147483647 w 287"/>
              <a:gd name="T13" fmla="*/ 2147483647 h 185"/>
              <a:gd name="T14" fmla="*/ 2147483647 w 287"/>
              <a:gd name="T15" fmla="*/ 2147483647 h 185"/>
              <a:gd name="T16" fmla="*/ 2147483647 w 287"/>
              <a:gd name="T17" fmla="*/ 2147483647 h 185"/>
              <a:gd name="T18" fmla="*/ 0 w 287"/>
              <a:gd name="T19" fmla="*/ 2147483647 h 185"/>
              <a:gd name="T20" fmla="*/ 0 w 287"/>
              <a:gd name="T21" fmla="*/ 0 h 1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185"/>
              <a:gd name="T35" fmla="*/ 287 w 287"/>
              <a:gd name="T36" fmla="*/ 185 h 1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185">
                <a:moveTo>
                  <a:pt x="0" y="0"/>
                </a:moveTo>
                <a:lnTo>
                  <a:pt x="223" y="0"/>
                </a:lnTo>
                <a:lnTo>
                  <a:pt x="223" y="115"/>
                </a:lnTo>
                <a:lnTo>
                  <a:pt x="287" y="115"/>
                </a:lnTo>
                <a:lnTo>
                  <a:pt x="251" y="185"/>
                </a:lnTo>
                <a:lnTo>
                  <a:pt x="175" y="165"/>
                </a:lnTo>
                <a:lnTo>
                  <a:pt x="150" y="73"/>
                </a:lnTo>
                <a:lnTo>
                  <a:pt x="141" y="51"/>
                </a:lnTo>
                <a:lnTo>
                  <a:pt x="86" y="34"/>
                </a:lnTo>
                <a:lnTo>
                  <a:pt x="0" y="75"/>
                </a:lnTo>
                <a:lnTo>
                  <a:pt x="0"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26" name="Freeform 79">
            <a:extLst>
              <a:ext uri="{FF2B5EF4-FFF2-40B4-BE49-F238E27FC236}">
                <a16:creationId xmlns:a16="http://schemas.microsoft.com/office/drawing/2014/main" id="{4C60DA3D-AAD4-5B46-9A77-2E16E0E320DB}"/>
              </a:ext>
            </a:extLst>
          </p:cNvPr>
          <p:cNvSpPr>
            <a:spLocks/>
          </p:cNvSpPr>
          <p:nvPr/>
        </p:nvSpPr>
        <p:spPr bwMode="auto">
          <a:xfrm>
            <a:off x="8202837" y="3298330"/>
            <a:ext cx="615178" cy="396196"/>
          </a:xfrm>
          <a:custGeom>
            <a:avLst/>
            <a:gdLst>
              <a:gd name="T0" fmla="*/ 0 w 507"/>
              <a:gd name="T1" fmla="*/ 0 h 320"/>
              <a:gd name="T2" fmla="*/ 2147483647 w 507"/>
              <a:gd name="T3" fmla="*/ 2147483647 h 320"/>
              <a:gd name="T4" fmla="*/ 2147483647 w 507"/>
              <a:gd name="T5" fmla="*/ 2147483647 h 320"/>
              <a:gd name="T6" fmla="*/ 2147483647 w 507"/>
              <a:gd name="T7" fmla="*/ 2147483647 h 320"/>
              <a:gd name="T8" fmla="*/ 2147483647 w 507"/>
              <a:gd name="T9" fmla="*/ 2147483647 h 320"/>
              <a:gd name="T10" fmla="*/ 2147483647 w 507"/>
              <a:gd name="T11" fmla="*/ 2147483647 h 320"/>
              <a:gd name="T12" fmla="*/ 2147483647 w 507"/>
              <a:gd name="T13" fmla="*/ 2147483647 h 320"/>
              <a:gd name="T14" fmla="*/ 2147483647 w 507"/>
              <a:gd name="T15" fmla="*/ 2147483647 h 320"/>
              <a:gd name="T16" fmla="*/ 2147483647 w 507"/>
              <a:gd name="T17" fmla="*/ 2147483647 h 320"/>
              <a:gd name="T18" fmla="*/ 2147483647 w 507"/>
              <a:gd name="T19" fmla="*/ 2147483647 h 320"/>
              <a:gd name="T20" fmla="*/ 0 w 507"/>
              <a:gd name="T21" fmla="*/ 2147483647 h 320"/>
              <a:gd name="T22" fmla="*/ 0 w 507"/>
              <a:gd name="T23" fmla="*/ 0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7"/>
              <a:gd name="T37" fmla="*/ 0 h 320"/>
              <a:gd name="T38" fmla="*/ 507 w 507"/>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7" h="320">
                <a:moveTo>
                  <a:pt x="0" y="0"/>
                </a:moveTo>
                <a:lnTo>
                  <a:pt x="497" y="1"/>
                </a:lnTo>
                <a:lnTo>
                  <a:pt x="498" y="30"/>
                </a:lnTo>
                <a:lnTo>
                  <a:pt x="479" y="52"/>
                </a:lnTo>
                <a:lnTo>
                  <a:pt x="507" y="90"/>
                </a:lnTo>
                <a:lnTo>
                  <a:pt x="507" y="229"/>
                </a:lnTo>
                <a:lnTo>
                  <a:pt x="485" y="229"/>
                </a:lnTo>
                <a:lnTo>
                  <a:pt x="485" y="320"/>
                </a:lnTo>
                <a:lnTo>
                  <a:pt x="399" y="292"/>
                </a:lnTo>
                <a:lnTo>
                  <a:pt x="364" y="271"/>
                </a:lnTo>
                <a:lnTo>
                  <a:pt x="0" y="273"/>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27" name="Freeform 80">
            <a:extLst>
              <a:ext uri="{FF2B5EF4-FFF2-40B4-BE49-F238E27FC236}">
                <a16:creationId xmlns:a16="http://schemas.microsoft.com/office/drawing/2014/main" id="{0DC040F3-01B6-7747-B609-9606F9C8E912}"/>
              </a:ext>
            </a:extLst>
          </p:cNvPr>
          <p:cNvSpPr>
            <a:spLocks/>
          </p:cNvSpPr>
          <p:nvPr/>
        </p:nvSpPr>
        <p:spPr bwMode="auto">
          <a:xfrm>
            <a:off x="8790123" y="3582048"/>
            <a:ext cx="533052" cy="308899"/>
          </a:xfrm>
          <a:custGeom>
            <a:avLst/>
            <a:gdLst>
              <a:gd name="T0" fmla="*/ 0 w 439"/>
              <a:gd name="T1" fmla="*/ 0 h 249"/>
              <a:gd name="T2" fmla="*/ 2147483647 w 439"/>
              <a:gd name="T3" fmla="*/ 0 h 249"/>
              <a:gd name="T4" fmla="*/ 2147483647 w 439"/>
              <a:gd name="T5" fmla="*/ 2147483647 h 249"/>
              <a:gd name="T6" fmla="*/ 2147483647 w 439"/>
              <a:gd name="T7" fmla="*/ 2147483647 h 249"/>
              <a:gd name="T8" fmla="*/ 2147483647 w 439"/>
              <a:gd name="T9" fmla="*/ 2147483647 h 249"/>
              <a:gd name="T10" fmla="*/ 2147483647 w 439"/>
              <a:gd name="T11" fmla="*/ 2147483647 h 249"/>
              <a:gd name="T12" fmla="*/ 2147483647 w 439"/>
              <a:gd name="T13" fmla="*/ 2147483647 h 249"/>
              <a:gd name="T14" fmla="*/ 2147483647 w 439"/>
              <a:gd name="T15" fmla="*/ 2147483647 h 249"/>
              <a:gd name="T16" fmla="*/ 2147483647 w 439"/>
              <a:gd name="T17" fmla="*/ 2147483647 h 249"/>
              <a:gd name="T18" fmla="*/ 2147483647 w 439"/>
              <a:gd name="T19" fmla="*/ 2147483647 h 249"/>
              <a:gd name="T20" fmla="*/ 0 w 439"/>
              <a:gd name="T21" fmla="*/ 2147483647 h 249"/>
              <a:gd name="T22" fmla="*/ 0 w 439"/>
              <a:gd name="T23" fmla="*/ 0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249"/>
              <a:gd name="T38" fmla="*/ 439 w 439"/>
              <a:gd name="T39" fmla="*/ 249 h 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249">
                <a:moveTo>
                  <a:pt x="0" y="0"/>
                </a:moveTo>
                <a:lnTo>
                  <a:pt x="374" y="0"/>
                </a:lnTo>
                <a:lnTo>
                  <a:pt x="386" y="28"/>
                </a:lnTo>
                <a:lnTo>
                  <a:pt x="384" y="62"/>
                </a:lnTo>
                <a:lnTo>
                  <a:pt x="420" y="96"/>
                </a:lnTo>
                <a:lnTo>
                  <a:pt x="439" y="137"/>
                </a:lnTo>
                <a:lnTo>
                  <a:pt x="386" y="176"/>
                </a:lnTo>
                <a:lnTo>
                  <a:pt x="396" y="202"/>
                </a:lnTo>
                <a:lnTo>
                  <a:pt x="361" y="249"/>
                </a:lnTo>
                <a:lnTo>
                  <a:pt x="52" y="248"/>
                </a:lnTo>
                <a:lnTo>
                  <a:pt x="0" y="90"/>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28" name="Freeform 81">
            <a:extLst>
              <a:ext uri="{FF2B5EF4-FFF2-40B4-BE49-F238E27FC236}">
                <a16:creationId xmlns:a16="http://schemas.microsoft.com/office/drawing/2014/main" id="{C9B82C4C-3E12-8040-9096-6F8D3E1CEA8F}"/>
              </a:ext>
            </a:extLst>
          </p:cNvPr>
          <p:cNvSpPr>
            <a:spLocks/>
          </p:cNvSpPr>
          <p:nvPr/>
        </p:nvSpPr>
        <p:spPr bwMode="auto">
          <a:xfrm>
            <a:off x="8743637" y="2970970"/>
            <a:ext cx="546996" cy="614439"/>
          </a:xfrm>
          <a:custGeom>
            <a:avLst/>
            <a:gdLst>
              <a:gd name="T0" fmla="*/ 0 w 451"/>
              <a:gd name="T1" fmla="*/ 0 h 495"/>
              <a:gd name="T2" fmla="*/ 2147483647 w 451"/>
              <a:gd name="T3" fmla="*/ 0 h 495"/>
              <a:gd name="T4" fmla="*/ 2147483647 w 451"/>
              <a:gd name="T5" fmla="*/ 2147483647 h 495"/>
              <a:gd name="T6" fmla="*/ 2147483647 w 451"/>
              <a:gd name="T7" fmla="*/ 2147483647 h 495"/>
              <a:gd name="T8" fmla="*/ 2147483647 w 451"/>
              <a:gd name="T9" fmla="*/ 2147483647 h 495"/>
              <a:gd name="T10" fmla="*/ 2147483647 w 451"/>
              <a:gd name="T11" fmla="*/ 2147483647 h 495"/>
              <a:gd name="T12" fmla="*/ 2147483647 w 451"/>
              <a:gd name="T13" fmla="*/ 2147483647 h 495"/>
              <a:gd name="T14" fmla="*/ 2147483647 w 451"/>
              <a:gd name="T15" fmla="*/ 2147483647 h 495"/>
              <a:gd name="T16" fmla="*/ 2147483647 w 451"/>
              <a:gd name="T17" fmla="*/ 2147483647 h 495"/>
              <a:gd name="T18" fmla="*/ 2147483647 w 451"/>
              <a:gd name="T19" fmla="*/ 2147483647 h 495"/>
              <a:gd name="T20" fmla="*/ 2147483647 w 451"/>
              <a:gd name="T21" fmla="*/ 2147483647 h 495"/>
              <a:gd name="T22" fmla="*/ 2147483647 w 451"/>
              <a:gd name="T23" fmla="*/ 2147483647 h 495"/>
              <a:gd name="T24" fmla="*/ 2147483647 w 451"/>
              <a:gd name="T25" fmla="*/ 2147483647 h 495"/>
              <a:gd name="T26" fmla="*/ 2147483647 w 451"/>
              <a:gd name="T27" fmla="*/ 2147483647 h 495"/>
              <a:gd name="T28" fmla="*/ 0 w 451"/>
              <a:gd name="T29" fmla="*/ 0 h 4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1"/>
              <a:gd name="T46" fmla="*/ 0 h 495"/>
              <a:gd name="T47" fmla="*/ 451 w 451"/>
              <a:gd name="T48" fmla="*/ 495 h 4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1" h="495">
                <a:moveTo>
                  <a:pt x="0" y="0"/>
                </a:moveTo>
                <a:lnTo>
                  <a:pt x="151" y="0"/>
                </a:lnTo>
                <a:lnTo>
                  <a:pt x="451" y="60"/>
                </a:lnTo>
                <a:lnTo>
                  <a:pt x="348" y="157"/>
                </a:lnTo>
                <a:lnTo>
                  <a:pt x="304" y="304"/>
                </a:lnTo>
                <a:lnTo>
                  <a:pt x="304" y="382"/>
                </a:lnTo>
                <a:lnTo>
                  <a:pt x="408" y="456"/>
                </a:lnTo>
                <a:lnTo>
                  <a:pt x="413" y="495"/>
                </a:lnTo>
                <a:lnTo>
                  <a:pt x="60" y="495"/>
                </a:lnTo>
                <a:lnTo>
                  <a:pt x="60" y="352"/>
                </a:lnTo>
                <a:lnTo>
                  <a:pt x="30" y="316"/>
                </a:lnTo>
                <a:lnTo>
                  <a:pt x="50" y="294"/>
                </a:lnTo>
                <a:lnTo>
                  <a:pt x="50" y="263"/>
                </a:lnTo>
                <a:lnTo>
                  <a:pt x="38" y="177"/>
                </a:lnTo>
                <a:lnTo>
                  <a:pt x="0"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29" name="Freeform 82">
            <a:extLst>
              <a:ext uri="{FF2B5EF4-FFF2-40B4-BE49-F238E27FC236}">
                <a16:creationId xmlns:a16="http://schemas.microsoft.com/office/drawing/2014/main" id="{1F981F30-1815-DE4F-91D6-EACCBCCD5B9C}"/>
              </a:ext>
            </a:extLst>
          </p:cNvPr>
          <p:cNvSpPr>
            <a:spLocks/>
          </p:cNvSpPr>
          <p:nvPr/>
        </p:nvSpPr>
        <p:spPr bwMode="auto">
          <a:xfrm>
            <a:off x="9113981" y="3197606"/>
            <a:ext cx="477268" cy="500279"/>
          </a:xfrm>
          <a:custGeom>
            <a:avLst/>
            <a:gdLst>
              <a:gd name="T0" fmla="*/ 2147483647 w 393"/>
              <a:gd name="T1" fmla="*/ 2147483647 h 403"/>
              <a:gd name="T2" fmla="*/ 2147483647 w 393"/>
              <a:gd name="T3" fmla="*/ 0 h 403"/>
              <a:gd name="T4" fmla="*/ 2147483647 w 393"/>
              <a:gd name="T5" fmla="*/ 2147483647 h 403"/>
              <a:gd name="T6" fmla="*/ 2147483647 w 393"/>
              <a:gd name="T7" fmla="*/ 2147483647 h 403"/>
              <a:gd name="T8" fmla="*/ 2147483647 w 393"/>
              <a:gd name="T9" fmla="*/ 2147483647 h 403"/>
              <a:gd name="T10" fmla="*/ 2147483647 w 393"/>
              <a:gd name="T11" fmla="*/ 2147483647 h 403"/>
              <a:gd name="T12" fmla="*/ 2147483647 w 393"/>
              <a:gd name="T13" fmla="*/ 2147483647 h 403"/>
              <a:gd name="T14" fmla="*/ 2147483647 w 393"/>
              <a:gd name="T15" fmla="*/ 2147483647 h 403"/>
              <a:gd name="T16" fmla="*/ 2147483647 w 393"/>
              <a:gd name="T17" fmla="*/ 2147483647 h 403"/>
              <a:gd name="T18" fmla="*/ 2147483647 w 393"/>
              <a:gd name="T19" fmla="*/ 2147483647 h 403"/>
              <a:gd name="T20" fmla="*/ 2147483647 w 393"/>
              <a:gd name="T21" fmla="*/ 2147483647 h 403"/>
              <a:gd name="T22" fmla="*/ 2147483647 w 393"/>
              <a:gd name="T23" fmla="*/ 2147483647 h 403"/>
              <a:gd name="T24" fmla="*/ 2147483647 w 393"/>
              <a:gd name="T25" fmla="*/ 2147483647 h 403"/>
              <a:gd name="T26" fmla="*/ 2147483647 w 393"/>
              <a:gd name="T27" fmla="*/ 2147483647 h 403"/>
              <a:gd name="T28" fmla="*/ 2147483647 w 393"/>
              <a:gd name="T29" fmla="*/ 2147483647 h 403"/>
              <a:gd name="T30" fmla="*/ 0 w 393"/>
              <a:gd name="T31" fmla="*/ 2147483647 h 403"/>
              <a:gd name="T32" fmla="*/ 0 w 393"/>
              <a:gd name="T33" fmla="*/ 2147483647 h 403"/>
              <a:gd name="T34" fmla="*/ 2147483647 w 393"/>
              <a:gd name="T35" fmla="*/ 2147483647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403"/>
              <a:gd name="T56" fmla="*/ 393 w 393"/>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403">
                <a:moveTo>
                  <a:pt x="25" y="30"/>
                </a:moveTo>
                <a:lnTo>
                  <a:pt x="125" y="0"/>
                </a:lnTo>
                <a:lnTo>
                  <a:pt x="145" y="38"/>
                </a:lnTo>
                <a:lnTo>
                  <a:pt x="280" y="105"/>
                </a:lnTo>
                <a:lnTo>
                  <a:pt x="311" y="143"/>
                </a:lnTo>
                <a:lnTo>
                  <a:pt x="321" y="180"/>
                </a:lnTo>
                <a:lnTo>
                  <a:pt x="373" y="171"/>
                </a:lnTo>
                <a:lnTo>
                  <a:pt x="393" y="188"/>
                </a:lnTo>
                <a:lnTo>
                  <a:pt x="349" y="252"/>
                </a:lnTo>
                <a:lnTo>
                  <a:pt x="327" y="403"/>
                </a:lnTo>
                <a:lnTo>
                  <a:pt x="153" y="403"/>
                </a:lnTo>
                <a:lnTo>
                  <a:pt x="119" y="375"/>
                </a:lnTo>
                <a:lnTo>
                  <a:pt x="121" y="339"/>
                </a:lnTo>
                <a:lnTo>
                  <a:pt x="107" y="306"/>
                </a:lnTo>
                <a:lnTo>
                  <a:pt x="103" y="272"/>
                </a:lnTo>
                <a:lnTo>
                  <a:pt x="0" y="198"/>
                </a:lnTo>
                <a:lnTo>
                  <a:pt x="0" y="123"/>
                </a:lnTo>
                <a:lnTo>
                  <a:pt x="25" y="3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30" name="Freeform 83">
            <a:extLst>
              <a:ext uri="{FF2B5EF4-FFF2-40B4-BE49-F238E27FC236}">
                <a16:creationId xmlns:a16="http://schemas.microsoft.com/office/drawing/2014/main" id="{22319525-866A-DC45-8C70-AC46F32FDF0B}"/>
              </a:ext>
            </a:extLst>
          </p:cNvPr>
          <p:cNvSpPr>
            <a:spLocks/>
          </p:cNvSpPr>
          <p:nvPr/>
        </p:nvSpPr>
        <p:spPr bwMode="auto">
          <a:xfrm>
            <a:off x="9290633" y="3147241"/>
            <a:ext cx="548546" cy="270287"/>
          </a:xfrm>
          <a:custGeom>
            <a:avLst/>
            <a:gdLst>
              <a:gd name="T0" fmla="*/ 0 w 450"/>
              <a:gd name="T1" fmla="*/ 2147483647 h 220"/>
              <a:gd name="T2" fmla="*/ 2147483647 w 450"/>
              <a:gd name="T3" fmla="*/ 2147483647 h 220"/>
              <a:gd name="T4" fmla="*/ 2147483647 w 450"/>
              <a:gd name="T5" fmla="*/ 2147483647 h 220"/>
              <a:gd name="T6" fmla="*/ 2147483647 w 450"/>
              <a:gd name="T7" fmla="*/ 2147483647 h 220"/>
              <a:gd name="T8" fmla="*/ 2147483647 w 450"/>
              <a:gd name="T9" fmla="*/ 2147483647 h 220"/>
              <a:gd name="T10" fmla="*/ 2147483647 w 450"/>
              <a:gd name="T11" fmla="*/ 2147483647 h 220"/>
              <a:gd name="T12" fmla="*/ 2147483647 w 450"/>
              <a:gd name="T13" fmla="*/ 2147483647 h 220"/>
              <a:gd name="T14" fmla="*/ 2147483647 w 450"/>
              <a:gd name="T15" fmla="*/ 2147483647 h 220"/>
              <a:gd name="T16" fmla="*/ 2147483647 w 450"/>
              <a:gd name="T17" fmla="*/ 2147483647 h 220"/>
              <a:gd name="T18" fmla="*/ 2147483647 w 450"/>
              <a:gd name="T19" fmla="*/ 2147483647 h 220"/>
              <a:gd name="T20" fmla="*/ 2147483647 w 450"/>
              <a:gd name="T21" fmla="*/ 0 h 220"/>
              <a:gd name="T22" fmla="*/ 0 w 450"/>
              <a:gd name="T23" fmla="*/ 2147483647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0"/>
              <a:gd name="T37" fmla="*/ 0 h 220"/>
              <a:gd name="T38" fmla="*/ 450 w 450"/>
              <a:gd name="T39" fmla="*/ 220 h 2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0" h="220">
                <a:moveTo>
                  <a:pt x="0" y="80"/>
                </a:moveTo>
                <a:lnTo>
                  <a:pt x="137" y="151"/>
                </a:lnTo>
                <a:lnTo>
                  <a:pt x="164" y="187"/>
                </a:lnTo>
                <a:lnTo>
                  <a:pt x="174" y="220"/>
                </a:lnTo>
                <a:lnTo>
                  <a:pt x="252" y="143"/>
                </a:lnTo>
                <a:lnTo>
                  <a:pt x="450" y="113"/>
                </a:lnTo>
                <a:lnTo>
                  <a:pt x="363" y="58"/>
                </a:lnTo>
                <a:lnTo>
                  <a:pt x="246" y="109"/>
                </a:lnTo>
                <a:lnTo>
                  <a:pt x="135" y="64"/>
                </a:lnTo>
                <a:lnTo>
                  <a:pt x="200" y="10"/>
                </a:lnTo>
                <a:lnTo>
                  <a:pt x="143" y="0"/>
                </a:lnTo>
                <a:lnTo>
                  <a:pt x="0" y="8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1" name="Freeform 84">
            <a:extLst>
              <a:ext uri="{FF2B5EF4-FFF2-40B4-BE49-F238E27FC236}">
                <a16:creationId xmlns:a16="http://schemas.microsoft.com/office/drawing/2014/main" id="{9343DEA0-9FF1-6E41-9957-57ECA58F3387}"/>
              </a:ext>
            </a:extLst>
          </p:cNvPr>
          <p:cNvSpPr>
            <a:spLocks/>
          </p:cNvSpPr>
          <p:nvPr/>
        </p:nvSpPr>
        <p:spPr bwMode="auto">
          <a:xfrm>
            <a:off x="9603643" y="3353732"/>
            <a:ext cx="354853" cy="423057"/>
          </a:xfrm>
          <a:custGeom>
            <a:avLst/>
            <a:gdLst>
              <a:gd name="T0" fmla="*/ 2147483647 w 295"/>
              <a:gd name="T1" fmla="*/ 0 h 342"/>
              <a:gd name="T2" fmla="*/ 2147483647 w 295"/>
              <a:gd name="T3" fmla="*/ 2147483647 h 342"/>
              <a:gd name="T4" fmla="*/ 2147483647 w 295"/>
              <a:gd name="T5" fmla="*/ 2147483647 h 342"/>
              <a:gd name="T6" fmla="*/ 2147483647 w 295"/>
              <a:gd name="T7" fmla="*/ 2147483647 h 342"/>
              <a:gd name="T8" fmla="*/ 2147483647 w 295"/>
              <a:gd name="T9" fmla="*/ 2147483647 h 342"/>
              <a:gd name="T10" fmla="*/ 2147483647 w 295"/>
              <a:gd name="T11" fmla="*/ 2147483647 h 342"/>
              <a:gd name="T12" fmla="*/ 2147483647 w 295"/>
              <a:gd name="T13" fmla="*/ 2147483647 h 342"/>
              <a:gd name="T14" fmla="*/ 2147483647 w 295"/>
              <a:gd name="T15" fmla="*/ 2147483647 h 342"/>
              <a:gd name="T16" fmla="*/ 2147483647 w 295"/>
              <a:gd name="T17" fmla="*/ 2147483647 h 342"/>
              <a:gd name="T18" fmla="*/ 2147483647 w 295"/>
              <a:gd name="T19" fmla="*/ 2147483647 h 342"/>
              <a:gd name="T20" fmla="*/ 0 w 295"/>
              <a:gd name="T21" fmla="*/ 2147483647 h 342"/>
              <a:gd name="T22" fmla="*/ 2147483647 w 295"/>
              <a:gd name="T23" fmla="*/ 2147483647 h 342"/>
              <a:gd name="T24" fmla="*/ 2147483647 w 295"/>
              <a:gd name="T25" fmla="*/ 2147483647 h 342"/>
              <a:gd name="T26" fmla="*/ 2147483647 w 295"/>
              <a:gd name="T27" fmla="*/ 2147483647 h 342"/>
              <a:gd name="T28" fmla="*/ 2147483647 w 295"/>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5"/>
              <a:gd name="T46" fmla="*/ 0 h 342"/>
              <a:gd name="T47" fmla="*/ 295 w 295"/>
              <a:gd name="T48" fmla="*/ 342 h 3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5" h="342">
                <a:moveTo>
                  <a:pt x="141" y="0"/>
                </a:moveTo>
                <a:lnTo>
                  <a:pt x="235" y="28"/>
                </a:lnTo>
                <a:lnTo>
                  <a:pt x="255" y="95"/>
                </a:lnTo>
                <a:lnTo>
                  <a:pt x="200" y="151"/>
                </a:lnTo>
                <a:lnTo>
                  <a:pt x="214" y="177"/>
                </a:lnTo>
                <a:lnTo>
                  <a:pt x="267" y="147"/>
                </a:lnTo>
                <a:lnTo>
                  <a:pt x="289" y="153"/>
                </a:lnTo>
                <a:lnTo>
                  <a:pt x="295" y="246"/>
                </a:lnTo>
                <a:lnTo>
                  <a:pt x="237" y="323"/>
                </a:lnTo>
                <a:lnTo>
                  <a:pt x="237" y="342"/>
                </a:lnTo>
                <a:lnTo>
                  <a:pt x="0" y="342"/>
                </a:lnTo>
                <a:lnTo>
                  <a:pt x="34" y="246"/>
                </a:lnTo>
                <a:lnTo>
                  <a:pt x="16" y="171"/>
                </a:lnTo>
                <a:lnTo>
                  <a:pt x="47" y="91"/>
                </a:lnTo>
                <a:lnTo>
                  <a:pt x="141" y="0"/>
                </a:lnTo>
                <a:close/>
              </a:path>
            </a:pathLst>
          </a:custGeom>
          <a:solidFill>
            <a:schemeClr val="bg1">
              <a:lumMod val="50000"/>
              <a:lumOff val="50000"/>
            </a:schemeClr>
          </a:solidFill>
          <a:ln w="6350" cmpd="sng">
            <a:solidFill>
              <a:schemeClr val="tx1"/>
            </a:solidFill>
            <a:prstDash val="solid"/>
            <a:round/>
            <a:headEnd/>
            <a:tailEnd/>
          </a:ln>
        </p:spPr>
        <p:txBody>
          <a:bodyPr/>
          <a:lstStyle/>
          <a:p>
            <a:pPr defTabSz="462861"/>
            <a:endParaRPr lang="en-US" sz="711">
              <a:solidFill>
                <a:prstClr val="black"/>
              </a:solidFill>
              <a:latin typeface="Calibri"/>
            </a:endParaRPr>
          </a:p>
        </p:txBody>
      </p:sp>
      <p:sp>
        <p:nvSpPr>
          <p:cNvPr id="232" name="Freeform 85">
            <a:extLst>
              <a:ext uri="{FF2B5EF4-FFF2-40B4-BE49-F238E27FC236}">
                <a16:creationId xmlns:a16="http://schemas.microsoft.com/office/drawing/2014/main" id="{1AB2FA2F-A0BC-FB41-BFF7-98926591AD32}"/>
              </a:ext>
            </a:extLst>
          </p:cNvPr>
          <p:cNvSpPr>
            <a:spLocks/>
          </p:cNvSpPr>
          <p:nvPr/>
        </p:nvSpPr>
        <p:spPr bwMode="auto">
          <a:xfrm>
            <a:off x="9217804" y="3697886"/>
            <a:ext cx="325408" cy="565754"/>
          </a:xfrm>
          <a:custGeom>
            <a:avLst/>
            <a:gdLst>
              <a:gd name="T0" fmla="*/ 2147483647 w 268"/>
              <a:gd name="T1" fmla="*/ 0 h 457"/>
              <a:gd name="T2" fmla="*/ 2147483647 w 268"/>
              <a:gd name="T3" fmla="*/ 0 h 457"/>
              <a:gd name="T4" fmla="*/ 2147483647 w 268"/>
              <a:gd name="T5" fmla="*/ 2147483647 h 457"/>
              <a:gd name="T6" fmla="*/ 2147483647 w 268"/>
              <a:gd name="T7" fmla="*/ 2147483647 h 457"/>
              <a:gd name="T8" fmla="*/ 2147483647 w 268"/>
              <a:gd name="T9" fmla="*/ 2147483647 h 457"/>
              <a:gd name="T10" fmla="*/ 2147483647 w 268"/>
              <a:gd name="T11" fmla="*/ 2147483647 h 457"/>
              <a:gd name="T12" fmla="*/ 2147483647 w 268"/>
              <a:gd name="T13" fmla="*/ 2147483647 h 457"/>
              <a:gd name="T14" fmla="*/ 2147483647 w 268"/>
              <a:gd name="T15" fmla="*/ 2147483647 h 457"/>
              <a:gd name="T16" fmla="*/ 2147483647 w 268"/>
              <a:gd name="T17" fmla="*/ 2147483647 h 457"/>
              <a:gd name="T18" fmla="*/ 2147483647 w 268"/>
              <a:gd name="T19" fmla="*/ 2147483647 h 457"/>
              <a:gd name="T20" fmla="*/ 2147483647 w 268"/>
              <a:gd name="T21" fmla="*/ 2147483647 h 457"/>
              <a:gd name="T22" fmla="*/ 2147483647 w 268"/>
              <a:gd name="T23" fmla="*/ 2147483647 h 457"/>
              <a:gd name="T24" fmla="*/ 0 w 268"/>
              <a:gd name="T25" fmla="*/ 2147483647 h 457"/>
              <a:gd name="T26" fmla="*/ 2147483647 w 268"/>
              <a:gd name="T27" fmla="*/ 2147483647 h 457"/>
              <a:gd name="T28" fmla="*/ 2147483647 w 268"/>
              <a:gd name="T29" fmla="*/ 2147483647 h 457"/>
              <a:gd name="T30" fmla="*/ 2147483647 w 268"/>
              <a:gd name="T31" fmla="*/ 2147483647 h 457"/>
              <a:gd name="T32" fmla="*/ 2147483647 w 268"/>
              <a:gd name="T33" fmla="*/ 2147483647 h 457"/>
              <a:gd name="T34" fmla="*/ 2147483647 w 268"/>
              <a:gd name="T35" fmla="*/ 0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
              <a:gd name="T55" fmla="*/ 0 h 457"/>
              <a:gd name="T56" fmla="*/ 268 w 268"/>
              <a:gd name="T57" fmla="*/ 457 h 4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 h="457">
                <a:moveTo>
                  <a:pt x="68" y="0"/>
                </a:moveTo>
                <a:lnTo>
                  <a:pt x="244" y="0"/>
                </a:lnTo>
                <a:lnTo>
                  <a:pt x="266" y="68"/>
                </a:lnTo>
                <a:lnTo>
                  <a:pt x="266" y="303"/>
                </a:lnTo>
                <a:lnTo>
                  <a:pt x="268" y="324"/>
                </a:lnTo>
                <a:lnTo>
                  <a:pt x="234" y="364"/>
                </a:lnTo>
                <a:lnTo>
                  <a:pt x="227" y="419"/>
                </a:lnTo>
                <a:lnTo>
                  <a:pt x="161" y="457"/>
                </a:lnTo>
                <a:lnTo>
                  <a:pt x="131" y="447"/>
                </a:lnTo>
                <a:lnTo>
                  <a:pt x="64" y="350"/>
                </a:lnTo>
                <a:lnTo>
                  <a:pt x="83" y="320"/>
                </a:lnTo>
                <a:lnTo>
                  <a:pt x="56" y="301"/>
                </a:lnTo>
                <a:lnTo>
                  <a:pt x="0" y="209"/>
                </a:lnTo>
                <a:lnTo>
                  <a:pt x="4" y="152"/>
                </a:lnTo>
                <a:lnTo>
                  <a:pt x="44" y="106"/>
                </a:lnTo>
                <a:lnTo>
                  <a:pt x="34" y="80"/>
                </a:lnTo>
                <a:lnTo>
                  <a:pt x="85" y="43"/>
                </a:lnTo>
                <a:lnTo>
                  <a:pt x="68"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3" name="Freeform 86">
            <a:extLst>
              <a:ext uri="{FF2B5EF4-FFF2-40B4-BE49-F238E27FC236}">
                <a16:creationId xmlns:a16="http://schemas.microsoft.com/office/drawing/2014/main" id="{08530224-74CF-9E46-9908-967105742A77}"/>
              </a:ext>
            </a:extLst>
          </p:cNvPr>
          <p:cNvSpPr>
            <a:spLocks/>
          </p:cNvSpPr>
          <p:nvPr/>
        </p:nvSpPr>
        <p:spPr bwMode="auto">
          <a:xfrm>
            <a:off x="9492076" y="3775108"/>
            <a:ext cx="263425" cy="438167"/>
          </a:xfrm>
          <a:custGeom>
            <a:avLst/>
            <a:gdLst>
              <a:gd name="T0" fmla="*/ 2147483647 w 217"/>
              <a:gd name="T1" fmla="*/ 0 h 354"/>
              <a:gd name="T2" fmla="*/ 2147483647 w 217"/>
              <a:gd name="T3" fmla="*/ 2147483647 h 354"/>
              <a:gd name="T4" fmla="*/ 2147483647 w 217"/>
              <a:gd name="T5" fmla="*/ 2147483647 h 354"/>
              <a:gd name="T6" fmla="*/ 2147483647 w 217"/>
              <a:gd name="T7" fmla="*/ 2147483647 h 354"/>
              <a:gd name="T8" fmla="*/ 2147483647 w 217"/>
              <a:gd name="T9" fmla="*/ 2147483647 h 354"/>
              <a:gd name="T10" fmla="*/ 2147483647 w 217"/>
              <a:gd name="T11" fmla="*/ 2147483647 h 354"/>
              <a:gd name="T12" fmla="*/ 0 w 217"/>
              <a:gd name="T13" fmla="*/ 2147483647 h 354"/>
              <a:gd name="T14" fmla="*/ 2147483647 w 217"/>
              <a:gd name="T15" fmla="*/ 2147483647 h 354"/>
              <a:gd name="T16" fmla="*/ 2147483647 w 217"/>
              <a:gd name="T17" fmla="*/ 2147483647 h 354"/>
              <a:gd name="T18" fmla="*/ 2147483647 w 217"/>
              <a:gd name="T19" fmla="*/ 0 h 3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7"/>
              <a:gd name="T31" fmla="*/ 0 h 354"/>
              <a:gd name="T32" fmla="*/ 217 w 217"/>
              <a:gd name="T33" fmla="*/ 354 h 3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7" h="354">
                <a:moveTo>
                  <a:pt x="40" y="0"/>
                </a:moveTo>
                <a:lnTo>
                  <a:pt x="58" y="12"/>
                </a:lnTo>
                <a:lnTo>
                  <a:pt x="88" y="2"/>
                </a:lnTo>
                <a:lnTo>
                  <a:pt x="217" y="2"/>
                </a:lnTo>
                <a:lnTo>
                  <a:pt x="217" y="230"/>
                </a:lnTo>
                <a:lnTo>
                  <a:pt x="137" y="327"/>
                </a:lnTo>
                <a:lnTo>
                  <a:pt x="0" y="354"/>
                </a:lnTo>
                <a:lnTo>
                  <a:pt x="8" y="299"/>
                </a:lnTo>
                <a:lnTo>
                  <a:pt x="40" y="264"/>
                </a:lnTo>
                <a:lnTo>
                  <a:pt x="4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4" name="Freeform 87">
            <a:extLst>
              <a:ext uri="{FF2B5EF4-FFF2-40B4-BE49-F238E27FC236}">
                <a16:creationId xmlns:a16="http://schemas.microsoft.com/office/drawing/2014/main" id="{5FCD844F-A736-D14B-B0F8-E54106D8C868}"/>
              </a:ext>
            </a:extLst>
          </p:cNvPr>
          <p:cNvSpPr>
            <a:spLocks/>
          </p:cNvSpPr>
          <p:nvPr/>
        </p:nvSpPr>
        <p:spPr bwMode="auto">
          <a:xfrm>
            <a:off x="9755503" y="3615841"/>
            <a:ext cx="362597" cy="511815"/>
          </a:xfrm>
          <a:custGeom>
            <a:avLst/>
            <a:gdLst>
              <a:gd name="T0" fmla="*/ 0 w 300"/>
              <a:gd name="T1" fmla="*/ 2147483647 h 303"/>
              <a:gd name="T2" fmla="*/ 2147483647 w 300"/>
              <a:gd name="T3" fmla="*/ 2147483647 h 303"/>
              <a:gd name="T4" fmla="*/ 2147483647 w 300"/>
              <a:gd name="T5" fmla="*/ 2147483647 h 303"/>
              <a:gd name="T6" fmla="*/ 2147483647 w 300"/>
              <a:gd name="T7" fmla="*/ 2147483647 h 303"/>
              <a:gd name="T8" fmla="*/ 2147483647 w 300"/>
              <a:gd name="T9" fmla="*/ 0 h 303"/>
              <a:gd name="T10" fmla="*/ 2147483647 w 300"/>
              <a:gd name="T11" fmla="*/ 2147483647 h 303"/>
              <a:gd name="T12" fmla="*/ 2147483647 w 300"/>
              <a:gd name="T13" fmla="*/ 2147483647 h 303"/>
              <a:gd name="T14" fmla="*/ 2147483647 w 300"/>
              <a:gd name="T15" fmla="*/ 2147483647 h 303"/>
              <a:gd name="T16" fmla="*/ 2147483647 w 300"/>
              <a:gd name="T17" fmla="*/ 2147483647 h 303"/>
              <a:gd name="T18" fmla="*/ 2147483647 w 300"/>
              <a:gd name="T19" fmla="*/ 2147483647 h 303"/>
              <a:gd name="T20" fmla="*/ 2147483647 w 300"/>
              <a:gd name="T21" fmla="*/ 2147483647 h 303"/>
              <a:gd name="T22" fmla="*/ 2147483647 w 300"/>
              <a:gd name="T23" fmla="*/ 2147483647 h 303"/>
              <a:gd name="T24" fmla="*/ 0 w 300"/>
              <a:gd name="T25" fmla="*/ 2147483647 h 303"/>
              <a:gd name="T26" fmla="*/ 0 w 300"/>
              <a:gd name="T27" fmla="*/ 2147483647 h 3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0"/>
              <a:gd name="T43" fmla="*/ 0 h 303"/>
              <a:gd name="T44" fmla="*/ 300 w 300"/>
              <a:gd name="T45" fmla="*/ 303 h 3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0" h="303">
                <a:moveTo>
                  <a:pt x="0" y="22"/>
                </a:moveTo>
                <a:lnTo>
                  <a:pt x="113" y="21"/>
                </a:lnTo>
                <a:lnTo>
                  <a:pt x="155" y="41"/>
                </a:lnTo>
                <a:lnTo>
                  <a:pt x="218" y="41"/>
                </a:lnTo>
                <a:lnTo>
                  <a:pt x="300" y="0"/>
                </a:lnTo>
                <a:lnTo>
                  <a:pt x="300" y="132"/>
                </a:lnTo>
                <a:lnTo>
                  <a:pt x="288" y="138"/>
                </a:lnTo>
                <a:lnTo>
                  <a:pt x="248" y="218"/>
                </a:lnTo>
                <a:lnTo>
                  <a:pt x="226" y="218"/>
                </a:lnTo>
                <a:lnTo>
                  <a:pt x="153" y="303"/>
                </a:lnTo>
                <a:lnTo>
                  <a:pt x="129" y="281"/>
                </a:lnTo>
                <a:lnTo>
                  <a:pt x="92" y="291"/>
                </a:lnTo>
                <a:lnTo>
                  <a:pt x="0" y="220"/>
                </a:lnTo>
                <a:lnTo>
                  <a:pt x="0" y="22"/>
                </a:lnTo>
                <a:close/>
              </a:path>
            </a:pathLst>
          </a:custGeom>
          <a:solidFill>
            <a:schemeClr val="tx1">
              <a:lumMod val="85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5" name="Freeform 88">
            <a:extLst>
              <a:ext uri="{FF2B5EF4-FFF2-40B4-BE49-F238E27FC236}">
                <a16:creationId xmlns:a16="http://schemas.microsoft.com/office/drawing/2014/main" id="{CAD0EEB3-4C90-324A-9A8F-E2C21688AB7A}"/>
              </a:ext>
            </a:extLst>
          </p:cNvPr>
          <p:cNvSpPr>
            <a:spLocks/>
          </p:cNvSpPr>
          <p:nvPr/>
        </p:nvSpPr>
        <p:spPr bwMode="auto">
          <a:xfrm>
            <a:off x="7229709" y="2970969"/>
            <a:ext cx="973128" cy="512031"/>
          </a:xfrm>
          <a:custGeom>
            <a:avLst/>
            <a:gdLst>
              <a:gd name="T0" fmla="*/ 2147483647 w 803"/>
              <a:gd name="T1" fmla="*/ 0 h 413"/>
              <a:gd name="T2" fmla="*/ 2147483647 w 803"/>
              <a:gd name="T3" fmla="*/ 2147483647 h 413"/>
              <a:gd name="T4" fmla="*/ 2147483647 w 803"/>
              <a:gd name="T5" fmla="*/ 2147483647 h 413"/>
              <a:gd name="T6" fmla="*/ 2147483647 w 803"/>
              <a:gd name="T7" fmla="*/ 2147483647 h 413"/>
              <a:gd name="T8" fmla="*/ 2147483647 w 803"/>
              <a:gd name="T9" fmla="*/ 2147483647 h 413"/>
              <a:gd name="T10" fmla="*/ 2147483647 w 803"/>
              <a:gd name="T11" fmla="*/ 2147483647 h 413"/>
              <a:gd name="T12" fmla="*/ 2147483647 w 803"/>
              <a:gd name="T13" fmla="*/ 2147483647 h 413"/>
              <a:gd name="T14" fmla="*/ 2147483647 w 803"/>
              <a:gd name="T15" fmla="*/ 2147483647 h 413"/>
              <a:gd name="T16" fmla="*/ 2147483647 w 803"/>
              <a:gd name="T17" fmla="*/ 2147483647 h 413"/>
              <a:gd name="T18" fmla="*/ 2147483647 w 803"/>
              <a:gd name="T19" fmla="*/ 2147483647 h 413"/>
              <a:gd name="T20" fmla="*/ 0 w 803"/>
              <a:gd name="T21" fmla="*/ 2147483647 h 413"/>
              <a:gd name="T22" fmla="*/ 2147483647 w 803"/>
              <a:gd name="T23" fmla="*/ 0 h 4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3"/>
              <a:gd name="T37" fmla="*/ 0 h 413"/>
              <a:gd name="T38" fmla="*/ 803 w 803"/>
              <a:gd name="T39" fmla="*/ 413 h 4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3" h="413">
                <a:moveTo>
                  <a:pt x="2" y="0"/>
                </a:moveTo>
                <a:lnTo>
                  <a:pt x="803" y="1"/>
                </a:lnTo>
                <a:lnTo>
                  <a:pt x="803" y="358"/>
                </a:lnTo>
                <a:lnTo>
                  <a:pt x="329" y="358"/>
                </a:lnTo>
                <a:lnTo>
                  <a:pt x="329" y="380"/>
                </a:lnTo>
                <a:lnTo>
                  <a:pt x="216" y="413"/>
                </a:lnTo>
                <a:lnTo>
                  <a:pt x="157" y="298"/>
                </a:lnTo>
                <a:lnTo>
                  <a:pt x="115" y="316"/>
                </a:lnTo>
                <a:lnTo>
                  <a:pt x="99" y="292"/>
                </a:lnTo>
                <a:lnTo>
                  <a:pt x="123" y="231"/>
                </a:lnTo>
                <a:lnTo>
                  <a:pt x="0" y="104"/>
                </a:lnTo>
                <a:lnTo>
                  <a:pt x="2" y="0"/>
                </a:lnTo>
                <a:close/>
              </a:path>
            </a:pathLst>
          </a:custGeom>
          <a:solidFill>
            <a:srgbClr val="7F7F7F"/>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6" name="Rectangle 89">
            <a:extLst>
              <a:ext uri="{FF2B5EF4-FFF2-40B4-BE49-F238E27FC236}">
                <a16:creationId xmlns:a16="http://schemas.microsoft.com/office/drawing/2014/main" id="{F2659063-32F7-2046-A066-3276B26FD137}"/>
              </a:ext>
            </a:extLst>
          </p:cNvPr>
          <p:cNvSpPr>
            <a:spLocks noChangeArrowheads="1"/>
          </p:cNvSpPr>
          <p:nvPr/>
        </p:nvSpPr>
        <p:spPr bwMode="auto">
          <a:xfrm>
            <a:off x="7620201" y="3414169"/>
            <a:ext cx="582638" cy="436488"/>
          </a:xfrm>
          <a:prstGeom prst="rect">
            <a:avLst/>
          </a:prstGeom>
          <a:solidFill>
            <a:schemeClr val="bg1">
              <a:lumMod val="50000"/>
              <a:lumOff val="50000"/>
            </a:schemeClr>
          </a:solidFill>
          <a:ln w="6350">
            <a:solidFill>
              <a:schemeClr val="tx1"/>
            </a:solidFill>
            <a:miter lim="800000"/>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7" name="Freeform 90">
            <a:extLst>
              <a:ext uri="{FF2B5EF4-FFF2-40B4-BE49-F238E27FC236}">
                <a16:creationId xmlns:a16="http://schemas.microsoft.com/office/drawing/2014/main" id="{A5C30015-4C23-2D4E-A8BD-AFFD34AF0B6F}"/>
              </a:ext>
            </a:extLst>
          </p:cNvPr>
          <p:cNvSpPr>
            <a:spLocks/>
          </p:cNvSpPr>
          <p:nvPr/>
        </p:nvSpPr>
        <p:spPr bwMode="auto">
          <a:xfrm>
            <a:off x="8202837" y="2970969"/>
            <a:ext cx="604331" cy="329045"/>
          </a:xfrm>
          <a:custGeom>
            <a:avLst/>
            <a:gdLst>
              <a:gd name="T0" fmla="*/ 0 w 498"/>
              <a:gd name="T1" fmla="*/ 2147483647 h 266"/>
              <a:gd name="T2" fmla="*/ 2147483647 w 498"/>
              <a:gd name="T3" fmla="*/ 0 h 266"/>
              <a:gd name="T4" fmla="*/ 2147483647 w 498"/>
              <a:gd name="T5" fmla="*/ 2147483647 h 266"/>
              <a:gd name="T6" fmla="*/ 2147483647 w 498"/>
              <a:gd name="T7" fmla="*/ 2147483647 h 266"/>
              <a:gd name="T8" fmla="*/ 0 w 498"/>
              <a:gd name="T9" fmla="*/ 2147483647 h 266"/>
              <a:gd name="T10" fmla="*/ 0 w 498"/>
              <a:gd name="T11" fmla="*/ 2147483647 h 266"/>
              <a:gd name="T12" fmla="*/ 0 60000 65536"/>
              <a:gd name="T13" fmla="*/ 0 60000 65536"/>
              <a:gd name="T14" fmla="*/ 0 60000 65536"/>
              <a:gd name="T15" fmla="*/ 0 60000 65536"/>
              <a:gd name="T16" fmla="*/ 0 60000 65536"/>
              <a:gd name="T17" fmla="*/ 0 60000 65536"/>
              <a:gd name="T18" fmla="*/ 0 w 498"/>
              <a:gd name="T19" fmla="*/ 0 h 266"/>
              <a:gd name="T20" fmla="*/ 498 w 498"/>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498" h="266">
                <a:moveTo>
                  <a:pt x="0" y="1"/>
                </a:moveTo>
                <a:lnTo>
                  <a:pt x="448" y="0"/>
                </a:lnTo>
                <a:lnTo>
                  <a:pt x="490" y="200"/>
                </a:lnTo>
                <a:lnTo>
                  <a:pt x="498" y="266"/>
                </a:lnTo>
                <a:lnTo>
                  <a:pt x="0" y="265"/>
                </a:lnTo>
                <a:lnTo>
                  <a:pt x="0" y="1"/>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8" name="Freeform 91">
            <a:extLst>
              <a:ext uri="{FF2B5EF4-FFF2-40B4-BE49-F238E27FC236}">
                <a16:creationId xmlns:a16="http://schemas.microsoft.com/office/drawing/2014/main" id="{0AAF4633-EBBC-0045-A3FD-80B7F007CE27}"/>
              </a:ext>
            </a:extLst>
          </p:cNvPr>
          <p:cNvSpPr>
            <a:spLocks/>
          </p:cNvSpPr>
          <p:nvPr/>
        </p:nvSpPr>
        <p:spPr bwMode="auto">
          <a:xfrm>
            <a:off x="8202837" y="3634090"/>
            <a:ext cx="715900" cy="337438"/>
          </a:xfrm>
          <a:custGeom>
            <a:avLst/>
            <a:gdLst>
              <a:gd name="T0" fmla="*/ 0 w 590"/>
              <a:gd name="T1" fmla="*/ 0 h 274"/>
              <a:gd name="T2" fmla="*/ 2147483647 w 590"/>
              <a:gd name="T3" fmla="*/ 0 h 274"/>
              <a:gd name="T4" fmla="*/ 2147483647 w 590"/>
              <a:gd name="T5" fmla="*/ 2147483647 h 274"/>
              <a:gd name="T6" fmla="*/ 2147483647 w 590"/>
              <a:gd name="T7" fmla="*/ 2147483647 h 274"/>
              <a:gd name="T8" fmla="*/ 2147483647 w 590"/>
              <a:gd name="T9" fmla="*/ 2147483647 h 274"/>
              <a:gd name="T10" fmla="*/ 2147483647 w 590"/>
              <a:gd name="T11" fmla="*/ 2147483647 h 274"/>
              <a:gd name="T12" fmla="*/ 2147483647 w 590"/>
              <a:gd name="T13" fmla="*/ 2147483647 h 274"/>
              <a:gd name="T14" fmla="*/ 2147483647 w 590"/>
              <a:gd name="T15" fmla="*/ 2147483647 h 274"/>
              <a:gd name="T16" fmla="*/ 0 w 590"/>
              <a:gd name="T17" fmla="*/ 2147483647 h 274"/>
              <a:gd name="T18" fmla="*/ 0 w 590"/>
              <a:gd name="T19" fmla="*/ 0 h 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0"/>
              <a:gd name="T31" fmla="*/ 0 h 274"/>
              <a:gd name="T32" fmla="*/ 590 w 590"/>
              <a:gd name="T33" fmla="*/ 274 h 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0" h="274">
                <a:moveTo>
                  <a:pt x="0" y="0"/>
                </a:moveTo>
                <a:lnTo>
                  <a:pt x="364" y="0"/>
                </a:lnTo>
                <a:lnTo>
                  <a:pt x="401" y="25"/>
                </a:lnTo>
                <a:lnTo>
                  <a:pt x="485" y="47"/>
                </a:lnTo>
                <a:lnTo>
                  <a:pt x="540" y="208"/>
                </a:lnTo>
                <a:lnTo>
                  <a:pt x="590" y="274"/>
                </a:lnTo>
                <a:lnTo>
                  <a:pt x="125" y="273"/>
                </a:lnTo>
                <a:lnTo>
                  <a:pt x="125" y="175"/>
                </a:lnTo>
                <a:lnTo>
                  <a:pt x="0" y="177"/>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39" name="Rectangle 92">
            <a:extLst>
              <a:ext uri="{FF2B5EF4-FFF2-40B4-BE49-F238E27FC236}">
                <a16:creationId xmlns:a16="http://schemas.microsoft.com/office/drawing/2014/main" id="{7A99465A-688A-DE49-AD5B-B115E44868E6}"/>
              </a:ext>
            </a:extLst>
          </p:cNvPr>
          <p:cNvSpPr>
            <a:spLocks noChangeArrowheads="1"/>
          </p:cNvSpPr>
          <p:nvPr/>
        </p:nvSpPr>
        <p:spPr bwMode="auto">
          <a:xfrm>
            <a:off x="7798400" y="3847299"/>
            <a:ext cx="556294" cy="433128"/>
          </a:xfrm>
          <a:prstGeom prst="rect">
            <a:avLst/>
          </a:pr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40" name="Freeform 93">
            <a:extLst>
              <a:ext uri="{FF2B5EF4-FFF2-40B4-BE49-F238E27FC236}">
                <a16:creationId xmlns:a16="http://schemas.microsoft.com/office/drawing/2014/main" id="{1187F20C-3858-474B-9B28-0518850C86AA}"/>
              </a:ext>
            </a:extLst>
          </p:cNvPr>
          <p:cNvSpPr>
            <a:spLocks/>
          </p:cNvSpPr>
          <p:nvPr/>
        </p:nvSpPr>
        <p:spPr bwMode="auto">
          <a:xfrm>
            <a:off x="9941449" y="3916126"/>
            <a:ext cx="433879" cy="335760"/>
          </a:xfrm>
          <a:custGeom>
            <a:avLst/>
            <a:gdLst>
              <a:gd name="T0" fmla="*/ 2147483647 w 357"/>
              <a:gd name="T1" fmla="*/ 0 h 270"/>
              <a:gd name="T2" fmla="*/ 2147483647 w 357"/>
              <a:gd name="T3" fmla="*/ 0 h 270"/>
              <a:gd name="T4" fmla="*/ 2147483647 w 357"/>
              <a:gd name="T5" fmla="*/ 2147483647 h 270"/>
              <a:gd name="T6" fmla="*/ 2147483647 w 357"/>
              <a:gd name="T7" fmla="*/ 2147483647 h 270"/>
              <a:gd name="T8" fmla="*/ 0 w 357"/>
              <a:gd name="T9" fmla="*/ 2147483647 h 270"/>
              <a:gd name="T10" fmla="*/ 2147483647 w 357"/>
              <a:gd name="T11" fmla="*/ 2147483647 h 270"/>
              <a:gd name="T12" fmla="*/ 2147483647 w 357"/>
              <a:gd name="T13" fmla="*/ 2147483647 h 270"/>
              <a:gd name="T14" fmla="*/ 2147483647 w 357"/>
              <a:gd name="T15" fmla="*/ 2147483647 h 270"/>
              <a:gd name="T16" fmla="*/ 2147483647 w 357"/>
              <a:gd name="T17" fmla="*/ 2147483647 h 270"/>
              <a:gd name="T18" fmla="*/ 2147483647 w 357"/>
              <a:gd name="T19" fmla="*/ 2147483647 h 270"/>
              <a:gd name="T20" fmla="*/ 2147483647 w 357"/>
              <a:gd name="T21" fmla="*/ 2147483647 h 270"/>
              <a:gd name="T22" fmla="*/ 2147483647 w 357"/>
              <a:gd name="T23" fmla="*/ 2147483647 h 270"/>
              <a:gd name="T24" fmla="*/ 2147483647 w 357"/>
              <a:gd name="T25" fmla="*/ 2147483647 h 270"/>
              <a:gd name="T26" fmla="*/ 2147483647 w 357"/>
              <a:gd name="T27" fmla="*/ 2147483647 h 270"/>
              <a:gd name="T28" fmla="*/ 2147483647 w 357"/>
              <a:gd name="T29" fmla="*/ 2147483647 h 270"/>
              <a:gd name="T30" fmla="*/ 2147483647 w 357"/>
              <a:gd name="T31" fmla="*/ 2147483647 h 270"/>
              <a:gd name="T32" fmla="*/ 2147483647 w 357"/>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7"/>
              <a:gd name="T52" fmla="*/ 0 h 270"/>
              <a:gd name="T53" fmla="*/ 357 w 357"/>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7" h="270">
                <a:moveTo>
                  <a:pt x="147" y="0"/>
                </a:moveTo>
                <a:lnTo>
                  <a:pt x="137" y="0"/>
                </a:lnTo>
                <a:lnTo>
                  <a:pt x="95" y="82"/>
                </a:lnTo>
                <a:lnTo>
                  <a:pt x="71" y="82"/>
                </a:lnTo>
                <a:lnTo>
                  <a:pt x="0" y="165"/>
                </a:lnTo>
                <a:lnTo>
                  <a:pt x="31" y="252"/>
                </a:lnTo>
                <a:lnTo>
                  <a:pt x="141" y="270"/>
                </a:lnTo>
                <a:lnTo>
                  <a:pt x="170" y="248"/>
                </a:lnTo>
                <a:lnTo>
                  <a:pt x="202" y="185"/>
                </a:lnTo>
                <a:lnTo>
                  <a:pt x="210" y="179"/>
                </a:lnTo>
                <a:lnTo>
                  <a:pt x="357" y="127"/>
                </a:lnTo>
                <a:lnTo>
                  <a:pt x="347" y="103"/>
                </a:lnTo>
                <a:lnTo>
                  <a:pt x="290" y="84"/>
                </a:lnTo>
                <a:lnTo>
                  <a:pt x="208" y="127"/>
                </a:lnTo>
                <a:lnTo>
                  <a:pt x="208" y="52"/>
                </a:lnTo>
                <a:lnTo>
                  <a:pt x="147" y="52"/>
                </a:lnTo>
                <a:lnTo>
                  <a:pt x="147"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1" name="Freeform 94">
            <a:extLst>
              <a:ext uri="{FF2B5EF4-FFF2-40B4-BE49-F238E27FC236}">
                <a16:creationId xmlns:a16="http://schemas.microsoft.com/office/drawing/2014/main" id="{B2D0FAFF-9540-F440-B5DD-396524FA3BFE}"/>
              </a:ext>
            </a:extLst>
          </p:cNvPr>
          <p:cNvSpPr>
            <a:spLocks/>
          </p:cNvSpPr>
          <p:nvPr/>
        </p:nvSpPr>
        <p:spPr bwMode="auto">
          <a:xfrm>
            <a:off x="9805087" y="4075614"/>
            <a:ext cx="688007" cy="250141"/>
          </a:xfrm>
          <a:custGeom>
            <a:avLst/>
            <a:gdLst>
              <a:gd name="T0" fmla="*/ 0 w 570"/>
              <a:gd name="T1" fmla="*/ 2147483647 h 204"/>
              <a:gd name="T2" fmla="*/ 2147483647 w 570"/>
              <a:gd name="T3" fmla="*/ 2147483647 h 204"/>
              <a:gd name="T4" fmla="*/ 2147483647 w 570"/>
              <a:gd name="T5" fmla="*/ 2147483647 h 204"/>
              <a:gd name="T6" fmla="*/ 2147483647 w 570"/>
              <a:gd name="T7" fmla="*/ 2147483647 h 204"/>
              <a:gd name="T8" fmla="*/ 2147483647 w 570"/>
              <a:gd name="T9" fmla="*/ 2147483647 h 204"/>
              <a:gd name="T10" fmla="*/ 2147483647 w 570"/>
              <a:gd name="T11" fmla="*/ 2147483647 h 204"/>
              <a:gd name="T12" fmla="*/ 2147483647 w 570"/>
              <a:gd name="T13" fmla="*/ 0 h 204"/>
              <a:gd name="T14" fmla="*/ 2147483647 w 570"/>
              <a:gd name="T15" fmla="*/ 2147483647 h 204"/>
              <a:gd name="T16" fmla="*/ 2147483647 w 570"/>
              <a:gd name="T17" fmla="*/ 2147483647 h 204"/>
              <a:gd name="T18" fmla="*/ 2147483647 w 570"/>
              <a:gd name="T19" fmla="*/ 2147483647 h 204"/>
              <a:gd name="T20" fmla="*/ 2147483647 w 570"/>
              <a:gd name="T21" fmla="*/ 2147483647 h 204"/>
              <a:gd name="T22" fmla="*/ 0 w 570"/>
              <a:gd name="T23" fmla="*/ 2147483647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0"/>
              <a:gd name="T37" fmla="*/ 0 h 204"/>
              <a:gd name="T38" fmla="*/ 570 w 570"/>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0" h="204">
                <a:moveTo>
                  <a:pt x="0" y="204"/>
                </a:moveTo>
                <a:lnTo>
                  <a:pt x="17" y="184"/>
                </a:lnTo>
                <a:lnTo>
                  <a:pt x="145" y="125"/>
                </a:lnTo>
                <a:lnTo>
                  <a:pt x="256" y="143"/>
                </a:lnTo>
                <a:lnTo>
                  <a:pt x="289" y="114"/>
                </a:lnTo>
                <a:lnTo>
                  <a:pt x="310" y="57"/>
                </a:lnTo>
                <a:lnTo>
                  <a:pt x="472" y="0"/>
                </a:lnTo>
                <a:lnTo>
                  <a:pt x="498" y="91"/>
                </a:lnTo>
                <a:lnTo>
                  <a:pt x="570" y="109"/>
                </a:lnTo>
                <a:lnTo>
                  <a:pt x="534" y="152"/>
                </a:lnTo>
                <a:lnTo>
                  <a:pt x="558" y="204"/>
                </a:lnTo>
                <a:lnTo>
                  <a:pt x="0" y="204"/>
                </a:lnTo>
                <a:close/>
              </a:path>
            </a:pathLst>
          </a:custGeom>
          <a:solidFill>
            <a:schemeClr val="tx1">
              <a:lumMod val="85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2" name="Freeform 95">
            <a:extLst>
              <a:ext uri="{FF2B5EF4-FFF2-40B4-BE49-F238E27FC236}">
                <a16:creationId xmlns:a16="http://schemas.microsoft.com/office/drawing/2014/main" id="{8942B241-5F6F-F745-8D17-148C60C7ECE4}"/>
              </a:ext>
            </a:extLst>
          </p:cNvPr>
          <p:cNvSpPr>
            <a:spLocks/>
          </p:cNvSpPr>
          <p:nvPr/>
        </p:nvSpPr>
        <p:spPr bwMode="auto">
          <a:xfrm>
            <a:off x="9385154" y="4015178"/>
            <a:ext cx="595033" cy="335760"/>
          </a:xfrm>
          <a:custGeom>
            <a:avLst/>
            <a:gdLst>
              <a:gd name="T0" fmla="*/ 0 w 489"/>
              <a:gd name="T1" fmla="*/ 2147483647 h 268"/>
              <a:gd name="T2" fmla="*/ 2147483647 w 489"/>
              <a:gd name="T3" fmla="*/ 2147483647 h 268"/>
              <a:gd name="T4" fmla="*/ 2147483647 w 489"/>
              <a:gd name="T5" fmla="*/ 2147483647 h 268"/>
              <a:gd name="T6" fmla="*/ 2147483647 w 489"/>
              <a:gd name="T7" fmla="*/ 2147483647 h 268"/>
              <a:gd name="T8" fmla="*/ 2147483647 w 489"/>
              <a:gd name="T9" fmla="*/ 2147483647 h 268"/>
              <a:gd name="T10" fmla="*/ 2147483647 w 489"/>
              <a:gd name="T11" fmla="*/ 0 h 268"/>
              <a:gd name="T12" fmla="*/ 2147483647 w 489"/>
              <a:gd name="T13" fmla="*/ 2147483647 h 268"/>
              <a:gd name="T14" fmla="*/ 2147483647 w 489"/>
              <a:gd name="T15" fmla="*/ 2147483647 h 268"/>
              <a:gd name="T16" fmla="*/ 2147483647 w 489"/>
              <a:gd name="T17" fmla="*/ 2147483647 h 268"/>
              <a:gd name="T18" fmla="*/ 2147483647 w 489"/>
              <a:gd name="T19" fmla="*/ 2147483647 h 268"/>
              <a:gd name="T20" fmla="*/ 2147483647 w 489"/>
              <a:gd name="T21" fmla="*/ 2147483647 h 268"/>
              <a:gd name="T22" fmla="*/ 2147483647 w 489"/>
              <a:gd name="T23" fmla="*/ 2147483647 h 268"/>
              <a:gd name="T24" fmla="*/ 2147483647 w 489"/>
              <a:gd name="T25" fmla="*/ 2147483647 h 268"/>
              <a:gd name="T26" fmla="*/ 2147483647 w 489"/>
              <a:gd name="T27" fmla="*/ 2147483647 h 268"/>
              <a:gd name="T28" fmla="*/ 0 w 489"/>
              <a:gd name="T29" fmla="*/ 2147483647 h 2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9"/>
              <a:gd name="T46" fmla="*/ 0 h 268"/>
              <a:gd name="T47" fmla="*/ 489 w 489"/>
              <a:gd name="T48" fmla="*/ 268 h 2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9" h="268">
                <a:moveTo>
                  <a:pt x="0" y="268"/>
                </a:moveTo>
                <a:lnTo>
                  <a:pt x="23" y="198"/>
                </a:lnTo>
                <a:lnTo>
                  <a:pt x="86" y="157"/>
                </a:lnTo>
                <a:lnTo>
                  <a:pt x="225" y="129"/>
                </a:lnTo>
                <a:lnTo>
                  <a:pt x="306" y="31"/>
                </a:lnTo>
                <a:lnTo>
                  <a:pt x="306" y="0"/>
                </a:lnTo>
                <a:lnTo>
                  <a:pt x="399" y="75"/>
                </a:lnTo>
                <a:lnTo>
                  <a:pt x="433" y="63"/>
                </a:lnTo>
                <a:lnTo>
                  <a:pt x="459" y="88"/>
                </a:lnTo>
                <a:lnTo>
                  <a:pt x="489" y="175"/>
                </a:lnTo>
                <a:lnTo>
                  <a:pt x="361" y="230"/>
                </a:lnTo>
                <a:lnTo>
                  <a:pt x="343" y="250"/>
                </a:lnTo>
                <a:lnTo>
                  <a:pt x="98" y="250"/>
                </a:lnTo>
                <a:lnTo>
                  <a:pt x="98" y="268"/>
                </a:lnTo>
                <a:lnTo>
                  <a:pt x="0" y="268"/>
                </a:lnTo>
                <a:close/>
              </a:path>
            </a:pathLst>
          </a:custGeom>
          <a:solidFill>
            <a:srgbClr val="7F7F7F"/>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3" name="Freeform 96">
            <a:extLst>
              <a:ext uri="{FF2B5EF4-FFF2-40B4-BE49-F238E27FC236}">
                <a16:creationId xmlns:a16="http://schemas.microsoft.com/office/drawing/2014/main" id="{BADC35A0-4279-164D-BF32-5F26C0F3E6B6}"/>
              </a:ext>
            </a:extLst>
          </p:cNvPr>
          <p:cNvSpPr>
            <a:spLocks/>
          </p:cNvSpPr>
          <p:nvPr/>
        </p:nvSpPr>
        <p:spPr bwMode="auto">
          <a:xfrm>
            <a:off x="8959025" y="4330792"/>
            <a:ext cx="415284" cy="365976"/>
          </a:xfrm>
          <a:custGeom>
            <a:avLst/>
            <a:gdLst>
              <a:gd name="T0" fmla="*/ 0 w 341"/>
              <a:gd name="T1" fmla="*/ 0 h 297"/>
              <a:gd name="T2" fmla="*/ 2147483647 w 341"/>
              <a:gd name="T3" fmla="*/ 0 h 297"/>
              <a:gd name="T4" fmla="*/ 2147483647 w 341"/>
              <a:gd name="T5" fmla="*/ 2147483647 h 297"/>
              <a:gd name="T6" fmla="*/ 2147483647 w 341"/>
              <a:gd name="T7" fmla="*/ 2147483647 h 297"/>
              <a:gd name="T8" fmla="*/ 2147483647 w 341"/>
              <a:gd name="T9" fmla="*/ 2147483647 h 297"/>
              <a:gd name="T10" fmla="*/ 2147483647 w 341"/>
              <a:gd name="T11" fmla="*/ 2147483647 h 297"/>
              <a:gd name="T12" fmla="*/ 2147483647 w 341"/>
              <a:gd name="T13" fmla="*/ 2147483647 h 297"/>
              <a:gd name="T14" fmla="*/ 2147483647 w 341"/>
              <a:gd name="T15" fmla="*/ 2147483647 h 297"/>
              <a:gd name="T16" fmla="*/ 2147483647 w 341"/>
              <a:gd name="T17" fmla="*/ 2147483647 h 297"/>
              <a:gd name="T18" fmla="*/ 2147483647 w 341"/>
              <a:gd name="T19" fmla="*/ 2147483647 h 297"/>
              <a:gd name="T20" fmla="*/ 2147483647 w 341"/>
              <a:gd name="T21" fmla="*/ 2147483647 h 297"/>
              <a:gd name="T22" fmla="*/ 0 w 341"/>
              <a:gd name="T23" fmla="*/ 0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1"/>
              <a:gd name="T37" fmla="*/ 0 h 297"/>
              <a:gd name="T38" fmla="*/ 341 w 34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1" h="297">
                <a:moveTo>
                  <a:pt x="0" y="0"/>
                </a:moveTo>
                <a:lnTo>
                  <a:pt x="306" y="0"/>
                </a:lnTo>
                <a:lnTo>
                  <a:pt x="294" y="40"/>
                </a:lnTo>
                <a:lnTo>
                  <a:pt x="341" y="42"/>
                </a:lnTo>
                <a:lnTo>
                  <a:pt x="299" y="145"/>
                </a:lnTo>
                <a:lnTo>
                  <a:pt x="254" y="210"/>
                </a:lnTo>
                <a:lnTo>
                  <a:pt x="227" y="297"/>
                </a:lnTo>
                <a:lnTo>
                  <a:pt x="48" y="297"/>
                </a:lnTo>
                <a:lnTo>
                  <a:pt x="45" y="257"/>
                </a:lnTo>
                <a:lnTo>
                  <a:pt x="12" y="249"/>
                </a:lnTo>
                <a:lnTo>
                  <a:pt x="12" y="62"/>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4" name="Freeform 97">
            <a:extLst>
              <a:ext uri="{FF2B5EF4-FFF2-40B4-BE49-F238E27FC236}">
                <a16:creationId xmlns:a16="http://schemas.microsoft.com/office/drawing/2014/main" id="{DB529F51-FF39-A744-90A9-827AB84659C8}"/>
              </a:ext>
            </a:extLst>
          </p:cNvPr>
          <p:cNvSpPr>
            <a:spLocks/>
          </p:cNvSpPr>
          <p:nvPr/>
        </p:nvSpPr>
        <p:spPr bwMode="auto">
          <a:xfrm>
            <a:off x="9323175" y="4325755"/>
            <a:ext cx="697304" cy="186347"/>
          </a:xfrm>
          <a:custGeom>
            <a:avLst/>
            <a:gdLst>
              <a:gd name="T0" fmla="*/ 2147483647 w 575"/>
              <a:gd name="T1" fmla="*/ 2147483647 h 148"/>
              <a:gd name="T2" fmla="*/ 2147483647 w 575"/>
              <a:gd name="T3" fmla="*/ 2147483647 h 148"/>
              <a:gd name="T4" fmla="*/ 2147483647 w 575"/>
              <a:gd name="T5" fmla="*/ 0 h 148"/>
              <a:gd name="T6" fmla="*/ 2147483647 w 575"/>
              <a:gd name="T7" fmla="*/ 0 h 148"/>
              <a:gd name="T8" fmla="*/ 2147483647 w 575"/>
              <a:gd name="T9" fmla="*/ 2147483647 h 148"/>
              <a:gd name="T10" fmla="*/ 2147483647 w 575"/>
              <a:gd name="T11" fmla="*/ 2147483647 h 148"/>
              <a:gd name="T12" fmla="*/ 2147483647 w 575"/>
              <a:gd name="T13" fmla="*/ 2147483647 h 148"/>
              <a:gd name="T14" fmla="*/ 0 w 575"/>
              <a:gd name="T15" fmla="*/ 2147483647 h 148"/>
              <a:gd name="T16" fmla="*/ 2147483647 w 575"/>
              <a:gd name="T17" fmla="*/ 2147483647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5"/>
              <a:gd name="T28" fmla="*/ 0 h 148"/>
              <a:gd name="T29" fmla="*/ 575 w 575"/>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5" h="148">
                <a:moveTo>
                  <a:pt x="51" y="16"/>
                </a:moveTo>
                <a:lnTo>
                  <a:pt x="151" y="16"/>
                </a:lnTo>
                <a:lnTo>
                  <a:pt x="151" y="0"/>
                </a:lnTo>
                <a:lnTo>
                  <a:pt x="575" y="0"/>
                </a:lnTo>
                <a:lnTo>
                  <a:pt x="569" y="36"/>
                </a:lnTo>
                <a:lnTo>
                  <a:pt x="397" y="105"/>
                </a:lnTo>
                <a:lnTo>
                  <a:pt x="381" y="148"/>
                </a:lnTo>
                <a:lnTo>
                  <a:pt x="0" y="147"/>
                </a:lnTo>
                <a:lnTo>
                  <a:pt x="51" y="16"/>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45" name="Freeform 98">
            <a:extLst>
              <a:ext uri="{FF2B5EF4-FFF2-40B4-BE49-F238E27FC236}">
                <a16:creationId xmlns:a16="http://schemas.microsoft.com/office/drawing/2014/main" id="{4811FDB8-3083-3A47-8B43-8B60485CF1C5}"/>
              </a:ext>
            </a:extLst>
          </p:cNvPr>
          <p:cNvSpPr>
            <a:spLocks/>
          </p:cNvSpPr>
          <p:nvPr/>
        </p:nvSpPr>
        <p:spPr bwMode="auto">
          <a:xfrm>
            <a:off x="9784945" y="4325755"/>
            <a:ext cx="726746" cy="292110"/>
          </a:xfrm>
          <a:custGeom>
            <a:avLst/>
            <a:gdLst>
              <a:gd name="T0" fmla="*/ 2147483647 w 599"/>
              <a:gd name="T1" fmla="*/ 0 h 236"/>
              <a:gd name="T2" fmla="*/ 2147483647 w 599"/>
              <a:gd name="T3" fmla="*/ 0 h 236"/>
              <a:gd name="T4" fmla="*/ 2147483647 w 599"/>
              <a:gd name="T5" fmla="*/ 2147483647 h 236"/>
              <a:gd name="T6" fmla="*/ 2147483647 w 599"/>
              <a:gd name="T7" fmla="*/ 2147483647 h 236"/>
              <a:gd name="T8" fmla="*/ 2147483647 w 599"/>
              <a:gd name="T9" fmla="*/ 2147483647 h 236"/>
              <a:gd name="T10" fmla="*/ 2147483647 w 599"/>
              <a:gd name="T11" fmla="*/ 2147483647 h 236"/>
              <a:gd name="T12" fmla="*/ 2147483647 w 599"/>
              <a:gd name="T13" fmla="*/ 2147483647 h 236"/>
              <a:gd name="T14" fmla="*/ 2147483647 w 599"/>
              <a:gd name="T15" fmla="*/ 2147483647 h 236"/>
              <a:gd name="T16" fmla="*/ 2147483647 w 599"/>
              <a:gd name="T17" fmla="*/ 2147483647 h 236"/>
              <a:gd name="T18" fmla="*/ 2147483647 w 599"/>
              <a:gd name="T19" fmla="*/ 2147483647 h 236"/>
              <a:gd name="T20" fmla="*/ 2147483647 w 599"/>
              <a:gd name="T21" fmla="*/ 2147483647 h 236"/>
              <a:gd name="T22" fmla="*/ 0 w 599"/>
              <a:gd name="T23" fmla="*/ 2147483647 h 236"/>
              <a:gd name="T24" fmla="*/ 2147483647 w 599"/>
              <a:gd name="T25" fmla="*/ 2147483647 h 236"/>
              <a:gd name="T26" fmla="*/ 2147483647 w 599"/>
              <a:gd name="T27" fmla="*/ 2147483647 h 236"/>
              <a:gd name="T28" fmla="*/ 2147483647 w 599"/>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9"/>
              <a:gd name="T46" fmla="*/ 0 h 236"/>
              <a:gd name="T47" fmla="*/ 599 w 599"/>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9" h="236">
                <a:moveTo>
                  <a:pt x="191" y="0"/>
                </a:moveTo>
                <a:lnTo>
                  <a:pt x="569" y="0"/>
                </a:lnTo>
                <a:lnTo>
                  <a:pt x="599" y="74"/>
                </a:lnTo>
                <a:lnTo>
                  <a:pt x="533" y="145"/>
                </a:lnTo>
                <a:lnTo>
                  <a:pt x="438" y="175"/>
                </a:lnTo>
                <a:lnTo>
                  <a:pt x="400" y="236"/>
                </a:lnTo>
                <a:lnTo>
                  <a:pt x="307" y="135"/>
                </a:lnTo>
                <a:lnTo>
                  <a:pt x="233" y="135"/>
                </a:lnTo>
                <a:lnTo>
                  <a:pt x="220" y="115"/>
                </a:lnTo>
                <a:lnTo>
                  <a:pt x="120" y="115"/>
                </a:lnTo>
                <a:lnTo>
                  <a:pt x="87" y="148"/>
                </a:lnTo>
                <a:lnTo>
                  <a:pt x="0" y="147"/>
                </a:lnTo>
                <a:lnTo>
                  <a:pt x="14" y="106"/>
                </a:lnTo>
                <a:lnTo>
                  <a:pt x="184" y="36"/>
                </a:lnTo>
                <a:lnTo>
                  <a:pt x="191"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6" name="Freeform 99">
            <a:extLst>
              <a:ext uri="{FF2B5EF4-FFF2-40B4-BE49-F238E27FC236}">
                <a16:creationId xmlns:a16="http://schemas.microsoft.com/office/drawing/2014/main" id="{BA389A3D-120C-FA4C-B031-A0EC3AE8BE88}"/>
              </a:ext>
            </a:extLst>
          </p:cNvPr>
          <p:cNvSpPr>
            <a:spLocks/>
          </p:cNvSpPr>
          <p:nvPr/>
        </p:nvSpPr>
        <p:spPr bwMode="auto">
          <a:xfrm>
            <a:off x="9874819" y="4470131"/>
            <a:ext cx="395139" cy="347511"/>
          </a:xfrm>
          <a:custGeom>
            <a:avLst/>
            <a:gdLst>
              <a:gd name="T0" fmla="*/ 2147483647 w 327"/>
              <a:gd name="T1" fmla="*/ 2147483647 h 283"/>
              <a:gd name="T2" fmla="*/ 2147483647 w 327"/>
              <a:gd name="T3" fmla="*/ 0 h 283"/>
              <a:gd name="T4" fmla="*/ 2147483647 w 327"/>
              <a:gd name="T5" fmla="*/ 0 h 283"/>
              <a:gd name="T6" fmla="*/ 2147483647 w 327"/>
              <a:gd name="T7" fmla="*/ 2147483647 h 283"/>
              <a:gd name="T8" fmla="*/ 2147483647 w 327"/>
              <a:gd name="T9" fmla="*/ 2147483647 h 283"/>
              <a:gd name="T10" fmla="*/ 2147483647 w 327"/>
              <a:gd name="T11" fmla="*/ 2147483647 h 283"/>
              <a:gd name="T12" fmla="*/ 2147483647 w 327"/>
              <a:gd name="T13" fmla="*/ 2147483647 h 283"/>
              <a:gd name="T14" fmla="*/ 2147483647 w 327"/>
              <a:gd name="T15" fmla="*/ 2147483647 h 283"/>
              <a:gd name="T16" fmla="*/ 2147483647 w 327"/>
              <a:gd name="T17" fmla="*/ 2147483647 h 283"/>
              <a:gd name="T18" fmla="*/ 2147483647 w 327"/>
              <a:gd name="T19" fmla="*/ 2147483647 h 283"/>
              <a:gd name="T20" fmla="*/ 0 w 327"/>
              <a:gd name="T21" fmla="*/ 2147483647 h 283"/>
              <a:gd name="T22" fmla="*/ 2147483647 w 327"/>
              <a:gd name="T23" fmla="*/ 2147483647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7"/>
              <a:gd name="T37" fmla="*/ 0 h 283"/>
              <a:gd name="T38" fmla="*/ 327 w 327"/>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7" h="283">
                <a:moveTo>
                  <a:pt x="13" y="34"/>
                </a:moveTo>
                <a:lnTo>
                  <a:pt x="47" y="0"/>
                </a:lnTo>
                <a:lnTo>
                  <a:pt x="147" y="0"/>
                </a:lnTo>
                <a:lnTo>
                  <a:pt x="158" y="20"/>
                </a:lnTo>
                <a:lnTo>
                  <a:pt x="234" y="20"/>
                </a:lnTo>
                <a:lnTo>
                  <a:pt x="327" y="121"/>
                </a:lnTo>
                <a:lnTo>
                  <a:pt x="242" y="210"/>
                </a:lnTo>
                <a:lnTo>
                  <a:pt x="178" y="232"/>
                </a:lnTo>
                <a:lnTo>
                  <a:pt x="170" y="283"/>
                </a:lnTo>
                <a:lnTo>
                  <a:pt x="137" y="224"/>
                </a:lnTo>
                <a:lnTo>
                  <a:pt x="0" y="62"/>
                </a:lnTo>
                <a:lnTo>
                  <a:pt x="13" y="34"/>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7" name="Freeform 100">
            <a:extLst>
              <a:ext uri="{FF2B5EF4-FFF2-40B4-BE49-F238E27FC236}">
                <a16:creationId xmlns:a16="http://schemas.microsoft.com/office/drawing/2014/main" id="{0EB3C7DB-605F-3B4D-A5A2-3213AD8A8E5E}"/>
              </a:ext>
            </a:extLst>
          </p:cNvPr>
          <p:cNvSpPr>
            <a:spLocks/>
          </p:cNvSpPr>
          <p:nvPr/>
        </p:nvSpPr>
        <p:spPr bwMode="auto">
          <a:xfrm>
            <a:off x="9701269" y="4508745"/>
            <a:ext cx="379644" cy="446558"/>
          </a:xfrm>
          <a:custGeom>
            <a:avLst/>
            <a:gdLst>
              <a:gd name="T0" fmla="*/ 0 w 313"/>
              <a:gd name="T1" fmla="*/ 0 h 360"/>
              <a:gd name="T2" fmla="*/ 2147483647 w 313"/>
              <a:gd name="T3" fmla="*/ 0 h 360"/>
              <a:gd name="T4" fmla="*/ 2147483647 w 313"/>
              <a:gd name="T5" fmla="*/ 2147483647 h 360"/>
              <a:gd name="T6" fmla="*/ 2147483647 w 313"/>
              <a:gd name="T7" fmla="*/ 2147483647 h 360"/>
              <a:gd name="T8" fmla="*/ 2147483647 w 313"/>
              <a:gd name="T9" fmla="*/ 2147483647 h 360"/>
              <a:gd name="T10" fmla="*/ 2147483647 w 313"/>
              <a:gd name="T11" fmla="*/ 2147483647 h 360"/>
              <a:gd name="T12" fmla="*/ 2147483647 w 313"/>
              <a:gd name="T13" fmla="*/ 2147483647 h 360"/>
              <a:gd name="T14" fmla="*/ 2147483647 w 313"/>
              <a:gd name="T15" fmla="*/ 2147483647 h 360"/>
              <a:gd name="T16" fmla="*/ 2147483647 w 313"/>
              <a:gd name="T17" fmla="*/ 2147483647 h 360"/>
              <a:gd name="T18" fmla="*/ 2147483647 w 313"/>
              <a:gd name="T19" fmla="*/ 2147483647 h 360"/>
              <a:gd name="T20" fmla="*/ 0 w 313"/>
              <a:gd name="T21" fmla="*/ 0 h 3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
              <a:gd name="T34" fmla="*/ 0 h 360"/>
              <a:gd name="T35" fmla="*/ 313 w 313"/>
              <a:gd name="T36" fmla="*/ 360 h 3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 h="360">
                <a:moveTo>
                  <a:pt x="0" y="0"/>
                </a:moveTo>
                <a:lnTo>
                  <a:pt x="157" y="0"/>
                </a:lnTo>
                <a:lnTo>
                  <a:pt x="144" y="27"/>
                </a:lnTo>
                <a:lnTo>
                  <a:pt x="280" y="191"/>
                </a:lnTo>
                <a:lnTo>
                  <a:pt x="313" y="250"/>
                </a:lnTo>
                <a:lnTo>
                  <a:pt x="277" y="359"/>
                </a:lnTo>
                <a:lnTo>
                  <a:pt x="55" y="360"/>
                </a:lnTo>
                <a:lnTo>
                  <a:pt x="31" y="312"/>
                </a:lnTo>
                <a:lnTo>
                  <a:pt x="20" y="256"/>
                </a:lnTo>
                <a:lnTo>
                  <a:pt x="42" y="225"/>
                </a:lnTo>
                <a:lnTo>
                  <a:pt x="0"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48" name="Freeform 101">
            <a:extLst>
              <a:ext uri="{FF2B5EF4-FFF2-40B4-BE49-F238E27FC236}">
                <a16:creationId xmlns:a16="http://schemas.microsoft.com/office/drawing/2014/main" id="{51A27478-5C13-6748-AED8-52F092409D22}"/>
              </a:ext>
            </a:extLst>
          </p:cNvPr>
          <p:cNvSpPr>
            <a:spLocks/>
          </p:cNvSpPr>
          <p:nvPr/>
        </p:nvSpPr>
        <p:spPr bwMode="auto">
          <a:xfrm>
            <a:off x="9228651" y="4508745"/>
            <a:ext cx="275822" cy="498601"/>
          </a:xfrm>
          <a:custGeom>
            <a:avLst/>
            <a:gdLst>
              <a:gd name="T0" fmla="*/ 2147483647 w 227"/>
              <a:gd name="T1" fmla="*/ 0 h 401"/>
              <a:gd name="T2" fmla="*/ 2147483647 w 227"/>
              <a:gd name="T3" fmla="*/ 0 h 401"/>
              <a:gd name="T4" fmla="*/ 2147483647 w 227"/>
              <a:gd name="T5" fmla="*/ 2147483647 h 401"/>
              <a:gd name="T6" fmla="*/ 2147483647 w 227"/>
              <a:gd name="T7" fmla="*/ 2147483647 h 401"/>
              <a:gd name="T8" fmla="*/ 2147483647 w 227"/>
              <a:gd name="T9" fmla="*/ 2147483647 h 401"/>
              <a:gd name="T10" fmla="*/ 2147483647 w 227"/>
              <a:gd name="T11" fmla="*/ 2147483647 h 401"/>
              <a:gd name="T12" fmla="*/ 0 w 227"/>
              <a:gd name="T13" fmla="*/ 2147483647 h 401"/>
              <a:gd name="T14" fmla="*/ 2147483647 w 227"/>
              <a:gd name="T15" fmla="*/ 2147483647 h 401"/>
              <a:gd name="T16" fmla="*/ 2147483647 w 227"/>
              <a:gd name="T17" fmla="*/ 2147483647 h 401"/>
              <a:gd name="T18" fmla="*/ 2147483647 w 227"/>
              <a:gd name="T19" fmla="*/ 2147483647 h 401"/>
              <a:gd name="T20" fmla="*/ 2147483647 w 227"/>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401"/>
              <a:gd name="T35" fmla="*/ 227 w 227"/>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401">
                <a:moveTo>
                  <a:pt x="76" y="0"/>
                </a:moveTo>
                <a:lnTo>
                  <a:pt x="227" y="0"/>
                </a:lnTo>
                <a:lnTo>
                  <a:pt x="178" y="267"/>
                </a:lnTo>
                <a:lnTo>
                  <a:pt x="176" y="371"/>
                </a:lnTo>
                <a:lnTo>
                  <a:pt x="129" y="401"/>
                </a:lnTo>
                <a:lnTo>
                  <a:pt x="105" y="332"/>
                </a:lnTo>
                <a:lnTo>
                  <a:pt x="0" y="332"/>
                </a:lnTo>
                <a:lnTo>
                  <a:pt x="33" y="217"/>
                </a:lnTo>
                <a:lnTo>
                  <a:pt x="1" y="157"/>
                </a:lnTo>
                <a:lnTo>
                  <a:pt x="31" y="60"/>
                </a:lnTo>
                <a:lnTo>
                  <a:pt x="76"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49" name="Freeform 102">
            <a:extLst>
              <a:ext uri="{FF2B5EF4-FFF2-40B4-BE49-F238E27FC236}">
                <a16:creationId xmlns:a16="http://schemas.microsoft.com/office/drawing/2014/main" id="{E3839282-17EC-8A46-ABD5-AB77369B4DB4}"/>
              </a:ext>
            </a:extLst>
          </p:cNvPr>
          <p:cNvSpPr>
            <a:spLocks/>
          </p:cNvSpPr>
          <p:nvPr/>
        </p:nvSpPr>
        <p:spPr bwMode="auto">
          <a:xfrm>
            <a:off x="9519969" y="4896544"/>
            <a:ext cx="661664" cy="589258"/>
          </a:xfrm>
          <a:custGeom>
            <a:avLst/>
            <a:gdLst>
              <a:gd name="T0" fmla="*/ 2147483647 w 547"/>
              <a:gd name="T1" fmla="*/ 0 h 478"/>
              <a:gd name="T2" fmla="*/ 2147483647 w 547"/>
              <a:gd name="T3" fmla="*/ 0 h 478"/>
              <a:gd name="T4" fmla="*/ 2147483647 w 547"/>
              <a:gd name="T5" fmla="*/ 2147483647 h 478"/>
              <a:gd name="T6" fmla="*/ 2147483647 w 547"/>
              <a:gd name="T7" fmla="*/ 2147483647 h 478"/>
              <a:gd name="T8" fmla="*/ 2147483647 w 547"/>
              <a:gd name="T9" fmla="*/ 2147483647 h 478"/>
              <a:gd name="T10" fmla="*/ 2147483647 w 547"/>
              <a:gd name="T11" fmla="*/ 2147483647 h 478"/>
              <a:gd name="T12" fmla="*/ 2147483647 w 547"/>
              <a:gd name="T13" fmla="*/ 2147483647 h 478"/>
              <a:gd name="T14" fmla="*/ 2147483647 w 547"/>
              <a:gd name="T15" fmla="*/ 2147483647 h 478"/>
              <a:gd name="T16" fmla="*/ 2147483647 w 547"/>
              <a:gd name="T17" fmla="*/ 2147483647 h 478"/>
              <a:gd name="T18" fmla="*/ 2147483647 w 547"/>
              <a:gd name="T19" fmla="*/ 2147483647 h 478"/>
              <a:gd name="T20" fmla="*/ 2147483647 w 547"/>
              <a:gd name="T21" fmla="*/ 2147483647 h 478"/>
              <a:gd name="T22" fmla="*/ 2147483647 w 547"/>
              <a:gd name="T23" fmla="*/ 2147483647 h 478"/>
              <a:gd name="T24" fmla="*/ 2147483647 w 547"/>
              <a:gd name="T25" fmla="*/ 2147483647 h 478"/>
              <a:gd name="T26" fmla="*/ 2147483647 w 547"/>
              <a:gd name="T27" fmla="*/ 2147483647 h 478"/>
              <a:gd name="T28" fmla="*/ 2147483647 w 547"/>
              <a:gd name="T29" fmla="*/ 2147483647 h 478"/>
              <a:gd name="T30" fmla="*/ 2147483647 w 547"/>
              <a:gd name="T31" fmla="*/ 2147483647 h 478"/>
              <a:gd name="T32" fmla="*/ 2147483647 w 547"/>
              <a:gd name="T33" fmla="*/ 2147483647 h 478"/>
              <a:gd name="T34" fmla="*/ 0 w 547"/>
              <a:gd name="T35" fmla="*/ 2147483647 h 478"/>
              <a:gd name="T36" fmla="*/ 2147483647 w 547"/>
              <a:gd name="T37" fmla="*/ 0 h 4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478"/>
              <a:gd name="T59" fmla="*/ 547 w 547"/>
              <a:gd name="T60" fmla="*/ 478 h 4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478">
                <a:moveTo>
                  <a:pt x="2" y="0"/>
                </a:moveTo>
                <a:lnTo>
                  <a:pt x="182" y="0"/>
                </a:lnTo>
                <a:lnTo>
                  <a:pt x="206" y="48"/>
                </a:lnTo>
                <a:lnTo>
                  <a:pt x="424" y="48"/>
                </a:lnTo>
                <a:lnTo>
                  <a:pt x="430" y="90"/>
                </a:lnTo>
                <a:lnTo>
                  <a:pt x="507" y="229"/>
                </a:lnTo>
                <a:lnTo>
                  <a:pt x="537" y="330"/>
                </a:lnTo>
                <a:lnTo>
                  <a:pt x="547" y="400"/>
                </a:lnTo>
                <a:lnTo>
                  <a:pt x="471" y="472"/>
                </a:lnTo>
                <a:lnTo>
                  <a:pt x="408" y="478"/>
                </a:lnTo>
                <a:lnTo>
                  <a:pt x="390" y="332"/>
                </a:lnTo>
                <a:lnTo>
                  <a:pt x="370" y="334"/>
                </a:lnTo>
                <a:lnTo>
                  <a:pt x="308" y="246"/>
                </a:lnTo>
                <a:lnTo>
                  <a:pt x="322" y="173"/>
                </a:lnTo>
                <a:lnTo>
                  <a:pt x="252" y="94"/>
                </a:lnTo>
                <a:lnTo>
                  <a:pt x="160" y="117"/>
                </a:lnTo>
                <a:lnTo>
                  <a:pt x="89" y="54"/>
                </a:lnTo>
                <a:lnTo>
                  <a:pt x="0" y="52"/>
                </a:lnTo>
                <a:lnTo>
                  <a:pt x="2" y="0"/>
                </a:lnTo>
                <a:close/>
              </a:path>
            </a:pathLst>
          </a:custGeom>
          <a:solidFill>
            <a:srgbClr val="DDDDDD"/>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0" name="Freeform 103">
            <a:extLst>
              <a:ext uri="{FF2B5EF4-FFF2-40B4-BE49-F238E27FC236}">
                <a16:creationId xmlns:a16="http://schemas.microsoft.com/office/drawing/2014/main" id="{AC167C67-C015-654A-82E9-2408770727EA}"/>
              </a:ext>
            </a:extLst>
          </p:cNvPr>
          <p:cNvSpPr>
            <a:spLocks/>
          </p:cNvSpPr>
          <p:nvPr/>
        </p:nvSpPr>
        <p:spPr bwMode="auto">
          <a:xfrm>
            <a:off x="9442490" y="4508742"/>
            <a:ext cx="308365" cy="461669"/>
          </a:xfrm>
          <a:custGeom>
            <a:avLst/>
            <a:gdLst>
              <a:gd name="T0" fmla="*/ 2147483647 w 255"/>
              <a:gd name="T1" fmla="*/ 0 h 371"/>
              <a:gd name="T2" fmla="*/ 2147483647 w 255"/>
              <a:gd name="T3" fmla="*/ 0 h 371"/>
              <a:gd name="T4" fmla="*/ 2147483647 w 255"/>
              <a:gd name="T5" fmla="*/ 2147483647 h 371"/>
              <a:gd name="T6" fmla="*/ 2147483647 w 255"/>
              <a:gd name="T7" fmla="*/ 2147483647 h 371"/>
              <a:gd name="T8" fmla="*/ 2147483647 w 255"/>
              <a:gd name="T9" fmla="*/ 2147483647 h 371"/>
              <a:gd name="T10" fmla="*/ 2147483647 w 255"/>
              <a:gd name="T11" fmla="*/ 2147483647 h 371"/>
              <a:gd name="T12" fmla="*/ 2147483647 w 255"/>
              <a:gd name="T13" fmla="*/ 2147483647 h 371"/>
              <a:gd name="T14" fmla="*/ 0 w 255"/>
              <a:gd name="T15" fmla="*/ 2147483647 h 371"/>
              <a:gd name="T16" fmla="*/ 2147483647 w 255"/>
              <a:gd name="T17" fmla="*/ 2147483647 h 371"/>
              <a:gd name="T18" fmla="*/ 2147483647 w 255"/>
              <a:gd name="T19" fmla="*/ 0 h 3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371"/>
              <a:gd name="T32" fmla="*/ 255 w 255"/>
              <a:gd name="T33" fmla="*/ 371 h 3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371">
                <a:moveTo>
                  <a:pt x="52" y="0"/>
                </a:moveTo>
                <a:lnTo>
                  <a:pt x="212" y="0"/>
                </a:lnTo>
                <a:lnTo>
                  <a:pt x="255" y="227"/>
                </a:lnTo>
                <a:lnTo>
                  <a:pt x="234" y="257"/>
                </a:lnTo>
                <a:lnTo>
                  <a:pt x="244" y="310"/>
                </a:lnTo>
                <a:lnTo>
                  <a:pt x="66" y="310"/>
                </a:lnTo>
                <a:lnTo>
                  <a:pt x="63" y="362"/>
                </a:lnTo>
                <a:lnTo>
                  <a:pt x="0" y="371"/>
                </a:lnTo>
                <a:lnTo>
                  <a:pt x="2" y="267"/>
                </a:lnTo>
                <a:lnTo>
                  <a:pt x="52"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51" name="Freeform 104">
            <a:extLst>
              <a:ext uri="{FF2B5EF4-FFF2-40B4-BE49-F238E27FC236}">
                <a16:creationId xmlns:a16="http://schemas.microsoft.com/office/drawing/2014/main" id="{B3F70D76-52DA-8644-8F7F-8E6565397202}"/>
              </a:ext>
            </a:extLst>
          </p:cNvPr>
          <p:cNvSpPr>
            <a:spLocks/>
          </p:cNvSpPr>
          <p:nvPr/>
        </p:nvSpPr>
        <p:spPr bwMode="auto">
          <a:xfrm>
            <a:off x="9011710" y="4696766"/>
            <a:ext cx="405987" cy="396196"/>
          </a:xfrm>
          <a:custGeom>
            <a:avLst/>
            <a:gdLst>
              <a:gd name="T0" fmla="*/ 2147483647 w 334"/>
              <a:gd name="T1" fmla="*/ 0 h 322"/>
              <a:gd name="T2" fmla="*/ 2147483647 w 334"/>
              <a:gd name="T3" fmla="*/ 0 h 322"/>
              <a:gd name="T4" fmla="*/ 2147483647 w 334"/>
              <a:gd name="T5" fmla="*/ 2147483647 h 322"/>
              <a:gd name="T6" fmla="*/ 2147483647 w 334"/>
              <a:gd name="T7" fmla="*/ 2147483647 h 322"/>
              <a:gd name="T8" fmla="*/ 2147483647 w 334"/>
              <a:gd name="T9" fmla="*/ 2147483647 h 322"/>
              <a:gd name="T10" fmla="*/ 2147483647 w 334"/>
              <a:gd name="T11" fmla="*/ 2147483647 h 322"/>
              <a:gd name="T12" fmla="*/ 2147483647 w 334"/>
              <a:gd name="T13" fmla="*/ 2147483647 h 322"/>
              <a:gd name="T14" fmla="*/ 2147483647 w 334"/>
              <a:gd name="T15" fmla="*/ 2147483647 h 322"/>
              <a:gd name="T16" fmla="*/ 2147483647 w 334"/>
              <a:gd name="T17" fmla="*/ 2147483647 h 322"/>
              <a:gd name="T18" fmla="*/ 2147483647 w 334"/>
              <a:gd name="T19" fmla="*/ 2147483647 h 322"/>
              <a:gd name="T20" fmla="*/ 0 w 334"/>
              <a:gd name="T21" fmla="*/ 2147483647 h 322"/>
              <a:gd name="T22" fmla="*/ 2147483647 w 334"/>
              <a:gd name="T23" fmla="*/ 0 h 3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4"/>
              <a:gd name="T37" fmla="*/ 0 h 322"/>
              <a:gd name="T38" fmla="*/ 334 w 334"/>
              <a:gd name="T39" fmla="*/ 322 h 3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4" h="322">
                <a:moveTo>
                  <a:pt x="3" y="0"/>
                </a:moveTo>
                <a:lnTo>
                  <a:pt x="182" y="0"/>
                </a:lnTo>
                <a:lnTo>
                  <a:pt x="213" y="69"/>
                </a:lnTo>
                <a:lnTo>
                  <a:pt x="180" y="178"/>
                </a:lnTo>
                <a:lnTo>
                  <a:pt x="285" y="178"/>
                </a:lnTo>
                <a:lnTo>
                  <a:pt x="309" y="249"/>
                </a:lnTo>
                <a:lnTo>
                  <a:pt x="334" y="322"/>
                </a:lnTo>
                <a:lnTo>
                  <a:pt x="193" y="314"/>
                </a:lnTo>
                <a:lnTo>
                  <a:pt x="23" y="250"/>
                </a:lnTo>
                <a:lnTo>
                  <a:pt x="43" y="200"/>
                </a:lnTo>
                <a:lnTo>
                  <a:pt x="0" y="99"/>
                </a:lnTo>
                <a:lnTo>
                  <a:pt x="3"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2" name="Freeform 105">
            <a:extLst>
              <a:ext uri="{FF2B5EF4-FFF2-40B4-BE49-F238E27FC236}">
                <a16:creationId xmlns:a16="http://schemas.microsoft.com/office/drawing/2014/main" id="{A219E0CE-2843-5B42-8772-4DC7F86F5DF4}"/>
              </a:ext>
            </a:extLst>
          </p:cNvPr>
          <p:cNvSpPr>
            <a:spLocks/>
          </p:cNvSpPr>
          <p:nvPr/>
        </p:nvSpPr>
        <p:spPr bwMode="auto">
          <a:xfrm>
            <a:off x="8271019" y="4280426"/>
            <a:ext cx="705054" cy="362621"/>
          </a:xfrm>
          <a:custGeom>
            <a:avLst/>
            <a:gdLst>
              <a:gd name="T0" fmla="*/ 0 w 583"/>
              <a:gd name="T1" fmla="*/ 0 h 294"/>
              <a:gd name="T2" fmla="*/ 2147483647 w 583"/>
              <a:gd name="T3" fmla="*/ 0 h 294"/>
              <a:gd name="T4" fmla="*/ 2147483647 w 583"/>
              <a:gd name="T5" fmla="*/ 2147483647 h 294"/>
              <a:gd name="T6" fmla="*/ 2147483647 w 583"/>
              <a:gd name="T7" fmla="*/ 2147483647 h 294"/>
              <a:gd name="T8" fmla="*/ 2147483647 w 583"/>
              <a:gd name="T9" fmla="*/ 2147483647 h 294"/>
              <a:gd name="T10" fmla="*/ 2147483647 w 583"/>
              <a:gd name="T11" fmla="*/ 2147483647 h 294"/>
              <a:gd name="T12" fmla="*/ 2147483647 w 583"/>
              <a:gd name="T13" fmla="*/ 2147483647 h 294"/>
              <a:gd name="T14" fmla="*/ 2147483647 w 583"/>
              <a:gd name="T15" fmla="*/ 2147483647 h 294"/>
              <a:gd name="T16" fmla="*/ 2147483647 w 583"/>
              <a:gd name="T17" fmla="*/ 2147483647 h 294"/>
              <a:gd name="T18" fmla="*/ 0 w 583"/>
              <a:gd name="T19" fmla="*/ 2147483647 h 294"/>
              <a:gd name="T20" fmla="*/ 0 w 583"/>
              <a:gd name="T21" fmla="*/ 0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3"/>
              <a:gd name="T34" fmla="*/ 0 h 294"/>
              <a:gd name="T35" fmla="*/ 583 w 583"/>
              <a:gd name="T36" fmla="*/ 294 h 2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3" h="294">
                <a:moveTo>
                  <a:pt x="0" y="0"/>
                </a:moveTo>
                <a:lnTo>
                  <a:pt x="554" y="0"/>
                </a:lnTo>
                <a:lnTo>
                  <a:pt x="571" y="43"/>
                </a:lnTo>
                <a:lnTo>
                  <a:pt x="581" y="105"/>
                </a:lnTo>
                <a:lnTo>
                  <a:pt x="583" y="294"/>
                </a:lnTo>
                <a:lnTo>
                  <a:pt x="482" y="273"/>
                </a:lnTo>
                <a:lnTo>
                  <a:pt x="440" y="281"/>
                </a:lnTo>
                <a:lnTo>
                  <a:pt x="197" y="231"/>
                </a:lnTo>
                <a:lnTo>
                  <a:pt x="197" y="88"/>
                </a:lnTo>
                <a:lnTo>
                  <a:pt x="0" y="86"/>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3" name="Freeform 106">
            <a:extLst>
              <a:ext uri="{FF2B5EF4-FFF2-40B4-BE49-F238E27FC236}">
                <a16:creationId xmlns:a16="http://schemas.microsoft.com/office/drawing/2014/main" id="{7BC4CA0E-6EEF-D54F-A21D-BA2E627E521D}"/>
              </a:ext>
            </a:extLst>
          </p:cNvPr>
          <p:cNvSpPr>
            <a:spLocks/>
          </p:cNvSpPr>
          <p:nvPr/>
        </p:nvSpPr>
        <p:spPr bwMode="auto">
          <a:xfrm>
            <a:off x="7796850" y="4280429"/>
            <a:ext cx="472618" cy="594293"/>
          </a:xfrm>
          <a:custGeom>
            <a:avLst/>
            <a:gdLst>
              <a:gd name="T0" fmla="*/ 0 w 390"/>
              <a:gd name="T1" fmla="*/ 0 h 482"/>
              <a:gd name="T2" fmla="*/ 2147483647 w 390"/>
              <a:gd name="T3" fmla="*/ 0 h 482"/>
              <a:gd name="T4" fmla="*/ 2147483647 w 390"/>
              <a:gd name="T5" fmla="*/ 2147483647 h 482"/>
              <a:gd name="T6" fmla="*/ 2147483647 w 390"/>
              <a:gd name="T7" fmla="*/ 2147483647 h 482"/>
              <a:gd name="T8" fmla="*/ 2147483647 w 390"/>
              <a:gd name="T9" fmla="*/ 2147483647 h 482"/>
              <a:gd name="T10" fmla="*/ 2147483647 w 390"/>
              <a:gd name="T11" fmla="*/ 2147483647 h 482"/>
              <a:gd name="T12" fmla="*/ 2147483647 w 390"/>
              <a:gd name="T13" fmla="*/ 2147483647 h 482"/>
              <a:gd name="T14" fmla="*/ 0 w 390"/>
              <a:gd name="T15" fmla="*/ 0 h 482"/>
              <a:gd name="T16" fmla="*/ 0 60000 65536"/>
              <a:gd name="T17" fmla="*/ 0 60000 65536"/>
              <a:gd name="T18" fmla="*/ 0 60000 65536"/>
              <a:gd name="T19" fmla="*/ 0 60000 65536"/>
              <a:gd name="T20" fmla="*/ 0 60000 65536"/>
              <a:gd name="T21" fmla="*/ 0 60000 65536"/>
              <a:gd name="T22" fmla="*/ 0 60000 65536"/>
              <a:gd name="T23" fmla="*/ 0 60000 65536"/>
              <a:gd name="T24" fmla="*/ 0 w 390"/>
              <a:gd name="T25" fmla="*/ 0 h 482"/>
              <a:gd name="T26" fmla="*/ 390 w 390"/>
              <a:gd name="T27" fmla="*/ 482 h 4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 h="482">
                <a:moveTo>
                  <a:pt x="0" y="0"/>
                </a:moveTo>
                <a:lnTo>
                  <a:pt x="390" y="0"/>
                </a:lnTo>
                <a:lnTo>
                  <a:pt x="390" y="415"/>
                </a:lnTo>
                <a:lnTo>
                  <a:pt x="137" y="415"/>
                </a:lnTo>
                <a:lnTo>
                  <a:pt x="66" y="415"/>
                </a:lnTo>
                <a:lnTo>
                  <a:pt x="66" y="482"/>
                </a:lnTo>
                <a:lnTo>
                  <a:pt x="2" y="482"/>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4" name="Freeform 107">
            <a:extLst>
              <a:ext uri="{FF2B5EF4-FFF2-40B4-BE49-F238E27FC236}">
                <a16:creationId xmlns:a16="http://schemas.microsoft.com/office/drawing/2014/main" id="{87E37E74-AB27-FF43-9532-85035A775A8B}"/>
              </a:ext>
            </a:extLst>
          </p:cNvPr>
          <p:cNvSpPr>
            <a:spLocks/>
          </p:cNvSpPr>
          <p:nvPr/>
        </p:nvSpPr>
        <p:spPr bwMode="auto">
          <a:xfrm>
            <a:off x="7965754" y="4381154"/>
            <a:ext cx="1103291" cy="992166"/>
          </a:xfrm>
          <a:custGeom>
            <a:avLst/>
            <a:gdLst>
              <a:gd name="T0" fmla="*/ 2147483647 w 910"/>
              <a:gd name="T1" fmla="*/ 0 h 802"/>
              <a:gd name="T2" fmla="*/ 2147483647 w 910"/>
              <a:gd name="T3" fmla="*/ 0 h 802"/>
              <a:gd name="T4" fmla="*/ 2147483647 w 910"/>
              <a:gd name="T5" fmla="*/ 2147483647 h 802"/>
              <a:gd name="T6" fmla="*/ 2147483647 w 910"/>
              <a:gd name="T7" fmla="*/ 2147483647 h 802"/>
              <a:gd name="T8" fmla="*/ 2147483647 w 910"/>
              <a:gd name="T9" fmla="*/ 2147483647 h 802"/>
              <a:gd name="T10" fmla="*/ 2147483647 w 910"/>
              <a:gd name="T11" fmla="*/ 2147483647 h 802"/>
              <a:gd name="T12" fmla="*/ 2147483647 w 910"/>
              <a:gd name="T13" fmla="*/ 2147483647 h 802"/>
              <a:gd name="T14" fmla="*/ 2147483647 w 910"/>
              <a:gd name="T15" fmla="*/ 2147483647 h 802"/>
              <a:gd name="T16" fmla="*/ 2147483647 w 910"/>
              <a:gd name="T17" fmla="*/ 2147483647 h 802"/>
              <a:gd name="T18" fmla="*/ 2147483647 w 910"/>
              <a:gd name="T19" fmla="*/ 2147483647 h 802"/>
              <a:gd name="T20" fmla="*/ 2147483647 w 910"/>
              <a:gd name="T21" fmla="*/ 2147483647 h 802"/>
              <a:gd name="T22" fmla="*/ 2147483647 w 910"/>
              <a:gd name="T23" fmla="*/ 2147483647 h 802"/>
              <a:gd name="T24" fmla="*/ 2147483647 w 910"/>
              <a:gd name="T25" fmla="*/ 2147483647 h 802"/>
              <a:gd name="T26" fmla="*/ 2147483647 w 910"/>
              <a:gd name="T27" fmla="*/ 2147483647 h 802"/>
              <a:gd name="T28" fmla="*/ 2147483647 w 910"/>
              <a:gd name="T29" fmla="*/ 2147483647 h 802"/>
              <a:gd name="T30" fmla="*/ 2147483647 w 910"/>
              <a:gd name="T31" fmla="*/ 2147483647 h 802"/>
              <a:gd name="T32" fmla="*/ 2147483647 w 910"/>
              <a:gd name="T33" fmla="*/ 2147483647 h 802"/>
              <a:gd name="T34" fmla="*/ 2147483647 w 910"/>
              <a:gd name="T35" fmla="*/ 2147483647 h 802"/>
              <a:gd name="T36" fmla="*/ 2147483647 w 910"/>
              <a:gd name="T37" fmla="*/ 2147483647 h 802"/>
              <a:gd name="T38" fmla="*/ 2147483647 w 910"/>
              <a:gd name="T39" fmla="*/ 2147483647 h 802"/>
              <a:gd name="T40" fmla="*/ 0 w 910"/>
              <a:gd name="T41" fmla="*/ 2147483647 h 802"/>
              <a:gd name="T42" fmla="*/ 2147483647 w 910"/>
              <a:gd name="T43" fmla="*/ 2147483647 h 802"/>
              <a:gd name="T44" fmla="*/ 2147483647 w 910"/>
              <a:gd name="T45" fmla="*/ 0 h 8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0"/>
              <a:gd name="T70" fmla="*/ 0 h 802"/>
              <a:gd name="T71" fmla="*/ 910 w 910"/>
              <a:gd name="T72" fmla="*/ 802 h 8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0" h="802">
                <a:moveTo>
                  <a:pt x="252" y="0"/>
                </a:moveTo>
                <a:lnTo>
                  <a:pt x="449" y="0"/>
                </a:lnTo>
                <a:lnTo>
                  <a:pt x="449" y="143"/>
                </a:lnTo>
                <a:lnTo>
                  <a:pt x="692" y="194"/>
                </a:lnTo>
                <a:lnTo>
                  <a:pt x="732" y="188"/>
                </a:lnTo>
                <a:lnTo>
                  <a:pt x="836" y="209"/>
                </a:lnTo>
                <a:lnTo>
                  <a:pt x="868" y="218"/>
                </a:lnTo>
                <a:lnTo>
                  <a:pt x="865" y="356"/>
                </a:lnTo>
                <a:lnTo>
                  <a:pt x="910" y="455"/>
                </a:lnTo>
                <a:lnTo>
                  <a:pt x="890" y="505"/>
                </a:lnTo>
                <a:lnTo>
                  <a:pt x="798" y="529"/>
                </a:lnTo>
                <a:lnTo>
                  <a:pt x="672" y="632"/>
                </a:lnTo>
                <a:lnTo>
                  <a:pt x="641" y="714"/>
                </a:lnTo>
                <a:lnTo>
                  <a:pt x="657" y="802"/>
                </a:lnTo>
                <a:lnTo>
                  <a:pt x="495" y="743"/>
                </a:lnTo>
                <a:lnTo>
                  <a:pt x="389" y="567"/>
                </a:lnTo>
                <a:lnTo>
                  <a:pt x="306" y="541"/>
                </a:lnTo>
                <a:lnTo>
                  <a:pt x="260" y="589"/>
                </a:lnTo>
                <a:lnTo>
                  <a:pt x="195" y="551"/>
                </a:lnTo>
                <a:lnTo>
                  <a:pt x="135" y="442"/>
                </a:lnTo>
                <a:lnTo>
                  <a:pt x="0" y="329"/>
                </a:lnTo>
                <a:lnTo>
                  <a:pt x="252" y="329"/>
                </a:lnTo>
                <a:lnTo>
                  <a:pt x="252"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5" name="Freeform 108">
            <a:extLst>
              <a:ext uri="{FF2B5EF4-FFF2-40B4-BE49-F238E27FC236}">
                <a16:creationId xmlns:a16="http://schemas.microsoft.com/office/drawing/2014/main" id="{4B2F16D0-4F39-1847-8FD2-83861045C6A5}"/>
              </a:ext>
            </a:extLst>
          </p:cNvPr>
          <p:cNvSpPr>
            <a:spLocks/>
          </p:cNvSpPr>
          <p:nvPr/>
        </p:nvSpPr>
        <p:spPr bwMode="auto">
          <a:xfrm>
            <a:off x="7389314" y="3746570"/>
            <a:ext cx="409086" cy="528820"/>
          </a:xfrm>
          <a:custGeom>
            <a:avLst/>
            <a:gdLst>
              <a:gd name="T0" fmla="*/ 2147483647 w 335"/>
              <a:gd name="T1" fmla="*/ 2147483647 h 427"/>
              <a:gd name="T2" fmla="*/ 2147483647 w 335"/>
              <a:gd name="T3" fmla="*/ 2147483647 h 427"/>
              <a:gd name="T4" fmla="*/ 2147483647 w 335"/>
              <a:gd name="T5" fmla="*/ 2147483647 h 427"/>
              <a:gd name="T6" fmla="*/ 0 w 335"/>
              <a:gd name="T7" fmla="*/ 2147483647 h 427"/>
              <a:gd name="T8" fmla="*/ 0 w 335"/>
              <a:gd name="T9" fmla="*/ 0 h 427"/>
              <a:gd name="T10" fmla="*/ 2147483647 w 335"/>
              <a:gd name="T11" fmla="*/ 0 h 427"/>
              <a:gd name="T12" fmla="*/ 2147483647 w 335"/>
              <a:gd name="T13" fmla="*/ 2147483647 h 427"/>
              <a:gd name="T14" fmla="*/ 0 60000 65536"/>
              <a:gd name="T15" fmla="*/ 0 60000 65536"/>
              <a:gd name="T16" fmla="*/ 0 60000 65536"/>
              <a:gd name="T17" fmla="*/ 0 60000 65536"/>
              <a:gd name="T18" fmla="*/ 0 60000 65536"/>
              <a:gd name="T19" fmla="*/ 0 60000 65536"/>
              <a:gd name="T20" fmla="*/ 0 60000 65536"/>
              <a:gd name="T21" fmla="*/ 0 w 335"/>
              <a:gd name="T22" fmla="*/ 0 h 427"/>
              <a:gd name="T23" fmla="*/ 335 w 335"/>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5" h="427">
                <a:moveTo>
                  <a:pt x="195" y="79"/>
                </a:moveTo>
                <a:lnTo>
                  <a:pt x="335" y="80"/>
                </a:lnTo>
                <a:lnTo>
                  <a:pt x="335" y="427"/>
                </a:lnTo>
                <a:lnTo>
                  <a:pt x="0" y="426"/>
                </a:lnTo>
                <a:lnTo>
                  <a:pt x="0" y="0"/>
                </a:lnTo>
                <a:lnTo>
                  <a:pt x="195" y="0"/>
                </a:lnTo>
                <a:lnTo>
                  <a:pt x="195" y="79"/>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56" name="Freeform 109">
            <a:extLst>
              <a:ext uri="{FF2B5EF4-FFF2-40B4-BE49-F238E27FC236}">
                <a16:creationId xmlns:a16="http://schemas.microsoft.com/office/drawing/2014/main" id="{F88DDB1C-9C70-3A4F-9B73-8389BD458122}"/>
              </a:ext>
            </a:extLst>
          </p:cNvPr>
          <p:cNvSpPr>
            <a:spLocks/>
          </p:cNvSpPr>
          <p:nvPr/>
        </p:nvSpPr>
        <p:spPr bwMode="auto">
          <a:xfrm>
            <a:off x="6571144" y="3276510"/>
            <a:ext cx="607430" cy="473418"/>
          </a:xfrm>
          <a:custGeom>
            <a:avLst/>
            <a:gdLst>
              <a:gd name="T0" fmla="*/ 2147483647 w 501"/>
              <a:gd name="T1" fmla="*/ 0 h 381"/>
              <a:gd name="T2" fmla="*/ 2147483647 w 501"/>
              <a:gd name="T3" fmla="*/ 2147483647 h 381"/>
              <a:gd name="T4" fmla="*/ 2147483647 w 501"/>
              <a:gd name="T5" fmla="*/ 2147483647 h 381"/>
              <a:gd name="T6" fmla="*/ 2147483647 w 501"/>
              <a:gd name="T7" fmla="*/ 2147483647 h 381"/>
              <a:gd name="T8" fmla="*/ 2147483647 w 501"/>
              <a:gd name="T9" fmla="*/ 2147483647 h 381"/>
              <a:gd name="T10" fmla="*/ 2147483647 w 501"/>
              <a:gd name="T11" fmla="*/ 2147483647 h 381"/>
              <a:gd name="T12" fmla="*/ 2147483647 w 501"/>
              <a:gd name="T13" fmla="*/ 2147483647 h 381"/>
              <a:gd name="T14" fmla="*/ 2147483647 w 501"/>
              <a:gd name="T15" fmla="*/ 2147483647 h 381"/>
              <a:gd name="T16" fmla="*/ 2147483647 w 501"/>
              <a:gd name="T17" fmla="*/ 2147483647 h 381"/>
              <a:gd name="T18" fmla="*/ 2147483647 w 501"/>
              <a:gd name="T19" fmla="*/ 2147483647 h 381"/>
              <a:gd name="T20" fmla="*/ 0 w 501"/>
              <a:gd name="T21" fmla="*/ 2147483647 h 381"/>
              <a:gd name="T22" fmla="*/ 2147483647 w 501"/>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1"/>
              <a:gd name="T37" fmla="*/ 0 h 381"/>
              <a:gd name="T38" fmla="*/ 501 w 501"/>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1" h="381">
                <a:moveTo>
                  <a:pt x="32" y="0"/>
                </a:moveTo>
                <a:lnTo>
                  <a:pt x="88" y="2"/>
                </a:lnTo>
                <a:lnTo>
                  <a:pt x="101" y="51"/>
                </a:lnTo>
                <a:lnTo>
                  <a:pt x="314" y="8"/>
                </a:lnTo>
                <a:lnTo>
                  <a:pt x="477" y="8"/>
                </a:lnTo>
                <a:lnTo>
                  <a:pt x="501" y="47"/>
                </a:lnTo>
                <a:lnTo>
                  <a:pt x="467" y="190"/>
                </a:lnTo>
                <a:lnTo>
                  <a:pt x="489" y="196"/>
                </a:lnTo>
                <a:lnTo>
                  <a:pt x="489" y="381"/>
                </a:lnTo>
                <a:lnTo>
                  <a:pt x="14" y="381"/>
                </a:lnTo>
                <a:lnTo>
                  <a:pt x="0" y="299"/>
                </a:lnTo>
                <a:lnTo>
                  <a:pt x="32"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7" name="Freeform 110">
            <a:extLst>
              <a:ext uri="{FF2B5EF4-FFF2-40B4-BE49-F238E27FC236}">
                <a16:creationId xmlns:a16="http://schemas.microsoft.com/office/drawing/2014/main" id="{43E80D6A-FB4B-F645-8387-3EC940D806DC}"/>
              </a:ext>
            </a:extLst>
          </p:cNvPr>
          <p:cNvSpPr>
            <a:spLocks/>
          </p:cNvSpPr>
          <p:nvPr/>
        </p:nvSpPr>
        <p:spPr bwMode="auto">
          <a:xfrm>
            <a:off x="7133637" y="2970967"/>
            <a:ext cx="494312" cy="778960"/>
          </a:xfrm>
          <a:custGeom>
            <a:avLst/>
            <a:gdLst>
              <a:gd name="T0" fmla="*/ 2147483647 w 406"/>
              <a:gd name="T1" fmla="*/ 0 h 628"/>
              <a:gd name="T2" fmla="*/ 2147483647 w 406"/>
              <a:gd name="T3" fmla="*/ 0 h 628"/>
              <a:gd name="T4" fmla="*/ 2147483647 w 406"/>
              <a:gd name="T5" fmla="*/ 2147483647 h 628"/>
              <a:gd name="T6" fmla="*/ 2147483647 w 406"/>
              <a:gd name="T7" fmla="*/ 2147483647 h 628"/>
              <a:gd name="T8" fmla="*/ 2147483647 w 406"/>
              <a:gd name="T9" fmla="*/ 2147483647 h 628"/>
              <a:gd name="T10" fmla="*/ 2147483647 w 406"/>
              <a:gd name="T11" fmla="*/ 2147483647 h 628"/>
              <a:gd name="T12" fmla="*/ 2147483647 w 406"/>
              <a:gd name="T13" fmla="*/ 2147483647 h 628"/>
              <a:gd name="T14" fmla="*/ 2147483647 w 406"/>
              <a:gd name="T15" fmla="*/ 2147483647 h 628"/>
              <a:gd name="T16" fmla="*/ 2147483647 w 406"/>
              <a:gd name="T17" fmla="*/ 2147483647 h 628"/>
              <a:gd name="T18" fmla="*/ 2147483647 w 406"/>
              <a:gd name="T19" fmla="*/ 2147483647 h 628"/>
              <a:gd name="T20" fmla="*/ 2147483647 w 406"/>
              <a:gd name="T21" fmla="*/ 2147483647 h 628"/>
              <a:gd name="T22" fmla="*/ 2147483647 w 406"/>
              <a:gd name="T23" fmla="*/ 2147483647 h 628"/>
              <a:gd name="T24" fmla="*/ 2147483647 w 406"/>
              <a:gd name="T25" fmla="*/ 2147483647 h 628"/>
              <a:gd name="T26" fmla="*/ 0 w 406"/>
              <a:gd name="T27" fmla="*/ 2147483647 h 628"/>
              <a:gd name="T28" fmla="*/ 2147483647 w 406"/>
              <a:gd name="T29" fmla="*/ 2147483647 h 628"/>
              <a:gd name="T30" fmla="*/ 2147483647 w 406"/>
              <a:gd name="T31" fmla="*/ 2147483647 h 628"/>
              <a:gd name="T32" fmla="*/ 2147483647 w 406"/>
              <a:gd name="T33" fmla="*/ 0 h 6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6"/>
              <a:gd name="T52" fmla="*/ 0 h 628"/>
              <a:gd name="T53" fmla="*/ 406 w 406"/>
              <a:gd name="T54" fmla="*/ 628 h 6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6" h="628">
                <a:moveTo>
                  <a:pt x="12" y="0"/>
                </a:moveTo>
                <a:lnTo>
                  <a:pt x="84" y="0"/>
                </a:lnTo>
                <a:lnTo>
                  <a:pt x="84" y="104"/>
                </a:lnTo>
                <a:lnTo>
                  <a:pt x="205" y="233"/>
                </a:lnTo>
                <a:lnTo>
                  <a:pt x="180" y="290"/>
                </a:lnTo>
                <a:lnTo>
                  <a:pt x="190" y="316"/>
                </a:lnTo>
                <a:lnTo>
                  <a:pt x="235" y="300"/>
                </a:lnTo>
                <a:lnTo>
                  <a:pt x="299" y="413"/>
                </a:lnTo>
                <a:lnTo>
                  <a:pt x="406" y="380"/>
                </a:lnTo>
                <a:lnTo>
                  <a:pt x="406" y="628"/>
                </a:lnTo>
                <a:lnTo>
                  <a:pt x="211" y="628"/>
                </a:lnTo>
                <a:lnTo>
                  <a:pt x="24" y="628"/>
                </a:lnTo>
                <a:lnTo>
                  <a:pt x="24" y="443"/>
                </a:lnTo>
                <a:lnTo>
                  <a:pt x="0" y="439"/>
                </a:lnTo>
                <a:lnTo>
                  <a:pt x="36" y="296"/>
                </a:lnTo>
                <a:lnTo>
                  <a:pt x="12" y="253"/>
                </a:lnTo>
                <a:lnTo>
                  <a:pt x="12"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58" name="Freeform 111">
            <a:extLst>
              <a:ext uri="{FF2B5EF4-FFF2-40B4-BE49-F238E27FC236}">
                <a16:creationId xmlns:a16="http://schemas.microsoft.com/office/drawing/2014/main" id="{F0FBF4DF-A282-0541-A307-1CCD5931ACCE}"/>
              </a:ext>
            </a:extLst>
          </p:cNvPr>
          <p:cNvSpPr>
            <a:spLocks/>
          </p:cNvSpPr>
          <p:nvPr/>
        </p:nvSpPr>
        <p:spPr bwMode="auto">
          <a:xfrm>
            <a:off x="6927545" y="3746571"/>
            <a:ext cx="469518" cy="767209"/>
          </a:xfrm>
          <a:custGeom>
            <a:avLst/>
            <a:gdLst>
              <a:gd name="T0" fmla="*/ 0 w 386"/>
              <a:gd name="T1" fmla="*/ 0 h 619"/>
              <a:gd name="T2" fmla="*/ 2147483647 w 386"/>
              <a:gd name="T3" fmla="*/ 0 h 619"/>
              <a:gd name="T4" fmla="*/ 2147483647 w 386"/>
              <a:gd name="T5" fmla="*/ 2147483647 h 619"/>
              <a:gd name="T6" fmla="*/ 2147483647 w 386"/>
              <a:gd name="T7" fmla="*/ 2147483647 h 619"/>
              <a:gd name="T8" fmla="*/ 2147483647 w 386"/>
              <a:gd name="T9" fmla="*/ 2147483647 h 619"/>
              <a:gd name="T10" fmla="*/ 2147483647 w 386"/>
              <a:gd name="T11" fmla="*/ 2147483647 h 619"/>
              <a:gd name="T12" fmla="*/ 0 w 386"/>
              <a:gd name="T13" fmla="*/ 2147483647 h 619"/>
              <a:gd name="T14" fmla="*/ 0 w 386"/>
              <a:gd name="T15" fmla="*/ 0 h 619"/>
              <a:gd name="T16" fmla="*/ 0 60000 65536"/>
              <a:gd name="T17" fmla="*/ 0 60000 65536"/>
              <a:gd name="T18" fmla="*/ 0 60000 65536"/>
              <a:gd name="T19" fmla="*/ 0 60000 65536"/>
              <a:gd name="T20" fmla="*/ 0 60000 65536"/>
              <a:gd name="T21" fmla="*/ 0 60000 65536"/>
              <a:gd name="T22" fmla="*/ 0 60000 65536"/>
              <a:gd name="T23" fmla="*/ 0 60000 65536"/>
              <a:gd name="T24" fmla="*/ 0 w 386"/>
              <a:gd name="T25" fmla="*/ 0 h 619"/>
              <a:gd name="T26" fmla="*/ 386 w 386"/>
              <a:gd name="T27" fmla="*/ 619 h 6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6" h="619">
                <a:moveTo>
                  <a:pt x="0" y="0"/>
                </a:moveTo>
                <a:lnTo>
                  <a:pt x="386" y="0"/>
                </a:lnTo>
                <a:lnTo>
                  <a:pt x="386" y="424"/>
                </a:lnTo>
                <a:lnTo>
                  <a:pt x="385" y="519"/>
                </a:lnTo>
                <a:lnTo>
                  <a:pt x="341" y="509"/>
                </a:lnTo>
                <a:lnTo>
                  <a:pt x="356" y="619"/>
                </a:lnTo>
                <a:lnTo>
                  <a:pt x="0" y="263"/>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59" name="Freeform 112">
            <a:extLst>
              <a:ext uri="{FF2B5EF4-FFF2-40B4-BE49-F238E27FC236}">
                <a16:creationId xmlns:a16="http://schemas.microsoft.com/office/drawing/2014/main" id="{AC4BE1C0-674C-C743-9292-E91DC18BDE62}"/>
              </a:ext>
            </a:extLst>
          </p:cNvPr>
          <p:cNvSpPr>
            <a:spLocks/>
          </p:cNvSpPr>
          <p:nvPr/>
        </p:nvSpPr>
        <p:spPr bwMode="auto">
          <a:xfrm>
            <a:off x="6568045" y="2970969"/>
            <a:ext cx="582638" cy="367655"/>
          </a:xfrm>
          <a:custGeom>
            <a:avLst/>
            <a:gdLst>
              <a:gd name="T0" fmla="*/ 2147483647 w 480"/>
              <a:gd name="T1" fmla="*/ 0 h 298"/>
              <a:gd name="T2" fmla="*/ 2147483647 w 480"/>
              <a:gd name="T3" fmla="*/ 2147483647 h 298"/>
              <a:gd name="T4" fmla="*/ 2147483647 w 480"/>
              <a:gd name="T5" fmla="*/ 2147483647 h 298"/>
              <a:gd name="T6" fmla="*/ 0 w 480"/>
              <a:gd name="T7" fmla="*/ 2147483647 h 298"/>
              <a:gd name="T8" fmla="*/ 2147483647 w 480"/>
              <a:gd name="T9" fmla="*/ 2147483647 h 298"/>
              <a:gd name="T10" fmla="*/ 2147483647 w 480"/>
              <a:gd name="T11" fmla="*/ 2147483647 h 298"/>
              <a:gd name="T12" fmla="*/ 2147483647 w 480"/>
              <a:gd name="T13" fmla="*/ 2147483647 h 298"/>
              <a:gd name="T14" fmla="*/ 2147483647 w 480"/>
              <a:gd name="T15" fmla="*/ 2147483647 h 298"/>
              <a:gd name="T16" fmla="*/ 2147483647 w 480"/>
              <a:gd name="T17" fmla="*/ 2147483647 h 298"/>
              <a:gd name="T18" fmla="*/ 2147483647 w 480"/>
              <a:gd name="T19" fmla="*/ 0 h 298"/>
              <a:gd name="T20" fmla="*/ 2147483647 w 480"/>
              <a:gd name="T21" fmla="*/ 0 h 2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0"/>
              <a:gd name="T34" fmla="*/ 0 h 298"/>
              <a:gd name="T35" fmla="*/ 480 w 480"/>
              <a:gd name="T36" fmla="*/ 298 h 2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0" h="298">
                <a:moveTo>
                  <a:pt x="107" y="0"/>
                </a:moveTo>
                <a:lnTo>
                  <a:pt x="125" y="88"/>
                </a:lnTo>
                <a:lnTo>
                  <a:pt x="115" y="108"/>
                </a:lnTo>
                <a:lnTo>
                  <a:pt x="0" y="90"/>
                </a:lnTo>
                <a:lnTo>
                  <a:pt x="36" y="247"/>
                </a:lnTo>
                <a:lnTo>
                  <a:pt x="90" y="251"/>
                </a:lnTo>
                <a:lnTo>
                  <a:pt x="101" y="298"/>
                </a:lnTo>
                <a:lnTo>
                  <a:pt x="320" y="255"/>
                </a:lnTo>
                <a:lnTo>
                  <a:pt x="479" y="255"/>
                </a:lnTo>
                <a:lnTo>
                  <a:pt x="480" y="0"/>
                </a:lnTo>
                <a:lnTo>
                  <a:pt x="107" y="0"/>
                </a:lnTo>
                <a:close/>
              </a:path>
            </a:pathLst>
          </a:custGeom>
          <a:solidFill>
            <a:srgbClr val="DDDDDD"/>
          </a:solidFill>
          <a:ln w="6350" cmpd="sng">
            <a:solidFill>
              <a:schemeClr val="tx1"/>
            </a:solidFill>
            <a:prstDash val="solid"/>
            <a:round/>
            <a:headEnd/>
            <a:tailEnd/>
          </a:ln>
        </p:spPr>
        <p:txBody>
          <a:bodyPr/>
          <a:lstStyle/>
          <a:p>
            <a:pPr defTabSz="462861"/>
            <a:endParaRPr lang="en-US" sz="711">
              <a:solidFill>
                <a:prstClr val="black"/>
              </a:solidFill>
              <a:latin typeface="Calibri"/>
            </a:endParaRPr>
          </a:p>
        </p:txBody>
      </p:sp>
      <p:sp>
        <p:nvSpPr>
          <p:cNvPr id="260" name="Freeform 113">
            <a:extLst>
              <a:ext uri="{FF2B5EF4-FFF2-40B4-BE49-F238E27FC236}">
                <a16:creationId xmlns:a16="http://schemas.microsoft.com/office/drawing/2014/main" id="{A8D224C0-E11C-2B4C-A28E-DA8282C29EE8}"/>
              </a:ext>
            </a:extLst>
          </p:cNvPr>
          <p:cNvSpPr>
            <a:spLocks/>
          </p:cNvSpPr>
          <p:nvPr/>
        </p:nvSpPr>
        <p:spPr bwMode="auto">
          <a:xfrm>
            <a:off x="6566496" y="3746571"/>
            <a:ext cx="839865" cy="956911"/>
          </a:xfrm>
          <a:custGeom>
            <a:avLst/>
            <a:gdLst>
              <a:gd name="T0" fmla="*/ 2147483647 w 693"/>
              <a:gd name="T1" fmla="*/ 0 h 772"/>
              <a:gd name="T2" fmla="*/ 2147483647 w 693"/>
              <a:gd name="T3" fmla="*/ 0 h 772"/>
              <a:gd name="T4" fmla="*/ 2147483647 w 693"/>
              <a:gd name="T5" fmla="*/ 2147483647 h 772"/>
              <a:gd name="T6" fmla="*/ 2147483647 w 693"/>
              <a:gd name="T7" fmla="*/ 2147483647 h 772"/>
              <a:gd name="T8" fmla="*/ 2147483647 w 693"/>
              <a:gd name="T9" fmla="*/ 2147483647 h 772"/>
              <a:gd name="T10" fmla="*/ 2147483647 w 693"/>
              <a:gd name="T11" fmla="*/ 2147483647 h 772"/>
              <a:gd name="T12" fmla="*/ 2147483647 w 693"/>
              <a:gd name="T13" fmla="*/ 2147483647 h 772"/>
              <a:gd name="T14" fmla="*/ 2147483647 w 693"/>
              <a:gd name="T15" fmla="*/ 2147483647 h 772"/>
              <a:gd name="T16" fmla="*/ 2147483647 w 693"/>
              <a:gd name="T17" fmla="*/ 2147483647 h 772"/>
              <a:gd name="T18" fmla="*/ 2147483647 w 693"/>
              <a:gd name="T19" fmla="*/ 2147483647 h 772"/>
              <a:gd name="T20" fmla="*/ 2147483647 w 693"/>
              <a:gd name="T21" fmla="*/ 2147483647 h 772"/>
              <a:gd name="T22" fmla="*/ 2147483647 w 693"/>
              <a:gd name="T23" fmla="*/ 2147483647 h 772"/>
              <a:gd name="T24" fmla="*/ 0 w 693"/>
              <a:gd name="T25" fmla="*/ 2147483647 h 772"/>
              <a:gd name="T26" fmla="*/ 2147483647 w 693"/>
              <a:gd name="T27" fmla="*/ 0 h 7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3"/>
              <a:gd name="T43" fmla="*/ 0 h 772"/>
              <a:gd name="T44" fmla="*/ 693 w 693"/>
              <a:gd name="T45" fmla="*/ 772 h 7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3" h="772">
                <a:moveTo>
                  <a:pt x="16" y="0"/>
                </a:moveTo>
                <a:lnTo>
                  <a:pt x="298" y="0"/>
                </a:lnTo>
                <a:lnTo>
                  <a:pt x="298" y="263"/>
                </a:lnTo>
                <a:lnTo>
                  <a:pt x="661" y="625"/>
                </a:lnTo>
                <a:lnTo>
                  <a:pt x="693" y="667"/>
                </a:lnTo>
                <a:lnTo>
                  <a:pt x="677" y="772"/>
                </a:lnTo>
                <a:lnTo>
                  <a:pt x="495" y="772"/>
                </a:lnTo>
                <a:lnTo>
                  <a:pt x="334" y="642"/>
                </a:lnTo>
                <a:lnTo>
                  <a:pt x="277" y="642"/>
                </a:lnTo>
                <a:lnTo>
                  <a:pt x="140" y="400"/>
                </a:lnTo>
                <a:lnTo>
                  <a:pt x="44" y="251"/>
                </a:lnTo>
                <a:lnTo>
                  <a:pt x="56" y="194"/>
                </a:lnTo>
                <a:lnTo>
                  <a:pt x="0" y="118"/>
                </a:lnTo>
                <a:lnTo>
                  <a:pt x="16" y="0"/>
                </a:lnTo>
                <a:close/>
              </a:path>
            </a:pathLst>
          </a:custGeom>
          <a:solidFill>
            <a:srgbClr val="DDDDDD"/>
          </a:solidFill>
          <a:ln w="6350" cmpd="sng">
            <a:solidFill>
              <a:schemeClr val="tx1"/>
            </a:solidFill>
            <a:prstDash val="solid"/>
            <a:round/>
            <a:headEnd/>
            <a:tailEnd/>
          </a:ln>
        </p:spPr>
        <p:txBody>
          <a:bodyPr/>
          <a:lstStyle/>
          <a:p>
            <a:pPr defTabSz="462861"/>
            <a:endParaRPr lang="en-US" sz="711">
              <a:solidFill>
                <a:prstClr val="black"/>
              </a:solidFill>
              <a:latin typeface="Calibri"/>
            </a:endParaRPr>
          </a:p>
        </p:txBody>
      </p:sp>
      <p:sp>
        <p:nvSpPr>
          <p:cNvPr id="261" name="Freeform 114">
            <a:extLst>
              <a:ext uri="{FF2B5EF4-FFF2-40B4-BE49-F238E27FC236}">
                <a16:creationId xmlns:a16="http://schemas.microsoft.com/office/drawing/2014/main" id="{5E96595C-456F-E345-954B-E9B6B3861C91}"/>
              </a:ext>
            </a:extLst>
          </p:cNvPr>
          <p:cNvSpPr>
            <a:spLocks/>
          </p:cNvSpPr>
          <p:nvPr/>
        </p:nvSpPr>
        <p:spPr bwMode="auto">
          <a:xfrm>
            <a:off x="10118099" y="3697883"/>
            <a:ext cx="452474" cy="283716"/>
          </a:xfrm>
          <a:custGeom>
            <a:avLst/>
            <a:gdLst>
              <a:gd name="T0" fmla="*/ 0 w 371"/>
              <a:gd name="T1" fmla="*/ 2147483647 h 228"/>
              <a:gd name="T2" fmla="*/ 2147483647 w 371"/>
              <a:gd name="T3" fmla="*/ 0 h 228"/>
              <a:gd name="T4" fmla="*/ 2147483647 w 371"/>
              <a:gd name="T5" fmla="*/ 2147483647 h 228"/>
              <a:gd name="T6" fmla="*/ 2147483647 w 371"/>
              <a:gd name="T7" fmla="*/ 2147483647 h 228"/>
              <a:gd name="T8" fmla="*/ 2147483647 w 371"/>
              <a:gd name="T9" fmla="*/ 2147483647 h 228"/>
              <a:gd name="T10" fmla="*/ 2147483647 w 371"/>
              <a:gd name="T11" fmla="*/ 2147483647 h 228"/>
              <a:gd name="T12" fmla="*/ 2147483647 w 371"/>
              <a:gd name="T13" fmla="*/ 2147483647 h 228"/>
              <a:gd name="T14" fmla="*/ 2147483647 w 371"/>
              <a:gd name="T15" fmla="*/ 2147483647 h 228"/>
              <a:gd name="T16" fmla="*/ 2147483647 w 371"/>
              <a:gd name="T17" fmla="*/ 2147483647 h 228"/>
              <a:gd name="T18" fmla="*/ 2147483647 w 371"/>
              <a:gd name="T19" fmla="*/ 2147483647 h 228"/>
              <a:gd name="T20" fmla="*/ 0 w 371"/>
              <a:gd name="T21" fmla="*/ 2147483647 h 228"/>
              <a:gd name="T22" fmla="*/ 0 w 371"/>
              <a:gd name="T23" fmla="*/ 2147483647 h 2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28"/>
              <a:gd name="T38" fmla="*/ 371 w 371"/>
              <a:gd name="T39" fmla="*/ 228 h 2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28">
                <a:moveTo>
                  <a:pt x="0" y="43"/>
                </a:moveTo>
                <a:lnTo>
                  <a:pt x="53" y="0"/>
                </a:lnTo>
                <a:lnTo>
                  <a:pt x="54" y="39"/>
                </a:lnTo>
                <a:lnTo>
                  <a:pt x="331" y="38"/>
                </a:lnTo>
                <a:lnTo>
                  <a:pt x="371" y="108"/>
                </a:lnTo>
                <a:lnTo>
                  <a:pt x="348" y="131"/>
                </a:lnTo>
                <a:lnTo>
                  <a:pt x="369" y="185"/>
                </a:lnTo>
                <a:lnTo>
                  <a:pt x="352" y="209"/>
                </a:lnTo>
                <a:lnTo>
                  <a:pt x="282" y="209"/>
                </a:lnTo>
                <a:lnTo>
                  <a:pt x="282" y="227"/>
                </a:lnTo>
                <a:lnTo>
                  <a:pt x="0" y="228"/>
                </a:lnTo>
                <a:lnTo>
                  <a:pt x="0" y="43"/>
                </a:lnTo>
                <a:close/>
              </a:path>
            </a:pathLst>
          </a:custGeom>
          <a:solidFill>
            <a:srgbClr val="DDDDDD"/>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62" name="Freeform 115">
            <a:extLst>
              <a:ext uri="{FF2B5EF4-FFF2-40B4-BE49-F238E27FC236}">
                <a16:creationId xmlns:a16="http://schemas.microsoft.com/office/drawing/2014/main" id="{8DA8142E-67F2-4846-92CB-7090FB968E90}"/>
              </a:ext>
            </a:extLst>
          </p:cNvPr>
          <p:cNvSpPr>
            <a:spLocks/>
          </p:cNvSpPr>
          <p:nvPr/>
        </p:nvSpPr>
        <p:spPr bwMode="auto">
          <a:xfrm>
            <a:off x="8855205" y="3887588"/>
            <a:ext cx="557844" cy="496924"/>
          </a:xfrm>
          <a:custGeom>
            <a:avLst/>
            <a:gdLst>
              <a:gd name="T0" fmla="*/ 0 w 461"/>
              <a:gd name="T1" fmla="*/ 0 h 400"/>
              <a:gd name="T2" fmla="*/ 2147483647 w 461"/>
              <a:gd name="T3" fmla="*/ 0 h 400"/>
              <a:gd name="T4" fmla="*/ 2147483647 w 461"/>
              <a:gd name="T5" fmla="*/ 2147483647 h 400"/>
              <a:gd name="T6" fmla="*/ 2147483647 w 461"/>
              <a:gd name="T7" fmla="*/ 2147483647 h 400"/>
              <a:gd name="T8" fmla="*/ 2147483647 w 461"/>
              <a:gd name="T9" fmla="*/ 2147483647 h 400"/>
              <a:gd name="T10" fmla="*/ 2147483647 w 461"/>
              <a:gd name="T11" fmla="*/ 2147483647 h 400"/>
              <a:gd name="T12" fmla="*/ 2147483647 w 461"/>
              <a:gd name="T13" fmla="*/ 2147483647 h 400"/>
              <a:gd name="T14" fmla="*/ 2147483647 w 461"/>
              <a:gd name="T15" fmla="*/ 2147483647 h 400"/>
              <a:gd name="T16" fmla="*/ 2147483647 w 461"/>
              <a:gd name="T17" fmla="*/ 2147483647 h 400"/>
              <a:gd name="T18" fmla="*/ 2147483647 w 461"/>
              <a:gd name="T19" fmla="*/ 2147483647 h 400"/>
              <a:gd name="T20" fmla="*/ 2147483647 w 461"/>
              <a:gd name="T21" fmla="*/ 2147483647 h 400"/>
              <a:gd name="T22" fmla="*/ 2147483647 w 461"/>
              <a:gd name="T23" fmla="*/ 2147483647 h 400"/>
              <a:gd name="T24" fmla="*/ 2147483647 w 461"/>
              <a:gd name="T25" fmla="*/ 2147483647 h 400"/>
              <a:gd name="T26" fmla="*/ 2147483647 w 461"/>
              <a:gd name="T27" fmla="*/ 2147483647 h 400"/>
              <a:gd name="T28" fmla="*/ 2147483647 w 461"/>
              <a:gd name="T29" fmla="*/ 2147483647 h 400"/>
              <a:gd name="T30" fmla="*/ 2147483647 w 461"/>
              <a:gd name="T31" fmla="*/ 2147483647 h 400"/>
              <a:gd name="T32" fmla="*/ 0 w 461"/>
              <a:gd name="T33" fmla="*/ 0 h 4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1"/>
              <a:gd name="T52" fmla="*/ 0 h 400"/>
              <a:gd name="T53" fmla="*/ 461 w 461"/>
              <a:gd name="T54" fmla="*/ 400 h 4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1" h="400">
                <a:moveTo>
                  <a:pt x="0" y="0"/>
                </a:moveTo>
                <a:lnTo>
                  <a:pt x="304" y="0"/>
                </a:lnTo>
                <a:lnTo>
                  <a:pt x="300" y="53"/>
                </a:lnTo>
                <a:lnTo>
                  <a:pt x="354" y="144"/>
                </a:lnTo>
                <a:lnTo>
                  <a:pt x="383" y="166"/>
                </a:lnTo>
                <a:lnTo>
                  <a:pt x="366" y="194"/>
                </a:lnTo>
                <a:lnTo>
                  <a:pt x="431" y="293"/>
                </a:lnTo>
                <a:lnTo>
                  <a:pt x="461" y="303"/>
                </a:lnTo>
                <a:lnTo>
                  <a:pt x="429" y="400"/>
                </a:lnTo>
                <a:lnTo>
                  <a:pt x="381" y="399"/>
                </a:lnTo>
                <a:lnTo>
                  <a:pt x="393" y="357"/>
                </a:lnTo>
                <a:lnTo>
                  <a:pt x="87" y="357"/>
                </a:lnTo>
                <a:lnTo>
                  <a:pt x="72" y="313"/>
                </a:lnTo>
                <a:lnTo>
                  <a:pt x="72" y="127"/>
                </a:lnTo>
                <a:lnTo>
                  <a:pt x="40" y="97"/>
                </a:lnTo>
                <a:lnTo>
                  <a:pt x="60" y="75"/>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63" name="Freeform 116">
            <a:extLst>
              <a:ext uri="{FF2B5EF4-FFF2-40B4-BE49-F238E27FC236}">
                <a16:creationId xmlns:a16="http://schemas.microsoft.com/office/drawing/2014/main" id="{662ADE37-67BD-2745-A7F9-867AEA98BD84}"/>
              </a:ext>
            </a:extLst>
          </p:cNvPr>
          <p:cNvSpPr>
            <a:spLocks/>
          </p:cNvSpPr>
          <p:nvPr/>
        </p:nvSpPr>
        <p:spPr bwMode="auto">
          <a:xfrm>
            <a:off x="8354694" y="3964813"/>
            <a:ext cx="590386" cy="315614"/>
          </a:xfrm>
          <a:custGeom>
            <a:avLst/>
            <a:gdLst>
              <a:gd name="T0" fmla="*/ 0 w 487"/>
              <a:gd name="T1" fmla="*/ 0 h 252"/>
              <a:gd name="T2" fmla="*/ 2147483647 w 487"/>
              <a:gd name="T3" fmla="*/ 0 h 252"/>
              <a:gd name="T4" fmla="*/ 2147483647 w 487"/>
              <a:gd name="T5" fmla="*/ 2147483647 h 252"/>
              <a:gd name="T6" fmla="*/ 2147483647 w 487"/>
              <a:gd name="T7" fmla="*/ 2147483647 h 252"/>
              <a:gd name="T8" fmla="*/ 2147483647 w 487"/>
              <a:gd name="T9" fmla="*/ 2147483647 h 252"/>
              <a:gd name="T10" fmla="*/ 2147483647 w 487"/>
              <a:gd name="T11" fmla="*/ 2147483647 h 252"/>
              <a:gd name="T12" fmla="*/ 0 w 487"/>
              <a:gd name="T13" fmla="*/ 2147483647 h 252"/>
              <a:gd name="T14" fmla="*/ 0 w 487"/>
              <a:gd name="T15" fmla="*/ 0 h 252"/>
              <a:gd name="T16" fmla="*/ 0 60000 65536"/>
              <a:gd name="T17" fmla="*/ 0 60000 65536"/>
              <a:gd name="T18" fmla="*/ 0 60000 65536"/>
              <a:gd name="T19" fmla="*/ 0 60000 65536"/>
              <a:gd name="T20" fmla="*/ 0 60000 65536"/>
              <a:gd name="T21" fmla="*/ 0 60000 65536"/>
              <a:gd name="T22" fmla="*/ 0 60000 65536"/>
              <a:gd name="T23" fmla="*/ 0 60000 65536"/>
              <a:gd name="T24" fmla="*/ 0 w 487"/>
              <a:gd name="T25" fmla="*/ 0 h 252"/>
              <a:gd name="T26" fmla="*/ 487 w 487"/>
              <a:gd name="T27" fmla="*/ 252 h 2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7" h="252">
                <a:moveTo>
                  <a:pt x="0" y="0"/>
                </a:moveTo>
                <a:lnTo>
                  <a:pt x="460" y="0"/>
                </a:lnTo>
                <a:lnTo>
                  <a:pt x="474" y="13"/>
                </a:lnTo>
                <a:lnTo>
                  <a:pt x="456" y="37"/>
                </a:lnTo>
                <a:lnTo>
                  <a:pt x="487" y="66"/>
                </a:lnTo>
                <a:lnTo>
                  <a:pt x="486" y="252"/>
                </a:lnTo>
                <a:lnTo>
                  <a:pt x="0" y="252"/>
                </a:lnTo>
                <a:lnTo>
                  <a:pt x="0" y="0"/>
                </a:lnTo>
                <a:close/>
              </a:path>
            </a:pathLst>
          </a:custGeom>
          <a:solidFill>
            <a:schemeClr val="bg1">
              <a:lumMod val="50000"/>
              <a:lumOff val="50000"/>
            </a:schemeClr>
          </a:solidFill>
          <a:ln w="6350" cmpd="sng">
            <a:solidFill>
              <a:schemeClr val="tx1"/>
            </a:solidFill>
            <a:prstDash val="solid"/>
            <a:round/>
            <a:headEnd/>
            <a:tailEnd/>
          </a:ln>
        </p:spPr>
        <p:txBody>
          <a:bodyP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64" name="Freeform 117">
            <a:extLst>
              <a:ext uri="{FF2B5EF4-FFF2-40B4-BE49-F238E27FC236}">
                <a16:creationId xmlns:a16="http://schemas.microsoft.com/office/drawing/2014/main" id="{2D7FCBEB-F9BF-F54C-98E7-76031FFA183C}"/>
              </a:ext>
            </a:extLst>
          </p:cNvPr>
          <p:cNvSpPr>
            <a:spLocks/>
          </p:cNvSpPr>
          <p:nvPr/>
        </p:nvSpPr>
        <p:spPr bwMode="auto">
          <a:xfrm>
            <a:off x="7341280" y="4275390"/>
            <a:ext cx="457123" cy="599331"/>
          </a:xfrm>
          <a:custGeom>
            <a:avLst/>
            <a:gdLst>
              <a:gd name="T0" fmla="*/ 2147483647 w 377"/>
              <a:gd name="T1" fmla="*/ 0 h 484"/>
              <a:gd name="T2" fmla="*/ 2147483647 w 377"/>
              <a:gd name="T3" fmla="*/ 2147483647 h 484"/>
              <a:gd name="T4" fmla="*/ 2147483647 w 377"/>
              <a:gd name="T5" fmla="*/ 2147483647 h 484"/>
              <a:gd name="T6" fmla="*/ 2147483647 w 377"/>
              <a:gd name="T7" fmla="*/ 2147483647 h 484"/>
              <a:gd name="T8" fmla="*/ 2147483647 w 377"/>
              <a:gd name="T9" fmla="*/ 2147483647 h 484"/>
              <a:gd name="T10" fmla="*/ 2147483647 w 377"/>
              <a:gd name="T11" fmla="*/ 2147483647 h 484"/>
              <a:gd name="T12" fmla="*/ 2147483647 w 377"/>
              <a:gd name="T13" fmla="*/ 2147483647 h 484"/>
              <a:gd name="T14" fmla="*/ 2147483647 w 377"/>
              <a:gd name="T15" fmla="*/ 2147483647 h 484"/>
              <a:gd name="T16" fmla="*/ 0 w 377"/>
              <a:gd name="T17" fmla="*/ 2147483647 h 484"/>
              <a:gd name="T18" fmla="*/ 2147483647 w 377"/>
              <a:gd name="T19" fmla="*/ 2147483647 h 484"/>
              <a:gd name="T20" fmla="*/ 2147483647 w 377"/>
              <a:gd name="T21" fmla="*/ 0 h 4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484"/>
              <a:gd name="T35" fmla="*/ 377 w 377"/>
              <a:gd name="T36" fmla="*/ 484 h 4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484">
                <a:moveTo>
                  <a:pt x="44" y="0"/>
                </a:moveTo>
                <a:lnTo>
                  <a:pt x="377" y="1"/>
                </a:lnTo>
                <a:lnTo>
                  <a:pt x="377" y="484"/>
                </a:lnTo>
                <a:lnTo>
                  <a:pt x="260" y="484"/>
                </a:lnTo>
                <a:lnTo>
                  <a:pt x="37" y="377"/>
                </a:lnTo>
                <a:lnTo>
                  <a:pt x="37" y="343"/>
                </a:lnTo>
                <a:lnTo>
                  <a:pt x="51" y="240"/>
                </a:lnTo>
                <a:lnTo>
                  <a:pt x="16" y="192"/>
                </a:lnTo>
                <a:lnTo>
                  <a:pt x="0" y="84"/>
                </a:lnTo>
                <a:lnTo>
                  <a:pt x="44" y="92"/>
                </a:lnTo>
                <a:lnTo>
                  <a:pt x="44" y="0"/>
                </a:lnTo>
                <a:close/>
              </a:path>
            </a:pathLst>
          </a:custGeom>
          <a:solidFill>
            <a:schemeClr val="bg1">
              <a:lumMod val="50000"/>
              <a:lumOff val="50000"/>
            </a:schemeClr>
          </a:solidFill>
          <a:ln w="6350">
            <a:solidFill>
              <a:schemeClr val="tx1"/>
            </a:solidFill>
            <a:miter lim="800000"/>
            <a:headEnd/>
            <a:tailEnd/>
          </a:ln>
        </p:spPr>
        <p:txBody>
          <a:bodyPr/>
          <a:lstStyle/>
          <a:p>
            <a:pPr defTabSz="462861"/>
            <a:endParaRPr lang="en-US" sz="711">
              <a:solidFill>
                <a:prstClr val="black"/>
              </a:solidFill>
              <a:latin typeface="Calibri"/>
            </a:endParaRPr>
          </a:p>
        </p:txBody>
      </p:sp>
      <p:sp>
        <p:nvSpPr>
          <p:cNvPr id="266" name="Oval 132">
            <a:extLst>
              <a:ext uri="{FF2B5EF4-FFF2-40B4-BE49-F238E27FC236}">
                <a16:creationId xmlns:a16="http://schemas.microsoft.com/office/drawing/2014/main" id="{6D06C8FC-01C5-F54D-AA31-F65CDCED18A4}"/>
              </a:ext>
            </a:extLst>
          </p:cNvPr>
          <p:cNvSpPr>
            <a:spLocks noChangeAspect="1" noChangeArrowheads="1"/>
          </p:cNvSpPr>
          <p:nvPr/>
        </p:nvSpPr>
        <p:spPr bwMode="auto">
          <a:xfrm>
            <a:off x="10359831" y="4228382"/>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69" name="Oval 132">
            <a:extLst>
              <a:ext uri="{FF2B5EF4-FFF2-40B4-BE49-F238E27FC236}">
                <a16:creationId xmlns:a16="http://schemas.microsoft.com/office/drawing/2014/main" id="{AEC79EFE-9F23-DE4D-B726-547D879AE99A}"/>
              </a:ext>
            </a:extLst>
          </p:cNvPr>
          <p:cNvSpPr>
            <a:spLocks noChangeAspect="1" noChangeArrowheads="1"/>
          </p:cNvSpPr>
          <p:nvPr/>
        </p:nvSpPr>
        <p:spPr bwMode="auto">
          <a:xfrm>
            <a:off x="10100279" y="5203764"/>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75" name="Oval 120">
            <a:extLst>
              <a:ext uri="{FF2B5EF4-FFF2-40B4-BE49-F238E27FC236}">
                <a16:creationId xmlns:a16="http://schemas.microsoft.com/office/drawing/2014/main" id="{49CF3610-B895-CF43-BB8F-CADB0E28C83D}"/>
              </a:ext>
            </a:extLst>
          </p:cNvPr>
          <p:cNvSpPr>
            <a:spLocks noChangeAspect="1" noChangeArrowheads="1"/>
          </p:cNvSpPr>
          <p:nvPr/>
        </p:nvSpPr>
        <p:spPr bwMode="auto">
          <a:xfrm>
            <a:off x="6732441" y="3048840"/>
            <a:ext cx="82296" cy="87339"/>
          </a:xfrm>
          <a:prstGeom prst="ellipse">
            <a:avLst/>
          </a:prstGeom>
          <a:solidFill>
            <a:srgbClr val="008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283" name="Oval 120">
            <a:extLst>
              <a:ext uri="{FF2B5EF4-FFF2-40B4-BE49-F238E27FC236}">
                <a16:creationId xmlns:a16="http://schemas.microsoft.com/office/drawing/2014/main" id="{E6139A08-4189-9A43-AFDA-0F6DF04D0849}"/>
              </a:ext>
            </a:extLst>
          </p:cNvPr>
          <p:cNvSpPr>
            <a:spLocks noChangeAspect="1" noChangeArrowheads="1"/>
          </p:cNvSpPr>
          <p:nvPr/>
        </p:nvSpPr>
        <p:spPr bwMode="auto">
          <a:xfrm>
            <a:off x="6674931" y="4094902"/>
            <a:ext cx="77544" cy="82296"/>
          </a:xfrm>
          <a:prstGeom prst="ellipse">
            <a:avLst/>
          </a:pr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7" name="Oval 120">
            <a:extLst>
              <a:ext uri="{FF2B5EF4-FFF2-40B4-BE49-F238E27FC236}">
                <a16:creationId xmlns:a16="http://schemas.microsoft.com/office/drawing/2014/main" id="{69146CBA-DCE9-1F1F-9CED-F67D9B532687}"/>
              </a:ext>
            </a:extLst>
          </p:cNvPr>
          <p:cNvSpPr>
            <a:spLocks noChangeAspect="1" noChangeArrowheads="1"/>
          </p:cNvSpPr>
          <p:nvPr/>
        </p:nvSpPr>
        <p:spPr bwMode="auto">
          <a:xfrm>
            <a:off x="6735891" y="2967142"/>
            <a:ext cx="77544" cy="82296"/>
          </a:xfrm>
          <a:prstGeom prst="ellipse">
            <a:avLst/>
          </a:pr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9" name="Oval 132">
            <a:extLst>
              <a:ext uri="{FF2B5EF4-FFF2-40B4-BE49-F238E27FC236}">
                <a16:creationId xmlns:a16="http://schemas.microsoft.com/office/drawing/2014/main" id="{24F1570C-B3AF-8F38-6C83-16CCA9184D6F}"/>
              </a:ext>
            </a:extLst>
          </p:cNvPr>
          <p:cNvSpPr>
            <a:spLocks noChangeAspect="1" noChangeArrowheads="1"/>
          </p:cNvSpPr>
          <p:nvPr/>
        </p:nvSpPr>
        <p:spPr bwMode="auto">
          <a:xfrm>
            <a:off x="9925019" y="3855024"/>
            <a:ext cx="74379" cy="80582"/>
          </a:xfrm>
          <a:prstGeom prst="ellipse">
            <a:avLst/>
          </a:prstGeom>
          <a:solidFill>
            <a:srgbClr val="FF0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
        <p:nvSpPr>
          <p:cNvPr id="11" name="Oval 120">
            <a:extLst>
              <a:ext uri="{FF2B5EF4-FFF2-40B4-BE49-F238E27FC236}">
                <a16:creationId xmlns:a16="http://schemas.microsoft.com/office/drawing/2014/main" id="{85097E0E-3542-C01C-B27C-61A398A77138}"/>
              </a:ext>
            </a:extLst>
          </p:cNvPr>
          <p:cNvSpPr>
            <a:spLocks noChangeAspect="1" noChangeArrowheads="1"/>
          </p:cNvSpPr>
          <p:nvPr/>
        </p:nvSpPr>
        <p:spPr bwMode="auto">
          <a:xfrm>
            <a:off x="10180131" y="3851062"/>
            <a:ext cx="77544" cy="82296"/>
          </a:xfrm>
          <a:prstGeom prst="ellipse">
            <a:avLst/>
          </a:prstGeom>
          <a:solidFill>
            <a:srgbClr val="FFC000"/>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algn="l" defTabSz="462861" rtl="0" eaLnBrk="0" fontAlgn="base" latinLnBrk="0" hangingPunct="0">
              <a:lnSpc>
                <a:spcPct val="100000"/>
              </a:lnSpc>
              <a:spcBef>
                <a:spcPct val="0"/>
              </a:spcBef>
              <a:spcAft>
                <a:spcPct val="0"/>
              </a:spcAft>
              <a:buClrTx/>
              <a:buSzTx/>
              <a:buFontTx/>
              <a:buNone/>
              <a:tabLst/>
              <a:defRPr/>
            </a:pPr>
            <a:endParaRPr kumimoji="0" lang="en-US" sz="711" b="0" i="0" u="none" strike="noStrike" kern="1200" cap="none" spc="0" normalizeH="0" baseline="0" noProof="0">
              <a:ln>
                <a:noFill/>
              </a:ln>
              <a:solidFill>
                <a:prstClr val="black"/>
              </a:solidFill>
              <a:effectLst/>
              <a:uLnTx/>
              <a:uFillTx/>
              <a:latin typeface="Calibri"/>
              <a:ea typeface="MS PGothic" charset="-128"/>
              <a:cs typeface="+mn-cs"/>
            </a:endParaRPr>
          </a:p>
        </p:txBody>
      </p:sp>
    </p:spTree>
    <p:extLst>
      <p:ext uri="{BB962C8B-B14F-4D97-AF65-F5344CB8AC3E}">
        <p14:creationId xmlns:p14="http://schemas.microsoft.com/office/powerpoint/2010/main" val="113646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743" y="0"/>
            <a:ext cx="9926514" cy="1066800"/>
          </a:xfrm>
        </p:spPr>
        <p:txBody>
          <a:bodyPr/>
          <a:lstStyle/>
          <a:p>
            <a:r>
              <a:rPr lang="en-US" sz="3600" dirty="0">
                <a:solidFill>
                  <a:schemeClr val="bg1">
                    <a:lumMod val="85000"/>
                  </a:schemeClr>
                </a:solidFill>
              </a:rPr>
              <a:t>Ultra Fast Proximity Charger (UFPC)</a:t>
            </a:r>
            <a:br>
              <a:rPr lang="en-US" sz="3600" dirty="0">
                <a:solidFill>
                  <a:schemeClr val="bg1">
                    <a:lumMod val="85000"/>
                  </a:schemeClr>
                </a:solidFill>
              </a:rPr>
            </a:br>
            <a:r>
              <a:rPr lang="en-US" sz="3600" dirty="0">
                <a:solidFill>
                  <a:schemeClr val="bg1">
                    <a:lumMod val="85000"/>
                  </a:schemeClr>
                </a:solidFill>
              </a:rPr>
              <a:t> Technology Goals &amp; Project Objectives</a:t>
            </a:r>
          </a:p>
        </p:txBody>
      </p:sp>
      <p:graphicFrame>
        <p:nvGraphicFramePr>
          <p:cNvPr id="4" name="Table 3"/>
          <p:cNvGraphicFramePr>
            <a:graphicFrameLocks noGrp="1"/>
          </p:cNvGraphicFramePr>
          <p:nvPr/>
        </p:nvGraphicFramePr>
        <p:xfrm>
          <a:off x="641839" y="1356599"/>
          <a:ext cx="10946423" cy="1289685"/>
        </p:xfrm>
        <a:graphic>
          <a:graphicData uri="http://schemas.openxmlformats.org/drawingml/2006/table">
            <a:tbl>
              <a:tblPr/>
              <a:tblGrid>
                <a:gridCol w="1366726">
                  <a:extLst>
                    <a:ext uri="{9D8B030D-6E8A-4147-A177-3AD203B41FA5}">
                      <a16:colId xmlns:a16="http://schemas.microsoft.com/office/drawing/2014/main" val="20000"/>
                    </a:ext>
                  </a:extLst>
                </a:gridCol>
                <a:gridCol w="9579697">
                  <a:extLst>
                    <a:ext uri="{9D8B030D-6E8A-4147-A177-3AD203B41FA5}">
                      <a16:colId xmlns:a16="http://schemas.microsoft.com/office/drawing/2014/main" val="20001"/>
                    </a:ext>
                  </a:extLst>
                </a:gridCol>
              </a:tblGrid>
              <a:tr h="329195">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1" i="0" u="none" strike="noStrike">
                          <a:solidFill>
                            <a:schemeClr val="bg1"/>
                          </a:solidFill>
                          <a:effectLst/>
                          <a:latin typeface="Arial" panose="020B0604020202020204" pitchFamily="34" charset="0"/>
                          <a:cs typeface="Arial" panose="020B0604020202020204" pitchFamily="34" charset="0"/>
                        </a:rPr>
                        <a:t>Technology Goals</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a:solidFill>
                            <a:srgbClr val="000000"/>
                          </a:solidFill>
                          <a:effectLst/>
                          <a:latin typeface="Arial" panose="020B0604020202020204" pitchFamily="34" charset="0"/>
                          <a:ea typeface="+mn-ea"/>
                          <a:cs typeface="Arial" panose="020B0604020202020204" pitchFamily="34" charset="0"/>
                        </a:rPr>
                        <a:t>Goal #1</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tx1"/>
                          </a:solidFill>
                          <a:effectLst/>
                          <a:latin typeface="Arial" panose="020B0604020202020204" pitchFamily="34" charset="0"/>
                          <a:ea typeface="+mn-ea"/>
                          <a:cs typeface="Arial" panose="020B0604020202020204" pitchFamily="34" charset="0"/>
                        </a:rPr>
                        <a:t>Qualify and commercialize a space-based wireless charging product line through demonstrating the feasibility of wirelessly recharging a rover in a lunar night analog environment.</a:t>
                      </a: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graphicFrame>
        <p:nvGraphicFramePr>
          <p:cNvPr id="9" name="Table 8"/>
          <p:cNvGraphicFramePr>
            <a:graphicFrameLocks noGrp="1"/>
          </p:cNvGraphicFramePr>
          <p:nvPr/>
        </p:nvGraphicFramePr>
        <p:xfrm>
          <a:off x="622789" y="2743914"/>
          <a:ext cx="10946422" cy="2935605"/>
        </p:xfrm>
        <a:graphic>
          <a:graphicData uri="http://schemas.openxmlformats.org/drawingml/2006/table">
            <a:tbl>
              <a:tblPr/>
              <a:tblGrid>
                <a:gridCol w="1366726">
                  <a:extLst>
                    <a:ext uri="{9D8B030D-6E8A-4147-A177-3AD203B41FA5}">
                      <a16:colId xmlns:a16="http://schemas.microsoft.com/office/drawing/2014/main" val="20000"/>
                    </a:ext>
                  </a:extLst>
                </a:gridCol>
                <a:gridCol w="9579696">
                  <a:extLst>
                    <a:ext uri="{9D8B030D-6E8A-4147-A177-3AD203B41FA5}">
                      <a16:colId xmlns:a16="http://schemas.microsoft.com/office/drawing/2014/main" val="20001"/>
                    </a:ext>
                  </a:extLst>
                </a:gridCol>
              </a:tblGrid>
              <a:tr h="329195">
                <a:tc gridSpan="2">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2400" b="1" i="0" u="none" strike="noStrike">
                          <a:solidFill>
                            <a:schemeClr val="bg1"/>
                          </a:solidFill>
                          <a:effectLst/>
                          <a:latin typeface="Arial" panose="020B0604020202020204" pitchFamily="34" charset="0"/>
                          <a:cs typeface="Arial" panose="020B0604020202020204" pitchFamily="34" charset="0"/>
                        </a:rPr>
                        <a:t>Project Objectives </a:t>
                      </a:r>
                    </a:p>
                  </a:txBody>
                  <a:tcPr marL="9525" marR="9525" marT="9525" marB="0" anchor="b">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00000"/>
                    </a:solidFill>
                  </a:tcPr>
                </a:tc>
                <a:tc hMerge="1">
                  <a:txBody>
                    <a:bodyPr/>
                    <a:lstStyle/>
                    <a:p>
                      <a:endParaRPr lang="en-US"/>
                    </a:p>
                  </a:txBody>
                  <a:tcPr/>
                </a:tc>
                <a:extLst>
                  <a:ext uri="{0D108BD9-81ED-4DB2-BD59-A6C34878D82A}">
                    <a16:rowId xmlns:a16="http://schemas.microsoft.com/office/drawing/2014/main" val="10000"/>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a:solidFill>
                            <a:srgbClr val="000000"/>
                          </a:solidFill>
                          <a:effectLst/>
                          <a:latin typeface="Arial" panose="020B0604020202020204" pitchFamily="34" charset="0"/>
                          <a:ea typeface="+mn-ea"/>
                          <a:cs typeface="Arial" panose="020B0604020202020204" pitchFamily="34" charset="0"/>
                        </a:rPr>
                        <a:t>Objective</a:t>
                      </a:r>
                      <a:r>
                        <a:rPr lang="en-US" sz="1600" b="1" i="0" u="none" strike="noStrike" kern="1200" baseline="0">
                          <a:solidFill>
                            <a:srgbClr val="000000"/>
                          </a:solidFill>
                          <a:effectLst/>
                          <a:latin typeface="Arial" panose="020B0604020202020204" pitchFamily="34" charset="0"/>
                          <a:ea typeface="+mn-ea"/>
                          <a:cs typeface="Arial" panose="020B0604020202020204" pitchFamily="34" charset="0"/>
                        </a:rPr>
                        <a:t> </a:t>
                      </a:r>
                      <a:r>
                        <a:rPr lang="en-US" sz="1600" b="1" i="0" u="none" strike="noStrike" kern="1200">
                          <a:solidFill>
                            <a:srgbClr val="000000"/>
                          </a:solidFill>
                          <a:effectLst/>
                          <a:latin typeface="Arial" panose="020B0604020202020204" pitchFamily="34" charset="0"/>
                          <a:ea typeface="+mn-ea"/>
                          <a:cs typeface="Arial" panose="020B0604020202020204" pitchFamily="34" charset="0"/>
                        </a:rPr>
                        <a:t>#1</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kern="1200">
                          <a:solidFill>
                            <a:schemeClr val="tx1"/>
                          </a:solidFill>
                          <a:effectLst/>
                          <a:latin typeface="Arial" panose="020B0604020202020204" pitchFamily="34" charset="0"/>
                          <a:ea typeface="+mn-ea"/>
                          <a:cs typeface="Arial" panose="020B0604020202020204" pitchFamily="34" charset="0"/>
                        </a:rPr>
                        <a:t>The program shall develop an integrated Onboard Charger (OC), and a Transmitter (TR), both capable of flight qualification.</a:t>
                      </a:r>
                      <a:endParaRPr lang="en-US" sz="1600" b="0" i="0" u="none" strike="noStrike" kern="1200">
                        <a:solidFill>
                          <a:srgbClr val="000000"/>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45653">
                <a:tc>
                  <a:txBody>
                    <a:bodyPr/>
                    <a:lstStyle/>
                    <a:p>
                      <a:pPr marL="0" indent="0" algn="l" defTabSz="731520" rtl="0" eaLnBrk="1" fontAlgn="b" latinLnBrk="0" hangingPunct="1">
                        <a:buFont typeface="Arial" panose="020B0604020202020204" pitchFamily="34" charset="0"/>
                        <a:buNone/>
                      </a:pPr>
                      <a:r>
                        <a:rPr lang="en-US" sz="1600" b="1" i="0" u="none" strike="noStrike" kern="1200">
                          <a:solidFill>
                            <a:srgbClr val="000000"/>
                          </a:solidFill>
                          <a:effectLst/>
                          <a:latin typeface="Arial" panose="020B0604020202020204" pitchFamily="34" charset="0"/>
                          <a:ea typeface="+mn-ea"/>
                          <a:cs typeface="Arial" panose="020B0604020202020204" pitchFamily="34" charset="0"/>
                        </a:rPr>
                        <a:t>Objective #2</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tx1"/>
                          </a:solidFill>
                          <a:effectLst/>
                          <a:latin typeface="Arial" panose="020B0604020202020204" pitchFamily="34" charset="0"/>
                          <a:ea typeface="+mn-ea"/>
                          <a:cs typeface="Arial" panose="020B0604020202020204" pitchFamily="34" charset="0"/>
                        </a:rPr>
                        <a:t>The program shall demonstrate wireless charging as a feasible means of power transfer for lunar missions.</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5653">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a:solidFill>
                            <a:srgbClr val="000000"/>
                          </a:solidFill>
                          <a:effectLst/>
                          <a:latin typeface="Arial" panose="020B0604020202020204" pitchFamily="34" charset="0"/>
                          <a:ea typeface="+mn-ea"/>
                          <a:cs typeface="Arial" panose="020B0604020202020204" pitchFamily="34" charset="0"/>
                        </a:rPr>
                        <a:t>Objective #3</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kern="1200">
                          <a:solidFill>
                            <a:schemeClr val="tx1"/>
                          </a:solidFill>
                          <a:effectLst/>
                          <a:latin typeface="Arial" panose="020B0604020202020204" pitchFamily="34" charset="0"/>
                          <a:ea typeface="+mn-ea"/>
                          <a:cs typeface="Arial" panose="020B0604020202020204" pitchFamily="34" charset="0"/>
                        </a:rPr>
                        <a:t>The program shall demonstrate wireless charging as a feasible means of night survival for lunar surface assets.</a:t>
                      </a:r>
                      <a:endParaRPr lang="en-US" sz="1600" kern="120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2165638"/>
                  </a:ext>
                </a:extLst>
              </a:tr>
              <a:tr h="545653">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1" i="0" u="none" strike="noStrike" kern="1200">
                          <a:solidFill>
                            <a:srgbClr val="000000"/>
                          </a:solidFill>
                          <a:effectLst/>
                          <a:latin typeface="Arial" panose="020B0604020202020204" pitchFamily="34" charset="0"/>
                          <a:ea typeface="+mn-ea"/>
                          <a:cs typeface="Arial" panose="020B0604020202020204" pitchFamily="34" charset="0"/>
                        </a:rPr>
                        <a:t>Objective #4</a:t>
                      </a:r>
                    </a:p>
                  </a:txBody>
                  <a:tcPr anchor="ctr">
                    <a:lnL w="3810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defTabSz="73152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tx1"/>
                          </a:solidFill>
                          <a:effectLst/>
                          <a:latin typeface="Arial" panose="020B0604020202020204" pitchFamily="34" charset="0"/>
                          <a:ea typeface="+mn-ea"/>
                          <a:cs typeface="Arial" panose="020B0604020202020204" pitchFamily="34" charset="0"/>
                        </a:rPr>
                        <a:t>The program shall demonstrate a self-docking algorithm that enables </a:t>
                      </a:r>
                      <a:r>
                        <a:rPr lang="en-US" sz="1800" b="0" i="0" kern="1200" dirty="0" err="1">
                          <a:solidFill>
                            <a:schemeClr val="tx1"/>
                          </a:solidFill>
                          <a:effectLst/>
                          <a:latin typeface="Arial" panose="020B0604020202020204" pitchFamily="34" charset="0"/>
                          <a:ea typeface="+mn-ea"/>
                          <a:cs typeface="Arial" panose="020B0604020202020204" pitchFamily="34" charset="0"/>
                        </a:rPr>
                        <a:t>CubeRover</a:t>
                      </a:r>
                      <a:r>
                        <a:rPr lang="en-US" sz="1800" b="0" i="0" kern="1200" dirty="0">
                          <a:solidFill>
                            <a:schemeClr val="tx1"/>
                          </a:solidFill>
                          <a:effectLst/>
                          <a:latin typeface="Arial" panose="020B0604020202020204" pitchFamily="34" charset="0"/>
                          <a:ea typeface="+mn-ea"/>
                          <a:cs typeface="Arial" panose="020B0604020202020204" pitchFamily="34" charset="0"/>
                        </a:rPr>
                        <a:t> to align wireless charging antennas without the need for direct drive commands.</a:t>
                      </a: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52466"/>
                  </a:ext>
                </a:extLst>
              </a:tr>
            </a:tbl>
          </a:graphicData>
        </a:graphic>
      </p:graphicFrame>
      <p:sp>
        <p:nvSpPr>
          <p:cNvPr id="3" name="Slide Number Placeholder 2">
            <a:extLst>
              <a:ext uri="{FF2B5EF4-FFF2-40B4-BE49-F238E27FC236}">
                <a16:creationId xmlns:a16="http://schemas.microsoft.com/office/drawing/2014/main" id="{18626800-FF16-430C-94D1-49686D3F9B2D}"/>
              </a:ext>
            </a:extLst>
          </p:cNvPr>
          <p:cNvSpPr>
            <a:spLocks noGrp="1"/>
          </p:cNvSpPr>
          <p:nvPr>
            <p:ph type="sldNum" sz="quarter" idx="10"/>
          </p:nvPr>
        </p:nvSpPr>
        <p:spPr/>
        <p:txBody>
          <a:bodyPr/>
          <a:lstStyle/>
          <a:p>
            <a:pPr>
              <a:defRPr/>
            </a:pPr>
            <a:fld id="{75D13D49-2B6F-174C-9E1E-1013A06E5C50}" type="slidenum">
              <a:rPr lang="uk-UA" smtClean="0"/>
              <a:pPr>
                <a:defRPr/>
              </a:pPr>
              <a:t>5</a:t>
            </a:fld>
            <a:endParaRPr lang="uk-UA"/>
          </a:p>
        </p:txBody>
      </p:sp>
    </p:spTree>
    <p:extLst>
      <p:ext uri="{BB962C8B-B14F-4D97-AF65-F5344CB8AC3E}">
        <p14:creationId xmlns:p14="http://schemas.microsoft.com/office/powerpoint/2010/main" val="247009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F2D9D2-8974-E495-B291-0DBBE4D07709}"/>
              </a:ext>
            </a:extLst>
          </p:cNvPr>
          <p:cNvPicPr>
            <a:picLocks noChangeAspect="1"/>
          </p:cNvPicPr>
          <p:nvPr/>
        </p:nvPicPr>
        <p:blipFill>
          <a:blip r:embed="rId2"/>
          <a:stretch>
            <a:fillRect/>
          </a:stretch>
        </p:blipFill>
        <p:spPr>
          <a:xfrm>
            <a:off x="10656958" y="1860472"/>
            <a:ext cx="1196944" cy="4110817"/>
          </a:xfrm>
          <a:prstGeom prst="rect">
            <a:avLst/>
          </a:prstGeom>
        </p:spPr>
      </p:pic>
      <p:sp>
        <p:nvSpPr>
          <p:cNvPr id="2" name="Title 1">
            <a:extLst>
              <a:ext uri="{FF2B5EF4-FFF2-40B4-BE49-F238E27FC236}">
                <a16:creationId xmlns:a16="http://schemas.microsoft.com/office/drawing/2014/main" id="{5C7D267F-672C-604D-91D9-F729E236A118}"/>
              </a:ext>
            </a:extLst>
          </p:cNvPr>
          <p:cNvSpPr>
            <a:spLocks noGrp="1"/>
          </p:cNvSpPr>
          <p:nvPr>
            <p:ph type="title"/>
          </p:nvPr>
        </p:nvSpPr>
        <p:spPr/>
        <p:txBody>
          <a:bodyPr/>
          <a:lstStyle/>
          <a:p>
            <a:r>
              <a:rPr lang="en-US" sz="4400" b="1" dirty="0">
                <a:solidFill>
                  <a:schemeClr val="tx1">
                    <a:lumMod val="85000"/>
                  </a:schemeClr>
                </a:solidFill>
              </a:rPr>
              <a:t>TRL Progression</a:t>
            </a:r>
            <a:br>
              <a:rPr lang="en-US" b="1" dirty="0">
                <a:solidFill>
                  <a:schemeClr val="tx1">
                    <a:lumMod val="85000"/>
                  </a:schemeClr>
                </a:solidFill>
              </a:rPr>
            </a:br>
            <a:r>
              <a:rPr lang="en-US" sz="2400" b="1" dirty="0">
                <a:solidFill>
                  <a:schemeClr val="tx1">
                    <a:lumMod val="85000"/>
                  </a:schemeClr>
                </a:solidFill>
              </a:rPr>
              <a:t>Ultra Fast Proximity Charger</a:t>
            </a:r>
          </a:p>
        </p:txBody>
      </p:sp>
      <p:sp>
        <p:nvSpPr>
          <p:cNvPr id="4" name="Slide Number Placeholder 3">
            <a:extLst>
              <a:ext uri="{FF2B5EF4-FFF2-40B4-BE49-F238E27FC236}">
                <a16:creationId xmlns:a16="http://schemas.microsoft.com/office/drawing/2014/main" id="{1D81A21B-74CD-C047-BEBD-2EAB13CD4E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C769F-ADCB-2641-BD2F-4076D1C41918}" type="slidenum">
              <a:rPr kumimoji="0" lang="uk-UA" sz="800" b="0" i="0" u="none" strike="noStrike" kern="1200" cap="none" spc="0" normalizeH="0" baseline="0" noProof="0" smtClean="0">
                <a:ln>
                  <a:noFill/>
                </a:ln>
                <a:solidFill>
                  <a:prstClr val="black"/>
                </a:solidFill>
                <a:effectLst/>
                <a:uLnTx/>
                <a:uFillTx/>
                <a:latin typeface="Arial"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uk-UA" sz="1200" b="0" i="0" u="none" strike="noStrike" kern="1200" cap="none" spc="0" normalizeH="0" baseline="0" noProof="0">
              <a:ln>
                <a:noFill/>
              </a:ln>
              <a:solidFill>
                <a:prstClr val="black"/>
              </a:solidFill>
              <a:effectLst/>
              <a:uLnTx/>
              <a:uFillTx/>
              <a:latin typeface="Calibri"/>
              <a:cs typeface="+mn-cs"/>
            </a:endParaRPr>
          </a:p>
        </p:txBody>
      </p:sp>
      <p:sp>
        <p:nvSpPr>
          <p:cNvPr id="145" name="Rectangle 144">
            <a:extLst>
              <a:ext uri="{FF2B5EF4-FFF2-40B4-BE49-F238E27FC236}">
                <a16:creationId xmlns:a16="http://schemas.microsoft.com/office/drawing/2014/main" id="{8C8EDF56-DE20-9A40-80EC-1BC945FA6631}"/>
              </a:ext>
            </a:extLst>
          </p:cNvPr>
          <p:cNvSpPr/>
          <p:nvPr/>
        </p:nvSpPr>
        <p:spPr>
          <a:xfrm>
            <a:off x="7045737" y="1890488"/>
            <a:ext cx="3056389" cy="4194472"/>
          </a:xfrm>
          <a:prstGeom prst="rect">
            <a:avLst/>
          </a:prstGeom>
          <a:solidFill>
            <a:sysClr val="window" lastClr="FFFFFF">
              <a:lumMod val="95000"/>
            </a:sys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S PGothic" charset="-128"/>
              <a:cs typeface="+mn-cs"/>
            </a:endParaRPr>
          </a:p>
        </p:txBody>
      </p:sp>
      <p:sp>
        <p:nvSpPr>
          <p:cNvPr id="146" name="Rectangle 145">
            <a:extLst>
              <a:ext uri="{FF2B5EF4-FFF2-40B4-BE49-F238E27FC236}">
                <a16:creationId xmlns:a16="http://schemas.microsoft.com/office/drawing/2014/main" id="{185A33E9-0B6B-1B41-B871-4B002499FF60}"/>
              </a:ext>
            </a:extLst>
          </p:cNvPr>
          <p:cNvSpPr/>
          <p:nvPr/>
        </p:nvSpPr>
        <p:spPr>
          <a:xfrm>
            <a:off x="924807" y="1863341"/>
            <a:ext cx="3056389" cy="4194472"/>
          </a:xfrm>
          <a:prstGeom prst="rect">
            <a:avLst/>
          </a:prstGeom>
          <a:solidFill>
            <a:sysClr val="window" lastClr="FFFFFF">
              <a:lumMod val="95000"/>
            </a:sys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S PGothic" charset="-128"/>
              <a:cs typeface="+mn-cs"/>
            </a:endParaRPr>
          </a:p>
        </p:txBody>
      </p:sp>
      <p:pic>
        <p:nvPicPr>
          <p:cNvPr id="147" name="Picture 146">
            <a:extLst>
              <a:ext uri="{FF2B5EF4-FFF2-40B4-BE49-F238E27FC236}">
                <a16:creationId xmlns:a16="http://schemas.microsoft.com/office/drawing/2014/main" id="{FB1999D3-2853-3E43-A1FB-43B49464F9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479"/>
          <a:stretch/>
        </p:blipFill>
        <p:spPr>
          <a:xfrm>
            <a:off x="822232" y="1798612"/>
            <a:ext cx="9899057" cy="4854716"/>
          </a:xfrm>
          <a:prstGeom prst="rect">
            <a:avLst/>
          </a:prstGeom>
        </p:spPr>
      </p:pic>
      <p:grpSp>
        <p:nvGrpSpPr>
          <p:cNvPr id="149" name="Group 148">
            <a:extLst>
              <a:ext uri="{FF2B5EF4-FFF2-40B4-BE49-F238E27FC236}">
                <a16:creationId xmlns:a16="http://schemas.microsoft.com/office/drawing/2014/main" id="{0D9E1137-62B2-4F45-BF0B-38749F985F49}"/>
              </a:ext>
            </a:extLst>
          </p:cNvPr>
          <p:cNvGrpSpPr/>
          <p:nvPr/>
        </p:nvGrpSpPr>
        <p:grpSpPr>
          <a:xfrm>
            <a:off x="1469601" y="1268548"/>
            <a:ext cx="9001683" cy="306697"/>
            <a:chOff x="1595159" y="1277965"/>
            <a:chExt cx="9001683" cy="306697"/>
          </a:xfrm>
        </p:grpSpPr>
        <p:sp>
          <p:nvSpPr>
            <p:cNvPr id="150" name="Rectangle 149">
              <a:extLst>
                <a:ext uri="{FF2B5EF4-FFF2-40B4-BE49-F238E27FC236}">
                  <a16:creationId xmlns:a16="http://schemas.microsoft.com/office/drawing/2014/main" id="{0D6B7154-C97C-0D46-B465-4C3BCA4E853D}"/>
                </a:ext>
              </a:extLst>
            </p:cNvPr>
            <p:cNvSpPr/>
            <p:nvPr/>
          </p:nvSpPr>
          <p:spPr>
            <a:xfrm>
              <a:off x="1595159" y="1277965"/>
              <a:ext cx="9001683" cy="30669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1" name="Group 150">
              <a:extLst>
                <a:ext uri="{FF2B5EF4-FFF2-40B4-BE49-F238E27FC236}">
                  <a16:creationId xmlns:a16="http://schemas.microsoft.com/office/drawing/2014/main" id="{D3EFACC3-55F7-9444-AE14-F3931C3E82F1}"/>
                </a:ext>
              </a:extLst>
            </p:cNvPr>
            <p:cNvGrpSpPr/>
            <p:nvPr/>
          </p:nvGrpSpPr>
          <p:grpSpPr>
            <a:xfrm>
              <a:off x="1939988" y="1315897"/>
              <a:ext cx="1559896" cy="230832"/>
              <a:chOff x="1939988" y="1331194"/>
              <a:chExt cx="1559896" cy="230832"/>
            </a:xfrm>
          </p:grpSpPr>
          <p:sp>
            <p:nvSpPr>
              <p:cNvPr id="160" name="TextBox 159">
                <a:extLst>
                  <a:ext uri="{FF2B5EF4-FFF2-40B4-BE49-F238E27FC236}">
                    <a16:creationId xmlns:a16="http://schemas.microsoft.com/office/drawing/2014/main" id="{3E265D92-FCAD-E240-A4AA-5E1471C22236}"/>
                  </a:ext>
                </a:extLst>
              </p:cNvPr>
              <p:cNvSpPr txBox="1"/>
              <p:nvPr/>
            </p:nvSpPr>
            <p:spPr>
              <a:xfrm>
                <a:off x="2072568" y="1331194"/>
                <a:ext cx="14273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Arial" charset="0"/>
                    <a:ea typeface="MS PGothic" charset="-128"/>
                    <a:cs typeface="+mn-cs"/>
                  </a:rPr>
                  <a:t>Project Milestone</a:t>
                </a:r>
              </a:p>
            </p:txBody>
          </p:sp>
          <p:sp>
            <p:nvSpPr>
              <p:cNvPr id="161" name="Regular Pentagon 160">
                <a:extLst>
                  <a:ext uri="{FF2B5EF4-FFF2-40B4-BE49-F238E27FC236}">
                    <a16:creationId xmlns:a16="http://schemas.microsoft.com/office/drawing/2014/main" id="{CDD1F6D2-9B1E-D14E-9D64-2336506A76B5}"/>
                  </a:ext>
                </a:extLst>
              </p:cNvPr>
              <p:cNvSpPr/>
              <p:nvPr/>
            </p:nvSpPr>
            <p:spPr>
              <a:xfrm flipV="1">
                <a:off x="1939988" y="1379672"/>
                <a:ext cx="142482" cy="133877"/>
              </a:xfrm>
              <a:prstGeom prst="pentagon">
                <a:avLst/>
              </a:prstGeom>
              <a:solidFill>
                <a:sysClr val="windowText" lastClr="0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S PGothic" charset="-128"/>
                  <a:cs typeface="+mn-cs"/>
                </a:endParaRPr>
              </a:p>
            </p:txBody>
          </p:sp>
        </p:grpSp>
        <p:grpSp>
          <p:nvGrpSpPr>
            <p:cNvPr id="152" name="Group 151">
              <a:extLst>
                <a:ext uri="{FF2B5EF4-FFF2-40B4-BE49-F238E27FC236}">
                  <a16:creationId xmlns:a16="http://schemas.microsoft.com/office/drawing/2014/main" id="{260C1349-E3E1-CF44-9247-21D80D3407EC}"/>
                </a:ext>
              </a:extLst>
            </p:cNvPr>
            <p:cNvGrpSpPr/>
            <p:nvPr/>
          </p:nvGrpSpPr>
          <p:grpSpPr>
            <a:xfrm>
              <a:off x="4161016" y="1315897"/>
              <a:ext cx="1583648" cy="230832"/>
              <a:chOff x="4161016" y="1324190"/>
              <a:chExt cx="1583648" cy="230832"/>
            </a:xfrm>
          </p:grpSpPr>
          <p:sp>
            <p:nvSpPr>
              <p:cNvPr id="158" name="TextBox 157">
                <a:extLst>
                  <a:ext uri="{FF2B5EF4-FFF2-40B4-BE49-F238E27FC236}">
                    <a16:creationId xmlns:a16="http://schemas.microsoft.com/office/drawing/2014/main" id="{80B148BD-7B16-3E40-8A37-147C9E6CC5D2}"/>
                  </a:ext>
                </a:extLst>
              </p:cNvPr>
              <p:cNvSpPr txBox="1"/>
              <p:nvPr/>
            </p:nvSpPr>
            <p:spPr>
              <a:xfrm>
                <a:off x="4317348" y="1324190"/>
                <a:ext cx="1427316"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Arial" charset="0"/>
                    <a:ea typeface="MS PGothic" charset="-128"/>
                    <a:cs typeface="+mn-cs"/>
                  </a:rPr>
                  <a:t>GCD (Key) Milestone</a:t>
                </a:r>
              </a:p>
            </p:txBody>
          </p:sp>
          <p:sp>
            <p:nvSpPr>
              <p:cNvPr id="159" name="Diamond 158">
                <a:extLst>
                  <a:ext uri="{FF2B5EF4-FFF2-40B4-BE49-F238E27FC236}">
                    <a16:creationId xmlns:a16="http://schemas.microsoft.com/office/drawing/2014/main" id="{BBFA596A-0E45-C341-B9B2-4582A55D1376}"/>
                  </a:ext>
                </a:extLst>
              </p:cNvPr>
              <p:cNvSpPr/>
              <p:nvPr/>
            </p:nvSpPr>
            <p:spPr>
              <a:xfrm>
                <a:off x="4161016" y="1371026"/>
                <a:ext cx="160573" cy="137160"/>
              </a:xfrm>
              <a:prstGeom prst="diamond">
                <a:avLst/>
              </a:prstGeom>
              <a:solidFill>
                <a:sysClr val="windowText" lastClr="0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S PGothic" charset="-128"/>
                  <a:cs typeface="+mn-cs"/>
                </a:endParaRPr>
              </a:p>
            </p:txBody>
          </p:sp>
        </p:grpSp>
        <p:grpSp>
          <p:nvGrpSpPr>
            <p:cNvPr id="153" name="Group 152">
              <a:extLst>
                <a:ext uri="{FF2B5EF4-FFF2-40B4-BE49-F238E27FC236}">
                  <a16:creationId xmlns:a16="http://schemas.microsoft.com/office/drawing/2014/main" id="{9F53841A-FEB0-624E-9C74-8119F57720CA}"/>
                </a:ext>
              </a:extLst>
            </p:cNvPr>
            <p:cNvGrpSpPr/>
            <p:nvPr/>
          </p:nvGrpSpPr>
          <p:grpSpPr>
            <a:xfrm>
              <a:off x="6222073" y="1315897"/>
              <a:ext cx="1556408" cy="230832"/>
              <a:chOff x="6270927" y="1379672"/>
              <a:chExt cx="1556408" cy="230832"/>
            </a:xfrm>
          </p:grpSpPr>
          <p:sp>
            <p:nvSpPr>
              <p:cNvPr id="156" name="TextBox 155">
                <a:extLst>
                  <a:ext uri="{FF2B5EF4-FFF2-40B4-BE49-F238E27FC236}">
                    <a16:creationId xmlns:a16="http://schemas.microsoft.com/office/drawing/2014/main" id="{24439B2A-5335-D44F-86E9-0F86C671146A}"/>
                  </a:ext>
                </a:extLst>
              </p:cNvPr>
              <p:cNvSpPr txBox="1"/>
              <p:nvPr/>
            </p:nvSpPr>
            <p:spPr>
              <a:xfrm>
                <a:off x="6400019" y="1379672"/>
                <a:ext cx="1427316" cy="230832"/>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Arial" charset="0"/>
                    <a:ea typeface="MS PGothic" charset="-128"/>
                    <a:cs typeface="+mn-cs"/>
                  </a:rPr>
                  <a:t>Controlled Milestone</a:t>
                </a:r>
              </a:p>
            </p:txBody>
          </p:sp>
          <p:sp>
            <p:nvSpPr>
              <p:cNvPr id="157" name="Isosceles Triangle 243">
                <a:extLst>
                  <a:ext uri="{FF2B5EF4-FFF2-40B4-BE49-F238E27FC236}">
                    <a16:creationId xmlns:a16="http://schemas.microsoft.com/office/drawing/2014/main" id="{DD012266-BC65-B847-975A-4B3ECCA71621}"/>
                  </a:ext>
                </a:extLst>
              </p:cNvPr>
              <p:cNvSpPr/>
              <p:nvPr/>
            </p:nvSpPr>
            <p:spPr>
              <a:xfrm flipV="1">
                <a:off x="6270927" y="1427566"/>
                <a:ext cx="160573" cy="137160"/>
              </a:xfrm>
              <a:prstGeom prst="triangle">
                <a:avLst/>
              </a:prstGeom>
              <a:solidFill>
                <a:sysClr val="windowText" lastClr="0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S PGothic" charset="-128"/>
                  <a:cs typeface="+mn-cs"/>
                </a:endParaRPr>
              </a:p>
            </p:txBody>
          </p:sp>
        </p:grpSp>
        <p:cxnSp>
          <p:nvCxnSpPr>
            <p:cNvPr id="154" name="Straight Connector 153">
              <a:extLst>
                <a:ext uri="{FF2B5EF4-FFF2-40B4-BE49-F238E27FC236}">
                  <a16:creationId xmlns:a16="http://schemas.microsoft.com/office/drawing/2014/main" id="{E7014352-7D90-454E-8E87-B648A2C141BD}"/>
                </a:ext>
              </a:extLst>
            </p:cNvPr>
            <p:cNvCxnSpPr/>
            <p:nvPr/>
          </p:nvCxnSpPr>
          <p:spPr>
            <a:xfrm>
              <a:off x="8280054" y="1431313"/>
              <a:ext cx="713658" cy="0"/>
            </a:xfrm>
            <a:prstGeom prst="line">
              <a:avLst/>
            </a:prstGeom>
            <a:noFill/>
            <a:ln w="25400" cap="flat" cmpd="sng" algn="ctr">
              <a:solidFill>
                <a:sysClr val="windowText" lastClr="000000"/>
              </a:solidFill>
              <a:prstDash val="solid"/>
            </a:ln>
            <a:effectLst/>
          </p:spPr>
        </p:cxnSp>
        <p:sp>
          <p:nvSpPr>
            <p:cNvPr id="155" name="TextBox 154">
              <a:extLst>
                <a:ext uri="{FF2B5EF4-FFF2-40B4-BE49-F238E27FC236}">
                  <a16:creationId xmlns:a16="http://schemas.microsoft.com/office/drawing/2014/main" id="{773A4D95-6714-584E-8271-BEE3F88C7701}"/>
                </a:ext>
              </a:extLst>
            </p:cNvPr>
            <p:cNvSpPr txBox="1"/>
            <p:nvPr/>
          </p:nvSpPr>
          <p:spPr>
            <a:xfrm>
              <a:off x="8999757" y="1315897"/>
              <a:ext cx="14273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a:ln>
                    <a:noFill/>
                  </a:ln>
                  <a:solidFill>
                    <a:prstClr val="black"/>
                  </a:solidFill>
                  <a:effectLst/>
                  <a:uLnTx/>
                  <a:uFillTx/>
                  <a:latin typeface="Arial" charset="0"/>
                  <a:ea typeface="MS PGothic" charset="-128"/>
                  <a:cs typeface="+mn-cs"/>
                </a:rPr>
                <a:t>TRL Progression</a:t>
              </a:r>
            </a:p>
          </p:txBody>
        </p:sp>
      </p:grpSp>
      <p:sp>
        <p:nvSpPr>
          <p:cNvPr id="167" name="TextBox 166">
            <a:extLst>
              <a:ext uri="{FF2B5EF4-FFF2-40B4-BE49-F238E27FC236}">
                <a16:creationId xmlns:a16="http://schemas.microsoft.com/office/drawing/2014/main" id="{839F0C8D-F337-7F4F-9DE7-0EFB9206265A}"/>
              </a:ext>
            </a:extLst>
          </p:cNvPr>
          <p:cNvSpPr txBox="1"/>
          <p:nvPr/>
        </p:nvSpPr>
        <p:spPr>
          <a:xfrm>
            <a:off x="2181027" y="6179308"/>
            <a:ext cx="761747" cy="369332"/>
          </a:xfrm>
          <a:prstGeom prst="rect">
            <a:avLst/>
          </a:prstGeom>
          <a:solidFill>
            <a:sysClr val="window" lastClr="FFFF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charset="0"/>
                <a:ea typeface="MS PGothic" charset="-128"/>
                <a:cs typeface="+mn-cs"/>
              </a:rPr>
              <a:t>CY21</a:t>
            </a:r>
          </a:p>
        </p:txBody>
      </p:sp>
      <p:sp>
        <p:nvSpPr>
          <p:cNvPr id="168" name="TextBox 167">
            <a:extLst>
              <a:ext uri="{FF2B5EF4-FFF2-40B4-BE49-F238E27FC236}">
                <a16:creationId xmlns:a16="http://schemas.microsoft.com/office/drawing/2014/main" id="{42BC4BDF-95A8-9A43-846F-FF21C5965CC4}"/>
              </a:ext>
            </a:extLst>
          </p:cNvPr>
          <p:cNvSpPr txBox="1"/>
          <p:nvPr/>
        </p:nvSpPr>
        <p:spPr>
          <a:xfrm>
            <a:off x="8273808" y="6176836"/>
            <a:ext cx="761747" cy="369332"/>
          </a:xfrm>
          <a:prstGeom prst="rect">
            <a:avLst/>
          </a:prstGeom>
          <a:solidFill>
            <a:sysClr val="window" lastClr="FFFF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charset="0"/>
                <a:ea typeface="MS PGothic" charset="-128"/>
                <a:cs typeface="+mn-cs"/>
              </a:rPr>
              <a:t>CY23</a:t>
            </a:r>
          </a:p>
        </p:txBody>
      </p:sp>
      <p:sp>
        <p:nvSpPr>
          <p:cNvPr id="213" name="TextBox 212">
            <a:extLst>
              <a:ext uri="{FF2B5EF4-FFF2-40B4-BE49-F238E27FC236}">
                <a16:creationId xmlns:a16="http://schemas.microsoft.com/office/drawing/2014/main" id="{41129EC6-3FDA-B741-9D9F-E5516F77E59C}"/>
              </a:ext>
            </a:extLst>
          </p:cNvPr>
          <p:cNvSpPr txBox="1"/>
          <p:nvPr/>
        </p:nvSpPr>
        <p:spPr>
          <a:xfrm>
            <a:off x="5238767" y="6179308"/>
            <a:ext cx="761747" cy="369332"/>
          </a:xfrm>
          <a:prstGeom prst="rect">
            <a:avLst/>
          </a:prstGeom>
          <a:solidFill>
            <a:sysClr val="window" lastClr="FFFF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charset="0"/>
                <a:ea typeface="MS PGothic" charset="-128"/>
                <a:cs typeface="+mn-cs"/>
              </a:rPr>
              <a:t>CY22</a:t>
            </a:r>
          </a:p>
        </p:txBody>
      </p:sp>
      <p:sp>
        <p:nvSpPr>
          <p:cNvPr id="3" name="Rectangle 2"/>
          <p:cNvSpPr/>
          <p:nvPr/>
        </p:nvSpPr>
        <p:spPr>
          <a:xfrm>
            <a:off x="107797" y="3056337"/>
            <a:ext cx="325820" cy="168325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b="1" dirty="0">
                <a:solidFill>
                  <a:schemeClr val="bg1"/>
                </a:solidFill>
                <a:latin typeface="+mj-lt"/>
              </a:rPr>
              <a:t>TRL</a:t>
            </a:r>
            <a:r>
              <a:rPr lang="en-US" dirty="0"/>
              <a:t> </a:t>
            </a:r>
          </a:p>
        </p:txBody>
      </p:sp>
      <p:sp>
        <p:nvSpPr>
          <p:cNvPr id="78" name="TextBox 77">
            <a:extLst>
              <a:ext uri="{FF2B5EF4-FFF2-40B4-BE49-F238E27FC236}">
                <a16:creationId xmlns:a16="http://schemas.microsoft.com/office/drawing/2014/main" id="{E4A6A8D6-2205-4F98-A8A4-1493A541421A}"/>
              </a:ext>
            </a:extLst>
          </p:cNvPr>
          <p:cNvSpPr txBox="1"/>
          <p:nvPr/>
        </p:nvSpPr>
        <p:spPr>
          <a:xfrm>
            <a:off x="526177" y="1872068"/>
            <a:ext cx="356931" cy="3970318"/>
          </a:xfrm>
          <a:prstGeom prst="rect">
            <a:avLst/>
          </a:prstGeom>
          <a:solidFill>
            <a:schemeClr val="tx1"/>
          </a:solidFill>
        </p:spPr>
        <p:txBody>
          <a:bodyPr wrap="square" rtlCol="0">
            <a:spAutoFit/>
          </a:bodyPr>
          <a:lstStyle/>
          <a:p>
            <a:r>
              <a:rPr lang="en-US" dirty="0">
                <a:solidFill>
                  <a:schemeClr val="bg1"/>
                </a:solidFill>
              </a:rPr>
              <a:t>7</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6</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5</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4</a:t>
            </a:r>
          </a:p>
        </p:txBody>
      </p:sp>
      <p:sp>
        <p:nvSpPr>
          <p:cNvPr id="81" name="Text Box 197">
            <a:extLst>
              <a:ext uri="{FF2B5EF4-FFF2-40B4-BE49-F238E27FC236}">
                <a16:creationId xmlns:a16="http://schemas.microsoft.com/office/drawing/2014/main" id="{CEB4D2C4-05BA-48BF-8F1E-79502CE1A3B9}"/>
              </a:ext>
            </a:extLst>
          </p:cNvPr>
          <p:cNvSpPr txBox="1">
            <a:spLocks noChangeArrowheads="1"/>
          </p:cNvSpPr>
          <p:nvPr/>
        </p:nvSpPr>
        <p:spPr bwMode="auto">
          <a:xfrm>
            <a:off x="2851709" y="5338137"/>
            <a:ext cx="720435" cy="192016"/>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SRR</a:t>
            </a:r>
          </a:p>
        </p:txBody>
      </p:sp>
      <p:cxnSp>
        <p:nvCxnSpPr>
          <p:cNvPr id="82" name="Straight Connector 81">
            <a:extLst>
              <a:ext uri="{FF2B5EF4-FFF2-40B4-BE49-F238E27FC236}">
                <a16:creationId xmlns:a16="http://schemas.microsoft.com/office/drawing/2014/main" id="{D2F3C8F4-FF72-492C-9DB5-DF82807DD08F}"/>
              </a:ext>
            </a:extLst>
          </p:cNvPr>
          <p:cNvCxnSpPr>
            <a:cxnSpLocks/>
            <a:stCxn id="108" idx="1"/>
          </p:cNvCxnSpPr>
          <p:nvPr/>
        </p:nvCxnSpPr>
        <p:spPr>
          <a:xfrm flipV="1">
            <a:off x="2087298" y="5677716"/>
            <a:ext cx="5088110" cy="344"/>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83" name="Straight Connector 82">
            <a:extLst>
              <a:ext uri="{FF2B5EF4-FFF2-40B4-BE49-F238E27FC236}">
                <a16:creationId xmlns:a16="http://schemas.microsoft.com/office/drawing/2014/main" id="{D16F43B9-97DE-427D-A386-A9C4A45AF426}"/>
              </a:ext>
            </a:extLst>
          </p:cNvPr>
          <p:cNvCxnSpPr>
            <a:cxnSpLocks/>
          </p:cNvCxnSpPr>
          <p:nvPr/>
        </p:nvCxnSpPr>
        <p:spPr>
          <a:xfrm flipV="1">
            <a:off x="9624872" y="3258769"/>
            <a:ext cx="0" cy="1189255"/>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34B7F48E-E904-4F50-96E8-0647CC8C92F9}"/>
              </a:ext>
            </a:extLst>
          </p:cNvPr>
          <p:cNvCxnSpPr>
            <a:cxnSpLocks/>
          </p:cNvCxnSpPr>
          <p:nvPr/>
        </p:nvCxnSpPr>
        <p:spPr>
          <a:xfrm>
            <a:off x="7615540" y="4459620"/>
            <a:ext cx="2037631"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85" name="Straight Connector 84">
            <a:extLst>
              <a:ext uri="{FF2B5EF4-FFF2-40B4-BE49-F238E27FC236}">
                <a16:creationId xmlns:a16="http://schemas.microsoft.com/office/drawing/2014/main" id="{3D432914-4B56-4F91-A654-1AD9BF3D5105}"/>
              </a:ext>
            </a:extLst>
          </p:cNvPr>
          <p:cNvCxnSpPr>
            <a:cxnSpLocks/>
          </p:cNvCxnSpPr>
          <p:nvPr/>
        </p:nvCxnSpPr>
        <p:spPr>
          <a:xfrm flipV="1">
            <a:off x="7632609" y="4479206"/>
            <a:ext cx="4116" cy="119659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86" name="Straight Connector 85">
            <a:extLst>
              <a:ext uri="{FF2B5EF4-FFF2-40B4-BE49-F238E27FC236}">
                <a16:creationId xmlns:a16="http://schemas.microsoft.com/office/drawing/2014/main" id="{2D42A6DB-E044-47E1-A94B-58D6203DA73C}"/>
              </a:ext>
            </a:extLst>
          </p:cNvPr>
          <p:cNvCxnSpPr>
            <a:cxnSpLocks/>
          </p:cNvCxnSpPr>
          <p:nvPr/>
        </p:nvCxnSpPr>
        <p:spPr>
          <a:xfrm>
            <a:off x="9646064" y="3273259"/>
            <a:ext cx="1676781"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7BC6E4B0-1DA0-4702-B3AF-26E8CD9A9BA2}"/>
              </a:ext>
            </a:extLst>
          </p:cNvPr>
          <p:cNvCxnSpPr>
            <a:cxnSpLocks/>
          </p:cNvCxnSpPr>
          <p:nvPr/>
        </p:nvCxnSpPr>
        <p:spPr>
          <a:xfrm flipV="1">
            <a:off x="11309558" y="2001171"/>
            <a:ext cx="0" cy="1259373"/>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88" name="Isosceles Triangle 94">
            <a:extLst>
              <a:ext uri="{FF2B5EF4-FFF2-40B4-BE49-F238E27FC236}">
                <a16:creationId xmlns:a16="http://schemas.microsoft.com/office/drawing/2014/main" id="{01E0373E-8CA2-4710-9F0D-5CD2089455A3}"/>
              </a:ext>
            </a:extLst>
          </p:cNvPr>
          <p:cNvSpPr/>
          <p:nvPr/>
        </p:nvSpPr>
        <p:spPr bwMode="auto">
          <a:xfrm rot="10800000">
            <a:off x="5786247" y="5538159"/>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91" name="Text Box 197">
            <a:extLst>
              <a:ext uri="{FF2B5EF4-FFF2-40B4-BE49-F238E27FC236}">
                <a16:creationId xmlns:a16="http://schemas.microsoft.com/office/drawing/2014/main" id="{15166BB7-04D7-4EA2-BD79-9E2F114FEABE}"/>
              </a:ext>
            </a:extLst>
          </p:cNvPr>
          <p:cNvSpPr txBox="1">
            <a:spLocks noChangeArrowheads="1"/>
          </p:cNvSpPr>
          <p:nvPr/>
        </p:nvSpPr>
        <p:spPr bwMode="auto">
          <a:xfrm>
            <a:off x="5378613" y="5313200"/>
            <a:ext cx="842549" cy="192354"/>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PDR</a:t>
            </a:r>
          </a:p>
        </p:txBody>
      </p:sp>
      <p:sp>
        <p:nvSpPr>
          <p:cNvPr id="93" name="Isosceles Triangle 94">
            <a:extLst>
              <a:ext uri="{FF2B5EF4-FFF2-40B4-BE49-F238E27FC236}">
                <a16:creationId xmlns:a16="http://schemas.microsoft.com/office/drawing/2014/main" id="{86D2DC93-D7B4-4A26-94DD-11B92958D7FE}"/>
              </a:ext>
            </a:extLst>
          </p:cNvPr>
          <p:cNvSpPr/>
          <p:nvPr/>
        </p:nvSpPr>
        <p:spPr bwMode="auto">
          <a:xfrm rot="10800000">
            <a:off x="7303398" y="5564052"/>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94" name="Text Box 197">
            <a:extLst>
              <a:ext uri="{FF2B5EF4-FFF2-40B4-BE49-F238E27FC236}">
                <a16:creationId xmlns:a16="http://schemas.microsoft.com/office/drawing/2014/main" id="{989A5C6D-4D86-4408-96B9-3F38D4E9F087}"/>
              </a:ext>
            </a:extLst>
          </p:cNvPr>
          <p:cNvSpPr txBox="1">
            <a:spLocks noChangeArrowheads="1"/>
          </p:cNvSpPr>
          <p:nvPr/>
        </p:nvSpPr>
        <p:spPr bwMode="auto">
          <a:xfrm>
            <a:off x="7482142" y="5750422"/>
            <a:ext cx="937219" cy="315465"/>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EM1 Fabrication</a:t>
            </a:r>
          </a:p>
        </p:txBody>
      </p:sp>
      <p:sp>
        <p:nvSpPr>
          <p:cNvPr id="95" name="Isosceles Triangle 94">
            <a:extLst>
              <a:ext uri="{FF2B5EF4-FFF2-40B4-BE49-F238E27FC236}">
                <a16:creationId xmlns:a16="http://schemas.microsoft.com/office/drawing/2014/main" id="{BC2161E1-D9FF-4929-BD62-80F660B561AA}"/>
              </a:ext>
            </a:extLst>
          </p:cNvPr>
          <p:cNvSpPr/>
          <p:nvPr/>
        </p:nvSpPr>
        <p:spPr bwMode="auto">
          <a:xfrm rot="10800000">
            <a:off x="9528860" y="3094414"/>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96" name="Text Box 197">
            <a:extLst>
              <a:ext uri="{FF2B5EF4-FFF2-40B4-BE49-F238E27FC236}">
                <a16:creationId xmlns:a16="http://schemas.microsoft.com/office/drawing/2014/main" id="{C5C8CFAF-F2A0-43D7-A857-CAFE8E3CF82D}"/>
              </a:ext>
            </a:extLst>
          </p:cNvPr>
          <p:cNvSpPr txBox="1">
            <a:spLocks noChangeArrowheads="1"/>
          </p:cNvSpPr>
          <p:nvPr/>
        </p:nvSpPr>
        <p:spPr bwMode="auto">
          <a:xfrm>
            <a:off x="8748970" y="2671166"/>
            <a:ext cx="915747" cy="438576"/>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EM2 Performance Testing</a:t>
            </a:r>
          </a:p>
        </p:txBody>
      </p:sp>
      <p:sp>
        <p:nvSpPr>
          <p:cNvPr id="97" name="Isosceles Triangle 94">
            <a:extLst>
              <a:ext uri="{FF2B5EF4-FFF2-40B4-BE49-F238E27FC236}">
                <a16:creationId xmlns:a16="http://schemas.microsoft.com/office/drawing/2014/main" id="{7E7AA74F-5379-4E37-89AE-7A694474E5D1}"/>
              </a:ext>
            </a:extLst>
          </p:cNvPr>
          <p:cNvSpPr/>
          <p:nvPr/>
        </p:nvSpPr>
        <p:spPr bwMode="auto">
          <a:xfrm rot="10800000">
            <a:off x="10252732" y="3094414"/>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98" name="Text Box 197">
            <a:extLst>
              <a:ext uri="{FF2B5EF4-FFF2-40B4-BE49-F238E27FC236}">
                <a16:creationId xmlns:a16="http://schemas.microsoft.com/office/drawing/2014/main" id="{5A7EA46F-67B9-4471-83BE-3853C8DE1150}"/>
              </a:ext>
            </a:extLst>
          </p:cNvPr>
          <p:cNvSpPr txBox="1">
            <a:spLocks noChangeArrowheads="1"/>
          </p:cNvSpPr>
          <p:nvPr/>
        </p:nvSpPr>
        <p:spPr bwMode="auto">
          <a:xfrm>
            <a:off x="9912358" y="2825721"/>
            <a:ext cx="849859" cy="192354"/>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CDR/TAPR</a:t>
            </a:r>
          </a:p>
        </p:txBody>
      </p:sp>
      <p:sp>
        <p:nvSpPr>
          <p:cNvPr id="99" name="Text Box 197">
            <a:extLst>
              <a:ext uri="{FF2B5EF4-FFF2-40B4-BE49-F238E27FC236}">
                <a16:creationId xmlns:a16="http://schemas.microsoft.com/office/drawing/2014/main" id="{1C5EE7FB-57D4-4E6C-A03B-774536475072}"/>
              </a:ext>
            </a:extLst>
          </p:cNvPr>
          <p:cNvSpPr txBox="1">
            <a:spLocks noChangeArrowheads="1"/>
          </p:cNvSpPr>
          <p:nvPr/>
        </p:nvSpPr>
        <p:spPr bwMode="auto">
          <a:xfrm>
            <a:off x="10236914" y="1569660"/>
            <a:ext cx="1072644" cy="438576"/>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Qual / Demo with FM in Dirty TVAC</a:t>
            </a:r>
          </a:p>
        </p:txBody>
      </p:sp>
      <p:sp>
        <p:nvSpPr>
          <p:cNvPr id="100" name="Isosceles Triangle 94">
            <a:extLst>
              <a:ext uri="{FF2B5EF4-FFF2-40B4-BE49-F238E27FC236}">
                <a16:creationId xmlns:a16="http://schemas.microsoft.com/office/drawing/2014/main" id="{BCABEE43-139C-46C5-ABCB-CDDC398B29F3}"/>
              </a:ext>
            </a:extLst>
          </p:cNvPr>
          <p:cNvSpPr/>
          <p:nvPr/>
        </p:nvSpPr>
        <p:spPr bwMode="auto">
          <a:xfrm rot="10800000">
            <a:off x="11232442" y="1892820"/>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101" name="Isosceles Triangle 94">
            <a:extLst>
              <a:ext uri="{FF2B5EF4-FFF2-40B4-BE49-F238E27FC236}">
                <a16:creationId xmlns:a16="http://schemas.microsoft.com/office/drawing/2014/main" id="{9911A882-95D4-4612-9C8C-1CD96D72904E}"/>
              </a:ext>
            </a:extLst>
          </p:cNvPr>
          <p:cNvSpPr/>
          <p:nvPr/>
        </p:nvSpPr>
        <p:spPr bwMode="auto">
          <a:xfrm rot="10800000">
            <a:off x="10834902" y="3112912"/>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102" name="Isosceles Triangle 94">
            <a:extLst>
              <a:ext uri="{FF2B5EF4-FFF2-40B4-BE49-F238E27FC236}">
                <a16:creationId xmlns:a16="http://schemas.microsoft.com/office/drawing/2014/main" id="{951842B2-9961-4BB7-8DB4-78C3E125BAF1}"/>
              </a:ext>
            </a:extLst>
          </p:cNvPr>
          <p:cNvSpPr/>
          <p:nvPr/>
        </p:nvSpPr>
        <p:spPr bwMode="auto">
          <a:xfrm rot="10800000">
            <a:off x="7554198" y="4338156"/>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103" name="Text Box 197">
            <a:extLst>
              <a:ext uri="{FF2B5EF4-FFF2-40B4-BE49-F238E27FC236}">
                <a16:creationId xmlns:a16="http://schemas.microsoft.com/office/drawing/2014/main" id="{095DF639-A44F-49E4-9618-1B4791965697}"/>
              </a:ext>
            </a:extLst>
          </p:cNvPr>
          <p:cNvSpPr txBox="1">
            <a:spLocks noChangeArrowheads="1"/>
          </p:cNvSpPr>
          <p:nvPr/>
        </p:nvSpPr>
        <p:spPr bwMode="auto">
          <a:xfrm>
            <a:off x="6144898" y="5200720"/>
            <a:ext cx="1087337" cy="315465"/>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Complete ICD and Manual</a:t>
            </a:r>
          </a:p>
        </p:txBody>
      </p:sp>
      <p:sp>
        <p:nvSpPr>
          <p:cNvPr id="104" name="Text Box 197">
            <a:extLst>
              <a:ext uri="{FF2B5EF4-FFF2-40B4-BE49-F238E27FC236}">
                <a16:creationId xmlns:a16="http://schemas.microsoft.com/office/drawing/2014/main" id="{6A820FDC-40AA-493C-AC88-A309E94266D8}"/>
              </a:ext>
            </a:extLst>
          </p:cNvPr>
          <p:cNvSpPr txBox="1">
            <a:spLocks noChangeArrowheads="1"/>
          </p:cNvSpPr>
          <p:nvPr/>
        </p:nvSpPr>
        <p:spPr bwMode="auto">
          <a:xfrm>
            <a:off x="10516136" y="3456651"/>
            <a:ext cx="829555" cy="315465"/>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FM </a:t>
            </a:r>
            <a:r>
              <a:rPr lang="en-US" sz="1000" b="1" dirty="0">
                <a:solidFill>
                  <a:srgbClr val="3333CC"/>
                </a:solidFill>
                <a:cs typeface="Helvetica"/>
              </a:rPr>
              <a:t>Fabrication</a:t>
            </a:r>
            <a:endPar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endParaRPr>
          </a:p>
        </p:txBody>
      </p:sp>
      <p:sp>
        <p:nvSpPr>
          <p:cNvPr id="107" name="Isosceles Triangle 94">
            <a:extLst>
              <a:ext uri="{FF2B5EF4-FFF2-40B4-BE49-F238E27FC236}">
                <a16:creationId xmlns:a16="http://schemas.microsoft.com/office/drawing/2014/main" id="{F242C1AA-FB3D-49D3-92AC-F53E240F13F1}"/>
              </a:ext>
            </a:extLst>
          </p:cNvPr>
          <p:cNvSpPr/>
          <p:nvPr/>
        </p:nvSpPr>
        <p:spPr bwMode="auto">
          <a:xfrm rot="10800000">
            <a:off x="3123070" y="5573189"/>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108" name="Isosceles Triangle 94">
            <a:extLst>
              <a:ext uri="{FF2B5EF4-FFF2-40B4-BE49-F238E27FC236}">
                <a16:creationId xmlns:a16="http://schemas.microsoft.com/office/drawing/2014/main" id="{F8ADDDFF-179A-451B-A3F5-91E91436982B}"/>
              </a:ext>
            </a:extLst>
          </p:cNvPr>
          <p:cNvSpPr/>
          <p:nvPr/>
        </p:nvSpPr>
        <p:spPr bwMode="auto">
          <a:xfrm rot="10800000">
            <a:off x="2352474" y="5559382"/>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109" name="Text Box 197">
            <a:extLst>
              <a:ext uri="{FF2B5EF4-FFF2-40B4-BE49-F238E27FC236}">
                <a16:creationId xmlns:a16="http://schemas.microsoft.com/office/drawing/2014/main" id="{EDA1A721-BB60-4982-AECB-D095F5DCA044}"/>
              </a:ext>
            </a:extLst>
          </p:cNvPr>
          <p:cNvSpPr txBox="1">
            <a:spLocks noChangeArrowheads="1"/>
          </p:cNvSpPr>
          <p:nvPr/>
        </p:nvSpPr>
        <p:spPr bwMode="auto">
          <a:xfrm>
            <a:off x="2063029" y="5196822"/>
            <a:ext cx="720435" cy="315465"/>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ATP/ Kick Off</a:t>
            </a:r>
          </a:p>
        </p:txBody>
      </p:sp>
      <p:sp>
        <p:nvSpPr>
          <p:cNvPr id="128" name="Isosceles Triangle 94">
            <a:extLst>
              <a:ext uri="{FF2B5EF4-FFF2-40B4-BE49-F238E27FC236}">
                <a16:creationId xmlns:a16="http://schemas.microsoft.com/office/drawing/2014/main" id="{41D3319D-8979-488D-AC6A-F8DD3DAC4C4A}"/>
              </a:ext>
            </a:extLst>
          </p:cNvPr>
          <p:cNvSpPr/>
          <p:nvPr/>
        </p:nvSpPr>
        <p:spPr bwMode="auto">
          <a:xfrm rot="10800000">
            <a:off x="6647398" y="5591477"/>
            <a:ext cx="155448" cy="155448"/>
          </a:xfrm>
          <a:prstGeom prst="triangle">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endParaRPr lang="en-US" sz="675">
              <a:solidFill>
                <a:prstClr val="black"/>
              </a:solidFill>
              <a:ea typeface="ＭＳ Ｐゴシック" pitchFamily="-108" charset="-128"/>
            </a:endParaRPr>
          </a:p>
        </p:txBody>
      </p:sp>
      <p:sp>
        <p:nvSpPr>
          <p:cNvPr id="131" name="Text Box 197">
            <a:extLst>
              <a:ext uri="{FF2B5EF4-FFF2-40B4-BE49-F238E27FC236}">
                <a16:creationId xmlns:a16="http://schemas.microsoft.com/office/drawing/2014/main" id="{61F2E15A-F2AD-43EF-9312-69291B3F213D}"/>
              </a:ext>
            </a:extLst>
          </p:cNvPr>
          <p:cNvSpPr txBox="1">
            <a:spLocks noChangeArrowheads="1"/>
          </p:cNvSpPr>
          <p:nvPr/>
        </p:nvSpPr>
        <p:spPr bwMode="auto">
          <a:xfrm>
            <a:off x="7088940" y="3746773"/>
            <a:ext cx="1087337" cy="561686"/>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EM1 Performance Testing/ Model Validation</a:t>
            </a:r>
          </a:p>
        </p:txBody>
      </p:sp>
      <p:cxnSp>
        <p:nvCxnSpPr>
          <p:cNvPr id="133" name="Straight Connector 132">
            <a:extLst>
              <a:ext uri="{FF2B5EF4-FFF2-40B4-BE49-F238E27FC236}">
                <a16:creationId xmlns:a16="http://schemas.microsoft.com/office/drawing/2014/main" id="{962C080B-C7DB-462F-B07B-E82175C643CD}"/>
              </a:ext>
            </a:extLst>
          </p:cNvPr>
          <p:cNvCxnSpPr>
            <a:cxnSpLocks/>
          </p:cNvCxnSpPr>
          <p:nvPr/>
        </p:nvCxnSpPr>
        <p:spPr>
          <a:xfrm>
            <a:off x="11391415" y="2001171"/>
            <a:ext cx="268637" cy="0"/>
          </a:xfrm>
          <a:prstGeom prst="line">
            <a:avLst/>
          </a:prstGeom>
          <a:ln>
            <a:solidFill>
              <a:schemeClr val="bg2"/>
            </a:solidFill>
          </a:ln>
        </p:spPr>
        <p:style>
          <a:lnRef idx="2">
            <a:schemeClr val="dk1"/>
          </a:lnRef>
          <a:fillRef idx="0">
            <a:schemeClr val="dk1"/>
          </a:fillRef>
          <a:effectRef idx="1">
            <a:schemeClr val="dk1"/>
          </a:effectRef>
          <a:fontRef idx="minor">
            <a:schemeClr val="tx1"/>
          </a:fontRef>
        </p:style>
      </p:cxnSp>
      <p:sp>
        <p:nvSpPr>
          <p:cNvPr id="136" name="Isosceles Triangle 94">
            <a:extLst>
              <a:ext uri="{FF2B5EF4-FFF2-40B4-BE49-F238E27FC236}">
                <a16:creationId xmlns:a16="http://schemas.microsoft.com/office/drawing/2014/main" id="{E6A26324-0030-483E-BD62-9DDEBA09ACD0}"/>
              </a:ext>
            </a:extLst>
          </p:cNvPr>
          <p:cNvSpPr/>
          <p:nvPr/>
        </p:nvSpPr>
        <p:spPr bwMode="auto">
          <a:xfrm rot="10800000">
            <a:off x="11639701" y="1905159"/>
            <a:ext cx="192024" cy="192024"/>
          </a:xfrm>
          <a:prstGeom prst="pentagon">
            <a:avLst/>
          </a:prstGeom>
          <a:solidFill>
            <a:srgbClr val="3333CC"/>
          </a:solidFill>
          <a:ln w="28575" cap="flat" cmpd="sng" algn="ctr">
            <a:solidFill>
              <a:srgbClr val="3333CC"/>
            </a:solidFill>
            <a:prstDash val="solid"/>
            <a:round/>
            <a:headEnd type="none" w="med" len="med"/>
            <a:tailEnd type="none" w="med" len="med"/>
          </a:ln>
          <a:effectLst/>
        </p:spPr>
        <p:txBody>
          <a:bodyPr lIns="68574" tIns="34287" rIns="68574" bIns="3428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675" b="0" i="0" u="none" strike="noStrike" kern="1200" cap="none" spc="0" normalizeH="0" baseline="0" noProof="0">
              <a:ln>
                <a:noFill/>
              </a:ln>
              <a:solidFill>
                <a:prstClr val="black"/>
              </a:solidFill>
              <a:effectLst/>
              <a:uLnTx/>
              <a:uFillTx/>
              <a:latin typeface="Arial" charset="0"/>
              <a:ea typeface="ＭＳ Ｐゴシック" pitchFamily="-108" charset="-128"/>
              <a:cs typeface="ＭＳ Ｐゴシック" pitchFamily="-108" charset="-128"/>
            </a:endParaRPr>
          </a:p>
        </p:txBody>
      </p:sp>
      <p:sp>
        <p:nvSpPr>
          <p:cNvPr id="137" name="Text Box 197">
            <a:extLst>
              <a:ext uri="{FF2B5EF4-FFF2-40B4-BE49-F238E27FC236}">
                <a16:creationId xmlns:a16="http://schemas.microsoft.com/office/drawing/2014/main" id="{CC63BC03-6BFC-4B25-9A7D-265729A0B02E}"/>
              </a:ext>
            </a:extLst>
          </p:cNvPr>
          <p:cNvSpPr txBox="1">
            <a:spLocks noChangeArrowheads="1"/>
          </p:cNvSpPr>
          <p:nvPr/>
        </p:nvSpPr>
        <p:spPr bwMode="auto">
          <a:xfrm>
            <a:off x="11182529" y="1421896"/>
            <a:ext cx="1072644" cy="438576"/>
          </a:xfrm>
          <a:prstGeom prst="rect">
            <a:avLst/>
          </a:prstGeom>
          <a:noFill/>
          <a:ln w="9525">
            <a:noFill/>
            <a:miter lim="800000"/>
            <a:headEnd/>
            <a:tailEnd/>
          </a:ln>
        </p:spPr>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3333CC"/>
                </a:solidFill>
                <a:effectLst/>
                <a:uLnTx/>
                <a:uFillTx/>
                <a:latin typeface="Arial" charset="0"/>
                <a:ea typeface="MS PGothic" charset="-128"/>
                <a:cs typeface="Helvetica"/>
              </a:rPr>
              <a:t>Final Report and Presentation</a:t>
            </a:r>
          </a:p>
        </p:txBody>
      </p:sp>
      <p:cxnSp>
        <p:nvCxnSpPr>
          <p:cNvPr id="6" name="Straight Connector 5">
            <a:extLst>
              <a:ext uri="{FF2B5EF4-FFF2-40B4-BE49-F238E27FC236}">
                <a16:creationId xmlns:a16="http://schemas.microsoft.com/office/drawing/2014/main" id="{96E57C56-0183-E19A-6C69-EA8D949BF5DF}"/>
              </a:ext>
            </a:extLst>
          </p:cNvPr>
          <p:cNvCxnSpPr/>
          <p:nvPr/>
        </p:nvCxnSpPr>
        <p:spPr>
          <a:xfrm flipH="1" flipV="1">
            <a:off x="8983265" y="1798612"/>
            <a:ext cx="94266" cy="4259201"/>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7" name="Text Box 197">
            <a:extLst>
              <a:ext uri="{FF2B5EF4-FFF2-40B4-BE49-F238E27FC236}">
                <a16:creationId xmlns:a16="http://schemas.microsoft.com/office/drawing/2014/main" id="{EAF77004-768E-4C28-9362-EFA1D6C88335}"/>
              </a:ext>
            </a:extLst>
          </p:cNvPr>
          <p:cNvSpPr txBox="1">
            <a:spLocks noChangeArrowheads="1"/>
          </p:cNvSpPr>
          <p:nvPr/>
        </p:nvSpPr>
        <p:spPr bwMode="auto">
          <a:xfrm rot="16200000">
            <a:off x="8587585" y="5294526"/>
            <a:ext cx="1275355" cy="192354"/>
          </a:xfrm>
          <a:prstGeom prst="rect">
            <a:avLst/>
          </a:prstGeom>
          <a:ln>
            <a:noFill/>
            <a:headEnd/>
            <a:tailEnd/>
          </a:ln>
        </p:spPr>
        <p:style>
          <a:lnRef idx="2">
            <a:schemeClr val="accent2"/>
          </a:lnRef>
          <a:fillRef idx="1">
            <a:schemeClr val="lt1"/>
          </a:fillRef>
          <a:effectRef idx="0">
            <a:schemeClr val="accent2"/>
          </a:effectRef>
          <a:fontRef idx="minor">
            <a:schemeClr val="dk1"/>
          </a:fontRef>
        </p:style>
        <p:txBody>
          <a:bodyPr wrap="square" lIns="68574" tIns="34287" rIns="68574" bIns="34287" anchor="b">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C00000"/>
                </a:solidFill>
                <a:effectLst/>
                <a:uLnTx/>
                <a:uFillTx/>
                <a:latin typeface="Arial" charset="0"/>
                <a:ea typeface="MS PGothic" charset="-128"/>
                <a:cs typeface="Helvetica"/>
              </a:rPr>
              <a:t>Current Date</a:t>
            </a:r>
          </a:p>
        </p:txBody>
      </p:sp>
      <p:sp>
        <p:nvSpPr>
          <p:cNvPr id="5" name="TextBox 4">
            <a:extLst>
              <a:ext uri="{FF2B5EF4-FFF2-40B4-BE49-F238E27FC236}">
                <a16:creationId xmlns:a16="http://schemas.microsoft.com/office/drawing/2014/main" id="{CE0A0624-F683-EE6D-E9D2-72E550278B0C}"/>
              </a:ext>
            </a:extLst>
          </p:cNvPr>
          <p:cNvSpPr txBox="1"/>
          <p:nvPr/>
        </p:nvSpPr>
        <p:spPr>
          <a:xfrm>
            <a:off x="10721289" y="6176836"/>
            <a:ext cx="761747" cy="369332"/>
          </a:xfrm>
          <a:prstGeom prst="rect">
            <a:avLst/>
          </a:prstGeom>
          <a:solidFill>
            <a:sysClr val="window" lastClr="FFFF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a:solidFill>
                  <a:prstClr val="black"/>
                </a:solidFill>
              </a:rPr>
              <a:t>C</a:t>
            </a:r>
            <a:r>
              <a:rPr kumimoji="0" lang="en-US" sz="1800" b="0" i="0" u="none" strike="noStrike" kern="0" cap="none" spc="0" normalizeH="0" baseline="0" noProof="0" dirty="0">
                <a:ln>
                  <a:noFill/>
                </a:ln>
                <a:solidFill>
                  <a:prstClr val="black"/>
                </a:solidFill>
                <a:effectLst/>
                <a:uLnTx/>
                <a:uFillTx/>
                <a:latin typeface="Arial" charset="0"/>
                <a:ea typeface="MS PGothic" charset="-128"/>
                <a:cs typeface="+mn-cs"/>
              </a:rPr>
              <a:t>Y24</a:t>
            </a:r>
          </a:p>
        </p:txBody>
      </p:sp>
      <p:pic>
        <p:nvPicPr>
          <p:cNvPr id="10" name="Picture 9">
            <a:extLst>
              <a:ext uri="{FF2B5EF4-FFF2-40B4-BE49-F238E27FC236}">
                <a16:creationId xmlns:a16="http://schemas.microsoft.com/office/drawing/2014/main" id="{FF8B3A60-78F8-399E-B648-D968C3CE1A2F}"/>
              </a:ext>
            </a:extLst>
          </p:cNvPr>
          <p:cNvPicPr>
            <a:picLocks noChangeAspect="1"/>
          </p:cNvPicPr>
          <p:nvPr/>
        </p:nvPicPr>
        <p:blipFill>
          <a:blip r:embed="rId4"/>
          <a:stretch>
            <a:fillRect/>
          </a:stretch>
        </p:blipFill>
        <p:spPr>
          <a:xfrm>
            <a:off x="10559013" y="6009390"/>
            <a:ext cx="1438275" cy="190500"/>
          </a:xfrm>
          <a:prstGeom prst="rect">
            <a:avLst/>
          </a:prstGeom>
        </p:spPr>
      </p:pic>
    </p:spTree>
    <p:extLst>
      <p:ext uri="{BB962C8B-B14F-4D97-AF65-F5344CB8AC3E}">
        <p14:creationId xmlns:p14="http://schemas.microsoft.com/office/powerpoint/2010/main" val="378409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Technical Accomplishments (March 2023)</a:t>
            </a:r>
          </a:p>
          <a:p>
            <a:pPr marL="457200" lvl="1" indent="0">
              <a:buNone/>
            </a:pP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7</a:t>
            </a:fld>
            <a:endParaRPr lang="uk-UA"/>
          </a:p>
        </p:txBody>
      </p:sp>
      <p:sp>
        <p:nvSpPr>
          <p:cNvPr id="3" name="TextBox 2">
            <a:extLst>
              <a:ext uri="{FF2B5EF4-FFF2-40B4-BE49-F238E27FC236}">
                <a16:creationId xmlns:a16="http://schemas.microsoft.com/office/drawing/2014/main" id="{D39586DD-3797-5A04-19C5-97B00AC52371}"/>
              </a:ext>
            </a:extLst>
          </p:cNvPr>
          <p:cNvSpPr txBox="1"/>
          <p:nvPr/>
        </p:nvSpPr>
        <p:spPr>
          <a:xfrm>
            <a:off x="523521" y="1721860"/>
            <a:ext cx="6969221" cy="4401205"/>
          </a:xfrm>
          <a:prstGeom prst="rect">
            <a:avLst/>
          </a:prstGeom>
          <a:noFill/>
        </p:spPr>
        <p:txBody>
          <a:bodyPr wrap="square">
            <a:spAutoFit/>
          </a:bodyPr>
          <a:lstStyle/>
          <a:p>
            <a:pPr marL="171450" indent="-171450" defTabSz="4572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Astrobotic</a:t>
            </a:r>
            <a:r>
              <a:rPr lang="en-US" sz="2000" dirty="0">
                <a:solidFill>
                  <a:srgbClr val="000000"/>
                </a:solidFill>
                <a:latin typeface="Arial" panose="020B0604020202020204" pitchFamily="34" charset="0"/>
                <a:cs typeface="Arial" panose="020B0604020202020204" pitchFamily="34" charset="0"/>
              </a:rPr>
              <a:t>:</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Thermal Analysis refined test procedures and system level design for both in-house TVAC testing as well as Dirty TVAC testing with GRC.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Design for MLI enclosures have been released for quote.</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Electrical Engineers successfully brought of EM1 with an electronic load to de-risk for use in TVAC.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Created harnessing and a manual to allow Bosch to integrate their EM1 unit into the development rover.</a:t>
            </a:r>
            <a:endParaRPr lang="en-US" sz="1600" dirty="0">
              <a:solidFill>
                <a:srgbClr val="000000"/>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US" sz="2000" b="1" dirty="0" err="1">
                <a:solidFill>
                  <a:srgbClr val="000000"/>
                </a:solidFill>
                <a:latin typeface="Arial"/>
                <a:cs typeface="Arial"/>
              </a:rPr>
              <a:t>WiBotic</a:t>
            </a:r>
            <a:r>
              <a:rPr lang="en-US" sz="2000" b="1" dirty="0">
                <a:solidFill>
                  <a:srgbClr val="000000"/>
                </a:solidFill>
                <a:latin typeface="Arial"/>
                <a:cs typeface="Arial"/>
              </a:rPr>
              <a:t>:</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Mechanical Engineering integrated bonding points into the avionics enclosures as well as EMI gasketing.</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Electrical Engineering continues to focus on design and update of the TR power/RF board for EM2.</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Software Engineering continues to port the code from the terrestrial grade digital board to the new processor on the space rated digital board. </a:t>
            </a:r>
          </a:p>
        </p:txBody>
      </p:sp>
      <p:pic>
        <p:nvPicPr>
          <p:cNvPr id="8" name="Picture 7">
            <a:extLst>
              <a:ext uri="{FF2B5EF4-FFF2-40B4-BE49-F238E27FC236}">
                <a16:creationId xmlns:a16="http://schemas.microsoft.com/office/drawing/2014/main" id="{6706B579-9599-23D9-4964-50256DBEB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77415" y="1623425"/>
            <a:ext cx="1974580" cy="1805575"/>
          </a:xfrm>
          <a:prstGeom prst="rect">
            <a:avLst/>
          </a:prstGeom>
        </p:spPr>
      </p:pic>
      <p:pic>
        <p:nvPicPr>
          <p:cNvPr id="9" name="Picture 8">
            <a:extLst>
              <a:ext uri="{FF2B5EF4-FFF2-40B4-BE49-F238E27FC236}">
                <a16:creationId xmlns:a16="http://schemas.microsoft.com/office/drawing/2014/main" id="{BCBC7251-F7F5-5C8B-FEC1-F393FDAB44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36441" y="4374999"/>
            <a:ext cx="2426983" cy="1820237"/>
          </a:xfrm>
          <a:prstGeom prst="rect">
            <a:avLst/>
          </a:prstGeom>
        </p:spPr>
      </p:pic>
      <p:sp>
        <p:nvSpPr>
          <p:cNvPr id="10" name="TextBox 9">
            <a:extLst>
              <a:ext uri="{FF2B5EF4-FFF2-40B4-BE49-F238E27FC236}">
                <a16:creationId xmlns:a16="http://schemas.microsoft.com/office/drawing/2014/main" id="{B3091F01-BA8E-5A28-F21B-224FBA541D08}"/>
              </a:ext>
            </a:extLst>
          </p:cNvPr>
          <p:cNvSpPr txBox="1"/>
          <p:nvPr/>
        </p:nvSpPr>
        <p:spPr>
          <a:xfrm>
            <a:off x="8770255" y="3517621"/>
            <a:ext cx="1979266" cy="461665"/>
          </a:xfrm>
          <a:prstGeom prst="rect">
            <a:avLst/>
          </a:prstGeom>
          <a:noFill/>
        </p:spPr>
        <p:txBody>
          <a:bodyPr wrap="square" rtlCol="0">
            <a:spAutoFit/>
          </a:bodyPr>
          <a:lstStyle/>
          <a:p>
            <a:pPr algn="ctr"/>
            <a:r>
              <a:rPr lang="en-US" sz="1200" dirty="0">
                <a:latin typeface="Arial"/>
                <a:cs typeface="Arial"/>
              </a:rPr>
              <a:t>TR/OCEM2 Space Rated Digital Board (Wibotic)</a:t>
            </a:r>
          </a:p>
        </p:txBody>
      </p:sp>
      <p:sp>
        <p:nvSpPr>
          <p:cNvPr id="11" name="TextBox 10">
            <a:extLst>
              <a:ext uri="{FF2B5EF4-FFF2-40B4-BE49-F238E27FC236}">
                <a16:creationId xmlns:a16="http://schemas.microsoft.com/office/drawing/2014/main" id="{1800DC30-CD23-CDF7-8478-B0F382B2DF0E}"/>
              </a:ext>
            </a:extLst>
          </p:cNvPr>
          <p:cNvSpPr txBox="1"/>
          <p:nvPr/>
        </p:nvSpPr>
        <p:spPr>
          <a:xfrm>
            <a:off x="8860300" y="6288262"/>
            <a:ext cx="1979266" cy="461665"/>
          </a:xfrm>
          <a:prstGeom prst="rect">
            <a:avLst/>
          </a:prstGeom>
          <a:noFill/>
        </p:spPr>
        <p:txBody>
          <a:bodyPr wrap="square" rtlCol="0">
            <a:spAutoFit/>
          </a:bodyPr>
          <a:lstStyle/>
          <a:p>
            <a:pPr algn="ctr"/>
            <a:r>
              <a:rPr lang="en-US" sz="1200" dirty="0">
                <a:latin typeface="Arial"/>
                <a:cs typeface="Arial"/>
              </a:rPr>
              <a:t>OCEM1 Rover Integration (Astrobotic)</a:t>
            </a:r>
          </a:p>
        </p:txBody>
      </p:sp>
    </p:spTree>
    <p:extLst>
      <p:ext uri="{BB962C8B-B14F-4D97-AF65-F5344CB8AC3E}">
        <p14:creationId xmlns:p14="http://schemas.microsoft.com/office/powerpoint/2010/main" val="287900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Technical Accomplishments (April 2023)</a:t>
            </a:r>
          </a:p>
          <a:p>
            <a:pPr marL="457200" lvl="1" indent="0">
              <a:buNone/>
            </a:pP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8</a:t>
            </a:fld>
            <a:endParaRPr lang="uk-UA"/>
          </a:p>
        </p:txBody>
      </p:sp>
      <p:sp>
        <p:nvSpPr>
          <p:cNvPr id="3" name="TextBox 2">
            <a:extLst>
              <a:ext uri="{FF2B5EF4-FFF2-40B4-BE49-F238E27FC236}">
                <a16:creationId xmlns:a16="http://schemas.microsoft.com/office/drawing/2014/main" id="{811DA1A0-904B-B7A4-3C95-712D94777A39}"/>
              </a:ext>
            </a:extLst>
          </p:cNvPr>
          <p:cNvSpPr txBox="1"/>
          <p:nvPr/>
        </p:nvSpPr>
        <p:spPr>
          <a:xfrm>
            <a:off x="523521" y="1721860"/>
            <a:ext cx="6969221" cy="4893647"/>
          </a:xfrm>
          <a:prstGeom prst="rect">
            <a:avLst/>
          </a:prstGeom>
          <a:noFill/>
        </p:spPr>
        <p:txBody>
          <a:bodyPr wrap="square">
            <a:spAutoFit/>
          </a:bodyPr>
          <a:lstStyle/>
          <a:p>
            <a:pPr marL="171450" indent="-171450" defTabSz="4572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Astrobotic</a:t>
            </a:r>
            <a:r>
              <a:rPr lang="en-US" sz="2000" dirty="0">
                <a:solidFill>
                  <a:srgbClr val="000000"/>
                </a:solidFill>
                <a:latin typeface="Arial" panose="020B0604020202020204" pitchFamily="34" charset="0"/>
                <a:cs typeface="Arial" panose="020B0604020202020204" pitchFamily="34" charset="0"/>
              </a:rPr>
              <a:t>:</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Thermal Analysis refined test procedures and system level design for both in-house TVAC testing as well as Dirty TVAC testing with GRC.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Design for MLI enclosures have been released for purchasing.</a:t>
            </a:r>
            <a:endParaRPr lang="en-US" sz="1600" dirty="0">
              <a:solidFill>
                <a:srgbClr val="000000"/>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US" sz="2000" b="1" dirty="0" err="1">
                <a:solidFill>
                  <a:srgbClr val="000000"/>
                </a:solidFill>
                <a:latin typeface="Arial"/>
                <a:cs typeface="Arial"/>
              </a:rPr>
              <a:t>WiBotic</a:t>
            </a:r>
            <a:r>
              <a:rPr lang="en-US" sz="2000" b="1" dirty="0">
                <a:solidFill>
                  <a:srgbClr val="000000"/>
                </a:solidFill>
                <a:latin typeface="Arial"/>
                <a:cs typeface="Arial"/>
              </a:rPr>
              <a:t>:</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Mechanical Engineering is investigating different venting methods for the avionics enclosures due to sourcing issues with current part selection.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TC enclosures have been ordered for the EM2 delivery.</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Electrical Engineering continues to focus on design and update of the TR power/RF board for EM2.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Electrical Engineering created small PCB heaters to test different heating methods of the avionics enclosures. These heaters are custom designed Kapton pads utilizing off shelf resistors. Heaters are inexpensive, short lead time. Efficacy to be determined through modeling and test. </a:t>
            </a:r>
          </a:p>
          <a:p>
            <a:pPr marL="628650" lvl="1" indent="-171450" defTabSz="457200">
              <a:buFont typeface="Arial" panose="020B0604020202020204" pitchFamily="34" charset="0"/>
              <a:buChar char="•"/>
            </a:pPr>
            <a:r>
              <a:rPr lang="en-US" sz="1600" dirty="0">
                <a:latin typeface="Arial" panose="020B0604020202020204" pitchFamily="34" charset="0"/>
                <a:cs typeface="Arial" panose="020B0604020202020204" pitchFamily="34" charset="0"/>
              </a:rPr>
              <a:t>Adapter boards were designed to breakout the functionality of the digital board further, as to assist with testing and development.</a:t>
            </a:r>
            <a:endParaRPr lang="en-US" sz="1600" dirty="0">
              <a:solidFill>
                <a:schemeClr val="tx1"/>
              </a:solidFill>
              <a:latin typeface="Arial" panose="020B0604020202020204" pitchFamily="34" charset="0"/>
              <a:cs typeface="Arial" panose="020B0604020202020204" pitchFamily="34" charset="0"/>
            </a:endParaRPr>
          </a:p>
        </p:txBody>
      </p:sp>
      <p:pic>
        <p:nvPicPr>
          <p:cNvPr id="9" name="Picture 8" descr="A close-up of a computer&#10;&#10;Description automatically generated with low confidence">
            <a:extLst>
              <a:ext uri="{FF2B5EF4-FFF2-40B4-BE49-F238E27FC236}">
                <a16:creationId xmlns:a16="http://schemas.microsoft.com/office/drawing/2014/main" id="{DD86552D-7A4E-D774-071E-277C31DBF7E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3360" y="2458672"/>
            <a:ext cx="4297963" cy="3150820"/>
          </a:xfrm>
          <a:prstGeom prst="rect">
            <a:avLst/>
          </a:prstGeom>
        </p:spPr>
      </p:pic>
      <p:sp>
        <p:nvSpPr>
          <p:cNvPr id="10" name="TextBox 9">
            <a:extLst>
              <a:ext uri="{FF2B5EF4-FFF2-40B4-BE49-F238E27FC236}">
                <a16:creationId xmlns:a16="http://schemas.microsoft.com/office/drawing/2014/main" id="{05F32DF6-B961-1486-8E64-C5259703CE56}"/>
              </a:ext>
            </a:extLst>
          </p:cNvPr>
          <p:cNvSpPr txBox="1"/>
          <p:nvPr/>
        </p:nvSpPr>
        <p:spPr>
          <a:xfrm>
            <a:off x="8782479" y="5547105"/>
            <a:ext cx="2495121" cy="646331"/>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Adapter boards for assisting in testing and development of digital board (</a:t>
            </a:r>
            <a:r>
              <a:rPr lang="en-US" sz="1200" err="1">
                <a:latin typeface="Arial" panose="020B0604020202020204" pitchFamily="34" charset="0"/>
                <a:cs typeface="Arial" panose="020B0604020202020204" pitchFamily="34" charset="0"/>
              </a:rPr>
              <a:t>WiBotic</a:t>
            </a:r>
            <a:r>
              <a:rPr lang="en-US" sz="12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0146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649" y="36904"/>
            <a:ext cx="8250115" cy="1066800"/>
          </a:xfrm>
        </p:spPr>
        <p:txBody>
          <a:bodyPr/>
          <a:lstStyle/>
          <a:p>
            <a:r>
              <a:rPr lang="en-US" sz="4000">
                <a:solidFill>
                  <a:schemeClr val="bg1">
                    <a:lumMod val="85000"/>
                  </a:schemeClr>
                </a:solidFill>
              </a:rPr>
              <a:t>Accomplishments</a:t>
            </a:r>
          </a:p>
        </p:txBody>
      </p:sp>
      <p:sp>
        <p:nvSpPr>
          <p:cNvPr id="4" name="Content Placeholder 2"/>
          <p:cNvSpPr txBox="1">
            <a:spLocks/>
          </p:cNvSpPr>
          <p:nvPr/>
        </p:nvSpPr>
        <p:spPr>
          <a:xfrm>
            <a:off x="140677" y="1248508"/>
            <a:ext cx="11895992" cy="499989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2400" b="1" dirty="0">
                <a:latin typeface="Arial" panose="020B0604020202020204" pitchFamily="34" charset="0"/>
                <a:cs typeface="Arial" panose="020B0604020202020204" pitchFamily="34" charset="0"/>
              </a:rPr>
              <a:t>Technical Accomplishments (May 2023)</a:t>
            </a:r>
          </a:p>
          <a:p>
            <a:pPr marL="457200" lvl="1" indent="0">
              <a:buNone/>
            </a:pP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97239" y="121312"/>
            <a:ext cx="990306" cy="824176"/>
          </a:xfrm>
          <a:prstGeom prst="rect">
            <a:avLst/>
          </a:prstGeom>
        </p:spPr>
      </p:pic>
      <p:sp>
        <p:nvSpPr>
          <p:cNvPr id="6" name="Slide Number Placeholder 5"/>
          <p:cNvSpPr>
            <a:spLocks noGrp="1"/>
          </p:cNvSpPr>
          <p:nvPr>
            <p:ph type="sldNum" sz="quarter" idx="10"/>
          </p:nvPr>
        </p:nvSpPr>
        <p:spPr/>
        <p:txBody>
          <a:bodyPr/>
          <a:lstStyle/>
          <a:p>
            <a:pPr>
              <a:defRPr/>
            </a:pPr>
            <a:fld id="{75D13D49-2B6F-174C-9E1E-1013A06E5C50}" type="slidenum">
              <a:rPr lang="uk-UA" smtClean="0"/>
              <a:pPr>
                <a:defRPr/>
              </a:pPr>
              <a:t>9</a:t>
            </a:fld>
            <a:endParaRPr lang="uk-UA"/>
          </a:p>
        </p:txBody>
      </p:sp>
      <p:sp>
        <p:nvSpPr>
          <p:cNvPr id="3" name="TextBox 2">
            <a:extLst>
              <a:ext uri="{FF2B5EF4-FFF2-40B4-BE49-F238E27FC236}">
                <a16:creationId xmlns:a16="http://schemas.microsoft.com/office/drawing/2014/main" id="{1642533B-65B4-0D63-AD00-A4FFD6C595E3}"/>
              </a:ext>
            </a:extLst>
          </p:cNvPr>
          <p:cNvSpPr txBox="1"/>
          <p:nvPr/>
        </p:nvSpPr>
        <p:spPr>
          <a:xfrm>
            <a:off x="523521" y="1721860"/>
            <a:ext cx="7308290" cy="5139869"/>
          </a:xfrm>
          <a:prstGeom prst="rect">
            <a:avLst/>
          </a:prstGeom>
          <a:noFill/>
        </p:spPr>
        <p:txBody>
          <a:bodyPr wrap="square">
            <a:spAutoFit/>
          </a:bodyPr>
          <a:lstStyle/>
          <a:p>
            <a:pPr marL="171450" indent="-171450" defTabSz="457200">
              <a:buFont typeface="Arial" panose="020B0604020202020204" pitchFamily="34" charset="0"/>
              <a:buChar char="•"/>
            </a:pPr>
            <a:r>
              <a:rPr lang="en-US" sz="2000" b="1" dirty="0">
                <a:solidFill>
                  <a:srgbClr val="000000"/>
                </a:solidFill>
                <a:latin typeface="Arial" panose="020B0604020202020204" pitchFamily="34" charset="0"/>
                <a:cs typeface="Arial" panose="020B0604020202020204" pitchFamily="34" charset="0"/>
              </a:rPr>
              <a:t>Astrobotic</a:t>
            </a:r>
            <a:r>
              <a:rPr lang="en-US" sz="2000" dirty="0">
                <a:solidFill>
                  <a:srgbClr val="000000"/>
                </a:solidFill>
                <a:latin typeface="Arial" panose="020B0604020202020204" pitchFamily="34" charset="0"/>
                <a:cs typeface="Arial" panose="020B0604020202020204" pitchFamily="34" charset="0"/>
              </a:rPr>
              <a:t>:</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Thermal Analysis has developed a Thermal </a:t>
            </a:r>
            <a:r>
              <a:rPr lang="en-US" sz="1600" dirty="0">
                <a:latin typeface="Arial" panose="020B0604020202020204" pitchFamily="34" charset="0"/>
                <a:cs typeface="Arial" panose="020B0604020202020204" pitchFamily="34" charset="0"/>
              </a:rPr>
              <a:t>D</a:t>
            </a:r>
            <a:r>
              <a:rPr lang="en-US" sz="1600" dirty="0">
                <a:solidFill>
                  <a:schemeClr val="tx1"/>
                </a:solidFill>
                <a:latin typeface="Arial" panose="020B0604020202020204" pitchFamily="34" charset="0"/>
                <a:cs typeface="Arial" panose="020B0604020202020204" pitchFamily="34" charset="0"/>
              </a:rPr>
              <a:t>esktop model of the OC with integrated Kapton heaters.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Structural </a:t>
            </a:r>
            <a:r>
              <a:rPr lang="en-US" sz="1600" dirty="0">
                <a:latin typeface="Arial" panose="020B0604020202020204" pitchFamily="34" charset="0"/>
                <a:cs typeface="Arial" panose="020B0604020202020204" pitchFamily="34" charset="0"/>
              </a:rPr>
              <a:t>A</a:t>
            </a:r>
            <a:r>
              <a:rPr lang="en-US" sz="1600" dirty="0">
                <a:solidFill>
                  <a:schemeClr val="tx1"/>
                </a:solidFill>
                <a:latin typeface="Arial" panose="020B0604020202020204" pitchFamily="34" charset="0"/>
                <a:cs typeface="Arial" panose="020B0604020202020204" pitchFamily="34" charset="0"/>
              </a:rPr>
              <a:t>nalysis has created updated models of the TC, RC, and enclosures to update vibe analysis to latest design. </a:t>
            </a:r>
            <a:endParaRPr lang="en-US" sz="1600" dirty="0">
              <a:solidFill>
                <a:srgbClr val="000000"/>
              </a:solidFill>
              <a:latin typeface="Arial" panose="020B0604020202020204" pitchFamily="34" charset="0"/>
              <a:cs typeface="Arial" panose="020B0604020202020204" pitchFamily="34" charset="0"/>
            </a:endParaRPr>
          </a:p>
          <a:p>
            <a:pPr marL="171450" indent="-171450" defTabSz="457200">
              <a:buFont typeface="Arial" panose="020B0604020202020204" pitchFamily="34" charset="0"/>
              <a:buChar char="•"/>
            </a:pPr>
            <a:r>
              <a:rPr lang="en-US" sz="2000" b="1" dirty="0">
                <a:solidFill>
                  <a:srgbClr val="000000"/>
                </a:solidFill>
                <a:latin typeface="Arial"/>
                <a:cs typeface="Arial"/>
              </a:rPr>
              <a:t>Bosch:</a:t>
            </a:r>
            <a:endParaRPr lang="en-US" sz="2000" dirty="0">
              <a:solidFill>
                <a:srgbClr val="000000"/>
              </a:solidFill>
              <a:latin typeface="Arial" panose="020B0604020202020204" pitchFamily="34" charset="0"/>
              <a:cs typeface="Arial" panose="020B0604020202020204" pitchFamily="34" charset="0"/>
            </a:endParaRP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Fiducial trade studies are underway to understand how a fiducial can be detected effectively with 48,000lm sources placed at different positions to induce shadowed areas.</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Studies are underway to determine the feasibility of using </a:t>
            </a:r>
            <a:r>
              <a:rPr lang="en-US" sz="1600" dirty="0" err="1">
                <a:solidFill>
                  <a:schemeClr val="tx1"/>
                </a:solidFill>
                <a:latin typeface="Arial" panose="020B0604020202020204" pitchFamily="34" charset="0"/>
                <a:cs typeface="Arial" panose="020B0604020202020204" pitchFamily="34" charset="0"/>
              </a:rPr>
              <a:t>wifi</a:t>
            </a:r>
            <a:r>
              <a:rPr lang="en-US" sz="1600" dirty="0">
                <a:solidFill>
                  <a:schemeClr val="tx1"/>
                </a:solidFill>
                <a:latin typeface="Arial" panose="020B0604020202020204" pitchFamily="34" charset="0"/>
                <a:cs typeface="Arial" panose="020B0604020202020204" pitchFamily="34" charset="0"/>
              </a:rPr>
              <a:t> CSI and RSSI in order to determine the location of the rover without camera-based navigation. Study shows promise for use when the RF environment does not change.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Studies are underway to calculate predictive path planning based on location of the rover with relation to the transmitter. It shows a lot of promise with it’s ability to dynamically recalculate it’s path based on any unpredicted environmental changes. </a:t>
            </a:r>
          </a:p>
          <a:p>
            <a:pPr marL="628650" lvl="1" indent="-171450" defTabSz="45720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Bosch team was able to successfully integrate their EM1 system into the development rover. They successfully gather telemetry from the OC in order to inform the charging status of the system while docking.</a:t>
            </a:r>
            <a:endParaRPr lang="en-US" sz="1600"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5FB2E56-6FC1-5842-95AA-5A42CBC74C3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228473" y="2414037"/>
            <a:ext cx="3557663" cy="2427310"/>
          </a:xfrm>
          <a:prstGeom prst="rect">
            <a:avLst/>
          </a:prstGeom>
        </p:spPr>
      </p:pic>
      <p:sp>
        <p:nvSpPr>
          <p:cNvPr id="8" name="TextBox 7">
            <a:extLst>
              <a:ext uri="{FF2B5EF4-FFF2-40B4-BE49-F238E27FC236}">
                <a16:creationId xmlns:a16="http://schemas.microsoft.com/office/drawing/2014/main" id="{F5A45755-7A2F-E0CA-139E-137EBC475AB4}"/>
              </a:ext>
            </a:extLst>
          </p:cNvPr>
          <p:cNvSpPr txBox="1"/>
          <p:nvPr/>
        </p:nvSpPr>
        <p:spPr>
          <a:xfrm>
            <a:off x="8944607" y="5504296"/>
            <a:ext cx="1979266" cy="83099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Astrobotic CubeRover outfitted with EM1 charger for autonomous docking development (Bosch)</a:t>
            </a:r>
          </a:p>
        </p:txBody>
      </p:sp>
    </p:spTree>
    <p:extLst>
      <p:ext uri="{BB962C8B-B14F-4D97-AF65-F5344CB8AC3E}">
        <p14:creationId xmlns:p14="http://schemas.microsoft.com/office/powerpoint/2010/main" val="324515186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B642E69BA1664E8B39E7CAC5EDF562" ma:contentTypeVersion="3" ma:contentTypeDescription="Create a new document." ma:contentTypeScope="" ma:versionID="4619bb9f80232c3486c5087ee075ec9e">
  <xsd:schema xmlns:xsd="http://www.w3.org/2001/XMLSchema" xmlns:xs="http://www.w3.org/2001/XMLSchema" xmlns:p="http://schemas.microsoft.com/office/2006/metadata/properties" xmlns:ns2="3ff0bf0b-f209-4f48-beab-4c31ff9d1262" targetNamespace="http://schemas.microsoft.com/office/2006/metadata/properties" ma:root="true" ma:fieldsID="6fd52941699ab62966c53bd4da3b06af" ns2:_="">
    <xsd:import namespace="3ff0bf0b-f209-4f48-beab-4c31ff9d12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bf0b-f209-4f48-beab-4c31ff9d12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F6CF94-3835-4291-A7F5-6B61552363F6}">
  <ds:schemaRefs>
    <ds:schemaRef ds:uri="http://purl.org/dc/elements/1.1/"/>
    <ds:schemaRef ds:uri="3ff0bf0b-f209-4f48-beab-4c31ff9d1262"/>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D5521A9-9B12-4CFB-B0EC-7FACB10FBF3A}">
  <ds:schemaRefs>
    <ds:schemaRef ds:uri="3ff0bf0b-f209-4f48-beab-4c31ff9d12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AE54FD-935F-41B7-A2AD-D82757891F94}">
  <ds:schemaRefs>
    <ds:schemaRef ds:uri="http://schemas.microsoft.com/sharepoint/v3/contenttype/forms"/>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1771</TotalTime>
  <Words>2321</Words>
  <Application>Microsoft Office PowerPoint</Application>
  <PresentationFormat>Widescreen</PresentationFormat>
  <Paragraphs>240</Paragraphs>
  <Slides>16</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.AppleSystemUIFont</vt:lpstr>
      <vt:lpstr>arial</vt:lpstr>
      <vt:lpstr>arial</vt:lpstr>
      <vt:lpstr>Arial Bold</vt:lpstr>
      <vt:lpstr>Calibri</vt:lpstr>
      <vt:lpstr>Calibri Light</vt:lpstr>
      <vt:lpstr>Courier New</vt:lpstr>
      <vt:lpstr>Helvetica Neue</vt:lpstr>
      <vt:lpstr>TimesNewRomanPSMT</vt:lpstr>
      <vt:lpstr>Wingdings</vt:lpstr>
      <vt:lpstr>2_Office Theme</vt:lpstr>
      <vt:lpstr>3_Office Theme</vt:lpstr>
      <vt:lpstr>Office Theme</vt:lpstr>
      <vt:lpstr>PowerPoint Presentation</vt:lpstr>
      <vt:lpstr>PowerPoint Presentation</vt:lpstr>
      <vt:lpstr>Team Members / Project Org Slide</vt:lpstr>
      <vt:lpstr>PowerPoint Presentation</vt:lpstr>
      <vt:lpstr>Ultra Fast Proximity Charger (UFPC)  Technology Goals &amp; Project Objectives</vt:lpstr>
      <vt:lpstr>TRL Progression Ultra Fast Proximity Charger</vt:lpstr>
      <vt:lpstr>Accomplishments</vt:lpstr>
      <vt:lpstr>Accomplishments</vt:lpstr>
      <vt:lpstr>Accomplishments</vt:lpstr>
      <vt:lpstr>Accomplishments</vt:lpstr>
      <vt:lpstr>Accomplishments</vt:lpstr>
      <vt:lpstr>Accomplishments</vt:lpstr>
      <vt:lpstr>Project Assessment Summary</vt:lpstr>
      <vt:lpstr>Plans Forward and Transition / Infusion Plan </vt:lpstr>
      <vt:lpstr>Education/Public Outreach</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GCD Annual Program Review - Project Presentation Template</dc:title>
  <dc:creator>Lee</dc:creator>
  <cp:lastModifiedBy>Gray, Chad A. (GRC-MB00)</cp:lastModifiedBy>
  <cp:revision>5</cp:revision>
  <cp:lastPrinted>2017-06-09T12:17:02Z</cp:lastPrinted>
  <dcterms:created xsi:type="dcterms:W3CDTF">2011-06-13T11:07:26Z</dcterms:created>
  <dcterms:modified xsi:type="dcterms:W3CDTF">2023-09-12T19:00:49Z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0x01010034B642E69BA1664E8B39E7CAC5EDF562</vt:lpwstr>
  </property>
  <property fmtid="{D5CDD505-2E9C-101B-9397-08002B2CF9AE}" pid="3" name="Order">
    <vt:r8>939900</vt:r8>
  </property>
  <property fmtid="{D5CDD505-2E9C-101B-9397-08002B2CF9AE}" pid="4" name="ComplianceAssetId">
    <vt:lpwstr/>
  </property>
  <property fmtid="{D5CDD505-2E9C-101B-9397-08002B2CF9AE}" pid="5" name="PMDispositionComm">
    <vt:lpwstr/>
  </property>
  <property fmtid="{D5CDD505-2E9C-101B-9397-08002B2CF9AE}" pid="6" name="EvaluatorComments">
    <vt:lpwstr/>
  </property>
  <property fmtid="{D5CDD505-2E9C-101B-9397-08002B2CF9AE}" pid="7" name="Description0">
    <vt:lpwstr/>
  </property>
  <property fmtid="{D5CDD505-2E9C-101B-9397-08002B2CF9AE}" pid="8" name="ApprovedBy">
    <vt:lpwstr/>
  </property>
  <property fmtid="{D5CDD505-2E9C-101B-9397-08002B2CF9AE}" pid="9" name="Evaluators">
    <vt:lpwstr/>
  </property>
  <property fmtid="{D5CDD505-2E9C-101B-9397-08002B2CF9AE}" pid="10" name="DocumentLinkGen">
    <vt:lpwstr>, </vt:lpwstr>
  </property>
  <property fmtid="{D5CDD505-2E9C-101B-9397-08002B2CF9AE}" pid="11" name="DocumentLinkGenTest">
    <vt:lpwstr>, </vt:lpwstr>
  </property>
  <property fmtid="{D5CDD505-2E9C-101B-9397-08002B2CF9AE}" pid="12" name="MediaServiceImageTags">
    <vt:lpwstr/>
  </property>
  <property fmtid="{D5CDD505-2E9C-101B-9397-08002B2CF9AE}" pid="13" name="MSIP_Label_77d8e8fd-48ee-4d7c-8d96-390f6ecb5e23_Enabled">
    <vt:lpwstr>true</vt:lpwstr>
  </property>
  <property fmtid="{D5CDD505-2E9C-101B-9397-08002B2CF9AE}" pid="14" name="MSIP_Label_77d8e8fd-48ee-4d7c-8d96-390f6ecb5e23_SetDate">
    <vt:lpwstr>2023-09-06T19:11:24Z</vt:lpwstr>
  </property>
  <property fmtid="{D5CDD505-2E9C-101B-9397-08002B2CF9AE}" pid="15" name="MSIP_Label_77d8e8fd-48ee-4d7c-8d96-390f6ecb5e23_Method">
    <vt:lpwstr>Standard</vt:lpwstr>
  </property>
  <property fmtid="{D5CDD505-2E9C-101B-9397-08002B2CF9AE}" pid="16" name="MSIP_Label_77d8e8fd-48ee-4d7c-8d96-390f6ecb5e23_Name">
    <vt:lpwstr>Public</vt:lpwstr>
  </property>
  <property fmtid="{D5CDD505-2E9C-101B-9397-08002B2CF9AE}" pid="17" name="MSIP_Label_77d8e8fd-48ee-4d7c-8d96-390f6ecb5e23_SiteId">
    <vt:lpwstr>4ae73226-ddd7-46a7-b25b-7338e0555d53</vt:lpwstr>
  </property>
  <property fmtid="{D5CDD505-2E9C-101B-9397-08002B2CF9AE}" pid="18" name="MSIP_Label_77d8e8fd-48ee-4d7c-8d96-390f6ecb5e23_ActionId">
    <vt:lpwstr>f8c1d022-de1a-4e83-bd2f-c235663c26c1</vt:lpwstr>
  </property>
  <property fmtid="{D5CDD505-2E9C-101B-9397-08002B2CF9AE}" pid="19" name="MSIP_Label_77d8e8fd-48ee-4d7c-8d96-390f6ecb5e23_ContentBits">
    <vt:lpwstr>0</vt:lpwstr>
  </property>
</Properties>
</file>