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1301" r:id="rId2"/>
    <p:sldId id="1302" r:id="rId3"/>
    <p:sldId id="1312" r:id="rId4"/>
    <p:sldId id="1313" r:id="rId5"/>
    <p:sldId id="1314" r:id="rId6"/>
    <p:sldId id="1318" r:id="rId7"/>
    <p:sldId id="1319" r:id="rId8"/>
    <p:sldId id="1310" r:id="rId9"/>
    <p:sldId id="1251" r:id="rId10"/>
    <p:sldId id="1317" r:id="rId11"/>
    <p:sldId id="1303" r:id="rId12"/>
    <p:sldId id="1321" r:id="rId13"/>
    <p:sldId id="260" r:id="rId14"/>
    <p:sldId id="1322" r:id="rId15"/>
    <p:sldId id="1323" r:id="rId16"/>
    <p:sldId id="1306" r:id="rId17"/>
    <p:sldId id="1307" r:id="rId18"/>
    <p:sldId id="1308" r:id="rId19"/>
    <p:sldId id="264" r:id="rId20"/>
    <p:sldId id="1304" r:id="rId21"/>
  </p:sldIdLst>
  <p:sldSz cx="9144000" cy="6858000" type="screen4x3"/>
  <p:notesSz cx="6934200" cy="9220200"/>
  <p:defaultTextStyle>
    <a:defPPr>
      <a:defRPr lang="en-US"/>
    </a:defPPr>
    <a:lvl1pPr algn="l" rtl="0" fontAlgn="base">
      <a:spcBef>
        <a:spcPct val="0"/>
      </a:spcBef>
      <a:spcAft>
        <a:spcPct val="0"/>
      </a:spcAft>
      <a:defRPr sz="1600"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sz="16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sz="16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sz="16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sz="1600" kern="1200">
        <a:solidFill>
          <a:schemeClr val="tx1"/>
        </a:solidFill>
        <a:latin typeface="Arial" charset="0"/>
        <a:ea typeface="ＭＳ Ｐゴシック" charset="0"/>
        <a:cs typeface="ＭＳ Ｐゴシック" charset="0"/>
      </a:defRPr>
    </a:lvl5pPr>
    <a:lvl6pPr marL="2286000" algn="l" defTabSz="457200" rtl="0" eaLnBrk="1" latinLnBrk="0" hangingPunct="1">
      <a:defRPr sz="1600" kern="1200">
        <a:solidFill>
          <a:schemeClr val="tx1"/>
        </a:solidFill>
        <a:latin typeface="Arial" charset="0"/>
        <a:ea typeface="ＭＳ Ｐゴシック" charset="0"/>
        <a:cs typeface="ＭＳ Ｐゴシック" charset="0"/>
      </a:defRPr>
    </a:lvl6pPr>
    <a:lvl7pPr marL="2743200" algn="l" defTabSz="457200" rtl="0" eaLnBrk="1" latinLnBrk="0" hangingPunct="1">
      <a:defRPr sz="1600" kern="1200">
        <a:solidFill>
          <a:schemeClr val="tx1"/>
        </a:solidFill>
        <a:latin typeface="Arial" charset="0"/>
        <a:ea typeface="ＭＳ Ｐゴシック" charset="0"/>
        <a:cs typeface="ＭＳ Ｐゴシック" charset="0"/>
      </a:defRPr>
    </a:lvl7pPr>
    <a:lvl8pPr marL="3200400" algn="l" defTabSz="457200" rtl="0" eaLnBrk="1" latinLnBrk="0" hangingPunct="1">
      <a:defRPr sz="1600" kern="1200">
        <a:solidFill>
          <a:schemeClr val="tx1"/>
        </a:solidFill>
        <a:latin typeface="Arial" charset="0"/>
        <a:ea typeface="ＭＳ Ｐゴシック" charset="0"/>
        <a:cs typeface="ＭＳ Ｐゴシック" charset="0"/>
      </a:defRPr>
    </a:lvl8pPr>
    <a:lvl9pPr marL="3657600" algn="l" defTabSz="457200" rtl="0" eaLnBrk="1" latinLnBrk="0" hangingPunct="1">
      <a:defRPr sz="16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49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C00"/>
    <a:srgbClr val="FEFEFE"/>
    <a:srgbClr val="FFE7F1"/>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8B2936-880B-4142-9B74-78CA3A6DCC07}" v="177" dt="2023-10-30T18:07:43.20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51"/>
    <p:restoredTop sz="50000" autoAdjust="0"/>
  </p:normalViewPr>
  <p:slideViewPr>
    <p:cSldViewPr snapToGrid="0">
      <p:cViewPr varScale="1">
        <p:scale>
          <a:sx n="108" d="100"/>
          <a:sy n="108" d="100"/>
        </p:scale>
        <p:origin x="1812" y="102"/>
      </p:cViewPr>
      <p:guideLst>
        <p:guide orient="horz" pos="249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997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ncan, Bryan N. (GSFC-6140)" userId="a5f8a16b-8b4b-4f00-bf33-ee4d63c33cb8" providerId="ADAL" clId="{728B2936-880B-4142-9B74-78CA3A6DCC07}"/>
    <pc:docChg chg="undo custSel addSld delSld modSld sldOrd">
      <pc:chgData name="Duncan, Bryan N. (GSFC-6140)" userId="a5f8a16b-8b4b-4f00-bf33-ee4d63c33cb8" providerId="ADAL" clId="{728B2936-880B-4142-9B74-78CA3A6DCC07}" dt="2023-10-30T18:19:59.003" v="2619" actId="20577"/>
      <pc:docMkLst>
        <pc:docMk/>
      </pc:docMkLst>
      <pc:sldChg chg="ord">
        <pc:chgData name="Duncan, Bryan N. (GSFC-6140)" userId="a5f8a16b-8b4b-4f00-bf33-ee4d63c33cb8" providerId="ADAL" clId="{728B2936-880B-4142-9B74-78CA3A6DCC07}" dt="2023-10-30T15:59:36.834" v="2165"/>
        <pc:sldMkLst>
          <pc:docMk/>
          <pc:sldMk cId="3198541372" sldId="264"/>
        </pc:sldMkLst>
      </pc:sldChg>
      <pc:sldChg chg="del ord">
        <pc:chgData name="Duncan, Bryan N. (GSFC-6140)" userId="a5f8a16b-8b4b-4f00-bf33-ee4d63c33cb8" providerId="ADAL" clId="{728B2936-880B-4142-9B74-78CA3A6DCC07}" dt="2023-10-30T13:06:03.012" v="21" actId="47"/>
        <pc:sldMkLst>
          <pc:docMk/>
          <pc:sldMk cId="1370125624" sldId="790"/>
        </pc:sldMkLst>
      </pc:sldChg>
      <pc:sldChg chg="addSp modSp mod">
        <pc:chgData name="Duncan, Bryan N. (GSFC-6140)" userId="a5f8a16b-8b4b-4f00-bf33-ee4d63c33cb8" providerId="ADAL" clId="{728B2936-880B-4142-9B74-78CA3A6DCC07}" dt="2023-10-30T15:50:50.267" v="1996" actId="20577"/>
        <pc:sldMkLst>
          <pc:docMk/>
          <pc:sldMk cId="0" sldId="1301"/>
        </pc:sldMkLst>
        <pc:spChg chg="add mod">
          <ac:chgData name="Duncan, Bryan N. (GSFC-6140)" userId="a5f8a16b-8b4b-4f00-bf33-ee4d63c33cb8" providerId="ADAL" clId="{728B2936-880B-4142-9B74-78CA3A6DCC07}" dt="2023-10-30T15:50:50.267" v="1996" actId="20577"/>
          <ac:spMkLst>
            <pc:docMk/>
            <pc:sldMk cId="0" sldId="1301"/>
            <ac:spMk id="2" creationId="{E71B01E8-9DAA-4969-BD4C-C3B2A0752287}"/>
          </ac:spMkLst>
        </pc:spChg>
        <pc:spChg chg="mod">
          <ac:chgData name="Duncan, Bryan N. (GSFC-6140)" userId="a5f8a16b-8b4b-4f00-bf33-ee4d63c33cb8" providerId="ADAL" clId="{728B2936-880B-4142-9B74-78CA3A6DCC07}" dt="2023-10-30T13:37:45.618" v="610" actId="20577"/>
          <ac:spMkLst>
            <pc:docMk/>
            <pc:sldMk cId="0" sldId="1301"/>
            <ac:spMk id="4098" creationId="{00000000-0000-0000-0000-000000000000}"/>
          </ac:spMkLst>
        </pc:spChg>
      </pc:sldChg>
      <pc:sldChg chg="addSp delSp modSp mod">
        <pc:chgData name="Duncan, Bryan N. (GSFC-6140)" userId="a5f8a16b-8b4b-4f00-bf33-ee4d63c33cb8" providerId="ADAL" clId="{728B2936-880B-4142-9B74-78CA3A6DCC07}" dt="2023-10-30T18:10:42.891" v="2464" actId="20577"/>
        <pc:sldMkLst>
          <pc:docMk/>
          <pc:sldMk cId="4163083393" sldId="1302"/>
        </pc:sldMkLst>
        <pc:spChg chg="mod">
          <ac:chgData name="Duncan, Bryan N. (GSFC-6140)" userId="a5f8a16b-8b4b-4f00-bf33-ee4d63c33cb8" providerId="ADAL" clId="{728B2936-880B-4142-9B74-78CA3A6DCC07}" dt="2023-10-30T18:10:42.891" v="2464" actId="20577"/>
          <ac:spMkLst>
            <pc:docMk/>
            <pc:sldMk cId="4163083393" sldId="1302"/>
            <ac:spMk id="3" creationId="{79D307DD-81DC-03F1-7B20-04D8B5CF850C}"/>
          </ac:spMkLst>
        </pc:spChg>
        <pc:spChg chg="add del mod">
          <ac:chgData name="Duncan, Bryan N. (GSFC-6140)" userId="a5f8a16b-8b4b-4f00-bf33-ee4d63c33cb8" providerId="ADAL" clId="{728B2936-880B-4142-9B74-78CA3A6DCC07}" dt="2023-10-30T13:51:10.002" v="632" actId="478"/>
          <ac:spMkLst>
            <pc:docMk/>
            <pc:sldMk cId="4163083393" sldId="1302"/>
            <ac:spMk id="6" creationId="{699E1B19-5F46-DE10-DD40-C47E42271926}"/>
          </ac:spMkLst>
        </pc:spChg>
        <pc:spChg chg="add del mod">
          <ac:chgData name="Duncan, Bryan N. (GSFC-6140)" userId="a5f8a16b-8b4b-4f00-bf33-ee4d63c33cb8" providerId="ADAL" clId="{728B2936-880B-4142-9B74-78CA3A6DCC07}" dt="2023-10-30T13:50:37.203" v="631" actId="478"/>
          <ac:spMkLst>
            <pc:docMk/>
            <pc:sldMk cId="4163083393" sldId="1302"/>
            <ac:spMk id="10" creationId="{7802D322-A5C3-C335-9DCA-18A0F26675DC}"/>
          </ac:spMkLst>
        </pc:spChg>
        <pc:cxnChg chg="add del mod">
          <ac:chgData name="Duncan, Bryan N. (GSFC-6140)" userId="a5f8a16b-8b4b-4f00-bf33-ee4d63c33cb8" providerId="ADAL" clId="{728B2936-880B-4142-9B74-78CA3A6DCC07}" dt="2023-10-30T13:51:11.266" v="633" actId="478"/>
          <ac:cxnSpMkLst>
            <pc:docMk/>
            <pc:sldMk cId="4163083393" sldId="1302"/>
            <ac:cxnSpMk id="4" creationId="{FABA5097-FC1D-74F7-BEF6-930A166F5AAD}"/>
          </ac:cxnSpMkLst>
        </pc:cxnChg>
      </pc:sldChg>
      <pc:sldChg chg="ord">
        <pc:chgData name="Duncan, Bryan N. (GSFC-6140)" userId="a5f8a16b-8b4b-4f00-bf33-ee4d63c33cb8" providerId="ADAL" clId="{728B2936-880B-4142-9B74-78CA3A6DCC07}" dt="2023-10-30T18:06:54.691" v="2280"/>
        <pc:sldMkLst>
          <pc:docMk/>
          <pc:sldMk cId="3046762158" sldId="1303"/>
        </pc:sldMkLst>
      </pc:sldChg>
      <pc:sldChg chg="modSp mod ord">
        <pc:chgData name="Duncan, Bryan N. (GSFC-6140)" userId="a5f8a16b-8b4b-4f00-bf33-ee4d63c33cb8" providerId="ADAL" clId="{728B2936-880B-4142-9B74-78CA3A6DCC07}" dt="2023-10-30T15:15:30.663" v="1925"/>
        <pc:sldMkLst>
          <pc:docMk/>
          <pc:sldMk cId="1126171284" sldId="1304"/>
        </pc:sldMkLst>
        <pc:spChg chg="mod">
          <ac:chgData name="Duncan, Bryan N. (GSFC-6140)" userId="a5f8a16b-8b4b-4f00-bf33-ee4d63c33cb8" providerId="ADAL" clId="{728B2936-880B-4142-9B74-78CA3A6DCC07}" dt="2023-10-30T15:12:23.712" v="1757" actId="20577"/>
          <ac:spMkLst>
            <pc:docMk/>
            <pc:sldMk cId="1126171284" sldId="1304"/>
            <ac:spMk id="4" creationId="{21D53DA0-B442-010B-CBF9-DB26AB32E4A7}"/>
          </ac:spMkLst>
        </pc:spChg>
      </pc:sldChg>
      <pc:sldChg chg="ord">
        <pc:chgData name="Duncan, Bryan N. (GSFC-6140)" userId="a5f8a16b-8b4b-4f00-bf33-ee4d63c33cb8" providerId="ADAL" clId="{728B2936-880B-4142-9B74-78CA3A6DCC07}" dt="2023-10-30T13:35:06.574" v="551"/>
        <pc:sldMkLst>
          <pc:docMk/>
          <pc:sldMk cId="475944320" sldId="1306"/>
        </pc:sldMkLst>
      </pc:sldChg>
      <pc:sldChg chg="modSp mod ord">
        <pc:chgData name="Duncan, Bryan N. (GSFC-6140)" userId="a5f8a16b-8b4b-4f00-bf33-ee4d63c33cb8" providerId="ADAL" clId="{728B2936-880B-4142-9B74-78CA3A6DCC07}" dt="2023-10-30T13:35:06.574" v="551"/>
        <pc:sldMkLst>
          <pc:docMk/>
          <pc:sldMk cId="820932405" sldId="1307"/>
        </pc:sldMkLst>
        <pc:spChg chg="mod">
          <ac:chgData name="Duncan, Bryan N. (GSFC-6140)" userId="a5f8a16b-8b4b-4f00-bf33-ee4d63c33cb8" providerId="ADAL" clId="{728B2936-880B-4142-9B74-78CA3A6DCC07}" dt="2023-10-30T13:33:35.616" v="549" actId="14100"/>
          <ac:spMkLst>
            <pc:docMk/>
            <pc:sldMk cId="820932405" sldId="1307"/>
            <ac:spMk id="6" creationId="{AE082558-1707-26A1-9EAA-E44C2E1B50EA}"/>
          </ac:spMkLst>
        </pc:spChg>
      </pc:sldChg>
      <pc:sldChg chg="ord">
        <pc:chgData name="Duncan, Bryan N. (GSFC-6140)" userId="a5f8a16b-8b4b-4f00-bf33-ee4d63c33cb8" providerId="ADAL" clId="{728B2936-880B-4142-9B74-78CA3A6DCC07}" dt="2023-10-30T13:35:06.574" v="551"/>
        <pc:sldMkLst>
          <pc:docMk/>
          <pc:sldMk cId="1878652745" sldId="1308"/>
        </pc:sldMkLst>
      </pc:sldChg>
      <pc:sldChg chg="modSp mod">
        <pc:chgData name="Duncan, Bryan N. (GSFC-6140)" userId="a5f8a16b-8b4b-4f00-bf33-ee4d63c33cb8" providerId="ADAL" clId="{728B2936-880B-4142-9B74-78CA3A6DCC07}" dt="2023-10-30T18:19:59.003" v="2619" actId="20577"/>
        <pc:sldMkLst>
          <pc:docMk/>
          <pc:sldMk cId="2073240091" sldId="1310"/>
        </pc:sldMkLst>
        <pc:spChg chg="mod">
          <ac:chgData name="Duncan, Bryan N. (GSFC-6140)" userId="a5f8a16b-8b4b-4f00-bf33-ee4d63c33cb8" providerId="ADAL" clId="{728B2936-880B-4142-9B74-78CA3A6DCC07}" dt="2023-10-30T18:19:12.385" v="2617" actId="20577"/>
          <ac:spMkLst>
            <pc:docMk/>
            <pc:sldMk cId="2073240091" sldId="1310"/>
            <ac:spMk id="3" creationId="{9305ABE7-704B-627F-E4CA-7A2F45E172C0}"/>
          </ac:spMkLst>
        </pc:spChg>
        <pc:graphicFrameChg chg="modGraphic">
          <ac:chgData name="Duncan, Bryan N. (GSFC-6140)" userId="a5f8a16b-8b4b-4f00-bf33-ee4d63c33cb8" providerId="ADAL" clId="{728B2936-880B-4142-9B74-78CA3A6DCC07}" dt="2023-10-30T18:19:59.003" v="2619" actId="20577"/>
          <ac:graphicFrameMkLst>
            <pc:docMk/>
            <pc:sldMk cId="2073240091" sldId="1310"/>
            <ac:graphicFrameMk id="4" creationId="{4B1B6DBD-997B-BA3B-3D63-1139BFB8D153}"/>
          </ac:graphicFrameMkLst>
        </pc:graphicFrameChg>
      </pc:sldChg>
      <pc:sldChg chg="modSp mod ord">
        <pc:chgData name="Duncan, Bryan N. (GSFC-6140)" userId="a5f8a16b-8b4b-4f00-bf33-ee4d63c33cb8" providerId="ADAL" clId="{728B2936-880B-4142-9B74-78CA3A6DCC07}" dt="2023-10-30T16:54:53.802" v="2215" actId="20577"/>
        <pc:sldMkLst>
          <pc:docMk/>
          <pc:sldMk cId="2108839477" sldId="1312"/>
        </pc:sldMkLst>
        <pc:spChg chg="mod">
          <ac:chgData name="Duncan, Bryan N. (GSFC-6140)" userId="a5f8a16b-8b4b-4f00-bf33-ee4d63c33cb8" providerId="ADAL" clId="{728B2936-880B-4142-9B74-78CA3A6DCC07}" dt="2023-10-30T16:54:53.802" v="2215" actId="20577"/>
          <ac:spMkLst>
            <pc:docMk/>
            <pc:sldMk cId="2108839477" sldId="1312"/>
            <ac:spMk id="4" creationId="{93CA0FFA-8471-43B5-BF73-213D637D08A5}"/>
          </ac:spMkLst>
        </pc:spChg>
      </pc:sldChg>
      <pc:sldChg chg="addSp modSp mod ord">
        <pc:chgData name="Duncan, Bryan N. (GSFC-6140)" userId="a5f8a16b-8b4b-4f00-bf33-ee4d63c33cb8" providerId="ADAL" clId="{728B2936-880B-4142-9B74-78CA3A6DCC07}" dt="2023-10-30T18:12:35.347" v="2467" actId="20577"/>
        <pc:sldMkLst>
          <pc:docMk/>
          <pc:sldMk cId="3253563614" sldId="1313"/>
        </pc:sldMkLst>
        <pc:spChg chg="add mod">
          <ac:chgData name="Duncan, Bryan N. (GSFC-6140)" userId="a5f8a16b-8b4b-4f00-bf33-ee4d63c33cb8" providerId="ADAL" clId="{728B2936-880B-4142-9B74-78CA3A6DCC07}" dt="2023-10-30T18:12:35.347" v="2467" actId="20577"/>
          <ac:spMkLst>
            <pc:docMk/>
            <pc:sldMk cId="3253563614" sldId="1313"/>
            <ac:spMk id="2" creationId="{5E5F6C4A-1F9C-A069-D70D-B6D0B4F63AB7}"/>
          </ac:spMkLst>
        </pc:spChg>
        <pc:picChg chg="mod">
          <ac:chgData name="Duncan, Bryan N. (GSFC-6140)" userId="a5f8a16b-8b4b-4f00-bf33-ee4d63c33cb8" providerId="ADAL" clId="{728B2936-880B-4142-9B74-78CA3A6DCC07}" dt="2023-10-30T13:53:02.977" v="679" actId="1036"/>
          <ac:picMkLst>
            <pc:docMk/>
            <pc:sldMk cId="3253563614" sldId="1313"/>
            <ac:picMk id="4" creationId="{A1EAEE2B-E631-E8AB-8788-B4B89F598B3E}"/>
          </ac:picMkLst>
        </pc:picChg>
        <pc:picChg chg="mod">
          <ac:chgData name="Duncan, Bryan N. (GSFC-6140)" userId="a5f8a16b-8b4b-4f00-bf33-ee4d63c33cb8" providerId="ADAL" clId="{728B2936-880B-4142-9B74-78CA3A6DCC07}" dt="2023-10-30T13:53:02.977" v="679" actId="1036"/>
          <ac:picMkLst>
            <pc:docMk/>
            <pc:sldMk cId="3253563614" sldId="1313"/>
            <ac:picMk id="6" creationId="{94055DEF-C49A-7A1E-DEE4-5318DB926B58}"/>
          </ac:picMkLst>
        </pc:picChg>
      </pc:sldChg>
      <pc:sldChg chg="addSp delSp modSp mod ord">
        <pc:chgData name="Duncan, Bryan N. (GSFC-6140)" userId="a5f8a16b-8b4b-4f00-bf33-ee4d63c33cb8" providerId="ADAL" clId="{728B2936-880B-4142-9B74-78CA3A6DCC07}" dt="2023-10-30T15:18:53.854" v="1986" actId="20577"/>
        <pc:sldMkLst>
          <pc:docMk/>
          <pc:sldMk cId="344812166" sldId="1314"/>
        </pc:sldMkLst>
        <pc:spChg chg="mod">
          <ac:chgData name="Duncan, Bryan N. (GSFC-6140)" userId="a5f8a16b-8b4b-4f00-bf33-ee4d63c33cb8" providerId="ADAL" clId="{728B2936-880B-4142-9B74-78CA3A6DCC07}" dt="2023-10-30T14:50:37.812" v="1395" actId="1037"/>
          <ac:spMkLst>
            <pc:docMk/>
            <pc:sldMk cId="344812166" sldId="1314"/>
            <ac:spMk id="2" creationId="{11FFDDD7-A29C-0C36-38A0-FE0D05AB75F3}"/>
          </ac:spMkLst>
        </pc:spChg>
        <pc:spChg chg="mod">
          <ac:chgData name="Duncan, Bryan N. (GSFC-6140)" userId="a5f8a16b-8b4b-4f00-bf33-ee4d63c33cb8" providerId="ADAL" clId="{728B2936-880B-4142-9B74-78CA3A6DCC07}" dt="2023-10-30T14:50:37.812" v="1395" actId="1037"/>
          <ac:spMkLst>
            <pc:docMk/>
            <pc:sldMk cId="344812166" sldId="1314"/>
            <ac:spMk id="3" creationId="{B8CEC0B7-2D18-A069-CB5A-B2525D955DBE}"/>
          </ac:spMkLst>
        </pc:spChg>
        <pc:spChg chg="del mod">
          <ac:chgData name="Duncan, Bryan N. (GSFC-6140)" userId="a5f8a16b-8b4b-4f00-bf33-ee4d63c33cb8" providerId="ADAL" clId="{728B2936-880B-4142-9B74-78CA3A6DCC07}" dt="2023-10-30T14:50:23.016" v="1360" actId="478"/>
          <ac:spMkLst>
            <pc:docMk/>
            <pc:sldMk cId="344812166" sldId="1314"/>
            <ac:spMk id="4" creationId="{4770DBC3-A0C8-1B8B-4B14-20857D4CBD4E}"/>
          </ac:spMkLst>
        </pc:spChg>
        <pc:spChg chg="del mod">
          <ac:chgData name="Duncan, Bryan N. (GSFC-6140)" userId="a5f8a16b-8b4b-4f00-bf33-ee4d63c33cb8" providerId="ADAL" clId="{728B2936-880B-4142-9B74-78CA3A6DCC07}" dt="2023-10-30T14:50:23.016" v="1360" actId="478"/>
          <ac:spMkLst>
            <pc:docMk/>
            <pc:sldMk cId="344812166" sldId="1314"/>
            <ac:spMk id="5" creationId="{1E963A9F-ED5F-6B65-A481-ED88AC6D5235}"/>
          </ac:spMkLst>
        </pc:spChg>
        <pc:spChg chg="del mod">
          <ac:chgData name="Duncan, Bryan N. (GSFC-6140)" userId="a5f8a16b-8b4b-4f00-bf33-ee4d63c33cb8" providerId="ADAL" clId="{728B2936-880B-4142-9B74-78CA3A6DCC07}" dt="2023-10-30T14:50:29.753" v="1362" actId="478"/>
          <ac:spMkLst>
            <pc:docMk/>
            <pc:sldMk cId="344812166" sldId="1314"/>
            <ac:spMk id="6" creationId="{678798F5-C887-448F-6AF8-DA6E9FC9902E}"/>
          </ac:spMkLst>
        </pc:spChg>
        <pc:spChg chg="mod">
          <ac:chgData name="Duncan, Bryan N. (GSFC-6140)" userId="a5f8a16b-8b4b-4f00-bf33-ee4d63c33cb8" providerId="ADAL" clId="{728B2936-880B-4142-9B74-78CA3A6DCC07}" dt="2023-10-30T15:18:53.854" v="1986" actId="20577"/>
          <ac:spMkLst>
            <pc:docMk/>
            <pc:sldMk cId="344812166" sldId="1314"/>
            <ac:spMk id="7" creationId="{9629FE56-C916-98C8-17A4-63B834499E81}"/>
          </ac:spMkLst>
        </pc:spChg>
        <pc:spChg chg="del mod">
          <ac:chgData name="Duncan, Bryan N. (GSFC-6140)" userId="a5f8a16b-8b4b-4f00-bf33-ee4d63c33cb8" providerId="ADAL" clId="{728B2936-880B-4142-9B74-78CA3A6DCC07}" dt="2023-10-30T14:50:27.257" v="1361" actId="478"/>
          <ac:spMkLst>
            <pc:docMk/>
            <pc:sldMk cId="344812166" sldId="1314"/>
            <ac:spMk id="8" creationId="{53721F97-DC2D-A109-6B74-CB5C21559441}"/>
          </ac:spMkLst>
        </pc:spChg>
        <pc:spChg chg="add mod">
          <ac:chgData name="Duncan, Bryan N. (GSFC-6140)" userId="a5f8a16b-8b4b-4f00-bf33-ee4d63c33cb8" providerId="ADAL" clId="{728B2936-880B-4142-9B74-78CA3A6DCC07}" dt="2023-10-30T15:18:25.556" v="1960" actId="1076"/>
          <ac:spMkLst>
            <pc:docMk/>
            <pc:sldMk cId="344812166" sldId="1314"/>
            <ac:spMk id="9" creationId="{0E78036B-4128-5E1A-468D-C908F176654F}"/>
          </ac:spMkLst>
        </pc:spChg>
        <pc:spChg chg="mod">
          <ac:chgData name="Duncan, Bryan N. (GSFC-6140)" userId="a5f8a16b-8b4b-4f00-bf33-ee4d63c33cb8" providerId="ADAL" clId="{728B2936-880B-4142-9B74-78CA3A6DCC07}" dt="2023-10-30T14:50:37.812" v="1395" actId="1037"/>
          <ac:spMkLst>
            <pc:docMk/>
            <pc:sldMk cId="344812166" sldId="1314"/>
            <ac:spMk id="11" creationId="{318473EE-7289-0909-6432-06E18D76887A}"/>
          </ac:spMkLst>
        </pc:spChg>
        <pc:spChg chg="add del mod">
          <ac:chgData name="Duncan, Bryan N. (GSFC-6140)" userId="a5f8a16b-8b4b-4f00-bf33-ee4d63c33cb8" providerId="ADAL" clId="{728B2936-880B-4142-9B74-78CA3A6DCC07}" dt="2023-10-30T15:17:59.469" v="1952" actId="478"/>
          <ac:spMkLst>
            <pc:docMk/>
            <pc:sldMk cId="344812166" sldId="1314"/>
            <ac:spMk id="19" creationId="{D69B02EF-3BC5-8CDC-2757-C47AC57F7F9B}"/>
          </ac:spMkLst>
        </pc:spChg>
        <pc:spChg chg="mod">
          <ac:chgData name="Duncan, Bryan N. (GSFC-6140)" userId="a5f8a16b-8b4b-4f00-bf33-ee4d63c33cb8" providerId="ADAL" clId="{728B2936-880B-4142-9B74-78CA3A6DCC07}" dt="2023-10-30T14:50:37.812" v="1395" actId="1037"/>
          <ac:spMkLst>
            <pc:docMk/>
            <pc:sldMk cId="344812166" sldId="1314"/>
            <ac:spMk id="21" creationId="{4488DF39-7DC8-3C8C-FD6C-E1DABE00EAAA}"/>
          </ac:spMkLst>
        </pc:spChg>
        <pc:spChg chg="mod">
          <ac:chgData name="Duncan, Bryan N. (GSFC-6140)" userId="a5f8a16b-8b4b-4f00-bf33-ee4d63c33cb8" providerId="ADAL" clId="{728B2936-880B-4142-9B74-78CA3A6DCC07}" dt="2023-10-30T14:50:37.812" v="1395" actId="1037"/>
          <ac:spMkLst>
            <pc:docMk/>
            <pc:sldMk cId="344812166" sldId="1314"/>
            <ac:spMk id="22" creationId="{12766077-E5BA-AA5C-79B9-A7E784E8A088}"/>
          </ac:spMkLst>
        </pc:spChg>
        <pc:spChg chg="mod">
          <ac:chgData name="Duncan, Bryan N. (GSFC-6140)" userId="a5f8a16b-8b4b-4f00-bf33-ee4d63c33cb8" providerId="ADAL" clId="{728B2936-880B-4142-9B74-78CA3A6DCC07}" dt="2023-10-30T14:50:37.812" v="1395" actId="1037"/>
          <ac:spMkLst>
            <pc:docMk/>
            <pc:sldMk cId="344812166" sldId="1314"/>
            <ac:spMk id="23" creationId="{C719B145-7A0E-9936-6FF1-F4CD9C365EB0}"/>
          </ac:spMkLst>
        </pc:spChg>
        <pc:spChg chg="mod">
          <ac:chgData name="Duncan, Bryan N. (GSFC-6140)" userId="a5f8a16b-8b4b-4f00-bf33-ee4d63c33cb8" providerId="ADAL" clId="{728B2936-880B-4142-9B74-78CA3A6DCC07}" dt="2023-10-30T14:50:37.812" v="1395" actId="1037"/>
          <ac:spMkLst>
            <pc:docMk/>
            <pc:sldMk cId="344812166" sldId="1314"/>
            <ac:spMk id="24" creationId="{20D93ECB-E7B5-FAEF-77D0-34CFB8B7F3D7}"/>
          </ac:spMkLst>
        </pc:spChg>
        <pc:spChg chg="mod">
          <ac:chgData name="Duncan, Bryan N. (GSFC-6140)" userId="a5f8a16b-8b4b-4f00-bf33-ee4d63c33cb8" providerId="ADAL" clId="{728B2936-880B-4142-9B74-78CA3A6DCC07}" dt="2023-10-30T14:50:37.812" v="1395" actId="1037"/>
          <ac:spMkLst>
            <pc:docMk/>
            <pc:sldMk cId="344812166" sldId="1314"/>
            <ac:spMk id="32" creationId="{B4F39608-1C83-EB80-D18A-AA175D4C0839}"/>
          </ac:spMkLst>
        </pc:spChg>
        <pc:spChg chg="mod">
          <ac:chgData name="Duncan, Bryan N. (GSFC-6140)" userId="a5f8a16b-8b4b-4f00-bf33-ee4d63c33cb8" providerId="ADAL" clId="{728B2936-880B-4142-9B74-78CA3A6DCC07}" dt="2023-10-30T14:50:37.812" v="1395" actId="1037"/>
          <ac:spMkLst>
            <pc:docMk/>
            <pc:sldMk cId="344812166" sldId="1314"/>
            <ac:spMk id="33" creationId="{AE98C82D-4727-D892-87F0-82C7A1DC2F0D}"/>
          </ac:spMkLst>
        </pc:spChg>
        <pc:spChg chg="mod">
          <ac:chgData name="Duncan, Bryan N. (GSFC-6140)" userId="a5f8a16b-8b4b-4f00-bf33-ee4d63c33cb8" providerId="ADAL" clId="{728B2936-880B-4142-9B74-78CA3A6DCC07}" dt="2023-10-30T14:50:37.812" v="1395" actId="1037"/>
          <ac:spMkLst>
            <pc:docMk/>
            <pc:sldMk cId="344812166" sldId="1314"/>
            <ac:spMk id="34" creationId="{B8C10871-9620-932D-392C-0218FF83D0A8}"/>
          </ac:spMkLst>
        </pc:spChg>
        <pc:spChg chg="del mod">
          <ac:chgData name="Duncan, Bryan N. (GSFC-6140)" userId="a5f8a16b-8b4b-4f00-bf33-ee4d63c33cb8" providerId="ADAL" clId="{728B2936-880B-4142-9B74-78CA3A6DCC07}" dt="2023-10-30T14:50:23.016" v="1360" actId="478"/>
          <ac:spMkLst>
            <pc:docMk/>
            <pc:sldMk cId="344812166" sldId="1314"/>
            <ac:spMk id="35" creationId="{BB1C8E1E-AFEF-6B3A-2E3C-FBD6865DD725}"/>
          </ac:spMkLst>
        </pc:spChg>
        <pc:spChg chg="del mod">
          <ac:chgData name="Duncan, Bryan N. (GSFC-6140)" userId="a5f8a16b-8b4b-4f00-bf33-ee4d63c33cb8" providerId="ADAL" clId="{728B2936-880B-4142-9B74-78CA3A6DCC07}" dt="2023-10-30T14:50:23.016" v="1360" actId="478"/>
          <ac:spMkLst>
            <pc:docMk/>
            <pc:sldMk cId="344812166" sldId="1314"/>
            <ac:spMk id="36" creationId="{7A99461B-29D9-0BEC-2B41-09CEFF1BB0E9}"/>
          </ac:spMkLst>
        </pc:spChg>
        <pc:spChg chg="mod">
          <ac:chgData name="Duncan, Bryan N. (GSFC-6140)" userId="a5f8a16b-8b4b-4f00-bf33-ee4d63c33cb8" providerId="ADAL" clId="{728B2936-880B-4142-9B74-78CA3A6DCC07}" dt="2023-10-30T14:50:37.812" v="1395" actId="1037"/>
          <ac:spMkLst>
            <pc:docMk/>
            <pc:sldMk cId="344812166" sldId="1314"/>
            <ac:spMk id="37" creationId="{93B00C19-990C-A560-7F3D-FEC222AB8DFF}"/>
          </ac:spMkLst>
        </pc:spChg>
        <pc:spChg chg="mod">
          <ac:chgData name="Duncan, Bryan N. (GSFC-6140)" userId="a5f8a16b-8b4b-4f00-bf33-ee4d63c33cb8" providerId="ADAL" clId="{728B2936-880B-4142-9B74-78CA3A6DCC07}" dt="2023-10-30T14:50:37.812" v="1395" actId="1037"/>
          <ac:spMkLst>
            <pc:docMk/>
            <pc:sldMk cId="344812166" sldId="1314"/>
            <ac:spMk id="38" creationId="{A415493A-6BD5-F2FB-03E3-A1BF760A943B}"/>
          </ac:spMkLst>
        </pc:spChg>
        <pc:spChg chg="mod">
          <ac:chgData name="Duncan, Bryan N. (GSFC-6140)" userId="a5f8a16b-8b4b-4f00-bf33-ee4d63c33cb8" providerId="ADAL" clId="{728B2936-880B-4142-9B74-78CA3A6DCC07}" dt="2023-10-30T14:50:37.812" v="1395" actId="1037"/>
          <ac:spMkLst>
            <pc:docMk/>
            <pc:sldMk cId="344812166" sldId="1314"/>
            <ac:spMk id="39" creationId="{D59F2D49-D8C0-B614-F5D1-0398E26D34AC}"/>
          </ac:spMkLst>
        </pc:spChg>
        <pc:spChg chg="mod">
          <ac:chgData name="Duncan, Bryan N. (GSFC-6140)" userId="a5f8a16b-8b4b-4f00-bf33-ee4d63c33cb8" providerId="ADAL" clId="{728B2936-880B-4142-9B74-78CA3A6DCC07}" dt="2023-10-30T14:50:37.812" v="1395" actId="1037"/>
          <ac:spMkLst>
            <pc:docMk/>
            <pc:sldMk cId="344812166" sldId="1314"/>
            <ac:spMk id="40" creationId="{3D498A9E-78A3-3DD3-CFC4-13AF1D33E592}"/>
          </ac:spMkLst>
        </pc:spChg>
        <pc:spChg chg="mod">
          <ac:chgData name="Duncan, Bryan N. (GSFC-6140)" userId="a5f8a16b-8b4b-4f00-bf33-ee4d63c33cb8" providerId="ADAL" clId="{728B2936-880B-4142-9B74-78CA3A6DCC07}" dt="2023-10-30T14:50:37.812" v="1395" actId="1037"/>
          <ac:spMkLst>
            <pc:docMk/>
            <pc:sldMk cId="344812166" sldId="1314"/>
            <ac:spMk id="41" creationId="{DBF8479C-61AC-EA43-EDC8-7FA714761F84}"/>
          </ac:spMkLst>
        </pc:spChg>
        <pc:spChg chg="mod">
          <ac:chgData name="Duncan, Bryan N. (GSFC-6140)" userId="a5f8a16b-8b4b-4f00-bf33-ee4d63c33cb8" providerId="ADAL" clId="{728B2936-880B-4142-9B74-78CA3A6DCC07}" dt="2023-10-30T14:50:37.812" v="1395" actId="1037"/>
          <ac:spMkLst>
            <pc:docMk/>
            <pc:sldMk cId="344812166" sldId="1314"/>
            <ac:spMk id="42" creationId="{227AB159-6F92-E90B-99AF-C112955D1F2F}"/>
          </ac:spMkLst>
        </pc:spChg>
        <pc:spChg chg="mod">
          <ac:chgData name="Duncan, Bryan N. (GSFC-6140)" userId="a5f8a16b-8b4b-4f00-bf33-ee4d63c33cb8" providerId="ADAL" clId="{728B2936-880B-4142-9B74-78CA3A6DCC07}" dt="2023-10-30T14:50:37.812" v="1395" actId="1037"/>
          <ac:spMkLst>
            <pc:docMk/>
            <pc:sldMk cId="344812166" sldId="1314"/>
            <ac:spMk id="43" creationId="{328054BA-8342-ED39-B2BF-C4DA3AC88BBB}"/>
          </ac:spMkLst>
        </pc:spChg>
        <pc:spChg chg="mod">
          <ac:chgData name="Duncan, Bryan N. (GSFC-6140)" userId="a5f8a16b-8b4b-4f00-bf33-ee4d63c33cb8" providerId="ADAL" clId="{728B2936-880B-4142-9B74-78CA3A6DCC07}" dt="2023-10-30T14:50:37.812" v="1395" actId="1037"/>
          <ac:spMkLst>
            <pc:docMk/>
            <pc:sldMk cId="344812166" sldId="1314"/>
            <ac:spMk id="45" creationId="{07653A7E-E794-A8C8-FBCB-055FB3544E80}"/>
          </ac:spMkLst>
        </pc:spChg>
        <pc:spChg chg="mod">
          <ac:chgData name="Duncan, Bryan N. (GSFC-6140)" userId="a5f8a16b-8b4b-4f00-bf33-ee4d63c33cb8" providerId="ADAL" clId="{728B2936-880B-4142-9B74-78CA3A6DCC07}" dt="2023-10-30T14:50:37.812" v="1395" actId="1037"/>
          <ac:spMkLst>
            <pc:docMk/>
            <pc:sldMk cId="344812166" sldId="1314"/>
            <ac:spMk id="46" creationId="{9ADF72A0-584B-6A66-ED82-45EDD1A37882}"/>
          </ac:spMkLst>
        </pc:spChg>
        <pc:spChg chg="mod">
          <ac:chgData name="Duncan, Bryan N. (GSFC-6140)" userId="a5f8a16b-8b4b-4f00-bf33-ee4d63c33cb8" providerId="ADAL" clId="{728B2936-880B-4142-9B74-78CA3A6DCC07}" dt="2023-10-30T14:50:37.812" v="1395" actId="1037"/>
          <ac:spMkLst>
            <pc:docMk/>
            <pc:sldMk cId="344812166" sldId="1314"/>
            <ac:spMk id="47" creationId="{66D04B42-8583-93F7-59DD-C06F4096DB06}"/>
          </ac:spMkLst>
        </pc:spChg>
        <pc:spChg chg="mod">
          <ac:chgData name="Duncan, Bryan N. (GSFC-6140)" userId="a5f8a16b-8b4b-4f00-bf33-ee4d63c33cb8" providerId="ADAL" clId="{728B2936-880B-4142-9B74-78CA3A6DCC07}" dt="2023-10-30T14:50:37.812" v="1395" actId="1037"/>
          <ac:spMkLst>
            <pc:docMk/>
            <pc:sldMk cId="344812166" sldId="1314"/>
            <ac:spMk id="48" creationId="{1F237833-095F-AA13-7D51-8C0853C9960C}"/>
          </ac:spMkLst>
        </pc:spChg>
        <pc:spChg chg="del mod">
          <ac:chgData name="Duncan, Bryan N. (GSFC-6140)" userId="a5f8a16b-8b4b-4f00-bf33-ee4d63c33cb8" providerId="ADAL" clId="{728B2936-880B-4142-9B74-78CA3A6DCC07}" dt="2023-10-30T14:50:23.016" v="1360" actId="478"/>
          <ac:spMkLst>
            <pc:docMk/>
            <pc:sldMk cId="344812166" sldId="1314"/>
            <ac:spMk id="49" creationId="{AC263699-294B-7C73-C596-9313117B073D}"/>
          </ac:spMkLst>
        </pc:spChg>
        <pc:spChg chg="mod">
          <ac:chgData name="Duncan, Bryan N. (GSFC-6140)" userId="a5f8a16b-8b4b-4f00-bf33-ee4d63c33cb8" providerId="ADAL" clId="{728B2936-880B-4142-9B74-78CA3A6DCC07}" dt="2023-10-30T14:50:37.812" v="1395" actId="1037"/>
          <ac:spMkLst>
            <pc:docMk/>
            <pc:sldMk cId="344812166" sldId="1314"/>
            <ac:spMk id="50" creationId="{D57D7B4B-1AA2-B8AB-C7FC-3751B73D9587}"/>
          </ac:spMkLst>
        </pc:spChg>
        <pc:spChg chg="del mod">
          <ac:chgData name="Duncan, Bryan N. (GSFC-6140)" userId="a5f8a16b-8b4b-4f00-bf33-ee4d63c33cb8" providerId="ADAL" clId="{728B2936-880B-4142-9B74-78CA3A6DCC07}" dt="2023-10-30T14:50:23.016" v="1360" actId="478"/>
          <ac:spMkLst>
            <pc:docMk/>
            <pc:sldMk cId="344812166" sldId="1314"/>
            <ac:spMk id="51" creationId="{308BC0C4-9E5A-24C3-DED0-DB25E2EBCEF0}"/>
          </ac:spMkLst>
        </pc:spChg>
        <pc:spChg chg="del mod">
          <ac:chgData name="Duncan, Bryan N. (GSFC-6140)" userId="a5f8a16b-8b4b-4f00-bf33-ee4d63c33cb8" providerId="ADAL" clId="{728B2936-880B-4142-9B74-78CA3A6DCC07}" dt="2023-10-30T14:50:23.016" v="1360" actId="478"/>
          <ac:spMkLst>
            <pc:docMk/>
            <pc:sldMk cId="344812166" sldId="1314"/>
            <ac:spMk id="52" creationId="{6B41E56C-1FA9-A257-7A7B-22278088E61E}"/>
          </ac:spMkLst>
        </pc:spChg>
        <pc:spChg chg="del mod">
          <ac:chgData name="Duncan, Bryan N. (GSFC-6140)" userId="a5f8a16b-8b4b-4f00-bf33-ee4d63c33cb8" providerId="ADAL" clId="{728B2936-880B-4142-9B74-78CA3A6DCC07}" dt="2023-10-30T14:50:23.016" v="1360" actId="478"/>
          <ac:spMkLst>
            <pc:docMk/>
            <pc:sldMk cId="344812166" sldId="1314"/>
            <ac:spMk id="53" creationId="{0BF8639C-E633-4E94-552B-0B3EBED1B9BE}"/>
          </ac:spMkLst>
        </pc:spChg>
        <pc:spChg chg="del mod">
          <ac:chgData name="Duncan, Bryan N. (GSFC-6140)" userId="a5f8a16b-8b4b-4f00-bf33-ee4d63c33cb8" providerId="ADAL" clId="{728B2936-880B-4142-9B74-78CA3A6DCC07}" dt="2023-10-30T14:50:23.016" v="1360" actId="478"/>
          <ac:spMkLst>
            <pc:docMk/>
            <pc:sldMk cId="344812166" sldId="1314"/>
            <ac:spMk id="54" creationId="{69E2A5B2-4B86-D3D0-9B1E-69652F76BA78}"/>
          </ac:spMkLst>
        </pc:spChg>
        <pc:spChg chg="del mod">
          <ac:chgData name="Duncan, Bryan N. (GSFC-6140)" userId="a5f8a16b-8b4b-4f00-bf33-ee4d63c33cb8" providerId="ADAL" clId="{728B2936-880B-4142-9B74-78CA3A6DCC07}" dt="2023-10-30T14:50:23.016" v="1360" actId="478"/>
          <ac:spMkLst>
            <pc:docMk/>
            <pc:sldMk cId="344812166" sldId="1314"/>
            <ac:spMk id="55" creationId="{42B21C33-463B-FD73-6C46-D35DB9E5C309}"/>
          </ac:spMkLst>
        </pc:spChg>
        <pc:spChg chg="del mod">
          <ac:chgData name="Duncan, Bryan N. (GSFC-6140)" userId="a5f8a16b-8b4b-4f00-bf33-ee4d63c33cb8" providerId="ADAL" clId="{728B2936-880B-4142-9B74-78CA3A6DCC07}" dt="2023-10-30T14:50:23.016" v="1360" actId="478"/>
          <ac:spMkLst>
            <pc:docMk/>
            <pc:sldMk cId="344812166" sldId="1314"/>
            <ac:spMk id="56" creationId="{ABCE14F8-FED7-B942-77D7-1F6BAE641C76}"/>
          </ac:spMkLst>
        </pc:spChg>
        <pc:spChg chg="del mod">
          <ac:chgData name="Duncan, Bryan N. (GSFC-6140)" userId="a5f8a16b-8b4b-4f00-bf33-ee4d63c33cb8" providerId="ADAL" clId="{728B2936-880B-4142-9B74-78CA3A6DCC07}" dt="2023-10-30T14:50:23.016" v="1360" actId="478"/>
          <ac:spMkLst>
            <pc:docMk/>
            <pc:sldMk cId="344812166" sldId="1314"/>
            <ac:spMk id="57" creationId="{726F90C5-B46C-7DDB-B491-46FCED0FF502}"/>
          </ac:spMkLst>
        </pc:spChg>
        <pc:spChg chg="del mod">
          <ac:chgData name="Duncan, Bryan N. (GSFC-6140)" userId="a5f8a16b-8b4b-4f00-bf33-ee4d63c33cb8" providerId="ADAL" clId="{728B2936-880B-4142-9B74-78CA3A6DCC07}" dt="2023-10-30T14:50:23.016" v="1360" actId="478"/>
          <ac:spMkLst>
            <pc:docMk/>
            <pc:sldMk cId="344812166" sldId="1314"/>
            <ac:spMk id="58" creationId="{12FD7FE6-E5A7-2642-7008-051333B55058}"/>
          </ac:spMkLst>
        </pc:spChg>
        <pc:spChg chg="del mod">
          <ac:chgData name="Duncan, Bryan N. (GSFC-6140)" userId="a5f8a16b-8b4b-4f00-bf33-ee4d63c33cb8" providerId="ADAL" clId="{728B2936-880B-4142-9B74-78CA3A6DCC07}" dt="2023-10-30T14:50:23.016" v="1360" actId="478"/>
          <ac:spMkLst>
            <pc:docMk/>
            <pc:sldMk cId="344812166" sldId="1314"/>
            <ac:spMk id="59" creationId="{438FB9C8-B211-A09F-5327-C8D8FE20773E}"/>
          </ac:spMkLst>
        </pc:spChg>
        <pc:spChg chg="del mod">
          <ac:chgData name="Duncan, Bryan N. (GSFC-6140)" userId="a5f8a16b-8b4b-4f00-bf33-ee4d63c33cb8" providerId="ADAL" clId="{728B2936-880B-4142-9B74-78CA3A6DCC07}" dt="2023-10-30T14:50:23.016" v="1360" actId="478"/>
          <ac:spMkLst>
            <pc:docMk/>
            <pc:sldMk cId="344812166" sldId="1314"/>
            <ac:spMk id="60" creationId="{38AFC75F-CB29-9BCC-16EA-AB8AA86D14B1}"/>
          </ac:spMkLst>
        </pc:spChg>
        <pc:spChg chg="del mod">
          <ac:chgData name="Duncan, Bryan N. (GSFC-6140)" userId="a5f8a16b-8b4b-4f00-bf33-ee4d63c33cb8" providerId="ADAL" clId="{728B2936-880B-4142-9B74-78CA3A6DCC07}" dt="2023-10-30T14:50:23.016" v="1360" actId="478"/>
          <ac:spMkLst>
            <pc:docMk/>
            <pc:sldMk cId="344812166" sldId="1314"/>
            <ac:spMk id="61" creationId="{B209E221-DC02-DF8A-CBFB-CEDFC47FDB58}"/>
          </ac:spMkLst>
        </pc:spChg>
        <pc:spChg chg="del mod">
          <ac:chgData name="Duncan, Bryan N. (GSFC-6140)" userId="a5f8a16b-8b4b-4f00-bf33-ee4d63c33cb8" providerId="ADAL" clId="{728B2936-880B-4142-9B74-78CA3A6DCC07}" dt="2023-10-30T14:50:23.016" v="1360" actId="478"/>
          <ac:spMkLst>
            <pc:docMk/>
            <pc:sldMk cId="344812166" sldId="1314"/>
            <ac:spMk id="62" creationId="{A45D9717-928A-AC11-6C5F-1B224532FAF5}"/>
          </ac:spMkLst>
        </pc:spChg>
        <pc:spChg chg="del mod">
          <ac:chgData name="Duncan, Bryan N. (GSFC-6140)" userId="a5f8a16b-8b4b-4f00-bf33-ee4d63c33cb8" providerId="ADAL" clId="{728B2936-880B-4142-9B74-78CA3A6DCC07}" dt="2023-10-30T14:50:23.016" v="1360" actId="478"/>
          <ac:spMkLst>
            <pc:docMk/>
            <pc:sldMk cId="344812166" sldId="1314"/>
            <ac:spMk id="63" creationId="{0A49E9E1-93F4-3A09-76FF-69E5E847BFF6}"/>
          </ac:spMkLst>
        </pc:spChg>
        <pc:spChg chg="del mod">
          <ac:chgData name="Duncan, Bryan N. (GSFC-6140)" userId="a5f8a16b-8b4b-4f00-bf33-ee4d63c33cb8" providerId="ADAL" clId="{728B2936-880B-4142-9B74-78CA3A6DCC07}" dt="2023-10-30T14:50:23.016" v="1360" actId="478"/>
          <ac:spMkLst>
            <pc:docMk/>
            <pc:sldMk cId="344812166" sldId="1314"/>
            <ac:spMk id="1024" creationId="{919ED232-C931-6694-0E42-CC399D3922F1}"/>
          </ac:spMkLst>
        </pc:spChg>
        <pc:spChg chg="del mod">
          <ac:chgData name="Duncan, Bryan N. (GSFC-6140)" userId="a5f8a16b-8b4b-4f00-bf33-ee4d63c33cb8" providerId="ADAL" clId="{728B2936-880B-4142-9B74-78CA3A6DCC07}" dt="2023-10-30T14:50:23.016" v="1360" actId="478"/>
          <ac:spMkLst>
            <pc:docMk/>
            <pc:sldMk cId="344812166" sldId="1314"/>
            <ac:spMk id="1025" creationId="{52B5D63D-E0D8-7020-19E0-4E2139558CCD}"/>
          </ac:spMkLst>
        </pc:spChg>
        <pc:spChg chg="del mod">
          <ac:chgData name="Duncan, Bryan N. (GSFC-6140)" userId="a5f8a16b-8b4b-4f00-bf33-ee4d63c33cb8" providerId="ADAL" clId="{728B2936-880B-4142-9B74-78CA3A6DCC07}" dt="2023-10-30T14:50:23.016" v="1360" actId="478"/>
          <ac:spMkLst>
            <pc:docMk/>
            <pc:sldMk cId="344812166" sldId="1314"/>
            <ac:spMk id="1027" creationId="{F5FB24F4-EA3F-17BF-0E15-45B06F65E823}"/>
          </ac:spMkLst>
        </pc:spChg>
        <pc:spChg chg="mod">
          <ac:chgData name="Duncan, Bryan N. (GSFC-6140)" userId="a5f8a16b-8b4b-4f00-bf33-ee4d63c33cb8" providerId="ADAL" clId="{728B2936-880B-4142-9B74-78CA3A6DCC07}" dt="2023-10-30T14:50:37.812" v="1395" actId="1037"/>
          <ac:spMkLst>
            <pc:docMk/>
            <pc:sldMk cId="344812166" sldId="1314"/>
            <ac:spMk id="1031" creationId="{48F75185-CD5F-94BB-1CFF-746125117985}"/>
          </ac:spMkLst>
        </pc:spChg>
        <pc:spChg chg="mod">
          <ac:chgData name="Duncan, Bryan N. (GSFC-6140)" userId="a5f8a16b-8b4b-4f00-bf33-ee4d63c33cb8" providerId="ADAL" clId="{728B2936-880B-4142-9B74-78CA3A6DCC07}" dt="2023-10-30T14:50:37.812" v="1395" actId="1037"/>
          <ac:spMkLst>
            <pc:docMk/>
            <pc:sldMk cId="344812166" sldId="1314"/>
            <ac:spMk id="1037" creationId="{3C06DB31-3455-ADC9-A830-FE9188F270EE}"/>
          </ac:spMkLst>
        </pc:spChg>
        <pc:spChg chg="del mod">
          <ac:chgData name="Duncan, Bryan N. (GSFC-6140)" userId="a5f8a16b-8b4b-4f00-bf33-ee4d63c33cb8" providerId="ADAL" clId="{728B2936-880B-4142-9B74-78CA3A6DCC07}" dt="2023-10-30T14:50:23.016" v="1360" actId="478"/>
          <ac:spMkLst>
            <pc:docMk/>
            <pc:sldMk cId="344812166" sldId="1314"/>
            <ac:spMk id="1039" creationId="{836F22E8-49BA-90B5-1A5C-917E1D065C53}"/>
          </ac:spMkLst>
        </pc:spChg>
        <pc:spChg chg="mod">
          <ac:chgData name="Duncan, Bryan N. (GSFC-6140)" userId="a5f8a16b-8b4b-4f00-bf33-ee4d63c33cb8" providerId="ADAL" clId="{728B2936-880B-4142-9B74-78CA3A6DCC07}" dt="2023-10-30T14:50:37.812" v="1395" actId="1037"/>
          <ac:spMkLst>
            <pc:docMk/>
            <pc:sldMk cId="344812166" sldId="1314"/>
            <ac:spMk id="1040" creationId="{65114454-CDAD-900D-6C98-6EFDA9157DC7}"/>
          </ac:spMkLst>
        </pc:spChg>
        <pc:spChg chg="del mod">
          <ac:chgData name="Duncan, Bryan N. (GSFC-6140)" userId="a5f8a16b-8b4b-4f00-bf33-ee4d63c33cb8" providerId="ADAL" clId="{728B2936-880B-4142-9B74-78CA3A6DCC07}" dt="2023-10-30T14:50:23.016" v="1360" actId="478"/>
          <ac:spMkLst>
            <pc:docMk/>
            <pc:sldMk cId="344812166" sldId="1314"/>
            <ac:spMk id="1041" creationId="{0BC5E5F8-9A90-F0B7-0A72-3482035EEBAE}"/>
          </ac:spMkLst>
        </pc:spChg>
        <pc:spChg chg="mod">
          <ac:chgData name="Duncan, Bryan N. (GSFC-6140)" userId="a5f8a16b-8b4b-4f00-bf33-ee4d63c33cb8" providerId="ADAL" clId="{728B2936-880B-4142-9B74-78CA3A6DCC07}" dt="2023-10-30T14:50:37.812" v="1395" actId="1037"/>
          <ac:spMkLst>
            <pc:docMk/>
            <pc:sldMk cId="344812166" sldId="1314"/>
            <ac:spMk id="1042" creationId="{AE4E5BEC-D448-2A71-9C8D-33190FD04937}"/>
          </ac:spMkLst>
        </pc:spChg>
        <pc:spChg chg="del mod">
          <ac:chgData name="Duncan, Bryan N. (GSFC-6140)" userId="a5f8a16b-8b4b-4f00-bf33-ee4d63c33cb8" providerId="ADAL" clId="{728B2936-880B-4142-9B74-78CA3A6DCC07}" dt="2023-10-30T14:50:23.016" v="1360" actId="478"/>
          <ac:spMkLst>
            <pc:docMk/>
            <pc:sldMk cId="344812166" sldId="1314"/>
            <ac:spMk id="1043" creationId="{8BEFBB41-562B-BDC6-FE21-F0D90B38765D}"/>
          </ac:spMkLst>
        </pc:spChg>
        <pc:spChg chg="del mod">
          <ac:chgData name="Duncan, Bryan N. (GSFC-6140)" userId="a5f8a16b-8b4b-4f00-bf33-ee4d63c33cb8" providerId="ADAL" clId="{728B2936-880B-4142-9B74-78CA3A6DCC07}" dt="2023-10-30T14:50:23.016" v="1360" actId="478"/>
          <ac:spMkLst>
            <pc:docMk/>
            <pc:sldMk cId="344812166" sldId="1314"/>
            <ac:spMk id="1044" creationId="{80D53217-FFCA-D713-46AA-7FBFF4978701}"/>
          </ac:spMkLst>
        </pc:spChg>
        <pc:spChg chg="del mod">
          <ac:chgData name="Duncan, Bryan N. (GSFC-6140)" userId="a5f8a16b-8b4b-4f00-bf33-ee4d63c33cb8" providerId="ADAL" clId="{728B2936-880B-4142-9B74-78CA3A6DCC07}" dt="2023-10-30T14:50:23.016" v="1360" actId="478"/>
          <ac:spMkLst>
            <pc:docMk/>
            <pc:sldMk cId="344812166" sldId="1314"/>
            <ac:spMk id="1045" creationId="{42B72C05-D7BE-F9DD-7618-92BED0F416C2}"/>
          </ac:spMkLst>
        </pc:spChg>
        <pc:spChg chg="del">
          <ac:chgData name="Duncan, Bryan N. (GSFC-6140)" userId="a5f8a16b-8b4b-4f00-bf33-ee4d63c33cb8" providerId="ADAL" clId="{728B2936-880B-4142-9B74-78CA3A6DCC07}" dt="2023-10-30T14:30:44.924" v="754" actId="478"/>
          <ac:spMkLst>
            <pc:docMk/>
            <pc:sldMk cId="344812166" sldId="1314"/>
            <ac:spMk id="1046" creationId="{476DA7F8-11A6-C7B4-13BC-BEAA6C2CB594}"/>
          </ac:spMkLst>
        </pc:spChg>
        <pc:spChg chg="del">
          <ac:chgData name="Duncan, Bryan N. (GSFC-6140)" userId="a5f8a16b-8b4b-4f00-bf33-ee4d63c33cb8" providerId="ADAL" clId="{728B2936-880B-4142-9B74-78CA3A6DCC07}" dt="2023-10-30T14:30:43.085" v="753" actId="478"/>
          <ac:spMkLst>
            <pc:docMk/>
            <pc:sldMk cId="344812166" sldId="1314"/>
            <ac:spMk id="1047" creationId="{E6750FC8-B654-9AC2-42EE-B5474AFFA6AC}"/>
          </ac:spMkLst>
        </pc:spChg>
        <pc:spChg chg="mod">
          <ac:chgData name="Duncan, Bryan N. (GSFC-6140)" userId="a5f8a16b-8b4b-4f00-bf33-ee4d63c33cb8" providerId="ADAL" clId="{728B2936-880B-4142-9B74-78CA3A6DCC07}" dt="2023-10-30T14:51:20.479" v="1404" actId="1076"/>
          <ac:spMkLst>
            <pc:docMk/>
            <pc:sldMk cId="344812166" sldId="1314"/>
            <ac:spMk id="1067" creationId="{9F620E2B-F333-804A-15C9-514E2E4BA87D}"/>
          </ac:spMkLst>
        </pc:spChg>
        <pc:spChg chg="mod">
          <ac:chgData name="Duncan, Bryan N. (GSFC-6140)" userId="a5f8a16b-8b4b-4f00-bf33-ee4d63c33cb8" providerId="ADAL" clId="{728B2936-880B-4142-9B74-78CA3A6DCC07}" dt="2023-10-30T15:10:18.456" v="1674" actId="1076"/>
          <ac:spMkLst>
            <pc:docMk/>
            <pc:sldMk cId="344812166" sldId="1314"/>
            <ac:spMk id="1085" creationId="{3334FB8A-023F-25E1-38C8-37CF8C6570E1}"/>
          </ac:spMkLst>
        </pc:spChg>
        <pc:spChg chg="del">
          <ac:chgData name="Duncan, Bryan N. (GSFC-6140)" userId="a5f8a16b-8b4b-4f00-bf33-ee4d63c33cb8" providerId="ADAL" clId="{728B2936-880B-4142-9B74-78CA3A6DCC07}" dt="2023-10-30T14:30:48.892" v="755" actId="478"/>
          <ac:spMkLst>
            <pc:docMk/>
            <pc:sldMk cId="344812166" sldId="1314"/>
            <ac:spMk id="1102" creationId="{0D427C70-5540-56F4-7B17-3813111E1100}"/>
          </ac:spMkLst>
        </pc:spChg>
        <pc:picChg chg="mod">
          <ac:chgData name="Duncan, Bryan N. (GSFC-6140)" userId="a5f8a16b-8b4b-4f00-bf33-ee4d63c33cb8" providerId="ADAL" clId="{728B2936-880B-4142-9B74-78CA3A6DCC07}" dt="2023-10-30T14:50:37.812" v="1395" actId="1037"/>
          <ac:picMkLst>
            <pc:docMk/>
            <pc:sldMk cId="344812166" sldId="1314"/>
            <ac:picMk id="12" creationId="{40585803-E167-94A4-8347-71754C430866}"/>
          </ac:picMkLst>
        </pc:picChg>
        <pc:picChg chg="del mod">
          <ac:chgData name="Duncan, Bryan N. (GSFC-6140)" userId="a5f8a16b-8b4b-4f00-bf33-ee4d63c33cb8" providerId="ADAL" clId="{728B2936-880B-4142-9B74-78CA3A6DCC07}" dt="2023-10-30T14:50:23.016" v="1360" actId="478"/>
          <ac:picMkLst>
            <pc:docMk/>
            <pc:sldMk cId="344812166" sldId="1314"/>
            <ac:picMk id="13" creationId="{78A4BA38-94CF-A10D-E63F-CF7372786DF1}"/>
          </ac:picMkLst>
        </pc:picChg>
        <pc:picChg chg="del mod">
          <ac:chgData name="Duncan, Bryan N. (GSFC-6140)" userId="a5f8a16b-8b4b-4f00-bf33-ee4d63c33cb8" providerId="ADAL" clId="{728B2936-880B-4142-9B74-78CA3A6DCC07}" dt="2023-10-30T14:50:23.016" v="1360" actId="478"/>
          <ac:picMkLst>
            <pc:docMk/>
            <pc:sldMk cId="344812166" sldId="1314"/>
            <ac:picMk id="14" creationId="{EED06D0B-C6F0-C339-C79A-D55A49F94F1D}"/>
          </ac:picMkLst>
        </pc:picChg>
        <pc:picChg chg="mod">
          <ac:chgData name="Duncan, Bryan N. (GSFC-6140)" userId="a5f8a16b-8b4b-4f00-bf33-ee4d63c33cb8" providerId="ADAL" clId="{728B2936-880B-4142-9B74-78CA3A6DCC07}" dt="2023-10-30T14:50:37.812" v="1395" actId="1037"/>
          <ac:picMkLst>
            <pc:docMk/>
            <pc:sldMk cId="344812166" sldId="1314"/>
            <ac:picMk id="16" creationId="{A34CF948-D241-F0EC-F1F2-2F3FB1C17F7B}"/>
          </ac:picMkLst>
        </pc:picChg>
        <pc:picChg chg="mod">
          <ac:chgData name="Duncan, Bryan N. (GSFC-6140)" userId="a5f8a16b-8b4b-4f00-bf33-ee4d63c33cb8" providerId="ADAL" clId="{728B2936-880B-4142-9B74-78CA3A6DCC07}" dt="2023-10-30T14:50:37.812" v="1395" actId="1037"/>
          <ac:picMkLst>
            <pc:docMk/>
            <pc:sldMk cId="344812166" sldId="1314"/>
            <ac:picMk id="26" creationId="{3E8C066A-22BD-1F01-6DF6-D5752859A310}"/>
          </ac:picMkLst>
        </pc:picChg>
        <pc:picChg chg="mod">
          <ac:chgData name="Duncan, Bryan N. (GSFC-6140)" userId="a5f8a16b-8b4b-4f00-bf33-ee4d63c33cb8" providerId="ADAL" clId="{728B2936-880B-4142-9B74-78CA3A6DCC07}" dt="2023-10-30T14:50:37.812" v="1395" actId="1037"/>
          <ac:picMkLst>
            <pc:docMk/>
            <pc:sldMk cId="344812166" sldId="1314"/>
            <ac:picMk id="27" creationId="{41E9CC64-5F02-4003-3BE4-B1AAB408BBCA}"/>
          </ac:picMkLst>
        </pc:picChg>
        <pc:picChg chg="del mod">
          <ac:chgData name="Duncan, Bryan N. (GSFC-6140)" userId="a5f8a16b-8b4b-4f00-bf33-ee4d63c33cb8" providerId="ADAL" clId="{728B2936-880B-4142-9B74-78CA3A6DCC07}" dt="2023-10-30T14:50:23.016" v="1360" actId="478"/>
          <ac:picMkLst>
            <pc:docMk/>
            <pc:sldMk cId="344812166" sldId="1314"/>
            <ac:picMk id="28" creationId="{56AA4788-442F-703A-2F59-DA478DF299C1}"/>
          </ac:picMkLst>
        </pc:picChg>
        <pc:picChg chg="del mod">
          <ac:chgData name="Duncan, Bryan N. (GSFC-6140)" userId="a5f8a16b-8b4b-4f00-bf33-ee4d63c33cb8" providerId="ADAL" clId="{728B2936-880B-4142-9B74-78CA3A6DCC07}" dt="2023-10-30T14:50:23.016" v="1360" actId="478"/>
          <ac:picMkLst>
            <pc:docMk/>
            <pc:sldMk cId="344812166" sldId="1314"/>
            <ac:picMk id="29" creationId="{00B35269-12B2-0F59-84F2-B3FEA432133B}"/>
          </ac:picMkLst>
        </pc:picChg>
        <pc:picChg chg="mod">
          <ac:chgData name="Duncan, Bryan N. (GSFC-6140)" userId="a5f8a16b-8b4b-4f00-bf33-ee4d63c33cb8" providerId="ADAL" clId="{728B2936-880B-4142-9B74-78CA3A6DCC07}" dt="2023-10-30T14:50:37.812" v="1395" actId="1037"/>
          <ac:picMkLst>
            <pc:docMk/>
            <pc:sldMk cId="344812166" sldId="1314"/>
            <ac:picMk id="1049" creationId="{07291A45-4816-8234-3509-2ED9EF27F367}"/>
          </ac:picMkLst>
        </pc:picChg>
        <pc:cxnChg chg="mod">
          <ac:chgData name="Duncan, Bryan N. (GSFC-6140)" userId="a5f8a16b-8b4b-4f00-bf33-ee4d63c33cb8" providerId="ADAL" clId="{728B2936-880B-4142-9B74-78CA3A6DCC07}" dt="2023-10-30T14:50:37.812" v="1395" actId="1037"/>
          <ac:cxnSpMkLst>
            <pc:docMk/>
            <pc:sldMk cId="344812166" sldId="1314"/>
            <ac:cxnSpMk id="15" creationId="{3884C83C-FAB7-E932-DB21-A3F4E8CDB521}"/>
          </ac:cxnSpMkLst>
        </pc:cxnChg>
        <pc:cxnChg chg="mod">
          <ac:chgData name="Duncan, Bryan N. (GSFC-6140)" userId="a5f8a16b-8b4b-4f00-bf33-ee4d63c33cb8" providerId="ADAL" clId="{728B2936-880B-4142-9B74-78CA3A6DCC07}" dt="2023-10-30T14:50:37.812" v="1395" actId="1037"/>
          <ac:cxnSpMkLst>
            <pc:docMk/>
            <pc:sldMk cId="344812166" sldId="1314"/>
            <ac:cxnSpMk id="17" creationId="{4E8C7D38-F8C0-B18D-E5FF-3403E80B958D}"/>
          </ac:cxnSpMkLst>
        </pc:cxnChg>
        <pc:cxnChg chg="del mod">
          <ac:chgData name="Duncan, Bryan N. (GSFC-6140)" userId="a5f8a16b-8b4b-4f00-bf33-ee4d63c33cb8" providerId="ADAL" clId="{728B2936-880B-4142-9B74-78CA3A6DCC07}" dt="2023-10-30T14:50:23.016" v="1360" actId="478"/>
          <ac:cxnSpMkLst>
            <pc:docMk/>
            <pc:sldMk cId="344812166" sldId="1314"/>
            <ac:cxnSpMk id="18" creationId="{E3345856-F975-CA38-D8FA-3F9D7E1F4CA7}"/>
          </ac:cxnSpMkLst>
        </pc:cxnChg>
        <pc:cxnChg chg="del mod">
          <ac:chgData name="Duncan, Bryan N. (GSFC-6140)" userId="a5f8a16b-8b4b-4f00-bf33-ee4d63c33cb8" providerId="ADAL" clId="{728B2936-880B-4142-9B74-78CA3A6DCC07}" dt="2023-10-30T14:50:23.016" v="1360" actId="478"/>
          <ac:cxnSpMkLst>
            <pc:docMk/>
            <pc:sldMk cId="344812166" sldId="1314"/>
            <ac:cxnSpMk id="31" creationId="{ADA19C33-786A-673F-6086-4D73E21C6A1B}"/>
          </ac:cxnSpMkLst>
        </pc:cxnChg>
        <pc:cxnChg chg="mod">
          <ac:chgData name="Duncan, Bryan N. (GSFC-6140)" userId="a5f8a16b-8b4b-4f00-bf33-ee4d63c33cb8" providerId="ADAL" clId="{728B2936-880B-4142-9B74-78CA3A6DCC07}" dt="2023-10-30T14:50:37.812" v="1395" actId="1037"/>
          <ac:cxnSpMkLst>
            <pc:docMk/>
            <pc:sldMk cId="344812166" sldId="1314"/>
            <ac:cxnSpMk id="1055" creationId="{CFDD9C07-FBB0-C306-97EE-63A8FFCDCA63}"/>
          </ac:cxnSpMkLst>
        </pc:cxnChg>
        <pc:cxnChg chg="mod">
          <ac:chgData name="Duncan, Bryan N. (GSFC-6140)" userId="a5f8a16b-8b4b-4f00-bf33-ee4d63c33cb8" providerId="ADAL" clId="{728B2936-880B-4142-9B74-78CA3A6DCC07}" dt="2023-10-30T14:50:37.812" v="1395" actId="1037"/>
          <ac:cxnSpMkLst>
            <pc:docMk/>
            <pc:sldMk cId="344812166" sldId="1314"/>
            <ac:cxnSpMk id="1058" creationId="{EB97AF71-E173-77AC-144F-DE5F3E65C3C2}"/>
          </ac:cxnSpMkLst>
        </pc:cxnChg>
        <pc:cxnChg chg="mod">
          <ac:chgData name="Duncan, Bryan N. (GSFC-6140)" userId="a5f8a16b-8b4b-4f00-bf33-ee4d63c33cb8" providerId="ADAL" clId="{728B2936-880B-4142-9B74-78CA3A6DCC07}" dt="2023-10-30T14:50:37.812" v="1395" actId="1037"/>
          <ac:cxnSpMkLst>
            <pc:docMk/>
            <pc:sldMk cId="344812166" sldId="1314"/>
            <ac:cxnSpMk id="1060" creationId="{25DEEE04-9C5A-4809-E54C-0C466A94E1B0}"/>
          </ac:cxnSpMkLst>
        </pc:cxnChg>
        <pc:cxnChg chg="mod">
          <ac:chgData name="Duncan, Bryan N. (GSFC-6140)" userId="a5f8a16b-8b4b-4f00-bf33-ee4d63c33cb8" providerId="ADAL" clId="{728B2936-880B-4142-9B74-78CA3A6DCC07}" dt="2023-10-30T14:50:37.812" v="1395" actId="1037"/>
          <ac:cxnSpMkLst>
            <pc:docMk/>
            <pc:sldMk cId="344812166" sldId="1314"/>
            <ac:cxnSpMk id="1062" creationId="{2021BB81-0272-C9C6-2E1D-9ABF7EC8808A}"/>
          </ac:cxnSpMkLst>
        </pc:cxnChg>
        <pc:cxnChg chg="mod">
          <ac:chgData name="Duncan, Bryan N. (GSFC-6140)" userId="a5f8a16b-8b4b-4f00-bf33-ee4d63c33cb8" providerId="ADAL" clId="{728B2936-880B-4142-9B74-78CA3A6DCC07}" dt="2023-10-30T14:50:37.812" v="1395" actId="1037"/>
          <ac:cxnSpMkLst>
            <pc:docMk/>
            <pc:sldMk cId="344812166" sldId="1314"/>
            <ac:cxnSpMk id="1070" creationId="{D40A81AD-0CFD-832B-40D5-7196FA491189}"/>
          </ac:cxnSpMkLst>
        </pc:cxnChg>
        <pc:cxnChg chg="del mod">
          <ac:chgData name="Duncan, Bryan N. (GSFC-6140)" userId="a5f8a16b-8b4b-4f00-bf33-ee4d63c33cb8" providerId="ADAL" clId="{728B2936-880B-4142-9B74-78CA3A6DCC07}" dt="2023-10-30T14:50:23.016" v="1360" actId="478"/>
          <ac:cxnSpMkLst>
            <pc:docMk/>
            <pc:sldMk cId="344812166" sldId="1314"/>
            <ac:cxnSpMk id="1080" creationId="{66D5B268-0FAF-89C9-B188-08E1E528AD50}"/>
          </ac:cxnSpMkLst>
        </pc:cxnChg>
        <pc:cxnChg chg="mod">
          <ac:chgData name="Duncan, Bryan N. (GSFC-6140)" userId="a5f8a16b-8b4b-4f00-bf33-ee4d63c33cb8" providerId="ADAL" clId="{728B2936-880B-4142-9B74-78CA3A6DCC07}" dt="2023-10-30T15:10:23.761" v="1676" actId="14100"/>
          <ac:cxnSpMkLst>
            <pc:docMk/>
            <pc:sldMk cId="344812166" sldId="1314"/>
            <ac:cxnSpMk id="1082" creationId="{6579BA45-EBDE-AA10-06FE-666B7396BC6F}"/>
          </ac:cxnSpMkLst>
        </pc:cxnChg>
        <pc:cxnChg chg="del mod">
          <ac:chgData name="Duncan, Bryan N. (GSFC-6140)" userId="a5f8a16b-8b4b-4f00-bf33-ee4d63c33cb8" providerId="ADAL" clId="{728B2936-880B-4142-9B74-78CA3A6DCC07}" dt="2023-10-30T14:50:23.016" v="1360" actId="478"/>
          <ac:cxnSpMkLst>
            <pc:docMk/>
            <pc:sldMk cId="344812166" sldId="1314"/>
            <ac:cxnSpMk id="1086" creationId="{811A2D12-3039-E116-CEC3-FDA2B969A868}"/>
          </ac:cxnSpMkLst>
        </pc:cxnChg>
        <pc:cxnChg chg="mod">
          <ac:chgData name="Duncan, Bryan N. (GSFC-6140)" userId="a5f8a16b-8b4b-4f00-bf33-ee4d63c33cb8" providerId="ADAL" clId="{728B2936-880B-4142-9B74-78CA3A6DCC07}" dt="2023-10-30T14:50:37.812" v="1395" actId="1037"/>
          <ac:cxnSpMkLst>
            <pc:docMk/>
            <pc:sldMk cId="344812166" sldId="1314"/>
            <ac:cxnSpMk id="1090" creationId="{786D77B8-1847-43A9-290F-751202A52328}"/>
          </ac:cxnSpMkLst>
        </pc:cxnChg>
        <pc:cxnChg chg="mod">
          <ac:chgData name="Duncan, Bryan N. (GSFC-6140)" userId="a5f8a16b-8b4b-4f00-bf33-ee4d63c33cb8" providerId="ADAL" clId="{728B2936-880B-4142-9B74-78CA3A6DCC07}" dt="2023-10-30T14:50:37.812" v="1395" actId="1037"/>
          <ac:cxnSpMkLst>
            <pc:docMk/>
            <pc:sldMk cId="344812166" sldId="1314"/>
            <ac:cxnSpMk id="1092" creationId="{F4895345-FD50-946A-3CB5-4E4BCDB4B8C3}"/>
          </ac:cxnSpMkLst>
        </pc:cxnChg>
        <pc:cxnChg chg="mod">
          <ac:chgData name="Duncan, Bryan N. (GSFC-6140)" userId="a5f8a16b-8b4b-4f00-bf33-ee4d63c33cb8" providerId="ADAL" clId="{728B2936-880B-4142-9B74-78CA3A6DCC07}" dt="2023-10-30T14:50:37.812" v="1395" actId="1037"/>
          <ac:cxnSpMkLst>
            <pc:docMk/>
            <pc:sldMk cId="344812166" sldId="1314"/>
            <ac:cxnSpMk id="1094" creationId="{5B77F2C6-D88A-DA77-6070-E8B6D87C4410}"/>
          </ac:cxnSpMkLst>
        </pc:cxnChg>
        <pc:cxnChg chg="mod">
          <ac:chgData name="Duncan, Bryan N. (GSFC-6140)" userId="a5f8a16b-8b4b-4f00-bf33-ee4d63c33cb8" providerId="ADAL" clId="{728B2936-880B-4142-9B74-78CA3A6DCC07}" dt="2023-10-30T14:50:37.812" v="1395" actId="1037"/>
          <ac:cxnSpMkLst>
            <pc:docMk/>
            <pc:sldMk cId="344812166" sldId="1314"/>
            <ac:cxnSpMk id="1096" creationId="{23D6B7EA-82B8-8A30-5096-6A76F337DB2A}"/>
          </ac:cxnSpMkLst>
        </pc:cxnChg>
        <pc:cxnChg chg="del mod">
          <ac:chgData name="Duncan, Bryan N. (GSFC-6140)" userId="a5f8a16b-8b4b-4f00-bf33-ee4d63c33cb8" providerId="ADAL" clId="{728B2936-880B-4142-9B74-78CA3A6DCC07}" dt="2023-10-30T14:50:23.016" v="1360" actId="478"/>
          <ac:cxnSpMkLst>
            <pc:docMk/>
            <pc:sldMk cId="344812166" sldId="1314"/>
            <ac:cxnSpMk id="1099" creationId="{A85DC3E5-A9A9-9D9F-7373-C7F736AEBD25}"/>
          </ac:cxnSpMkLst>
        </pc:cxnChg>
      </pc:sldChg>
      <pc:sldChg chg="addSp delSp modSp mod ord">
        <pc:chgData name="Duncan, Bryan N. (GSFC-6140)" userId="a5f8a16b-8b4b-4f00-bf33-ee4d63c33cb8" providerId="ADAL" clId="{728B2936-880B-4142-9B74-78CA3A6DCC07}" dt="2023-10-30T18:05:59.562" v="2266" actId="1076"/>
        <pc:sldMkLst>
          <pc:docMk/>
          <pc:sldMk cId="2655213066" sldId="1318"/>
        </pc:sldMkLst>
        <pc:spChg chg="del">
          <ac:chgData name="Duncan, Bryan N. (GSFC-6140)" userId="a5f8a16b-8b4b-4f00-bf33-ee4d63c33cb8" providerId="ADAL" clId="{728B2936-880B-4142-9B74-78CA3A6DCC07}" dt="2023-10-30T18:04:58.503" v="2254" actId="478"/>
          <ac:spMkLst>
            <pc:docMk/>
            <pc:sldMk cId="2655213066" sldId="1318"/>
            <ac:spMk id="3" creationId="{8F3D47DF-C9A8-79E7-9043-0E3CEAA7E6B0}"/>
          </ac:spMkLst>
        </pc:spChg>
        <pc:spChg chg="mod">
          <ac:chgData name="Duncan, Bryan N. (GSFC-6140)" userId="a5f8a16b-8b4b-4f00-bf33-ee4d63c33cb8" providerId="ADAL" clId="{728B2936-880B-4142-9B74-78CA3A6DCC07}" dt="2023-10-30T18:04:41.927" v="2253" actId="20577"/>
          <ac:spMkLst>
            <pc:docMk/>
            <pc:sldMk cId="2655213066" sldId="1318"/>
            <ac:spMk id="4" creationId="{0D9AFCDA-5EED-1CB9-87CA-ECB0CF448724}"/>
          </ac:spMkLst>
        </pc:spChg>
        <pc:spChg chg="add del mod">
          <ac:chgData name="Duncan, Bryan N. (GSFC-6140)" userId="a5f8a16b-8b4b-4f00-bf33-ee4d63c33cb8" providerId="ADAL" clId="{728B2936-880B-4142-9B74-78CA3A6DCC07}" dt="2023-10-30T18:05:13.252" v="2256" actId="478"/>
          <ac:spMkLst>
            <pc:docMk/>
            <pc:sldMk cId="2655213066" sldId="1318"/>
            <ac:spMk id="6" creationId="{9ED7C57C-395E-7151-B754-41C6740FCCA8}"/>
          </ac:spMkLst>
        </pc:spChg>
        <pc:spChg chg="mod">
          <ac:chgData name="Duncan, Bryan N. (GSFC-6140)" userId="a5f8a16b-8b4b-4f00-bf33-ee4d63c33cb8" providerId="ADAL" clId="{728B2936-880B-4142-9B74-78CA3A6DCC07}" dt="2023-10-30T18:05:59.562" v="2266" actId="1076"/>
          <ac:spMkLst>
            <pc:docMk/>
            <pc:sldMk cId="2655213066" sldId="1318"/>
            <ac:spMk id="7" creationId="{C2BA5FD8-C837-E913-7401-FB01C480D52B}"/>
          </ac:spMkLst>
        </pc:spChg>
        <pc:grpChg chg="mod">
          <ac:chgData name="Duncan, Bryan N. (GSFC-6140)" userId="a5f8a16b-8b4b-4f00-bf33-ee4d63c33cb8" providerId="ADAL" clId="{728B2936-880B-4142-9B74-78CA3A6DCC07}" dt="2023-10-30T18:05:19.003" v="2258" actId="14100"/>
          <ac:grpSpMkLst>
            <pc:docMk/>
            <pc:sldMk cId="2655213066" sldId="1318"/>
            <ac:grpSpMk id="8" creationId="{044D58C6-994E-AC41-CB19-5BB871CCB25A}"/>
          </ac:grpSpMkLst>
        </pc:grpChg>
      </pc:sldChg>
      <pc:sldChg chg="addSp modSp mod">
        <pc:chgData name="Duncan, Bryan N. (GSFC-6140)" userId="a5f8a16b-8b4b-4f00-bf33-ee4d63c33cb8" providerId="ADAL" clId="{728B2936-880B-4142-9B74-78CA3A6DCC07}" dt="2023-10-30T18:18:47.954" v="2607" actId="20577"/>
        <pc:sldMkLst>
          <pc:docMk/>
          <pc:sldMk cId="2905503337" sldId="1319"/>
        </pc:sldMkLst>
        <pc:spChg chg="add mod">
          <ac:chgData name="Duncan, Bryan N. (GSFC-6140)" userId="a5f8a16b-8b4b-4f00-bf33-ee4d63c33cb8" providerId="ADAL" clId="{728B2936-880B-4142-9B74-78CA3A6DCC07}" dt="2023-10-30T18:18:47.954" v="2607" actId="20577"/>
          <ac:spMkLst>
            <pc:docMk/>
            <pc:sldMk cId="2905503337" sldId="1319"/>
            <ac:spMk id="2" creationId="{8FE769D8-23E0-77FD-BA4D-6262BBFA925A}"/>
          </ac:spMkLst>
        </pc:spChg>
        <pc:spChg chg="mod">
          <ac:chgData name="Duncan, Bryan N. (GSFC-6140)" userId="a5f8a16b-8b4b-4f00-bf33-ee4d63c33cb8" providerId="ADAL" clId="{728B2936-880B-4142-9B74-78CA3A6DCC07}" dt="2023-10-30T18:06:31.684" v="2278" actId="20577"/>
          <ac:spMkLst>
            <pc:docMk/>
            <pc:sldMk cId="2905503337" sldId="1319"/>
            <ac:spMk id="4" creationId="{0AD89E0A-12E4-F61F-FD01-719C907832C1}"/>
          </ac:spMkLst>
        </pc:spChg>
        <pc:spChg chg="mod">
          <ac:chgData name="Duncan, Bryan N. (GSFC-6140)" userId="a5f8a16b-8b4b-4f00-bf33-ee4d63c33cb8" providerId="ADAL" clId="{728B2936-880B-4142-9B74-78CA3A6DCC07}" dt="2023-10-30T18:07:31.553" v="2281" actId="1076"/>
          <ac:spMkLst>
            <pc:docMk/>
            <pc:sldMk cId="2905503337" sldId="1319"/>
            <ac:spMk id="7" creationId="{7909FEA5-FDA6-0EF3-9E71-77B5380833AB}"/>
          </ac:spMkLst>
        </pc:spChg>
        <pc:spChg chg="mod">
          <ac:chgData name="Duncan, Bryan N. (GSFC-6140)" userId="a5f8a16b-8b4b-4f00-bf33-ee4d63c33cb8" providerId="ADAL" clId="{728B2936-880B-4142-9B74-78CA3A6DCC07}" dt="2023-10-30T18:18:28.465" v="2600" actId="1076"/>
          <ac:spMkLst>
            <pc:docMk/>
            <pc:sldMk cId="2905503337" sldId="1319"/>
            <ac:spMk id="8" creationId="{1871A96C-7481-8F47-9B7B-BF96F876E381}"/>
          </ac:spMkLst>
        </pc:spChg>
        <pc:picChg chg="mod">
          <ac:chgData name="Duncan, Bryan N. (GSFC-6140)" userId="a5f8a16b-8b4b-4f00-bf33-ee4d63c33cb8" providerId="ADAL" clId="{728B2936-880B-4142-9B74-78CA3A6DCC07}" dt="2023-10-30T18:18:23.937" v="2599" actId="1076"/>
          <ac:picMkLst>
            <pc:docMk/>
            <pc:sldMk cId="2905503337" sldId="1319"/>
            <ac:picMk id="6" creationId="{C0F37FE7-E6D6-6A91-D7BD-55A77CF32BB7}"/>
          </ac:picMkLst>
        </pc:picChg>
      </pc:sldChg>
      <pc:sldChg chg="ord">
        <pc:chgData name="Duncan, Bryan N. (GSFC-6140)" userId="a5f8a16b-8b4b-4f00-bf33-ee4d63c33cb8" providerId="ADAL" clId="{728B2936-880B-4142-9B74-78CA3A6DCC07}" dt="2023-10-30T15:48:53.052" v="1988"/>
        <pc:sldMkLst>
          <pc:docMk/>
          <pc:sldMk cId="3719141391" sldId="1321"/>
        </pc:sldMkLst>
      </pc:sldChg>
      <pc:sldChg chg="del">
        <pc:chgData name="Duncan, Bryan N. (GSFC-6140)" userId="a5f8a16b-8b4b-4f00-bf33-ee4d63c33cb8" providerId="ADAL" clId="{728B2936-880B-4142-9B74-78CA3A6DCC07}" dt="2023-10-30T13:35:12.149" v="552" actId="47"/>
        <pc:sldMkLst>
          <pc:docMk/>
          <pc:sldMk cId="1922821127" sldId="1324"/>
        </pc:sldMkLst>
      </pc:sldChg>
      <pc:sldChg chg="addSp modSp add del mod">
        <pc:chgData name="Duncan, Bryan N. (GSFC-6140)" userId="a5f8a16b-8b4b-4f00-bf33-ee4d63c33cb8" providerId="ADAL" clId="{728B2936-880B-4142-9B74-78CA3A6DCC07}" dt="2023-10-30T13:39:20.072" v="611" actId="47"/>
        <pc:sldMkLst>
          <pc:docMk/>
          <pc:sldMk cId="1902089841" sldId="1325"/>
        </pc:sldMkLst>
        <pc:spChg chg="add mod">
          <ac:chgData name="Duncan, Bryan N. (GSFC-6140)" userId="a5f8a16b-8b4b-4f00-bf33-ee4d63c33cb8" providerId="ADAL" clId="{728B2936-880B-4142-9B74-78CA3A6DCC07}" dt="2023-10-30T13:04:33.310" v="18" actId="1076"/>
          <ac:spMkLst>
            <pc:docMk/>
            <pc:sldMk cId="1902089841" sldId="1325"/>
            <ac:spMk id="4" creationId="{C2F3E72A-45B5-7631-4263-F75C63BBEEF4}"/>
          </ac:spMkLst>
        </pc:spChg>
        <pc:cxnChg chg="add mod">
          <ac:chgData name="Duncan, Bryan N. (GSFC-6140)" userId="a5f8a16b-8b4b-4f00-bf33-ee4d63c33cb8" providerId="ADAL" clId="{728B2936-880B-4142-9B74-78CA3A6DCC07}" dt="2023-10-30T13:04:02.146" v="2" actId="208"/>
          <ac:cxnSpMkLst>
            <pc:docMk/>
            <pc:sldMk cId="1902089841" sldId="1325"/>
            <ac:cxnSpMk id="3" creationId="{6A982D1C-1A68-D124-582B-35C41F571406}"/>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05138" cy="460375"/>
          </a:xfrm>
          <a:prstGeom prst="rect">
            <a:avLst/>
          </a:prstGeom>
          <a:noFill/>
          <a:ln w="9525">
            <a:noFill/>
            <a:miter lim="800000"/>
            <a:headEnd/>
            <a:tailEnd/>
          </a:ln>
          <a:effectLst/>
        </p:spPr>
        <p:txBody>
          <a:bodyPr vert="horz" wrap="square" lIns="90919" tIns="45459" rIns="90919" bIns="45459" numCol="1" anchor="t" anchorCtr="0" compatLnSpc="1">
            <a:prstTxWarp prst="textNoShape">
              <a:avLst/>
            </a:prstTxWarp>
          </a:bodyPr>
          <a:lstStyle>
            <a:lvl1pPr defTabSz="909638">
              <a:defRPr sz="1200">
                <a:latin typeface="Times New Roman" pitchFamily="-106" charset="0"/>
                <a:ea typeface="+mn-ea"/>
                <a:cs typeface="+mn-cs"/>
              </a:defRPr>
            </a:lvl1pPr>
          </a:lstStyle>
          <a:p>
            <a:pPr>
              <a:defRPr/>
            </a:pPr>
            <a:endParaRPr lang="en-US"/>
          </a:p>
        </p:txBody>
      </p:sp>
      <p:sp>
        <p:nvSpPr>
          <p:cNvPr id="5123" name="Rectangle 3"/>
          <p:cNvSpPr>
            <a:spLocks noGrp="1" noChangeArrowheads="1"/>
          </p:cNvSpPr>
          <p:nvPr>
            <p:ph type="dt" sz="quarter" idx="1"/>
          </p:nvPr>
        </p:nvSpPr>
        <p:spPr bwMode="auto">
          <a:xfrm>
            <a:off x="3929063" y="0"/>
            <a:ext cx="3005137" cy="460375"/>
          </a:xfrm>
          <a:prstGeom prst="rect">
            <a:avLst/>
          </a:prstGeom>
          <a:noFill/>
          <a:ln w="9525">
            <a:noFill/>
            <a:miter lim="800000"/>
            <a:headEnd/>
            <a:tailEnd/>
          </a:ln>
          <a:effectLst/>
        </p:spPr>
        <p:txBody>
          <a:bodyPr vert="horz" wrap="square" lIns="90919" tIns="45459" rIns="90919" bIns="45459" numCol="1" anchor="t" anchorCtr="0" compatLnSpc="1">
            <a:prstTxWarp prst="textNoShape">
              <a:avLst/>
            </a:prstTxWarp>
          </a:bodyPr>
          <a:lstStyle>
            <a:lvl1pPr algn="r" defTabSz="909638">
              <a:defRPr sz="1200">
                <a:latin typeface="Times New Roman" pitchFamily="-106" charset="0"/>
                <a:ea typeface="+mn-ea"/>
                <a:cs typeface="+mn-cs"/>
              </a:defRPr>
            </a:lvl1pPr>
          </a:lstStyle>
          <a:p>
            <a:pPr>
              <a:defRPr/>
            </a:pPr>
            <a:endParaRPr lang="en-US"/>
          </a:p>
        </p:txBody>
      </p:sp>
      <p:sp>
        <p:nvSpPr>
          <p:cNvPr id="5124" name="Rectangle 4"/>
          <p:cNvSpPr>
            <a:spLocks noGrp="1" noChangeArrowheads="1"/>
          </p:cNvSpPr>
          <p:nvPr>
            <p:ph type="ftr" sz="quarter" idx="2"/>
          </p:nvPr>
        </p:nvSpPr>
        <p:spPr bwMode="auto">
          <a:xfrm>
            <a:off x="0" y="8759825"/>
            <a:ext cx="3005138" cy="460375"/>
          </a:xfrm>
          <a:prstGeom prst="rect">
            <a:avLst/>
          </a:prstGeom>
          <a:noFill/>
          <a:ln w="9525">
            <a:noFill/>
            <a:miter lim="800000"/>
            <a:headEnd/>
            <a:tailEnd/>
          </a:ln>
          <a:effectLst/>
        </p:spPr>
        <p:txBody>
          <a:bodyPr vert="horz" wrap="square" lIns="90919" tIns="45459" rIns="90919" bIns="45459" numCol="1" anchor="b" anchorCtr="0" compatLnSpc="1">
            <a:prstTxWarp prst="textNoShape">
              <a:avLst/>
            </a:prstTxWarp>
          </a:bodyPr>
          <a:lstStyle>
            <a:lvl1pPr defTabSz="909638">
              <a:defRPr sz="1200">
                <a:latin typeface="Times New Roman" pitchFamily="-106" charset="0"/>
                <a:ea typeface="+mn-ea"/>
                <a:cs typeface="+mn-cs"/>
              </a:defRPr>
            </a:lvl1pPr>
          </a:lstStyle>
          <a:p>
            <a:pPr>
              <a:defRPr/>
            </a:pPr>
            <a:endParaRPr lang="en-US"/>
          </a:p>
        </p:txBody>
      </p:sp>
      <p:sp>
        <p:nvSpPr>
          <p:cNvPr id="5125" name="Rectangle 5"/>
          <p:cNvSpPr>
            <a:spLocks noGrp="1" noChangeArrowheads="1"/>
          </p:cNvSpPr>
          <p:nvPr>
            <p:ph type="sldNum" sz="quarter" idx="3"/>
          </p:nvPr>
        </p:nvSpPr>
        <p:spPr bwMode="auto">
          <a:xfrm>
            <a:off x="3929063" y="8759825"/>
            <a:ext cx="3005137" cy="460375"/>
          </a:xfrm>
          <a:prstGeom prst="rect">
            <a:avLst/>
          </a:prstGeom>
          <a:noFill/>
          <a:ln w="9525">
            <a:noFill/>
            <a:miter lim="800000"/>
            <a:headEnd/>
            <a:tailEnd/>
          </a:ln>
          <a:effectLst/>
        </p:spPr>
        <p:txBody>
          <a:bodyPr vert="horz" wrap="square" lIns="90919" tIns="45459" rIns="90919" bIns="45459" numCol="1" anchor="b" anchorCtr="0" compatLnSpc="1">
            <a:prstTxWarp prst="textNoShape">
              <a:avLst/>
            </a:prstTxWarp>
          </a:bodyPr>
          <a:lstStyle>
            <a:lvl1pPr algn="r" defTabSz="909638">
              <a:defRPr sz="1200">
                <a:latin typeface="Times New Roman" charset="0"/>
              </a:defRPr>
            </a:lvl1pPr>
          </a:lstStyle>
          <a:p>
            <a:pPr>
              <a:defRPr/>
            </a:pPr>
            <a:fld id="{2CF861E5-3F0C-814F-9C41-7FFF5C8D19B7}" type="slidenum">
              <a:rPr lang="en-US"/>
              <a:pPr>
                <a:defRPr/>
              </a:pPr>
              <a:t>‹#›</a:t>
            </a:fld>
            <a:endParaRPr lang="en-US"/>
          </a:p>
        </p:txBody>
      </p:sp>
    </p:spTree>
    <p:extLst>
      <p:ext uri="{BB962C8B-B14F-4D97-AF65-F5344CB8AC3E}">
        <p14:creationId xmlns:p14="http://schemas.microsoft.com/office/powerpoint/2010/main" val="262260548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005138"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06" charset="0"/>
                <a:ea typeface="+mn-ea"/>
                <a:cs typeface="+mn-cs"/>
              </a:defRPr>
            </a:lvl1pPr>
          </a:lstStyle>
          <a:p>
            <a:pPr>
              <a:defRPr/>
            </a:pPr>
            <a:endParaRPr lang="en-US"/>
          </a:p>
        </p:txBody>
      </p:sp>
      <p:sp>
        <p:nvSpPr>
          <p:cNvPr id="11267" name="Rectangle 3"/>
          <p:cNvSpPr>
            <a:spLocks noGrp="1" noChangeArrowheads="1"/>
          </p:cNvSpPr>
          <p:nvPr>
            <p:ph type="dt" idx="1"/>
          </p:nvPr>
        </p:nvSpPr>
        <p:spPr bwMode="auto">
          <a:xfrm>
            <a:off x="3927475" y="0"/>
            <a:ext cx="3005138"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06" charset="0"/>
                <a:ea typeface="+mn-ea"/>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62050" y="692150"/>
            <a:ext cx="4610100" cy="3457575"/>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1269" name="Rectangle 5"/>
          <p:cNvSpPr>
            <a:spLocks noGrp="1" noChangeArrowheads="1"/>
          </p:cNvSpPr>
          <p:nvPr>
            <p:ph type="body" sz="quarter" idx="3"/>
          </p:nvPr>
        </p:nvSpPr>
        <p:spPr bwMode="auto">
          <a:xfrm>
            <a:off x="693738" y="4379913"/>
            <a:ext cx="5546725" cy="41481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270" name="Rectangle 6"/>
          <p:cNvSpPr>
            <a:spLocks noGrp="1" noChangeArrowheads="1"/>
          </p:cNvSpPr>
          <p:nvPr>
            <p:ph type="ftr" sz="quarter" idx="4"/>
          </p:nvPr>
        </p:nvSpPr>
        <p:spPr bwMode="auto">
          <a:xfrm>
            <a:off x="0" y="8758238"/>
            <a:ext cx="3005138"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06" charset="0"/>
                <a:ea typeface="+mn-ea"/>
                <a:cs typeface="+mn-cs"/>
              </a:defRPr>
            </a:lvl1pPr>
          </a:lstStyle>
          <a:p>
            <a:pPr>
              <a:defRPr/>
            </a:pPr>
            <a:endParaRPr lang="en-US"/>
          </a:p>
        </p:txBody>
      </p:sp>
      <p:sp>
        <p:nvSpPr>
          <p:cNvPr id="11271" name="Rectangle 7"/>
          <p:cNvSpPr>
            <a:spLocks noGrp="1" noChangeArrowheads="1"/>
          </p:cNvSpPr>
          <p:nvPr>
            <p:ph type="sldNum" sz="quarter" idx="5"/>
          </p:nvPr>
        </p:nvSpPr>
        <p:spPr bwMode="auto">
          <a:xfrm>
            <a:off x="3927475" y="8758238"/>
            <a:ext cx="3005138"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9C4DEED3-9AA0-894F-98D5-50230DB7ED7D}" type="slidenum">
              <a:rPr lang="en-US"/>
              <a:pPr>
                <a:defRPr/>
              </a:pPr>
              <a:t>‹#›</a:t>
            </a:fld>
            <a:endParaRPr lang="en-US"/>
          </a:p>
        </p:txBody>
      </p:sp>
    </p:spTree>
    <p:extLst>
      <p:ext uri="{BB962C8B-B14F-4D97-AF65-F5344CB8AC3E}">
        <p14:creationId xmlns:p14="http://schemas.microsoft.com/office/powerpoint/2010/main" val="258568689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06" charset="-128"/>
        <a:cs typeface="ＭＳ Ｐゴシック" pitchFamily="-106"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680125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76200"/>
            <a:ext cx="6858000" cy="5334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2670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038554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76200"/>
            <a:ext cx="6858000" cy="5334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85800" y="1066800"/>
            <a:ext cx="3810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3810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7740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9309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43000" y="76200"/>
            <a:ext cx="6858000" cy="5334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748761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9366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56193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52232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43000" y="76200"/>
            <a:ext cx="6858000" cy="5334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1777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198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1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78717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143000" y="76200"/>
            <a:ext cx="6858000" cy="5334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85800" y="1066800"/>
            <a:ext cx="7772400" cy="243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3657600"/>
            <a:ext cx="7772400" cy="243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0300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15"/>
          <p:cNvGrpSpPr>
            <a:grpSpLocks/>
          </p:cNvGrpSpPr>
          <p:nvPr userDrawn="1"/>
        </p:nvGrpSpPr>
        <p:grpSpPr bwMode="auto">
          <a:xfrm>
            <a:off x="0" y="22225"/>
            <a:ext cx="9144000" cy="6788150"/>
            <a:chOff x="0" y="22818"/>
            <a:chExt cx="9144000" cy="6788150"/>
          </a:xfrm>
        </p:grpSpPr>
        <p:pic>
          <p:nvPicPr>
            <p:cNvPr id="1031" name="Picture 106" descr="NASAmeatball_transp"/>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0" y="22818"/>
              <a:ext cx="838200" cy="69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2" name="Line 8"/>
            <p:cNvSpPr>
              <a:spLocks noChangeShapeType="1"/>
            </p:cNvSpPr>
            <p:nvPr userDrawn="1"/>
          </p:nvSpPr>
          <p:spPr bwMode="auto">
            <a:xfrm>
              <a:off x="381000" y="867368"/>
              <a:ext cx="8301038" cy="0"/>
            </a:xfrm>
            <a:prstGeom prst="line">
              <a:avLst/>
            </a:prstGeom>
            <a:noFill/>
            <a:ln w="28575">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33" name="Line 9"/>
            <p:cNvSpPr>
              <a:spLocks noChangeShapeType="1"/>
            </p:cNvSpPr>
            <p:nvPr userDrawn="1"/>
          </p:nvSpPr>
          <p:spPr bwMode="auto">
            <a:xfrm>
              <a:off x="533400" y="943568"/>
              <a:ext cx="8301038" cy="0"/>
            </a:xfrm>
            <a:prstGeom prst="line">
              <a:avLst/>
            </a:prstGeom>
            <a:noFill/>
            <a:ln w="28575">
              <a:solidFill>
                <a:srgbClr val="FF505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34" name="Line 67"/>
            <p:cNvSpPr>
              <a:spLocks noChangeShapeType="1"/>
            </p:cNvSpPr>
            <p:nvPr userDrawn="1"/>
          </p:nvSpPr>
          <p:spPr bwMode="auto">
            <a:xfrm>
              <a:off x="304800" y="6582368"/>
              <a:ext cx="7315200" cy="0"/>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35" name="Line 68"/>
            <p:cNvSpPr>
              <a:spLocks noChangeShapeType="1"/>
            </p:cNvSpPr>
            <p:nvPr userDrawn="1"/>
          </p:nvSpPr>
          <p:spPr bwMode="auto">
            <a:xfrm>
              <a:off x="304800" y="6506168"/>
              <a:ext cx="7391400" cy="0"/>
            </a:xfrm>
            <a:prstGeom prst="line">
              <a:avLst/>
            </a:prstGeom>
            <a:noFill/>
            <a:ln w="25400">
              <a:solidFill>
                <a:schemeClr val="accent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pic>
          <p:nvPicPr>
            <p:cNvPr id="1036" name="Picture 69" descr="esto-logo"/>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7848600" y="6163268"/>
              <a:ext cx="1295400"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027" name="Rectangle 3"/>
          <p:cNvSpPr>
            <a:spLocks noGrp="1" noChangeArrowheads="1"/>
          </p:cNvSpPr>
          <p:nvPr>
            <p:ph type="body" idx="1"/>
          </p:nvPr>
        </p:nvSpPr>
        <p:spPr bwMode="auto">
          <a:xfrm>
            <a:off x="685800" y="1066800"/>
            <a:ext cx="7772400" cy="50292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12"/>
          <p:cNvSpPr>
            <a:spLocks noChangeArrowheads="1"/>
          </p:cNvSpPr>
          <p:nvPr/>
        </p:nvSpPr>
        <p:spPr bwMode="auto">
          <a:xfrm>
            <a:off x="3924300" y="6553200"/>
            <a:ext cx="12954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fld id="{84B8E3FE-0DE2-9946-A21B-1E2DC54FF529}" type="slidenum">
              <a:rPr lang="en-US" sz="1200">
                <a:latin typeface="Times New Roman" charset="0"/>
              </a:rPr>
              <a:pPr algn="ctr"/>
              <a:t>‹#›</a:t>
            </a:fld>
            <a:endParaRPr lang="en-US" sz="1400">
              <a:latin typeface="Times New Roman" charset="0"/>
            </a:endParaRPr>
          </a:p>
        </p:txBody>
      </p:sp>
    </p:spTree>
    <p:extLst>
      <p:ext uri="{BB962C8B-B14F-4D97-AF65-F5344CB8AC3E}">
        <p14:creationId xmlns:p14="http://schemas.microsoft.com/office/powerpoint/2010/main" val="4855602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rtl="0" eaLnBrk="0" fontAlgn="base" hangingPunct="0">
        <a:spcBef>
          <a:spcPct val="0"/>
        </a:spcBef>
        <a:spcAft>
          <a:spcPct val="0"/>
        </a:spcAft>
        <a:defRPr sz="2400" b="1">
          <a:solidFill>
            <a:schemeClr val="accent2"/>
          </a:solidFill>
          <a:latin typeface="+mj-lt"/>
          <a:ea typeface="ＭＳ Ｐゴシック" pitchFamily="-106" charset="-128"/>
          <a:cs typeface="ＭＳ Ｐゴシック" pitchFamily="-106" charset="-128"/>
        </a:defRPr>
      </a:lvl1pPr>
      <a:lvl2pPr algn="ctr" rtl="0" eaLnBrk="0" fontAlgn="base" hangingPunct="0">
        <a:spcBef>
          <a:spcPct val="0"/>
        </a:spcBef>
        <a:spcAft>
          <a:spcPct val="0"/>
        </a:spcAft>
        <a:defRPr sz="2400" b="1">
          <a:solidFill>
            <a:schemeClr val="accent2"/>
          </a:solidFill>
          <a:latin typeface="Geneva" charset="0"/>
          <a:ea typeface="ＭＳ Ｐゴシック" pitchFamily="-106" charset="-128"/>
          <a:cs typeface="ＭＳ Ｐゴシック" pitchFamily="-106" charset="-128"/>
        </a:defRPr>
      </a:lvl2pPr>
      <a:lvl3pPr algn="ctr" rtl="0" eaLnBrk="0" fontAlgn="base" hangingPunct="0">
        <a:spcBef>
          <a:spcPct val="0"/>
        </a:spcBef>
        <a:spcAft>
          <a:spcPct val="0"/>
        </a:spcAft>
        <a:defRPr sz="2400" b="1">
          <a:solidFill>
            <a:schemeClr val="accent2"/>
          </a:solidFill>
          <a:latin typeface="Geneva" charset="0"/>
          <a:ea typeface="ＭＳ Ｐゴシック" pitchFamily="-106" charset="-128"/>
          <a:cs typeface="ＭＳ Ｐゴシック" pitchFamily="-106" charset="-128"/>
        </a:defRPr>
      </a:lvl3pPr>
      <a:lvl4pPr algn="ctr" rtl="0" eaLnBrk="0" fontAlgn="base" hangingPunct="0">
        <a:spcBef>
          <a:spcPct val="0"/>
        </a:spcBef>
        <a:spcAft>
          <a:spcPct val="0"/>
        </a:spcAft>
        <a:defRPr sz="2400" b="1">
          <a:solidFill>
            <a:schemeClr val="accent2"/>
          </a:solidFill>
          <a:latin typeface="Geneva" charset="0"/>
          <a:ea typeface="ＭＳ Ｐゴシック" pitchFamily="-106" charset="-128"/>
          <a:cs typeface="ＭＳ Ｐゴシック" pitchFamily="-106" charset="-128"/>
        </a:defRPr>
      </a:lvl4pPr>
      <a:lvl5pPr algn="ctr" rtl="0" eaLnBrk="0" fontAlgn="base" hangingPunct="0">
        <a:spcBef>
          <a:spcPct val="0"/>
        </a:spcBef>
        <a:spcAft>
          <a:spcPct val="0"/>
        </a:spcAft>
        <a:defRPr sz="2400" b="1">
          <a:solidFill>
            <a:schemeClr val="accent2"/>
          </a:solidFill>
          <a:latin typeface="Geneva" charset="0"/>
          <a:ea typeface="ＭＳ Ｐゴシック" pitchFamily="-106" charset="-128"/>
          <a:cs typeface="ＭＳ Ｐゴシック" pitchFamily="-106" charset="-128"/>
        </a:defRPr>
      </a:lvl5pPr>
      <a:lvl6pPr marL="457200" algn="ctr" rtl="0" fontAlgn="base">
        <a:spcBef>
          <a:spcPct val="0"/>
        </a:spcBef>
        <a:spcAft>
          <a:spcPct val="0"/>
        </a:spcAft>
        <a:defRPr sz="2400" b="1">
          <a:solidFill>
            <a:schemeClr val="accent2"/>
          </a:solidFill>
          <a:latin typeface="Geneva" charset="0"/>
        </a:defRPr>
      </a:lvl6pPr>
      <a:lvl7pPr marL="914400" algn="ctr" rtl="0" fontAlgn="base">
        <a:spcBef>
          <a:spcPct val="0"/>
        </a:spcBef>
        <a:spcAft>
          <a:spcPct val="0"/>
        </a:spcAft>
        <a:defRPr sz="2400" b="1">
          <a:solidFill>
            <a:schemeClr val="accent2"/>
          </a:solidFill>
          <a:latin typeface="Geneva" charset="0"/>
        </a:defRPr>
      </a:lvl7pPr>
      <a:lvl8pPr marL="1371600" algn="ctr" rtl="0" fontAlgn="base">
        <a:spcBef>
          <a:spcPct val="0"/>
        </a:spcBef>
        <a:spcAft>
          <a:spcPct val="0"/>
        </a:spcAft>
        <a:defRPr sz="2400" b="1">
          <a:solidFill>
            <a:schemeClr val="accent2"/>
          </a:solidFill>
          <a:latin typeface="Geneva" charset="0"/>
        </a:defRPr>
      </a:lvl8pPr>
      <a:lvl9pPr marL="1828800" algn="ctr" rtl="0" fontAlgn="base">
        <a:spcBef>
          <a:spcPct val="0"/>
        </a:spcBef>
        <a:spcAft>
          <a:spcPct val="0"/>
        </a:spcAft>
        <a:defRPr sz="2400" b="1">
          <a:solidFill>
            <a:schemeClr val="accent2"/>
          </a:solidFill>
          <a:latin typeface="Geneva"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0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1600">
          <a:solidFill>
            <a:schemeClr val="tx1"/>
          </a:solidFill>
          <a:latin typeface="+mn-lt"/>
          <a:ea typeface="ＭＳ Ｐゴシック" charset="-128"/>
        </a:defRPr>
      </a:lvl5pPr>
      <a:lvl6pPr marL="2514600" indent="-228600" algn="l" rtl="0" fontAlgn="base">
        <a:spcBef>
          <a:spcPct val="20000"/>
        </a:spcBef>
        <a:spcAft>
          <a:spcPct val="0"/>
        </a:spcAft>
        <a:buChar char="»"/>
        <a:defRPr sz="1600">
          <a:solidFill>
            <a:schemeClr val="tx1"/>
          </a:solidFill>
          <a:latin typeface="+mn-lt"/>
          <a:ea typeface="ＭＳ Ｐゴシック" charset="-128"/>
        </a:defRPr>
      </a:lvl6pPr>
      <a:lvl7pPr marL="2971800" indent="-228600" algn="l" rtl="0" fontAlgn="base">
        <a:spcBef>
          <a:spcPct val="20000"/>
        </a:spcBef>
        <a:spcAft>
          <a:spcPct val="0"/>
        </a:spcAft>
        <a:buChar char="»"/>
        <a:defRPr sz="1600">
          <a:solidFill>
            <a:schemeClr val="tx1"/>
          </a:solidFill>
          <a:latin typeface="+mn-lt"/>
          <a:ea typeface="ＭＳ Ｐゴシック" charset="-128"/>
        </a:defRPr>
      </a:lvl7pPr>
      <a:lvl8pPr marL="3429000" indent="-228600" algn="l" rtl="0" fontAlgn="base">
        <a:spcBef>
          <a:spcPct val="20000"/>
        </a:spcBef>
        <a:spcAft>
          <a:spcPct val="0"/>
        </a:spcAft>
        <a:buChar char="»"/>
        <a:defRPr sz="1600">
          <a:solidFill>
            <a:schemeClr val="tx1"/>
          </a:solidFill>
          <a:latin typeface="+mn-lt"/>
          <a:ea typeface="ＭＳ Ｐゴシック" charset="-128"/>
        </a:defRPr>
      </a:lvl8pPr>
      <a:lvl9pPr marL="3886200" indent="-228600" algn="l" rtl="0" fontAlgn="base">
        <a:spcBef>
          <a:spcPct val="20000"/>
        </a:spcBef>
        <a:spcAft>
          <a:spcPct val="0"/>
        </a:spcAft>
        <a:buChar char="»"/>
        <a:defRPr sz="16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mailto:meghan.chandarana@nasa.gov" TargetMode="External"/><Relationship Id="rId2" Type="http://schemas.openxmlformats.org/officeDocument/2006/relationships/hyperlink" Target="mailto:bryan.n.duncan@nasa.gov"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4"/>
          <p:cNvSpPr>
            <a:spLocks noGrp="1"/>
          </p:cNvSpPr>
          <p:nvPr>
            <p:ph type="ctrTitle"/>
          </p:nvPr>
        </p:nvSpPr>
        <p:spPr bwMode="auto">
          <a:xfrm>
            <a:off x="685800" y="1006404"/>
            <a:ext cx="7772400" cy="14700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3200" dirty="0">
                <a:latin typeface="Geneva" charset="0"/>
                <a:ea typeface="ＭＳ Ｐゴシック" charset="0"/>
                <a:cs typeface="ＭＳ Ｐゴシック" charset="0"/>
              </a:rPr>
              <a:t>Intelligent Long Endurance</a:t>
            </a:r>
            <a:br>
              <a:rPr lang="en-US" sz="3200" dirty="0">
                <a:latin typeface="Geneva" charset="0"/>
                <a:ea typeface="ＭＳ Ｐゴシック" charset="0"/>
                <a:cs typeface="ＭＳ Ｐゴシック" charset="0"/>
              </a:rPr>
            </a:br>
            <a:r>
              <a:rPr lang="en-US" sz="3200" dirty="0">
                <a:latin typeface="Geneva" charset="0"/>
                <a:ea typeface="ＭＳ Ｐゴシック" charset="0"/>
                <a:cs typeface="ＭＳ Ｐゴシック" charset="0"/>
              </a:rPr>
              <a:t>Observing System (ILEOS)</a:t>
            </a:r>
            <a:endParaRPr lang="en-US" sz="1600" b="0" dirty="0">
              <a:latin typeface="Calibri" charset="0"/>
              <a:ea typeface="ＭＳ Ｐゴシック" charset="0"/>
              <a:cs typeface="Arial" charset="0"/>
            </a:endParaRPr>
          </a:p>
        </p:txBody>
      </p:sp>
      <p:sp>
        <p:nvSpPr>
          <p:cNvPr id="4098" name="Subtitle 5"/>
          <p:cNvSpPr>
            <a:spLocks noGrp="1"/>
          </p:cNvSpPr>
          <p:nvPr>
            <p:ph type="subTitle" idx="1"/>
          </p:nvPr>
        </p:nvSpPr>
        <p:spPr>
          <a:xfrm>
            <a:off x="754602" y="2281221"/>
            <a:ext cx="7703597" cy="4212046"/>
          </a:xfrm>
        </p:spPr>
        <p:txBody>
          <a:bodyPr/>
          <a:lstStyle/>
          <a:p>
            <a:pPr eaLnBrk="1" hangingPunct="1"/>
            <a:r>
              <a:rPr lang="en-US" sz="2000" dirty="0">
                <a:latin typeface="Geneva" charset="0"/>
                <a:ea typeface="ＭＳ Ｐゴシック" charset="0"/>
                <a:cs typeface="ＭＳ Ｐゴシック" charset="0"/>
              </a:rPr>
              <a:t>Bryan Duncan (co-I, NASA GSFC)</a:t>
            </a:r>
          </a:p>
          <a:p>
            <a:pPr eaLnBrk="1" hangingPunct="1"/>
            <a:endParaRPr lang="en-US" sz="2000" dirty="0">
              <a:latin typeface="Geneva" charset="0"/>
              <a:ea typeface="ＭＳ Ｐゴシック" charset="0"/>
              <a:cs typeface="ＭＳ Ｐゴシック" charset="0"/>
            </a:endParaRPr>
          </a:p>
          <a:p>
            <a:pPr eaLnBrk="1" hangingPunct="1"/>
            <a:r>
              <a:rPr lang="en-US" sz="1600" dirty="0">
                <a:latin typeface="Geneva" charset="0"/>
                <a:ea typeface="ＭＳ Ｐゴシック" charset="0"/>
                <a:cs typeface="ＭＳ Ｐゴシック" charset="0"/>
              </a:rPr>
              <a:t>Meghan Saephan (PI, NASA Ames)</a:t>
            </a:r>
          </a:p>
          <a:p>
            <a:pPr eaLnBrk="1" hangingPunct="1"/>
            <a:endParaRPr lang="en-US" sz="1400" dirty="0">
              <a:latin typeface="Geneva" charset="0"/>
              <a:ea typeface="ＭＳ Ｐゴシック" charset="0"/>
              <a:cs typeface="ＭＳ Ｐゴシック" charset="0"/>
            </a:endParaRPr>
          </a:p>
          <a:p>
            <a:pPr eaLnBrk="1" hangingPunct="1"/>
            <a:r>
              <a:rPr lang="en-US" sz="1600" dirty="0">
                <a:latin typeface="Geneva" charset="0"/>
                <a:ea typeface="ＭＳ Ｐゴシック" charset="0"/>
                <a:cs typeface="ＭＳ Ｐゴシック" charset="0"/>
              </a:rPr>
              <a:t>NASA Ames: Jeremy Frank (co-I), Richard Levinson (co-I), Eugene Turkov (co-I), Douglas Caldwell (co-I), Vinay Ravindra (co-I)</a:t>
            </a:r>
          </a:p>
          <a:p>
            <a:pPr eaLnBrk="1" hangingPunct="1"/>
            <a:r>
              <a:rPr lang="en-US" sz="1600" dirty="0">
                <a:latin typeface="Geneva" charset="0"/>
                <a:ea typeface="ＭＳ Ｐゴシック" charset="0"/>
                <a:cs typeface="ＭＳ Ｐゴシック" charset="0"/>
              </a:rPr>
              <a:t>Sarah Strode (co-I, NASA GSFC)</a:t>
            </a:r>
          </a:p>
          <a:p>
            <a:pPr eaLnBrk="1" hangingPunct="1"/>
            <a:r>
              <a:rPr lang="en-US" sz="1600" dirty="0">
                <a:latin typeface="Geneva" charset="0"/>
                <a:ea typeface="ＭＳ Ｐゴシック" charset="0"/>
                <a:cs typeface="ＭＳ Ｐゴシック" charset="0"/>
              </a:rPr>
              <a:t>William Swartz (co-I, JHU APL)</a:t>
            </a:r>
          </a:p>
          <a:p>
            <a:pPr eaLnBrk="1" hangingPunct="1"/>
            <a:r>
              <a:rPr lang="en-US" sz="1600" dirty="0">
                <a:latin typeface="Geneva" charset="0"/>
                <a:ea typeface="ＭＳ Ｐゴシック" charset="0"/>
                <a:cs typeface="ＭＳ Ｐゴシック" charset="0"/>
              </a:rPr>
              <a:t>Kristen </a:t>
            </a:r>
            <a:r>
              <a:rPr lang="en-US" sz="1600" dirty="0" err="1">
                <a:latin typeface="Geneva" charset="0"/>
                <a:ea typeface="ＭＳ Ｐゴシック" charset="0"/>
                <a:cs typeface="ＭＳ Ｐゴシック" charset="0"/>
              </a:rPr>
              <a:t>Manies</a:t>
            </a:r>
            <a:r>
              <a:rPr lang="en-US" sz="1600" dirty="0">
                <a:latin typeface="Geneva" charset="0"/>
                <a:ea typeface="ＭＳ Ｐゴシック" charset="0"/>
                <a:cs typeface="ＭＳ Ｐゴシック" charset="0"/>
              </a:rPr>
              <a:t> (co-I, USGS)</a:t>
            </a:r>
          </a:p>
        </p:txBody>
      </p:sp>
      <p:sp>
        <p:nvSpPr>
          <p:cNvPr id="2" name="Rectangle 1">
            <a:extLst>
              <a:ext uri="{FF2B5EF4-FFF2-40B4-BE49-F238E27FC236}">
                <a16:creationId xmlns:a16="http://schemas.microsoft.com/office/drawing/2014/main" id="{E71B01E8-9DAA-4969-BD4C-C3B2A0752287}"/>
              </a:ext>
            </a:extLst>
          </p:cNvPr>
          <p:cNvSpPr/>
          <p:nvPr/>
        </p:nvSpPr>
        <p:spPr>
          <a:xfrm>
            <a:off x="577455" y="5273336"/>
            <a:ext cx="7989089" cy="84150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lvl="0" algn="ctr"/>
            <a:endParaRPr lang="en-US" dirty="0">
              <a:solidFill>
                <a:schemeClr val="accent2"/>
              </a:solidFill>
            </a:endParaRPr>
          </a:p>
          <a:p>
            <a:r>
              <a:rPr lang="en-US" altLang="en-US" b="1" dirty="0">
                <a:latin typeface="Arial" panose="020B0604020202020204" pitchFamily="34" charset="0"/>
                <a:cs typeface="Arial" panose="020B0604020202020204" pitchFamily="34" charset="0"/>
              </a:rPr>
              <a:t>IMPACT</a:t>
            </a:r>
            <a:r>
              <a:rPr lang="en-US" altLang="en-US" dirty="0">
                <a:latin typeface="Arial" panose="020B0604020202020204" pitchFamily="34" charset="0"/>
                <a:cs typeface="Arial" panose="020B0604020202020204" pitchFamily="34" charset="0"/>
              </a:rPr>
              <a:t>: 	</a:t>
            </a:r>
            <a:r>
              <a:rPr lang="en-US" sz="1800" dirty="0">
                <a:solidFill>
                  <a:schemeClr val="tx1"/>
                </a:solidFill>
              </a:rPr>
              <a:t>ILEOS will provide a science activity planning system to enable new 	observing strategies</a:t>
            </a:r>
            <a:endParaRPr lang="en-US" altLang="en-US" dirty="0">
              <a:latin typeface="Arial" panose="020B0604020202020204" pitchFamily="34" charset="0"/>
              <a:cs typeface="Arial" panose="020B0604020202020204" pitchFamily="34" charset="0"/>
            </a:endParaRPr>
          </a:p>
          <a:p>
            <a:pPr algn="ct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650A1-A0AA-9DFC-2E03-23B2CD9DC88A}"/>
              </a:ext>
            </a:extLst>
          </p:cNvPr>
          <p:cNvSpPr>
            <a:spLocks/>
          </p:cNvSpPr>
          <p:nvPr/>
        </p:nvSpPr>
        <p:spPr bwMode="auto">
          <a:xfrm>
            <a:off x="1367395" y="218690"/>
            <a:ext cx="68580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eaLnBrk="0" hangingPunct="0"/>
            <a:r>
              <a:rPr lang="en-US" sz="2400" b="1" dirty="0">
                <a:solidFill>
                  <a:schemeClr val="accent2"/>
                </a:solidFill>
                <a:latin typeface="Geneva" charset="0"/>
              </a:rPr>
              <a:t>Concept of Operations</a:t>
            </a:r>
          </a:p>
        </p:txBody>
      </p:sp>
      <p:sp>
        <p:nvSpPr>
          <p:cNvPr id="3" name="Rectangle 2">
            <a:extLst>
              <a:ext uri="{FF2B5EF4-FFF2-40B4-BE49-F238E27FC236}">
                <a16:creationId xmlns:a16="http://schemas.microsoft.com/office/drawing/2014/main" id="{79D307DD-81DC-03F1-7B20-04D8B5CF850C}"/>
              </a:ext>
            </a:extLst>
          </p:cNvPr>
          <p:cNvSpPr/>
          <p:nvPr/>
        </p:nvSpPr>
        <p:spPr>
          <a:xfrm>
            <a:off x="97655" y="3567010"/>
            <a:ext cx="9046346" cy="2970044"/>
          </a:xfrm>
          <a:prstGeom prst="rect">
            <a:avLst/>
          </a:prstGeom>
        </p:spPr>
        <p:txBody>
          <a:bodyPr wrap="square">
            <a:spAutoFit/>
          </a:bodyPr>
          <a:lstStyle/>
          <a:p>
            <a:pPr lvl="0"/>
            <a:endParaRPr lang="en-US" dirty="0"/>
          </a:p>
          <a:p>
            <a:pPr marL="285750" lvl="0" indent="-285750">
              <a:buFont typeface="Arial" panose="020B0604020202020204" pitchFamily="34" charset="0"/>
              <a:buChar char="•"/>
            </a:pPr>
            <a:r>
              <a:rPr lang="en-US" sz="1550" i="1" dirty="0">
                <a:solidFill>
                  <a:srgbClr val="FF0000"/>
                </a:solidFill>
              </a:rPr>
              <a:t>Example vehicle: </a:t>
            </a:r>
            <a:r>
              <a:rPr lang="en-US" sz="1550" dirty="0"/>
              <a:t>High-Altitude-Long-Endurance (HALE) Unmanned Aerial Systems (UAS), but ILEOS could be applied to an airplane platform</a:t>
            </a:r>
          </a:p>
          <a:p>
            <a:pPr marL="742950" lvl="1" indent="-285750">
              <a:buFont typeface="Arial" panose="020B0604020202020204" pitchFamily="34" charset="0"/>
              <a:buChar char="•"/>
            </a:pPr>
            <a:r>
              <a:rPr lang="en-US" sz="1550" i="1" dirty="0"/>
              <a:t>Advantage over airplanes: </a:t>
            </a:r>
            <a:r>
              <a:rPr lang="en-US" sz="1550" dirty="0"/>
              <a:t>operate for months and able to loiter over targets </a:t>
            </a:r>
            <a:r>
              <a:rPr lang="en-US" sz="1550" i="1" dirty="0"/>
              <a:t>at reduced costs</a:t>
            </a:r>
          </a:p>
          <a:p>
            <a:pPr marL="742950" lvl="1" indent="-285750">
              <a:buFont typeface="Arial" panose="020B0604020202020204" pitchFamily="34" charset="0"/>
              <a:buChar char="•"/>
            </a:pPr>
            <a:endParaRPr lang="en-US" sz="1550" dirty="0"/>
          </a:p>
          <a:p>
            <a:pPr marL="285750" indent="-285750">
              <a:buFont typeface="Arial" panose="020B0604020202020204" pitchFamily="34" charset="0"/>
              <a:buChar char="•"/>
            </a:pPr>
            <a:r>
              <a:rPr lang="en-US" sz="1550" i="1" dirty="0">
                <a:solidFill>
                  <a:srgbClr val="FF0000"/>
                </a:solidFill>
              </a:rPr>
              <a:t>Example instruments:</a:t>
            </a:r>
            <a:r>
              <a:rPr lang="en-US" sz="1550" dirty="0"/>
              <a:t> HALE UAS fitted with nitrogen dioxide (NO</a:t>
            </a:r>
            <a:r>
              <a:rPr lang="en-US" sz="1550" baseline="-25000" dirty="0"/>
              <a:t>2</a:t>
            </a:r>
            <a:r>
              <a:rPr lang="en-US" sz="1550" dirty="0"/>
              <a:t>) or methane (CH</a:t>
            </a:r>
            <a:r>
              <a:rPr lang="en-US" sz="1550" baseline="-25000" dirty="0"/>
              <a:t>4</a:t>
            </a:r>
            <a:r>
              <a:rPr lang="en-US" sz="1550" dirty="0"/>
              <a:t>) sensors</a:t>
            </a:r>
          </a:p>
          <a:p>
            <a:pPr marL="742950" lvl="1" indent="-285750">
              <a:buFont typeface="Arial" panose="020B0604020202020204" pitchFamily="34" charset="0"/>
              <a:buChar char="•"/>
            </a:pPr>
            <a:r>
              <a:rPr lang="en-US" sz="1550" dirty="0"/>
              <a:t>See Bill Swartz’s talk next on a lightweight NO</a:t>
            </a:r>
            <a:r>
              <a:rPr lang="en-US" sz="1550" baseline="-25000" dirty="0"/>
              <a:t>2</a:t>
            </a:r>
            <a:r>
              <a:rPr lang="en-US" sz="1550" dirty="0"/>
              <a:t> sensor</a:t>
            </a:r>
          </a:p>
          <a:p>
            <a:pPr lvl="1"/>
            <a:endParaRPr lang="en-US" sz="1550" dirty="0"/>
          </a:p>
          <a:p>
            <a:pPr marL="285750" indent="-285750">
              <a:buFont typeface="Arial" panose="020B0604020202020204" pitchFamily="34" charset="0"/>
              <a:buChar char="•"/>
            </a:pPr>
            <a:r>
              <a:rPr lang="en-US" sz="1550" i="1" dirty="0">
                <a:solidFill>
                  <a:srgbClr val="FF0000"/>
                </a:solidFill>
              </a:rPr>
              <a:t>Example applications: </a:t>
            </a:r>
            <a:r>
              <a:rPr lang="en-US" sz="1550" dirty="0"/>
              <a:t>validating satellite data, quantifying emissions, monitoring pollution, environmental justice (neighborhood scale), etc., including in challenging environments (e.g., Arctic, urban).</a:t>
            </a:r>
          </a:p>
          <a:p>
            <a:pPr lvl="1"/>
            <a:endParaRPr lang="en-US" dirty="0"/>
          </a:p>
        </p:txBody>
      </p:sp>
      <p:pic>
        <p:nvPicPr>
          <p:cNvPr id="5" name="Picture 4" descr="A satellite in space&#10;&#10;Description automatically generated with low confidence">
            <a:extLst>
              <a:ext uri="{FF2B5EF4-FFF2-40B4-BE49-F238E27FC236}">
                <a16:creationId xmlns:a16="http://schemas.microsoft.com/office/drawing/2014/main" id="{4151E5C6-77BC-3FE4-9D71-82E92AC26775}"/>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87207" y="1010433"/>
            <a:ext cx="5169585" cy="2684849"/>
          </a:xfrm>
          <a:prstGeom prst="rect">
            <a:avLst/>
          </a:prstGeom>
        </p:spPr>
      </p:pic>
    </p:spTree>
    <p:extLst>
      <p:ext uri="{BB962C8B-B14F-4D97-AF65-F5344CB8AC3E}">
        <p14:creationId xmlns:p14="http://schemas.microsoft.com/office/powerpoint/2010/main" val="4163083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B411-B46B-B357-A54E-5540EB277395}"/>
              </a:ext>
            </a:extLst>
          </p:cNvPr>
          <p:cNvSpPr>
            <a:spLocks/>
          </p:cNvSpPr>
          <p:nvPr/>
        </p:nvSpPr>
        <p:spPr bwMode="auto">
          <a:xfrm>
            <a:off x="1367395" y="218690"/>
            <a:ext cx="68580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eaLnBrk="0" hangingPunct="0"/>
            <a:r>
              <a:rPr lang="en-US" sz="2400" b="1" dirty="0">
                <a:solidFill>
                  <a:schemeClr val="accent2"/>
                </a:solidFill>
                <a:latin typeface="Geneva" charset="0"/>
              </a:rPr>
              <a:t>ILEOS Architecture</a:t>
            </a:r>
          </a:p>
        </p:txBody>
      </p:sp>
      <p:pic>
        <p:nvPicPr>
          <p:cNvPr id="3" name="Picture 18">
            <a:extLst>
              <a:ext uri="{FF2B5EF4-FFF2-40B4-BE49-F238E27FC236}">
                <a16:creationId xmlns:a16="http://schemas.microsoft.com/office/drawing/2014/main" id="{748491B2-F30C-6DDA-B5C2-2D51732F5A2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85559" y="994668"/>
            <a:ext cx="6572882" cy="307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93CA0FFA-8471-43B5-BF73-213D637D08A5}"/>
              </a:ext>
            </a:extLst>
          </p:cNvPr>
          <p:cNvSpPr/>
          <p:nvPr/>
        </p:nvSpPr>
        <p:spPr>
          <a:xfrm>
            <a:off x="227322" y="4145438"/>
            <a:ext cx="8938516" cy="2308324"/>
          </a:xfrm>
          <a:prstGeom prst="rect">
            <a:avLst/>
          </a:prstGeom>
        </p:spPr>
        <p:txBody>
          <a:bodyPr wrap="square">
            <a:spAutoFit/>
          </a:bodyPr>
          <a:lstStyle/>
          <a:p>
            <a:pPr marL="285750" lvl="0" indent="-285750">
              <a:buFont typeface="Arial" panose="020B0604020202020204" pitchFamily="34" charset="0"/>
              <a:buChar char="•"/>
            </a:pPr>
            <a:r>
              <a:rPr lang="en-US" sz="1800" dirty="0" err="1">
                <a:solidFill>
                  <a:schemeClr val="accent2"/>
                </a:solidFill>
              </a:rPr>
              <a:t>Targeter</a:t>
            </a:r>
            <a:r>
              <a:rPr lang="en-US" sz="1800" dirty="0"/>
              <a:t> – leverages scientists’ expertise to fuse data </a:t>
            </a:r>
            <a:r>
              <a:rPr lang="en-US" dirty="0"/>
              <a:t>(e.g., emissions, land cover, satellite data, meteorological forecasts)</a:t>
            </a:r>
            <a:r>
              <a:rPr lang="en-US" sz="1800" dirty="0"/>
              <a:t> into pixel value maps</a:t>
            </a:r>
          </a:p>
          <a:p>
            <a:pPr marL="285750" lvl="0" indent="-285750">
              <a:buFont typeface="Arial" panose="020B0604020202020204" pitchFamily="34" charset="0"/>
              <a:buChar char="•"/>
            </a:pPr>
            <a:endParaRPr lang="en-US" sz="1800" dirty="0"/>
          </a:p>
          <a:p>
            <a:pPr marL="285750" lvl="0" indent="-285750">
              <a:buFont typeface="Arial" panose="020B0604020202020204" pitchFamily="34" charset="0"/>
              <a:buChar char="•"/>
            </a:pPr>
            <a:r>
              <a:rPr lang="en-US" sz="1800" dirty="0">
                <a:solidFill>
                  <a:schemeClr val="accent2"/>
                </a:solidFill>
              </a:rPr>
              <a:t>Planner </a:t>
            </a:r>
            <a:r>
              <a:rPr lang="en-US" sz="1800" dirty="0"/>
              <a:t>– generates flight plan to observe best identified target scenes while enforcing HALE UAS operating constraints </a:t>
            </a:r>
            <a:r>
              <a:rPr lang="en-US" dirty="0"/>
              <a:t>(e.g., winds, FAA restrictions)</a:t>
            </a:r>
          </a:p>
          <a:p>
            <a:pPr marL="285750" lvl="0" indent="-285750">
              <a:buFont typeface="Arial" panose="020B0604020202020204" pitchFamily="34" charset="0"/>
              <a:buChar char="•"/>
            </a:pPr>
            <a:endParaRPr lang="en-US" sz="1800" dirty="0"/>
          </a:p>
          <a:p>
            <a:pPr marL="285750" lvl="0" indent="-285750">
              <a:buFont typeface="Arial" panose="020B0604020202020204" pitchFamily="34" charset="0"/>
              <a:buChar char="•"/>
            </a:pPr>
            <a:r>
              <a:rPr lang="en-US" sz="1800" dirty="0">
                <a:solidFill>
                  <a:schemeClr val="accent2"/>
                </a:solidFill>
              </a:rPr>
              <a:t>Reporter</a:t>
            </a:r>
            <a:r>
              <a:rPr lang="en-US" sz="1800" dirty="0"/>
              <a:t> – allow users to configure </a:t>
            </a:r>
            <a:r>
              <a:rPr lang="en-US" sz="1800" dirty="0" err="1"/>
              <a:t>Targeter</a:t>
            </a:r>
            <a:r>
              <a:rPr lang="en-US" sz="1800" dirty="0"/>
              <a:t> and Planner, visualize all data and flight plan, and request explanations</a:t>
            </a:r>
          </a:p>
        </p:txBody>
      </p:sp>
    </p:spTree>
    <p:extLst>
      <p:ext uri="{BB962C8B-B14F-4D97-AF65-F5344CB8AC3E}">
        <p14:creationId xmlns:p14="http://schemas.microsoft.com/office/powerpoint/2010/main" val="2108839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A1EAEE2B-E631-E8AB-8788-B4B89F598B3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3564" y="2117269"/>
            <a:ext cx="8876872" cy="3616274"/>
          </a:xfrm>
          <a:prstGeom prst="rect">
            <a:avLst/>
          </a:prstGeom>
        </p:spPr>
      </p:pic>
      <p:sp>
        <p:nvSpPr>
          <p:cNvPr id="5" name="Title 1">
            <a:extLst>
              <a:ext uri="{FF2B5EF4-FFF2-40B4-BE49-F238E27FC236}">
                <a16:creationId xmlns:a16="http://schemas.microsoft.com/office/drawing/2014/main" id="{6A8C8750-A547-C09F-A99B-81F49C9642F1}"/>
              </a:ext>
            </a:extLst>
          </p:cNvPr>
          <p:cNvSpPr>
            <a:spLocks/>
          </p:cNvSpPr>
          <p:nvPr/>
        </p:nvSpPr>
        <p:spPr bwMode="auto">
          <a:xfrm>
            <a:off x="1367395" y="218690"/>
            <a:ext cx="6858000" cy="53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ctr" eaLnBrk="0" hangingPunct="0"/>
            <a:r>
              <a:rPr lang="en-US" sz="2400" b="1" dirty="0">
                <a:solidFill>
                  <a:schemeClr val="accent2"/>
                </a:solidFill>
                <a:latin typeface="Geneva" charset="0"/>
              </a:rPr>
              <a:t>Full ILEOS Pipeline</a:t>
            </a:r>
          </a:p>
        </p:txBody>
      </p:sp>
      <p:pic>
        <p:nvPicPr>
          <p:cNvPr id="6" name="Picture 11">
            <a:extLst>
              <a:ext uri="{FF2B5EF4-FFF2-40B4-BE49-F238E27FC236}">
                <a16:creationId xmlns:a16="http://schemas.microsoft.com/office/drawing/2014/main" id="{94055DEF-C49A-7A1E-DEE4-5318DB926B5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588019" y="5303580"/>
            <a:ext cx="1274751" cy="1003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5E5F6C4A-1F9C-A069-D70D-B6D0B4F63AB7}"/>
              </a:ext>
            </a:extLst>
          </p:cNvPr>
          <p:cNvSpPr/>
          <p:nvPr/>
        </p:nvSpPr>
        <p:spPr>
          <a:xfrm>
            <a:off x="133564" y="1142292"/>
            <a:ext cx="8629095" cy="338554"/>
          </a:xfrm>
          <a:prstGeom prst="rect">
            <a:avLst/>
          </a:prstGeom>
        </p:spPr>
        <p:txBody>
          <a:bodyPr wrap="square">
            <a:spAutoFit/>
          </a:bodyPr>
          <a:lstStyle/>
          <a:p>
            <a:pPr marL="285750" lvl="0" indent="-285750">
              <a:buFont typeface="Arial" panose="020B0604020202020204" pitchFamily="34" charset="0"/>
              <a:buChar char="•"/>
            </a:pPr>
            <a:r>
              <a:rPr lang="en-US" i="1" dirty="0">
                <a:solidFill>
                  <a:srgbClr val="FF0000"/>
                </a:solidFill>
              </a:rPr>
              <a:t>Example: </a:t>
            </a:r>
            <a:r>
              <a:rPr lang="en-US" dirty="0"/>
              <a:t>HALE UAS with a methane sensor to target wetland emissions in Alaska</a:t>
            </a:r>
          </a:p>
        </p:txBody>
      </p:sp>
    </p:spTree>
    <p:extLst>
      <p:ext uri="{BB962C8B-B14F-4D97-AF65-F5344CB8AC3E}">
        <p14:creationId xmlns:p14="http://schemas.microsoft.com/office/powerpoint/2010/main" val="3253563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0585803-E167-94A4-8347-71754C430866}"/>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7645" t="13352" r="6477" b="25890"/>
          <a:stretch/>
        </p:blipFill>
        <p:spPr bwMode="auto">
          <a:xfrm>
            <a:off x="5284688" y="1462329"/>
            <a:ext cx="2056556" cy="1129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a:extLst>
              <a:ext uri="{FF2B5EF4-FFF2-40B4-BE49-F238E27FC236}">
                <a16:creationId xmlns:a16="http://schemas.microsoft.com/office/drawing/2014/main" id="{A34CF948-D241-F0EC-F1F2-2F3FB1C17F7B}"/>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7645" t="13352" r="6477" b="25890"/>
          <a:stretch/>
        </p:blipFill>
        <p:spPr bwMode="auto">
          <a:xfrm>
            <a:off x="5276656" y="2610518"/>
            <a:ext cx="2056556" cy="1129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5">
            <a:extLst>
              <a:ext uri="{FF2B5EF4-FFF2-40B4-BE49-F238E27FC236}">
                <a16:creationId xmlns:a16="http://schemas.microsoft.com/office/drawing/2014/main" id="{3E8C066A-22BD-1F01-6DF6-D5752859A310}"/>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7645" t="13352" r="6477" b="25890"/>
          <a:stretch/>
        </p:blipFill>
        <p:spPr bwMode="auto">
          <a:xfrm>
            <a:off x="5281418" y="3773465"/>
            <a:ext cx="2056556" cy="1129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6">
            <a:extLst>
              <a:ext uri="{FF2B5EF4-FFF2-40B4-BE49-F238E27FC236}">
                <a16:creationId xmlns:a16="http://schemas.microsoft.com/office/drawing/2014/main" id="{41E9CC64-5F02-4003-3BE4-B1AAB408BBCA}"/>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7645" t="13352" r="6477" b="25890"/>
          <a:stretch/>
        </p:blipFill>
        <p:spPr bwMode="auto">
          <a:xfrm>
            <a:off x="5284688" y="5022760"/>
            <a:ext cx="2056556" cy="1129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TextBox 20">
            <a:extLst>
              <a:ext uri="{FF2B5EF4-FFF2-40B4-BE49-F238E27FC236}">
                <a16:creationId xmlns:a16="http://schemas.microsoft.com/office/drawing/2014/main" id="{4488DF39-7DC8-3C8C-FD6C-E1DABE00EAAA}"/>
              </a:ext>
            </a:extLst>
          </p:cNvPr>
          <p:cNvSpPr txBox="1"/>
          <p:nvPr/>
        </p:nvSpPr>
        <p:spPr>
          <a:xfrm>
            <a:off x="4650459" y="1744658"/>
            <a:ext cx="585417" cy="276999"/>
          </a:xfrm>
          <a:prstGeom prst="rect">
            <a:avLst/>
          </a:prstGeom>
          <a:noFill/>
        </p:spPr>
        <p:txBody>
          <a:bodyPr wrap="none" rtlCol="0">
            <a:spAutoFit/>
          </a:bodyPr>
          <a:lstStyle/>
          <a:p>
            <a:r>
              <a:rPr lang="en-US" sz="1200" dirty="0"/>
              <a:t>Day 1</a:t>
            </a:r>
          </a:p>
        </p:txBody>
      </p:sp>
      <p:sp>
        <p:nvSpPr>
          <p:cNvPr id="22" name="TextBox 21">
            <a:extLst>
              <a:ext uri="{FF2B5EF4-FFF2-40B4-BE49-F238E27FC236}">
                <a16:creationId xmlns:a16="http://schemas.microsoft.com/office/drawing/2014/main" id="{12766077-E5BA-AA5C-79B9-A7E784E8A088}"/>
              </a:ext>
            </a:extLst>
          </p:cNvPr>
          <p:cNvSpPr txBox="1"/>
          <p:nvPr/>
        </p:nvSpPr>
        <p:spPr>
          <a:xfrm>
            <a:off x="4650459" y="2881054"/>
            <a:ext cx="585417" cy="276999"/>
          </a:xfrm>
          <a:prstGeom prst="rect">
            <a:avLst/>
          </a:prstGeom>
          <a:noFill/>
        </p:spPr>
        <p:txBody>
          <a:bodyPr wrap="none" rtlCol="0">
            <a:spAutoFit/>
          </a:bodyPr>
          <a:lstStyle/>
          <a:p>
            <a:r>
              <a:rPr lang="en-US" sz="1200" dirty="0"/>
              <a:t>Day 2</a:t>
            </a:r>
          </a:p>
        </p:txBody>
      </p:sp>
      <p:sp>
        <p:nvSpPr>
          <p:cNvPr id="23" name="TextBox 22">
            <a:extLst>
              <a:ext uri="{FF2B5EF4-FFF2-40B4-BE49-F238E27FC236}">
                <a16:creationId xmlns:a16="http://schemas.microsoft.com/office/drawing/2014/main" id="{C719B145-7A0E-9936-6FF1-F4CD9C365EB0}"/>
              </a:ext>
            </a:extLst>
          </p:cNvPr>
          <p:cNvSpPr txBox="1"/>
          <p:nvPr/>
        </p:nvSpPr>
        <p:spPr>
          <a:xfrm>
            <a:off x="4650458" y="4222483"/>
            <a:ext cx="670376" cy="276999"/>
          </a:xfrm>
          <a:prstGeom prst="rect">
            <a:avLst/>
          </a:prstGeom>
          <a:noFill/>
        </p:spPr>
        <p:txBody>
          <a:bodyPr wrap="none" rtlCol="0">
            <a:spAutoFit/>
          </a:bodyPr>
          <a:lstStyle/>
          <a:p>
            <a:r>
              <a:rPr lang="en-US" sz="1200" dirty="0"/>
              <a:t>Day 30</a:t>
            </a:r>
          </a:p>
        </p:txBody>
      </p:sp>
      <p:sp>
        <p:nvSpPr>
          <p:cNvPr id="24" name="Cloud 23">
            <a:extLst>
              <a:ext uri="{FF2B5EF4-FFF2-40B4-BE49-F238E27FC236}">
                <a16:creationId xmlns:a16="http://schemas.microsoft.com/office/drawing/2014/main" id="{20D93ECB-E7B5-FAEF-77D0-34CFB8B7F3D7}"/>
              </a:ext>
            </a:extLst>
          </p:cNvPr>
          <p:cNvSpPr/>
          <p:nvPr/>
        </p:nvSpPr>
        <p:spPr>
          <a:xfrm>
            <a:off x="5812327" y="2046142"/>
            <a:ext cx="410360" cy="347300"/>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 name="TextBox 1">
            <a:extLst>
              <a:ext uri="{FF2B5EF4-FFF2-40B4-BE49-F238E27FC236}">
                <a16:creationId xmlns:a16="http://schemas.microsoft.com/office/drawing/2014/main" id="{11FFDDD7-A29C-0C36-38A0-FE0D05AB75F3}"/>
              </a:ext>
            </a:extLst>
          </p:cNvPr>
          <p:cNvSpPr txBox="1"/>
          <p:nvPr/>
        </p:nvSpPr>
        <p:spPr>
          <a:xfrm>
            <a:off x="5781857" y="3409990"/>
            <a:ext cx="213520" cy="473206"/>
          </a:xfrm>
          <a:prstGeom prst="rect">
            <a:avLst/>
          </a:prstGeom>
          <a:noFill/>
        </p:spPr>
        <p:txBody>
          <a:bodyPr wrap="none" rtlCol="0">
            <a:spAutoFit/>
          </a:bodyPr>
          <a:lstStyle/>
          <a:p>
            <a:r>
              <a:rPr lang="en-US" sz="825" b="1" dirty="0"/>
              <a:t>.</a:t>
            </a:r>
          </a:p>
          <a:p>
            <a:r>
              <a:rPr lang="en-US" sz="825" b="1" dirty="0"/>
              <a:t>.</a:t>
            </a:r>
          </a:p>
          <a:p>
            <a:r>
              <a:rPr lang="en-US" sz="825" b="1" dirty="0"/>
              <a:t>.</a:t>
            </a:r>
          </a:p>
        </p:txBody>
      </p:sp>
      <p:sp>
        <p:nvSpPr>
          <p:cNvPr id="3" name="TextBox 2">
            <a:extLst>
              <a:ext uri="{FF2B5EF4-FFF2-40B4-BE49-F238E27FC236}">
                <a16:creationId xmlns:a16="http://schemas.microsoft.com/office/drawing/2014/main" id="{B8CEC0B7-2D18-A069-CB5A-B2525D955DBE}"/>
              </a:ext>
            </a:extLst>
          </p:cNvPr>
          <p:cNvSpPr txBox="1"/>
          <p:nvPr/>
        </p:nvSpPr>
        <p:spPr>
          <a:xfrm>
            <a:off x="6708425" y="3409990"/>
            <a:ext cx="213520" cy="473206"/>
          </a:xfrm>
          <a:prstGeom prst="rect">
            <a:avLst/>
          </a:prstGeom>
          <a:noFill/>
        </p:spPr>
        <p:txBody>
          <a:bodyPr wrap="none" rtlCol="0">
            <a:spAutoFit/>
          </a:bodyPr>
          <a:lstStyle/>
          <a:p>
            <a:r>
              <a:rPr lang="en-US" sz="825" b="1" dirty="0"/>
              <a:t>.</a:t>
            </a:r>
          </a:p>
          <a:p>
            <a:r>
              <a:rPr lang="en-US" sz="825" b="1" dirty="0"/>
              <a:t>.</a:t>
            </a:r>
          </a:p>
          <a:p>
            <a:r>
              <a:rPr lang="en-US" sz="825" b="1" dirty="0"/>
              <a:t>.</a:t>
            </a:r>
          </a:p>
        </p:txBody>
      </p:sp>
      <p:sp>
        <p:nvSpPr>
          <p:cNvPr id="11" name="TextBox 10">
            <a:extLst>
              <a:ext uri="{FF2B5EF4-FFF2-40B4-BE49-F238E27FC236}">
                <a16:creationId xmlns:a16="http://schemas.microsoft.com/office/drawing/2014/main" id="{318473EE-7289-0909-6432-06E18D76887A}"/>
              </a:ext>
            </a:extLst>
          </p:cNvPr>
          <p:cNvSpPr txBox="1"/>
          <p:nvPr/>
        </p:nvSpPr>
        <p:spPr>
          <a:xfrm>
            <a:off x="4607514" y="5294094"/>
            <a:ext cx="752578" cy="461665"/>
          </a:xfrm>
          <a:prstGeom prst="rect">
            <a:avLst/>
          </a:prstGeom>
          <a:noFill/>
        </p:spPr>
        <p:txBody>
          <a:bodyPr wrap="none" rtlCol="0">
            <a:spAutoFit/>
          </a:bodyPr>
          <a:lstStyle/>
          <a:p>
            <a:r>
              <a:rPr lang="en-US" sz="1200" dirty="0"/>
              <a:t>30-Day</a:t>
            </a:r>
          </a:p>
          <a:p>
            <a:r>
              <a:rPr lang="en-US" sz="1200" dirty="0"/>
              <a:t>Average</a:t>
            </a:r>
          </a:p>
        </p:txBody>
      </p:sp>
      <p:cxnSp>
        <p:nvCxnSpPr>
          <p:cNvPr id="15" name="Straight Arrow Connector 14">
            <a:extLst>
              <a:ext uri="{FF2B5EF4-FFF2-40B4-BE49-F238E27FC236}">
                <a16:creationId xmlns:a16="http://schemas.microsoft.com/office/drawing/2014/main" id="{3884C83C-FAB7-E932-DB21-A3F4E8CDB521}"/>
              </a:ext>
            </a:extLst>
          </p:cNvPr>
          <p:cNvCxnSpPr>
            <a:cxnSpLocks/>
          </p:cNvCxnSpPr>
          <p:nvPr/>
        </p:nvCxnSpPr>
        <p:spPr>
          <a:xfrm>
            <a:off x="5865533" y="4855977"/>
            <a:ext cx="6423" cy="1667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E8C7D38-F8C0-B18D-E5FF-3403E80B958D}"/>
              </a:ext>
            </a:extLst>
          </p:cNvPr>
          <p:cNvCxnSpPr>
            <a:cxnSpLocks/>
          </p:cNvCxnSpPr>
          <p:nvPr/>
        </p:nvCxnSpPr>
        <p:spPr>
          <a:xfrm>
            <a:off x="6769721" y="4855977"/>
            <a:ext cx="0" cy="1638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Cloud 31">
            <a:extLst>
              <a:ext uri="{FF2B5EF4-FFF2-40B4-BE49-F238E27FC236}">
                <a16:creationId xmlns:a16="http://schemas.microsoft.com/office/drawing/2014/main" id="{B4F39608-1C83-EB80-D18A-AA175D4C0839}"/>
              </a:ext>
            </a:extLst>
          </p:cNvPr>
          <p:cNvSpPr/>
          <p:nvPr/>
        </p:nvSpPr>
        <p:spPr>
          <a:xfrm>
            <a:off x="5485033" y="1530118"/>
            <a:ext cx="327294" cy="276999"/>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3" name="Cloud 32">
            <a:extLst>
              <a:ext uri="{FF2B5EF4-FFF2-40B4-BE49-F238E27FC236}">
                <a16:creationId xmlns:a16="http://schemas.microsoft.com/office/drawing/2014/main" id="{AE98C82D-4727-D892-87F0-82C7A1DC2F0D}"/>
              </a:ext>
            </a:extLst>
          </p:cNvPr>
          <p:cNvSpPr/>
          <p:nvPr/>
        </p:nvSpPr>
        <p:spPr>
          <a:xfrm>
            <a:off x="5458476" y="2157951"/>
            <a:ext cx="235371" cy="199202"/>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4" name="Cloud 33">
            <a:extLst>
              <a:ext uri="{FF2B5EF4-FFF2-40B4-BE49-F238E27FC236}">
                <a16:creationId xmlns:a16="http://schemas.microsoft.com/office/drawing/2014/main" id="{B8C10871-9620-932D-392C-0218FF83D0A8}"/>
              </a:ext>
            </a:extLst>
          </p:cNvPr>
          <p:cNvSpPr/>
          <p:nvPr/>
        </p:nvSpPr>
        <p:spPr>
          <a:xfrm>
            <a:off x="5426203" y="2627825"/>
            <a:ext cx="891506" cy="754508"/>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7" name="Cloud 36">
            <a:extLst>
              <a:ext uri="{FF2B5EF4-FFF2-40B4-BE49-F238E27FC236}">
                <a16:creationId xmlns:a16="http://schemas.microsoft.com/office/drawing/2014/main" id="{93B00C19-990C-A560-7F3D-FEC222AB8DFF}"/>
              </a:ext>
            </a:extLst>
          </p:cNvPr>
          <p:cNvSpPr/>
          <p:nvPr/>
        </p:nvSpPr>
        <p:spPr>
          <a:xfrm>
            <a:off x="6407095" y="3229116"/>
            <a:ext cx="235371" cy="199202"/>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8" name="Cloud 37">
            <a:extLst>
              <a:ext uri="{FF2B5EF4-FFF2-40B4-BE49-F238E27FC236}">
                <a16:creationId xmlns:a16="http://schemas.microsoft.com/office/drawing/2014/main" id="{A415493A-6BD5-F2FB-03E3-A1BF760A943B}"/>
              </a:ext>
            </a:extLst>
          </p:cNvPr>
          <p:cNvSpPr/>
          <p:nvPr/>
        </p:nvSpPr>
        <p:spPr>
          <a:xfrm>
            <a:off x="6863240" y="3346682"/>
            <a:ext cx="410360" cy="347300"/>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9" name="Cloud 38">
            <a:extLst>
              <a:ext uri="{FF2B5EF4-FFF2-40B4-BE49-F238E27FC236}">
                <a16:creationId xmlns:a16="http://schemas.microsoft.com/office/drawing/2014/main" id="{D59F2D49-D8C0-B614-F5D1-0398E26D34AC}"/>
              </a:ext>
            </a:extLst>
          </p:cNvPr>
          <p:cNvSpPr/>
          <p:nvPr/>
        </p:nvSpPr>
        <p:spPr>
          <a:xfrm>
            <a:off x="5660353" y="4236573"/>
            <a:ext cx="410360" cy="347300"/>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0" name="Cloud 39">
            <a:extLst>
              <a:ext uri="{FF2B5EF4-FFF2-40B4-BE49-F238E27FC236}">
                <a16:creationId xmlns:a16="http://schemas.microsoft.com/office/drawing/2014/main" id="{3D498A9E-78A3-3DD3-CFC4-13AF1D33E592}"/>
              </a:ext>
            </a:extLst>
          </p:cNvPr>
          <p:cNvSpPr/>
          <p:nvPr/>
        </p:nvSpPr>
        <p:spPr>
          <a:xfrm>
            <a:off x="6407095" y="4016767"/>
            <a:ext cx="235371" cy="199202"/>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1" name="Cloud 40">
            <a:extLst>
              <a:ext uri="{FF2B5EF4-FFF2-40B4-BE49-F238E27FC236}">
                <a16:creationId xmlns:a16="http://schemas.microsoft.com/office/drawing/2014/main" id="{DBF8479C-61AC-EA43-EDC8-7FA714761F84}"/>
              </a:ext>
            </a:extLst>
          </p:cNvPr>
          <p:cNvSpPr/>
          <p:nvPr/>
        </p:nvSpPr>
        <p:spPr>
          <a:xfrm>
            <a:off x="6680651" y="4161781"/>
            <a:ext cx="235371" cy="199202"/>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2" name="Cloud 41">
            <a:extLst>
              <a:ext uri="{FF2B5EF4-FFF2-40B4-BE49-F238E27FC236}">
                <a16:creationId xmlns:a16="http://schemas.microsoft.com/office/drawing/2014/main" id="{227AB159-6F92-E90B-99AF-C112955D1F2F}"/>
              </a:ext>
            </a:extLst>
          </p:cNvPr>
          <p:cNvSpPr/>
          <p:nvPr/>
        </p:nvSpPr>
        <p:spPr>
          <a:xfrm>
            <a:off x="6708425" y="4421370"/>
            <a:ext cx="235371" cy="199202"/>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3" name="Cloud 42">
            <a:extLst>
              <a:ext uri="{FF2B5EF4-FFF2-40B4-BE49-F238E27FC236}">
                <a16:creationId xmlns:a16="http://schemas.microsoft.com/office/drawing/2014/main" id="{328054BA-8342-ED39-B2BF-C4DA3AC88BBB}"/>
              </a:ext>
            </a:extLst>
          </p:cNvPr>
          <p:cNvSpPr/>
          <p:nvPr/>
        </p:nvSpPr>
        <p:spPr>
          <a:xfrm>
            <a:off x="6906237" y="3922355"/>
            <a:ext cx="235371" cy="199202"/>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5" name="Cloud 44">
            <a:extLst>
              <a:ext uri="{FF2B5EF4-FFF2-40B4-BE49-F238E27FC236}">
                <a16:creationId xmlns:a16="http://schemas.microsoft.com/office/drawing/2014/main" id="{07653A7E-E794-A8C8-FBCB-055FB3544E80}"/>
              </a:ext>
            </a:extLst>
          </p:cNvPr>
          <p:cNvSpPr/>
          <p:nvPr/>
        </p:nvSpPr>
        <p:spPr>
          <a:xfrm>
            <a:off x="6610460" y="3881315"/>
            <a:ext cx="235371" cy="199202"/>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6" name="Cloud 45">
            <a:extLst>
              <a:ext uri="{FF2B5EF4-FFF2-40B4-BE49-F238E27FC236}">
                <a16:creationId xmlns:a16="http://schemas.microsoft.com/office/drawing/2014/main" id="{9ADF72A0-584B-6A66-ED82-45EDD1A37882}"/>
              </a:ext>
            </a:extLst>
          </p:cNvPr>
          <p:cNvSpPr/>
          <p:nvPr/>
        </p:nvSpPr>
        <p:spPr>
          <a:xfrm>
            <a:off x="6441641" y="4607577"/>
            <a:ext cx="235371" cy="199202"/>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7" name="Cloud 46">
            <a:extLst>
              <a:ext uri="{FF2B5EF4-FFF2-40B4-BE49-F238E27FC236}">
                <a16:creationId xmlns:a16="http://schemas.microsoft.com/office/drawing/2014/main" id="{66D04B42-8583-93F7-59DD-C06F4096DB06}"/>
              </a:ext>
            </a:extLst>
          </p:cNvPr>
          <p:cNvSpPr/>
          <p:nvPr/>
        </p:nvSpPr>
        <p:spPr>
          <a:xfrm>
            <a:off x="6991740" y="4179851"/>
            <a:ext cx="235371" cy="199202"/>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8" name="Cloud 47">
            <a:extLst>
              <a:ext uri="{FF2B5EF4-FFF2-40B4-BE49-F238E27FC236}">
                <a16:creationId xmlns:a16="http://schemas.microsoft.com/office/drawing/2014/main" id="{1F237833-095F-AA13-7D51-8C0853C9960C}"/>
              </a:ext>
            </a:extLst>
          </p:cNvPr>
          <p:cNvSpPr/>
          <p:nvPr/>
        </p:nvSpPr>
        <p:spPr>
          <a:xfrm>
            <a:off x="6943796" y="4636549"/>
            <a:ext cx="235371" cy="199202"/>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0" name="Cloud 49">
            <a:extLst>
              <a:ext uri="{FF2B5EF4-FFF2-40B4-BE49-F238E27FC236}">
                <a16:creationId xmlns:a16="http://schemas.microsoft.com/office/drawing/2014/main" id="{D57D7B4B-1AA2-B8AB-C7FC-3751B73D9587}"/>
              </a:ext>
            </a:extLst>
          </p:cNvPr>
          <p:cNvSpPr/>
          <p:nvPr/>
        </p:nvSpPr>
        <p:spPr>
          <a:xfrm>
            <a:off x="6588728" y="2846173"/>
            <a:ext cx="327294" cy="276999"/>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37" name="Cloud 1036">
            <a:extLst>
              <a:ext uri="{FF2B5EF4-FFF2-40B4-BE49-F238E27FC236}">
                <a16:creationId xmlns:a16="http://schemas.microsoft.com/office/drawing/2014/main" id="{3C06DB31-3455-ADC9-A830-FE9188F270EE}"/>
              </a:ext>
            </a:extLst>
          </p:cNvPr>
          <p:cNvSpPr/>
          <p:nvPr/>
        </p:nvSpPr>
        <p:spPr>
          <a:xfrm>
            <a:off x="5458476" y="3857666"/>
            <a:ext cx="327294" cy="276999"/>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40" name="Cloud 1039">
            <a:extLst>
              <a:ext uri="{FF2B5EF4-FFF2-40B4-BE49-F238E27FC236}">
                <a16:creationId xmlns:a16="http://schemas.microsoft.com/office/drawing/2014/main" id="{65114454-CDAD-900D-6C98-6EFDA9157DC7}"/>
              </a:ext>
            </a:extLst>
          </p:cNvPr>
          <p:cNvSpPr/>
          <p:nvPr/>
        </p:nvSpPr>
        <p:spPr>
          <a:xfrm>
            <a:off x="6450457" y="1533480"/>
            <a:ext cx="134987" cy="114244"/>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42" name="Cloud 1041">
            <a:extLst>
              <a:ext uri="{FF2B5EF4-FFF2-40B4-BE49-F238E27FC236}">
                <a16:creationId xmlns:a16="http://schemas.microsoft.com/office/drawing/2014/main" id="{AE4E5BEC-D448-2A71-9C8D-33190FD04937}"/>
              </a:ext>
            </a:extLst>
          </p:cNvPr>
          <p:cNvSpPr/>
          <p:nvPr/>
        </p:nvSpPr>
        <p:spPr>
          <a:xfrm>
            <a:off x="6718888" y="2129266"/>
            <a:ext cx="134987" cy="114244"/>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1049" name="Graphic 1048" descr="Airplane with solid fill">
            <a:extLst>
              <a:ext uri="{FF2B5EF4-FFF2-40B4-BE49-F238E27FC236}">
                <a16:creationId xmlns:a16="http://schemas.microsoft.com/office/drawing/2014/main" id="{07291A45-4816-8234-3509-2ED9EF27F36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7980839">
            <a:off x="6345046" y="4383417"/>
            <a:ext cx="215452" cy="215452"/>
          </a:xfrm>
          <a:prstGeom prst="rect">
            <a:avLst/>
          </a:prstGeom>
        </p:spPr>
      </p:pic>
      <p:cxnSp>
        <p:nvCxnSpPr>
          <p:cNvPr id="1055" name="Straight Connector 1054">
            <a:extLst>
              <a:ext uri="{FF2B5EF4-FFF2-40B4-BE49-F238E27FC236}">
                <a16:creationId xmlns:a16="http://schemas.microsoft.com/office/drawing/2014/main" id="{CFDD9C07-FBB0-C306-97EE-63A8FFCDCA63}"/>
              </a:ext>
            </a:extLst>
          </p:cNvPr>
          <p:cNvCxnSpPr>
            <a:cxnSpLocks/>
          </p:cNvCxnSpPr>
          <p:nvPr/>
        </p:nvCxnSpPr>
        <p:spPr>
          <a:xfrm>
            <a:off x="6545426" y="4553655"/>
            <a:ext cx="300406" cy="170035"/>
          </a:xfrm>
          <a:prstGeom prst="line">
            <a:avLst/>
          </a:prstGeom>
          <a:ln w="28575"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58" name="Straight Connector 1057">
            <a:extLst>
              <a:ext uri="{FF2B5EF4-FFF2-40B4-BE49-F238E27FC236}">
                <a16:creationId xmlns:a16="http://schemas.microsoft.com/office/drawing/2014/main" id="{EB97AF71-E173-77AC-144F-DE5F3E65C3C2}"/>
              </a:ext>
            </a:extLst>
          </p:cNvPr>
          <p:cNvCxnSpPr>
            <a:cxnSpLocks/>
          </p:cNvCxnSpPr>
          <p:nvPr/>
        </p:nvCxnSpPr>
        <p:spPr>
          <a:xfrm flipV="1">
            <a:off x="6866181" y="4474707"/>
            <a:ext cx="214102" cy="257956"/>
          </a:xfrm>
          <a:prstGeom prst="line">
            <a:avLst/>
          </a:prstGeom>
          <a:ln w="28575"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60" name="Straight Connector 1059">
            <a:extLst>
              <a:ext uri="{FF2B5EF4-FFF2-40B4-BE49-F238E27FC236}">
                <a16:creationId xmlns:a16="http://schemas.microsoft.com/office/drawing/2014/main" id="{25DEEE04-9C5A-4809-E54C-0C466A94E1B0}"/>
              </a:ext>
            </a:extLst>
          </p:cNvPr>
          <p:cNvCxnSpPr>
            <a:cxnSpLocks/>
          </p:cNvCxnSpPr>
          <p:nvPr/>
        </p:nvCxnSpPr>
        <p:spPr>
          <a:xfrm flipH="1" flipV="1">
            <a:off x="6968623" y="4358861"/>
            <a:ext cx="103889" cy="105566"/>
          </a:xfrm>
          <a:prstGeom prst="line">
            <a:avLst/>
          </a:prstGeom>
          <a:ln w="28575"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62" name="Straight Connector 1061">
            <a:extLst>
              <a:ext uri="{FF2B5EF4-FFF2-40B4-BE49-F238E27FC236}">
                <a16:creationId xmlns:a16="http://schemas.microsoft.com/office/drawing/2014/main" id="{2021BB81-0272-C9C6-2E1D-9ABF7EC8808A}"/>
              </a:ext>
            </a:extLst>
          </p:cNvPr>
          <p:cNvCxnSpPr>
            <a:cxnSpLocks/>
          </p:cNvCxnSpPr>
          <p:nvPr/>
        </p:nvCxnSpPr>
        <p:spPr>
          <a:xfrm flipV="1">
            <a:off x="6705010" y="4382035"/>
            <a:ext cx="263614" cy="5513"/>
          </a:xfrm>
          <a:prstGeom prst="line">
            <a:avLst/>
          </a:prstGeom>
          <a:ln w="28575"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67" name="TextBox 1066">
            <a:extLst>
              <a:ext uri="{FF2B5EF4-FFF2-40B4-BE49-F238E27FC236}">
                <a16:creationId xmlns:a16="http://schemas.microsoft.com/office/drawing/2014/main" id="{9F620E2B-F333-804A-15C9-514E2E4BA87D}"/>
              </a:ext>
            </a:extLst>
          </p:cNvPr>
          <p:cNvSpPr txBox="1"/>
          <p:nvPr/>
        </p:nvSpPr>
        <p:spPr>
          <a:xfrm>
            <a:off x="5639115" y="1125542"/>
            <a:ext cx="1247457" cy="276999"/>
          </a:xfrm>
          <a:prstGeom prst="rect">
            <a:avLst/>
          </a:prstGeom>
          <a:noFill/>
        </p:spPr>
        <p:txBody>
          <a:bodyPr wrap="none" rtlCol="0">
            <a:spAutoFit/>
          </a:bodyPr>
          <a:lstStyle/>
          <a:p>
            <a:r>
              <a:rPr lang="en-US" sz="1200" b="1" i="1" dirty="0"/>
              <a:t>Gulf of Mexico</a:t>
            </a:r>
          </a:p>
        </p:txBody>
      </p:sp>
      <p:cxnSp>
        <p:nvCxnSpPr>
          <p:cNvPr id="1070" name="Straight Arrow Connector 1069">
            <a:extLst>
              <a:ext uri="{FF2B5EF4-FFF2-40B4-BE49-F238E27FC236}">
                <a16:creationId xmlns:a16="http://schemas.microsoft.com/office/drawing/2014/main" id="{D40A81AD-0CFD-832B-40D5-7196FA491189}"/>
              </a:ext>
            </a:extLst>
          </p:cNvPr>
          <p:cNvCxnSpPr>
            <a:cxnSpLocks/>
          </p:cNvCxnSpPr>
          <p:nvPr/>
        </p:nvCxnSpPr>
        <p:spPr>
          <a:xfrm flipV="1">
            <a:off x="5920784" y="2107866"/>
            <a:ext cx="171224" cy="15704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82" name="Straight Arrow Connector 1081">
            <a:extLst>
              <a:ext uri="{FF2B5EF4-FFF2-40B4-BE49-F238E27FC236}">
                <a16:creationId xmlns:a16="http://schemas.microsoft.com/office/drawing/2014/main" id="{6579BA45-EBDE-AA10-06FE-666B7396BC6F}"/>
              </a:ext>
            </a:extLst>
          </p:cNvPr>
          <p:cNvCxnSpPr>
            <a:cxnSpLocks/>
          </p:cNvCxnSpPr>
          <p:nvPr/>
        </p:nvCxnSpPr>
        <p:spPr>
          <a:xfrm>
            <a:off x="7653768" y="2881054"/>
            <a:ext cx="70899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85" name="TextBox 1084">
            <a:extLst>
              <a:ext uri="{FF2B5EF4-FFF2-40B4-BE49-F238E27FC236}">
                <a16:creationId xmlns:a16="http://schemas.microsoft.com/office/drawing/2014/main" id="{3334FB8A-023F-25E1-38C8-37CF8C6570E1}"/>
              </a:ext>
            </a:extLst>
          </p:cNvPr>
          <p:cNvSpPr txBox="1"/>
          <p:nvPr/>
        </p:nvSpPr>
        <p:spPr>
          <a:xfrm>
            <a:off x="7397123" y="2916750"/>
            <a:ext cx="1156086" cy="276999"/>
          </a:xfrm>
          <a:prstGeom prst="rect">
            <a:avLst/>
          </a:prstGeom>
          <a:noFill/>
        </p:spPr>
        <p:txBody>
          <a:bodyPr wrap="none" rtlCol="0">
            <a:spAutoFit/>
          </a:bodyPr>
          <a:lstStyle/>
          <a:p>
            <a:r>
              <a:rPr lang="en-US" sz="1200" dirty="0"/>
              <a:t>Wind direction</a:t>
            </a:r>
          </a:p>
        </p:txBody>
      </p:sp>
      <p:cxnSp>
        <p:nvCxnSpPr>
          <p:cNvPr id="1090" name="Straight Arrow Connector 1089">
            <a:extLst>
              <a:ext uri="{FF2B5EF4-FFF2-40B4-BE49-F238E27FC236}">
                <a16:creationId xmlns:a16="http://schemas.microsoft.com/office/drawing/2014/main" id="{786D77B8-1847-43A9-290F-751202A52328}"/>
              </a:ext>
            </a:extLst>
          </p:cNvPr>
          <p:cNvCxnSpPr>
            <a:cxnSpLocks/>
          </p:cNvCxnSpPr>
          <p:nvPr/>
        </p:nvCxnSpPr>
        <p:spPr>
          <a:xfrm flipV="1">
            <a:off x="7099608" y="2536987"/>
            <a:ext cx="68560" cy="2716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92" name="Straight Arrow Connector 1091">
            <a:extLst>
              <a:ext uri="{FF2B5EF4-FFF2-40B4-BE49-F238E27FC236}">
                <a16:creationId xmlns:a16="http://schemas.microsoft.com/office/drawing/2014/main" id="{F4895345-FD50-946A-3CB5-4E4BCDB4B8C3}"/>
              </a:ext>
            </a:extLst>
          </p:cNvPr>
          <p:cNvCxnSpPr>
            <a:cxnSpLocks/>
          </p:cNvCxnSpPr>
          <p:nvPr/>
        </p:nvCxnSpPr>
        <p:spPr>
          <a:xfrm>
            <a:off x="7114278" y="3869913"/>
            <a:ext cx="103805" cy="2002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94" name="Straight Arrow Connector 1093">
            <a:extLst>
              <a:ext uri="{FF2B5EF4-FFF2-40B4-BE49-F238E27FC236}">
                <a16:creationId xmlns:a16="http://schemas.microsoft.com/office/drawing/2014/main" id="{5B77F2C6-D88A-DA77-6070-E8B6D87C4410}"/>
              </a:ext>
            </a:extLst>
          </p:cNvPr>
          <p:cNvCxnSpPr>
            <a:cxnSpLocks/>
          </p:cNvCxnSpPr>
          <p:nvPr/>
        </p:nvCxnSpPr>
        <p:spPr>
          <a:xfrm flipH="1" flipV="1">
            <a:off x="5837432" y="4353132"/>
            <a:ext cx="13555" cy="1364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96" name="Straight Arrow Connector 1095">
            <a:extLst>
              <a:ext uri="{FF2B5EF4-FFF2-40B4-BE49-F238E27FC236}">
                <a16:creationId xmlns:a16="http://schemas.microsoft.com/office/drawing/2014/main" id="{23D6B7EA-82B8-8A30-5096-6A76F337DB2A}"/>
              </a:ext>
            </a:extLst>
          </p:cNvPr>
          <p:cNvCxnSpPr>
            <a:cxnSpLocks/>
          </p:cNvCxnSpPr>
          <p:nvPr/>
        </p:nvCxnSpPr>
        <p:spPr>
          <a:xfrm flipH="1" flipV="1">
            <a:off x="5756600" y="3002402"/>
            <a:ext cx="111453" cy="15204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31" name="TextBox 1030">
            <a:extLst>
              <a:ext uri="{FF2B5EF4-FFF2-40B4-BE49-F238E27FC236}">
                <a16:creationId xmlns:a16="http://schemas.microsoft.com/office/drawing/2014/main" id="{48F75185-CD5F-94BB-1CFF-746125117985}"/>
              </a:ext>
            </a:extLst>
          </p:cNvPr>
          <p:cNvSpPr txBox="1"/>
          <p:nvPr/>
        </p:nvSpPr>
        <p:spPr>
          <a:xfrm>
            <a:off x="4810921" y="3369340"/>
            <a:ext cx="227948" cy="646331"/>
          </a:xfrm>
          <a:prstGeom prst="rect">
            <a:avLst/>
          </a:prstGeom>
          <a:noFill/>
        </p:spPr>
        <p:txBody>
          <a:bodyPr wrap="none" rtlCol="0">
            <a:spAutoFit/>
          </a:bodyPr>
          <a:lstStyle/>
          <a:p>
            <a:r>
              <a:rPr lang="en-US" sz="1200" dirty="0"/>
              <a:t>.</a:t>
            </a:r>
          </a:p>
          <a:p>
            <a:r>
              <a:rPr lang="en-US" sz="1200" dirty="0"/>
              <a:t>.</a:t>
            </a:r>
          </a:p>
          <a:p>
            <a:r>
              <a:rPr lang="en-US" sz="1200" dirty="0"/>
              <a:t>.</a:t>
            </a:r>
          </a:p>
        </p:txBody>
      </p:sp>
      <p:sp>
        <p:nvSpPr>
          <p:cNvPr id="7" name="Title 1">
            <a:extLst>
              <a:ext uri="{FF2B5EF4-FFF2-40B4-BE49-F238E27FC236}">
                <a16:creationId xmlns:a16="http://schemas.microsoft.com/office/drawing/2014/main" id="{9629FE56-C916-98C8-17A4-63B834499E81}"/>
              </a:ext>
            </a:extLst>
          </p:cNvPr>
          <p:cNvSpPr>
            <a:spLocks/>
          </p:cNvSpPr>
          <p:nvPr/>
        </p:nvSpPr>
        <p:spPr bwMode="auto">
          <a:xfrm>
            <a:off x="692458" y="218690"/>
            <a:ext cx="8007659" cy="53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ctr" eaLnBrk="0" hangingPunct="0"/>
            <a:r>
              <a:rPr lang="en-US" sz="2400" b="1" i="1" dirty="0">
                <a:solidFill>
                  <a:schemeClr val="accent2"/>
                </a:solidFill>
                <a:latin typeface="Geneva" charset="0"/>
              </a:rPr>
              <a:t>Potential Utility of ILEOS: </a:t>
            </a:r>
            <a:r>
              <a:rPr lang="en-US" sz="2400" b="1" dirty="0">
                <a:solidFill>
                  <a:schemeClr val="accent2"/>
                </a:solidFill>
                <a:latin typeface="Geneva" charset="0"/>
              </a:rPr>
              <a:t>Considering Clouds</a:t>
            </a:r>
          </a:p>
        </p:txBody>
      </p:sp>
      <p:sp>
        <p:nvSpPr>
          <p:cNvPr id="9" name="TextBox 8">
            <a:extLst>
              <a:ext uri="{FF2B5EF4-FFF2-40B4-BE49-F238E27FC236}">
                <a16:creationId xmlns:a16="http://schemas.microsoft.com/office/drawing/2014/main" id="{0E78036B-4128-5E1A-468D-C908F176654F}"/>
              </a:ext>
            </a:extLst>
          </p:cNvPr>
          <p:cNvSpPr txBox="1"/>
          <p:nvPr/>
        </p:nvSpPr>
        <p:spPr>
          <a:xfrm>
            <a:off x="257511" y="1307236"/>
            <a:ext cx="4046915" cy="4770537"/>
          </a:xfrm>
          <a:prstGeom prst="rect">
            <a:avLst/>
          </a:prstGeom>
          <a:noFill/>
        </p:spPr>
        <p:txBody>
          <a:bodyPr wrap="square" rtlCol="0">
            <a:spAutoFit/>
          </a:bodyPr>
          <a:lstStyle/>
          <a:p>
            <a:endParaRPr lang="en-US" sz="1800" b="1" i="1" dirty="0"/>
          </a:p>
          <a:p>
            <a:r>
              <a:rPr lang="en-US" sz="1800" i="1" dirty="0">
                <a:solidFill>
                  <a:srgbClr val="FF0000"/>
                </a:solidFill>
              </a:rPr>
              <a:t>Example: </a:t>
            </a:r>
            <a:r>
              <a:rPr lang="en-US" dirty="0"/>
              <a:t>Use a HALE UAS fitted with a NO</a:t>
            </a:r>
            <a:r>
              <a:rPr lang="en-US" baseline="-25000" dirty="0"/>
              <a:t>2</a:t>
            </a:r>
            <a:r>
              <a:rPr lang="en-US" dirty="0"/>
              <a:t> sensor to characterize NO</a:t>
            </a:r>
            <a:r>
              <a:rPr lang="en-US" baseline="-25000" dirty="0"/>
              <a:t>x</a:t>
            </a:r>
            <a:r>
              <a:rPr lang="en-US" dirty="0"/>
              <a:t> emissions in the Gulf of Mexico from</a:t>
            </a:r>
          </a:p>
          <a:p>
            <a:endParaRPr lang="en-US" dirty="0"/>
          </a:p>
          <a:p>
            <a:pPr marL="285750" indent="-285750">
              <a:buFont typeface="Arial" panose="020B0604020202020204" pitchFamily="34" charset="0"/>
              <a:buChar char="•"/>
            </a:pPr>
            <a:r>
              <a:rPr lang="en-US" dirty="0"/>
              <a:t>Oil &amp; natural gas extraction activities </a:t>
            </a:r>
            <a:r>
              <a:rPr lang="en-US" sz="1400" dirty="0"/>
              <a:t>(e.g., rigs, support ships, flaring)</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International shipping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r>
              <a:rPr lang="en-US" dirty="0"/>
              <a:t>Intuitively, a raster flight pattern (i.e., “lawn mower” pattern) makes sense, but clouds* complicate this strategy.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r>
              <a:rPr lang="en-US" dirty="0"/>
              <a:t>*</a:t>
            </a:r>
            <a:r>
              <a:rPr lang="en-US" sz="1400" dirty="0"/>
              <a:t>Information on cloud forecasts is just one data input that ILEOS will consider for flight planning.</a:t>
            </a:r>
          </a:p>
          <a:p>
            <a:endParaRPr lang="en-US" sz="1600" b="1" i="1" dirty="0"/>
          </a:p>
        </p:txBody>
      </p:sp>
    </p:spTree>
    <p:extLst>
      <p:ext uri="{BB962C8B-B14F-4D97-AF65-F5344CB8AC3E}">
        <p14:creationId xmlns:p14="http://schemas.microsoft.com/office/powerpoint/2010/main" val="344812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D9AFCDA-5EED-1CB9-87CA-ECB0CF448724}"/>
              </a:ext>
            </a:extLst>
          </p:cNvPr>
          <p:cNvSpPr>
            <a:spLocks/>
          </p:cNvSpPr>
          <p:nvPr/>
        </p:nvSpPr>
        <p:spPr bwMode="auto">
          <a:xfrm>
            <a:off x="1367395" y="218690"/>
            <a:ext cx="68580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eaLnBrk="0" hangingPunct="0"/>
            <a:r>
              <a:rPr lang="en-US" sz="2400" b="1" dirty="0">
                <a:solidFill>
                  <a:schemeClr val="accent2"/>
                </a:solidFill>
                <a:latin typeface="Geneva" charset="0"/>
              </a:rPr>
              <a:t>Reporter: Flight Plan</a:t>
            </a:r>
          </a:p>
        </p:txBody>
      </p:sp>
      <p:grpSp>
        <p:nvGrpSpPr>
          <p:cNvPr id="8" name="Group 7">
            <a:extLst>
              <a:ext uri="{FF2B5EF4-FFF2-40B4-BE49-F238E27FC236}">
                <a16:creationId xmlns:a16="http://schemas.microsoft.com/office/drawing/2014/main" id="{044D58C6-994E-AC41-CB19-5BB871CCB25A}"/>
              </a:ext>
            </a:extLst>
          </p:cNvPr>
          <p:cNvGrpSpPr/>
          <p:nvPr/>
        </p:nvGrpSpPr>
        <p:grpSpPr>
          <a:xfrm>
            <a:off x="1367394" y="1405259"/>
            <a:ext cx="6327437" cy="4569413"/>
            <a:chOff x="1367395" y="2600587"/>
            <a:chExt cx="5186726" cy="3745639"/>
          </a:xfrm>
        </p:grpSpPr>
        <p:pic>
          <p:nvPicPr>
            <p:cNvPr id="5" name="Picture 4" descr="A map of the united states&#10;&#10;Description automatically generated">
              <a:extLst>
                <a:ext uri="{FF2B5EF4-FFF2-40B4-BE49-F238E27FC236}">
                  <a16:creationId xmlns:a16="http://schemas.microsoft.com/office/drawing/2014/main" id="{ACFDA1D2-CE0A-0DD9-F0B7-7D56D7DDB96A}"/>
                </a:ext>
              </a:extLst>
            </p:cNvPr>
            <p:cNvPicPr>
              <a:picLocks noChangeAspect="1"/>
            </p:cNvPicPr>
            <p:nvPr/>
          </p:nvPicPr>
          <p:blipFill>
            <a:blip r:embed="rId2"/>
            <a:stretch>
              <a:fillRect/>
            </a:stretch>
          </p:blipFill>
          <p:spPr>
            <a:xfrm>
              <a:off x="1367395" y="2600587"/>
              <a:ext cx="5186726" cy="3745639"/>
            </a:xfrm>
            <a:prstGeom prst="rect">
              <a:avLst/>
            </a:prstGeom>
            <a:ln>
              <a:solidFill>
                <a:schemeClr val="tx1"/>
              </a:solidFill>
            </a:ln>
          </p:spPr>
        </p:pic>
        <p:sp>
          <p:nvSpPr>
            <p:cNvPr id="7" name="TextBox 6">
              <a:extLst>
                <a:ext uri="{FF2B5EF4-FFF2-40B4-BE49-F238E27FC236}">
                  <a16:creationId xmlns:a16="http://schemas.microsoft.com/office/drawing/2014/main" id="{C2BA5FD8-C837-E913-7401-FB01C480D52B}"/>
                </a:ext>
              </a:extLst>
            </p:cNvPr>
            <p:cNvSpPr txBox="1"/>
            <p:nvPr/>
          </p:nvSpPr>
          <p:spPr>
            <a:xfrm>
              <a:off x="2826615" y="6018248"/>
              <a:ext cx="3727506" cy="327978"/>
            </a:xfrm>
            <a:prstGeom prst="rect">
              <a:avLst/>
            </a:prstGeom>
            <a:noFill/>
          </p:spPr>
          <p:txBody>
            <a:bodyPr wrap="square">
              <a:spAutoFit/>
            </a:bodyPr>
            <a:lstStyle/>
            <a:p>
              <a:r>
                <a:rPr lang="en-US" sz="2000" dirty="0"/>
                <a:t>Darker red = higher target value </a:t>
              </a:r>
            </a:p>
          </p:txBody>
        </p:sp>
      </p:grpSp>
    </p:spTree>
    <p:extLst>
      <p:ext uri="{BB962C8B-B14F-4D97-AF65-F5344CB8AC3E}">
        <p14:creationId xmlns:p14="http://schemas.microsoft.com/office/powerpoint/2010/main" val="2655213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AD89E0A-12E4-F61F-FD01-719C907832C1}"/>
              </a:ext>
            </a:extLst>
          </p:cNvPr>
          <p:cNvSpPr>
            <a:spLocks/>
          </p:cNvSpPr>
          <p:nvPr/>
        </p:nvSpPr>
        <p:spPr bwMode="auto">
          <a:xfrm>
            <a:off x="1367395" y="218690"/>
            <a:ext cx="68580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eaLnBrk="0" hangingPunct="0"/>
            <a:r>
              <a:rPr lang="en-US" sz="2400" b="1" dirty="0">
                <a:solidFill>
                  <a:schemeClr val="accent2"/>
                </a:solidFill>
                <a:latin typeface="Geneva" charset="0"/>
              </a:rPr>
              <a:t>Reporter: Input Data Sources</a:t>
            </a:r>
          </a:p>
        </p:txBody>
      </p:sp>
      <p:pic>
        <p:nvPicPr>
          <p:cNvPr id="5" name="Picture 4" descr="A map of the united states&#10;&#10;Description automatically generated with low confidence">
            <a:extLst>
              <a:ext uri="{FF2B5EF4-FFF2-40B4-BE49-F238E27FC236}">
                <a16:creationId xmlns:a16="http://schemas.microsoft.com/office/drawing/2014/main" id="{6EB0A672-1238-E582-753B-F2C349B8F4FF}"/>
              </a:ext>
            </a:extLst>
          </p:cNvPr>
          <p:cNvPicPr>
            <a:picLocks noChangeAspect="1"/>
          </p:cNvPicPr>
          <p:nvPr/>
        </p:nvPicPr>
        <p:blipFill>
          <a:blip r:embed="rId2"/>
          <a:stretch>
            <a:fillRect/>
          </a:stretch>
        </p:blipFill>
        <p:spPr>
          <a:xfrm>
            <a:off x="490449" y="1022327"/>
            <a:ext cx="4631427" cy="2635273"/>
          </a:xfrm>
          <a:prstGeom prst="rect">
            <a:avLst/>
          </a:prstGeom>
          <a:ln>
            <a:solidFill>
              <a:schemeClr val="tx1"/>
            </a:solidFill>
          </a:ln>
        </p:spPr>
      </p:pic>
      <p:pic>
        <p:nvPicPr>
          <p:cNvPr id="6" name="Picture 5" descr="A screenshot of a map&#10;&#10;Description automatically generated with medium confidence">
            <a:extLst>
              <a:ext uri="{FF2B5EF4-FFF2-40B4-BE49-F238E27FC236}">
                <a16:creationId xmlns:a16="http://schemas.microsoft.com/office/drawing/2014/main" id="{C0F37FE7-E6D6-6A91-D7BD-55A77CF32BB7}"/>
              </a:ext>
            </a:extLst>
          </p:cNvPr>
          <p:cNvPicPr>
            <a:picLocks noChangeAspect="1"/>
          </p:cNvPicPr>
          <p:nvPr/>
        </p:nvPicPr>
        <p:blipFill>
          <a:blip r:embed="rId3"/>
          <a:stretch>
            <a:fillRect/>
          </a:stretch>
        </p:blipFill>
        <p:spPr>
          <a:xfrm>
            <a:off x="490449" y="3780188"/>
            <a:ext cx="4631427" cy="2635273"/>
          </a:xfrm>
          <a:prstGeom prst="rect">
            <a:avLst/>
          </a:prstGeom>
          <a:ln>
            <a:solidFill>
              <a:schemeClr val="tx1"/>
            </a:solidFill>
          </a:ln>
        </p:spPr>
      </p:pic>
      <p:sp>
        <p:nvSpPr>
          <p:cNvPr id="7" name="TextBox 6">
            <a:extLst>
              <a:ext uri="{FF2B5EF4-FFF2-40B4-BE49-F238E27FC236}">
                <a16:creationId xmlns:a16="http://schemas.microsoft.com/office/drawing/2014/main" id="{7909FEA5-FDA6-0EF3-9E71-77B5380833AB}"/>
              </a:ext>
            </a:extLst>
          </p:cNvPr>
          <p:cNvSpPr txBox="1"/>
          <p:nvPr/>
        </p:nvSpPr>
        <p:spPr>
          <a:xfrm>
            <a:off x="1614821" y="3175304"/>
            <a:ext cx="3501280" cy="338554"/>
          </a:xfrm>
          <a:prstGeom prst="rect">
            <a:avLst/>
          </a:prstGeom>
          <a:noFill/>
        </p:spPr>
        <p:txBody>
          <a:bodyPr wrap="none" rtlCol="0">
            <a:spAutoFit/>
          </a:bodyPr>
          <a:lstStyle/>
          <a:p>
            <a:r>
              <a:rPr lang="en-US" dirty="0"/>
              <a:t>Shipping lanes and platform sources</a:t>
            </a:r>
          </a:p>
        </p:txBody>
      </p:sp>
      <p:sp>
        <p:nvSpPr>
          <p:cNvPr id="8" name="TextBox 7">
            <a:extLst>
              <a:ext uri="{FF2B5EF4-FFF2-40B4-BE49-F238E27FC236}">
                <a16:creationId xmlns:a16="http://schemas.microsoft.com/office/drawing/2014/main" id="{1871A96C-7481-8F47-9B7B-BF96F876E381}"/>
              </a:ext>
            </a:extLst>
          </p:cNvPr>
          <p:cNvSpPr txBox="1"/>
          <p:nvPr/>
        </p:nvSpPr>
        <p:spPr>
          <a:xfrm>
            <a:off x="1775741" y="6076907"/>
            <a:ext cx="3506473" cy="338554"/>
          </a:xfrm>
          <a:prstGeom prst="rect">
            <a:avLst/>
          </a:prstGeom>
          <a:noFill/>
        </p:spPr>
        <p:txBody>
          <a:bodyPr wrap="none" rtlCol="0">
            <a:spAutoFit/>
          </a:bodyPr>
          <a:lstStyle/>
          <a:p>
            <a:r>
              <a:rPr lang="en-US" dirty="0"/>
              <a:t>Tropospheric column density of NO</a:t>
            </a:r>
            <a:r>
              <a:rPr lang="en-US" baseline="-25000" dirty="0"/>
              <a:t>2</a:t>
            </a:r>
          </a:p>
        </p:txBody>
      </p:sp>
      <p:sp>
        <p:nvSpPr>
          <p:cNvPr id="2" name="TextBox 1">
            <a:extLst>
              <a:ext uri="{FF2B5EF4-FFF2-40B4-BE49-F238E27FC236}">
                <a16:creationId xmlns:a16="http://schemas.microsoft.com/office/drawing/2014/main" id="{8FE769D8-23E0-77FD-BA4D-6262BBFA925A}"/>
              </a:ext>
            </a:extLst>
          </p:cNvPr>
          <p:cNvSpPr txBox="1"/>
          <p:nvPr/>
        </p:nvSpPr>
        <p:spPr>
          <a:xfrm>
            <a:off x="5282214" y="1740236"/>
            <a:ext cx="3675355" cy="3139321"/>
          </a:xfrm>
          <a:prstGeom prst="rect">
            <a:avLst/>
          </a:prstGeom>
          <a:noFill/>
        </p:spPr>
        <p:txBody>
          <a:bodyPr wrap="square" rtlCol="0">
            <a:spAutoFit/>
          </a:bodyPr>
          <a:lstStyle/>
          <a:p>
            <a:r>
              <a:rPr lang="en-US" sz="1800" dirty="0"/>
              <a:t>Users may also view input data to help understand the rationale for the ILEOS flight plan:</a:t>
            </a:r>
          </a:p>
          <a:p>
            <a:endParaRPr lang="en-US" sz="1800" dirty="0"/>
          </a:p>
          <a:p>
            <a:pPr marL="285750" indent="-285750">
              <a:buFont typeface="Arial" panose="020B0604020202020204" pitchFamily="34" charset="0"/>
              <a:buChar char="•"/>
            </a:pPr>
            <a:r>
              <a:rPr lang="en-US" sz="1800" dirty="0"/>
              <a:t>Meteorological forecasts (clouds, winds)</a:t>
            </a:r>
          </a:p>
          <a:p>
            <a:pPr marL="285750" indent="-285750">
              <a:buFont typeface="Arial" panose="020B0604020202020204" pitchFamily="34" charset="0"/>
              <a:buChar char="•"/>
            </a:pPr>
            <a:r>
              <a:rPr lang="en-US" sz="1800" dirty="0"/>
              <a:t>Land cover types</a:t>
            </a:r>
          </a:p>
          <a:p>
            <a:pPr marL="285750" indent="-285750">
              <a:buFont typeface="Arial" panose="020B0604020202020204" pitchFamily="34" charset="0"/>
              <a:buChar char="•"/>
            </a:pPr>
            <a:r>
              <a:rPr lang="en-US" sz="1800" dirty="0"/>
              <a:t>Emissions</a:t>
            </a:r>
          </a:p>
          <a:p>
            <a:pPr marL="285750" indent="-285750">
              <a:buFont typeface="Arial" panose="020B0604020202020204" pitchFamily="34" charset="0"/>
              <a:buChar char="•"/>
            </a:pPr>
            <a:r>
              <a:rPr lang="en-US" sz="1800" dirty="0"/>
              <a:t>Point sources (latitude, longitude)</a:t>
            </a:r>
          </a:p>
          <a:p>
            <a:pPr marL="285750" indent="-285750">
              <a:buFont typeface="Arial" panose="020B0604020202020204" pitchFamily="34" charset="0"/>
              <a:buChar char="•"/>
            </a:pPr>
            <a:r>
              <a:rPr lang="en-US" sz="1800" dirty="0"/>
              <a:t>Satellite data</a:t>
            </a:r>
            <a:endParaRPr lang="en-US" dirty="0"/>
          </a:p>
        </p:txBody>
      </p:sp>
    </p:spTree>
    <p:extLst>
      <p:ext uri="{BB962C8B-B14F-4D97-AF65-F5344CB8AC3E}">
        <p14:creationId xmlns:p14="http://schemas.microsoft.com/office/powerpoint/2010/main" val="2905503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FC4E-6119-9C73-5BF7-AF9367A19BB1}"/>
              </a:ext>
            </a:extLst>
          </p:cNvPr>
          <p:cNvSpPr>
            <a:spLocks/>
          </p:cNvSpPr>
          <p:nvPr/>
        </p:nvSpPr>
        <p:spPr bwMode="auto">
          <a:xfrm>
            <a:off x="1367395" y="218690"/>
            <a:ext cx="68580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eaLnBrk="0" hangingPunct="0"/>
            <a:r>
              <a:rPr lang="en-US" sz="2400" b="1" dirty="0">
                <a:solidFill>
                  <a:schemeClr val="accent2"/>
                </a:solidFill>
                <a:latin typeface="Geneva" charset="0"/>
              </a:rPr>
              <a:t>Future Work</a:t>
            </a:r>
          </a:p>
        </p:txBody>
      </p:sp>
      <p:sp>
        <p:nvSpPr>
          <p:cNvPr id="3" name="Rectangle 2">
            <a:extLst>
              <a:ext uri="{FF2B5EF4-FFF2-40B4-BE49-F238E27FC236}">
                <a16:creationId xmlns:a16="http://schemas.microsoft.com/office/drawing/2014/main" id="{9305ABE7-704B-627F-E4CA-7A2F45E172C0}"/>
              </a:ext>
            </a:extLst>
          </p:cNvPr>
          <p:cNvSpPr/>
          <p:nvPr/>
        </p:nvSpPr>
        <p:spPr>
          <a:xfrm>
            <a:off x="670486" y="1387131"/>
            <a:ext cx="8251817" cy="4247317"/>
          </a:xfrm>
          <a:prstGeom prst="rect">
            <a:avLst/>
          </a:prstGeom>
        </p:spPr>
        <p:txBody>
          <a:bodyPr wrap="square">
            <a:spAutoFit/>
          </a:bodyPr>
          <a:lstStyle/>
          <a:p>
            <a:pPr marL="285750" lvl="0" indent="-285750">
              <a:buFont typeface="Arial" panose="020B0604020202020204" pitchFamily="34" charset="0"/>
              <a:buChar char="•"/>
            </a:pPr>
            <a:r>
              <a:rPr lang="en-US" sz="1800" dirty="0"/>
              <a:t>ILEOS’ first 2 years will culminate with a capstone demo featuring simulated observing campaigns overseen by scientists</a:t>
            </a:r>
          </a:p>
          <a:p>
            <a:pPr marL="742950" lvl="1" indent="-285750">
              <a:buFont typeface="Arial" panose="020B0604020202020204" pitchFamily="34" charset="0"/>
              <a:buChar char="•"/>
            </a:pPr>
            <a:r>
              <a:rPr lang="en-US" sz="1800" dirty="0"/>
              <a:t>Evaluated on at least 2, ideally 4 climate-relevant gas sensing science use cases</a:t>
            </a:r>
          </a:p>
          <a:p>
            <a:pPr marL="742950" lvl="1" indent="-285750">
              <a:buFont typeface="Arial" panose="020B0604020202020204" pitchFamily="34" charset="0"/>
              <a:buChar char="•"/>
            </a:pPr>
            <a:endParaRPr lang="en-US" sz="1800" dirty="0"/>
          </a:p>
          <a:p>
            <a:pPr marL="742950" lvl="1" indent="-285750">
              <a:buFont typeface="Arial" panose="020B0604020202020204" pitchFamily="34" charset="0"/>
              <a:buChar char="•"/>
            </a:pPr>
            <a:endParaRPr lang="en-US" sz="1800" dirty="0"/>
          </a:p>
          <a:p>
            <a:pPr marL="742950" lvl="1" indent="-285750">
              <a:buFont typeface="Arial" panose="020B0604020202020204" pitchFamily="34" charset="0"/>
              <a:buChar char="•"/>
            </a:pPr>
            <a:endParaRPr lang="en-US" sz="1800" dirty="0"/>
          </a:p>
          <a:p>
            <a:pPr marL="742950" lvl="1" indent="-285750">
              <a:buFont typeface="Arial" panose="020B0604020202020204" pitchFamily="34" charset="0"/>
              <a:buChar char="•"/>
            </a:pPr>
            <a:endParaRPr lang="en-US" sz="1800" dirty="0"/>
          </a:p>
          <a:p>
            <a:pPr marL="742950" lvl="1" indent="-285750">
              <a:buFont typeface="Arial" panose="020B0604020202020204" pitchFamily="34" charset="0"/>
              <a:buChar char="•"/>
            </a:pPr>
            <a:endParaRPr lang="en-US" sz="1800" dirty="0"/>
          </a:p>
          <a:p>
            <a:pPr marL="742950" lvl="1" indent="-285750">
              <a:buFont typeface="Arial" panose="020B0604020202020204" pitchFamily="34" charset="0"/>
              <a:buChar char="•"/>
            </a:pPr>
            <a:endParaRPr lang="en-US" sz="1800" dirty="0"/>
          </a:p>
          <a:p>
            <a:pPr marL="742950" lvl="1" indent="-285750">
              <a:buFont typeface="Arial" panose="020B0604020202020204" pitchFamily="34" charset="0"/>
              <a:buChar char="•"/>
            </a:pPr>
            <a:endParaRPr lang="en-US" sz="1800" dirty="0"/>
          </a:p>
          <a:p>
            <a:pPr marL="742950" lvl="1"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Assess users’ ability to generate desired plans and understand relationship between scenes, priority, constraints, and their impact on plan</a:t>
            </a:r>
          </a:p>
          <a:p>
            <a:pPr marL="742950" lvl="1" indent="-285750">
              <a:buFont typeface="Arial" panose="020B0604020202020204" pitchFamily="34" charset="0"/>
              <a:buChar char="•"/>
            </a:pPr>
            <a:r>
              <a:rPr lang="en-US" sz="1800" dirty="0"/>
              <a:t>Human-in-the-loop evaluation</a:t>
            </a:r>
          </a:p>
        </p:txBody>
      </p:sp>
      <p:graphicFrame>
        <p:nvGraphicFramePr>
          <p:cNvPr id="4" name="Table 3">
            <a:extLst>
              <a:ext uri="{FF2B5EF4-FFF2-40B4-BE49-F238E27FC236}">
                <a16:creationId xmlns:a16="http://schemas.microsoft.com/office/drawing/2014/main" id="{4B1B6DBD-997B-BA3B-3D63-1139BFB8D153}"/>
              </a:ext>
            </a:extLst>
          </p:cNvPr>
          <p:cNvGraphicFramePr>
            <a:graphicFrameLocks noGrp="1"/>
          </p:cNvGraphicFramePr>
          <p:nvPr>
            <p:extLst>
              <p:ext uri="{D42A27DB-BD31-4B8C-83A1-F6EECF244321}">
                <p14:modId xmlns:p14="http://schemas.microsoft.com/office/powerpoint/2010/main" val="1258229458"/>
              </p:ext>
            </p:extLst>
          </p:nvPr>
        </p:nvGraphicFramePr>
        <p:xfrm>
          <a:off x="880929" y="2958433"/>
          <a:ext cx="7382141" cy="1195826"/>
        </p:xfrm>
        <a:graphic>
          <a:graphicData uri="http://schemas.openxmlformats.org/drawingml/2006/table">
            <a:tbl>
              <a:tblPr firstRow="1" firstCol="1" bandRow="1">
                <a:tableStyleId>{073A0DAA-6AF3-43AB-8588-CEC1D06C72B9}</a:tableStyleId>
              </a:tblPr>
              <a:tblGrid>
                <a:gridCol w="2492553">
                  <a:extLst>
                    <a:ext uri="{9D8B030D-6E8A-4147-A177-3AD203B41FA5}">
                      <a16:colId xmlns:a16="http://schemas.microsoft.com/office/drawing/2014/main" val="3198658846"/>
                    </a:ext>
                  </a:extLst>
                </a:gridCol>
                <a:gridCol w="2492553">
                  <a:extLst>
                    <a:ext uri="{9D8B030D-6E8A-4147-A177-3AD203B41FA5}">
                      <a16:colId xmlns:a16="http://schemas.microsoft.com/office/drawing/2014/main" val="3122112317"/>
                    </a:ext>
                  </a:extLst>
                </a:gridCol>
                <a:gridCol w="2397035">
                  <a:extLst>
                    <a:ext uri="{9D8B030D-6E8A-4147-A177-3AD203B41FA5}">
                      <a16:colId xmlns:a16="http://schemas.microsoft.com/office/drawing/2014/main" val="581343580"/>
                    </a:ext>
                  </a:extLst>
                </a:gridCol>
              </a:tblGrid>
              <a:tr h="218326">
                <a:tc rowSpan="2">
                  <a:txBody>
                    <a:bodyPr/>
                    <a:lstStyle/>
                    <a:p>
                      <a:pPr marL="0" marR="0" algn="ctr">
                        <a:spcBef>
                          <a:spcPts val="0"/>
                        </a:spcBef>
                        <a:spcAft>
                          <a:spcPts val="0"/>
                        </a:spcAft>
                      </a:pPr>
                      <a:r>
                        <a:rPr lang="en-US" sz="1400" dirty="0">
                          <a:effectLst/>
                        </a:rPr>
                        <a:t>Sensing Domain</a:t>
                      </a:r>
                      <a:endParaRPr lang="en-US" sz="1400" dirty="0">
                        <a:effectLst/>
                        <a:latin typeface="Times" pitchFamily="2" charset="0"/>
                        <a:ea typeface="Times New Roman" panose="02020603050405020304" pitchFamily="18" charset="0"/>
                        <a:cs typeface="Times New Roman" panose="02020603050405020304" pitchFamily="18" charset="0"/>
                      </a:endParaRPr>
                    </a:p>
                  </a:txBody>
                  <a:tcPr marL="109163" marR="109163" marT="54581" marB="54581" anchor="ctr"/>
                </a:tc>
                <a:tc gridSpan="2">
                  <a:txBody>
                    <a:bodyPr/>
                    <a:lstStyle/>
                    <a:p>
                      <a:pPr marL="0" marR="0" algn="ctr">
                        <a:spcBef>
                          <a:spcPts val="0"/>
                        </a:spcBef>
                        <a:spcAft>
                          <a:spcPts val="0"/>
                        </a:spcAft>
                      </a:pPr>
                      <a:r>
                        <a:rPr lang="en-US" sz="1400">
                          <a:effectLst/>
                        </a:rPr>
                        <a:t>Use Case Type</a:t>
                      </a:r>
                      <a:endParaRPr lang="en-US" sz="1400">
                        <a:effectLst/>
                        <a:latin typeface="Times" pitchFamily="2" charset="0"/>
                        <a:ea typeface="Times New Roman" panose="02020603050405020304" pitchFamily="18" charset="0"/>
                        <a:cs typeface="Times New Roman" panose="02020603050405020304" pitchFamily="18" charset="0"/>
                      </a:endParaRPr>
                    </a:p>
                  </a:txBody>
                  <a:tcPr marL="109163" marR="109163" marT="54581" marB="54581" anchor="ctr"/>
                </a:tc>
                <a:tc hMerge="1">
                  <a:txBody>
                    <a:bodyPr/>
                    <a:lstStyle/>
                    <a:p>
                      <a:endParaRPr lang="en-US"/>
                    </a:p>
                  </a:txBody>
                  <a:tcPr/>
                </a:tc>
                <a:extLst>
                  <a:ext uri="{0D108BD9-81ED-4DB2-BD59-A6C34878D82A}">
                    <a16:rowId xmlns:a16="http://schemas.microsoft.com/office/drawing/2014/main" val="336652687"/>
                  </a:ext>
                </a:extLst>
              </a:tr>
              <a:tr h="218326">
                <a:tc vMerge="1">
                  <a:txBody>
                    <a:bodyPr/>
                    <a:lstStyle/>
                    <a:p>
                      <a:endParaRPr lang="en-US"/>
                    </a:p>
                  </a:txBody>
                  <a:tcPr/>
                </a:tc>
                <a:tc>
                  <a:txBody>
                    <a:bodyPr/>
                    <a:lstStyle/>
                    <a:p>
                      <a:pPr marL="0" marR="0" algn="ctr">
                        <a:spcBef>
                          <a:spcPts val="0"/>
                        </a:spcBef>
                        <a:spcAft>
                          <a:spcPts val="0"/>
                        </a:spcAft>
                      </a:pPr>
                      <a:r>
                        <a:rPr lang="en-US" sz="1400">
                          <a:effectLst/>
                        </a:rPr>
                        <a:t>Nominal</a:t>
                      </a:r>
                      <a:endParaRPr lang="en-US" sz="1400">
                        <a:effectLst/>
                        <a:latin typeface="Times" pitchFamily="2" charset="0"/>
                        <a:ea typeface="Times New Roman" panose="02020603050405020304" pitchFamily="18" charset="0"/>
                        <a:cs typeface="Times New Roman" panose="02020603050405020304" pitchFamily="18" charset="0"/>
                      </a:endParaRPr>
                    </a:p>
                  </a:txBody>
                  <a:tcPr marL="81872" marR="81872" marT="0" marB="0" anchor="ctr"/>
                </a:tc>
                <a:tc>
                  <a:txBody>
                    <a:bodyPr/>
                    <a:lstStyle/>
                    <a:p>
                      <a:pPr marL="0" marR="0" algn="ctr">
                        <a:spcBef>
                          <a:spcPts val="0"/>
                        </a:spcBef>
                        <a:spcAft>
                          <a:spcPts val="0"/>
                        </a:spcAft>
                      </a:pPr>
                      <a:r>
                        <a:rPr lang="en-US" sz="1400">
                          <a:effectLst/>
                        </a:rPr>
                        <a:t>Stressing</a:t>
                      </a:r>
                      <a:endParaRPr lang="en-US" sz="1400">
                        <a:effectLst/>
                        <a:latin typeface="Times" pitchFamily="2" charset="0"/>
                        <a:ea typeface="Times New Roman" panose="02020603050405020304" pitchFamily="18" charset="0"/>
                        <a:cs typeface="Times New Roman" panose="02020603050405020304" pitchFamily="18" charset="0"/>
                      </a:endParaRPr>
                    </a:p>
                  </a:txBody>
                  <a:tcPr marL="81872" marR="81872" marT="0" marB="0" anchor="ctr"/>
                </a:tc>
                <a:extLst>
                  <a:ext uri="{0D108BD9-81ED-4DB2-BD59-A6C34878D82A}">
                    <a16:rowId xmlns:a16="http://schemas.microsoft.com/office/drawing/2014/main" val="1873851763"/>
                  </a:ext>
                </a:extLst>
              </a:tr>
              <a:tr h="218326">
                <a:tc>
                  <a:txBody>
                    <a:bodyPr/>
                    <a:lstStyle/>
                    <a:p>
                      <a:pPr marL="0" marR="0" algn="ctr">
                        <a:spcBef>
                          <a:spcPts val="0"/>
                        </a:spcBef>
                        <a:spcAft>
                          <a:spcPts val="0"/>
                        </a:spcAft>
                      </a:pPr>
                      <a:r>
                        <a:rPr lang="en-US" sz="1400">
                          <a:effectLst/>
                        </a:rPr>
                        <a:t>Methane</a:t>
                      </a:r>
                      <a:endParaRPr lang="en-US" sz="1400">
                        <a:effectLst/>
                        <a:latin typeface="Times" pitchFamily="2" charset="0"/>
                        <a:ea typeface="Times New Roman" panose="02020603050405020304" pitchFamily="18" charset="0"/>
                        <a:cs typeface="Times New Roman" panose="02020603050405020304" pitchFamily="18" charset="0"/>
                      </a:endParaRPr>
                    </a:p>
                  </a:txBody>
                  <a:tcPr marL="81872" marR="81872" marT="0" marB="0" anchor="ctr"/>
                </a:tc>
                <a:tc>
                  <a:txBody>
                    <a:bodyPr/>
                    <a:lstStyle/>
                    <a:p>
                      <a:pPr marL="0" marR="0" algn="ctr">
                        <a:spcBef>
                          <a:spcPts val="0"/>
                        </a:spcBef>
                        <a:spcAft>
                          <a:spcPts val="0"/>
                        </a:spcAft>
                      </a:pPr>
                      <a:r>
                        <a:rPr lang="en-US" sz="1400">
                          <a:effectLst/>
                        </a:rPr>
                        <a:t>Urban emissions</a:t>
                      </a:r>
                      <a:endParaRPr lang="en-US" sz="1400">
                        <a:effectLst/>
                        <a:latin typeface="Times" pitchFamily="2" charset="0"/>
                        <a:ea typeface="Times New Roman" panose="02020603050405020304" pitchFamily="18" charset="0"/>
                        <a:cs typeface="Times New Roman" panose="02020603050405020304" pitchFamily="18" charset="0"/>
                      </a:endParaRPr>
                    </a:p>
                  </a:txBody>
                  <a:tcPr marL="81872" marR="81872" marT="0" marB="0" anchor="ctr"/>
                </a:tc>
                <a:tc>
                  <a:txBody>
                    <a:bodyPr/>
                    <a:lstStyle/>
                    <a:p>
                      <a:pPr marL="0" marR="0" algn="ctr">
                        <a:spcBef>
                          <a:spcPts val="0"/>
                        </a:spcBef>
                        <a:spcAft>
                          <a:spcPts val="0"/>
                        </a:spcAft>
                      </a:pPr>
                      <a:r>
                        <a:rPr lang="en-US" sz="1400" dirty="0">
                          <a:effectLst/>
                        </a:rPr>
                        <a:t>Arctic permafrost thaw</a:t>
                      </a:r>
                      <a:endParaRPr lang="en-US" sz="1400" dirty="0">
                        <a:effectLst/>
                        <a:latin typeface="Times" pitchFamily="2" charset="0"/>
                        <a:ea typeface="Times New Roman" panose="02020603050405020304" pitchFamily="18" charset="0"/>
                        <a:cs typeface="Times New Roman" panose="02020603050405020304" pitchFamily="18" charset="0"/>
                      </a:endParaRPr>
                    </a:p>
                  </a:txBody>
                  <a:tcPr marL="81872" marR="81872" marT="0" marB="0" anchor="ctr"/>
                </a:tc>
                <a:extLst>
                  <a:ext uri="{0D108BD9-81ED-4DB2-BD59-A6C34878D82A}">
                    <a16:rowId xmlns:a16="http://schemas.microsoft.com/office/drawing/2014/main" val="3883838095"/>
                  </a:ext>
                </a:extLst>
              </a:tr>
              <a:tr h="436652">
                <a:tc>
                  <a:txBody>
                    <a:bodyPr/>
                    <a:lstStyle/>
                    <a:p>
                      <a:pPr marL="0" marR="0" algn="ctr">
                        <a:spcBef>
                          <a:spcPts val="0"/>
                        </a:spcBef>
                        <a:spcAft>
                          <a:spcPts val="0"/>
                        </a:spcAft>
                      </a:pPr>
                      <a:r>
                        <a:rPr lang="en-US" sz="1400">
                          <a:effectLst/>
                        </a:rPr>
                        <a:t>Nitrogen Dioxide</a:t>
                      </a:r>
                      <a:endParaRPr lang="en-US" sz="1400">
                        <a:effectLst/>
                        <a:latin typeface="Times" pitchFamily="2" charset="0"/>
                        <a:ea typeface="Times New Roman" panose="02020603050405020304" pitchFamily="18" charset="0"/>
                        <a:cs typeface="Times New Roman" panose="02020603050405020304" pitchFamily="18" charset="0"/>
                      </a:endParaRPr>
                    </a:p>
                  </a:txBody>
                  <a:tcPr marL="81872" marR="81872" marT="0" marB="0" anchor="ctr"/>
                </a:tc>
                <a:tc>
                  <a:txBody>
                    <a:bodyPr/>
                    <a:lstStyle/>
                    <a:p>
                      <a:pPr marL="0" marR="0" algn="ctr">
                        <a:spcBef>
                          <a:spcPts val="0"/>
                        </a:spcBef>
                        <a:spcAft>
                          <a:spcPts val="0"/>
                        </a:spcAft>
                      </a:pPr>
                      <a:r>
                        <a:rPr lang="en-US" sz="1400" dirty="0">
                          <a:effectLst/>
                        </a:rPr>
                        <a:t>Emissions Validation</a:t>
                      </a:r>
                      <a:endParaRPr lang="en-US" sz="1400" dirty="0">
                        <a:effectLst/>
                        <a:latin typeface="Times" pitchFamily="2" charset="0"/>
                        <a:ea typeface="Times New Roman" panose="02020603050405020304" pitchFamily="18" charset="0"/>
                        <a:cs typeface="Times New Roman" panose="02020603050405020304" pitchFamily="18" charset="0"/>
                      </a:endParaRPr>
                    </a:p>
                  </a:txBody>
                  <a:tcPr marL="81872" marR="81872" marT="0" marB="0" anchor="ctr"/>
                </a:tc>
                <a:tc>
                  <a:txBody>
                    <a:bodyPr/>
                    <a:lstStyle/>
                    <a:p>
                      <a:pPr marL="0" marR="0" algn="ctr">
                        <a:spcBef>
                          <a:spcPts val="0"/>
                        </a:spcBef>
                        <a:spcAft>
                          <a:spcPts val="0"/>
                        </a:spcAft>
                      </a:pPr>
                      <a:r>
                        <a:rPr lang="en-US" sz="1400" dirty="0">
                          <a:effectLst/>
                        </a:rPr>
                        <a:t>Upper </a:t>
                      </a:r>
                      <a:r>
                        <a:rPr lang="en-US" sz="1400">
                          <a:effectLst/>
                        </a:rPr>
                        <a:t>atmospheric lightning</a:t>
                      </a:r>
                      <a:endParaRPr lang="en-US" sz="1400" dirty="0">
                        <a:effectLst/>
                        <a:latin typeface="Times" pitchFamily="2" charset="0"/>
                        <a:ea typeface="Times New Roman" panose="02020603050405020304" pitchFamily="18" charset="0"/>
                        <a:cs typeface="Times New Roman" panose="02020603050405020304" pitchFamily="18" charset="0"/>
                      </a:endParaRPr>
                    </a:p>
                  </a:txBody>
                  <a:tcPr marL="81872" marR="81872" marT="0" marB="0" anchor="ctr"/>
                </a:tc>
                <a:extLst>
                  <a:ext uri="{0D108BD9-81ED-4DB2-BD59-A6C34878D82A}">
                    <a16:rowId xmlns:a16="http://schemas.microsoft.com/office/drawing/2014/main" val="142585296"/>
                  </a:ext>
                </a:extLst>
              </a:tr>
            </a:tbl>
          </a:graphicData>
        </a:graphic>
      </p:graphicFrame>
    </p:spTree>
    <p:extLst>
      <p:ext uri="{BB962C8B-B14F-4D97-AF65-F5344CB8AC3E}">
        <p14:creationId xmlns:p14="http://schemas.microsoft.com/office/powerpoint/2010/main" val="2073240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ChangeArrowheads="1"/>
          </p:cNvSpPr>
          <p:nvPr/>
        </p:nvSpPr>
        <p:spPr bwMode="auto">
          <a:xfrm>
            <a:off x="805743" y="1291248"/>
            <a:ext cx="7532513" cy="4866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9" tIns="45714" rIns="91429" bIns="45714"/>
          <a:lstStyle/>
          <a:p>
            <a:pPr algn="ctr">
              <a:lnSpc>
                <a:spcPct val="90000"/>
              </a:lnSpc>
              <a:spcBef>
                <a:spcPct val="20000"/>
              </a:spcBef>
            </a:pPr>
            <a:endParaRPr lang="en-US" sz="4000" dirty="0"/>
          </a:p>
          <a:p>
            <a:pPr algn="ctr">
              <a:lnSpc>
                <a:spcPct val="90000"/>
              </a:lnSpc>
              <a:spcBef>
                <a:spcPct val="20000"/>
              </a:spcBef>
            </a:pPr>
            <a:r>
              <a:rPr lang="en-US" sz="4000" dirty="0"/>
              <a:t>Thank You</a:t>
            </a:r>
          </a:p>
          <a:p>
            <a:pPr algn="ctr">
              <a:lnSpc>
                <a:spcPct val="90000"/>
              </a:lnSpc>
              <a:spcBef>
                <a:spcPct val="20000"/>
              </a:spcBef>
            </a:pPr>
            <a:endParaRPr lang="en-US" sz="4000" dirty="0"/>
          </a:p>
          <a:p>
            <a:pPr algn="ctr">
              <a:lnSpc>
                <a:spcPct val="90000"/>
              </a:lnSpc>
              <a:spcBef>
                <a:spcPct val="20000"/>
              </a:spcBef>
            </a:pPr>
            <a:endParaRPr lang="en-US" sz="2000" dirty="0"/>
          </a:p>
          <a:p>
            <a:pPr algn="ctr">
              <a:lnSpc>
                <a:spcPct val="90000"/>
              </a:lnSpc>
              <a:spcBef>
                <a:spcPct val="20000"/>
              </a:spcBef>
            </a:pPr>
            <a:r>
              <a:rPr lang="en-US" sz="2000" dirty="0" err="1"/>
              <a:t>Byran</a:t>
            </a:r>
            <a:r>
              <a:rPr lang="en-US" sz="2000" dirty="0"/>
              <a:t> Duncan, ILEOS co-I</a:t>
            </a:r>
          </a:p>
          <a:p>
            <a:pPr algn="ctr">
              <a:lnSpc>
                <a:spcPct val="90000"/>
              </a:lnSpc>
              <a:spcBef>
                <a:spcPct val="20000"/>
              </a:spcBef>
            </a:pPr>
            <a:r>
              <a:rPr lang="en-US" sz="2000" dirty="0">
                <a:solidFill>
                  <a:schemeClr val="accent6"/>
                </a:solidFill>
                <a:hlinkClick r:id="rId2">
                  <a:extLst>
                    <a:ext uri="{A12FA001-AC4F-418D-AE19-62706E023703}">
                      <ahyp:hlinkClr xmlns:ahyp="http://schemas.microsoft.com/office/drawing/2018/hyperlinkcolor" val="tx"/>
                    </a:ext>
                  </a:extLst>
                </a:hlinkClick>
              </a:rPr>
              <a:t>bryan.n.duncan@nasa.gov</a:t>
            </a:r>
            <a:endParaRPr lang="en-US" sz="2000" dirty="0">
              <a:solidFill>
                <a:schemeClr val="accent6"/>
              </a:solidFill>
            </a:endParaRPr>
          </a:p>
          <a:p>
            <a:pPr algn="ctr">
              <a:lnSpc>
                <a:spcPct val="90000"/>
              </a:lnSpc>
              <a:spcBef>
                <a:spcPct val="20000"/>
              </a:spcBef>
            </a:pPr>
            <a:endParaRPr lang="en-US" sz="2000" dirty="0"/>
          </a:p>
          <a:p>
            <a:pPr algn="ctr">
              <a:lnSpc>
                <a:spcPct val="90000"/>
              </a:lnSpc>
              <a:spcBef>
                <a:spcPct val="20000"/>
              </a:spcBef>
            </a:pPr>
            <a:r>
              <a:rPr lang="en-US" sz="2000" dirty="0"/>
              <a:t>Meghan Saephan, ILEOS PI</a:t>
            </a:r>
          </a:p>
          <a:p>
            <a:pPr algn="ctr">
              <a:lnSpc>
                <a:spcPct val="90000"/>
              </a:lnSpc>
              <a:spcBef>
                <a:spcPct val="20000"/>
              </a:spcBef>
            </a:pPr>
            <a:r>
              <a:rPr lang="en-US" sz="2000" dirty="0" err="1">
                <a:solidFill>
                  <a:schemeClr val="accent6"/>
                </a:solidFill>
                <a:hlinkClick r:id="rId3">
                  <a:extLst>
                    <a:ext uri="{A12FA001-AC4F-418D-AE19-62706E023703}">
                      <ahyp:hlinkClr xmlns:ahyp="http://schemas.microsoft.com/office/drawing/2018/hyperlinkcolor" val="tx"/>
                    </a:ext>
                  </a:extLst>
                </a:hlinkClick>
              </a:rPr>
              <a:t>meghan.saephan@nasa.gov</a:t>
            </a:r>
            <a:endParaRPr lang="en-US" sz="2000" dirty="0">
              <a:solidFill>
                <a:schemeClr val="accent6"/>
              </a:solidFill>
            </a:endParaRPr>
          </a:p>
          <a:p>
            <a:pPr algn="ctr">
              <a:lnSpc>
                <a:spcPct val="90000"/>
              </a:lnSpc>
              <a:spcBef>
                <a:spcPct val="20000"/>
              </a:spcBef>
            </a:pPr>
            <a:endParaRPr lang="en-US" sz="1200" dirty="0"/>
          </a:p>
        </p:txBody>
      </p:sp>
    </p:spTree>
    <p:extLst>
      <p:ext uri="{BB962C8B-B14F-4D97-AF65-F5344CB8AC3E}">
        <p14:creationId xmlns:p14="http://schemas.microsoft.com/office/powerpoint/2010/main" val="2852823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989BD-543C-2730-C8E3-27E7D5E3F43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135F8F8-ED0D-371A-D1F5-5DA6174EA94B}"/>
              </a:ext>
            </a:extLst>
          </p:cNvPr>
          <p:cNvSpPr>
            <a:spLocks noGrp="1"/>
          </p:cNvSpPr>
          <p:nvPr>
            <p:ph idx="1"/>
          </p:nvPr>
        </p:nvSpPr>
        <p:spPr/>
        <p:txBody>
          <a:bodyPr anchor="ctr"/>
          <a:lstStyle/>
          <a:p>
            <a:pPr marL="0" indent="0" algn="ctr">
              <a:buNone/>
            </a:pPr>
            <a:r>
              <a:rPr lang="en-US" dirty="0"/>
              <a:t>BACKUP</a:t>
            </a:r>
          </a:p>
        </p:txBody>
      </p:sp>
    </p:spTree>
    <p:extLst>
      <p:ext uri="{BB962C8B-B14F-4D97-AF65-F5344CB8AC3E}">
        <p14:creationId xmlns:p14="http://schemas.microsoft.com/office/powerpoint/2010/main" val="2541716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E254F02-EC41-CD1D-5527-F39365926160}"/>
              </a:ext>
            </a:extLst>
          </p:cNvPr>
          <p:cNvSpPr>
            <a:spLocks/>
          </p:cNvSpPr>
          <p:nvPr/>
        </p:nvSpPr>
        <p:spPr bwMode="auto">
          <a:xfrm>
            <a:off x="1367395" y="218690"/>
            <a:ext cx="68580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eaLnBrk="0" hangingPunct="0"/>
            <a:r>
              <a:rPr lang="en-US" sz="2400" b="1" dirty="0">
                <a:solidFill>
                  <a:schemeClr val="accent2"/>
                </a:solidFill>
                <a:latin typeface="Geneva" charset="0"/>
              </a:rPr>
              <a:t>Objectives</a:t>
            </a:r>
          </a:p>
        </p:txBody>
      </p:sp>
      <p:sp>
        <p:nvSpPr>
          <p:cNvPr id="4" name="Rectangle 3">
            <a:extLst>
              <a:ext uri="{FF2B5EF4-FFF2-40B4-BE49-F238E27FC236}">
                <a16:creationId xmlns:a16="http://schemas.microsoft.com/office/drawing/2014/main" id="{4F260BB3-D865-D0A4-3CA1-182C3264ECD6}"/>
              </a:ext>
            </a:extLst>
          </p:cNvPr>
          <p:cNvSpPr/>
          <p:nvPr/>
        </p:nvSpPr>
        <p:spPr>
          <a:xfrm>
            <a:off x="102743" y="1004942"/>
            <a:ext cx="8938516" cy="4339650"/>
          </a:xfrm>
          <a:prstGeom prst="rect">
            <a:avLst/>
          </a:prstGeom>
        </p:spPr>
        <p:txBody>
          <a:bodyPr wrap="square">
            <a:spAutoFit/>
          </a:bodyPr>
          <a:lstStyle/>
          <a:p>
            <a:pPr marL="285750" lvl="0" indent="-285750">
              <a:buFont typeface="Arial" panose="020B0604020202020204" pitchFamily="34" charset="0"/>
              <a:buChar char="•"/>
            </a:pPr>
            <a:r>
              <a:rPr lang="en-US" sz="1800" dirty="0"/>
              <a:t>Optimize fine-grained </a:t>
            </a:r>
            <a:r>
              <a:rPr lang="en-US" sz="1800" dirty="0" err="1"/>
              <a:t>spatio</a:t>
            </a:r>
            <a:r>
              <a:rPr lang="en-US" sz="1800" dirty="0"/>
              <a:t>-temporal resolution data collection of Earth observations, such as GHG-relevant gases</a:t>
            </a:r>
          </a:p>
          <a:p>
            <a:pPr algn="ctr">
              <a:spcBef>
                <a:spcPts val="1200"/>
              </a:spcBef>
              <a:spcAft>
                <a:spcPts val="1200"/>
              </a:spcAft>
            </a:pPr>
            <a:r>
              <a:rPr lang="en-US" sz="1800" dirty="0">
                <a:solidFill>
                  <a:schemeClr val="accent2"/>
                </a:solidFill>
              </a:rPr>
              <a:t>Novel automated target generation technology</a:t>
            </a:r>
          </a:p>
          <a:p>
            <a:pPr marL="285750" lvl="0" indent="-285750">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Incorporates </a:t>
            </a:r>
            <a:r>
              <a:rPr lang="en-US" altLang="en-US" sz="1800" i="1" dirty="0">
                <a:latin typeface="Arial" panose="020B0604020202020204" pitchFamily="34" charset="0"/>
                <a:cs typeface="Arial" panose="020B0604020202020204" pitchFamily="34" charset="0"/>
              </a:rPr>
              <a:t>coarse-grained satellite data </a:t>
            </a:r>
            <a:r>
              <a:rPr lang="en-US" altLang="en-US" sz="1800" dirty="0">
                <a:latin typeface="Arial" panose="020B0604020202020204" pitchFamily="34" charset="0"/>
                <a:cs typeface="Arial" panose="020B0604020202020204" pitchFamily="34" charset="0"/>
              </a:rPr>
              <a:t>and near real-time environmental (e.g., wind, weather, airspace constraints) data to generate high-value fine-grained resolution data collection plans.</a:t>
            </a:r>
          </a:p>
          <a:p>
            <a:pPr lvl="1" algn="ctr">
              <a:spcBef>
                <a:spcPts val="1200"/>
              </a:spcBef>
              <a:spcAft>
                <a:spcPts val="1200"/>
              </a:spcAft>
            </a:pPr>
            <a:r>
              <a:rPr lang="en-US" altLang="en-US" sz="1800" dirty="0">
                <a:solidFill>
                  <a:schemeClr val="accent2"/>
                </a:solidFill>
                <a:latin typeface="Arial" panose="020B0604020202020204" pitchFamily="34" charset="0"/>
                <a:cs typeface="Arial" panose="020B0604020202020204" pitchFamily="34" charset="0"/>
              </a:rPr>
              <a:t>State-of-the-art automated planning and scheduling algorithms</a:t>
            </a:r>
          </a:p>
          <a:p>
            <a:pPr marL="285750" lvl="0" indent="-285750">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Designed for  human operators; </a:t>
            </a:r>
            <a:r>
              <a:rPr lang="en-US" altLang="en-US" sz="1800" i="1" dirty="0">
                <a:latin typeface="Arial" panose="020B0604020202020204" pitchFamily="34" charset="0"/>
                <a:cs typeface="Arial" panose="020B0604020202020204" pitchFamily="34" charset="0"/>
              </a:rPr>
              <a:t>plan explanation and data provenance features</a:t>
            </a:r>
            <a:r>
              <a:rPr lang="en-US" altLang="en-US" sz="1800" dirty="0">
                <a:latin typeface="Arial" panose="020B0604020202020204" pitchFamily="34" charset="0"/>
                <a:cs typeface="Arial" panose="020B0604020202020204" pitchFamily="34" charset="0"/>
              </a:rPr>
              <a:t> will ensure science mission planners understand all key choices made while generating targets and plans.</a:t>
            </a:r>
          </a:p>
          <a:p>
            <a:pPr lvl="0" algn="ctr">
              <a:spcBef>
                <a:spcPts val="1200"/>
              </a:spcBef>
              <a:spcAft>
                <a:spcPts val="1200"/>
              </a:spcAft>
            </a:pPr>
            <a:r>
              <a:rPr lang="en-US" sz="1800" dirty="0">
                <a:solidFill>
                  <a:schemeClr val="accent2"/>
                </a:solidFill>
              </a:rPr>
              <a:t>Innovative techniques for user control and review of decision making</a:t>
            </a:r>
          </a:p>
          <a:p>
            <a:pPr lvl="0"/>
            <a:endParaRPr lang="en-US" sz="1800" dirty="0">
              <a:solidFill>
                <a:schemeClr val="accent2"/>
              </a:solidFill>
            </a:endParaRPr>
          </a:p>
        </p:txBody>
      </p:sp>
      <p:sp>
        <p:nvSpPr>
          <p:cNvPr id="5" name="Rectangle 4">
            <a:extLst>
              <a:ext uri="{FF2B5EF4-FFF2-40B4-BE49-F238E27FC236}">
                <a16:creationId xmlns:a16="http://schemas.microsoft.com/office/drawing/2014/main" id="{AEB64EEC-149A-7587-9B72-177B749AFA57}"/>
              </a:ext>
            </a:extLst>
          </p:cNvPr>
          <p:cNvSpPr/>
          <p:nvPr/>
        </p:nvSpPr>
        <p:spPr>
          <a:xfrm>
            <a:off x="577455" y="4991268"/>
            <a:ext cx="7989089" cy="121235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lvl="0" algn="ctr"/>
            <a:endParaRPr lang="en-US" dirty="0">
              <a:solidFill>
                <a:schemeClr val="accent2"/>
              </a:solidFill>
            </a:endParaRPr>
          </a:p>
          <a:p>
            <a:r>
              <a:rPr lang="en-US" altLang="en-US" b="1" dirty="0">
                <a:latin typeface="Arial" panose="020B0604020202020204" pitchFamily="34" charset="0"/>
                <a:cs typeface="Arial" panose="020B0604020202020204" pitchFamily="34" charset="0"/>
              </a:rPr>
              <a:t>IMPACT</a:t>
            </a:r>
            <a:r>
              <a:rPr lang="en-US" altLang="en-US" dirty="0">
                <a:latin typeface="Arial" panose="020B0604020202020204" pitchFamily="34" charset="0"/>
                <a:cs typeface="Arial" panose="020B0604020202020204" pitchFamily="34" charset="0"/>
              </a:rPr>
              <a:t>: Reduced cost for Earth observations in environments ranging from arctic to urban to offshore (some previously inaccessible), continuous observations not possible for current field/in-situ campaigns, improved science outcomes</a:t>
            </a:r>
          </a:p>
          <a:p>
            <a:pPr algn="ctr"/>
            <a:endParaRPr lang="en-US" dirty="0"/>
          </a:p>
        </p:txBody>
      </p:sp>
    </p:spTree>
    <p:extLst>
      <p:ext uri="{BB962C8B-B14F-4D97-AF65-F5344CB8AC3E}">
        <p14:creationId xmlns:p14="http://schemas.microsoft.com/office/powerpoint/2010/main" val="3046762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7F4DA01-CBBD-CC47-BF9D-AE0C6E3C6537}"/>
              </a:ext>
            </a:extLst>
          </p:cNvPr>
          <p:cNvSpPr>
            <a:spLocks/>
          </p:cNvSpPr>
          <p:nvPr/>
        </p:nvSpPr>
        <p:spPr bwMode="auto">
          <a:xfrm>
            <a:off x="1367395" y="218690"/>
            <a:ext cx="68580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eaLnBrk="0" hangingPunct="0"/>
            <a:r>
              <a:rPr lang="en-US" sz="2400" b="1" dirty="0">
                <a:solidFill>
                  <a:schemeClr val="accent2"/>
                </a:solidFill>
                <a:latin typeface="Geneva" charset="0"/>
              </a:rPr>
              <a:t>Reporter: Targets and Plans</a:t>
            </a:r>
          </a:p>
        </p:txBody>
      </p:sp>
      <p:pic>
        <p:nvPicPr>
          <p:cNvPr id="6" name="Picture 5" descr="A screenshot of a map&#10;&#10;Description automatically generated">
            <a:extLst>
              <a:ext uri="{FF2B5EF4-FFF2-40B4-BE49-F238E27FC236}">
                <a16:creationId xmlns:a16="http://schemas.microsoft.com/office/drawing/2014/main" id="{01230155-C5F9-2927-3A18-5EB4EA8500AB}"/>
              </a:ext>
            </a:extLst>
          </p:cNvPr>
          <p:cNvPicPr>
            <a:picLocks noChangeAspect="1"/>
          </p:cNvPicPr>
          <p:nvPr/>
        </p:nvPicPr>
        <p:blipFill>
          <a:blip r:embed="rId2"/>
          <a:stretch>
            <a:fillRect/>
          </a:stretch>
        </p:blipFill>
        <p:spPr>
          <a:xfrm>
            <a:off x="264122" y="1063817"/>
            <a:ext cx="5197111" cy="2952734"/>
          </a:xfrm>
          <a:prstGeom prst="rect">
            <a:avLst/>
          </a:prstGeom>
          <a:solidFill>
            <a:schemeClr val="bg1"/>
          </a:solidFill>
          <a:ln>
            <a:solidFill>
              <a:schemeClr val="tx1"/>
            </a:solidFill>
          </a:ln>
        </p:spPr>
      </p:pic>
      <p:pic>
        <p:nvPicPr>
          <p:cNvPr id="7" name="Picture 6" descr="A map of the world&#10;&#10;Description automatically generated">
            <a:extLst>
              <a:ext uri="{FF2B5EF4-FFF2-40B4-BE49-F238E27FC236}">
                <a16:creationId xmlns:a16="http://schemas.microsoft.com/office/drawing/2014/main" id="{654ACDCC-B8AF-3FDC-0353-91E2E4A95144}"/>
              </a:ext>
            </a:extLst>
          </p:cNvPr>
          <p:cNvPicPr>
            <a:picLocks noChangeAspect="1"/>
          </p:cNvPicPr>
          <p:nvPr/>
        </p:nvPicPr>
        <p:blipFill>
          <a:blip r:embed="rId3"/>
          <a:stretch>
            <a:fillRect/>
          </a:stretch>
        </p:blipFill>
        <p:spPr>
          <a:xfrm>
            <a:off x="3297121" y="3255760"/>
            <a:ext cx="5197112" cy="2970586"/>
          </a:xfrm>
          <a:prstGeom prst="rect">
            <a:avLst/>
          </a:prstGeom>
          <a:ln>
            <a:solidFill>
              <a:schemeClr val="tx1"/>
            </a:solidFill>
          </a:ln>
        </p:spPr>
      </p:pic>
      <p:sp>
        <p:nvSpPr>
          <p:cNvPr id="8" name="TextBox 7">
            <a:extLst>
              <a:ext uri="{FF2B5EF4-FFF2-40B4-BE49-F238E27FC236}">
                <a16:creationId xmlns:a16="http://schemas.microsoft.com/office/drawing/2014/main" id="{A9C47075-9908-4804-5120-393EFC7BB783}"/>
              </a:ext>
            </a:extLst>
          </p:cNvPr>
          <p:cNvSpPr txBox="1"/>
          <p:nvPr/>
        </p:nvSpPr>
        <p:spPr>
          <a:xfrm>
            <a:off x="5895677" y="1990512"/>
            <a:ext cx="857607" cy="338554"/>
          </a:xfrm>
          <a:prstGeom prst="rect">
            <a:avLst/>
          </a:prstGeom>
          <a:noFill/>
        </p:spPr>
        <p:txBody>
          <a:bodyPr wrap="none" rtlCol="0">
            <a:spAutoFit/>
          </a:bodyPr>
          <a:lstStyle/>
          <a:p>
            <a:r>
              <a:rPr lang="en-US" dirty="0"/>
              <a:t>Targets</a:t>
            </a:r>
          </a:p>
        </p:txBody>
      </p:sp>
      <p:sp>
        <p:nvSpPr>
          <p:cNvPr id="9" name="TextBox 8">
            <a:extLst>
              <a:ext uri="{FF2B5EF4-FFF2-40B4-BE49-F238E27FC236}">
                <a16:creationId xmlns:a16="http://schemas.microsoft.com/office/drawing/2014/main" id="{7F800CC5-6728-5640-D86D-D2E8441C1757}"/>
              </a:ext>
            </a:extLst>
          </p:cNvPr>
          <p:cNvSpPr txBox="1"/>
          <p:nvPr/>
        </p:nvSpPr>
        <p:spPr>
          <a:xfrm>
            <a:off x="1920133" y="4952171"/>
            <a:ext cx="593432" cy="338554"/>
          </a:xfrm>
          <a:prstGeom prst="rect">
            <a:avLst/>
          </a:prstGeom>
          <a:noFill/>
        </p:spPr>
        <p:txBody>
          <a:bodyPr wrap="none" rtlCol="0">
            <a:spAutoFit/>
          </a:bodyPr>
          <a:lstStyle/>
          <a:p>
            <a:r>
              <a:rPr lang="en-US" dirty="0"/>
              <a:t>Plan</a:t>
            </a:r>
          </a:p>
        </p:txBody>
      </p:sp>
    </p:spTree>
    <p:extLst>
      <p:ext uri="{BB962C8B-B14F-4D97-AF65-F5344CB8AC3E}">
        <p14:creationId xmlns:p14="http://schemas.microsoft.com/office/powerpoint/2010/main" val="3719141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4126A-992D-ABDA-9189-280AB485B73B}"/>
              </a:ext>
            </a:extLst>
          </p:cNvPr>
          <p:cNvSpPr>
            <a:spLocks noGrp="1"/>
          </p:cNvSpPr>
          <p:nvPr>
            <p:ph type="title"/>
          </p:nvPr>
        </p:nvSpPr>
        <p:spPr/>
        <p:txBody>
          <a:bodyPr/>
          <a:lstStyle/>
          <a:p>
            <a:r>
              <a:rPr lang="en-US" dirty="0"/>
              <a:t>Targeter Pipeline</a:t>
            </a:r>
          </a:p>
        </p:txBody>
      </p:sp>
      <p:pic>
        <p:nvPicPr>
          <p:cNvPr id="7" name="Graphic 6">
            <a:extLst>
              <a:ext uri="{FF2B5EF4-FFF2-40B4-BE49-F238E27FC236}">
                <a16:creationId xmlns:a16="http://schemas.microsoft.com/office/drawing/2014/main" id="{1D59C02B-163F-BD4D-D35B-99DA4024856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6466" y="1945453"/>
            <a:ext cx="8551069" cy="2050256"/>
          </a:xfrm>
          <a:prstGeom prst="rect">
            <a:avLst/>
          </a:prstGeom>
        </p:spPr>
      </p:pic>
      <p:sp>
        <p:nvSpPr>
          <p:cNvPr id="8" name="TextBox 7">
            <a:extLst>
              <a:ext uri="{FF2B5EF4-FFF2-40B4-BE49-F238E27FC236}">
                <a16:creationId xmlns:a16="http://schemas.microsoft.com/office/drawing/2014/main" id="{FC417830-C954-2B76-C4C0-C23E3D4C85A5}"/>
              </a:ext>
            </a:extLst>
          </p:cNvPr>
          <p:cNvSpPr txBox="1"/>
          <p:nvPr/>
        </p:nvSpPr>
        <p:spPr>
          <a:xfrm>
            <a:off x="1683428" y="4074125"/>
            <a:ext cx="1578006" cy="1015663"/>
          </a:xfrm>
          <a:prstGeom prst="rect">
            <a:avLst/>
          </a:prstGeom>
          <a:noFill/>
        </p:spPr>
        <p:txBody>
          <a:bodyPr wrap="square" rtlCol="0">
            <a:spAutoFit/>
          </a:bodyPr>
          <a:lstStyle/>
          <a:p>
            <a:pPr marL="214313" indent="-214313">
              <a:buFont typeface="Arial" panose="020B0604020202020204" pitchFamily="34" charset="0"/>
              <a:buChar char="•"/>
            </a:pPr>
            <a:r>
              <a:rPr lang="en-US" sz="1200" dirty="0"/>
              <a:t>Build the ‘features’ of a ‘pixel’</a:t>
            </a:r>
          </a:p>
          <a:p>
            <a:pPr marL="214313" indent="-214313">
              <a:buFont typeface="Arial" panose="020B0604020202020204" pitchFamily="34" charset="0"/>
              <a:buChar char="•"/>
            </a:pPr>
            <a:r>
              <a:rPr lang="en-US" sz="1200" dirty="0"/>
              <a:t>Pixel resolution ~1km</a:t>
            </a:r>
          </a:p>
        </p:txBody>
      </p:sp>
      <p:sp>
        <p:nvSpPr>
          <p:cNvPr id="10" name="TextBox 9">
            <a:extLst>
              <a:ext uri="{FF2B5EF4-FFF2-40B4-BE49-F238E27FC236}">
                <a16:creationId xmlns:a16="http://schemas.microsoft.com/office/drawing/2014/main" id="{DD98696A-A032-BF0F-73CF-5AED9AF5175A}"/>
              </a:ext>
            </a:extLst>
          </p:cNvPr>
          <p:cNvSpPr txBox="1"/>
          <p:nvPr/>
        </p:nvSpPr>
        <p:spPr>
          <a:xfrm>
            <a:off x="3193743" y="4036640"/>
            <a:ext cx="1578006" cy="646331"/>
          </a:xfrm>
          <a:prstGeom prst="rect">
            <a:avLst/>
          </a:prstGeom>
          <a:noFill/>
        </p:spPr>
        <p:txBody>
          <a:bodyPr wrap="square" rtlCol="0">
            <a:spAutoFit/>
          </a:bodyPr>
          <a:lstStyle/>
          <a:p>
            <a:pPr marL="214313" indent="-214313">
              <a:buFont typeface="Arial" panose="020B0604020202020204" pitchFamily="34" charset="0"/>
              <a:buChar char="•"/>
            </a:pPr>
            <a:r>
              <a:rPr lang="en-US" sz="1200" dirty="0"/>
              <a:t>Cluster regions with similar feature spaces</a:t>
            </a:r>
          </a:p>
        </p:txBody>
      </p:sp>
      <p:sp>
        <p:nvSpPr>
          <p:cNvPr id="11" name="TextBox 10">
            <a:extLst>
              <a:ext uri="{FF2B5EF4-FFF2-40B4-BE49-F238E27FC236}">
                <a16:creationId xmlns:a16="http://schemas.microsoft.com/office/drawing/2014/main" id="{8FC3513F-1433-BD52-06E3-91837D1683D6}"/>
              </a:ext>
            </a:extLst>
          </p:cNvPr>
          <p:cNvSpPr txBox="1"/>
          <p:nvPr/>
        </p:nvSpPr>
        <p:spPr>
          <a:xfrm>
            <a:off x="4771749" y="3970250"/>
            <a:ext cx="1578006" cy="830997"/>
          </a:xfrm>
          <a:prstGeom prst="rect">
            <a:avLst/>
          </a:prstGeom>
          <a:noFill/>
        </p:spPr>
        <p:txBody>
          <a:bodyPr wrap="square" rtlCol="0">
            <a:spAutoFit/>
          </a:bodyPr>
          <a:lstStyle/>
          <a:p>
            <a:pPr marL="214313" indent="-214313">
              <a:buFont typeface="Arial" panose="020B0604020202020204" pitchFamily="34" charset="0"/>
              <a:buChar char="•"/>
            </a:pPr>
            <a:r>
              <a:rPr lang="en-US" sz="1200" dirty="0"/>
              <a:t>Choose Clusters based on their mean values of the features</a:t>
            </a:r>
          </a:p>
        </p:txBody>
      </p:sp>
      <p:sp>
        <p:nvSpPr>
          <p:cNvPr id="12" name="TextBox 11">
            <a:extLst>
              <a:ext uri="{FF2B5EF4-FFF2-40B4-BE49-F238E27FC236}">
                <a16:creationId xmlns:a16="http://schemas.microsoft.com/office/drawing/2014/main" id="{3D064792-6068-38D3-2FF9-E25A8E88E5DA}"/>
              </a:ext>
            </a:extLst>
          </p:cNvPr>
          <p:cNvSpPr txBox="1"/>
          <p:nvPr/>
        </p:nvSpPr>
        <p:spPr>
          <a:xfrm>
            <a:off x="6542845" y="3970250"/>
            <a:ext cx="1578006" cy="1384995"/>
          </a:xfrm>
          <a:prstGeom prst="rect">
            <a:avLst/>
          </a:prstGeom>
          <a:noFill/>
        </p:spPr>
        <p:txBody>
          <a:bodyPr wrap="square" rtlCol="0">
            <a:spAutoFit/>
          </a:bodyPr>
          <a:lstStyle/>
          <a:p>
            <a:pPr marL="214313" indent="-214313">
              <a:buFont typeface="Arial" panose="020B0604020202020204" pitchFamily="34" charset="0"/>
              <a:buChar char="•"/>
            </a:pPr>
            <a:r>
              <a:rPr lang="en-US" sz="1200" dirty="0"/>
              <a:t>Segment Clusters of interest</a:t>
            </a:r>
          </a:p>
          <a:p>
            <a:pPr marL="214313" indent="-214313">
              <a:buFont typeface="Arial" panose="020B0604020202020204" pitchFamily="34" charset="0"/>
              <a:buChar char="•"/>
            </a:pPr>
            <a:r>
              <a:rPr lang="en-US" sz="1200" dirty="0"/>
              <a:t>Assign Segment Value based on formulation by SMEs</a:t>
            </a:r>
          </a:p>
        </p:txBody>
      </p:sp>
      <p:sp>
        <p:nvSpPr>
          <p:cNvPr id="13" name="TextBox 12">
            <a:extLst>
              <a:ext uri="{FF2B5EF4-FFF2-40B4-BE49-F238E27FC236}">
                <a16:creationId xmlns:a16="http://schemas.microsoft.com/office/drawing/2014/main" id="{7D84B735-6D1E-7D46-668B-D1833B994DA1}"/>
              </a:ext>
            </a:extLst>
          </p:cNvPr>
          <p:cNvSpPr txBox="1"/>
          <p:nvPr/>
        </p:nvSpPr>
        <p:spPr>
          <a:xfrm>
            <a:off x="240805" y="4074125"/>
            <a:ext cx="1578006" cy="646331"/>
          </a:xfrm>
          <a:prstGeom prst="rect">
            <a:avLst/>
          </a:prstGeom>
          <a:noFill/>
        </p:spPr>
        <p:txBody>
          <a:bodyPr wrap="square" rtlCol="0">
            <a:spAutoFit/>
          </a:bodyPr>
          <a:lstStyle/>
          <a:p>
            <a:pPr marL="214313" indent="-214313">
              <a:buFont typeface="Arial" panose="020B0604020202020204" pitchFamily="34" charset="0"/>
              <a:buChar char="•"/>
            </a:pPr>
            <a:r>
              <a:rPr lang="en-US" sz="1200" dirty="0"/>
              <a:t>Data sources selected based on science case</a:t>
            </a:r>
          </a:p>
        </p:txBody>
      </p:sp>
    </p:spTree>
    <p:extLst>
      <p:ext uri="{BB962C8B-B14F-4D97-AF65-F5344CB8AC3E}">
        <p14:creationId xmlns:p14="http://schemas.microsoft.com/office/powerpoint/2010/main" val="1473087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Chart&#10;&#10;Description automatically generated">
            <a:extLst>
              <a:ext uri="{FF2B5EF4-FFF2-40B4-BE49-F238E27FC236}">
                <a16:creationId xmlns:a16="http://schemas.microsoft.com/office/drawing/2014/main" id="{0D87EA41-B013-0672-2867-F1DFCF60649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894337" y="3442059"/>
            <a:ext cx="3049612" cy="2033075"/>
          </a:xfrm>
          <a:prstGeom prst="rect">
            <a:avLst/>
          </a:prstGeom>
        </p:spPr>
      </p:pic>
      <p:pic>
        <p:nvPicPr>
          <p:cNvPr id="26" name="Picture 25" descr="A picture containing chart&#10;&#10;Description automatically generated">
            <a:extLst>
              <a:ext uri="{FF2B5EF4-FFF2-40B4-BE49-F238E27FC236}">
                <a16:creationId xmlns:a16="http://schemas.microsoft.com/office/drawing/2014/main" id="{8D3CD4FE-0EEE-E33F-451A-9FED3FFBC3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828903" y="3457058"/>
            <a:ext cx="2800361" cy="1866907"/>
          </a:xfrm>
          <a:prstGeom prst="rect">
            <a:avLst/>
          </a:prstGeom>
        </p:spPr>
      </p:pic>
      <p:sp>
        <p:nvSpPr>
          <p:cNvPr id="2" name="Title 1">
            <a:extLst>
              <a:ext uri="{FF2B5EF4-FFF2-40B4-BE49-F238E27FC236}">
                <a16:creationId xmlns:a16="http://schemas.microsoft.com/office/drawing/2014/main" id="{9BB4126A-992D-ABDA-9189-280AB485B73B}"/>
              </a:ext>
            </a:extLst>
          </p:cNvPr>
          <p:cNvSpPr>
            <a:spLocks noGrp="1"/>
          </p:cNvSpPr>
          <p:nvPr>
            <p:ph type="title"/>
          </p:nvPr>
        </p:nvSpPr>
        <p:spPr/>
        <p:txBody>
          <a:bodyPr/>
          <a:lstStyle/>
          <a:p>
            <a:r>
              <a:rPr lang="en-US" dirty="0"/>
              <a:t>Features(1/3)</a:t>
            </a:r>
          </a:p>
        </p:txBody>
      </p:sp>
      <p:sp>
        <p:nvSpPr>
          <p:cNvPr id="4" name="TextBox 3">
            <a:extLst>
              <a:ext uri="{FF2B5EF4-FFF2-40B4-BE49-F238E27FC236}">
                <a16:creationId xmlns:a16="http://schemas.microsoft.com/office/drawing/2014/main" id="{B6ABB7DF-4E1D-0D7E-8201-82099FA2F5C7}"/>
              </a:ext>
            </a:extLst>
          </p:cNvPr>
          <p:cNvSpPr txBox="1"/>
          <p:nvPr/>
        </p:nvSpPr>
        <p:spPr>
          <a:xfrm>
            <a:off x="574298" y="2054171"/>
            <a:ext cx="2997643" cy="323165"/>
          </a:xfrm>
          <a:prstGeom prst="rect">
            <a:avLst/>
          </a:prstGeom>
          <a:noFill/>
        </p:spPr>
        <p:txBody>
          <a:bodyPr wrap="square" rtlCol="0">
            <a:spAutoFit/>
          </a:bodyPr>
          <a:lstStyle/>
          <a:p>
            <a:r>
              <a:rPr lang="en-US" sz="1500" dirty="0"/>
              <a:t>Cloud feature</a:t>
            </a:r>
          </a:p>
        </p:txBody>
      </p:sp>
      <p:sp>
        <p:nvSpPr>
          <p:cNvPr id="11" name="TextBox 10">
            <a:extLst>
              <a:ext uri="{FF2B5EF4-FFF2-40B4-BE49-F238E27FC236}">
                <a16:creationId xmlns:a16="http://schemas.microsoft.com/office/drawing/2014/main" id="{C2C72AA9-D9C4-0764-D193-C68F3316476B}"/>
              </a:ext>
            </a:extLst>
          </p:cNvPr>
          <p:cNvSpPr txBox="1"/>
          <p:nvPr/>
        </p:nvSpPr>
        <p:spPr>
          <a:xfrm>
            <a:off x="1173691" y="5323965"/>
            <a:ext cx="876407" cy="276999"/>
          </a:xfrm>
          <a:prstGeom prst="rect">
            <a:avLst/>
          </a:prstGeom>
          <a:noFill/>
        </p:spPr>
        <p:txBody>
          <a:bodyPr wrap="square" rtlCol="0">
            <a:spAutoFit/>
          </a:bodyPr>
          <a:lstStyle/>
          <a:p>
            <a:r>
              <a:rPr lang="en-US" sz="1200" dirty="0"/>
              <a:t>(9:30 ET)</a:t>
            </a:r>
          </a:p>
        </p:txBody>
      </p:sp>
      <p:sp>
        <p:nvSpPr>
          <p:cNvPr id="14" name="TextBox 13">
            <a:extLst>
              <a:ext uri="{FF2B5EF4-FFF2-40B4-BE49-F238E27FC236}">
                <a16:creationId xmlns:a16="http://schemas.microsoft.com/office/drawing/2014/main" id="{878A9C69-448B-EE95-9125-FAE195B2B3D5}"/>
              </a:ext>
            </a:extLst>
          </p:cNvPr>
          <p:cNvSpPr txBox="1"/>
          <p:nvPr/>
        </p:nvSpPr>
        <p:spPr>
          <a:xfrm>
            <a:off x="3995435" y="5348176"/>
            <a:ext cx="987626" cy="276999"/>
          </a:xfrm>
          <a:prstGeom prst="rect">
            <a:avLst/>
          </a:prstGeom>
          <a:noFill/>
        </p:spPr>
        <p:txBody>
          <a:bodyPr wrap="square" rtlCol="0">
            <a:spAutoFit/>
          </a:bodyPr>
          <a:lstStyle/>
          <a:p>
            <a:r>
              <a:rPr lang="en-US" sz="1200" dirty="0"/>
              <a:t>(12:30 ET)</a:t>
            </a:r>
          </a:p>
        </p:txBody>
      </p:sp>
      <p:sp>
        <p:nvSpPr>
          <p:cNvPr id="15" name="TextBox 14">
            <a:extLst>
              <a:ext uri="{FF2B5EF4-FFF2-40B4-BE49-F238E27FC236}">
                <a16:creationId xmlns:a16="http://schemas.microsoft.com/office/drawing/2014/main" id="{29DA643E-DF29-B6A1-AC81-51DE62B19E6C}"/>
              </a:ext>
            </a:extLst>
          </p:cNvPr>
          <p:cNvSpPr txBox="1"/>
          <p:nvPr/>
        </p:nvSpPr>
        <p:spPr>
          <a:xfrm>
            <a:off x="7065622" y="5275474"/>
            <a:ext cx="987625" cy="276999"/>
          </a:xfrm>
          <a:prstGeom prst="rect">
            <a:avLst/>
          </a:prstGeom>
          <a:noFill/>
        </p:spPr>
        <p:txBody>
          <a:bodyPr wrap="square" rtlCol="0">
            <a:spAutoFit/>
          </a:bodyPr>
          <a:lstStyle/>
          <a:p>
            <a:r>
              <a:rPr lang="en-US" sz="1200" dirty="0"/>
              <a:t>(15:30 ET)</a:t>
            </a:r>
          </a:p>
        </p:txBody>
      </p:sp>
      <p:pic>
        <p:nvPicPr>
          <p:cNvPr id="20" name="Picture 19">
            <a:extLst>
              <a:ext uri="{FF2B5EF4-FFF2-40B4-BE49-F238E27FC236}">
                <a16:creationId xmlns:a16="http://schemas.microsoft.com/office/drawing/2014/main" id="{D8B36DC7-A31B-E842-2A65-734D09AD3C73}"/>
              </a:ext>
            </a:extLst>
          </p:cNvPr>
          <p:cNvPicPr>
            <a:picLocks noChangeAspect="1"/>
          </p:cNvPicPr>
          <p:nvPr/>
        </p:nvPicPr>
        <p:blipFill>
          <a:blip r:embed="rId4"/>
          <a:stretch>
            <a:fillRect/>
          </a:stretch>
        </p:blipFill>
        <p:spPr>
          <a:xfrm>
            <a:off x="1616314" y="2395433"/>
            <a:ext cx="2047625" cy="1154822"/>
          </a:xfrm>
          <a:prstGeom prst="rect">
            <a:avLst/>
          </a:prstGeom>
        </p:spPr>
      </p:pic>
      <p:sp>
        <p:nvSpPr>
          <p:cNvPr id="21" name="TextBox 20">
            <a:extLst>
              <a:ext uri="{FF2B5EF4-FFF2-40B4-BE49-F238E27FC236}">
                <a16:creationId xmlns:a16="http://schemas.microsoft.com/office/drawing/2014/main" id="{89BF77A7-F56E-11C9-21C2-5E03A5313195}"/>
              </a:ext>
            </a:extLst>
          </p:cNvPr>
          <p:cNvSpPr txBox="1"/>
          <p:nvPr/>
        </p:nvSpPr>
        <p:spPr>
          <a:xfrm>
            <a:off x="3995434" y="2354254"/>
            <a:ext cx="4519916" cy="715581"/>
          </a:xfrm>
          <a:prstGeom prst="rect">
            <a:avLst/>
          </a:prstGeom>
          <a:noFill/>
        </p:spPr>
        <p:txBody>
          <a:bodyPr wrap="square">
            <a:spAutoFit/>
          </a:bodyPr>
          <a:lstStyle/>
          <a:p>
            <a:pPr marL="214313" indent="-214313">
              <a:buFont typeface="Arial" panose="020B0604020202020204" pitchFamily="34" charset="0"/>
              <a:buChar char="•"/>
            </a:pPr>
            <a:r>
              <a:rPr lang="en-US" sz="1350" dirty="0"/>
              <a:t>Less clouds =&gt; good observation possible</a:t>
            </a:r>
          </a:p>
          <a:p>
            <a:pPr marL="214313" indent="-214313">
              <a:buFont typeface="Arial" panose="020B0604020202020204" pitchFamily="34" charset="0"/>
              <a:buChar char="•"/>
            </a:pPr>
            <a:r>
              <a:rPr lang="en-US" sz="1350" dirty="0"/>
              <a:t>If clouds are above a threshold, then the area is completely deprioritized.</a:t>
            </a:r>
          </a:p>
        </p:txBody>
      </p:sp>
      <p:pic>
        <p:nvPicPr>
          <p:cNvPr id="22" name="Picture 21" descr="Chart, treemap chart&#10;&#10;Description automatically generated">
            <a:extLst>
              <a:ext uri="{FF2B5EF4-FFF2-40B4-BE49-F238E27FC236}">
                <a16:creationId xmlns:a16="http://schemas.microsoft.com/office/drawing/2014/main" id="{53241D1D-F547-238A-4C54-0A5D12E9810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16742" y="3457057"/>
            <a:ext cx="2904217" cy="1936145"/>
          </a:xfrm>
          <a:prstGeom prst="rect">
            <a:avLst/>
          </a:prstGeom>
        </p:spPr>
      </p:pic>
    </p:spTree>
    <p:extLst>
      <p:ext uri="{BB962C8B-B14F-4D97-AF65-F5344CB8AC3E}">
        <p14:creationId xmlns:p14="http://schemas.microsoft.com/office/powerpoint/2010/main" val="1573521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Chart&#10;&#10;Description automatically generated">
            <a:extLst>
              <a:ext uri="{FF2B5EF4-FFF2-40B4-BE49-F238E27FC236}">
                <a16:creationId xmlns:a16="http://schemas.microsoft.com/office/drawing/2014/main" id="{A952DFF8-FD47-13D8-DA96-A45815C65DE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855016" y="3429000"/>
            <a:ext cx="3059497" cy="2039665"/>
          </a:xfrm>
          <a:prstGeom prst="rect">
            <a:avLst/>
          </a:prstGeom>
        </p:spPr>
      </p:pic>
      <p:pic>
        <p:nvPicPr>
          <p:cNvPr id="8" name="Picture 7" descr="Chart&#10;&#10;Description automatically generated">
            <a:extLst>
              <a:ext uri="{FF2B5EF4-FFF2-40B4-BE49-F238E27FC236}">
                <a16:creationId xmlns:a16="http://schemas.microsoft.com/office/drawing/2014/main" id="{691D6C82-56B3-E09A-C15D-BA6E67B72DF9}"/>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899967" y="3411962"/>
            <a:ext cx="3059497" cy="2039665"/>
          </a:xfrm>
          <a:prstGeom prst="rect">
            <a:avLst/>
          </a:prstGeom>
        </p:spPr>
      </p:pic>
      <p:pic>
        <p:nvPicPr>
          <p:cNvPr id="6" name="Picture 5" descr="Chart&#10;&#10;Description automatically generated">
            <a:extLst>
              <a:ext uri="{FF2B5EF4-FFF2-40B4-BE49-F238E27FC236}">
                <a16:creationId xmlns:a16="http://schemas.microsoft.com/office/drawing/2014/main" id="{C780DB4D-7941-B854-E476-7ECA894BDAC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25042" y="3429000"/>
            <a:ext cx="3059497" cy="2039664"/>
          </a:xfrm>
          <a:prstGeom prst="rect">
            <a:avLst/>
          </a:prstGeom>
        </p:spPr>
      </p:pic>
      <p:sp>
        <p:nvSpPr>
          <p:cNvPr id="2" name="Title 1">
            <a:extLst>
              <a:ext uri="{FF2B5EF4-FFF2-40B4-BE49-F238E27FC236}">
                <a16:creationId xmlns:a16="http://schemas.microsoft.com/office/drawing/2014/main" id="{9BB4126A-992D-ABDA-9189-280AB485B73B}"/>
              </a:ext>
            </a:extLst>
          </p:cNvPr>
          <p:cNvSpPr>
            <a:spLocks noGrp="1"/>
          </p:cNvSpPr>
          <p:nvPr>
            <p:ph type="title"/>
          </p:nvPr>
        </p:nvSpPr>
        <p:spPr/>
        <p:txBody>
          <a:bodyPr/>
          <a:lstStyle/>
          <a:p>
            <a:r>
              <a:rPr lang="en-US" dirty="0"/>
              <a:t>Features (2/3)</a:t>
            </a:r>
          </a:p>
        </p:txBody>
      </p:sp>
      <p:sp>
        <p:nvSpPr>
          <p:cNvPr id="4" name="TextBox 3">
            <a:extLst>
              <a:ext uri="{FF2B5EF4-FFF2-40B4-BE49-F238E27FC236}">
                <a16:creationId xmlns:a16="http://schemas.microsoft.com/office/drawing/2014/main" id="{B6ABB7DF-4E1D-0D7E-8201-82099FA2F5C7}"/>
              </a:ext>
            </a:extLst>
          </p:cNvPr>
          <p:cNvSpPr txBox="1"/>
          <p:nvPr/>
        </p:nvSpPr>
        <p:spPr>
          <a:xfrm>
            <a:off x="574298" y="2054171"/>
            <a:ext cx="2997643" cy="323165"/>
          </a:xfrm>
          <a:prstGeom prst="rect">
            <a:avLst/>
          </a:prstGeom>
          <a:noFill/>
        </p:spPr>
        <p:txBody>
          <a:bodyPr wrap="square" rtlCol="0">
            <a:spAutoFit/>
          </a:bodyPr>
          <a:lstStyle/>
          <a:p>
            <a:r>
              <a:rPr lang="en-US" sz="1500" dirty="0"/>
              <a:t>NO2 feature</a:t>
            </a:r>
          </a:p>
        </p:txBody>
      </p:sp>
      <p:sp>
        <p:nvSpPr>
          <p:cNvPr id="11" name="TextBox 10">
            <a:extLst>
              <a:ext uri="{FF2B5EF4-FFF2-40B4-BE49-F238E27FC236}">
                <a16:creationId xmlns:a16="http://schemas.microsoft.com/office/drawing/2014/main" id="{C2C72AA9-D9C4-0764-D193-C68F3316476B}"/>
              </a:ext>
            </a:extLst>
          </p:cNvPr>
          <p:cNvSpPr txBox="1"/>
          <p:nvPr/>
        </p:nvSpPr>
        <p:spPr>
          <a:xfrm>
            <a:off x="1244596" y="5420179"/>
            <a:ext cx="876407" cy="276999"/>
          </a:xfrm>
          <a:prstGeom prst="rect">
            <a:avLst/>
          </a:prstGeom>
          <a:noFill/>
        </p:spPr>
        <p:txBody>
          <a:bodyPr wrap="square" rtlCol="0">
            <a:spAutoFit/>
          </a:bodyPr>
          <a:lstStyle/>
          <a:p>
            <a:r>
              <a:rPr lang="en-US" sz="1200" dirty="0"/>
              <a:t>(9:30 ET)</a:t>
            </a:r>
          </a:p>
        </p:txBody>
      </p:sp>
      <p:sp>
        <p:nvSpPr>
          <p:cNvPr id="14" name="TextBox 13">
            <a:extLst>
              <a:ext uri="{FF2B5EF4-FFF2-40B4-BE49-F238E27FC236}">
                <a16:creationId xmlns:a16="http://schemas.microsoft.com/office/drawing/2014/main" id="{878A9C69-448B-EE95-9125-FAE195B2B3D5}"/>
              </a:ext>
            </a:extLst>
          </p:cNvPr>
          <p:cNvSpPr txBox="1"/>
          <p:nvPr/>
        </p:nvSpPr>
        <p:spPr>
          <a:xfrm>
            <a:off x="4055005" y="5371433"/>
            <a:ext cx="1087445" cy="276999"/>
          </a:xfrm>
          <a:prstGeom prst="rect">
            <a:avLst/>
          </a:prstGeom>
          <a:noFill/>
        </p:spPr>
        <p:txBody>
          <a:bodyPr wrap="square" rtlCol="0">
            <a:spAutoFit/>
          </a:bodyPr>
          <a:lstStyle/>
          <a:p>
            <a:r>
              <a:rPr lang="en-US" sz="1200" dirty="0"/>
              <a:t>(12:30 ET)</a:t>
            </a:r>
          </a:p>
        </p:txBody>
      </p:sp>
      <p:sp>
        <p:nvSpPr>
          <p:cNvPr id="15" name="TextBox 14">
            <a:extLst>
              <a:ext uri="{FF2B5EF4-FFF2-40B4-BE49-F238E27FC236}">
                <a16:creationId xmlns:a16="http://schemas.microsoft.com/office/drawing/2014/main" id="{29DA643E-DF29-B6A1-AC81-51DE62B19E6C}"/>
              </a:ext>
            </a:extLst>
          </p:cNvPr>
          <p:cNvSpPr txBox="1"/>
          <p:nvPr/>
        </p:nvSpPr>
        <p:spPr>
          <a:xfrm>
            <a:off x="7176444" y="5369348"/>
            <a:ext cx="1018149" cy="276999"/>
          </a:xfrm>
          <a:prstGeom prst="rect">
            <a:avLst/>
          </a:prstGeom>
          <a:noFill/>
        </p:spPr>
        <p:txBody>
          <a:bodyPr wrap="square" rtlCol="0">
            <a:spAutoFit/>
          </a:bodyPr>
          <a:lstStyle/>
          <a:p>
            <a:r>
              <a:rPr lang="en-US" sz="1200" dirty="0"/>
              <a:t>(15:30 ET)</a:t>
            </a:r>
          </a:p>
        </p:txBody>
      </p:sp>
      <p:sp>
        <p:nvSpPr>
          <p:cNvPr id="26" name="TextBox 25">
            <a:extLst>
              <a:ext uri="{FF2B5EF4-FFF2-40B4-BE49-F238E27FC236}">
                <a16:creationId xmlns:a16="http://schemas.microsoft.com/office/drawing/2014/main" id="{DC1C7A61-E42C-F98D-B89B-77E649F0D8B9}"/>
              </a:ext>
            </a:extLst>
          </p:cNvPr>
          <p:cNvSpPr txBox="1"/>
          <p:nvPr/>
        </p:nvSpPr>
        <p:spPr>
          <a:xfrm>
            <a:off x="497342" y="2598219"/>
            <a:ext cx="6905153" cy="877163"/>
          </a:xfrm>
          <a:prstGeom prst="rect">
            <a:avLst/>
          </a:prstGeom>
          <a:noFill/>
        </p:spPr>
        <p:txBody>
          <a:bodyPr wrap="square">
            <a:spAutoFit/>
          </a:bodyPr>
          <a:lstStyle/>
          <a:p>
            <a:r>
              <a:rPr lang="en-US" sz="1350" dirty="0"/>
              <a:t>The weights ‘a’, ‘b’, ‘c’ depend upon the GEOS-CF TROPCOL-NO2 which is a measure of continental influence. </a:t>
            </a:r>
            <a:r>
              <a:rPr lang="en-US" sz="1200" dirty="0"/>
              <a:t>If the </a:t>
            </a:r>
            <a:r>
              <a:rPr lang="en-US" sz="1350" dirty="0"/>
              <a:t>GEOS-CF TROPCOL-NO2 is above</a:t>
            </a:r>
            <a:r>
              <a:rPr lang="en-US" sz="1200" dirty="0"/>
              <a:t> a threshold, the </a:t>
            </a:r>
            <a:r>
              <a:rPr lang="en-US" sz="1200" dirty="0" err="1"/>
              <a:t>Tropomi</a:t>
            </a:r>
            <a:r>
              <a:rPr lang="en-US" sz="1200" dirty="0"/>
              <a:t> NO2 reading is deemphasized.</a:t>
            </a:r>
          </a:p>
          <a:p>
            <a:r>
              <a:rPr lang="en-US" sz="1200" dirty="0"/>
              <a:t>(Land-water mask has been applied prior to normalization of the </a:t>
            </a:r>
            <a:r>
              <a:rPr lang="en-US" sz="1200" dirty="0" err="1"/>
              <a:t>Tropomi</a:t>
            </a:r>
            <a:r>
              <a:rPr lang="en-US" sz="1200" dirty="0"/>
              <a:t> NO2 data)</a:t>
            </a:r>
          </a:p>
        </p:txBody>
      </p:sp>
      <p:pic>
        <p:nvPicPr>
          <p:cNvPr id="16" name="Picture 15">
            <a:extLst>
              <a:ext uri="{FF2B5EF4-FFF2-40B4-BE49-F238E27FC236}">
                <a16:creationId xmlns:a16="http://schemas.microsoft.com/office/drawing/2014/main" id="{1E09ABAD-04EB-4829-8527-CFBF9935F0B1}"/>
              </a:ext>
            </a:extLst>
          </p:cNvPr>
          <p:cNvPicPr>
            <a:picLocks noChangeAspect="1"/>
          </p:cNvPicPr>
          <p:nvPr/>
        </p:nvPicPr>
        <p:blipFill>
          <a:blip r:embed="rId4"/>
          <a:stretch>
            <a:fillRect/>
          </a:stretch>
        </p:blipFill>
        <p:spPr>
          <a:xfrm>
            <a:off x="3515438" y="1421762"/>
            <a:ext cx="4679156" cy="921544"/>
          </a:xfrm>
          <a:prstGeom prst="rect">
            <a:avLst/>
          </a:prstGeom>
        </p:spPr>
      </p:pic>
    </p:spTree>
    <p:extLst>
      <p:ext uri="{BB962C8B-B14F-4D97-AF65-F5344CB8AC3E}">
        <p14:creationId xmlns:p14="http://schemas.microsoft.com/office/powerpoint/2010/main" val="2881809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435386B-17F1-5A6D-9529-DC1E0B27D32B}"/>
              </a:ext>
            </a:extLst>
          </p:cNvPr>
          <p:cNvSpPr>
            <a:spLocks/>
          </p:cNvSpPr>
          <p:nvPr/>
        </p:nvSpPr>
        <p:spPr bwMode="auto">
          <a:xfrm>
            <a:off x="1367395" y="218690"/>
            <a:ext cx="68580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eaLnBrk="0" hangingPunct="0"/>
            <a:r>
              <a:rPr lang="en-US" sz="2400" b="1" dirty="0" err="1">
                <a:solidFill>
                  <a:schemeClr val="accent2"/>
                </a:solidFill>
                <a:latin typeface="Geneva" charset="0"/>
              </a:rPr>
              <a:t>Targeter</a:t>
            </a:r>
            <a:endParaRPr lang="en-US" sz="2400" b="1" dirty="0">
              <a:solidFill>
                <a:schemeClr val="accent2"/>
              </a:solidFill>
              <a:latin typeface="Geneva" charset="0"/>
            </a:endParaRPr>
          </a:p>
        </p:txBody>
      </p:sp>
      <p:pic>
        <p:nvPicPr>
          <p:cNvPr id="6" name="Picture 5" descr="Graphical user interface&#10;&#10;Description automatically generated with low confidence">
            <a:extLst>
              <a:ext uri="{FF2B5EF4-FFF2-40B4-BE49-F238E27FC236}">
                <a16:creationId xmlns:a16="http://schemas.microsoft.com/office/drawing/2014/main" id="{BEF0ED1D-12B0-6AD7-54A1-33D145AE6BE6}"/>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46407" y="1037562"/>
            <a:ext cx="8584058" cy="4292029"/>
          </a:xfrm>
          <a:prstGeom prst="rect">
            <a:avLst/>
          </a:prstGeom>
        </p:spPr>
      </p:pic>
      <p:sp>
        <p:nvSpPr>
          <p:cNvPr id="8" name="TextBox 7">
            <a:extLst>
              <a:ext uri="{FF2B5EF4-FFF2-40B4-BE49-F238E27FC236}">
                <a16:creationId xmlns:a16="http://schemas.microsoft.com/office/drawing/2014/main" id="{7BAA874C-38DF-554E-12EF-1F4CF05933B1}"/>
              </a:ext>
            </a:extLst>
          </p:cNvPr>
          <p:cNvSpPr txBox="1"/>
          <p:nvPr/>
        </p:nvSpPr>
        <p:spPr>
          <a:xfrm>
            <a:off x="279971" y="5511468"/>
            <a:ext cx="8584058" cy="830997"/>
          </a:xfrm>
          <a:prstGeom prst="rect">
            <a:avLst/>
          </a:prstGeom>
          <a:noFill/>
        </p:spPr>
        <p:txBody>
          <a:bodyPr wrap="square">
            <a:spAutoFit/>
          </a:bodyPr>
          <a:lstStyle/>
          <a:p>
            <a:r>
              <a:rPr lang="en-US" dirty="0">
                <a:effectLst/>
                <a:latin typeface="Helvetica" pitchFamily="2" charset="0"/>
              </a:rPr>
              <a:t>The </a:t>
            </a:r>
            <a:r>
              <a:rPr lang="en-US" dirty="0" err="1">
                <a:effectLst/>
                <a:latin typeface="Helvetica" pitchFamily="2" charset="0"/>
              </a:rPr>
              <a:t>Targeter</a:t>
            </a:r>
            <a:r>
              <a:rPr lang="en-US" dirty="0">
                <a:effectLst/>
                <a:latin typeface="Helvetica" pitchFamily="2" charset="0"/>
              </a:rPr>
              <a:t> leverages a pixel value module to assign pixel values from varying inputs (left). It then groups similar pixels (middle), and then breaks these groups into scenes with values aggregated from the pixels within them (right).</a:t>
            </a:r>
          </a:p>
        </p:txBody>
      </p:sp>
    </p:spTree>
    <p:extLst>
      <p:ext uri="{BB962C8B-B14F-4D97-AF65-F5344CB8AC3E}">
        <p14:creationId xmlns:p14="http://schemas.microsoft.com/office/powerpoint/2010/main" val="475944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53CB9-8954-F8BA-246C-64FEB34697E4}"/>
              </a:ext>
            </a:extLst>
          </p:cNvPr>
          <p:cNvSpPr>
            <a:spLocks/>
          </p:cNvSpPr>
          <p:nvPr/>
        </p:nvSpPr>
        <p:spPr bwMode="auto">
          <a:xfrm>
            <a:off x="1367395" y="218690"/>
            <a:ext cx="68580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eaLnBrk="0" hangingPunct="0"/>
            <a:r>
              <a:rPr lang="en-US" sz="2400" b="1" dirty="0">
                <a:solidFill>
                  <a:schemeClr val="accent2"/>
                </a:solidFill>
                <a:latin typeface="Geneva" charset="0"/>
              </a:rPr>
              <a:t>Planner</a:t>
            </a:r>
          </a:p>
        </p:txBody>
      </p:sp>
      <p:pic>
        <p:nvPicPr>
          <p:cNvPr id="4" name="Picture 3" descr="Table&#10;&#10;Description automatically generated">
            <a:extLst>
              <a:ext uri="{FF2B5EF4-FFF2-40B4-BE49-F238E27FC236}">
                <a16:creationId xmlns:a16="http://schemas.microsoft.com/office/drawing/2014/main" id="{2B38D129-AE3B-745A-CBD5-C618662AD84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74943" y="1017142"/>
            <a:ext cx="7994113" cy="4106067"/>
          </a:xfrm>
          <a:prstGeom prst="rect">
            <a:avLst/>
          </a:prstGeom>
        </p:spPr>
      </p:pic>
      <p:sp>
        <p:nvSpPr>
          <p:cNvPr id="6" name="TextBox 5">
            <a:extLst>
              <a:ext uri="{FF2B5EF4-FFF2-40B4-BE49-F238E27FC236}">
                <a16:creationId xmlns:a16="http://schemas.microsoft.com/office/drawing/2014/main" id="{AE082558-1707-26A1-9EAA-E44C2E1B50EA}"/>
              </a:ext>
            </a:extLst>
          </p:cNvPr>
          <p:cNvSpPr txBox="1"/>
          <p:nvPr/>
        </p:nvSpPr>
        <p:spPr>
          <a:xfrm>
            <a:off x="439219" y="5302249"/>
            <a:ext cx="8385185" cy="830997"/>
          </a:xfrm>
          <a:prstGeom prst="rect">
            <a:avLst/>
          </a:prstGeom>
          <a:noFill/>
        </p:spPr>
        <p:txBody>
          <a:bodyPr wrap="square">
            <a:spAutoFit/>
          </a:bodyPr>
          <a:lstStyle/>
          <a:p>
            <a:r>
              <a:rPr lang="en-US" dirty="0">
                <a:effectLst/>
                <a:latin typeface="Helvetica" pitchFamily="2" charset="0"/>
              </a:rPr>
              <a:t>The Planner determines which scenes should be visited and in which order (left),</a:t>
            </a:r>
          </a:p>
          <a:p>
            <a:r>
              <a:rPr lang="en-US" dirty="0">
                <a:effectLst/>
                <a:latin typeface="Helvetica" pitchFamily="2" charset="0"/>
              </a:rPr>
              <a:t>detailed behaviors within each scene (middle), and refines routes for traveling between and within scenes with wind speed and velocity and HALE UAS operating constraints (right).</a:t>
            </a:r>
          </a:p>
        </p:txBody>
      </p:sp>
    </p:spTree>
    <p:extLst>
      <p:ext uri="{BB962C8B-B14F-4D97-AF65-F5344CB8AC3E}">
        <p14:creationId xmlns:p14="http://schemas.microsoft.com/office/powerpoint/2010/main" val="820932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235A5-A52A-DD70-38ED-1DF1E54336B8}"/>
              </a:ext>
            </a:extLst>
          </p:cNvPr>
          <p:cNvSpPr>
            <a:spLocks/>
          </p:cNvSpPr>
          <p:nvPr/>
        </p:nvSpPr>
        <p:spPr bwMode="auto">
          <a:xfrm>
            <a:off x="1367395" y="218690"/>
            <a:ext cx="68580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eaLnBrk="0" hangingPunct="0"/>
            <a:r>
              <a:rPr lang="en-US" sz="2400" b="1" dirty="0">
                <a:solidFill>
                  <a:schemeClr val="accent2"/>
                </a:solidFill>
                <a:latin typeface="Geneva" charset="0"/>
              </a:rPr>
              <a:t>Reporter</a:t>
            </a:r>
          </a:p>
        </p:txBody>
      </p:sp>
      <p:pic>
        <p:nvPicPr>
          <p:cNvPr id="4" name="Picture 3" descr="Map&#10;&#10;Description automatically generated with medium confidence">
            <a:extLst>
              <a:ext uri="{FF2B5EF4-FFF2-40B4-BE49-F238E27FC236}">
                <a16:creationId xmlns:a16="http://schemas.microsoft.com/office/drawing/2014/main" id="{07581927-0628-B7EF-910C-9FA432E25E35}"/>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21733" y="1147710"/>
            <a:ext cx="5300533" cy="4093481"/>
          </a:xfrm>
          <a:prstGeom prst="rect">
            <a:avLst/>
          </a:prstGeom>
        </p:spPr>
      </p:pic>
      <p:sp>
        <p:nvSpPr>
          <p:cNvPr id="6" name="TextBox 5">
            <a:extLst>
              <a:ext uri="{FF2B5EF4-FFF2-40B4-BE49-F238E27FC236}">
                <a16:creationId xmlns:a16="http://schemas.microsoft.com/office/drawing/2014/main" id="{7269D2DF-F08C-EA59-BD48-51129C6E446E}"/>
              </a:ext>
            </a:extLst>
          </p:cNvPr>
          <p:cNvSpPr txBox="1"/>
          <p:nvPr/>
        </p:nvSpPr>
        <p:spPr>
          <a:xfrm>
            <a:off x="915331" y="5366710"/>
            <a:ext cx="7762127" cy="830997"/>
          </a:xfrm>
          <a:prstGeom prst="rect">
            <a:avLst/>
          </a:prstGeom>
          <a:noFill/>
        </p:spPr>
        <p:txBody>
          <a:bodyPr wrap="square">
            <a:spAutoFit/>
          </a:bodyPr>
          <a:lstStyle/>
          <a:p>
            <a:r>
              <a:rPr lang="en-US" dirty="0">
                <a:effectLst/>
                <a:latin typeface="Helvetica" pitchFamily="2" charset="0"/>
              </a:rPr>
              <a:t>The Reporter provides explanations for </a:t>
            </a:r>
            <a:r>
              <a:rPr lang="en-US" dirty="0" err="1">
                <a:effectLst/>
                <a:latin typeface="Helvetica" pitchFamily="2" charset="0"/>
              </a:rPr>
              <a:t>Targeter</a:t>
            </a:r>
            <a:r>
              <a:rPr lang="en-US" dirty="0">
                <a:effectLst/>
                <a:latin typeface="Helvetica" pitchFamily="2" charset="0"/>
              </a:rPr>
              <a:t> and Planner outputs to the user. For example, explanations include icon and </a:t>
            </a:r>
            <a:r>
              <a:rPr lang="en-US" dirty="0" err="1">
                <a:effectLst/>
                <a:latin typeface="Helvetica" pitchFamily="2" charset="0"/>
              </a:rPr>
              <a:t>popout</a:t>
            </a:r>
            <a:r>
              <a:rPr lang="en-US" dirty="0">
                <a:effectLst/>
                <a:latin typeface="Helvetica" pitchFamily="2" charset="0"/>
              </a:rPr>
              <a:t> descriptions of why scenes were not included in a flight.</a:t>
            </a:r>
          </a:p>
        </p:txBody>
      </p:sp>
    </p:spTree>
    <p:extLst>
      <p:ext uri="{BB962C8B-B14F-4D97-AF65-F5344CB8AC3E}">
        <p14:creationId xmlns:p14="http://schemas.microsoft.com/office/powerpoint/2010/main" val="18786527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1438965-EC2A-8FE1-96AF-AB4F9FF026AE}"/>
              </a:ext>
            </a:extLst>
          </p:cNvPr>
          <p:cNvSpPr>
            <a:spLocks/>
          </p:cNvSpPr>
          <p:nvPr/>
        </p:nvSpPr>
        <p:spPr bwMode="auto">
          <a:xfrm>
            <a:off x="1367395" y="218690"/>
            <a:ext cx="68580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eaLnBrk="0" hangingPunct="0"/>
            <a:r>
              <a:rPr lang="en-US" sz="2400" b="1" dirty="0" err="1">
                <a:solidFill>
                  <a:schemeClr val="accent2"/>
                </a:solidFill>
                <a:latin typeface="Geneva" charset="0"/>
              </a:rPr>
              <a:t>Targeter</a:t>
            </a:r>
            <a:endParaRPr lang="en-US" sz="2400" b="1" dirty="0">
              <a:solidFill>
                <a:schemeClr val="accent2"/>
              </a:solidFill>
              <a:latin typeface="Geneva" charset="0"/>
            </a:endParaRPr>
          </a:p>
        </p:txBody>
      </p:sp>
      <p:grpSp>
        <p:nvGrpSpPr>
          <p:cNvPr id="16" name="Group 15">
            <a:extLst>
              <a:ext uri="{FF2B5EF4-FFF2-40B4-BE49-F238E27FC236}">
                <a16:creationId xmlns:a16="http://schemas.microsoft.com/office/drawing/2014/main" id="{8FBC9744-BB25-6473-A563-807A63E680F5}"/>
              </a:ext>
            </a:extLst>
          </p:cNvPr>
          <p:cNvGrpSpPr/>
          <p:nvPr/>
        </p:nvGrpSpPr>
        <p:grpSpPr>
          <a:xfrm>
            <a:off x="331365" y="1075329"/>
            <a:ext cx="8481269" cy="2580675"/>
            <a:chOff x="293615" y="1098958"/>
            <a:chExt cx="8481269" cy="2580675"/>
          </a:xfrm>
        </p:grpSpPr>
        <p:sp>
          <p:nvSpPr>
            <p:cNvPr id="15" name="Rectangle 14">
              <a:extLst>
                <a:ext uri="{FF2B5EF4-FFF2-40B4-BE49-F238E27FC236}">
                  <a16:creationId xmlns:a16="http://schemas.microsoft.com/office/drawing/2014/main" id="{91BE3372-5895-D0F9-64C3-169C335638F1}"/>
                </a:ext>
              </a:extLst>
            </p:cNvPr>
            <p:cNvSpPr/>
            <p:nvPr/>
          </p:nvSpPr>
          <p:spPr>
            <a:xfrm>
              <a:off x="293615" y="1098958"/>
              <a:ext cx="8481269" cy="2580675"/>
            </a:xfrm>
            <a:prstGeom prst="rect">
              <a:avLst/>
            </a:prstGeom>
            <a:solidFill>
              <a:schemeClr val="accent3">
                <a:lumMod val="85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13" name="TextBox 12">
              <a:extLst>
                <a:ext uri="{FF2B5EF4-FFF2-40B4-BE49-F238E27FC236}">
                  <a16:creationId xmlns:a16="http://schemas.microsoft.com/office/drawing/2014/main" id="{33D09E9B-3E14-924B-F874-63F351E1EC90}"/>
                </a:ext>
              </a:extLst>
            </p:cNvPr>
            <p:cNvSpPr txBox="1"/>
            <p:nvPr/>
          </p:nvSpPr>
          <p:spPr>
            <a:xfrm>
              <a:off x="439839" y="1400809"/>
              <a:ext cx="3785784" cy="1815882"/>
            </a:xfrm>
            <a:prstGeom prst="rect">
              <a:avLst/>
            </a:prstGeom>
            <a:noFill/>
          </p:spPr>
          <p:txBody>
            <a:bodyPr wrap="square">
              <a:spAutoFit/>
            </a:bodyPr>
            <a:lstStyle/>
            <a:p>
              <a:r>
                <a:rPr lang="en-US" b="1" u="sng" dirty="0"/>
                <a:t>Interest values:</a:t>
              </a:r>
            </a:p>
            <a:p>
              <a:pPr marL="214313" indent="-214313">
                <a:buFont typeface="Arial" panose="020B0604020202020204" pitchFamily="34" charset="0"/>
                <a:buChar char="•"/>
              </a:pPr>
              <a:r>
                <a:rPr lang="en-US" dirty="0"/>
                <a:t>Unique for each use case</a:t>
              </a:r>
            </a:p>
            <a:p>
              <a:pPr marL="214313" indent="-214313">
                <a:buFont typeface="Arial" panose="020B0604020202020204" pitchFamily="34" charset="0"/>
                <a:buChar char="•"/>
              </a:pPr>
              <a:r>
                <a:rPr lang="en-US" dirty="0"/>
                <a:t>Based on available coarse-grained data (satellite measurements, meteorological, etc.)</a:t>
              </a:r>
            </a:p>
            <a:p>
              <a:pPr marL="214313" indent="-214313">
                <a:buFont typeface="Arial" panose="020B0604020202020204" pitchFamily="34" charset="0"/>
                <a:buChar char="•"/>
              </a:pPr>
              <a:r>
                <a:rPr lang="en-US" dirty="0"/>
                <a:t>Leverage Science SME domain knowledge to provide priority</a:t>
              </a:r>
            </a:p>
          </p:txBody>
        </p:sp>
        <p:sp>
          <p:nvSpPr>
            <p:cNvPr id="14" name="TextBox 13">
              <a:extLst>
                <a:ext uri="{FF2B5EF4-FFF2-40B4-BE49-F238E27FC236}">
                  <a16:creationId xmlns:a16="http://schemas.microsoft.com/office/drawing/2014/main" id="{8E654DB1-654A-B547-766F-1BBA6F86CB3C}"/>
                </a:ext>
              </a:extLst>
            </p:cNvPr>
            <p:cNvSpPr txBox="1"/>
            <p:nvPr/>
          </p:nvSpPr>
          <p:spPr>
            <a:xfrm>
              <a:off x="4479721" y="1158188"/>
              <a:ext cx="4091396" cy="2462213"/>
            </a:xfrm>
            <a:prstGeom prst="rect">
              <a:avLst/>
            </a:prstGeom>
            <a:solidFill>
              <a:schemeClr val="bg1">
                <a:alpha val="33000"/>
              </a:schemeClr>
            </a:solidFill>
            <a:ln>
              <a:solidFill>
                <a:schemeClr val="tx1"/>
              </a:solidFill>
            </a:ln>
          </p:spPr>
          <p:txBody>
            <a:bodyPr wrap="square" rtlCol="0">
              <a:spAutoFit/>
            </a:bodyPr>
            <a:lstStyle/>
            <a:p>
              <a:pPr lvl="1"/>
              <a:r>
                <a:rPr lang="en-US" sz="1400" dirty="0">
                  <a:solidFill>
                    <a:schemeClr val="accent6"/>
                  </a:solidFill>
                </a:rPr>
                <a:t>NO</a:t>
              </a:r>
              <a:r>
                <a:rPr lang="en-US" sz="1400" baseline="-25000" dirty="0">
                  <a:solidFill>
                    <a:schemeClr val="accent6"/>
                  </a:solidFill>
                </a:rPr>
                <a:t>2 </a:t>
              </a:r>
              <a:r>
                <a:rPr lang="en-US" sz="1400" dirty="0">
                  <a:solidFill>
                    <a:schemeClr val="accent6"/>
                  </a:solidFill>
                </a:rPr>
                <a:t>Use Case Coarse Grained Data:</a:t>
              </a:r>
            </a:p>
            <a:p>
              <a:pPr marL="742950" lvl="1" indent="-285750">
                <a:buFont typeface="Arial" panose="020B0604020202020204" pitchFamily="34" charset="0"/>
                <a:buChar char="•"/>
              </a:pPr>
              <a:r>
                <a:rPr lang="en-US" sz="1400" dirty="0"/>
                <a:t>Land cover (target water)</a:t>
              </a:r>
            </a:p>
            <a:p>
              <a:pPr marL="742950" lvl="1" indent="-285750">
                <a:buFont typeface="Arial" panose="020B0604020202020204" pitchFamily="34" charset="0"/>
                <a:buChar char="•"/>
              </a:pPr>
              <a:r>
                <a:rPr lang="en-US" sz="1400" dirty="0"/>
                <a:t>Measured satellite NO</a:t>
              </a:r>
              <a:r>
                <a:rPr lang="en-US" sz="1400" baseline="-25000" dirty="0"/>
                <a:t>2</a:t>
              </a:r>
            </a:p>
            <a:p>
              <a:pPr marL="742950" lvl="1" indent="-285750">
                <a:buFont typeface="Arial" panose="020B0604020202020204" pitchFamily="34" charset="0"/>
                <a:buChar char="•"/>
              </a:pPr>
              <a:r>
                <a:rPr lang="en-US" sz="1400" dirty="0"/>
                <a:t>Cloud cover</a:t>
              </a:r>
            </a:p>
            <a:p>
              <a:pPr marL="742950" lvl="1" indent="-285750">
                <a:buFont typeface="Arial" panose="020B0604020202020204" pitchFamily="34" charset="0"/>
                <a:buChar char="•"/>
              </a:pPr>
              <a:r>
                <a:rPr lang="en-US" sz="1400" dirty="0"/>
                <a:t>Aerosol optical thickness</a:t>
              </a:r>
            </a:p>
            <a:p>
              <a:pPr marL="742950" lvl="1" indent="-285750">
                <a:buFont typeface="Arial" panose="020B0604020202020204" pitchFamily="34" charset="0"/>
                <a:buChar char="•"/>
              </a:pPr>
              <a:endParaRPr lang="en-US" sz="1400" dirty="0"/>
            </a:p>
            <a:p>
              <a:pPr lvl="1"/>
              <a:r>
                <a:rPr lang="en-US" sz="1400" dirty="0">
                  <a:solidFill>
                    <a:schemeClr val="accent6"/>
                  </a:solidFill>
                </a:rPr>
                <a:t>Methane Use Case Coarse Grained Data:</a:t>
              </a:r>
            </a:p>
            <a:p>
              <a:pPr marL="742950" lvl="1" indent="-285750">
                <a:buFont typeface="Arial" panose="020B0604020202020204" pitchFamily="34" charset="0"/>
                <a:buChar char="•"/>
              </a:pPr>
              <a:r>
                <a:rPr lang="en-US" sz="1400" dirty="0"/>
                <a:t>Land cover (target wetlands)</a:t>
              </a:r>
            </a:p>
            <a:p>
              <a:pPr marL="742950" lvl="1" indent="-285750">
                <a:buFont typeface="Arial" panose="020B0604020202020204" pitchFamily="34" charset="0"/>
                <a:buChar char="•"/>
              </a:pPr>
              <a:r>
                <a:rPr lang="en-US" sz="1400" dirty="0"/>
                <a:t>Cloud cover</a:t>
              </a:r>
            </a:p>
            <a:p>
              <a:pPr marL="742950" lvl="1" indent="-285750">
                <a:buFont typeface="Arial" panose="020B0604020202020204" pitchFamily="34" charset="0"/>
                <a:buChar char="•"/>
              </a:pPr>
              <a:r>
                <a:rPr lang="en-US" sz="1400" dirty="0"/>
                <a:t>Inundation</a:t>
              </a:r>
            </a:p>
            <a:p>
              <a:pPr marL="742950" lvl="1" indent="-285750">
                <a:buFont typeface="Arial" panose="020B0604020202020204" pitchFamily="34" charset="0"/>
                <a:buChar char="•"/>
              </a:pPr>
              <a:r>
                <a:rPr lang="en-US" sz="1400" dirty="0"/>
                <a:t>Measured Methane</a:t>
              </a:r>
            </a:p>
          </p:txBody>
        </p:sp>
      </p:grpSp>
      <p:grpSp>
        <p:nvGrpSpPr>
          <p:cNvPr id="27" name="Group 26">
            <a:extLst>
              <a:ext uri="{FF2B5EF4-FFF2-40B4-BE49-F238E27FC236}">
                <a16:creationId xmlns:a16="http://schemas.microsoft.com/office/drawing/2014/main" id="{56321DD9-F619-4C9F-391F-F11BAC7C5654}"/>
              </a:ext>
            </a:extLst>
          </p:cNvPr>
          <p:cNvGrpSpPr/>
          <p:nvPr/>
        </p:nvGrpSpPr>
        <p:grpSpPr>
          <a:xfrm>
            <a:off x="4786771" y="3920011"/>
            <a:ext cx="3132543" cy="2371402"/>
            <a:chOff x="248582" y="3939044"/>
            <a:chExt cx="3132543" cy="2371402"/>
          </a:xfrm>
        </p:grpSpPr>
        <p:sp>
          <p:nvSpPr>
            <p:cNvPr id="21" name="TextBox 20">
              <a:extLst>
                <a:ext uri="{FF2B5EF4-FFF2-40B4-BE49-F238E27FC236}">
                  <a16:creationId xmlns:a16="http://schemas.microsoft.com/office/drawing/2014/main" id="{C1203664-5586-4E53-A44B-E510D4232B1B}"/>
                </a:ext>
              </a:extLst>
            </p:cNvPr>
            <p:cNvSpPr txBox="1"/>
            <p:nvPr/>
          </p:nvSpPr>
          <p:spPr>
            <a:xfrm>
              <a:off x="999134" y="5971892"/>
              <a:ext cx="1631437" cy="338554"/>
            </a:xfrm>
            <a:prstGeom prst="rect">
              <a:avLst/>
            </a:prstGeom>
            <a:noFill/>
          </p:spPr>
          <p:txBody>
            <a:bodyPr wrap="square" rtlCol="0">
              <a:spAutoFit/>
            </a:bodyPr>
            <a:lstStyle/>
            <a:p>
              <a:pPr algn="ctr"/>
              <a:r>
                <a:rPr lang="en-US" sz="1600" dirty="0"/>
                <a:t>Interest Values</a:t>
              </a:r>
            </a:p>
          </p:txBody>
        </p:sp>
        <p:pic>
          <p:nvPicPr>
            <p:cNvPr id="24" name="Picture 23" descr="Chart&#10;&#10;Description automatically generated">
              <a:extLst>
                <a:ext uri="{FF2B5EF4-FFF2-40B4-BE49-F238E27FC236}">
                  <a16:creationId xmlns:a16="http://schemas.microsoft.com/office/drawing/2014/main" id="{EE4E00F8-C6A5-B6D3-C700-A99166864E14}"/>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48582" y="3939044"/>
              <a:ext cx="3132543" cy="2088362"/>
            </a:xfrm>
            <a:prstGeom prst="rect">
              <a:avLst/>
            </a:prstGeom>
          </p:spPr>
        </p:pic>
      </p:grpSp>
      <p:grpSp>
        <p:nvGrpSpPr>
          <p:cNvPr id="30" name="Group 29">
            <a:extLst>
              <a:ext uri="{FF2B5EF4-FFF2-40B4-BE49-F238E27FC236}">
                <a16:creationId xmlns:a16="http://schemas.microsoft.com/office/drawing/2014/main" id="{959F2ED8-ECB2-8CAC-DC57-E35F7C0134B1}"/>
              </a:ext>
            </a:extLst>
          </p:cNvPr>
          <p:cNvGrpSpPr/>
          <p:nvPr/>
        </p:nvGrpSpPr>
        <p:grpSpPr>
          <a:xfrm>
            <a:off x="1439457" y="3920011"/>
            <a:ext cx="3132542" cy="2371402"/>
            <a:chOff x="804210" y="3979243"/>
            <a:chExt cx="3132542" cy="2371402"/>
          </a:xfrm>
        </p:grpSpPr>
        <p:pic>
          <p:nvPicPr>
            <p:cNvPr id="28" name="Picture 27" descr="Chart, treemap chart&#10;&#10;Description automatically generated">
              <a:extLst>
                <a:ext uri="{FF2B5EF4-FFF2-40B4-BE49-F238E27FC236}">
                  <a16:creationId xmlns:a16="http://schemas.microsoft.com/office/drawing/2014/main" id="{44AB08AE-A1C6-5D84-62EC-78A6776B1100}"/>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04210" y="3979243"/>
              <a:ext cx="3132542" cy="2088362"/>
            </a:xfrm>
            <a:prstGeom prst="rect">
              <a:avLst/>
            </a:prstGeom>
          </p:spPr>
        </p:pic>
        <p:sp>
          <p:nvSpPr>
            <p:cNvPr id="29" name="TextBox 28">
              <a:extLst>
                <a:ext uri="{FF2B5EF4-FFF2-40B4-BE49-F238E27FC236}">
                  <a16:creationId xmlns:a16="http://schemas.microsoft.com/office/drawing/2014/main" id="{DD07F109-31B4-09D2-9A9A-D591EA40B36F}"/>
                </a:ext>
              </a:extLst>
            </p:cNvPr>
            <p:cNvSpPr txBox="1"/>
            <p:nvPr/>
          </p:nvSpPr>
          <p:spPr>
            <a:xfrm>
              <a:off x="1554762" y="6012091"/>
              <a:ext cx="1631437" cy="338554"/>
            </a:xfrm>
            <a:prstGeom prst="rect">
              <a:avLst/>
            </a:prstGeom>
            <a:noFill/>
          </p:spPr>
          <p:txBody>
            <a:bodyPr wrap="square" rtlCol="0">
              <a:spAutoFit/>
            </a:bodyPr>
            <a:lstStyle/>
            <a:p>
              <a:pPr algn="ctr"/>
              <a:r>
                <a:rPr lang="en-US" sz="1600" dirty="0"/>
                <a:t>Cloud Feature</a:t>
              </a:r>
            </a:p>
          </p:txBody>
        </p:sp>
      </p:grpSp>
      <p:sp>
        <p:nvSpPr>
          <p:cNvPr id="8" name="TextBox 7">
            <a:extLst>
              <a:ext uri="{FF2B5EF4-FFF2-40B4-BE49-F238E27FC236}">
                <a16:creationId xmlns:a16="http://schemas.microsoft.com/office/drawing/2014/main" id="{8C29CA76-659A-FE84-1718-595A6EAB4C43}"/>
              </a:ext>
            </a:extLst>
          </p:cNvPr>
          <p:cNvSpPr txBox="1"/>
          <p:nvPr/>
        </p:nvSpPr>
        <p:spPr>
          <a:xfrm>
            <a:off x="2048751" y="3750734"/>
            <a:ext cx="5495287" cy="338554"/>
          </a:xfrm>
          <a:prstGeom prst="rect">
            <a:avLst/>
          </a:prstGeom>
          <a:noFill/>
        </p:spPr>
        <p:txBody>
          <a:bodyPr wrap="none" rtlCol="0">
            <a:spAutoFit/>
          </a:bodyPr>
          <a:lstStyle/>
          <a:p>
            <a:r>
              <a:rPr lang="en-US" b="1" dirty="0"/>
              <a:t>Sample Value Map for NO</a:t>
            </a:r>
            <a:r>
              <a:rPr lang="en-US" b="1" baseline="-25000" dirty="0"/>
              <a:t>2</a:t>
            </a:r>
            <a:r>
              <a:rPr lang="en-US" b="1" dirty="0"/>
              <a:t> BOEM Inventory Use Case</a:t>
            </a:r>
          </a:p>
        </p:txBody>
      </p:sp>
    </p:spTree>
    <p:extLst>
      <p:ext uri="{BB962C8B-B14F-4D97-AF65-F5344CB8AC3E}">
        <p14:creationId xmlns:p14="http://schemas.microsoft.com/office/powerpoint/2010/main" val="3198541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0795C-CE06-4A68-D597-8AA140420401}"/>
              </a:ext>
            </a:extLst>
          </p:cNvPr>
          <p:cNvSpPr>
            <a:spLocks/>
          </p:cNvSpPr>
          <p:nvPr/>
        </p:nvSpPr>
        <p:spPr bwMode="auto">
          <a:xfrm>
            <a:off x="1367395" y="218690"/>
            <a:ext cx="6858000" cy="53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ctr" eaLnBrk="0" hangingPunct="0"/>
            <a:r>
              <a:rPr lang="en-US" sz="2400" b="1" dirty="0">
                <a:solidFill>
                  <a:schemeClr val="accent2"/>
                </a:solidFill>
                <a:latin typeface="Geneva" charset="0"/>
              </a:rPr>
              <a:t>Relevance to Earth Science</a:t>
            </a:r>
          </a:p>
        </p:txBody>
      </p:sp>
      <p:sp>
        <p:nvSpPr>
          <p:cNvPr id="4" name="Rectangle 3">
            <a:extLst>
              <a:ext uri="{FF2B5EF4-FFF2-40B4-BE49-F238E27FC236}">
                <a16:creationId xmlns:a16="http://schemas.microsoft.com/office/drawing/2014/main" id="{21D53DA0-B442-010B-CBF9-DB26AB32E4A7}"/>
              </a:ext>
            </a:extLst>
          </p:cNvPr>
          <p:cNvSpPr/>
          <p:nvPr/>
        </p:nvSpPr>
        <p:spPr>
          <a:xfrm>
            <a:off x="102743" y="1004942"/>
            <a:ext cx="8938516" cy="5909310"/>
          </a:xfrm>
          <a:prstGeom prst="rect">
            <a:avLst/>
          </a:prstGeom>
        </p:spPr>
        <p:txBody>
          <a:bodyPr wrap="square">
            <a:spAutoFit/>
          </a:bodyPr>
          <a:lstStyle/>
          <a:p>
            <a:pPr marL="285750" indent="-285750">
              <a:buFont typeface="Arial" panose="020B0604020202020204" pitchFamily="34" charset="0"/>
              <a:buChar char="•"/>
            </a:pPr>
            <a:r>
              <a:rPr lang="en-US" sz="1800" dirty="0"/>
              <a:t>ILEOS will focus on use cases related to NO</a:t>
            </a:r>
            <a:r>
              <a:rPr lang="en-US" sz="1800" baseline="-25000" dirty="0"/>
              <a:t>2</a:t>
            </a:r>
            <a:r>
              <a:rPr lang="en-US" sz="1800" dirty="0"/>
              <a:t> and CH</a:t>
            </a:r>
            <a:r>
              <a:rPr lang="en-US" sz="1800" baseline="-25000" dirty="0"/>
              <a:t>4</a:t>
            </a:r>
            <a:r>
              <a:rPr lang="en-US" sz="1800" dirty="0"/>
              <a:t>, which both high relevance to the science and application priorities presented in the 2019 Decadal Survey:</a:t>
            </a:r>
          </a:p>
          <a:p>
            <a:pPr marL="285750" indent="-285750">
              <a:buFont typeface="Arial" panose="020B0604020202020204" pitchFamily="34" charset="0"/>
              <a:buChar char="•"/>
            </a:pPr>
            <a:endParaRPr lang="en-US" sz="1000" dirty="0"/>
          </a:p>
          <a:p>
            <a:pPr marL="742950" lvl="1" indent="-285750">
              <a:buFont typeface="Wingdings" pitchFamily="2" charset="2"/>
              <a:buChar char="§"/>
            </a:pPr>
            <a:r>
              <a:rPr lang="en-US" dirty="0"/>
              <a:t>NO</a:t>
            </a:r>
            <a:r>
              <a:rPr lang="en-US" baseline="-25000" dirty="0"/>
              <a:t>2</a:t>
            </a:r>
            <a:r>
              <a:rPr lang="en-US" dirty="0"/>
              <a:t>, here a proxy for combustion emissions (e.g., CO</a:t>
            </a:r>
            <a:r>
              <a:rPr lang="en-US" baseline="-25000" dirty="0"/>
              <a:t>2</a:t>
            </a:r>
            <a:r>
              <a:rPr lang="en-US" dirty="0"/>
              <a:t>), over oil and natural gas extraction areas of the Gulf of Mexico. </a:t>
            </a:r>
          </a:p>
          <a:p>
            <a:pPr marL="1200150" lvl="2" indent="-285750">
              <a:buFont typeface="Wingdings" pitchFamily="2" charset="2"/>
              <a:buChar char="Ø"/>
            </a:pPr>
            <a:r>
              <a:rPr lang="en-US" dirty="0">
                <a:solidFill>
                  <a:schemeClr val="accent2"/>
                </a:solidFill>
              </a:rPr>
              <a:t>Estimation of these emission sources(e.g., point - large rigs, line - shipping lanes, and area - small wells and support ships).</a:t>
            </a:r>
          </a:p>
          <a:p>
            <a:pPr marL="1200150" lvl="2" indent="-285750">
              <a:buFont typeface="Wingdings" pitchFamily="2" charset="2"/>
              <a:buChar char="Ø"/>
            </a:pPr>
            <a:endParaRPr lang="en-US" sz="1200" dirty="0">
              <a:solidFill>
                <a:schemeClr val="accent2"/>
              </a:solidFill>
            </a:endParaRPr>
          </a:p>
          <a:p>
            <a:pPr marL="742950" lvl="1" indent="-285750">
              <a:buFont typeface="Wingdings" pitchFamily="2" charset="2"/>
              <a:buChar char="§"/>
            </a:pPr>
            <a:r>
              <a:rPr lang="en-US" dirty="0"/>
              <a:t>NO</a:t>
            </a:r>
            <a:r>
              <a:rPr lang="en-US" baseline="-25000" dirty="0"/>
              <a:t>2</a:t>
            </a:r>
            <a:r>
              <a:rPr lang="en-US" dirty="0"/>
              <a:t> down to the city block level in urban environments</a:t>
            </a:r>
          </a:p>
          <a:p>
            <a:pPr marL="1200150" lvl="2" indent="-285750">
              <a:buFont typeface="Wingdings" pitchFamily="2" charset="2"/>
              <a:buChar char="Ø"/>
            </a:pPr>
            <a:r>
              <a:rPr lang="en-US" dirty="0">
                <a:solidFill>
                  <a:schemeClr val="accent2"/>
                </a:solidFill>
              </a:rPr>
              <a:t>Human health (unhealthy to breathe) and environmental justice</a:t>
            </a:r>
          </a:p>
          <a:p>
            <a:pPr marL="1200150" lvl="2" indent="-285750">
              <a:buFont typeface="Wingdings" pitchFamily="2" charset="2"/>
              <a:buChar char="Ø"/>
            </a:pPr>
            <a:endParaRPr lang="en-US" sz="1200" dirty="0">
              <a:solidFill>
                <a:schemeClr val="accent2"/>
              </a:solidFill>
            </a:endParaRPr>
          </a:p>
          <a:p>
            <a:pPr marL="742950" lvl="1" indent="-285750">
              <a:buFont typeface="Wingdings" pitchFamily="2" charset="2"/>
              <a:buChar char="§"/>
            </a:pPr>
            <a:r>
              <a:rPr lang="en-US" dirty="0"/>
              <a:t>NO</a:t>
            </a:r>
            <a:r>
              <a:rPr lang="en-US" baseline="-25000" dirty="0"/>
              <a:t>2</a:t>
            </a:r>
            <a:r>
              <a:rPr lang="en-US" dirty="0"/>
              <a:t> generated from lightning (collected from above storm clouds)</a:t>
            </a:r>
          </a:p>
          <a:p>
            <a:pPr marL="1200150" lvl="2" indent="-285750">
              <a:buFont typeface="Wingdings" pitchFamily="2" charset="2"/>
              <a:buChar char="Ø"/>
            </a:pPr>
            <a:r>
              <a:rPr lang="en-US" dirty="0">
                <a:solidFill>
                  <a:schemeClr val="accent2"/>
                </a:solidFill>
              </a:rPr>
              <a:t>Important ingredient in formation of upper tropospheric ozone, expensive to collect with crewed aircraft</a:t>
            </a:r>
          </a:p>
          <a:p>
            <a:pPr marL="1200150" lvl="2" indent="-285750">
              <a:buFont typeface="Wingdings" pitchFamily="2" charset="2"/>
              <a:buChar char="Ø"/>
            </a:pPr>
            <a:endParaRPr lang="en-US" sz="1200" dirty="0">
              <a:solidFill>
                <a:schemeClr val="accent2"/>
              </a:solidFill>
            </a:endParaRPr>
          </a:p>
          <a:p>
            <a:pPr marL="742950" lvl="1" indent="-285750">
              <a:buFont typeface="Wingdings" pitchFamily="2" charset="2"/>
              <a:buChar char="§"/>
            </a:pPr>
            <a:r>
              <a:rPr lang="en-US" dirty="0"/>
              <a:t>CH</a:t>
            </a:r>
            <a:r>
              <a:rPr lang="en-US" baseline="-25000" dirty="0"/>
              <a:t>4</a:t>
            </a:r>
            <a:r>
              <a:rPr lang="en-US" dirty="0"/>
              <a:t> over Artic-Boreal zone</a:t>
            </a:r>
          </a:p>
          <a:p>
            <a:pPr marL="1200150" lvl="2" indent="-285750">
              <a:buFont typeface="Wingdings" pitchFamily="2" charset="2"/>
              <a:buChar char="Ø"/>
            </a:pPr>
            <a:r>
              <a:rPr lang="en-US" dirty="0">
                <a:solidFill>
                  <a:schemeClr val="accent2"/>
                </a:solidFill>
              </a:rPr>
              <a:t>Characterize how the water table and air temperature affect the rate of emission</a:t>
            </a:r>
          </a:p>
          <a:p>
            <a:pPr marL="1200150" lvl="2" indent="-285750">
              <a:buFont typeface="Wingdings" pitchFamily="2" charset="2"/>
              <a:buChar char="Ø"/>
            </a:pPr>
            <a:endParaRPr lang="en-US" sz="1200" dirty="0">
              <a:solidFill>
                <a:schemeClr val="accent2"/>
              </a:solidFill>
            </a:endParaRPr>
          </a:p>
          <a:p>
            <a:pPr marL="742950" lvl="1" indent="-285750">
              <a:buFont typeface="Wingdings" pitchFamily="2" charset="2"/>
              <a:buChar char="§"/>
            </a:pPr>
            <a:r>
              <a:rPr lang="en-US" dirty="0"/>
              <a:t>CH</a:t>
            </a:r>
            <a:r>
              <a:rPr lang="en-US" baseline="-25000" dirty="0"/>
              <a:t>4</a:t>
            </a:r>
            <a:r>
              <a:rPr lang="en-US" dirty="0"/>
              <a:t> from various anthropogenic sources such as industrial processes and leaky natural gas distribution pipelines, in complex urban environments</a:t>
            </a:r>
          </a:p>
          <a:p>
            <a:pPr marL="1200150" lvl="2" indent="-285750">
              <a:buFont typeface="Wingdings" pitchFamily="2" charset="2"/>
              <a:buChar char="Ø"/>
            </a:pPr>
            <a:r>
              <a:rPr lang="en-US" dirty="0">
                <a:solidFill>
                  <a:schemeClr val="accent2"/>
                </a:solidFill>
              </a:rPr>
              <a:t>Pinpoint sources needing migration for safety reasons or to reduce the GHG footprint of urban areas</a:t>
            </a:r>
          </a:p>
          <a:p>
            <a:pPr marL="1200150" lvl="2" indent="-285750">
              <a:buFont typeface="Wingdings" pitchFamily="2" charset="2"/>
              <a:buChar char="Ø"/>
            </a:pPr>
            <a:endParaRPr lang="en-US" sz="1800" dirty="0"/>
          </a:p>
          <a:p>
            <a:pPr marL="742950" lvl="1" indent="-285750">
              <a:buFont typeface="Wingdings" pitchFamily="2" charset="2"/>
              <a:buChar char="Ø"/>
            </a:pPr>
            <a:endParaRPr lang="en-US" sz="1800" dirty="0"/>
          </a:p>
        </p:txBody>
      </p:sp>
    </p:spTree>
    <p:extLst>
      <p:ext uri="{BB962C8B-B14F-4D97-AF65-F5344CB8AC3E}">
        <p14:creationId xmlns:p14="http://schemas.microsoft.com/office/powerpoint/2010/main" val="1126171284"/>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Geneva"/>
        <a:ea typeface=""/>
        <a:cs typeface=""/>
      </a:majorFont>
      <a:minorFont>
        <a:latin typeface="Genev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52193</TotalTime>
  <Words>1267</Words>
  <Application>Microsoft Office PowerPoint</Application>
  <PresentationFormat>On-screen Show (4:3)</PresentationFormat>
  <Paragraphs>179</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Geneva</vt:lpstr>
      <vt:lpstr>Helvetica</vt:lpstr>
      <vt:lpstr>Times</vt:lpstr>
      <vt:lpstr>Times New Roman</vt:lpstr>
      <vt:lpstr>Wingdings</vt:lpstr>
      <vt:lpstr>Default Design</vt:lpstr>
      <vt:lpstr>Intelligent Long Endurance Observing System (ILEOS)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Targeter Pipeline</vt:lpstr>
      <vt:lpstr>Features(1/3)</vt:lpstr>
      <vt:lpstr>Features (2/3)</vt:lpstr>
      <vt:lpstr>PowerPoint Presentation</vt:lpstr>
      <vt:lpstr>PowerPoint Presentation</vt:lpstr>
      <vt:lpstr>PowerPoint Presentation</vt:lpstr>
      <vt:lpstr>PowerPoint Presentation</vt:lpstr>
      <vt:lpstr>PowerPoint Presentation</vt:lpstr>
    </vt:vector>
  </TitlesOfParts>
  <Company>Jet Propulsion Laboratory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 Financial Charts for Reviews</dc:title>
  <dc:creator>Dan Clewley</dc:creator>
  <cp:lastModifiedBy>Duncan, Bryan N. (GSFC-6140)</cp:lastModifiedBy>
  <cp:revision>993</cp:revision>
  <cp:lastPrinted>2023-06-21T18:25:22Z</cp:lastPrinted>
  <dcterms:created xsi:type="dcterms:W3CDTF">2010-12-13T03:48:50Z</dcterms:created>
  <dcterms:modified xsi:type="dcterms:W3CDTF">2023-10-30T18:20:01Z</dcterms:modified>
</cp:coreProperties>
</file>