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0"/>
  </p:notesMasterIdLst>
  <p:sldIdLst>
    <p:sldId id="258" r:id="rId5"/>
    <p:sldId id="1873" r:id="rId6"/>
    <p:sldId id="257" r:id="rId7"/>
    <p:sldId id="259" r:id="rId8"/>
    <p:sldId id="2072577981" r:id="rId9"/>
    <p:sldId id="2131967236" r:id="rId10"/>
    <p:sldId id="2072577983" r:id="rId11"/>
    <p:sldId id="2072577985" r:id="rId12"/>
    <p:sldId id="2131967232" r:id="rId13"/>
    <p:sldId id="2131967233" r:id="rId14"/>
    <p:sldId id="2131967235" r:id="rId15"/>
    <p:sldId id="2072577986" r:id="rId16"/>
    <p:sldId id="2131967230" r:id="rId17"/>
    <p:sldId id="2131967234" r:id="rId18"/>
    <p:sldId id="213196723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04D"/>
    <a:srgbClr val="8A6DAC"/>
    <a:srgbClr val="A6C661"/>
    <a:srgbClr val="E5EED1"/>
    <a:srgbClr val="578ACA"/>
    <a:srgbClr val="9900CC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511517-31A9-49B6-856E-1FA3A98472CD}" v="8" dt="2023-09-25T18:40:54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87"/>
  </p:normalViewPr>
  <p:slideViewPr>
    <p:cSldViewPr snapToGrid="0">
      <p:cViewPr>
        <p:scale>
          <a:sx n="125" d="100"/>
          <a:sy n="125" d="100"/>
        </p:scale>
        <p:origin x="1584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i, Patrick R. (LARC-E402)" userId="dff58c79-9a60-46af-8196-cf9cc8747dd6" providerId="ADAL" clId="{99511517-31A9-49B6-856E-1FA3A98472CD}"/>
    <pc:docChg chg="undo custSel addSld delSld modSld">
      <pc:chgData name="Chai, Patrick R. (LARC-E402)" userId="dff58c79-9a60-46af-8196-cf9cc8747dd6" providerId="ADAL" clId="{99511517-31A9-49B6-856E-1FA3A98472CD}" dt="2023-09-25T18:40:54.640" v="454"/>
      <pc:docMkLst>
        <pc:docMk/>
      </pc:docMkLst>
      <pc:sldChg chg="delSp modSp mod">
        <pc:chgData name="Chai, Patrick R. (LARC-E402)" userId="dff58c79-9a60-46af-8196-cf9cc8747dd6" providerId="ADAL" clId="{99511517-31A9-49B6-856E-1FA3A98472CD}" dt="2023-09-25T18:39:39.488" v="381" actId="478"/>
        <pc:sldMkLst>
          <pc:docMk/>
          <pc:sldMk cId="3972712994" sldId="257"/>
        </pc:sldMkLst>
        <pc:spChg chg="del mod">
          <ac:chgData name="Chai, Patrick R. (LARC-E402)" userId="dff58c79-9a60-46af-8196-cf9cc8747dd6" providerId="ADAL" clId="{99511517-31A9-49B6-856E-1FA3A98472CD}" dt="2023-09-25T18:39:39.488" v="381" actId="478"/>
          <ac:spMkLst>
            <pc:docMk/>
            <pc:sldMk cId="3972712994" sldId="257"/>
            <ac:spMk id="3" creationId="{95EBCB34-B0EB-A730-C116-BE928579B236}"/>
          </ac:spMkLst>
        </pc:spChg>
        <pc:spChg chg="mod">
          <ac:chgData name="Chai, Patrick R. (LARC-E402)" userId="dff58c79-9a60-46af-8196-cf9cc8747dd6" providerId="ADAL" clId="{99511517-31A9-49B6-856E-1FA3A98472CD}" dt="2023-09-25T18:39:34.155" v="379" actId="1036"/>
          <ac:spMkLst>
            <pc:docMk/>
            <pc:sldMk cId="3972712994" sldId="257"/>
            <ac:spMk id="4" creationId="{F0605B7D-03B5-19B4-C5C6-63EAD009EBAA}"/>
          </ac:spMkLst>
        </pc:spChg>
        <pc:spChg chg="mod">
          <ac:chgData name="Chai, Patrick R. (LARC-E402)" userId="dff58c79-9a60-46af-8196-cf9cc8747dd6" providerId="ADAL" clId="{99511517-31A9-49B6-856E-1FA3A98472CD}" dt="2023-09-25T18:39:27.483" v="358" actId="1036"/>
          <ac:spMkLst>
            <pc:docMk/>
            <pc:sldMk cId="3972712994" sldId="257"/>
            <ac:spMk id="14" creationId="{FFDD3C2C-B675-D27D-C287-442D87F03773}"/>
          </ac:spMkLst>
        </pc:spChg>
        <pc:spChg chg="mod">
          <ac:chgData name="Chai, Patrick R. (LARC-E402)" userId="dff58c79-9a60-46af-8196-cf9cc8747dd6" providerId="ADAL" clId="{99511517-31A9-49B6-856E-1FA3A98472CD}" dt="2023-09-25T18:39:27.483" v="358" actId="1036"/>
          <ac:spMkLst>
            <pc:docMk/>
            <pc:sldMk cId="3972712994" sldId="257"/>
            <ac:spMk id="22" creationId="{DFFD35DF-E65A-D728-59BA-9B16D8782D6A}"/>
          </ac:spMkLst>
        </pc:spChg>
        <pc:graphicFrameChg chg="mod">
          <ac:chgData name="Chai, Patrick R. (LARC-E402)" userId="dff58c79-9a60-46af-8196-cf9cc8747dd6" providerId="ADAL" clId="{99511517-31A9-49B6-856E-1FA3A98472CD}" dt="2023-09-25T18:39:08.552" v="328" actId="1036"/>
          <ac:graphicFrameMkLst>
            <pc:docMk/>
            <pc:sldMk cId="3972712994" sldId="257"/>
            <ac:graphicFrameMk id="15" creationId="{760F8FE7-230A-E362-8478-E0997CA1FE36}"/>
          </ac:graphicFrameMkLst>
        </pc:graphicFrameChg>
        <pc:picChg chg="mod ord">
          <ac:chgData name="Chai, Patrick R. (LARC-E402)" userId="dff58c79-9a60-46af-8196-cf9cc8747dd6" providerId="ADAL" clId="{99511517-31A9-49B6-856E-1FA3A98472CD}" dt="2023-09-25T18:39:37.049" v="380" actId="167"/>
          <ac:picMkLst>
            <pc:docMk/>
            <pc:sldMk cId="3972712994" sldId="257"/>
            <ac:picMk id="13" creationId="{7D835E68-1760-6819-D93C-B47D0B88630E}"/>
          </ac:picMkLst>
        </pc:picChg>
        <pc:picChg chg="mod">
          <ac:chgData name="Chai, Patrick R. (LARC-E402)" userId="dff58c79-9a60-46af-8196-cf9cc8747dd6" providerId="ADAL" clId="{99511517-31A9-49B6-856E-1FA3A98472CD}" dt="2023-09-25T18:39:08.552" v="328" actId="1036"/>
          <ac:picMkLst>
            <pc:docMk/>
            <pc:sldMk cId="3972712994" sldId="257"/>
            <ac:picMk id="16" creationId="{04597A57-8ADD-5CDB-DABD-EBC7A6363121}"/>
          </ac:picMkLst>
        </pc:picChg>
        <pc:picChg chg="mod">
          <ac:chgData name="Chai, Patrick R. (LARC-E402)" userId="dff58c79-9a60-46af-8196-cf9cc8747dd6" providerId="ADAL" clId="{99511517-31A9-49B6-856E-1FA3A98472CD}" dt="2023-09-25T18:39:08.552" v="328" actId="1036"/>
          <ac:picMkLst>
            <pc:docMk/>
            <pc:sldMk cId="3972712994" sldId="257"/>
            <ac:picMk id="17" creationId="{A5130D2E-6760-BDF9-937F-6E65F9C826DE}"/>
          </ac:picMkLst>
        </pc:picChg>
        <pc:picChg chg="mod">
          <ac:chgData name="Chai, Patrick R. (LARC-E402)" userId="dff58c79-9a60-46af-8196-cf9cc8747dd6" providerId="ADAL" clId="{99511517-31A9-49B6-856E-1FA3A98472CD}" dt="2023-09-25T18:39:08.552" v="328" actId="1036"/>
          <ac:picMkLst>
            <pc:docMk/>
            <pc:sldMk cId="3972712994" sldId="257"/>
            <ac:picMk id="18" creationId="{3BAD4B6A-4147-9A40-4437-91DC101F89A7}"/>
          </ac:picMkLst>
        </pc:picChg>
        <pc:picChg chg="mod">
          <ac:chgData name="Chai, Patrick R. (LARC-E402)" userId="dff58c79-9a60-46af-8196-cf9cc8747dd6" providerId="ADAL" clId="{99511517-31A9-49B6-856E-1FA3A98472CD}" dt="2023-09-25T18:39:08.552" v="328" actId="1036"/>
          <ac:picMkLst>
            <pc:docMk/>
            <pc:sldMk cId="3972712994" sldId="257"/>
            <ac:picMk id="19" creationId="{300F26C3-2D06-5EBD-32B6-DBCC3E2D4C31}"/>
          </ac:picMkLst>
        </pc:picChg>
        <pc:picChg chg="mod">
          <ac:chgData name="Chai, Patrick R. (LARC-E402)" userId="dff58c79-9a60-46af-8196-cf9cc8747dd6" providerId="ADAL" clId="{99511517-31A9-49B6-856E-1FA3A98472CD}" dt="2023-09-25T18:39:08.552" v="328" actId="1036"/>
          <ac:picMkLst>
            <pc:docMk/>
            <pc:sldMk cId="3972712994" sldId="257"/>
            <ac:picMk id="20" creationId="{A0917AB4-3302-3767-A260-B3CC5855F259}"/>
          </ac:picMkLst>
        </pc:picChg>
        <pc:picChg chg="mod">
          <ac:chgData name="Chai, Patrick R. (LARC-E402)" userId="dff58c79-9a60-46af-8196-cf9cc8747dd6" providerId="ADAL" clId="{99511517-31A9-49B6-856E-1FA3A98472CD}" dt="2023-09-25T18:39:08.552" v="328" actId="1036"/>
          <ac:picMkLst>
            <pc:docMk/>
            <pc:sldMk cId="3972712994" sldId="257"/>
            <ac:picMk id="21" creationId="{7943EFBD-4D51-FBC1-AB80-DAA69E28A23B}"/>
          </ac:picMkLst>
        </pc:picChg>
      </pc:sldChg>
      <pc:sldChg chg="addSp delSp modSp mod">
        <pc:chgData name="Chai, Patrick R. (LARC-E402)" userId="dff58c79-9a60-46af-8196-cf9cc8747dd6" providerId="ADAL" clId="{99511517-31A9-49B6-856E-1FA3A98472CD}" dt="2023-09-25T18:40:54.640" v="454"/>
        <pc:sldMkLst>
          <pc:docMk/>
          <pc:sldMk cId="340571212" sldId="259"/>
        </pc:sldMkLst>
        <pc:spChg chg="mod">
          <ac:chgData name="Chai, Patrick R. (LARC-E402)" userId="dff58c79-9a60-46af-8196-cf9cc8747dd6" providerId="ADAL" clId="{99511517-31A9-49B6-856E-1FA3A98472CD}" dt="2023-09-25T18:40:04.710" v="416" actId="1036"/>
          <ac:spMkLst>
            <pc:docMk/>
            <pc:sldMk cId="340571212" sldId="259"/>
            <ac:spMk id="3" creationId="{9FF30103-6F88-60E2-ACD8-9092F98265A5}"/>
          </ac:spMkLst>
        </pc:spChg>
        <pc:spChg chg="mod ord">
          <ac:chgData name="Chai, Patrick R. (LARC-E402)" userId="dff58c79-9a60-46af-8196-cf9cc8747dd6" providerId="ADAL" clId="{99511517-31A9-49B6-856E-1FA3A98472CD}" dt="2023-09-25T18:40:13.758" v="437" actId="166"/>
          <ac:spMkLst>
            <pc:docMk/>
            <pc:sldMk cId="340571212" sldId="259"/>
            <ac:spMk id="4" creationId="{02E0CE14-242F-F4A4-B24A-010592336BDA}"/>
          </ac:spMkLst>
        </pc:spChg>
        <pc:spChg chg="mod">
          <ac:chgData name="Chai, Patrick R. (LARC-E402)" userId="dff58c79-9a60-46af-8196-cf9cc8747dd6" providerId="ADAL" clId="{99511517-31A9-49B6-856E-1FA3A98472CD}" dt="2023-09-25T18:40:04.710" v="416" actId="1036"/>
          <ac:spMkLst>
            <pc:docMk/>
            <pc:sldMk cId="340571212" sldId="259"/>
            <ac:spMk id="12" creationId="{DF36A426-F813-49C2-E1AE-CDD220B993C5}"/>
          </ac:spMkLst>
        </pc:spChg>
        <pc:spChg chg="mod">
          <ac:chgData name="Chai, Patrick R. (LARC-E402)" userId="dff58c79-9a60-46af-8196-cf9cc8747dd6" providerId="ADAL" clId="{99511517-31A9-49B6-856E-1FA3A98472CD}" dt="2023-09-25T18:40:04.710" v="416" actId="1036"/>
          <ac:spMkLst>
            <pc:docMk/>
            <pc:sldMk cId="340571212" sldId="259"/>
            <ac:spMk id="14" creationId="{2BB9BD4A-C023-C71F-C58A-B6104DAF379C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19" creationId="{6C337770-8192-0CDE-CAA3-FDB85C4A5DAE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0" creationId="{D1E23E56-594C-C91A-547F-29542383BC10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1" creationId="{38867B1D-CD35-EF95-398E-698EE985C00B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2" creationId="{12A73ACA-2627-1B9F-1196-788D354DD5D4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3" creationId="{57FDD1DC-251C-BB42-1462-2C1D13752D84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4" creationId="{7CC7AF45-0804-2A4C-C7CB-4053ADBE5F5E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5" creationId="{65FC0E82-D8C6-F992-3152-84A78133EC55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6" creationId="{7CC83BC1-34BB-BB9E-618A-11B01C1E9892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7" creationId="{93EB605E-6746-6704-099C-511BF8F1DB31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8" creationId="{72F7B810-1554-4F98-F6B4-7228CDE4EBED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29" creationId="{4B38DF9B-D368-9E0F-19A6-C92FA132A22F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30" creationId="{DF77D658-0328-B6A4-C2B7-199947230DBB}"/>
          </ac:spMkLst>
        </pc:spChg>
        <pc:spChg chg="mod">
          <ac:chgData name="Chai, Patrick R. (LARC-E402)" userId="dff58c79-9a60-46af-8196-cf9cc8747dd6" providerId="ADAL" clId="{99511517-31A9-49B6-856E-1FA3A98472CD}" dt="2023-09-25T18:40:49.935" v="452" actId="18245"/>
          <ac:spMkLst>
            <pc:docMk/>
            <pc:sldMk cId="340571212" sldId="259"/>
            <ac:spMk id="31" creationId="{57771E60-2B9E-D493-E20E-B697E6DC0C7F}"/>
          </ac:spMkLst>
        </pc:spChg>
        <pc:grpChg chg="mod">
          <ac:chgData name="Chai, Patrick R. (LARC-E402)" userId="dff58c79-9a60-46af-8196-cf9cc8747dd6" providerId="ADAL" clId="{99511517-31A9-49B6-856E-1FA3A98472CD}" dt="2023-09-25T18:40:49.935" v="452" actId="18245"/>
          <ac:grpSpMkLst>
            <pc:docMk/>
            <pc:sldMk cId="340571212" sldId="259"/>
            <ac:grpSpMk id="18" creationId="{9AFE10BA-70EC-50FF-237A-AFC53924FD57}"/>
          </ac:grpSpMkLst>
        </pc:grpChg>
        <pc:graphicFrameChg chg="del">
          <ac:chgData name="Chai, Patrick R. (LARC-E402)" userId="dff58c79-9a60-46af-8196-cf9cc8747dd6" providerId="ADAL" clId="{99511517-31A9-49B6-856E-1FA3A98472CD}" dt="2023-09-25T18:40:49.935" v="452" actId="18245"/>
          <ac:graphicFrameMkLst>
            <pc:docMk/>
            <pc:sldMk cId="340571212" sldId="259"/>
            <ac:graphicFrameMk id="17" creationId="{358F0089-7623-04F9-173D-AFEA740F05A1}"/>
          </ac:graphicFrameMkLst>
        </pc:graphicFrameChg>
        <pc:picChg chg="mod">
          <ac:chgData name="Chai, Patrick R. (LARC-E402)" userId="dff58c79-9a60-46af-8196-cf9cc8747dd6" providerId="ADAL" clId="{99511517-31A9-49B6-856E-1FA3A98472CD}" dt="2023-09-25T18:40:04.710" v="416" actId="1036"/>
          <ac:picMkLst>
            <pc:docMk/>
            <pc:sldMk cId="340571212" sldId="259"/>
            <ac:picMk id="5" creationId="{2FD4F25D-6CBC-63B4-441D-10A8D9672D99}"/>
          </ac:picMkLst>
        </pc:picChg>
        <pc:picChg chg="del mod">
          <ac:chgData name="Chai, Patrick R. (LARC-E402)" userId="dff58c79-9a60-46af-8196-cf9cc8747dd6" providerId="ADAL" clId="{99511517-31A9-49B6-856E-1FA3A98472CD}" dt="2023-09-25T18:40:53.743" v="453" actId="478"/>
          <ac:picMkLst>
            <pc:docMk/>
            <pc:sldMk cId="340571212" sldId="259"/>
            <ac:picMk id="6" creationId="{F6F40002-23A7-6E92-C693-F2EC2859E721}"/>
          </ac:picMkLst>
        </pc:picChg>
        <pc:picChg chg="del mod">
          <ac:chgData name="Chai, Patrick R. (LARC-E402)" userId="dff58c79-9a60-46af-8196-cf9cc8747dd6" providerId="ADAL" clId="{99511517-31A9-49B6-856E-1FA3A98472CD}" dt="2023-09-25T18:40:53.743" v="453" actId="478"/>
          <ac:picMkLst>
            <pc:docMk/>
            <pc:sldMk cId="340571212" sldId="259"/>
            <ac:picMk id="7" creationId="{79B3B951-8B83-1324-C363-1F8A816E4EDC}"/>
          </ac:picMkLst>
        </pc:picChg>
        <pc:picChg chg="del mod">
          <ac:chgData name="Chai, Patrick R. (LARC-E402)" userId="dff58c79-9a60-46af-8196-cf9cc8747dd6" providerId="ADAL" clId="{99511517-31A9-49B6-856E-1FA3A98472CD}" dt="2023-09-25T18:40:53.743" v="453" actId="478"/>
          <ac:picMkLst>
            <pc:docMk/>
            <pc:sldMk cId="340571212" sldId="259"/>
            <ac:picMk id="8" creationId="{AA1B4CA9-F064-72E1-3745-CA27D830F67A}"/>
          </ac:picMkLst>
        </pc:picChg>
        <pc:picChg chg="del mod">
          <ac:chgData name="Chai, Patrick R. (LARC-E402)" userId="dff58c79-9a60-46af-8196-cf9cc8747dd6" providerId="ADAL" clId="{99511517-31A9-49B6-856E-1FA3A98472CD}" dt="2023-09-25T18:40:53.743" v="453" actId="478"/>
          <ac:picMkLst>
            <pc:docMk/>
            <pc:sldMk cId="340571212" sldId="259"/>
            <ac:picMk id="9" creationId="{DA026CF1-C619-D35D-654E-EA79A801A012}"/>
          </ac:picMkLst>
        </pc:picChg>
        <pc:picChg chg="del mod">
          <ac:chgData name="Chai, Patrick R. (LARC-E402)" userId="dff58c79-9a60-46af-8196-cf9cc8747dd6" providerId="ADAL" clId="{99511517-31A9-49B6-856E-1FA3A98472CD}" dt="2023-09-25T18:40:53.743" v="453" actId="478"/>
          <ac:picMkLst>
            <pc:docMk/>
            <pc:sldMk cId="340571212" sldId="259"/>
            <ac:picMk id="10" creationId="{085C8C37-39D8-1331-3E23-051747642202}"/>
          </ac:picMkLst>
        </pc:picChg>
        <pc:picChg chg="del mod">
          <ac:chgData name="Chai, Patrick R. (LARC-E402)" userId="dff58c79-9a60-46af-8196-cf9cc8747dd6" providerId="ADAL" clId="{99511517-31A9-49B6-856E-1FA3A98472CD}" dt="2023-09-25T18:40:53.743" v="453" actId="478"/>
          <ac:picMkLst>
            <pc:docMk/>
            <pc:sldMk cId="340571212" sldId="259"/>
            <ac:picMk id="11" creationId="{F1E9E669-AC1D-F3AB-4D1E-43940E3CEBD8}"/>
          </ac:picMkLst>
        </pc:picChg>
        <pc:picChg chg="mod">
          <ac:chgData name="Chai, Patrick R. (LARC-E402)" userId="dff58c79-9a60-46af-8196-cf9cc8747dd6" providerId="ADAL" clId="{99511517-31A9-49B6-856E-1FA3A98472CD}" dt="2023-09-25T18:40:04.710" v="416" actId="1036"/>
          <ac:picMkLst>
            <pc:docMk/>
            <pc:sldMk cId="340571212" sldId="259"/>
            <ac:picMk id="13" creationId="{AC469621-3F6B-C5A8-D2FB-7B4F7BFF6B88}"/>
          </ac:picMkLst>
        </pc:picChg>
        <pc:picChg chg="mod">
          <ac:chgData name="Chai, Patrick R. (LARC-E402)" userId="dff58c79-9a60-46af-8196-cf9cc8747dd6" providerId="ADAL" clId="{99511517-31A9-49B6-856E-1FA3A98472CD}" dt="2023-09-25T18:40:21.344" v="451" actId="1036"/>
          <ac:picMkLst>
            <pc:docMk/>
            <pc:sldMk cId="340571212" sldId="259"/>
            <ac:picMk id="16" creationId="{C8EEF1BB-8FF4-3379-E6DF-35812A37277A}"/>
          </ac:picMkLst>
        </pc:picChg>
        <pc:picChg chg="add mod">
          <ac:chgData name="Chai, Patrick R. (LARC-E402)" userId="dff58c79-9a60-46af-8196-cf9cc8747dd6" providerId="ADAL" clId="{99511517-31A9-49B6-856E-1FA3A98472CD}" dt="2023-09-25T18:40:54.640" v="454"/>
          <ac:picMkLst>
            <pc:docMk/>
            <pc:sldMk cId="340571212" sldId="259"/>
            <ac:picMk id="32" creationId="{80C5442E-BD96-B1B7-D99F-4FB2BB9A4F42}"/>
          </ac:picMkLst>
        </pc:picChg>
        <pc:picChg chg="add mod">
          <ac:chgData name="Chai, Patrick R. (LARC-E402)" userId="dff58c79-9a60-46af-8196-cf9cc8747dd6" providerId="ADAL" clId="{99511517-31A9-49B6-856E-1FA3A98472CD}" dt="2023-09-25T18:40:54.640" v="454"/>
          <ac:picMkLst>
            <pc:docMk/>
            <pc:sldMk cId="340571212" sldId="259"/>
            <ac:picMk id="33" creationId="{55160DBE-71DE-73DA-DD19-9E154D0230A8}"/>
          </ac:picMkLst>
        </pc:picChg>
        <pc:picChg chg="add mod">
          <ac:chgData name="Chai, Patrick R. (LARC-E402)" userId="dff58c79-9a60-46af-8196-cf9cc8747dd6" providerId="ADAL" clId="{99511517-31A9-49B6-856E-1FA3A98472CD}" dt="2023-09-25T18:40:54.640" v="454"/>
          <ac:picMkLst>
            <pc:docMk/>
            <pc:sldMk cId="340571212" sldId="259"/>
            <ac:picMk id="34" creationId="{74AC402B-EF0E-2D5B-0D98-6C77DB5D39EE}"/>
          </ac:picMkLst>
        </pc:picChg>
        <pc:picChg chg="add mod">
          <ac:chgData name="Chai, Patrick R. (LARC-E402)" userId="dff58c79-9a60-46af-8196-cf9cc8747dd6" providerId="ADAL" clId="{99511517-31A9-49B6-856E-1FA3A98472CD}" dt="2023-09-25T18:40:54.640" v="454"/>
          <ac:picMkLst>
            <pc:docMk/>
            <pc:sldMk cId="340571212" sldId="259"/>
            <ac:picMk id="35" creationId="{A4B36494-E635-10F8-D98A-879642E9D0E4}"/>
          </ac:picMkLst>
        </pc:picChg>
        <pc:picChg chg="add mod">
          <ac:chgData name="Chai, Patrick R. (LARC-E402)" userId="dff58c79-9a60-46af-8196-cf9cc8747dd6" providerId="ADAL" clId="{99511517-31A9-49B6-856E-1FA3A98472CD}" dt="2023-09-25T18:40:54.640" v="454"/>
          <ac:picMkLst>
            <pc:docMk/>
            <pc:sldMk cId="340571212" sldId="259"/>
            <ac:picMk id="36" creationId="{9AA83670-943A-26E9-7AF5-D39DA8EDE802}"/>
          </ac:picMkLst>
        </pc:picChg>
        <pc:picChg chg="add mod">
          <ac:chgData name="Chai, Patrick R. (LARC-E402)" userId="dff58c79-9a60-46af-8196-cf9cc8747dd6" providerId="ADAL" clId="{99511517-31A9-49B6-856E-1FA3A98472CD}" dt="2023-09-25T18:40:54.640" v="454"/>
          <ac:picMkLst>
            <pc:docMk/>
            <pc:sldMk cId="340571212" sldId="259"/>
            <ac:picMk id="37" creationId="{A321ADFE-1577-62F3-2B98-6DFA1B577116}"/>
          </ac:picMkLst>
        </pc:picChg>
        <pc:cxnChg chg="mod">
          <ac:chgData name="Chai, Patrick R. (LARC-E402)" userId="dff58c79-9a60-46af-8196-cf9cc8747dd6" providerId="ADAL" clId="{99511517-31A9-49B6-856E-1FA3A98472CD}" dt="2023-09-25T18:40:04.710" v="416" actId="1036"/>
          <ac:cxnSpMkLst>
            <pc:docMk/>
            <pc:sldMk cId="340571212" sldId="259"/>
            <ac:cxnSpMk id="15" creationId="{EF6C0399-99B8-5F32-301F-55C764661434}"/>
          </ac:cxnSpMkLst>
        </pc:cxnChg>
      </pc:sldChg>
      <pc:sldChg chg="del">
        <pc:chgData name="Chai, Patrick R. (LARC-E402)" userId="dff58c79-9a60-46af-8196-cf9cc8747dd6" providerId="ADAL" clId="{99511517-31A9-49B6-856E-1FA3A98472CD}" dt="2023-09-20T20:14:01.804" v="202" actId="47"/>
        <pc:sldMkLst>
          <pc:docMk/>
          <pc:sldMk cId="3806657625" sldId="15817"/>
        </pc:sldMkLst>
      </pc:sldChg>
      <pc:sldChg chg="modSp add del mod">
        <pc:chgData name="Chai, Patrick R. (LARC-E402)" userId="dff58c79-9a60-46af-8196-cf9cc8747dd6" providerId="ADAL" clId="{99511517-31A9-49B6-856E-1FA3A98472CD}" dt="2023-09-20T19:56:02.330" v="182"/>
        <pc:sldMkLst>
          <pc:docMk/>
          <pc:sldMk cId="1182596454" sldId="2131967230"/>
        </pc:sldMkLst>
        <pc:spChg chg="mod">
          <ac:chgData name="Chai, Patrick R. (LARC-E402)" userId="dff58c79-9a60-46af-8196-cf9cc8747dd6" providerId="ADAL" clId="{99511517-31A9-49B6-856E-1FA3A98472CD}" dt="2023-09-20T19:56:02.330" v="182"/>
          <ac:spMkLst>
            <pc:docMk/>
            <pc:sldMk cId="1182596454" sldId="2131967230"/>
            <ac:spMk id="6" creationId="{C363BBA2-F5E4-42B0-A6F7-8788A60C14E0}"/>
          </ac:spMkLst>
        </pc:spChg>
        <pc:spChg chg="mod">
          <ac:chgData name="Chai, Patrick R. (LARC-E402)" userId="dff58c79-9a60-46af-8196-cf9cc8747dd6" providerId="ADAL" clId="{99511517-31A9-49B6-856E-1FA3A98472CD}" dt="2023-09-20T19:55:41.253" v="178" actId="1036"/>
          <ac:spMkLst>
            <pc:docMk/>
            <pc:sldMk cId="1182596454" sldId="2131967230"/>
            <ac:spMk id="12" creationId="{A02EB39C-AEF4-6EE9-7450-6A6E38F38186}"/>
          </ac:spMkLst>
        </pc:spChg>
        <pc:picChg chg="mod">
          <ac:chgData name="Chai, Patrick R. (LARC-E402)" userId="dff58c79-9a60-46af-8196-cf9cc8747dd6" providerId="ADAL" clId="{99511517-31A9-49B6-856E-1FA3A98472CD}" dt="2023-09-20T19:55:41.253" v="178" actId="1036"/>
          <ac:picMkLst>
            <pc:docMk/>
            <pc:sldMk cId="1182596454" sldId="2131967230"/>
            <ac:picMk id="14" creationId="{A9B81D08-220B-42BD-AC65-0B92F96E7FAD}"/>
          </ac:picMkLst>
        </pc:picChg>
      </pc:sldChg>
      <pc:sldChg chg="addSp modSp mod">
        <pc:chgData name="Chai, Patrick R. (LARC-E402)" userId="dff58c79-9a60-46af-8196-cf9cc8747dd6" providerId="ADAL" clId="{99511517-31A9-49B6-856E-1FA3A98472CD}" dt="2023-09-20T19:21:42.411" v="32" actId="1076"/>
        <pc:sldMkLst>
          <pc:docMk/>
          <pc:sldMk cId="1828172481" sldId="2131967233"/>
        </pc:sldMkLst>
        <pc:spChg chg="add mod">
          <ac:chgData name="Chai, Patrick R. (LARC-E402)" userId="dff58c79-9a60-46af-8196-cf9cc8747dd6" providerId="ADAL" clId="{99511517-31A9-49B6-856E-1FA3A98472CD}" dt="2023-09-20T19:21:34.431" v="27" actId="1076"/>
          <ac:spMkLst>
            <pc:docMk/>
            <pc:sldMk cId="1828172481" sldId="2131967233"/>
            <ac:spMk id="3" creationId="{770A08FF-C6C4-6A74-BA93-3F746A6832E7}"/>
          </ac:spMkLst>
        </pc:spChg>
        <pc:spChg chg="add mod">
          <ac:chgData name="Chai, Patrick R. (LARC-E402)" userId="dff58c79-9a60-46af-8196-cf9cc8747dd6" providerId="ADAL" clId="{99511517-31A9-49B6-856E-1FA3A98472CD}" dt="2023-09-20T19:21:42.411" v="32" actId="1076"/>
          <ac:spMkLst>
            <pc:docMk/>
            <pc:sldMk cId="1828172481" sldId="2131967233"/>
            <ac:spMk id="5" creationId="{6DC64B23-D068-90D0-623B-C0FCAB678265}"/>
          </ac:spMkLst>
        </pc:spChg>
      </pc:sldChg>
      <pc:sldChg chg="addSp delSp modSp new mod">
        <pc:chgData name="Chai, Patrick R. (LARC-E402)" userId="dff58c79-9a60-46af-8196-cf9cc8747dd6" providerId="ADAL" clId="{99511517-31A9-49B6-856E-1FA3A98472CD}" dt="2023-09-20T19:57:04.954" v="200" actId="20577"/>
        <pc:sldMkLst>
          <pc:docMk/>
          <pc:sldMk cId="2115748202" sldId="2131967235"/>
        </pc:sldMkLst>
        <pc:spChg chg="mod">
          <ac:chgData name="Chai, Patrick R. (LARC-E402)" userId="dff58c79-9a60-46af-8196-cf9cc8747dd6" providerId="ADAL" clId="{99511517-31A9-49B6-856E-1FA3A98472CD}" dt="2023-09-20T19:56:51.059" v="186"/>
          <ac:spMkLst>
            <pc:docMk/>
            <pc:sldMk cId="2115748202" sldId="2131967235"/>
            <ac:spMk id="2" creationId="{F9385010-A826-2422-273D-B7458B55AAC0}"/>
          </ac:spMkLst>
        </pc:spChg>
        <pc:spChg chg="del">
          <ac:chgData name="Chai, Patrick R. (LARC-E402)" userId="dff58c79-9a60-46af-8196-cf9cc8747dd6" providerId="ADAL" clId="{99511517-31A9-49B6-856E-1FA3A98472CD}" dt="2023-09-20T19:56:41.699" v="184" actId="478"/>
          <ac:spMkLst>
            <pc:docMk/>
            <pc:sldMk cId="2115748202" sldId="2131967235"/>
            <ac:spMk id="3" creationId="{06D57EBD-AC31-75F5-808F-8A7B2F56352E}"/>
          </ac:spMkLst>
        </pc:spChg>
        <pc:spChg chg="add mod">
          <ac:chgData name="Chai, Patrick R. (LARC-E402)" userId="dff58c79-9a60-46af-8196-cf9cc8747dd6" providerId="ADAL" clId="{99511517-31A9-49B6-856E-1FA3A98472CD}" dt="2023-09-20T19:56:59.936" v="190" actId="1076"/>
          <ac:spMkLst>
            <pc:docMk/>
            <pc:sldMk cId="2115748202" sldId="2131967235"/>
            <ac:spMk id="7" creationId="{36E0F133-3B04-234D-DB8B-3EAA66AF4F87}"/>
          </ac:spMkLst>
        </pc:spChg>
        <pc:spChg chg="add mod">
          <ac:chgData name="Chai, Patrick R. (LARC-E402)" userId="dff58c79-9a60-46af-8196-cf9cc8747dd6" providerId="ADAL" clId="{99511517-31A9-49B6-856E-1FA3A98472CD}" dt="2023-09-20T19:57:04.954" v="200" actId="20577"/>
          <ac:spMkLst>
            <pc:docMk/>
            <pc:sldMk cId="2115748202" sldId="2131967235"/>
            <ac:spMk id="8" creationId="{49A08982-5262-8043-5D7D-DAF5BD716E76}"/>
          </ac:spMkLst>
        </pc:spChg>
        <pc:picChg chg="add mod">
          <ac:chgData name="Chai, Patrick R. (LARC-E402)" userId="dff58c79-9a60-46af-8196-cf9cc8747dd6" providerId="ADAL" clId="{99511517-31A9-49B6-856E-1FA3A98472CD}" dt="2023-09-20T19:56:42.035" v="185"/>
          <ac:picMkLst>
            <pc:docMk/>
            <pc:sldMk cId="2115748202" sldId="2131967235"/>
            <ac:picMk id="5" creationId="{3299205C-95E9-AACF-2984-35474563FE77}"/>
          </ac:picMkLst>
        </pc:picChg>
        <pc:picChg chg="add mod">
          <ac:chgData name="Chai, Patrick R. (LARC-E402)" userId="dff58c79-9a60-46af-8196-cf9cc8747dd6" providerId="ADAL" clId="{99511517-31A9-49B6-856E-1FA3A98472CD}" dt="2023-09-20T19:56:42.035" v="185"/>
          <ac:picMkLst>
            <pc:docMk/>
            <pc:sldMk cId="2115748202" sldId="2131967235"/>
            <ac:picMk id="6" creationId="{55887253-0CF7-2BFB-EBC1-192E5BC3F4AC}"/>
          </ac:picMkLst>
        </pc:picChg>
      </pc:sldChg>
      <pc:sldChg chg="add">
        <pc:chgData name="Chai, Patrick R. (LARC-E402)" userId="dff58c79-9a60-46af-8196-cf9cc8747dd6" providerId="ADAL" clId="{99511517-31A9-49B6-856E-1FA3A98472CD}" dt="2023-09-20T20:13:57.087" v="201"/>
        <pc:sldMkLst>
          <pc:docMk/>
          <pc:sldMk cId="3205369201" sldId="21319672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20FE20-B96E-9F49-B382-2C17B3B68913}" type="doc">
      <dgm:prSet loTypeId="urn:microsoft.com/office/officeart/2005/8/layout/cycle6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AEF8000-CF99-1244-A2A1-E376CD71D1EF}">
      <dgm:prSet phldrT="[Text]" custT="1"/>
      <dgm:spPr>
        <a:solidFill>
          <a:schemeClr val="tx1"/>
        </a:solidFill>
      </dgm:spPr>
      <dgm:t>
        <a:bodyPr lIns="0" rIns="0"/>
        <a:lstStyle/>
        <a:p>
          <a:r>
            <a: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WHY</a:t>
          </a:r>
          <a:br>
            <a:rPr 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Go</a:t>
          </a:r>
          <a:endParaRPr lang="en-US" sz="28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52AF80-850B-1D47-9903-E4775F68D1CE}" type="parTrans" cxnId="{B20BC4C6-50A5-5B45-9321-E8A712DD057B}">
      <dgm:prSet/>
      <dgm:spPr/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6B7524-C10C-3D46-9C9C-D8D2B212CD68}" type="sibTrans" cxnId="{B20BC4C6-50A5-5B45-9321-E8A712DD057B}">
      <dgm:prSet/>
      <dgm:spPr>
        <a:ln w="34925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E73B8A-4767-E246-AA41-A54576AD9E40}">
      <dgm:prSet phldrT="[Text]" custT="1"/>
      <dgm:spPr>
        <a:solidFill>
          <a:srgbClr val="215968"/>
        </a:solidFill>
      </dgm:spPr>
      <dgm:t>
        <a:bodyPr lIns="0" rIns="0"/>
        <a:lstStyle/>
        <a:p>
          <a:r>
            <a: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WHO</a:t>
          </a:r>
          <a:br>
            <a:rPr 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Send</a:t>
          </a:r>
          <a:endParaRPr lang="en-US" sz="2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BA96B0-FFAD-254F-9396-5345FF2DDDF8}" type="parTrans" cxnId="{D267B510-60C8-BC4A-9A4B-36EB1246DC22}">
      <dgm:prSet/>
      <dgm:spPr/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62AF9C-386D-8040-965F-01F3DCC50467}" type="sibTrans" cxnId="{D267B510-60C8-BC4A-9A4B-36EB1246DC22}">
      <dgm:prSet/>
      <dgm:spPr>
        <a:ln w="317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370788-21CE-DD4A-A4F4-5B07B3B38A84}">
      <dgm:prSet phldrT="[Text]" custT="1"/>
      <dgm:spPr>
        <a:solidFill>
          <a:srgbClr val="632523"/>
        </a:solidFill>
      </dgm:spPr>
      <dgm:t>
        <a:bodyPr lIns="0" rIns="0"/>
        <a:lstStyle/>
        <a:p>
          <a:r>
            <a: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WHERE</a:t>
          </a:r>
          <a:br>
            <a:rPr 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Go</a:t>
          </a:r>
        </a:p>
      </dgm:t>
    </dgm:pt>
    <dgm:pt modelId="{64DBD499-8DD0-AB48-8ED7-4BF8E265CF94}" type="parTrans" cxnId="{E5805BAD-F0A2-9748-BA8E-DF84566DB6E8}">
      <dgm:prSet/>
      <dgm:spPr/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D35273-7940-2A4C-85B1-621003EB903F}" type="sibTrans" cxnId="{E5805BAD-F0A2-9748-BA8E-DF84566DB6E8}">
      <dgm:prSet/>
      <dgm:spPr>
        <a:ln w="34925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2DA4D4-5356-EC42-9B8F-3161997C9942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rgbClr val="984807"/>
        </a:solidFill>
        <a:ln>
          <a:solidFill>
            <a:schemeClr val="bg1"/>
          </a:solidFill>
        </a:ln>
      </dgm:spPr>
      <dgm:t>
        <a:bodyPr lIns="0" rIns="0"/>
        <a:lstStyle/>
        <a:p>
          <a:r>
            <a: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HOW</a:t>
          </a:r>
          <a:br>
            <a:rPr 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Get There &amp; Back</a:t>
          </a:r>
          <a:endParaRPr lang="en-US" sz="18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5163AF-264E-A54E-95E2-9280E1B5B428}" type="parTrans" cxnId="{132D0992-D8A6-404A-B67D-04CE1D0BF577}">
      <dgm:prSet/>
      <dgm:spPr/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386E5A-DFF8-6940-A4D7-BF26F72CDDCB}" type="sibTrans" cxnId="{132D0992-D8A6-404A-B67D-04CE1D0BF577}">
      <dgm:prSet/>
      <dgm:spPr>
        <a:ln w="34925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E34DFA-0AD3-B24F-9338-E32198E4EC11}">
      <dgm:prSet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rgbClr val="4F6228"/>
        </a:solidFill>
        <a:ln>
          <a:solidFill>
            <a:schemeClr val="bg1"/>
          </a:solidFill>
        </a:ln>
      </dgm:spPr>
      <dgm:t>
        <a:bodyPr lIns="0" rIns="0"/>
        <a:lstStyle/>
        <a:p>
          <a:r>
            <a: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WHEN</a:t>
          </a:r>
          <a:br>
            <a:rPr 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Go</a:t>
          </a:r>
          <a:endParaRPr lang="en-US" sz="17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457AB5-9133-FF45-8FDC-1242679008D8}" type="parTrans" cxnId="{23C34FDD-A400-C64B-B51B-4B0FE78C011C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52E48-F778-844F-9037-3FA7C80B710A}" type="sibTrans" cxnId="{23C34FDD-A400-C64B-B51B-4B0FE78C011C}">
      <dgm:prSet/>
      <dgm:spPr>
        <a:ln w="34925"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873BB7-F671-294F-BA88-2F4E3D408E90}">
      <dgm:prSet phldrT="[Text]" custT="1"/>
      <dgm:spPr>
        <a:solidFill>
          <a:srgbClr val="403152"/>
        </a:solidFill>
      </dgm:spPr>
      <dgm:t>
        <a:bodyPr lIns="0" rIns="0"/>
        <a:lstStyle/>
        <a:p>
          <a:r>
            <a: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WHAT</a:t>
          </a:r>
          <a:br>
            <a:rPr 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Do There</a:t>
          </a:r>
        </a:p>
      </dgm:t>
    </dgm:pt>
    <dgm:pt modelId="{684175FD-6986-FE49-8906-5DFC8A9577D9}" type="sibTrans" cxnId="{C156C7C1-16AF-3949-BA27-08179ED2D691}">
      <dgm:prSet/>
      <dgm:spPr>
        <a:ln w="34925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2D4366-2463-6445-9FAA-C0F917126C8F}" type="parTrans" cxnId="{C156C7C1-16AF-3949-BA27-08179ED2D691}">
      <dgm:prSet/>
      <dgm:spPr/>
      <dgm:t>
        <a:bodyPr/>
        <a:lstStyle/>
        <a:p>
          <a:endParaRPr lang="en-US" sz="16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6D8525-50E9-0D48-A6D8-ACEB06A931F5}" type="pres">
      <dgm:prSet presAssocID="{3920FE20-B96E-9F49-B382-2C17B3B68913}" presName="cycle" presStyleCnt="0">
        <dgm:presLayoutVars>
          <dgm:dir/>
          <dgm:resizeHandles val="exact"/>
        </dgm:presLayoutVars>
      </dgm:prSet>
      <dgm:spPr/>
    </dgm:pt>
    <dgm:pt modelId="{803FBEA2-99A1-0242-A497-A3FC3C7FB088}" type="pres">
      <dgm:prSet presAssocID="{2AEF8000-CF99-1244-A2A1-E376CD71D1EF}" presName="node" presStyleLbl="node1" presStyleIdx="0" presStyleCnt="6">
        <dgm:presLayoutVars>
          <dgm:bulletEnabled val="1"/>
        </dgm:presLayoutVars>
      </dgm:prSet>
      <dgm:spPr/>
    </dgm:pt>
    <dgm:pt modelId="{5906838C-013E-9E4B-BB6D-EA91DEE9A871}" type="pres">
      <dgm:prSet presAssocID="{2AEF8000-CF99-1244-A2A1-E376CD71D1EF}" presName="spNode" presStyleCnt="0"/>
      <dgm:spPr/>
    </dgm:pt>
    <dgm:pt modelId="{A178CE55-E5F4-7842-8113-FFC8A411A981}" type="pres">
      <dgm:prSet presAssocID="{3F6B7524-C10C-3D46-9C9C-D8D2B212CD68}" presName="sibTrans" presStyleLbl="sibTrans1D1" presStyleIdx="0" presStyleCnt="6"/>
      <dgm:spPr/>
    </dgm:pt>
    <dgm:pt modelId="{40BD7B06-9130-2841-A7B9-FD4501EF395B}" type="pres">
      <dgm:prSet presAssocID="{EFE73B8A-4767-E246-AA41-A54576AD9E40}" presName="node" presStyleLbl="node1" presStyleIdx="1" presStyleCnt="6">
        <dgm:presLayoutVars>
          <dgm:bulletEnabled val="1"/>
        </dgm:presLayoutVars>
      </dgm:prSet>
      <dgm:spPr/>
    </dgm:pt>
    <dgm:pt modelId="{05B2D914-B912-4F44-9DE1-E567195162BE}" type="pres">
      <dgm:prSet presAssocID="{EFE73B8A-4767-E246-AA41-A54576AD9E40}" presName="spNode" presStyleCnt="0"/>
      <dgm:spPr/>
    </dgm:pt>
    <dgm:pt modelId="{68B6437A-E9CF-934D-A88D-72FAF86AAFF6}" type="pres">
      <dgm:prSet presAssocID="{1462AF9C-386D-8040-965F-01F3DCC50467}" presName="sibTrans" presStyleLbl="sibTrans1D1" presStyleIdx="1" presStyleCnt="6"/>
      <dgm:spPr/>
    </dgm:pt>
    <dgm:pt modelId="{2D045019-5338-9345-8FC7-4D9CBDECD387}" type="pres">
      <dgm:prSet presAssocID="{13873BB7-F671-294F-BA88-2F4E3D408E90}" presName="node" presStyleLbl="node1" presStyleIdx="2" presStyleCnt="6" custRadScaleRad="112134" custRadScaleInc="-13916">
        <dgm:presLayoutVars>
          <dgm:bulletEnabled val="1"/>
        </dgm:presLayoutVars>
      </dgm:prSet>
      <dgm:spPr/>
    </dgm:pt>
    <dgm:pt modelId="{9F6B16EE-0CF8-6C46-9268-C45A7137FBD9}" type="pres">
      <dgm:prSet presAssocID="{13873BB7-F671-294F-BA88-2F4E3D408E90}" presName="spNode" presStyleCnt="0"/>
      <dgm:spPr/>
    </dgm:pt>
    <dgm:pt modelId="{61D3797D-4A78-3F4D-80DD-ABDB9B873F44}" type="pres">
      <dgm:prSet presAssocID="{684175FD-6986-FE49-8906-5DFC8A9577D9}" presName="sibTrans" presStyleLbl="sibTrans1D1" presStyleIdx="2" presStyleCnt="6"/>
      <dgm:spPr/>
    </dgm:pt>
    <dgm:pt modelId="{064BABC9-FDAB-3541-BAC6-FED19726507B}" type="pres">
      <dgm:prSet presAssocID="{30370788-21CE-DD4A-A4F4-5B07B3B38A84}" presName="node" presStyleLbl="node1" presStyleIdx="3" presStyleCnt="6">
        <dgm:presLayoutVars>
          <dgm:bulletEnabled val="1"/>
        </dgm:presLayoutVars>
      </dgm:prSet>
      <dgm:spPr/>
    </dgm:pt>
    <dgm:pt modelId="{7F9433B4-F6E4-4947-AFA5-7496BC869DB9}" type="pres">
      <dgm:prSet presAssocID="{30370788-21CE-DD4A-A4F4-5B07B3B38A84}" presName="spNode" presStyleCnt="0"/>
      <dgm:spPr/>
    </dgm:pt>
    <dgm:pt modelId="{25035D7A-316F-D64D-AC1F-C67AD16B0865}" type="pres">
      <dgm:prSet presAssocID="{6BD35273-7940-2A4C-85B1-621003EB903F}" presName="sibTrans" presStyleLbl="sibTrans1D1" presStyleIdx="3" presStyleCnt="6"/>
      <dgm:spPr/>
    </dgm:pt>
    <dgm:pt modelId="{0AE18356-A4FC-7D43-8E13-E54D00822A06}" type="pres">
      <dgm:prSet presAssocID="{24E34DFA-0AD3-B24F-9338-E32198E4EC11}" presName="node" presStyleLbl="node1" presStyleIdx="4" presStyleCnt="6">
        <dgm:presLayoutVars>
          <dgm:bulletEnabled val="1"/>
        </dgm:presLayoutVars>
      </dgm:prSet>
      <dgm:spPr/>
    </dgm:pt>
    <dgm:pt modelId="{E41EBE0A-B0B0-8F42-B898-26C5912D2C21}" type="pres">
      <dgm:prSet presAssocID="{24E34DFA-0AD3-B24F-9338-E32198E4EC11}" presName="spNode" presStyleCnt="0"/>
      <dgm:spPr/>
    </dgm:pt>
    <dgm:pt modelId="{F5C63260-09C4-264F-A67D-89FF1E845D00}" type="pres">
      <dgm:prSet presAssocID="{AE352E48-F778-844F-9037-3FA7C80B710A}" presName="sibTrans" presStyleLbl="sibTrans1D1" presStyleIdx="4" presStyleCnt="6"/>
      <dgm:spPr/>
    </dgm:pt>
    <dgm:pt modelId="{56CA4967-897F-AC43-BA2E-74F6A3569E21}" type="pres">
      <dgm:prSet presAssocID="{E32DA4D4-5356-EC42-9B8F-3161997C9942}" presName="node" presStyleLbl="node1" presStyleIdx="5" presStyleCnt="6">
        <dgm:presLayoutVars>
          <dgm:bulletEnabled val="1"/>
        </dgm:presLayoutVars>
      </dgm:prSet>
      <dgm:spPr/>
    </dgm:pt>
    <dgm:pt modelId="{4F559363-E08C-0041-94DA-E7877B5B1525}" type="pres">
      <dgm:prSet presAssocID="{E32DA4D4-5356-EC42-9B8F-3161997C9942}" presName="spNode" presStyleCnt="0"/>
      <dgm:spPr/>
    </dgm:pt>
    <dgm:pt modelId="{628D2C0A-DE6C-7B47-9E77-659FFFB98148}" type="pres">
      <dgm:prSet presAssocID="{7D386E5A-DFF8-6940-A4D7-BF26F72CDDCB}" presName="sibTrans" presStyleLbl="sibTrans1D1" presStyleIdx="5" presStyleCnt="6"/>
      <dgm:spPr/>
    </dgm:pt>
  </dgm:ptLst>
  <dgm:cxnLst>
    <dgm:cxn modelId="{91202801-970C-9847-BE99-F543FEBB7814}" type="presOf" srcId="{EFE73B8A-4767-E246-AA41-A54576AD9E40}" destId="{40BD7B06-9130-2841-A7B9-FD4501EF395B}" srcOrd="0" destOrd="0" presId="urn:microsoft.com/office/officeart/2005/8/layout/cycle6"/>
    <dgm:cxn modelId="{D267B510-60C8-BC4A-9A4B-36EB1246DC22}" srcId="{3920FE20-B96E-9F49-B382-2C17B3B68913}" destId="{EFE73B8A-4767-E246-AA41-A54576AD9E40}" srcOrd="1" destOrd="0" parTransId="{79BA96B0-FFAD-254F-9396-5345FF2DDDF8}" sibTransId="{1462AF9C-386D-8040-965F-01F3DCC50467}"/>
    <dgm:cxn modelId="{4D925C23-F26F-B846-8E8F-34997E656AA9}" type="presOf" srcId="{1462AF9C-386D-8040-965F-01F3DCC50467}" destId="{68B6437A-E9CF-934D-A88D-72FAF86AAFF6}" srcOrd="0" destOrd="0" presId="urn:microsoft.com/office/officeart/2005/8/layout/cycle6"/>
    <dgm:cxn modelId="{8DCA5A31-BACF-5342-8110-EA5C0CA8BEE8}" type="presOf" srcId="{E32DA4D4-5356-EC42-9B8F-3161997C9942}" destId="{56CA4967-897F-AC43-BA2E-74F6A3569E21}" srcOrd="0" destOrd="0" presId="urn:microsoft.com/office/officeart/2005/8/layout/cycle6"/>
    <dgm:cxn modelId="{D08AD834-7860-ED40-9B10-43C1D5105566}" type="presOf" srcId="{AE352E48-F778-844F-9037-3FA7C80B710A}" destId="{F5C63260-09C4-264F-A67D-89FF1E845D00}" srcOrd="0" destOrd="0" presId="urn:microsoft.com/office/officeart/2005/8/layout/cycle6"/>
    <dgm:cxn modelId="{34B63F5B-8627-9F4F-813E-92717F2310E1}" type="presOf" srcId="{6BD35273-7940-2A4C-85B1-621003EB903F}" destId="{25035D7A-316F-D64D-AC1F-C67AD16B0865}" srcOrd="0" destOrd="0" presId="urn:microsoft.com/office/officeart/2005/8/layout/cycle6"/>
    <dgm:cxn modelId="{27053D48-7C29-B34D-B639-61649A58CF53}" type="presOf" srcId="{13873BB7-F671-294F-BA88-2F4E3D408E90}" destId="{2D045019-5338-9345-8FC7-4D9CBDECD387}" srcOrd="0" destOrd="0" presId="urn:microsoft.com/office/officeart/2005/8/layout/cycle6"/>
    <dgm:cxn modelId="{095DB779-C167-0049-A704-B475B8A49CD6}" type="presOf" srcId="{24E34DFA-0AD3-B24F-9338-E32198E4EC11}" destId="{0AE18356-A4FC-7D43-8E13-E54D00822A06}" srcOrd="0" destOrd="0" presId="urn:microsoft.com/office/officeart/2005/8/layout/cycle6"/>
    <dgm:cxn modelId="{F4F8D17F-3A2F-464D-AFC4-40290341B2D7}" type="presOf" srcId="{684175FD-6986-FE49-8906-5DFC8A9577D9}" destId="{61D3797D-4A78-3F4D-80DD-ABDB9B873F44}" srcOrd="0" destOrd="0" presId="urn:microsoft.com/office/officeart/2005/8/layout/cycle6"/>
    <dgm:cxn modelId="{92FA7888-04C9-F745-9544-F0E1821779D0}" type="presOf" srcId="{3920FE20-B96E-9F49-B382-2C17B3B68913}" destId="{906D8525-50E9-0D48-A6D8-ACEB06A931F5}" srcOrd="0" destOrd="0" presId="urn:microsoft.com/office/officeart/2005/8/layout/cycle6"/>
    <dgm:cxn modelId="{132D0992-D8A6-404A-B67D-04CE1D0BF577}" srcId="{3920FE20-B96E-9F49-B382-2C17B3B68913}" destId="{E32DA4D4-5356-EC42-9B8F-3161997C9942}" srcOrd="5" destOrd="0" parTransId="{D35163AF-264E-A54E-95E2-9280E1B5B428}" sibTransId="{7D386E5A-DFF8-6940-A4D7-BF26F72CDDCB}"/>
    <dgm:cxn modelId="{D18F7DA8-81F9-6446-B9F4-F39FF907E802}" type="presOf" srcId="{2AEF8000-CF99-1244-A2A1-E376CD71D1EF}" destId="{803FBEA2-99A1-0242-A497-A3FC3C7FB088}" srcOrd="0" destOrd="0" presId="urn:microsoft.com/office/officeart/2005/8/layout/cycle6"/>
    <dgm:cxn modelId="{E5805BAD-F0A2-9748-BA8E-DF84566DB6E8}" srcId="{3920FE20-B96E-9F49-B382-2C17B3B68913}" destId="{30370788-21CE-DD4A-A4F4-5B07B3B38A84}" srcOrd="3" destOrd="0" parTransId="{64DBD499-8DD0-AB48-8ED7-4BF8E265CF94}" sibTransId="{6BD35273-7940-2A4C-85B1-621003EB903F}"/>
    <dgm:cxn modelId="{C156C7C1-16AF-3949-BA27-08179ED2D691}" srcId="{3920FE20-B96E-9F49-B382-2C17B3B68913}" destId="{13873BB7-F671-294F-BA88-2F4E3D408E90}" srcOrd="2" destOrd="0" parTransId="{152D4366-2463-6445-9FAA-C0F917126C8F}" sibTransId="{684175FD-6986-FE49-8906-5DFC8A9577D9}"/>
    <dgm:cxn modelId="{B20BC4C6-50A5-5B45-9321-E8A712DD057B}" srcId="{3920FE20-B96E-9F49-B382-2C17B3B68913}" destId="{2AEF8000-CF99-1244-A2A1-E376CD71D1EF}" srcOrd="0" destOrd="0" parTransId="{DA52AF80-850B-1D47-9903-E4775F68D1CE}" sibTransId="{3F6B7524-C10C-3D46-9C9C-D8D2B212CD68}"/>
    <dgm:cxn modelId="{2FA7C4D4-440E-814F-ACC3-FB3868D5B584}" type="presOf" srcId="{30370788-21CE-DD4A-A4F4-5B07B3B38A84}" destId="{064BABC9-FDAB-3541-BAC6-FED19726507B}" srcOrd="0" destOrd="0" presId="urn:microsoft.com/office/officeart/2005/8/layout/cycle6"/>
    <dgm:cxn modelId="{23C34FDD-A400-C64B-B51B-4B0FE78C011C}" srcId="{3920FE20-B96E-9F49-B382-2C17B3B68913}" destId="{24E34DFA-0AD3-B24F-9338-E32198E4EC11}" srcOrd="4" destOrd="0" parTransId="{28457AB5-9133-FF45-8FDC-1242679008D8}" sibTransId="{AE352E48-F778-844F-9037-3FA7C80B710A}"/>
    <dgm:cxn modelId="{5440A0E1-BA51-0349-B24E-D906C2B4B7C2}" type="presOf" srcId="{3F6B7524-C10C-3D46-9C9C-D8D2B212CD68}" destId="{A178CE55-E5F4-7842-8113-FFC8A411A981}" srcOrd="0" destOrd="0" presId="urn:microsoft.com/office/officeart/2005/8/layout/cycle6"/>
    <dgm:cxn modelId="{8DA243ED-0D92-2C4F-A75F-2A906CB36817}" type="presOf" srcId="{7D386E5A-DFF8-6940-A4D7-BF26F72CDDCB}" destId="{628D2C0A-DE6C-7B47-9E77-659FFFB98148}" srcOrd="0" destOrd="0" presId="urn:microsoft.com/office/officeart/2005/8/layout/cycle6"/>
    <dgm:cxn modelId="{1B5D46BF-A80D-1446-9A30-7A4234FC829D}" type="presParOf" srcId="{906D8525-50E9-0D48-A6D8-ACEB06A931F5}" destId="{803FBEA2-99A1-0242-A497-A3FC3C7FB088}" srcOrd="0" destOrd="0" presId="urn:microsoft.com/office/officeart/2005/8/layout/cycle6"/>
    <dgm:cxn modelId="{94DE0924-21BD-B141-94BE-CEE06890B6C4}" type="presParOf" srcId="{906D8525-50E9-0D48-A6D8-ACEB06A931F5}" destId="{5906838C-013E-9E4B-BB6D-EA91DEE9A871}" srcOrd="1" destOrd="0" presId="urn:microsoft.com/office/officeart/2005/8/layout/cycle6"/>
    <dgm:cxn modelId="{D12F7ADF-317E-B34E-BB9B-AFC8DCD81BBE}" type="presParOf" srcId="{906D8525-50E9-0D48-A6D8-ACEB06A931F5}" destId="{A178CE55-E5F4-7842-8113-FFC8A411A981}" srcOrd="2" destOrd="0" presId="urn:microsoft.com/office/officeart/2005/8/layout/cycle6"/>
    <dgm:cxn modelId="{4EC477B9-DCA9-6B4E-A0A7-60BD3CD67C38}" type="presParOf" srcId="{906D8525-50E9-0D48-A6D8-ACEB06A931F5}" destId="{40BD7B06-9130-2841-A7B9-FD4501EF395B}" srcOrd="3" destOrd="0" presId="urn:microsoft.com/office/officeart/2005/8/layout/cycle6"/>
    <dgm:cxn modelId="{9173CBC2-88F0-D549-80AA-B9DA87E0FCCD}" type="presParOf" srcId="{906D8525-50E9-0D48-A6D8-ACEB06A931F5}" destId="{05B2D914-B912-4F44-9DE1-E567195162BE}" srcOrd="4" destOrd="0" presId="urn:microsoft.com/office/officeart/2005/8/layout/cycle6"/>
    <dgm:cxn modelId="{469106C4-E73D-5243-8E78-86CA522E587C}" type="presParOf" srcId="{906D8525-50E9-0D48-A6D8-ACEB06A931F5}" destId="{68B6437A-E9CF-934D-A88D-72FAF86AAFF6}" srcOrd="5" destOrd="0" presId="urn:microsoft.com/office/officeart/2005/8/layout/cycle6"/>
    <dgm:cxn modelId="{0A5D3574-47A1-CF4D-9C38-BB3F12AAA8D5}" type="presParOf" srcId="{906D8525-50E9-0D48-A6D8-ACEB06A931F5}" destId="{2D045019-5338-9345-8FC7-4D9CBDECD387}" srcOrd="6" destOrd="0" presId="urn:microsoft.com/office/officeart/2005/8/layout/cycle6"/>
    <dgm:cxn modelId="{F54EA74F-CD2C-724D-B3FC-9AF9A5525497}" type="presParOf" srcId="{906D8525-50E9-0D48-A6D8-ACEB06A931F5}" destId="{9F6B16EE-0CF8-6C46-9268-C45A7137FBD9}" srcOrd="7" destOrd="0" presId="urn:microsoft.com/office/officeart/2005/8/layout/cycle6"/>
    <dgm:cxn modelId="{D0CDD971-61F1-BF4A-B8B2-0CB42EB5EC49}" type="presParOf" srcId="{906D8525-50E9-0D48-A6D8-ACEB06A931F5}" destId="{61D3797D-4A78-3F4D-80DD-ABDB9B873F44}" srcOrd="8" destOrd="0" presId="urn:microsoft.com/office/officeart/2005/8/layout/cycle6"/>
    <dgm:cxn modelId="{9DFB4680-882E-9B4C-885F-F416282A901B}" type="presParOf" srcId="{906D8525-50E9-0D48-A6D8-ACEB06A931F5}" destId="{064BABC9-FDAB-3541-BAC6-FED19726507B}" srcOrd="9" destOrd="0" presId="urn:microsoft.com/office/officeart/2005/8/layout/cycle6"/>
    <dgm:cxn modelId="{4493E445-E158-F248-95F8-105DB69B5CAE}" type="presParOf" srcId="{906D8525-50E9-0D48-A6D8-ACEB06A931F5}" destId="{7F9433B4-F6E4-4947-AFA5-7496BC869DB9}" srcOrd="10" destOrd="0" presId="urn:microsoft.com/office/officeart/2005/8/layout/cycle6"/>
    <dgm:cxn modelId="{21D6DC25-4F46-2041-B5EC-80529E446594}" type="presParOf" srcId="{906D8525-50E9-0D48-A6D8-ACEB06A931F5}" destId="{25035D7A-316F-D64D-AC1F-C67AD16B0865}" srcOrd="11" destOrd="0" presId="urn:microsoft.com/office/officeart/2005/8/layout/cycle6"/>
    <dgm:cxn modelId="{D08CD825-9EE8-734E-9E40-CA3CB2822F8F}" type="presParOf" srcId="{906D8525-50E9-0D48-A6D8-ACEB06A931F5}" destId="{0AE18356-A4FC-7D43-8E13-E54D00822A06}" srcOrd="12" destOrd="0" presId="urn:microsoft.com/office/officeart/2005/8/layout/cycle6"/>
    <dgm:cxn modelId="{BF5494AC-4316-294D-BDEC-3843DEF7589A}" type="presParOf" srcId="{906D8525-50E9-0D48-A6D8-ACEB06A931F5}" destId="{E41EBE0A-B0B0-8F42-B898-26C5912D2C21}" srcOrd="13" destOrd="0" presId="urn:microsoft.com/office/officeart/2005/8/layout/cycle6"/>
    <dgm:cxn modelId="{81391774-0AD5-5441-9998-72647C63B81F}" type="presParOf" srcId="{906D8525-50E9-0D48-A6D8-ACEB06A931F5}" destId="{F5C63260-09C4-264F-A67D-89FF1E845D00}" srcOrd="14" destOrd="0" presId="urn:microsoft.com/office/officeart/2005/8/layout/cycle6"/>
    <dgm:cxn modelId="{50146096-F460-424A-B991-A675415E2DD7}" type="presParOf" srcId="{906D8525-50E9-0D48-A6D8-ACEB06A931F5}" destId="{56CA4967-897F-AC43-BA2E-74F6A3569E21}" srcOrd="15" destOrd="0" presId="urn:microsoft.com/office/officeart/2005/8/layout/cycle6"/>
    <dgm:cxn modelId="{95EFCD4A-86BD-F64C-919C-30319F51D117}" type="presParOf" srcId="{906D8525-50E9-0D48-A6D8-ACEB06A931F5}" destId="{4F559363-E08C-0041-94DA-E7877B5B1525}" srcOrd="16" destOrd="0" presId="urn:microsoft.com/office/officeart/2005/8/layout/cycle6"/>
    <dgm:cxn modelId="{1200D10E-E027-9D42-8AAA-3AFC95A6FFF0}" type="presParOf" srcId="{906D8525-50E9-0D48-A6D8-ACEB06A931F5}" destId="{628D2C0A-DE6C-7B47-9E77-659FFFB98148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FBEA2-99A1-0242-A497-A3FC3C7FB088}">
      <dsp:nvSpPr>
        <dsp:cNvPr id="0" name=""/>
        <dsp:cNvSpPr/>
      </dsp:nvSpPr>
      <dsp:spPr>
        <a:xfrm>
          <a:off x="3334742" y="2620"/>
          <a:ext cx="1458515" cy="948035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WHY</a:t>
          </a:r>
          <a:br>
            <a:rPr lang="en-US" sz="2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Go</a:t>
          </a:r>
          <a:endParaRPr lang="en-US" sz="2800" b="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81021" y="48899"/>
        <a:ext cx="1365957" cy="855477"/>
      </dsp:txXfrm>
    </dsp:sp>
    <dsp:sp modelId="{A178CE55-E5F4-7842-8113-FFC8A411A981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2971264" y="125696"/>
              </a:moveTo>
              <a:arcTo wR="2232695" hR="2232695" stAng="17359031" swAng="1500410"/>
            </a:path>
          </a:pathLst>
        </a:custGeom>
        <a:noFill/>
        <a:ln w="34925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BD7B06-9130-2841-A7B9-FD4501EF395B}">
      <dsp:nvSpPr>
        <dsp:cNvPr id="0" name=""/>
        <dsp:cNvSpPr/>
      </dsp:nvSpPr>
      <dsp:spPr>
        <a:xfrm>
          <a:off x="5268312" y="1118968"/>
          <a:ext cx="1458515" cy="948035"/>
        </a:xfrm>
        <a:prstGeom prst="roundRect">
          <a:avLst/>
        </a:prstGeom>
        <a:solidFill>
          <a:srgbClr val="21596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WHO</a:t>
          </a:r>
          <a:br>
            <a:rPr lang="en-US" sz="28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Send</a:t>
          </a:r>
          <a:endParaRPr lang="en-US" sz="28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14591" y="1165247"/>
        <a:ext cx="1365957" cy="855477"/>
      </dsp:txXfrm>
    </dsp:sp>
    <dsp:sp modelId="{68B6437A-E9CF-934D-A88D-72FAF86AAFF6}">
      <dsp:nvSpPr>
        <dsp:cNvPr id="0" name=""/>
        <dsp:cNvSpPr/>
      </dsp:nvSpPr>
      <dsp:spPr>
        <a:xfrm>
          <a:off x="2021703" y="925453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4187120" y="1153274"/>
              </a:moveTo>
              <a:arcTo wR="2232695" hR="2232695" stAng="19865299" swAng="2056763"/>
            </a:path>
          </a:pathLst>
        </a:custGeom>
        <a:noFill/>
        <a:ln w="3175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45019-5338-9345-8FC7-4D9CBDECD387}">
      <dsp:nvSpPr>
        <dsp:cNvPr id="0" name=""/>
        <dsp:cNvSpPr/>
      </dsp:nvSpPr>
      <dsp:spPr>
        <a:xfrm>
          <a:off x="5561158" y="3380363"/>
          <a:ext cx="1458515" cy="948035"/>
        </a:xfrm>
        <a:prstGeom prst="roundRect">
          <a:avLst/>
        </a:prstGeom>
        <a:solidFill>
          <a:srgbClr val="40315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WHAT</a:t>
          </a:r>
          <a:br>
            <a:rPr lang="en-US" sz="2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Do There</a:t>
          </a:r>
        </a:p>
      </dsp:txBody>
      <dsp:txXfrm>
        <a:off x="5607437" y="3426642"/>
        <a:ext cx="1365957" cy="855477"/>
      </dsp:txXfrm>
    </dsp:sp>
    <dsp:sp modelId="{61D3797D-4A78-3F4D-80DD-ABDB9B873F44}">
      <dsp:nvSpPr>
        <dsp:cNvPr id="0" name=""/>
        <dsp:cNvSpPr/>
      </dsp:nvSpPr>
      <dsp:spPr>
        <a:xfrm>
          <a:off x="2328894" y="366234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3634810" y="3970221"/>
              </a:moveTo>
              <a:arcTo wR="2232695" hR="2232695" stAng="3065870" swAng="1957094"/>
            </a:path>
          </a:pathLst>
        </a:custGeom>
        <a:noFill/>
        <a:ln w="34925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4BABC9-FDAB-3541-BAC6-FED19726507B}">
      <dsp:nvSpPr>
        <dsp:cNvPr id="0" name=""/>
        <dsp:cNvSpPr/>
      </dsp:nvSpPr>
      <dsp:spPr>
        <a:xfrm>
          <a:off x="3334742" y="4468010"/>
          <a:ext cx="1458515" cy="948035"/>
        </a:xfrm>
        <a:prstGeom prst="roundRect">
          <a:avLst/>
        </a:prstGeom>
        <a:solidFill>
          <a:srgbClr val="63252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WHERE</a:t>
          </a:r>
          <a:br>
            <a:rPr lang="en-US" sz="2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Go</a:t>
          </a:r>
        </a:p>
      </dsp:txBody>
      <dsp:txXfrm>
        <a:off x="3381021" y="4514289"/>
        <a:ext cx="1365957" cy="855477"/>
      </dsp:txXfrm>
    </dsp:sp>
    <dsp:sp modelId="{25035D7A-316F-D64D-AC1F-C67AD16B0865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1494125" y="4339693"/>
              </a:moveTo>
              <a:arcTo wR="2232695" hR="2232695" stAng="6559031" swAng="1500410"/>
            </a:path>
          </a:pathLst>
        </a:custGeom>
        <a:noFill/>
        <a:ln w="34925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18356-A4FC-7D43-8E13-E54D00822A06}">
      <dsp:nvSpPr>
        <dsp:cNvPr id="0" name=""/>
        <dsp:cNvSpPr/>
      </dsp:nvSpPr>
      <dsp:spPr>
        <a:xfrm>
          <a:off x="1401171" y="3351663"/>
          <a:ext cx="1458515" cy="948035"/>
        </a:xfrm>
        <a:prstGeom prst="roundRect">
          <a:avLst/>
        </a:prstGeom>
        <a:solidFill>
          <a:srgbClr val="4F6228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WHEN</a:t>
          </a:r>
          <a:br>
            <a:rPr lang="en-US" sz="2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Go</a:t>
          </a:r>
          <a:endParaRPr lang="en-US" sz="17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7450" y="3397942"/>
        <a:ext cx="1365957" cy="855477"/>
      </dsp:txXfrm>
    </dsp:sp>
    <dsp:sp modelId="{F5C63260-09C4-264F-A67D-89FF1E845D00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90731" y="2862710"/>
              </a:moveTo>
              <a:arcTo wR="2232695" hR="2232695" stAng="9816588" swAng="1966824"/>
            </a:path>
          </a:pathLst>
        </a:custGeom>
        <a:noFill/>
        <a:ln w="34925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A4967-897F-AC43-BA2E-74F6A3569E21}">
      <dsp:nvSpPr>
        <dsp:cNvPr id="0" name=""/>
        <dsp:cNvSpPr/>
      </dsp:nvSpPr>
      <dsp:spPr>
        <a:xfrm>
          <a:off x="1401171" y="1118968"/>
          <a:ext cx="1458515" cy="948035"/>
        </a:xfrm>
        <a:prstGeom prst="roundRect">
          <a:avLst/>
        </a:prstGeom>
        <a:solidFill>
          <a:srgbClr val="984807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HOW</a:t>
          </a:r>
          <a:br>
            <a:rPr lang="en-US" sz="2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b="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We Get There &amp; Back</a:t>
          </a:r>
          <a:endParaRPr lang="en-US" sz="1800" b="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7450" y="1165247"/>
        <a:ext cx="1365957" cy="855477"/>
      </dsp:txXfrm>
    </dsp:sp>
    <dsp:sp modelId="{628D2C0A-DE6C-7B47-9E77-659FFFB98148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672677" y="635425"/>
              </a:moveTo>
              <a:arcTo wR="2232695" hR="2232695" stAng="13540559" swAng="1500410"/>
            </a:path>
          </a:pathLst>
        </a:custGeom>
        <a:noFill/>
        <a:ln w="34925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24A4E-057E-2244-9280-5634E36D2E2A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7AE38-41D7-2844-BFE8-024265435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Jim briefs charts 17-22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89B40-2082-411A-AC40-2B10922F4BC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41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7AE38-41D7-2844-BFE8-024265435A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303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181F76B-0A12-8DF1-0AB1-3A11F6FC2E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1"/>
            <a:ext cx="12190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1936B2-48BA-D1BF-ABD4-24A0D844C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69" y="146418"/>
            <a:ext cx="7873302" cy="2184146"/>
          </a:xfrm>
        </p:spPr>
        <p:txBody>
          <a:bodyPr anchor="ctr" anchorCtr="0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A7AE6-CEA7-E9EE-0C75-78C4A6F37F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942" y="3429001"/>
            <a:ext cx="4444678" cy="2740306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D02BD09-4BCB-66CE-1638-186E643D37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66544" y="146276"/>
            <a:ext cx="3925455" cy="110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7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C2220-7FB2-9E8A-BBEA-D7A59586A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AED84C-D183-4052-FCEA-E9BE38FAC1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8D149-2C68-5B89-7FD6-53ACD438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60A960-D250-7DC1-20C2-413E165CE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767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7BEFE-E1B0-90ED-3132-48E3DC099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63" y="239894"/>
            <a:ext cx="10515600" cy="8105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81CEF3-8B78-E8F2-1A5C-44F9268C6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36AEF-1B58-4B37-0576-286DE60E1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4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3D8E2E-41F8-277E-D669-D7C30E5D62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CB3D97-8980-FB0D-9EFA-48A8717F38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84715-3042-515E-1470-7242436E6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55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ark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E2961-0B9E-4CAA-832A-571D579C2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55" y="351011"/>
            <a:ext cx="10058153" cy="5787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390FD-AFFC-44B1-A255-2C02F0BFA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74157"/>
            <a:ext cx="9879957" cy="4602806"/>
          </a:xfrm>
        </p:spPr>
        <p:txBody>
          <a:bodyPr>
            <a:normAutofit/>
          </a:bodyPr>
          <a:lstStyle>
            <a:lvl1pPr>
              <a:defRPr sz="2842">
                <a:solidFill>
                  <a:schemeClr val="tx1"/>
                </a:solidFill>
              </a:defRPr>
            </a:lvl1pPr>
            <a:lvl2pPr>
              <a:defRPr sz="2526">
                <a:solidFill>
                  <a:schemeClr val="tx1"/>
                </a:solidFill>
              </a:defRPr>
            </a:lvl2pPr>
            <a:lvl3pPr>
              <a:defRPr sz="2211">
                <a:solidFill>
                  <a:schemeClr val="tx1"/>
                </a:solidFill>
              </a:defRPr>
            </a:lvl3pPr>
            <a:lvl4pPr>
              <a:defRPr sz="1895">
                <a:solidFill>
                  <a:schemeClr val="tx1"/>
                </a:solidFill>
              </a:defRPr>
            </a:lvl4pPr>
            <a:lvl5pPr>
              <a:defRPr sz="1895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5179E-7C30-412C-A368-400FC8359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A6FC3-8F56-4157-ABDC-B4F43D71E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64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C065FE-9FF9-0D4E-B9A8-3813CEDEB4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90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7D72E-83F2-309E-54B8-C8CC51154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63" y="241346"/>
            <a:ext cx="10515600" cy="8105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A570C-355E-C51B-2854-0F18C6180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DAC76-5771-58DF-7501-9A73A287E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1880" y="6488809"/>
            <a:ext cx="2743200" cy="365125"/>
          </a:xfrm>
        </p:spPr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1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UI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7D72E-83F2-309E-54B8-C8CC51154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63" y="241346"/>
            <a:ext cx="10515600" cy="8105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A570C-355E-C51B-2854-0F18C6180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DAC76-5771-58DF-7501-9A73A287E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D5796A-6A75-17F7-FBBD-A82ED3660EAC}"/>
              </a:ext>
            </a:extLst>
          </p:cNvPr>
          <p:cNvSpPr/>
          <p:nvPr userDrawn="1"/>
        </p:nvSpPr>
        <p:spPr>
          <a:xfrm>
            <a:off x="0" y="0"/>
            <a:ext cx="12192000" cy="25717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2368279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B7B4E-6715-F97A-775E-DBADE0863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B417E-DBCB-E409-B0AE-191A988CB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3BE55-7DA1-652D-EE65-145E5816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33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F14F0-9357-B7C3-D265-EC7FE8D6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63" y="239894"/>
            <a:ext cx="10515600" cy="8105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30BC0-5216-683C-F61C-5BAF7F7C30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5C5732-2550-C1ED-BC48-FD80EFD28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DA827-7936-5E12-1385-A6A1FCE7B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27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178DF-04B6-71DB-860B-BB15C1F9C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9BB4EE-19FE-F0D9-CC36-CA59F0A5F8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C7C2EC-7516-7A59-AAFA-C1DF7689B2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1D5F6-B87F-AC67-D2E6-C27DE46FFD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944AAA-44CF-FB3B-1496-A7874F1D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C6DE764-7A7B-E9CE-F0BF-853381EF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63" y="239894"/>
            <a:ext cx="10515600" cy="8105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126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EF3D-FBF0-582D-7C70-DD0B96772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63" y="239894"/>
            <a:ext cx="10515600" cy="8105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0CC1E-7FA0-1898-D1A6-B6006BC27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9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20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30755-D459-6002-EF9C-B3A86219B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FE985-293A-AFBD-B79C-4830699E1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C444B3-0A3E-FFE5-52B2-3D0F8321F5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8878A-0F7F-03D3-0A06-74D373CD2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396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B3AE1F2-29D9-48A4-CCAB-F867B90DE387}"/>
              </a:ext>
            </a:extLst>
          </p:cNvPr>
          <p:cNvSpPr/>
          <p:nvPr userDrawn="1"/>
        </p:nvSpPr>
        <p:spPr>
          <a:xfrm>
            <a:off x="0" y="0"/>
            <a:ext cx="12192000" cy="1188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8EF99-36D5-E81A-EEEB-6E3122FA0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862" y="1377815"/>
            <a:ext cx="11406777" cy="4927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01463-4FD3-7515-173A-72773372B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8731" y="64939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0DB64A-F4BF-F049-AEE0-B1BBE2355B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EC4125-2C1E-41FA-1C61-6C6384D16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63" y="189094"/>
            <a:ext cx="105156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683A4A-ED11-F5C4-3DE9-C3E4C2F075F5}"/>
              </a:ext>
            </a:extLst>
          </p:cNvPr>
          <p:cNvSpPr txBox="1"/>
          <p:nvPr userDrawn="1"/>
        </p:nvSpPr>
        <p:spPr>
          <a:xfrm>
            <a:off x="115747" y="6507370"/>
            <a:ext cx="3194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Strategy &amp; Architecture Office</a:t>
            </a:r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C8106BE-191E-E415-56F2-2B03CF4E2E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65318" r="94"/>
          <a:stretch/>
        </p:blipFill>
        <p:spPr>
          <a:xfrm>
            <a:off x="10912076" y="88870"/>
            <a:ext cx="1238254" cy="101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2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0888" indent="-2936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—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hyperlink" Target="http://www.nasa.gov/MoonToMarsArchitecture" TargetMode="Externa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7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1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3" Type="http://schemas.openxmlformats.org/officeDocument/2006/relationships/image" Target="../media/image20.emf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7.jpeg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4" Type="http://schemas.openxmlformats.org/officeDocument/2006/relationships/image" Target="../media/image21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02F90D-E14B-1853-7439-52401B2B39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Characterization of In-Space Propulsion Trade Space to Support Initial Human Mars Segment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B669C1C-F177-6A93-862F-161592DF6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942" y="3429001"/>
            <a:ext cx="4812234" cy="2740306"/>
          </a:xfrm>
        </p:spPr>
        <p:txBody>
          <a:bodyPr/>
          <a:lstStyle/>
          <a:p>
            <a:r>
              <a:rPr lang="en-US" b="1" dirty="0"/>
              <a:t>Patrick R. Chai</a:t>
            </a:r>
          </a:p>
          <a:p>
            <a:r>
              <a:rPr lang="en-US" sz="2200" dirty="0"/>
              <a:t>Mars Architecture Team</a:t>
            </a:r>
          </a:p>
          <a:p>
            <a:r>
              <a:rPr lang="en-US" sz="2000" dirty="0"/>
              <a:t>Strategy &amp; Architecture Office</a:t>
            </a:r>
          </a:p>
          <a:p>
            <a:r>
              <a:rPr lang="en-US" sz="2000" dirty="0"/>
              <a:t>Exploration Systems Development Mission Directorate</a:t>
            </a:r>
          </a:p>
          <a:p>
            <a:r>
              <a:rPr lang="en-US" sz="2000" dirty="0"/>
              <a:t>NASA Langley Research Center</a:t>
            </a:r>
          </a:p>
        </p:txBody>
      </p:sp>
    </p:spTree>
    <p:extLst>
      <p:ext uri="{BB962C8B-B14F-4D97-AF65-F5344CB8AC3E}">
        <p14:creationId xmlns:p14="http://schemas.microsoft.com/office/powerpoint/2010/main" val="3521259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1933F-E50C-2FD3-4989-86D7FCF8C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Needs Drives Transportation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A56BA-CE1E-FEE3-B47C-F193E7824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10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5894D4-6BBD-B3C6-830C-E6691D18A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985" y="1151692"/>
            <a:ext cx="10266030" cy="28469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B0B77B-1E8C-7903-FAA2-22F386A99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85" y="3803946"/>
            <a:ext cx="10453617" cy="2865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0A08FF-C6C4-6A74-BA93-3F746A6832E7}"/>
              </a:ext>
            </a:extLst>
          </p:cNvPr>
          <p:cNvSpPr txBox="1"/>
          <p:nvPr/>
        </p:nvSpPr>
        <p:spPr>
          <a:xfrm>
            <a:off x="5196083" y="4098477"/>
            <a:ext cx="1987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C64B23-D068-90D0-623B-C0FCAB678265}"/>
              </a:ext>
            </a:extLst>
          </p:cNvPr>
          <p:cNvSpPr txBox="1"/>
          <p:nvPr/>
        </p:nvSpPr>
        <p:spPr>
          <a:xfrm>
            <a:off x="5102290" y="1405041"/>
            <a:ext cx="1987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</a:t>
            </a:r>
          </a:p>
        </p:txBody>
      </p:sp>
    </p:spTree>
    <p:extLst>
      <p:ext uri="{BB962C8B-B14F-4D97-AF65-F5344CB8AC3E}">
        <p14:creationId xmlns:p14="http://schemas.microsoft.com/office/powerpoint/2010/main" val="1828172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85010-A826-2422-273D-B7458B55A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Needs Drives Transportation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B58F5-BEF4-3F6A-0DF9-A9B95DD9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99205C-95E9-AACF-2984-35474563F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59" y="1068620"/>
            <a:ext cx="10241280" cy="27239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887253-0CF7-2BFB-EBC1-192E5BC3F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3880460"/>
            <a:ext cx="10241280" cy="28075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E0F133-3B04-234D-DB8B-3EAA66AF4F87}"/>
              </a:ext>
            </a:extLst>
          </p:cNvPr>
          <p:cNvSpPr txBox="1"/>
          <p:nvPr/>
        </p:nvSpPr>
        <p:spPr>
          <a:xfrm>
            <a:off x="5102289" y="1321066"/>
            <a:ext cx="1987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A08982-5262-8043-5D7D-DAF5BD716E76}"/>
              </a:ext>
            </a:extLst>
          </p:cNvPr>
          <p:cNvSpPr txBox="1"/>
          <p:nvPr/>
        </p:nvSpPr>
        <p:spPr>
          <a:xfrm>
            <a:off x="5102289" y="4142021"/>
            <a:ext cx="1987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Chemical</a:t>
            </a:r>
          </a:p>
        </p:txBody>
      </p:sp>
    </p:spTree>
    <p:extLst>
      <p:ext uri="{BB962C8B-B14F-4D97-AF65-F5344CB8AC3E}">
        <p14:creationId xmlns:p14="http://schemas.microsoft.com/office/powerpoint/2010/main" val="2115748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8B27AC-826A-4416-84BB-97835C57A927}"/>
              </a:ext>
            </a:extLst>
          </p:cNvPr>
          <p:cNvSpPr/>
          <p:nvPr/>
        </p:nvSpPr>
        <p:spPr>
          <a:xfrm>
            <a:off x="939942" y="2038275"/>
            <a:ext cx="3581400" cy="3429000"/>
          </a:xfrm>
          <a:prstGeom prst="roundRect">
            <a:avLst>
              <a:gd name="adj" fmla="val 732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B8FDE62-18E9-4255-838C-D51205F3697C}"/>
              </a:ext>
            </a:extLst>
          </p:cNvPr>
          <p:cNvSpPr/>
          <p:nvPr/>
        </p:nvSpPr>
        <p:spPr>
          <a:xfrm>
            <a:off x="4191000" y="1553300"/>
            <a:ext cx="7296228" cy="1466689"/>
          </a:xfrm>
          <a:custGeom>
            <a:avLst/>
            <a:gdLst>
              <a:gd name="connsiteX0" fmla="*/ 0 w 7528055"/>
              <a:gd name="connsiteY0" fmla="*/ 241305 h 1447800"/>
              <a:gd name="connsiteX1" fmla="*/ 241305 w 7528055"/>
              <a:gd name="connsiteY1" fmla="*/ 0 h 1447800"/>
              <a:gd name="connsiteX2" fmla="*/ 7286750 w 7528055"/>
              <a:gd name="connsiteY2" fmla="*/ 0 h 1447800"/>
              <a:gd name="connsiteX3" fmla="*/ 7528055 w 7528055"/>
              <a:gd name="connsiteY3" fmla="*/ 241305 h 1447800"/>
              <a:gd name="connsiteX4" fmla="*/ 7528055 w 7528055"/>
              <a:gd name="connsiteY4" fmla="*/ 1206495 h 1447800"/>
              <a:gd name="connsiteX5" fmla="*/ 7286750 w 7528055"/>
              <a:gd name="connsiteY5" fmla="*/ 1447800 h 1447800"/>
              <a:gd name="connsiteX6" fmla="*/ 241305 w 7528055"/>
              <a:gd name="connsiteY6" fmla="*/ 1447800 h 1447800"/>
              <a:gd name="connsiteX7" fmla="*/ 0 w 7528055"/>
              <a:gd name="connsiteY7" fmla="*/ 1206495 h 1447800"/>
              <a:gd name="connsiteX8" fmla="*/ 0 w 7528055"/>
              <a:gd name="connsiteY8" fmla="*/ 241305 h 1447800"/>
              <a:gd name="connsiteX0" fmla="*/ 0 w 7528055"/>
              <a:gd name="connsiteY0" fmla="*/ 241305 h 1447800"/>
              <a:gd name="connsiteX1" fmla="*/ 241305 w 7528055"/>
              <a:gd name="connsiteY1" fmla="*/ 0 h 1447800"/>
              <a:gd name="connsiteX2" fmla="*/ 7286750 w 7528055"/>
              <a:gd name="connsiteY2" fmla="*/ 0 h 1447800"/>
              <a:gd name="connsiteX3" fmla="*/ 7528055 w 7528055"/>
              <a:gd name="connsiteY3" fmla="*/ 241305 h 1447800"/>
              <a:gd name="connsiteX4" fmla="*/ 7528055 w 7528055"/>
              <a:gd name="connsiteY4" fmla="*/ 1206495 h 1447800"/>
              <a:gd name="connsiteX5" fmla="*/ 7286750 w 7528055"/>
              <a:gd name="connsiteY5" fmla="*/ 1447800 h 1447800"/>
              <a:gd name="connsiteX6" fmla="*/ 241305 w 7528055"/>
              <a:gd name="connsiteY6" fmla="*/ 1447800 h 1447800"/>
              <a:gd name="connsiteX7" fmla="*/ 0 w 7528055"/>
              <a:gd name="connsiteY7" fmla="*/ 1206495 h 1447800"/>
              <a:gd name="connsiteX8" fmla="*/ 0 w 7528055"/>
              <a:gd name="connsiteY8" fmla="*/ 241305 h 1447800"/>
              <a:gd name="connsiteX0" fmla="*/ 1477715 w 9005770"/>
              <a:gd name="connsiteY0" fmla="*/ 241305 h 1447800"/>
              <a:gd name="connsiteX1" fmla="*/ 1719020 w 9005770"/>
              <a:gd name="connsiteY1" fmla="*/ 0 h 1447800"/>
              <a:gd name="connsiteX2" fmla="*/ 8764465 w 9005770"/>
              <a:gd name="connsiteY2" fmla="*/ 0 h 1447800"/>
              <a:gd name="connsiteX3" fmla="*/ 9005770 w 9005770"/>
              <a:gd name="connsiteY3" fmla="*/ 241305 h 1447800"/>
              <a:gd name="connsiteX4" fmla="*/ 9005770 w 9005770"/>
              <a:gd name="connsiteY4" fmla="*/ 1206495 h 1447800"/>
              <a:gd name="connsiteX5" fmla="*/ 8764465 w 9005770"/>
              <a:gd name="connsiteY5" fmla="*/ 1447800 h 1447800"/>
              <a:gd name="connsiteX6" fmla="*/ 1719020 w 9005770"/>
              <a:gd name="connsiteY6" fmla="*/ 1447800 h 1447800"/>
              <a:gd name="connsiteX7" fmla="*/ 0 w 9005770"/>
              <a:gd name="connsiteY7" fmla="*/ 1225348 h 1447800"/>
              <a:gd name="connsiteX8" fmla="*/ 1477715 w 9005770"/>
              <a:gd name="connsiteY8" fmla="*/ 241305 h 1447800"/>
              <a:gd name="connsiteX0" fmla="*/ 1477715 w 9005770"/>
              <a:gd name="connsiteY0" fmla="*/ 241305 h 1447800"/>
              <a:gd name="connsiteX1" fmla="*/ 1719020 w 9005770"/>
              <a:gd name="connsiteY1" fmla="*/ 0 h 1447800"/>
              <a:gd name="connsiteX2" fmla="*/ 8764465 w 9005770"/>
              <a:gd name="connsiteY2" fmla="*/ 0 h 1447800"/>
              <a:gd name="connsiteX3" fmla="*/ 9005770 w 9005770"/>
              <a:gd name="connsiteY3" fmla="*/ 241305 h 1447800"/>
              <a:gd name="connsiteX4" fmla="*/ 9005770 w 9005770"/>
              <a:gd name="connsiteY4" fmla="*/ 1206495 h 1447800"/>
              <a:gd name="connsiteX5" fmla="*/ 8764465 w 9005770"/>
              <a:gd name="connsiteY5" fmla="*/ 1447800 h 1447800"/>
              <a:gd name="connsiteX6" fmla="*/ 1719020 w 9005770"/>
              <a:gd name="connsiteY6" fmla="*/ 1447800 h 1447800"/>
              <a:gd name="connsiteX7" fmla="*/ 0 w 9005770"/>
              <a:gd name="connsiteY7" fmla="*/ 1225348 h 1447800"/>
              <a:gd name="connsiteX8" fmla="*/ 1477715 w 9005770"/>
              <a:gd name="connsiteY8" fmla="*/ 241305 h 1447800"/>
              <a:gd name="connsiteX0" fmla="*/ 0 w 9005770"/>
              <a:gd name="connsiteY0" fmla="*/ 1225348 h 1447800"/>
              <a:gd name="connsiteX1" fmla="*/ 1719020 w 9005770"/>
              <a:gd name="connsiteY1" fmla="*/ 0 h 1447800"/>
              <a:gd name="connsiteX2" fmla="*/ 8764465 w 9005770"/>
              <a:gd name="connsiteY2" fmla="*/ 0 h 1447800"/>
              <a:gd name="connsiteX3" fmla="*/ 9005770 w 9005770"/>
              <a:gd name="connsiteY3" fmla="*/ 241305 h 1447800"/>
              <a:gd name="connsiteX4" fmla="*/ 9005770 w 9005770"/>
              <a:gd name="connsiteY4" fmla="*/ 1206495 h 1447800"/>
              <a:gd name="connsiteX5" fmla="*/ 8764465 w 9005770"/>
              <a:gd name="connsiteY5" fmla="*/ 1447800 h 1447800"/>
              <a:gd name="connsiteX6" fmla="*/ 1719020 w 9005770"/>
              <a:gd name="connsiteY6" fmla="*/ 1447800 h 1447800"/>
              <a:gd name="connsiteX7" fmla="*/ 0 w 9005770"/>
              <a:gd name="connsiteY7" fmla="*/ 1225348 h 1447800"/>
              <a:gd name="connsiteX0" fmla="*/ 0 w 9005770"/>
              <a:gd name="connsiteY0" fmla="*/ 1225384 h 1447836"/>
              <a:gd name="connsiteX1" fmla="*/ 1719020 w 9005770"/>
              <a:gd name="connsiteY1" fmla="*/ 36 h 1447836"/>
              <a:gd name="connsiteX2" fmla="*/ 8764465 w 9005770"/>
              <a:gd name="connsiteY2" fmla="*/ 36 h 1447836"/>
              <a:gd name="connsiteX3" fmla="*/ 9005770 w 9005770"/>
              <a:gd name="connsiteY3" fmla="*/ 241341 h 1447836"/>
              <a:gd name="connsiteX4" fmla="*/ 9005770 w 9005770"/>
              <a:gd name="connsiteY4" fmla="*/ 1206531 h 1447836"/>
              <a:gd name="connsiteX5" fmla="*/ 8764465 w 9005770"/>
              <a:gd name="connsiteY5" fmla="*/ 1447836 h 1447836"/>
              <a:gd name="connsiteX6" fmla="*/ 1719020 w 9005770"/>
              <a:gd name="connsiteY6" fmla="*/ 1447836 h 1447836"/>
              <a:gd name="connsiteX7" fmla="*/ 0 w 9005770"/>
              <a:gd name="connsiteY7" fmla="*/ 1225384 h 1447836"/>
              <a:gd name="connsiteX0" fmla="*/ 0 w 9005770"/>
              <a:gd name="connsiteY0" fmla="*/ 1225384 h 1466689"/>
              <a:gd name="connsiteX1" fmla="*/ 1719020 w 9005770"/>
              <a:gd name="connsiteY1" fmla="*/ 36 h 1466689"/>
              <a:gd name="connsiteX2" fmla="*/ 8764465 w 9005770"/>
              <a:gd name="connsiteY2" fmla="*/ 36 h 1466689"/>
              <a:gd name="connsiteX3" fmla="*/ 9005770 w 9005770"/>
              <a:gd name="connsiteY3" fmla="*/ 241341 h 1466689"/>
              <a:gd name="connsiteX4" fmla="*/ 9005770 w 9005770"/>
              <a:gd name="connsiteY4" fmla="*/ 1206531 h 1466689"/>
              <a:gd name="connsiteX5" fmla="*/ 8764465 w 9005770"/>
              <a:gd name="connsiteY5" fmla="*/ 1447836 h 1466689"/>
              <a:gd name="connsiteX6" fmla="*/ 171492 w 9005770"/>
              <a:gd name="connsiteY6" fmla="*/ 1466689 h 1466689"/>
              <a:gd name="connsiteX7" fmla="*/ 0 w 9005770"/>
              <a:gd name="connsiteY7" fmla="*/ 1225384 h 1466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5770" h="1466689">
                <a:moveTo>
                  <a:pt x="0" y="1225384"/>
                </a:moveTo>
                <a:cubicBezTo>
                  <a:pt x="573007" y="816935"/>
                  <a:pt x="1111106" y="-6295"/>
                  <a:pt x="1719020" y="36"/>
                </a:cubicBezTo>
                <a:lnTo>
                  <a:pt x="8764465" y="36"/>
                </a:lnTo>
                <a:cubicBezTo>
                  <a:pt x="8897734" y="36"/>
                  <a:pt x="9005770" y="108072"/>
                  <a:pt x="9005770" y="241341"/>
                </a:cubicBezTo>
                <a:lnTo>
                  <a:pt x="9005770" y="1206531"/>
                </a:lnTo>
                <a:cubicBezTo>
                  <a:pt x="9005770" y="1339800"/>
                  <a:pt x="8897734" y="1447836"/>
                  <a:pt x="8764465" y="1447836"/>
                </a:cubicBezTo>
                <a:lnTo>
                  <a:pt x="171492" y="1466689"/>
                </a:lnTo>
                <a:cubicBezTo>
                  <a:pt x="38223" y="1466689"/>
                  <a:pt x="0" y="1358653"/>
                  <a:pt x="0" y="1225384"/>
                </a:cubicBezTo>
                <a:close/>
              </a:path>
            </a:pathLst>
          </a:custGeom>
          <a:gradFill flip="none" rotWithShape="1">
            <a:gsLst>
              <a:gs pos="0">
                <a:srgbClr val="652C90">
                  <a:shade val="30000"/>
                  <a:satMod val="115000"/>
                </a:srgbClr>
              </a:gs>
              <a:gs pos="50000">
                <a:srgbClr val="652C90">
                  <a:shade val="67500"/>
                  <a:satMod val="115000"/>
                </a:srgbClr>
              </a:gs>
              <a:gs pos="100000">
                <a:srgbClr val="652C9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31538-EA33-4634-A763-3F8485169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54" y="-25786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Architecture Concept Review Products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CC2257-C854-475B-87CF-CE2EB5CE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38D9A0-9803-4E03-BCC0-AEA38BFBF6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831541-8E81-4BA9-9430-9A9865EA1191}"/>
              </a:ext>
            </a:extLst>
          </p:cNvPr>
          <p:cNvSpPr txBox="1"/>
          <p:nvPr/>
        </p:nvSpPr>
        <p:spPr>
          <a:xfrm>
            <a:off x="482456" y="5537174"/>
            <a:ext cx="4496371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www.nasa.gov/MoonToMarsArchitecture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01C9B2C-9235-457B-B314-C55AC68F13D8}"/>
              </a:ext>
            </a:extLst>
          </p:cNvPr>
          <p:cNvSpPr/>
          <p:nvPr/>
        </p:nvSpPr>
        <p:spPr>
          <a:xfrm>
            <a:off x="4193683" y="3124200"/>
            <a:ext cx="7293546" cy="1447800"/>
          </a:xfrm>
          <a:prstGeom prst="roundRect">
            <a:avLst/>
          </a:prstGeom>
          <a:gradFill flip="none" rotWithShape="1">
            <a:gsLst>
              <a:gs pos="0">
                <a:srgbClr val="00A14E">
                  <a:shade val="30000"/>
                  <a:satMod val="115000"/>
                </a:srgbClr>
              </a:gs>
              <a:gs pos="50000">
                <a:srgbClr val="00A14E">
                  <a:shade val="67500"/>
                  <a:satMod val="115000"/>
                </a:srgbClr>
              </a:gs>
              <a:gs pos="100000">
                <a:srgbClr val="00A14E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: Rounded Corners 8">
            <a:extLst>
              <a:ext uri="{FF2B5EF4-FFF2-40B4-BE49-F238E27FC236}">
                <a16:creationId xmlns:a16="http://schemas.microsoft.com/office/drawing/2014/main" id="{DC78F2A7-4BB8-4618-A3F4-91331B46FA22}"/>
              </a:ext>
            </a:extLst>
          </p:cNvPr>
          <p:cNvSpPr/>
          <p:nvPr/>
        </p:nvSpPr>
        <p:spPr>
          <a:xfrm flipV="1">
            <a:off x="4191000" y="4657731"/>
            <a:ext cx="7296228" cy="1466689"/>
          </a:xfrm>
          <a:custGeom>
            <a:avLst/>
            <a:gdLst>
              <a:gd name="connsiteX0" fmla="*/ 0 w 7528055"/>
              <a:gd name="connsiteY0" fmla="*/ 241305 h 1447800"/>
              <a:gd name="connsiteX1" fmla="*/ 241305 w 7528055"/>
              <a:gd name="connsiteY1" fmla="*/ 0 h 1447800"/>
              <a:gd name="connsiteX2" fmla="*/ 7286750 w 7528055"/>
              <a:gd name="connsiteY2" fmla="*/ 0 h 1447800"/>
              <a:gd name="connsiteX3" fmla="*/ 7528055 w 7528055"/>
              <a:gd name="connsiteY3" fmla="*/ 241305 h 1447800"/>
              <a:gd name="connsiteX4" fmla="*/ 7528055 w 7528055"/>
              <a:gd name="connsiteY4" fmla="*/ 1206495 h 1447800"/>
              <a:gd name="connsiteX5" fmla="*/ 7286750 w 7528055"/>
              <a:gd name="connsiteY5" fmla="*/ 1447800 h 1447800"/>
              <a:gd name="connsiteX6" fmla="*/ 241305 w 7528055"/>
              <a:gd name="connsiteY6" fmla="*/ 1447800 h 1447800"/>
              <a:gd name="connsiteX7" fmla="*/ 0 w 7528055"/>
              <a:gd name="connsiteY7" fmla="*/ 1206495 h 1447800"/>
              <a:gd name="connsiteX8" fmla="*/ 0 w 7528055"/>
              <a:gd name="connsiteY8" fmla="*/ 241305 h 1447800"/>
              <a:gd name="connsiteX0" fmla="*/ 0 w 7528055"/>
              <a:gd name="connsiteY0" fmla="*/ 241305 h 1447800"/>
              <a:gd name="connsiteX1" fmla="*/ 241305 w 7528055"/>
              <a:gd name="connsiteY1" fmla="*/ 0 h 1447800"/>
              <a:gd name="connsiteX2" fmla="*/ 7286750 w 7528055"/>
              <a:gd name="connsiteY2" fmla="*/ 0 h 1447800"/>
              <a:gd name="connsiteX3" fmla="*/ 7528055 w 7528055"/>
              <a:gd name="connsiteY3" fmla="*/ 241305 h 1447800"/>
              <a:gd name="connsiteX4" fmla="*/ 7528055 w 7528055"/>
              <a:gd name="connsiteY4" fmla="*/ 1206495 h 1447800"/>
              <a:gd name="connsiteX5" fmla="*/ 7286750 w 7528055"/>
              <a:gd name="connsiteY5" fmla="*/ 1447800 h 1447800"/>
              <a:gd name="connsiteX6" fmla="*/ 241305 w 7528055"/>
              <a:gd name="connsiteY6" fmla="*/ 1447800 h 1447800"/>
              <a:gd name="connsiteX7" fmla="*/ 0 w 7528055"/>
              <a:gd name="connsiteY7" fmla="*/ 1206495 h 1447800"/>
              <a:gd name="connsiteX8" fmla="*/ 0 w 7528055"/>
              <a:gd name="connsiteY8" fmla="*/ 241305 h 1447800"/>
              <a:gd name="connsiteX0" fmla="*/ 1477715 w 9005770"/>
              <a:gd name="connsiteY0" fmla="*/ 241305 h 1447800"/>
              <a:gd name="connsiteX1" fmla="*/ 1719020 w 9005770"/>
              <a:gd name="connsiteY1" fmla="*/ 0 h 1447800"/>
              <a:gd name="connsiteX2" fmla="*/ 8764465 w 9005770"/>
              <a:gd name="connsiteY2" fmla="*/ 0 h 1447800"/>
              <a:gd name="connsiteX3" fmla="*/ 9005770 w 9005770"/>
              <a:gd name="connsiteY3" fmla="*/ 241305 h 1447800"/>
              <a:gd name="connsiteX4" fmla="*/ 9005770 w 9005770"/>
              <a:gd name="connsiteY4" fmla="*/ 1206495 h 1447800"/>
              <a:gd name="connsiteX5" fmla="*/ 8764465 w 9005770"/>
              <a:gd name="connsiteY5" fmla="*/ 1447800 h 1447800"/>
              <a:gd name="connsiteX6" fmla="*/ 1719020 w 9005770"/>
              <a:gd name="connsiteY6" fmla="*/ 1447800 h 1447800"/>
              <a:gd name="connsiteX7" fmla="*/ 0 w 9005770"/>
              <a:gd name="connsiteY7" fmla="*/ 1225348 h 1447800"/>
              <a:gd name="connsiteX8" fmla="*/ 1477715 w 9005770"/>
              <a:gd name="connsiteY8" fmla="*/ 241305 h 1447800"/>
              <a:gd name="connsiteX0" fmla="*/ 1477715 w 9005770"/>
              <a:gd name="connsiteY0" fmla="*/ 241305 h 1447800"/>
              <a:gd name="connsiteX1" fmla="*/ 1719020 w 9005770"/>
              <a:gd name="connsiteY1" fmla="*/ 0 h 1447800"/>
              <a:gd name="connsiteX2" fmla="*/ 8764465 w 9005770"/>
              <a:gd name="connsiteY2" fmla="*/ 0 h 1447800"/>
              <a:gd name="connsiteX3" fmla="*/ 9005770 w 9005770"/>
              <a:gd name="connsiteY3" fmla="*/ 241305 h 1447800"/>
              <a:gd name="connsiteX4" fmla="*/ 9005770 w 9005770"/>
              <a:gd name="connsiteY4" fmla="*/ 1206495 h 1447800"/>
              <a:gd name="connsiteX5" fmla="*/ 8764465 w 9005770"/>
              <a:gd name="connsiteY5" fmla="*/ 1447800 h 1447800"/>
              <a:gd name="connsiteX6" fmla="*/ 1719020 w 9005770"/>
              <a:gd name="connsiteY6" fmla="*/ 1447800 h 1447800"/>
              <a:gd name="connsiteX7" fmla="*/ 0 w 9005770"/>
              <a:gd name="connsiteY7" fmla="*/ 1225348 h 1447800"/>
              <a:gd name="connsiteX8" fmla="*/ 1477715 w 9005770"/>
              <a:gd name="connsiteY8" fmla="*/ 241305 h 1447800"/>
              <a:gd name="connsiteX0" fmla="*/ 0 w 9005770"/>
              <a:gd name="connsiteY0" fmla="*/ 1225348 h 1447800"/>
              <a:gd name="connsiteX1" fmla="*/ 1719020 w 9005770"/>
              <a:gd name="connsiteY1" fmla="*/ 0 h 1447800"/>
              <a:gd name="connsiteX2" fmla="*/ 8764465 w 9005770"/>
              <a:gd name="connsiteY2" fmla="*/ 0 h 1447800"/>
              <a:gd name="connsiteX3" fmla="*/ 9005770 w 9005770"/>
              <a:gd name="connsiteY3" fmla="*/ 241305 h 1447800"/>
              <a:gd name="connsiteX4" fmla="*/ 9005770 w 9005770"/>
              <a:gd name="connsiteY4" fmla="*/ 1206495 h 1447800"/>
              <a:gd name="connsiteX5" fmla="*/ 8764465 w 9005770"/>
              <a:gd name="connsiteY5" fmla="*/ 1447800 h 1447800"/>
              <a:gd name="connsiteX6" fmla="*/ 1719020 w 9005770"/>
              <a:gd name="connsiteY6" fmla="*/ 1447800 h 1447800"/>
              <a:gd name="connsiteX7" fmla="*/ 0 w 9005770"/>
              <a:gd name="connsiteY7" fmla="*/ 1225348 h 1447800"/>
              <a:gd name="connsiteX0" fmla="*/ 0 w 9005770"/>
              <a:gd name="connsiteY0" fmla="*/ 1225384 h 1447836"/>
              <a:gd name="connsiteX1" fmla="*/ 1719020 w 9005770"/>
              <a:gd name="connsiteY1" fmla="*/ 36 h 1447836"/>
              <a:gd name="connsiteX2" fmla="*/ 8764465 w 9005770"/>
              <a:gd name="connsiteY2" fmla="*/ 36 h 1447836"/>
              <a:gd name="connsiteX3" fmla="*/ 9005770 w 9005770"/>
              <a:gd name="connsiteY3" fmla="*/ 241341 h 1447836"/>
              <a:gd name="connsiteX4" fmla="*/ 9005770 w 9005770"/>
              <a:gd name="connsiteY4" fmla="*/ 1206531 h 1447836"/>
              <a:gd name="connsiteX5" fmla="*/ 8764465 w 9005770"/>
              <a:gd name="connsiteY5" fmla="*/ 1447836 h 1447836"/>
              <a:gd name="connsiteX6" fmla="*/ 1719020 w 9005770"/>
              <a:gd name="connsiteY6" fmla="*/ 1447836 h 1447836"/>
              <a:gd name="connsiteX7" fmla="*/ 0 w 9005770"/>
              <a:gd name="connsiteY7" fmla="*/ 1225384 h 1447836"/>
              <a:gd name="connsiteX0" fmla="*/ 0 w 9005770"/>
              <a:gd name="connsiteY0" fmla="*/ 1225384 h 1466689"/>
              <a:gd name="connsiteX1" fmla="*/ 1719020 w 9005770"/>
              <a:gd name="connsiteY1" fmla="*/ 36 h 1466689"/>
              <a:gd name="connsiteX2" fmla="*/ 8764465 w 9005770"/>
              <a:gd name="connsiteY2" fmla="*/ 36 h 1466689"/>
              <a:gd name="connsiteX3" fmla="*/ 9005770 w 9005770"/>
              <a:gd name="connsiteY3" fmla="*/ 241341 h 1466689"/>
              <a:gd name="connsiteX4" fmla="*/ 9005770 w 9005770"/>
              <a:gd name="connsiteY4" fmla="*/ 1206531 h 1466689"/>
              <a:gd name="connsiteX5" fmla="*/ 8764465 w 9005770"/>
              <a:gd name="connsiteY5" fmla="*/ 1447836 h 1466689"/>
              <a:gd name="connsiteX6" fmla="*/ 171492 w 9005770"/>
              <a:gd name="connsiteY6" fmla="*/ 1466689 h 1466689"/>
              <a:gd name="connsiteX7" fmla="*/ 0 w 9005770"/>
              <a:gd name="connsiteY7" fmla="*/ 1225384 h 1466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5770" h="1466689">
                <a:moveTo>
                  <a:pt x="0" y="1225384"/>
                </a:moveTo>
                <a:cubicBezTo>
                  <a:pt x="573007" y="816935"/>
                  <a:pt x="1111106" y="-6295"/>
                  <a:pt x="1719020" y="36"/>
                </a:cubicBezTo>
                <a:lnTo>
                  <a:pt x="8764465" y="36"/>
                </a:lnTo>
                <a:cubicBezTo>
                  <a:pt x="8897734" y="36"/>
                  <a:pt x="9005770" y="108072"/>
                  <a:pt x="9005770" y="241341"/>
                </a:cubicBezTo>
                <a:lnTo>
                  <a:pt x="9005770" y="1206531"/>
                </a:lnTo>
                <a:cubicBezTo>
                  <a:pt x="9005770" y="1339800"/>
                  <a:pt x="8897734" y="1447836"/>
                  <a:pt x="8764465" y="1447836"/>
                </a:cubicBezTo>
                <a:lnTo>
                  <a:pt x="171492" y="1466689"/>
                </a:lnTo>
                <a:cubicBezTo>
                  <a:pt x="38223" y="1466689"/>
                  <a:pt x="0" y="1358653"/>
                  <a:pt x="0" y="1225384"/>
                </a:cubicBezTo>
                <a:close/>
              </a:path>
            </a:pathLst>
          </a:custGeom>
          <a:gradFill flip="none" rotWithShape="1">
            <a:gsLst>
              <a:gs pos="0">
                <a:srgbClr val="1173BA">
                  <a:shade val="30000"/>
                  <a:satMod val="115000"/>
                </a:srgbClr>
              </a:gs>
              <a:gs pos="50000">
                <a:srgbClr val="1173BA">
                  <a:shade val="67500"/>
                  <a:satMod val="115000"/>
                </a:srgbClr>
              </a:gs>
              <a:gs pos="100000">
                <a:srgbClr val="1173BA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926B73F-C135-4EB2-A850-F51C63DB2CDF}"/>
              </a:ext>
            </a:extLst>
          </p:cNvPr>
          <p:cNvSpPr/>
          <p:nvPr/>
        </p:nvSpPr>
        <p:spPr>
          <a:xfrm>
            <a:off x="1099116" y="2190675"/>
            <a:ext cx="3263053" cy="3124200"/>
          </a:xfrm>
          <a:prstGeom prst="roundRect">
            <a:avLst>
              <a:gd name="adj" fmla="val 732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Qr code&#10;&#10;Description automatically generated">
            <a:extLst>
              <a:ext uri="{FF2B5EF4-FFF2-40B4-BE49-F238E27FC236}">
                <a16:creationId xmlns:a16="http://schemas.microsoft.com/office/drawing/2014/main" id="{B4333C42-11BC-47AF-A27F-E01BDEA7E4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0" t="7966" r="7966" b="7966"/>
          <a:stretch/>
        </p:blipFill>
        <p:spPr>
          <a:xfrm>
            <a:off x="1267602" y="2286000"/>
            <a:ext cx="2926080" cy="2933551"/>
          </a:xfrm>
          <a:prstGeom prst="rect">
            <a:avLst/>
          </a:prstGeom>
        </p:spPr>
      </p:pic>
      <p:pic>
        <p:nvPicPr>
          <p:cNvPr id="17" name="Picture 16" descr="Text, application&#10;&#10;Description automatically generated">
            <a:extLst>
              <a:ext uri="{FF2B5EF4-FFF2-40B4-BE49-F238E27FC236}">
                <a16:creationId xmlns:a16="http://schemas.microsoft.com/office/drawing/2014/main" id="{624E52D0-4B29-4780-B679-EDA3BCEECB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335386"/>
            <a:ext cx="1206956" cy="1558574"/>
          </a:xfrm>
          <a:prstGeom prst="rect">
            <a:avLst/>
          </a:prstGeom>
          <a:ln w="12700">
            <a:solidFill>
              <a:schemeClr val="tx1"/>
            </a:solidFill>
          </a:ln>
          <a:effectLst/>
        </p:spPr>
      </p:pic>
      <p:pic>
        <p:nvPicPr>
          <p:cNvPr id="18" name="Picture 1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D7C8910-E6D9-496A-B1B5-8C2E97C1A4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928" y="3052983"/>
            <a:ext cx="1206956" cy="1560598"/>
          </a:xfrm>
          <a:prstGeom prst="rect">
            <a:avLst/>
          </a:prstGeom>
          <a:ln w="12700">
            <a:solidFill>
              <a:schemeClr val="tx1"/>
            </a:solidFill>
          </a:ln>
          <a:effectLst/>
        </p:spPr>
      </p:pic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9D51FB88-4214-426D-A2AD-1D0704E583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554" y="4844502"/>
            <a:ext cx="1293185" cy="1707295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 descr="Chart&#10;&#10;Description automatically generated">
            <a:extLst>
              <a:ext uri="{FF2B5EF4-FFF2-40B4-BE49-F238E27FC236}">
                <a16:creationId xmlns:a16="http://schemas.microsoft.com/office/drawing/2014/main" id="{1AC59951-5013-4783-85DA-5192BAE48C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861" y="4633274"/>
            <a:ext cx="1293186" cy="1704901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4206477-61BB-4913-A957-4E3E5C3B66CB}"/>
              </a:ext>
            </a:extLst>
          </p:cNvPr>
          <p:cNvSpPr txBox="1"/>
          <p:nvPr/>
        </p:nvSpPr>
        <p:spPr>
          <a:xfrm>
            <a:off x="6201728" y="1602722"/>
            <a:ext cx="48444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Architecture Definition Document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etailed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documentation of a snapshot of NASA’s human spaceflight architecture and exploration strategy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359077-0635-4E05-8074-BC8FD89D8225}"/>
              </a:ext>
            </a:extLst>
          </p:cNvPr>
          <p:cNvSpPr txBox="1"/>
          <p:nvPr/>
        </p:nvSpPr>
        <p:spPr>
          <a:xfrm>
            <a:off x="4802957" y="3345259"/>
            <a:ext cx="484448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Moon to Mars Architecture Summary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High-level overview of NASA’s Moon to Mars architecture and exploration strategy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FE1757-C282-40BC-AAAD-27DC6B35A759}"/>
              </a:ext>
            </a:extLst>
          </p:cNvPr>
          <p:cNvSpPr txBox="1"/>
          <p:nvPr/>
        </p:nvSpPr>
        <p:spPr>
          <a:xfrm>
            <a:off x="7022090" y="4798510"/>
            <a:ext cx="446513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White Papers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Six papers on architecture study details for frequently discussed topics</a:t>
            </a:r>
          </a:p>
        </p:txBody>
      </p:sp>
    </p:spTree>
    <p:extLst>
      <p:ext uri="{BB962C8B-B14F-4D97-AF65-F5344CB8AC3E}">
        <p14:creationId xmlns:p14="http://schemas.microsoft.com/office/powerpoint/2010/main" val="231361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FFDE53-67A4-4DCE-A050-3DE6C36707C0}"/>
              </a:ext>
            </a:extLst>
          </p:cNvPr>
          <p:cNvSpPr/>
          <p:nvPr/>
        </p:nvSpPr>
        <p:spPr>
          <a:xfrm>
            <a:off x="0" y="1181294"/>
            <a:ext cx="1584090" cy="57343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picture containing wave, night sky&#10;&#10;Description automatically generated">
            <a:extLst>
              <a:ext uri="{FF2B5EF4-FFF2-40B4-BE49-F238E27FC236}">
                <a16:creationId xmlns:a16="http://schemas.microsoft.com/office/drawing/2014/main" id="{7F92E5C5-2E4A-4361-8645-20794BD29A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90" y="1181294"/>
            <a:ext cx="10607910" cy="57343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613C4E-0162-4597-8EA6-2343A434C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Summary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63BBA2-F5E4-42B0-A6F7-8788A60C14E0}"/>
              </a:ext>
            </a:extLst>
          </p:cNvPr>
          <p:cNvSpPr txBox="1"/>
          <p:nvPr/>
        </p:nvSpPr>
        <p:spPr>
          <a:xfrm>
            <a:off x="343596" y="973153"/>
            <a:ext cx="7556106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Mars missions will require significantly more energy and much longer system service life, with more constrained departure windows, than lunar missions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Shorter total roundtrip duration missions could reduce crew health and performance concerns but pushes the challenge to the in-space transportation system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 In-Space Transportation propulsion technologies are currently under consideration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2EB39C-AEF4-6EE9-7450-6A6E38F38186}"/>
              </a:ext>
            </a:extLst>
          </p:cNvPr>
          <p:cNvSpPr txBox="1"/>
          <p:nvPr/>
        </p:nvSpPr>
        <p:spPr>
          <a:xfrm>
            <a:off x="2643990" y="5963156"/>
            <a:ext cx="489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 </a:t>
            </a:r>
            <a:r>
              <a:rPr lang="en-US" sz="1400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 Transportation White Paper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this QR code or at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www.nasa.gov/MoonToMarsArchitecture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A9B81D08-220B-42BD-AC65-0B92F96E7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45" y="4865913"/>
            <a:ext cx="1584090" cy="160561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5C46B6B-1325-1385-C4CB-2BBAD67A1700}"/>
              </a:ext>
            </a:extLst>
          </p:cNvPr>
          <p:cNvSpPr txBox="1">
            <a:spLocks/>
          </p:cNvSpPr>
          <p:nvPr/>
        </p:nvSpPr>
        <p:spPr>
          <a:xfrm>
            <a:off x="9148731" y="65505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DB64A-F4BF-F049-AEE0-B1BBE2355B7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259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63EBC4-1582-EDB2-0B28-6DFD7D0BFAD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4463"/>
            <a:ext cx="2743200" cy="365125"/>
          </a:xfrm>
        </p:spPr>
        <p:txBody>
          <a:bodyPr/>
          <a:lstStyle/>
          <a:p>
            <a:fld id="{A80DB64A-F4BF-F049-AEE0-B1BBE2355B71}" type="slidenum">
              <a:rPr lang="en-US" smtClean="0"/>
              <a:t>14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4F54442-F7F8-C3F3-4BBE-039E43D72A7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038600" y="2938462"/>
            <a:ext cx="4443413" cy="981075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</a:rPr>
              <a:t>BACK UP</a:t>
            </a:r>
          </a:p>
        </p:txBody>
      </p:sp>
    </p:spTree>
    <p:extLst>
      <p:ext uri="{BB962C8B-B14F-4D97-AF65-F5344CB8AC3E}">
        <p14:creationId xmlns:p14="http://schemas.microsoft.com/office/powerpoint/2010/main" val="3734735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AB674-592B-A7AB-560D-3CE646719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ea typeface="ヒラギノ角ゴ Pro W3"/>
              </a:rPr>
              <a:t>Optimum Departure Windows ~Every 2 Years</a:t>
            </a:r>
            <a:br>
              <a:rPr lang="en-US" sz="2800" b="0" i="1" dirty="0">
                <a:ea typeface="ヒラギノ角ゴ Pro W3"/>
              </a:rPr>
            </a:br>
            <a:r>
              <a:rPr lang="en-US" sz="3100" b="0" i="1" dirty="0">
                <a:ea typeface="ヒラギノ角ゴ Pro W3"/>
              </a:rPr>
              <a:t>But must also consider optimum </a:t>
            </a:r>
            <a:r>
              <a:rPr lang="en-US" sz="3100" b="0" i="1" u="sng" dirty="0">
                <a:ea typeface="ヒラギノ角ゴ Pro W3"/>
              </a:rPr>
              <a:t>return</a:t>
            </a:r>
            <a:r>
              <a:rPr lang="en-US" sz="3100" b="0" i="1" dirty="0">
                <a:ea typeface="ヒラギノ角ゴ Pro W3"/>
              </a:rPr>
              <a:t> window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BC6568-CE40-5055-17C8-141C86952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4285FF-D27B-2143-6A12-81A81CB5B070}"/>
              </a:ext>
            </a:extLst>
          </p:cNvPr>
          <p:cNvSpPr txBox="1"/>
          <p:nvPr/>
        </p:nvSpPr>
        <p:spPr>
          <a:xfrm>
            <a:off x="2705309" y="5434682"/>
            <a:ext cx="155401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Long-Stay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2F71B5-3366-8010-6843-B8AE80BA05DA}"/>
              </a:ext>
            </a:extLst>
          </p:cNvPr>
          <p:cNvSpPr txBox="1"/>
          <p:nvPr/>
        </p:nvSpPr>
        <p:spPr>
          <a:xfrm>
            <a:off x="7937030" y="5434682"/>
            <a:ext cx="155401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Short-Stay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0EE2CBF-8450-CE8E-674E-E531C4C78FC4}"/>
              </a:ext>
            </a:extLst>
          </p:cNvPr>
          <p:cNvGrpSpPr/>
          <p:nvPr/>
        </p:nvGrpSpPr>
        <p:grpSpPr>
          <a:xfrm>
            <a:off x="1497541" y="1167919"/>
            <a:ext cx="10647713" cy="4726629"/>
            <a:chOff x="772143" y="1728359"/>
            <a:chExt cx="10647713" cy="472662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FA01F55-9EDC-85D3-6698-371D05CBA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143" y="1728359"/>
              <a:ext cx="10647713" cy="472662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17705CD-B8AD-7ECE-C404-E753996760D0}"/>
                </a:ext>
              </a:extLst>
            </p:cNvPr>
            <p:cNvSpPr txBox="1"/>
            <p:nvPr/>
          </p:nvSpPr>
          <p:spPr>
            <a:xfrm>
              <a:off x="1154546" y="1782808"/>
              <a:ext cx="4488872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Minimum Energy Long-Stay Class, ~ 3 Years Roundtrip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910E81-5F7F-A7B7-FA29-EA04E1930955}"/>
                </a:ext>
              </a:extLst>
            </p:cNvPr>
            <p:cNvSpPr txBox="1"/>
            <p:nvPr/>
          </p:nvSpPr>
          <p:spPr>
            <a:xfrm>
              <a:off x="6554464" y="1782808"/>
              <a:ext cx="454948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High Energy Short-Stay Class, ~ 2 Years Roundtrip</a:t>
              </a:r>
            </a:p>
          </p:txBody>
        </p:sp>
      </p:grpSp>
      <p:sp>
        <p:nvSpPr>
          <p:cNvPr id="11" name="Arrow: Up 10">
            <a:extLst>
              <a:ext uri="{FF2B5EF4-FFF2-40B4-BE49-F238E27FC236}">
                <a16:creationId xmlns:a16="http://schemas.microsoft.com/office/drawing/2014/main" id="{B6FFDA19-F50D-6A6A-11E9-54D2534AAAF3}"/>
              </a:ext>
            </a:extLst>
          </p:cNvPr>
          <p:cNvSpPr/>
          <p:nvPr/>
        </p:nvSpPr>
        <p:spPr>
          <a:xfrm>
            <a:off x="1327801" y="1261482"/>
            <a:ext cx="236220" cy="312319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50358A-9DF3-2D4E-B00A-C56BAB773E88}"/>
              </a:ext>
            </a:extLst>
          </p:cNvPr>
          <p:cNvSpPr txBox="1"/>
          <p:nvPr/>
        </p:nvSpPr>
        <p:spPr>
          <a:xfrm>
            <a:off x="-38727" y="1228931"/>
            <a:ext cx="13665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Increasing Energy = Exponential Increase in Vehicle Mass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Higher energy Mars missions require vehicles that are multiple ISS mass equivalents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F310543-E772-A285-5C9C-E2034086122C}"/>
              </a:ext>
            </a:extLst>
          </p:cNvPr>
          <p:cNvSpPr/>
          <p:nvPr/>
        </p:nvSpPr>
        <p:spPr>
          <a:xfrm>
            <a:off x="1497542" y="5894548"/>
            <a:ext cx="10501994" cy="6935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“When”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a very complicated decision to address.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an acceptable roundtrip duration for humans? 		What are the Surface Cargo pre-deployment needs?</a:t>
            </a:r>
            <a:b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many rockets do we have and how often can we launch them? 	What transportation system performance can we afford? 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76D2621-61C6-C0F3-901D-A28D13F029B6}"/>
              </a:ext>
            </a:extLst>
          </p:cNvPr>
          <p:cNvGrpSpPr/>
          <p:nvPr/>
        </p:nvGrpSpPr>
        <p:grpSpPr>
          <a:xfrm>
            <a:off x="2047280" y="4650066"/>
            <a:ext cx="3985385" cy="242874"/>
            <a:chOff x="1901230" y="5161242"/>
            <a:chExt cx="3985385" cy="242874"/>
          </a:xfrm>
        </p:grpSpPr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01A8E628-D418-2E47-0128-656EF11A6D5D}"/>
                </a:ext>
              </a:extLst>
            </p:cNvPr>
            <p:cNvSpPr/>
            <p:nvPr/>
          </p:nvSpPr>
          <p:spPr>
            <a:xfrm rot="16200000">
              <a:off x="2090928" y="4971544"/>
              <a:ext cx="241598" cy="620993"/>
            </a:xfrm>
            <a:prstGeom prst="leftBrac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74A8DBD5-BCC9-82DF-B08C-74F1CC40C68F}"/>
                </a:ext>
              </a:extLst>
            </p:cNvPr>
            <p:cNvSpPr/>
            <p:nvPr/>
          </p:nvSpPr>
          <p:spPr>
            <a:xfrm rot="16200000">
              <a:off x="2683366" y="5001378"/>
              <a:ext cx="241598" cy="563878"/>
            </a:xfrm>
            <a:prstGeom prst="leftBrac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3FA9D581-06CD-D950-8348-06E6A11E2195}"/>
                </a:ext>
              </a:extLst>
            </p:cNvPr>
            <p:cNvSpPr/>
            <p:nvPr/>
          </p:nvSpPr>
          <p:spPr>
            <a:xfrm rot="16200000">
              <a:off x="3240951" y="5001378"/>
              <a:ext cx="241598" cy="563878"/>
            </a:xfrm>
            <a:prstGeom prst="leftBrac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eft Brace 17">
              <a:extLst>
                <a:ext uri="{FF2B5EF4-FFF2-40B4-BE49-F238E27FC236}">
                  <a16:creationId xmlns:a16="http://schemas.microsoft.com/office/drawing/2014/main" id="{41338C48-8FC1-D892-D292-36C087056615}"/>
                </a:ext>
              </a:extLst>
            </p:cNvPr>
            <p:cNvSpPr/>
            <p:nvPr/>
          </p:nvSpPr>
          <p:spPr>
            <a:xfrm rot="16200000">
              <a:off x="3804829" y="5001378"/>
              <a:ext cx="241598" cy="563878"/>
            </a:xfrm>
            <a:prstGeom prst="leftBrac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Left Brace 18">
              <a:extLst>
                <a:ext uri="{FF2B5EF4-FFF2-40B4-BE49-F238E27FC236}">
                  <a16:creationId xmlns:a16="http://schemas.microsoft.com/office/drawing/2014/main" id="{11B0F527-FD11-4324-9805-E847DAB5B60C}"/>
                </a:ext>
              </a:extLst>
            </p:cNvPr>
            <p:cNvSpPr/>
            <p:nvPr/>
          </p:nvSpPr>
          <p:spPr>
            <a:xfrm rot="16200000">
              <a:off x="4362414" y="5001378"/>
              <a:ext cx="241598" cy="563878"/>
            </a:xfrm>
            <a:prstGeom prst="leftBrac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62A7F505-27F8-8CD4-CC4D-CC88997318FB}"/>
                </a:ext>
              </a:extLst>
            </p:cNvPr>
            <p:cNvSpPr/>
            <p:nvPr/>
          </p:nvSpPr>
          <p:spPr>
            <a:xfrm rot="16200000">
              <a:off x="4919999" y="5001378"/>
              <a:ext cx="241598" cy="563878"/>
            </a:xfrm>
            <a:prstGeom prst="leftBrac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eft Brace 20">
              <a:extLst>
                <a:ext uri="{FF2B5EF4-FFF2-40B4-BE49-F238E27FC236}">
                  <a16:creationId xmlns:a16="http://schemas.microsoft.com/office/drawing/2014/main" id="{F380A0E5-5F19-C4D2-EFC6-0EB5B42D5777}"/>
                </a:ext>
              </a:extLst>
            </p:cNvPr>
            <p:cNvSpPr/>
            <p:nvPr/>
          </p:nvSpPr>
          <p:spPr>
            <a:xfrm rot="16200000">
              <a:off x="5483877" y="5001378"/>
              <a:ext cx="241598" cy="563878"/>
            </a:xfrm>
            <a:prstGeom prst="leftBrac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E8A406E-A2B9-F27D-DADF-108704F11793}"/>
              </a:ext>
            </a:extLst>
          </p:cNvPr>
          <p:cNvSpPr/>
          <p:nvPr/>
        </p:nvSpPr>
        <p:spPr>
          <a:xfrm>
            <a:off x="1839769" y="4965692"/>
            <a:ext cx="4488872" cy="4137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human mission, we need to wait for alignment for BOTH legs of the trajectory to minimize energy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A8A0D59-0B31-D4A9-A34C-6DE3E8B289AF}"/>
              </a:ext>
            </a:extLst>
          </p:cNvPr>
          <p:cNvSpPr/>
          <p:nvPr/>
        </p:nvSpPr>
        <p:spPr>
          <a:xfrm>
            <a:off x="7462345" y="3781331"/>
            <a:ext cx="4120633" cy="6935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Higher energy missions can reduce total trip time at the expense of shorter Mars vicinity stay time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Energy needs also vary more, making these missions more challenging to plan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6804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6CD4C-7322-764D-3F56-AB1BAEE70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Historical Mars Architecture Approach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08840-7643-6756-562D-1CCC6FFDB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493D8E-13D5-0A44-E2D1-5BAA0FED1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0265"/>
            <a:ext cx="4859079" cy="3303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FFDF95-5EA7-584B-9C63-C3297D26B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9344" y="1252309"/>
            <a:ext cx="3139134" cy="3634142"/>
          </a:xfrm>
          <a:prstGeom prst="rect">
            <a:avLst/>
          </a:prstGeom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67588B1-5387-6CE3-804A-853C3EE7EBC9}"/>
              </a:ext>
            </a:extLst>
          </p:cNvPr>
          <p:cNvSpPr txBox="1">
            <a:spLocks/>
          </p:cNvSpPr>
          <p:nvPr/>
        </p:nvSpPr>
        <p:spPr>
          <a:xfrm>
            <a:off x="5377948" y="2361787"/>
            <a:ext cx="3681396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en-US" sz="2200" b="1" dirty="0">
                <a:solidFill>
                  <a:schemeClr val="tx1"/>
                </a:solidFill>
              </a:rPr>
              <a:t>Design Reference Architecture 5 (2009) </a:t>
            </a:r>
            <a:r>
              <a:rPr lang="en-US" sz="2000" dirty="0">
                <a:solidFill>
                  <a:schemeClr val="tx1"/>
                </a:solidFill>
              </a:rPr>
              <a:t>Optimized around a long-duration stay with minimal Mars landed mass</a:t>
            </a:r>
            <a:endParaRPr lang="en-US"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B27325-3267-F095-29B4-07CE03C99983}"/>
              </a:ext>
            </a:extLst>
          </p:cNvPr>
          <p:cNvSpPr/>
          <p:nvPr/>
        </p:nvSpPr>
        <p:spPr>
          <a:xfrm>
            <a:off x="4854528" y="1484867"/>
            <a:ext cx="382772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b="1">
                <a:latin typeface="Arial"/>
                <a:cs typeface="Arial"/>
              </a:rPr>
              <a:t>V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uLnTx/>
                <a:uFillTx/>
                <a:latin typeface="Arial"/>
                <a:ea typeface="+mn-ea"/>
                <a:cs typeface="Arial"/>
              </a:rPr>
              <a:t>on Braun Mars (1969)</a:t>
            </a:r>
          </a:p>
          <a:p>
            <a:r>
              <a:rPr lang="en-US" sz="2000">
                <a:latin typeface="Arial"/>
                <a:cs typeface="Arial"/>
              </a:rPr>
              <a:t>Optimized around Apollo extensibility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962B04-1C83-5924-98B2-4A9F0DB635F8}"/>
              </a:ext>
            </a:extLst>
          </p:cNvPr>
          <p:cNvSpPr/>
          <p:nvPr/>
        </p:nvSpPr>
        <p:spPr>
          <a:xfrm>
            <a:off x="6096001" y="5673439"/>
            <a:ext cx="610247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b="1" dirty="0">
                <a:latin typeface="Arial"/>
                <a:cs typeface="Arial"/>
              </a:rPr>
              <a:t>Evolvable Mars Campaign (2016)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Arial"/>
              <a:ea typeface="+mn-ea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Optimized around minimal Earth- launched mass and Solar Electric propulsion extensibility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0AA029-1DF1-4F75-BD26-91C7E55442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894"/>
          <a:stretch/>
        </p:blipFill>
        <p:spPr>
          <a:xfrm>
            <a:off x="1845059" y="4483740"/>
            <a:ext cx="4074494" cy="1622305"/>
          </a:xfrm>
          <a:prstGeom prst="rect">
            <a:avLst/>
          </a:prstGeom>
        </p:spPr>
      </p:pic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2F27ADAB-0CEC-D35D-29BA-59F4D3D864CF}"/>
              </a:ext>
            </a:extLst>
          </p:cNvPr>
          <p:cNvSpPr txBox="1">
            <a:spLocks/>
          </p:cNvSpPr>
          <p:nvPr/>
        </p:nvSpPr>
        <p:spPr>
          <a:xfrm>
            <a:off x="0" y="5862992"/>
            <a:ext cx="463967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en-US" sz="2200" b="1" dirty="0">
                <a:solidFill>
                  <a:schemeClr val="tx1"/>
                </a:solidFill>
              </a:rPr>
              <a:t>Mars Base Study (1987) </a:t>
            </a:r>
            <a:r>
              <a:rPr lang="en-US" sz="2000" dirty="0">
                <a:solidFill>
                  <a:schemeClr val="tx1"/>
                </a:solidFill>
              </a:rPr>
              <a:t>Optimized around ISS module extensibility</a:t>
            </a:r>
            <a:endParaRPr lang="en-US"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F44979-A7ED-E498-19E5-5C93A758A6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" r="194"/>
          <a:stretch/>
        </p:blipFill>
        <p:spPr>
          <a:xfrm>
            <a:off x="5808785" y="3846515"/>
            <a:ext cx="3048276" cy="190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20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D835E68-1760-6819-D93C-B47D0B8863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89"/>
          <a:stretch/>
        </p:blipFill>
        <p:spPr>
          <a:xfrm>
            <a:off x="0" y="1180387"/>
            <a:ext cx="12192000" cy="56791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FB9251-7333-C476-EA68-4866DD76D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Mars Architecture Team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05B7D-03B5-19B4-C5C6-63EAD009E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1880" y="6488809"/>
            <a:ext cx="2743200" cy="365125"/>
          </a:xfrm>
        </p:spPr>
        <p:txBody>
          <a:bodyPr/>
          <a:lstStyle/>
          <a:p>
            <a:fld id="{A80DB64A-F4BF-F049-AEE0-B1BBE2355B71}" type="slidenum">
              <a:rPr lang="en-US" smtClean="0"/>
              <a:t>3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DD3C2C-B675-D27D-C287-442D87F03773}"/>
              </a:ext>
            </a:extLst>
          </p:cNvPr>
          <p:cNvSpPr txBox="1"/>
          <p:nvPr/>
        </p:nvSpPr>
        <p:spPr>
          <a:xfrm>
            <a:off x="76900" y="5133516"/>
            <a:ext cx="620197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/>
                <a:cs typeface="Arial"/>
              </a:rPr>
              <a:t>The answer to each question requires one or more decisions</a:t>
            </a:r>
            <a:r>
              <a:rPr lang="en-US" sz="2400" i="1">
                <a:solidFill>
                  <a:schemeClr val="bg1"/>
                </a:solidFill>
                <a:latin typeface="Arial"/>
                <a:cs typeface="Arial"/>
              </a:rPr>
              <a:t>—but all of these decisions are interrelated, and order matters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760F8FE7-230A-E362-8478-E0997CA1FE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8555718"/>
              </p:ext>
            </p:extLst>
          </p:nvPr>
        </p:nvGraphicFramePr>
        <p:xfrm>
          <a:off x="5001622" y="126140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Graphic 15" descr="World with solid fill">
            <a:extLst>
              <a:ext uri="{FF2B5EF4-FFF2-40B4-BE49-F238E27FC236}">
                <a16:creationId xmlns:a16="http://schemas.microsoft.com/office/drawing/2014/main" id="{04597A57-8ADD-5CDB-DABD-EBC7A63631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31844" y="5098582"/>
            <a:ext cx="625014" cy="6250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phic 16" descr="Monthly calendar with solid fill">
            <a:extLst>
              <a:ext uri="{FF2B5EF4-FFF2-40B4-BE49-F238E27FC236}">
                <a16:creationId xmlns:a16="http://schemas.microsoft.com/office/drawing/2014/main" id="{A5130D2E-6760-BDF9-937F-6E65F9C826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24982" y="4185482"/>
            <a:ext cx="658672" cy="658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Graphic 17" descr="Beaker with solid fill">
            <a:extLst>
              <a:ext uri="{FF2B5EF4-FFF2-40B4-BE49-F238E27FC236}">
                <a16:creationId xmlns:a16="http://schemas.microsoft.com/office/drawing/2014/main" id="{3BAD4B6A-4147-9A40-4437-91DC101F89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36286" y="2217150"/>
            <a:ext cx="658672" cy="658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phic 18" descr="Group with solid fill">
            <a:extLst>
              <a:ext uri="{FF2B5EF4-FFF2-40B4-BE49-F238E27FC236}">
                <a16:creationId xmlns:a16="http://schemas.microsoft.com/office/drawing/2014/main" id="{300F26C3-2D06-5EBD-32B6-DBCC3E2D4C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585338" y="3093247"/>
            <a:ext cx="742950" cy="742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phic 19" descr="Rocket with solid fill">
            <a:extLst>
              <a:ext uri="{FF2B5EF4-FFF2-40B4-BE49-F238E27FC236}">
                <a16:creationId xmlns:a16="http://schemas.microsoft.com/office/drawing/2014/main" id="{A0917AB4-3302-3767-A260-B3CC5855F25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53193" y="3177525"/>
            <a:ext cx="658672" cy="658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Graphic 20" descr="Clipboard Checked with solid fill">
            <a:extLst>
              <a:ext uri="{FF2B5EF4-FFF2-40B4-BE49-F238E27FC236}">
                <a16:creationId xmlns:a16="http://schemas.microsoft.com/office/drawing/2014/main" id="{7943EFBD-4D51-FBC1-AB80-DAA69E28A23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729155" y="4231114"/>
            <a:ext cx="658672" cy="658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DFFD35DF-E65A-D728-59BA-9B16D8782D6A}"/>
              </a:ext>
            </a:extLst>
          </p:cNvPr>
          <p:cNvSpPr txBox="1">
            <a:spLocks/>
          </p:cNvSpPr>
          <p:nvPr/>
        </p:nvSpPr>
        <p:spPr>
          <a:xfrm>
            <a:off x="0" y="443352"/>
            <a:ext cx="6656043" cy="2811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200" dirty="0">
                <a:solidFill>
                  <a:schemeClr val="bg1"/>
                </a:solidFill>
                <a:ea typeface="ヒラギノ角ゴ Pro W3"/>
              </a:rPr>
              <a:t>To define the Mars Architecture, </a:t>
            </a:r>
            <a:br>
              <a:rPr lang="en-US" sz="3200" dirty="0">
                <a:solidFill>
                  <a:schemeClr val="bg1"/>
                </a:solidFill>
                <a:ea typeface="ヒラギノ角ゴ Pro W3"/>
              </a:rPr>
            </a:br>
            <a:r>
              <a:rPr lang="en-US" sz="3200" dirty="0">
                <a:solidFill>
                  <a:schemeClr val="bg1"/>
                </a:solidFill>
                <a:ea typeface="ヒラギノ角ゴ Pro W3"/>
              </a:rPr>
              <a:t>we must answer 6 key questions</a:t>
            </a:r>
            <a:endParaRPr lang="en-US" sz="4400" dirty="0">
              <a:solidFill>
                <a:schemeClr val="bg1"/>
              </a:solidFill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972712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90754-2866-D43F-85F9-0AB030BD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Architecting from the Right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30103-6F88-60E2-ACD8-9092F982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862" y="1644515"/>
            <a:ext cx="11406777" cy="492700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D4F25D-6CBC-63B4-441D-10A8D9672D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89"/>
          <a:stretch/>
        </p:blipFill>
        <p:spPr>
          <a:xfrm>
            <a:off x="-10706" y="1180387"/>
            <a:ext cx="12202705" cy="56791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36A426-F813-49C2-E1AE-CDD220B993C5}"/>
              </a:ext>
            </a:extLst>
          </p:cNvPr>
          <p:cNvSpPr txBox="1"/>
          <p:nvPr/>
        </p:nvSpPr>
        <p:spPr>
          <a:xfrm>
            <a:off x="1141510" y="6210988"/>
            <a:ext cx="503189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1200"/>
              </a:spcAft>
            </a:pPr>
            <a:r>
              <a:rPr lang="en-US" sz="1400" b="1" i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answers to “Why?” have been defined in the Agency’s Moon-to-Mars Objectives</a:t>
            </a:r>
            <a:endParaRPr lang="en-US" sz="1400" b="1" i="1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469621-3F6B-C5A8-D2FB-7B4F7BFF6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38" y="5498041"/>
            <a:ext cx="1039847" cy="10398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BB9BD4A-C023-C71F-C58A-B6104DAF379C}"/>
              </a:ext>
            </a:extLst>
          </p:cNvPr>
          <p:cNvSpPr txBox="1"/>
          <p:nvPr/>
        </p:nvSpPr>
        <p:spPr>
          <a:xfrm>
            <a:off x="-10705" y="6559826"/>
            <a:ext cx="145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i="0" u="none" strike="noStrike" baseline="0">
                <a:solidFill>
                  <a:schemeClr val="bg1"/>
                </a:solidFill>
                <a:latin typeface="DIN Condensed"/>
              </a:rPr>
              <a:t>go.nasa.gov/3zzSNhp 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6C0399-99B8-5F32-301F-55C764661434}"/>
              </a:ext>
            </a:extLst>
          </p:cNvPr>
          <p:cNvCxnSpPr>
            <a:cxnSpLocks/>
          </p:cNvCxnSpPr>
          <p:nvPr/>
        </p:nvCxnSpPr>
        <p:spPr>
          <a:xfrm flipH="1">
            <a:off x="5108878" y="1918996"/>
            <a:ext cx="3223418" cy="1010798"/>
          </a:xfrm>
          <a:prstGeom prst="line">
            <a:avLst/>
          </a:prstGeom>
          <a:ln w="444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Diagram, venn diagram&#10;&#10;Description automatically generated">
            <a:extLst>
              <a:ext uri="{FF2B5EF4-FFF2-40B4-BE49-F238E27FC236}">
                <a16:creationId xmlns:a16="http://schemas.microsoft.com/office/drawing/2014/main" id="{C8EEF1BB-8FF4-3379-E6DF-35812A372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64" y="1104961"/>
            <a:ext cx="5151495" cy="504506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AFE10BA-70EC-50FF-237A-AFC53924FD57}"/>
              </a:ext>
            </a:extLst>
          </p:cNvPr>
          <p:cNvGrpSpPr/>
          <p:nvPr/>
        </p:nvGrpSpPr>
        <p:grpSpPr>
          <a:xfrm>
            <a:off x="5001622" y="1261404"/>
            <a:ext cx="8128000" cy="5418667"/>
            <a:chOff x="5001622" y="1261404"/>
            <a:chExt cx="8128000" cy="541866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C337770-8192-0CDE-CAA3-FDB85C4A5DAE}"/>
                </a:ext>
              </a:extLst>
            </p:cNvPr>
            <p:cNvSpPr/>
            <p:nvPr/>
          </p:nvSpPr>
          <p:spPr>
            <a:xfrm>
              <a:off x="5001622" y="1261404"/>
              <a:ext cx="8128000" cy="5418667"/>
            </a:xfrm>
            <a:prstGeom prst="rect">
              <a:avLst/>
            </a:prstGeom>
            <a:noFill/>
          </p:spPr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1E23E56-594C-C91A-547F-29542383BC10}"/>
                </a:ext>
              </a:extLst>
            </p:cNvPr>
            <p:cNvSpPr/>
            <p:nvPr/>
          </p:nvSpPr>
          <p:spPr>
            <a:xfrm>
              <a:off x="8336364" y="1264024"/>
              <a:ext cx="1458515" cy="948035"/>
            </a:xfrm>
            <a:custGeom>
              <a:avLst/>
              <a:gdLst>
                <a:gd name="connsiteX0" fmla="*/ 0 w 1458515"/>
                <a:gd name="connsiteY0" fmla="*/ 158009 h 948035"/>
                <a:gd name="connsiteX1" fmla="*/ 158009 w 1458515"/>
                <a:gd name="connsiteY1" fmla="*/ 0 h 948035"/>
                <a:gd name="connsiteX2" fmla="*/ 1300506 w 1458515"/>
                <a:gd name="connsiteY2" fmla="*/ 0 h 948035"/>
                <a:gd name="connsiteX3" fmla="*/ 1458515 w 1458515"/>
                <a:gd name="connsiteY3" fmla="*/ 158009 h 948035"/>
                <a:gd name="connsiteX4" fmla="*/ 1458515 w 1458515"/>
                <a:gd name="connsiteY4" fmla="*/ 790026 h 948035"/>
                <a:gd name="connsiteX5" fmla="*/ 1300506 w 1458515"/>
                <a:gd name="connsiteY5" fmla="*/ 948035 h 948035"/>
                <a:gd name="connsiteX6" fmla="*/ 158009 w 1458515"/>
                <a:gd name="connsiteY6" fmla="*/ 948035 h 948035"/>
                <a:gd name="connsiteX7" fmla="*/ 0 w 1458515"/>
                <a:gd name="connsiteY7" fmla="*/ 790026 h 948035"/>
                <a:gd name="connsiteX8" fmla="*/ 0 w 1458515"/>
                <a:gd name="connsiteY8" fmla="*/ 158009 h 94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515" h="948035">
                  <a:moveTo>
                    <a:pt x="0" y="158009"/>
                  </a:moveTo>
                  <a:cubicBezTo>
                    <a:pt x="0" y="70743"/>
                    <a:pt x="70743" y="0"/>
                    <a:pt x="158009" y="0"/>
                  </a:cubicBezTo>
                  <a:lnTo>
                    <a:pt x="1300506" y="0"/>
                  </a:lnTo>
                  <a:cubicBezTo>
                    <a:pt x="1387772" y="0"/>
                    <a:pt x="1458515" y="70743"/>
                    <a:pt x="1458515" y="158009"/>
                  </a:cubicBezTo>
                  <a:lnTo>
                    <a:pt x="1458515" y="790026"/>
                  </a:lnTo>
                  <a:cubicBezTo>
                    <a:pt x="1458515" y="877292"/>
                    <a:pt x="1387772" y="948035"/>
                    <a:pt x="1300506" y="948035"/>
                  </a:cubicBezTo>
                  <a:lnTo>
                    <a:pt x="158009" y="948035"/>
                  </a:lnTo>
                  <a:cubicBezTo>
                    <a:pt x="70743" y="948035"/>
                    <a:pt x="0" y="877292"/>
                    <a:pt x="0" y="790026"/>
                  </a:cubicBezTo>
                  <a:lnTo>
                    <a:pt x="0" y="158009"/>
                  </a:lnTo>
                  <a:close/>
                </a:path>
              </a:pathLst>
            </a:custGeom>
            <a:solidFill>
              <a:schemeClr val="tx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279" tIns="137719" rIns="46279" bIns="13771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WHY</a:t>
              </a:r>
              <a:br>
                <a:rPr lang="en-US" sz="28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 b="0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We Go</a:t>
              </a:r>
              <a:endParaRPr lang="en-US" sz="2800" b="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8867B1D-CD35-EF95-398E-698EE985C00B}"/>
                </a:ext>
              </a:extLst>
            </p:cNvPr>
            <p:cNvSpPr/>
            <p:nvPr/>
          </p:nvSpPr>
          <p:spPr>
            <a:xfrm>
              <a:off x="6832926" y="1738042"/>
              <a:ext cx="4465390" cy="446539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71264" y="125696"/>
                  </a:moveTo>
                  <a:arcTo wR="2232695" hR="2232695" stAng="17359031" swAng="1500410"/>
                </a:path>
              </a:pathLst>
            </a:custGeom>
            <a:noFill/>
            <a:ln w="349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2A73ACA-2627-1B9F-1196-788D354DD5D4}"/>
                </a:ext>
              </a:extLst>
            </p:cNvPr>
            <p:cNvSpPr/>
            <p:nvPr/>
          </p:nvSpPr>
          <p:spPr>
            <a:xfrm>
              <a:off x="10269934" y="2380372"/>
              <a:ext cx="1458515" cy="948035"/>
            </a:xfrm>
            <a:custGeom>
              <a:avLst/>
              <a:gdLst>
                <a:gd name="connsiteX0" fmla="*/ 0 w 1458515"/>
                <a:gd name="connsiteY0" fmla="*/ 158009 h 948035"/>
                <a:gd name="connsiteX1" fmla="*/ 158009 w 1458515"/>
                <a:gd name="connsiteY1" fmla="*/ 0 h 948035"/>
                <a:gd name="connsiteX2" fmla="*/ 1300506 w 1458515"/>
                <a:gd name="connsiteY2" fmla="*/ 0 h 948035"/>
                <a:gd name="connsiteX3" fmla="*/ 1458515 w 1458515"/>
                <a:gd name="connsiteY3" fmla="*/ 158009 h 948035"/>
                <a:gd name="connsiteX4" fmla="*/ 1458515 w 1458515"/>
                <a:gd name="connsiteY4" fmla="*/ 790026 h 948035"/>
                <a:gd name="connsiteX5" fmla="*/ 1300506 w 1458515"/>
                <a:gd name="connsiteY5" fmla="*/ 948035 h 948035"/>
                <a:gd name="connsiteX6" fmla="*/ 158009 w 1458515"/>
                <a:gd name="connsiteY6" fmla="*/ 948035 h 948035"/>
                <a:gd name="connsiteX7" fmla="*/ 0 w 1458515"/>
                <a:gd name="connsiteY7" fmla="*/ 790026 h 948035"/>
                <a:gd name="connsiteX8" fmla="*/ 0 w 1458515"/>
                <a:gd name="connsiteY8" fmla="*/ 158009 h 94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515" h="948035">
                  <a:moveTo>
                    <a:pt x="0" y="158009"/>
                  </a:moveTo>
                  <a:cubicBezTo>
                    <a:pt x="0" y="70743"/>
                    <a:pt x="70743" y="0"/>
                    <a:pt x="158009" y="0"/>
                  </a:cubicBezTo>
                  <a:lnTo>
                    <a:pt x="1300506" y="0"/>
                  </a:lnTo>
                  <a:cubicBezTo>
                    <a:pt x="1387772" y="0"/>
                    <a:pt x="1458515" y="70743"/>
                    <a:pt x="1458515" y="158009"/>
                  </a:cubicBezTo>
                  <a:lnTo>
                    <a:pt x="1458515" y="790026"/>
                  </a:lnTo>
                  <a:cubicBezTo>
                    <a:pt x="1458515" y="877292"/>
                    <a:pt x="1387772" y="948035"/>
                    <a:pt x="1300506" y="948035"/>
                  </a:cubicBezTo>
                  <a:lnTo>
                    <a:pt x="158009" y="948035"/>
                  </a:lnTo>
                  <a:cubicBezTo>
                    <a:pt x="70743" y="948035"/>
                    <a:pt x="0" y="877292"/>
                    <a:pt x="0" y="790026"/>
                  </a:cubicBezTo>
                  <a:lnTo>
                    <a:pt x="0" y="158009"/>
                  </a:lnTo>
                  <a:close/>
                </a:path>
              </a:pathLst>
            </a:custGeom>
            <a:solidFill>
              <a:srgbClr val="21596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291073"/>
                <a:satOff val="-16786"/>
                <a:lumOff val="172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279" tIns="137719" rIns="46279" bIns="13771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WHO</a:t>
              </a:r>
              <a:br>
                <a:rPr lang="en-US" sz="28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We Send</a:t>
              </a:r>
              <a:endParaRPr lang="en-US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7FDD1DC-251C-BB42-1462-2C1D13752D84}"/>
                </a:ext>
              </a:extLst>
            </p:cNvPr>
            <p:cNvSpPr/>
            <p:nvPr/>
          </p:nvSpPr>
          <p:spPr>
            <a:xfrm>
              <a:off x="7023325" y="2186857"/>
              <a:ext cx="4465390" cy="446539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187120" y="1153274"/>
                  </a:moveTo>
                  <a:arcTo wR="2232695" hR="2232695" stAng="19865299" swAng="2056763"/>
                </a:path>
              </a:pathLst>
            </a:custGeom>
            <a:noFill/>
            <a:ln w="317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CC7AF45-0804-2A4C-C7CB-4053ADBE5F5E}"/>
                </a:ext>
              </a:extLst>
            </p:cNvPr>
            <p:cNvSpPr/>
            <p:nvPr/>
          </p:nvSpPr>
          <p:spPr>
            <a:xfrm>
              <a:off x="10562780" y="4641767"/>
              <a:ext cx="1458515" cy="948035"/>
            </a:xfrm>
            <a:custGeom>
              <a:avLst/>
              <a:gdLst>
                <a:gd name="connsiteX0" fmla="*/ 0 w 1458515"/>
                <a:gd name="connsiteY0" fmla="*/ 158009 h 948035"/>
                <a:gd name="connsiteX1" fmla="*/ 158009 w 1458515"/>
                <a:gd name="connsiteY1" fmla="*/ 0 h 948035"/>
                <a:gd name="connsiteX2" fmla="*/ 1300506 w 1458515"/>
                <a:gd name="connsiteY2" fmla="*/ 0 h 948035"/>
                <a:gd name="connsiteX3" fmla="*/ 1458515 w 1458515"/>
                <a:gd name="connsiteY3" fmla="*/ 158009 h 948035"/>
                <a:gd name="connsiteX4" fmla="*/ 1458515 w 1458515"/>
                <a:gd name="connsiteY4" fmla="*/ 790026 h 948035"/>
                <a:gd name="connsiteX5" fmla="*/ 1300506 w 1458515"/>
                <a:gd name="connsiteY5" fmla="*/ 948035 h 948035"/>
                <a:gd name="connsiteX6" fmla="*/ 158009 w 1458515"/>
                <a:gd name="connsiteY6" fmla="*/ 948035 h 948035"/>
                <a:gd name="connsiteX7" fmla="*/ 0 w 1458515"/>
                <a:gd name="connsiteY7" fmla="*/ 790026 h 948035"/>
                <a:gd name="connsiteX8" fmla="*/ 0 w 1458515"/>
                <a:gd name="connsiteY8" fmla="*/ 158009 h 94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515" h="948035">
                  <a:moveTo>
                    <a:pt x="0" y="158009"/>
                  </a:moveTo>
                  <a:cubicBezTo>
                    <a:pt x="0" y="70743"/>
                    <a:pt x="70743" y="0"/>
                    <a:pt x="158009" y="0"/>
                  </a:cubicBezTo>
                  <a:lnTo>
                    <a:pt x="1300506" y="0"/>
                  </a:lnTo>
                  <a:cubicBezTo>
                    <a:pt x="1387772" y="0"/>
                    <a:pt x="1458515" y="70743"/>
                    <a:pt x="1458515" y="158009"/>
                  </a:cubicBezTo>
                  <a:lnTo>
                    <a:pt x="1458515" y="790026"/>
                  </a:lnTo>
                  <a:cubicBezTo>
                    <a:pt x="1458515" y="877292"/>
                    <a:pt x="1387772" y="948035"/>
                    <a:pt x="1300506" y="948035"/>
                  </a:cubicBezTo>
                  <a:lnTo>
                    <a:pt x="158009" y="948035"/>
                  </a:lnTo>
                  <a:cubicBezTo>
                    <a:pt x="70743" y="948035"/>
                    <a:pt x="0" y="877292"/>
                    <a:pt x="0" y="790026"/>
                  </a:cubicBezTo>
                  <a:lnTo>
                    <a:pt x="0" y="158009"/>
                  </a:lnTo>
                  <a:close/>
                </a:path>
              </a:pathLst>
            </a:custGeom>
            <a:solidFill>
              <a:srgbClr val="40315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582145"/>
                <a:satOff val="-33571"/>
                <a:lumOff val="345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279" tIns="137719" rIns="46279" bIns="13771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WHAT</a:t>
              </a:r>
              <a:br>
                <a:rPr lang="en-US" sz="28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 b="0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We Do There</a:t>
              </a: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5FC0E82-D8C6-F992-3152-84A78133EC55}"/>
                </a:ext>
              </a:extLst>
            </p:cNvPr>
            <p:cNvSpPr/>
            <p:nvPr/>
          </p:nvSpPr>
          <p:spPr>
            <a:xfrm>
              <a:off x="7330516" y="1627638"/>
              <a:ext cx="4465390" cy="446539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634810" y="3970221"/>
                  </a:moveTo>
                  <a:arcTo wR="2232695" hR="2232695" stAng="3065870" swAng="1957094"/>
                </a:path>
              </a:pathLst>
            </a:custGeom>
            <a:noFill/>
            <a:ln w="349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C83BC1-34BB-BB9E-618A-11B01C1E9892}"/>
                </a:ext>
              </a:extLst>
            </p:cNvPr>
            <p:cNvSpPr/>
            <p:nvPr/>
          </p:nvSpPr>
          <p:spPr>
            <a:xfrm>
              <a:off x="8336364" y="5729414"/>
              <a:ext cx="1458515" cy="948035"/>
            </a:xfrm>
            <a:custGeom>
              <a:avLst/>
              <a:gdLst>
                <a:gd name="connsiteX0" fmla="*/ 0 w 1458515"/>
                <a:gd name="connsiteY0" fmla="*/ 158009 h 948035"/>
                <a:gd name="connsiteX1" fmla="*/ 158009 w 1458515"/>
                <a:gd name="connsiteY1" fmla="*/ 0 h 948035"/>
                <a:gd name="connsiteX2" fmla="*/ 1300506 w 1458515"/>
                <a:gd name="connsiteY2" fmla="*/ 0 h 948035"/>
                <a:gd name="connsiteX3" fmla="*/ 1458515 w 1458515"/>
                <a:gd name="connsiteY3" fmla="*/ 158009 h 948035"/>
                <a:gd name="connsiteX4" fmla="*/ 1458515 w 1458515"/>
                <a:gd name="connsiteY4" fmla="*/ 790026 h 948035"/>
                <a:gd name="connsiteX5" fmla="*/ 1300506 w 1458515"/>
                <a:gd name="connsiteY5" fmla="*/ 948035 h 948035"/>
                <a:gd name="connsiteX6" fmla="*/ 158009 w 1458515"/>
                <a:gd name="connsiteY6" fmla="*/ 948035 h 948035"/>
                <a:gd name="connsiteX7" fmla="*/ 0 w 1458515"/>
                <a:gd name="connsiteY7" fmla="*/ 790026 h 948035"/>
                <a:gd name="connsiteX8" fmla="*/ 0 w 1458515"/>
                <a:gd name="connsiteY8" fmla="*/ 158009 h 94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515" h="948035">
                  <a:moveTo>
                    <a:pt x="0" y="158009"/>
                  </a:moveTo>
                  <a:cubicBezTo>
                    <a:pt x="0" y="70743"/>
                    <a:pt x="70743" y="0"/>
                    <a:pt x="158009" y="0"/>
                  </a:cubicBezTo>
                  <a:lnTo>
                    <a:pt x="1300506" y="0"/>
                  </a:lnTo>
                  <a:cubicBezTo>
                    <a:pt x="1387772" y="0"/>
                    <a:pt x="1458515" y="70743"/>
                    <a:pt x="1458515" y="158009"/>
                  </a:cubicBezTo>
                  <a:lnTo>
                    <a:pt x="1458515" y="790026"/>
                  </a:lnTo>
                  <a:cubicBezTo>
                    <a:pt x="1458515" y="877292"/>
                    <a:pt x="1387772" y="948035"/>
                    <a:pt x="1300506" y="948035"/>
                  </a:cubicBezTo>
                  <a:lnTo>
                    <a:pt x="158009" y="948035"/>
                  </a:lnTo>
                  <a:cubicBezTo>
                    <a:pt x="70743" y="948035"/>
                    <a:pt x="0" y="877292"/>
                    <a:pt x="0" y="790026"/>
                  </a:cubicBezTo>
                  <a:lnTo>
                    <a:pt x="0" y="158009"/>
                  </a:lnTo>
                  <a:close/>
                </a:path>
              </a:pathLst>
            </a:custGeom>
            <a:solidFill>
              <a:srgbClr val="63252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873218"/>
                <a:satOff val="-50357"/>
                <a:lumOff val="5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279" tIns="137719" rIns="46279" bIns="13771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WHERE</a:t>
              </a:r>
              <a:br>
                <a:rPr lang="en-US" sz="28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 b="0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We Go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EB605E-6746-6704-099C-511BF8F1DB31}"/>
                </a:ext>
              </a:extLst>
            </p:cNvPr>
            <p:cNvSpPr/>
            <p:nvPr/>
          </p:nvSpPr>
          <p:spPr>
            <a:xfrm>
              <a:off x="6832926" y="1738042"/>
              <a:ext cx="4465390" cy="446539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494125" y="4339693"/>
                  </a:moveTo>
                  <a:arcTo wR="2232695" hR="2232695" stAng="6559031" swAng="1500410"/>
                </a:path>
              </a:pathLst>
            </a:custGeom>
            <a:noFill/>
            <a:ln w="349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2F7B810-1554-4F98-F6B4-7228CDE4EBED}"/>
                </a:ext>
              </a:extLst>
            </p:cNvPr>
            <p:cNvSpPr/>
            <p:nvPr/>
          </p:nvSpPr>
          <p:spPr>
            <a:xfrm>
              <a:off x="6402793" y="4613067"/>
              <a:ext cx="1458515" cy="948035"/>
            </a:xfrm>
            <a:custGeom>
              <a:avLst/>
              <a:gdLst>
                <a:gd name="connsiteX0" fmla="*/ 0 w 1458515"/>
                <a:gd name="connsiteY0" fmla="*/ 158009 h 948035"/>
                <a:gd name="connsiteX1" fmla="*/ 158009 w 1458515"/>
                <a:gd name="connsiteY1" fmla="*/ 0 h 948035"/>
                <a:gd name="connsiteX2" fmla="*/ 1300506 w 1458515"/>
                <a:gd name="connsiteY2" fmla="*/ 0 h 948035"/>
                <a:gd name="connsiteX3" fmla="*/ 1458515 w 1458515"/>
                <a:gd name="connsiteY3" fmla="*/ 158009 h 948035"/>
                <a:gd name="connsiteX4" fmla="*/ 1458515 w 1458515"/>
                <a:gd name="connsiteY4" fmla="*/ 790026 h 948035"/>
                <a:gd name="connsiteX5" fmla="*/ 1300506 w 1458515"/>
                <a:gd name="connsiteY5" fmla="*/ 948035 h 948035"/>
                <a:gd name="connsiteX6" fmla="*/ 158009 w 1458515"/>
                <a:gd name="connsiteY6" fmla="*/ 948035 h 948035"/>
                <a:gd name="connsiteX7" fmla="*/ 0 w 1458515"/>
                <a:gd name="connsiteY7" fmla="*/ 790026 h 948035"/>
                <a:gd name="connsiteX8" fmla="*/ 0 w 1458515"/>
                <a:gd name="connsiteY8" fmla="*/ 158009 h 94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515" h="948035">
                  <a:moveTo>
                    <a:pt x="0" y="158009"/>
                  </a:moveTo>
                  <a:cubicBezTo>
                    <a:pt x="0" y="70743"/>
                    <a:pt x="70743" y="0"/>
                    <a:pt x="158009" y="0"/>
                  </a:cubicBezTo>
                  <a:lnTo>
                    <a:pt x="1300506" y="0"/>
                  </a:lnTo>
                  <a:cubicBezTo>
                    <a:pt x="1387772" y="0"/>
                    <a:pt x="1458515" y="70743"/>
                    <a:pt x="1458515" y="158009"/>
                  </a:cubicBezTo>
                  <a:lnTo>
                    <a:pt x="1458515" y="790026"/>
                  </a:lnTo>
                  <a:cubicBezTo>
                    <a:pt x="1458515" y="877292"/>
                    <a:pt x="1387772" y="948035"/>
                    <a:pt x="1300506" y="948035"/>
                  </a:cubicBezTo>
                  <a:lnTo>
                    <a:pt x="158009" y="948035"/>
                  </a:lnTo>
                  <a:cubicBezTo>
                    <a:pt x="70743" y="948035"/>
                    <a:pt x="0" y="877292"/>
                    <a:pt x="0" y="790026"/>
                  </a:cubicBezTo>
                  <a:lnTo>
                    <a:pt x="0" y="158009"/>
                  </a:lnTo>
                  <a:close/>
                </a:path>
              </a:pathLst>
            </a:custGeom>
            <a:solidFill>
              <a:srgbClr val="4F6228"/>
            </a:solidFill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46279" tIns="137719" rIns="46279" bIns="13771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WHEN</a:t>
              </a:r>
              <a:br>
                <a:rPr lang="en-US" sz="28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We Go</a:t>
              </a:r>
              <a:endParaRPr lang="en-US" sz="17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B38DF9B-D368-9E0F-19A6-C92FA132A22F}"/>
                </a:ext>
              </a:extLst>
            </p:cNvPr>
            <p:cNvSpPr/>
            <p:nvPr/>
          </p:nvSpPr>
          <p:spPr>
            <a:xfrm>
              <a:off x="6832926" y="1738042"/>
              <a:ext cx="4465390" cy="446539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90731" y="2862710"/>
                  </a:moveTo>
                  <a:arcTo wR="2232695" hR="2232695" stAng="9816588" swAng="1966824"/>
                </a:path>
              </a:pathLst>
            </a:custGeom>
            <a:noFill/>
            <a:ln w="3492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F77D658-0328-B6A4-C2B7-199947230DBB}"/>
                </a:ext>
              </a:extLst>
            </p:cNvPr>
            <p:cNvSpPr/>
            <p:nvPr/>
          </p:nvSpPr>
          <p:spPr>
            <a:xfrm>
              <a:off x="6402793" y="2380372"/>
              <a:ext cx="1458515" cy="948035"/>
            </a:xfrm>
            <a:custGeom>
              <a:avLst/>
              <a:gdLst>
                <a:gd name="connsiteX0" fmla="*/ 0 w 1458515"/>
                <a:gd name="connsiteY0" fmla="*/ 158009 h 948035"/>
                <a:gd name="connsiteX1" fmla="*/ 158009 w 1458515"/>
                <a:gd name="connsiteY1" fmla="*/ 0 h 948035"/>
                <a:gd name="connsiteX2" fmla="*/ 1300506 w 1458515"/>
                <a:gd name="connsiteY2" fmla="*/ 0 h 948035"/>
                <a:gd name="connsiteX3" fmla="*/ 1458515 w 1458515"/>
                <a:gd name="connsiteY3" fmla="*/ 158009 h 948035"/>
                <a:gd name="connsiteX4" fmla="*/ 1458515 w 1458515"/>
                <a:gd name="connsiteY4" fmla="*/ 790026 h 948035"/>
                <a:gd name="connsiteX5" fmla="*/ 1300506 w 1458515"/>
                <a:gd name="connsiteY5" fmla="*/ 948035 h 948035"/>
                <a:gd name="connsiteX6" fmla="*/ 158009 w 1458515"/>
                <a:gd name="connsiteY6" fmla="*/ 948035 h 948035"/>
                <a:gd name="connsiteX7" fmla="*/ 0 w 1458515"/>
                <a:gd name="connsiteY7" fmla="*/ 790026 h 948035"/>
                <a:gd name="connsiteX8" fmla="*/ 0 w 1458515"/>
                <a:gd name="connsiteY8" fmla="*/ 158009 h 94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515" h="948035">
                  <a:moveTo>
                    <a:pt x="0" y="158009"/>
                  </a:moveTo>
                  <a:cubicBezTo>
                    <a:pt x="0" y="70743"/>
                    <a:pt x="70743" y="0"/>
                    <a:pt x="158009" y="0"/>
                  </a:cubicBezTo>
                  <a:lnTo>
                    <a:pt x="1300506" y="0"/>
                  </a:lnTo>
                  <a:cubicBezTo>
                    <a:pt x="1387772" y="0"/>
                    <a:pt x="1458515" y="70743"/>
                    <a:pt x="1458515" y="158009"/>
                  </a:cubicBezTo>
                  <a:lnTo>
                    <a:pt x="1458515" y="790026"/>
                  </a:lnTo>
                  <a:cubicBezTo>
                    <a:pt x="1458515" y="877292"/>
                    <a:pt x="1387772" y="948035"/>
                    <a:pt x="1300506" y="948035"/>
                  </a:cubicBezTo>
                  <a:lnTo>
                    <a:pt x="158009" y="948035"/>
                  </a:lnTo>
                  <a:cubicBezTo>
                    <a:pt x="70743" y="948035"/>
                    <a:pt x="0" y="877292"/>
                    <a:pt x="0" y="790026"/>
                  </a:cubicBezTo>
                  <a:lnTo>
                    <a:pt x="0" y="158009"/>
                  </a:lnTo>
                  <a:close/>
                </a:path>
              </a:pathLst>
            </a:custGeom>
            <a:solidFill>
              <a:srgbClr val="984807"/>
            </a:solidFill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46279" tIns="137719" rIns="46279" bIns="13771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HOW</a:t>
              </a:r>
              <a:br>
                <a:rPr lang="en-US" sz="2800" b="1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0" kern="12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We Get There &amp; Back</a:t>
              </a:r>
              <a:endParaRPr lang="en-US" sz="1800" b="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7771E60-2B9E-D493-E20E-B697E6DC0C7F}"/>
                </a:ext>
              </a:extLst>
            </p:cNvPr>
            <p:cNvSpPr/>
            <p:nvPr/>
          </p:nvSpPr>
          <p:spPr>
            <a:xfrm>
              <a:off x="6832926" y="1738042"/>
              <a:ext cx="4465390" cy="446539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672677" y="635425"/>
                  </a:moveTo>
                  <a:arcTo wR="2232695" hR="2232695" stAng="13540559" swAng="1500410"/>
                </a:path>
              </a:pathLst>
            </a:custGeom>
            <a:noFill/>
            <a:ln w="3492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0CE14-242F-F4A4-B24A-010592336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1880" y="6511669"/>
            <a:ext cx="2743200" cy="365125"/>
          </a:xfrm>
        </p:spPr>
        <p:txBody>
          <a:bodyPr/>
          <a:lstStyle/>
          <a:p>
            <a:fld id="{A80DB64A-F4BF-F049-AEE0-B1BBE2355B71}" type="slidenum">
              <a:rPr lang="en-US" smtClean="0"/>
              <a:t>4</a:t>
            </a:fld>
            <a:endParaRPr lang="en-US"/>
          </a:p>
        </p:txBody>
      </p:sp>
      <p:pic>
        <p:nvPicPr>
          <p:cNvPr id="32" name="Graphic 31" descr="World with solid fill">
            <a:extLst>
              <a:ext uri="{FF2B5EF4-FFF2-40B4-BE49-F238E27FC236}">
                <a16:creationId xmlns:a16="http://schemas.microsoft.com/office/drawing/2014/main" id="{80C5442E-BD96-B1B7-D99F-4FB2BB9A4F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31844" y="5098582"/>
            <a:ext cx="625014" cy="6250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Graphic 32" descr="Monthly calendar with solid fill">
            <a:extLst>
              <a:ext uri="{FF2B5EF4-FFF2-40B4-BE49-F238E27FC236}">
                <a16:creationId xmlns:a16="http://schemas.microsoft.com/office/drawing/2014/main" id="{55160DBE-71DE-73DA-DD19-9E154D0230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24982" y="4185482"/>
            <a:ext cx="658672" cy="658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Graphic 33" descr="Beaker with solid fill">
            <a:extLst>
              <a:ext uri="{FF2B5EF4-FFF2-40B4-BE49-F238E27FC236}">
                <a16:creationId xmlns:a16="http://schemas.microsoft.com/office/drawing/2014/main" id="{74AC402B-EF0E-2D5B-0D98-6C77DB5D39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36286" y="2217150"/>
            <a:ext cx="658672" cy="658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Graphic 34" descr="Group with solid fill">
            <a:extLst>
              <a:ext uri="{FF2B5EF4-FFF2-40B4-BE49-F238E27FC236}">
                <a16:creationId xmlns:a16="http://schemas.microsoft.com/office/drawing/2014/main" id="{A4B36494-E635-10F8-D98A-879642E9D0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85338" y="3093247"/>
            <a:ext cx="742950" cy="742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Graphic 35" descr="Rocket with solid fill">
            <a:extLst>
              <a:ext uri="{FF2B5EF4-FFF2-40B4-BE49-F238E27FC236}">
                <a16:creationId xmlns:a16="http://schemas.microsoft.com/office/drawing/2014/main" id="{9AA83670-943A-26E9-7AF5-D39DA8EDE8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53193" y="3177525"/>
            <a:ext cx="658672" cy="658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Graphic 36" descr="Clipboard Checked with solid fill">
            <a:extLst>
              <a:ext uri="{FF2B5EF4-FFF2-40B4-BE49-F238E27FC236}">
                <a16:creationId xmlns:a16="http://schemas.microsoft.com/office/drawing/2014/main" id="{A321ADFE-1577-62F3-2B98-6DFA1B57711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729155" y="4231114"/>
            <a:ext cx="658672" cy="658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571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Mosaic of the Valles Marineris hemisphere of Mars projected into point perspective, a view similar to that which one would see from a spacecraft.">
            <a:extLst>
              <a:ext uri="{FF2B5EF4-FFF2-40B4-BE49-F238E27FC236}">
                <a16:creationId xmlns:a16="http://schemas.microsoft.com/office/drawing/2014/main" id="{65CB140E-34A6-485A-B20D-1F0CE766E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25">
            <a:extLst>
              <a:ext uri="{FF2B5EF4-FFF2-40B4-BE49-F238E27FC236}">
                <a16:creationId xmlns:a16="http://schemas.microsoft.com/office/drawing/2014/main" id="{1F1B1B9D-C000-40BD-B982-C0EB16EB5717}"/>
              </a:ext>
            </a:extLst>
          </p:cNvPr>
          <p:cNvSpPr txBox="1">
            <a:spLocks/>
          </p:cNvSpPr>
          <p:nvPr/>
        </p:nvSpPr>
        <p:spPr>
          <a:xfrm>
            <a:off x="0" y="3139614"/>
            <a:ext cx="12192000" cy="5787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In-Space Transportation </a:t>
            </a:r>
            <a:br>
              <a:rPr lang="en-US" dirty="0"/>
            </a:br>
            <a:r>
              <a:rPr lang="en-US" dirty="0"/>
              <a:t>Considerations</a:t>
            </a:r>
          </a:p>
        </p:txBody>
      </p:sp>
    </p:spTree>
    <p:extLst>
      <p:ext uri="{BB962C8B-B14F-4D97-AF65-F5344CB8AC3E}">
        <p14:creationId xmlns:p14="http://schemas.microsoft.com/office/powerpoint/2010/main" val="234777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D79EF-E884-0E48-7569-8F27404C2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08E74-09F7-8DA0-0752-2C08E0A8E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6</a:t>
            </a:fld>
            <a:endParaRPr lang="en-US"/>
          </a:p>
        </p:txBody>
      </p:sp>
      <p:pic>
        <p:nvPicPr>
          <p:cNvPr id="5" name="Chasing_Mars_LongStay_2022_1121_Final">
            <a:hlinkClick r:id="" action="ppaction://media"/>
            <a:extLst>
              <a:ext uri="{FF2B5EF4-FFF2-40B4-BE49-F238E27FC236}">
                <a16:creationId xmlns:a16="http://schemas.microsoft.com/office/drawing/2014/main" id="{C12E998C-7984-5D8B-C90B-20FB47FF6AA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4281" cy="6853934"/>
          </a:xfrm>
        </p:spPr>
      </p:pic>
    </p:spTree>
    <p:extLst>
      <p:ext uri="{BB962C8B-B14F-4D97-AF65-F5344CB8AC3E}">
        <p14:creationId xmlns:p14="http://schemas.microsoft.com/office/powerpoint/2010/main" val="320536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6CD4C-7322-764D-3F56-AB1BAEE70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ea"/>
                <a:cs typeface="Arial"/>
              </a:rPr>
              <a:t>How - Transportation Options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08840-7643-6756-562D-1CCC6FFDB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7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0A9A87-7D90-F49F-B3DF-C92314E9D841}"/>
              </a:ext>
            </a:extLst>
          </p:cNvPr>
          <p:cNvSpPr/>
          <p:nvPr/>
        </p:nvSpPr>
        <p:spPr>
          <a:xfrm>
            <a:off x="53340" y="1226820"/>
            <a:ext cx="12024360" cy="5361698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45B046C-71DD-B809-3EBC-8C711D421924}"/>
              </a:ext>
            </a:extLst>
          </p:cNvPr>
          <p:cNvGrpSpPr/>
          <p:nvPr/>
        </p:nvGrpSpPr>
        <p:grpSpPr>
          <a:xfrm>
            <a:off x="117284" y="1313524"/>
            <a:ext cx="5476177" cy="629900"/>
            <a:chOff x="105431" y="2476413"/>
            <a:chExt cx="5476177" cy="6299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1E5A436-0708-6161-2F4F-258C52CCF823}"/>
                </a:ext>
              </a:extLst>
            </p:cNvPr>
            <p:cNvSpPr/>
            <p:nvPr/>
          </p:nvSpPr>
          <p:spPr>
            <a:xfrm>
              <a:off x="114300" y="2476413"/>
              <a:ext cx="5467308" cy="629900"/>
            </a:xfrm>
            <a:prstGeom prst="rect">
              <a:avLst/>
            </a:prstGeom>
            <a:solidFill>
              <a:srgbClr val="578A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/>
              <a:r>
                <a:rPr lang="en-US" b="1" cap="small" dirty="0">
                  <a:latin typeface="Helvetica" panose="020B0500000000000000" pitchFamily="34" charset="0"/>
                </a:rPr>
                <a:t>NEP Hybrid</a:t>
              </a:r>
              <a:br>
                <a:rPr lang="en-US" cap="small" dirty="0">
                  <a:latin typeface="Helvetica" panose="020B0500000000000000" pitchFamily="34" charset="0"/>
                </a:rPr>
              </a:br>
              <a:r>
                <a:rPr lang="en-US" cap="small" dirty="0">
                  <a:latin typeface="Helvetica" panose="020B0500000000000000" pitchFamily="34" charset="0"/>
                </a:rPr>
                <a:t>Nuclear Electric Propulsion </a:t>
              </a:r>
            </a:p>
          </p:txBody>
        </p:sp>
        <p:sp>
          <p:nvSpPr>
            <p:cNvPr id="28" name="Circle: Hollow 27">
              <a:extLst>
                <a:ext uri="{FF2B5EF4-FFF2-40B4-BE49-F238E27FC236}">
                  <a16:creationId xmlns:a16="http://schemas.microsoft.com/office/drawing/2014/main" id="{D7F9D914-F5BF-A0CE-0CA2-E8D077C6DCB6}"/>
                </a:ext>
              </a:extLst>
            </p:cNvPr>
            <p:cNvSpPr/>
            <p:nvPr/>
          </p:nvSpPr>
          <p:spPr>
            <a:xfrm>
              <a:off x="105431" y="2530959"/>
              <a:ext cx="520807" cy="520807"/>
            </a:xfrm>
            <a:prstGeom prst="donut">
              <a:avLst>
                <a:gd name="adj" fmla="val 1250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7FD16D3-2952-4262-AEA7-6019DD72172E}"/>
              </a:ext>
            </a:extLst>
          </p:cNvPr>
          <p:cNvGrpSpPr/>
          <p:nvPr/>
        </p:nvGrpSpPr>
        <p:grpSpPr>
          <a:xfrm>
            <a:off x="6309799" y="3346825"/>
            <a:ext cx="5618628" cy="629900"/>
            <a:chOff x="675492" y="3313033"/>
            <a:chExt cx="5618628" cy="6299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309617E-E0D3-CC69-4B8F-9ED7E75308BE}"/>
                </a:ext>
              </a:extLst>
            </p:cNvPr>
            <p:cNvSpPr/>
            <p:nvPr/>
          </p:nvSpPr>
          <p:spPr>
            <a:xfrm>
              <a:off x="675492" y="3313033"/>
              <a:ext cx="5618628" cy="629900"/>
            </a:xfrm>
            <a:prstGeom prst="rect">
              <a:avLst/>
            </a:prstGeom>
            <a:solidFill>
              <a:srgbClr val="A6C6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b="1" cap="small" dirty="0">
                  <a:latin typeface="Helvetica" panose="020B0500000000000000" pitchFamily="34" charset="0"/>
                </a:rPr>
                <a:t>NTP	</a:t>
              </a:r>
              <a:br>
                <a:rPr lang="en-US" cap="small" dirty="0">
                  <a:latin typeface="Helvetica" panose="020B0500000000000000" pitchFamily="34" charset="0"/>
                </a:rPr>
              </a:br>
              <a:r>
                <a:rPr lang="en-US" cap="small" dirty="0">
                  <a:latin typeface="Helvetica" panose="020B0500000000000000" pitchFamily="34" charset="0"/>
                </a:rPr>
                <a:t>Nuclear Thermal Propulsion	 </a:t>
              </a:r>
            </a:p>
          </p:txBody>
        </p:sp>
        <p:sp>
          <p:nvSpPr>
            <p:cNvPr id="29" name="Circle: Hollow 28">
              <a:extLst>
                <a:ext uri="{FF2B5EF4-FFF2-40B4-BE49-F238E27FC236}">
                  <a16:creationId xmlns:a16="http://schemas.microsoft.com/office/drawing/2014/main" id="{E1482CA6-4115-1F64-D938-8275C8BA071C}"/>
                </a:ext>
              </a:extLst>
            </p:cNvPr>
            <p:cNvSpPr/>
            <p:nvPr/>
          </p:nvSpPr>
          <p:spPr>
            <a:xfrm>
              <a:off x="5773313" y="3376866"/>
              <a:ext cx="520807" cy="520807"/>
            </a:xfrm>
            <a:prstGeom prst="donut">
              <a:avLst>
                <a:gd name="adj" fmla="val 1250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3903367-5477-F9EE-62F4-8237B87B0C87}"/>
              </a:ext>
            </a:extLst>
          </p:cNvPr>
          <p:cNvGrpSpPr/>
          <p:nvPr/>
        </p:nvGrpSpPr>
        <p:grpSpPr>
          <a:xfrm>
            <a:off x="6309799" y="5730404"/>
            <a:ext cx="5618628" cy="629900"/>
            <a:chOff x="675492" y="5745484"/>
            <a:chExt cx="5618628" cy="62990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BA8DCB7-F3A3-F947-E3DF-B73C0AEE30E0}"/>
                </a:ext>
              </a:extLst>
            </p:cNvPr>
            <p:cNvSpPr/>
            <p:nvPr/>
          </p:nvSpPr>
          <p:spPr>
            <a:xfrm>
              <a:off x="675492" y="5745484"/>
              <a:ext cx="5618628" cy="629900"/>
            </a:xfrm>
            <a:prstGeom prst="rect">
              <a:avLst/>
            </a:prstGeom>
            <a:solidFill>
              <a:srgbClr val="FFA0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0" lvl="1"/>
              <a:r>
                <a:rPr lang="en-US" b="1" cap="small" dirty="0">
                  <a:latin typeface="Helvetica" panose="020B0500000000000000" pitchFamily="34" charset="0"/>
                </a:rPr>
                <a:t>	         		 ALL-CHEM</a:t>
              </a:r>
              <a:br>
                <a:rPr lang="en-US" b="1" cap="small" dirty="0">
                  <a:latin typeface="Helvetica" panose="020B0500000000000000" pitchFamily="34" charset="0"/>
                </a:rPr>
              </a:br>
              <a:r>
                <a:rPr lang="en-US" b="1" cap="small" dirty="0">
                  <a:latin typeface="Helvetica" panose="020B0500000000000000" pitchFamily="34" charset="0"/>
                </a:rPr>
                <a:t>	            Chemical Propulsion</a:t>
              </a:r>
              <a:endParaRPr lang="en-US" cap="small" dirty="0">
                <a:latin typeface="Helvetica" panose="020B0500000000000000" pitchFamily="34" charset="0"/>
              </a:endParaRPr>
            </a:p>
          </p:txBody>
        </p:sp>
        <p:sp>
          <p:nvSpPr>
            <p:cNvPr id="31" name="Circle: Hollow 30">
              <a:extLst>
                <a:ext uri="{FF2B5EF4-FFF2-40B4-BE49-F238E27FC236}">
                  <a16:creationId xmlns:a16="http://schemas.microsoft.com/office/drawing/2014/main" id="{988B6358-D0F4-7C85-19EF-AAF668985591}"/>
                </a:ext>
              </a:extLst>
            </p:cNvPr>
            <p:cNvSpPr/>
            <p:nvPr/>
          </p:nvSpPr>
          <p:spPr>
            <a:xfrm>
              <a:off x="5773312" y="5800030"/>
              <a:ext cx="520807" cy="520807"/>
            </a:xfrm>
            <a:prstGeom prst="donut">
              <a:avLst>
                <a:gd name="adj" fmla="val 1250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pic>
        <p:nvPicPr>
          <p:cNvPr id="37" name="Picture 36" descr="A close-up of a pipe&#10;&#10;Description automatically generated with low confidence">
            <a:extLst>
              <a:ext uri="{FF2B5EF4-FFF2-40B4-BE49-F238E27FC236}">
                <a16:creationId xmlns:a16="http://schemas.microsoft.com/office/drawing/2014/main" id="{4A96DB3A-D9CA-3920-AEFE-EA774D558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790" y="1278196"/>
            <a:ext cx="3184831" cy="2392865"/>
          </a:xfrm>
          <a:prstGeom prst="rect">
            <a:avLst/>
          </a:prstGeom>
        </p:spPr>
      </p:pic>
      <p:pic>
        <p:nvPicPr>
          <p:cNvPr id="41" name="Picture 40" descr="A picture containing text, sax&#10;&#10;Description automatically generated">
            <a:extLst>
              <a:ext uri="{FF2B5EF4-FFF2-40B4-BE49-F238E27FC236}">
                <a16:creationId xmlns:a16="http://schemas.microsoft.com/office/drawing/2014/main" id="{CCF42D93-6090-FAF9-08B6-34FD6DE107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191"/>
          <a:stretch/>
        </p:blipFill>
        <p:spPr>
          <a:xfrm>
            <a:off x="-31656" y="4346333"/>
            <a:ext cx="8553982" cy="1879318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2B6358EF-9D38-01F1-F383-F9C868B56454}"/>
              </a:ext>
            </a:extLst>
          </p:cNvPr>
          <p:cNvGrpSpPr/>
          <p:nvPr/>
        </p:nvGrpSpPr>
        <p:grpSpPr>
          <a:xfrm>
            <a:off x="93355" y="4021393"/>
            <a:ext cx="5476178" cy="629900"/>
            <a:chOff x="114299" y="4678594"/>
            <a:chExt cx="5476178" cy="6299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4C5A7E3-2278-5AAF-27D5-1396E1E64C70}"/>
                </a:ext>
              </a:extLst>
            </p:cNvPr>
            <p:cNvSpPr/>
            <p:nvPr/>
          </p:nvSpPr>
          <p:spPr>
            <a:xfrm>
              <a:off x="114299" y="4678594"/>
              <a:ext cx="5476178" cy="629900"/>
            </a:xfrm>
            <a:prstGeom prst="rect">
              <a:avLst/>
            </a:prstGeom>
            <a:solidFill>
              <a:srgbClr val="8A6D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7525"/>
              <a:r>
                <a:rPr lang="en-US" b="1" cap="small" dirty="0">
                  <a:latin typeface="Helvetica" panose="020B0500000000000000" pitchFamily="34" charset="0"/>
                </a:rPr>
                <a:t>SEP Hybrid</a:t>
              </a:r>
              <a:br>
                <a:rPr lang="en-US" cap="small" dirty="0">
                  <a:latin typeface="Helvetica" panose="020B0500000000000000" pitchFamily="34" charset="0"/>
                </a:rPr>
              </a:br>
              <a:r>
                <a:rPr lang="en-US" cap="small" dirty="0">
                  <a:latin typeface="Helvetica" panose="020B0500000000000000" pitchFamily="34" charset="0"/>
                </a:rPr>
                <a:t>Solar Electric Propulsion </a:t>
              </a:r>
            </a:p>
          </p:txBody>
        </p:sp>
        <p:sp>
          <p:nvSpPr>
            <p:cNvPr id="30" name="Circle: Hollow 29">
              <a:extLst>
                <a:ext uri="{FF2B5EF4-FFF2-40B4-BE49-F238E27FC236}">
                  <a16:creationId xmlns:a16="http://schemas.microsoft.com/office/drawing/2014/main" id="{BDDE427E-0879-5BAA-4684-7AC7C33DED55}"/>
                </a:ext>
              </a:extLst>
            </p:cNvPr>
            <p:cNvSpPr/>
            <p:nvPr/>
          </p:nvSpPr>
          <p:spPr>
            <a:xfrm>
              <a:off x="115698" y="4743131"/>
              <a:ext cx="520807" cy="520807"/>
            </a:xfrm>
            <a:prstGeom prst="donut">
              <a:avLst>
                <a:gd name="adj" fmla="val 1250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pic>
        <p:nvPicPr>
          <p:cNvPr id="43" name="Picture 42" descr="A picture containing text&#10;&#10;Description automatically generated">
            <a:extLst>
              <a:ext uri="{FF2B5EF4-FFF2-40B4-BE49-F238E27FC236}">
                <a16:creationId xmlns:a16="http://schemas.microsoft.com/office/drawing/2014/main" id="{49553F25-0B55-17FB-652B-90C5FC32E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24440" flipH="1">
            <a:off x="7673172" y="4224013"/>
            <a:ext cx="2155582" cy="1976853"/>
          </a:xfrm>
          <a:prstGeom prst="rect">
            <a:avLst/>
          </a:prstGeom>
        </p:spPr>
      </p:pic>
      <p:pic>
        <p:nvPicPr>
          <p:cNvPr id="45" name="Picture 44" descr="A black and white photo of a city&#10;&#10;Description automatically generated with low confidence">
            <a:extLst>
              <a:ext uri="{FF2B5EF4-FFF2-40B4-BE49-F238E27FC236}">
                <a16:creationId xmlns:a16="http://schemas.microsoft.com/office/drawing/2014/main" id="{5325915F-EC2E-4FDC-6D8C-44DB4119F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19974">
            <a:off x="8357477" y="4727849"/>
            <a:ext cx="3309981" cy="822855"/>
          </a:xfrm>
          <a:prstGeom prst="rect">
            <a:avLst/>
          </a:prstGeom>
        </p:spPr>
      </p:pic>
      <p:pic>
        <p:nvPicPr>
          <p:cNvPr id="55" name="Picture 5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0B8FFC7-F993-CD91-0CF3-14CF7BE0CE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078" y="1348062"/>
            <a:ext cx="7634514" cy="2415608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70EC04D6-EF48-A08B-F1B5-A56222226F87}"/>
              </a:ext>
            </a:extLst>
          </p:cNvPr>
          <p:cNvSpPr txBox="1"/>
          <p:nvPr/>
        </p:nvSpPr>
        <p:spPr>
          <a:xfrm>
            <a:off x="2572168" y="6211920"/>
            <a:ext cx="3781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Artistic Conceptual Elements Shown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6429E29-22EC-085E-A193-3792EDEAE1BD}"/>
              </a:ext>
            </a:extLst>
          </p:cNvPr>
          <p:cNvSpPr txBox="1"/>
          <p:nvPr/>
        </p:nvSpPr>
        <p:spPr>
          <a:xfrm>
            <a:off x="3394730" y="5948285"/>
            <a:ext cx="1972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Not to Scale</a:t>
            </a:r>
          </a:p>
        </p:txBody>
      </p:sp>
    </p:spTree>
    <p:extLst>
      <p:ext uri="{BB962C8B-B14F-4D97-AF65-F5344CB8AC3E}">
        <p14:creationId xmlns:p14="http://schemas.microsoft.com/office/powerpoint/2010/main" val="2789548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3CC5E-C891-954D-396E-4D246CA0E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Mars Distance Considerations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E1F41E9E-89A6-85BA-69FE-D492C02F1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84" y="3598802"/>
            <a:ext cx="11637830" cy="1115828"/>
          </a:xfrm>
          <a:prstGeom prst="rect">
            <a:avLst/>
          </a:prstGeom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263E3F6-B531-8DDB-7388-FBC8F89F5D18}"/>
              </a:ext>
            </a:extLst>
          </p:cNvPr>
          <p:cNvSpPr txBox="1"/>
          <p:nvPr/>
        </p:nvSpPr>
        <p:spPr>
          <a:xfrm>
            <a:off x="338141" y="1318241"/>
            <a:ext cx="11603272" cy="626893"/>
          </a:xfrm>
          <a:prstGeom prst="rect">
            <a:avLst/>
          </a:prstGeom>
          <a:solidFill>
            <a:srgbClr val="F29922"/>
          </a:solidFill>
        </p:spPr>
        <p:txBody>
          <a:bodyPr wrap="square" lIns="72189" tIns="36095" rIns="72189" bIns="36095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Mars is </a:t>
            </a:r>
            <a:r>
              <a:rPr kumimoji="0" lang="en-US" sz="3600" b="1" i="1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much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farther from Earth than the Moon is</a:t>
            </a:r>
          </a:p>
        </p:txBody>
      </p:sp>
      <p:graphicFrame>
        <p:nvGraphicFramePr>
          <p:cNvPr id="22" name="Table 8">
            <a:extLst>
              <a:ext uri="{FF2B5EF4-FFF2-40B4-BE49-F238E27FC236}">
                <a16:creationId xmlns:a16="http://schemas.microsoft.com/office/drawing/2014/main" id="{D6ACF571-1B6F-2862-7E61-EF4424397446}"/>
              </a:ext>
            </a:extLst>
          </p:cNvPr>
          <p:cNvGraphicFramePr>
            <a:graphicFrameLocks/>
          </p:cNvGraphicFramePr>
          <p:nvPr/>
        </p:nvGraphicFramePr>
        <p:xfrm>
          <a:off x="338139" y="2189879"/>
          <a:ext cx="11553790" cy="1219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29423">
                  <a:extLst>
                    <a:ext uri="{9D8B030D-6E8A-4147-A177-3AD203B41FA5}">
                      <a16:colId xmlns:a16="http://schemas.microsoft.com/office/drawing/2014/main" val="2213414036"/>
                    </a:ext>
                  </a:extLst>
                </a:gridCol>
                <a:gridCol w="2145262">
                  <a:extLst>
                    <a:ext uri="{9D8B030D-6E8A-4147-A177-3AD203B41FA5}">
                      <a16:colId xmlns:a16="http://schemas.microsoft.com/office/drawing/2014/main" val="2290868978"/>
                    </a:ext>
                  </a:extLst>
                </a:gridCol>
                <a:gridCol w="2242042">
                  <a:extLst>
                    <a:ext uri="{9D8B030D-6E8A-4147-A177-3AD203B41FA5}">
                      <a16:colId xmlns:a16="http://schemas.microsoft.com/office/drawing/2014/main" val="3816032664"/>
                    </a:ext>
                  </a:extLst>
                </a:gridCol>
                <a:gridCol w="3757576">
                  <a:extLst>
                    <a:ext uri="{9D8B030D-6E8A-4147-A177-3AD203B41FA5}">
                      <a16:colId xmlns:a16="http://schemas.microsoft.com/office/drawing/2014/main" val="1779032068"/>
                    </a:ext>
                  </a:extLst>
                </a:gridCol>
                <a:gridCol w="2579487">
                  <a:extLst>
                    <a:ext uri="{9D8B030D-6E8A-4147-A177-3AD203B41FA5}">
                      <a16:colId xmlns:a16="http://schemas.microsoft.com/office/drawing/2014/main" val="3581937596"/>
                    </a:ext>
                  </a:extLst>
                </a:gridCol>
              </a:tblGrid>
              <a:tr h="5490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Closest Approach to Earth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Farthest Distance from Earth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Typical Round-Trip “Odometer” Reading</a:t>
                      </a: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Round-trip Duration</a:t>
                      </a: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111650"/>
                  </a:ext>
                </a:extLst>
              </a:tr>
              <a:tr h="2745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Moon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360,000 km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405,000 km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1,900,000 km</a:t>
                      </a: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Weeks</a:t>
                      </a: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355616"/>
                  </a:ext>
                </a:extLst>
              </a:tr>
              <a:tr h="2745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Mars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9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54,600,000 km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9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400,000,000 km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9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1,800,000,000 km</a:t>
                      </a: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99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57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Years</a:t>
                      </a:r>
                    </a:p>
                  </a:txBody>
                  <a:tcPr marL="54142" marR="54142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99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172764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15C8C723-DF64-4FBD-DA8E-B9A2928649AB}"/>
              </a:ext>
            </a:extLst>
          </p:cNvPr>
          <p:cNvSpPr/>
          <p:nvPr/>
        </p:nvSpPr>
        <p:spPr>
          <a:xfrm>
            <a:off x="319104" y="4836695"/>
            <a:ext cx="11439759" cy="17138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Round-trip Mars missions may be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twice as long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 our longest duration experience base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 will be no way to abort quickly to Earth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On-demand resupply will not be possible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7800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B360F-D504-2B7D-8810-DD73122B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Roundtrip Mission Duration Drives Energy Need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E77C4-A7E9-DE5E-74CC-34FDCF55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DB64A-F4BF-F049-AEE0-B1BBE2355B71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A112A1-A092-7D94-7E02-4AAAB97A4A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36"/>
          <a:stretch/>
        </p:blipFill>
        <p:spPr>
          <a:xfrm>
            <a:off x="2381249" y="1200150"/>
            <a:ext cx="7505764" cy="5416504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36F89DD4-6562-FF1B-7792-49CA8329177D}"/>
              </a:ext>
            </a:extLst>
          </p:cNvPr>
          <p:cNvSpPr/>
          <p:nvPr/>
        </p:nvSpPr>
        <p:spPr>
          <a:xfrm rot="14182983">
            <a:off x="3177422" y="3738406"/>
            <a:ext cx="2442109" cy="157643"/>
          </a:xfrm>
          <a:prstGeom prst="right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F582DA-3D10-0AA3-BB8A-D64CAD6A19C4}"/>
              </a:ext>
            </a:extLst>
          </p:cNvPr>
          <p:cNvSpPr txBox="1"/>
          <p:nvPr/>
        </p:nvSpPr>
        <p:spPr>
          <a:xfrm>
            <a:off x="3171824" y="4291688"/>
            <a:ext cx="1838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Energy Needs Exponential for Short Durations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6A1E41A1-7B94-0793-91EA-D49266211A5A}"/>
              </a:ext>
            </a:extLst>
          </p:cNvPr>
          <p:cNvSpPr/>
          <p:nvPr/>
        </p:nvSpPr>
        <p:spPr>
          <a:xfrm rot="16200000">
            <a:off x="6552157" y="4828190"/>
            <a:ext cx="245537" cy="773655"/>
          </a:xfrm>
          <a:prstGeom prst="leftBrace">
            <a:avLst>
              <a:gd name="adj1" fmla="val 70401"/>
              <a:gd name="adj2" fmla="val 50000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DBCAA1-2565-9415-95D5-F2A49E14B4F3}"/>
              </a:ext>
            </a:extLst>
          </p:cNvPr>
          <p:cNvSpPr txBox="1"/>
          <p:nvPr/>
        </p:nvSpPr>
        <p:spPr>
          <a:xfrm>
            <a:off x="5612887" y="5337786"/>
            <a:ext cx="212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Optimal Roundtrip</a:t>
            </a:r>
          </a:p>
        </p:txBody>
      </p:sp>
    </p:spTree>
    <p:extLst>
      <p:ext uri="{BB962C8B-B14F-4D97-AF65-F5344CB8AC3E}">
        <p14:creationId xmlns:p14="http://schemas.microsoft.com/office/powerpoint/2010/main" val="328988915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tecture_Workshops_Template.pptx" id="{C6DD22DE-DF60-4AA9-886B-664AC35AD421}" vid="{0C144915-8DA1-46EF-9567-A42761A072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74e875c-1b9e-4733-b8cc-81beb5e14de6">
      <Terms xmlns="http://schemas.microsoft.com/office/infopath/2007/PartnerControls"/>
    </lcf76f155ced4ddcb4097134ff3c332f>
    <TaxCatchAll xmlns="d900e117-17a0-4b24-9e47-511ef1d02c4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979A58EAD18C4D97A804DC6317BBD2" ma:contentTypeVersion="10" ma:contentTypeDescription="Create a new document." ma:contentTypeScope="" ma:versionID="91a8188cd828df80e861cf0933982a30">
  <xsd:schema xmlns:xsd="http://www.w3.org/2001/XMLSchema" xmlns:xs="http://www.w3.org/2001/XMLSchema" xmlns:p="http://schemas.microsoft.com/office/2006/metadata/properties" xmlns:ns2="874e875c-1b9e-4733-b8cc-81beb5e14de6" xmlns:ns3="d900e117-17a0-4b24-9e47-511ef1d02c43" targetNamespace="http://schemas.microsoft.com/office/2006/metadata/properties" ma:root="true" ma:fieldsID="2492623574b19ee42ad8e7b74c0eaf84" ns2:_="" ns3:_="">
    <xsd:import namespace="874e875c-1b9e-4733-b8cc-81beb5e14de6"/>
    <xsd:import namespace="d900e117-17a0-4b24-9e47-511ef1d02c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4e875c-1b9e-4733-b8cc-81beb5e14d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0e117-17a0-4b24-9e47-511ef1d02c4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7db9847-f2ff-40e5-9492-b7259419b60d}" ma:internalName="TaxCatchAll" ma:showField="CatchAllData" ma:web="62e11572-b863-4cc8-a2bf-2823759218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9E3741-1A4C-4D00-B35E-F7DFCA1E4328}">
  <ds:schemaRefs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874e875c-1b9e-4733-b8cc-81beb5e14de6"/>
    <ds:schemaRef ds:uri="d900e117-17a0-4b24-9e47-511ef1d02c4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A984ED0-56D9-47AE-82ED-4C91C1B59A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58AB2F-8695-46BA-9B41-7BAE98F675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4e875c-1b9e-4733-b8cc-81beb5e14de6"/>
    <ds:schemaRef ds:uri="d900e117-17a0-4b24-9e47-511ef1d02c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M2M_Template</Template>
  <TotalTime>359</TotalTime>
  <Words>671</Words>
  <Application>Microsoft Office PowerPoint</Application>
  <PresentationFormat>Widescreen</PresentationFormat>
  <Paragraphs>114</Paragraphs>
  <Slides>15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Courier New</vt:lpstr>
      <vt:lpstr>DIN Condensed</vt:lpstr>
      <vt:lpstr>Helvetica</vt:lpstr>
      <vt:lpstr>System Font Regular</vt:lpstr>
      <vt:lpstr>Times New Roman</vt:lpstr>
      <vt:lpstr>2_Office Theme</vt:lpstr>
      <vt:lpstr>Characterization of In-Space Propulsion Trade Space to Support Initial Human Mars Segment</vt:lpstr>
      <vt:lpstr>Historical Mars Architecture Approach</vt:lpstr>
      <vt:lpstr>Current Mars Architecture Team Approach</vt:lpstr>
      <vt:lpstr>Architecting from the Right</vt:lpstr>
      <vt:lpstr>PowerPoint Presentation</vt:lpstr>
      <vt:lpstr>PowerPoint Presentation</vt:lpstr>
      <vt:lpstr>How - Transportation Options </vt:lpstr>
      <vt:lpstr>Mars Distance Considerations</vt:lpstr>
      <vt:lpstr>Roundtrip Mission Duration Drives Energy Need</vt:lpstr>
      <vt:lpstr>Energy Needs Drives Transportation Concept</vt:lpstr>
      <vt:lpstr>Energy Needs Drives Transportation Concept</vt:lpstr>
      <vt:lpstr>Architecture Concept Review Products</vt:lpstr>
      <vt:lpstr>Summary</vt:lpstr>
      <vt:lpstr>PowerPoint Presentation</vt:lpstr>
      <vt:lpstr>Optimum Departure Windows ~Every 2 Years But must also consider optimum return window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Characterization of In-Space Propulsion Trade Space to Support Initial Human Mars Segment</dc:title>
  <dc:creator>Chai, Patrick R. (LARC-E402)</dc:creator>
  <cp:lastModifiedBy>Chai, Patrick R. (LARC-E402)</cp:lastModifiedBy>
  <cp:revision>4</cp:revision>
  <dcterms:created xsi:type="dcterms:W3CDTF">2023-08-31T12:38:48Z</dcterms:created>
  <dcterms:modified xsi:type="dcterms:W3CDTF">2023-09-25T18:40:59Z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0x01010071979A58EAD18C4D97A804DC6317BBD2</vt:lpwstr>
  </property>
  <property fmtid="{D5CDD505-2E9C-101B-9397-08002B2CF9AE}" pid="3" name="MediaServiceImageTags">
    <vt:lpwstr/>
  </property>
</Properties>
</file>