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20.jpg" ContentType="image/jpg"/>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1768" r:id="rId2"/>
    <p:sldId id="1764" r:id="rId3"/>
    <p:sldId id="1794" r:id="rId4"/>
    <p:sldId id="1751" r:id="rId5"/>
    <p:sldId id="1789" r:id="rId6"/>
    <p:sldId id="1790" r:id="rId7"/>
    <p:sldId id="1772" r:id="rId8"/>
    <p:sldId id="1795" r:id="rId9"/>
    <p:sldId id="1791" r:id="rId10"/>
    <p:sldId id="1796" r:id="rId11"/>
    <p:sldId id="1792" r:id="rId12"/>
    <p:sldId id="1787" r:id="rId13"/>
    <p:sldId id="174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8EF4"/>
    <a:srgbClr val="2AAA2A"/>
    <a:srgbClr val="E6E6E6"/>
    <a:srgbClr val="822CEA"/>
    <a:srgbClr val="33348E"/>
    <a:srgbClr val="FFFF00"/>
    <a:srgbClr val="D86D00"/>
    <a:srgbClr val="020002"/>
    <a:srgbClr val="FF55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2C80AA-A29F-4ED2-A4F1-137323000708}" v="40" dt="2023-09-29T18:49:46.3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69" autoAdjust="0"/>
    <p:restoredTop sz="89072" autoAdjust="0"/>
  </p:normalViewPr>
  <p:slideViewPr>
    <p:cSldViewPr snapToGrid="0">
      <p:cViewPr varScale="1">
        <p:scale>
          <a:sx n="99" d="100"/>
          <a:sy n="99" d="100"/>
        </p:scale>
        <p:origin x="852"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yana, Kiumars (LARC-D304)[Oak Ridge Associated Universities]" userId="bff0eaed-291a-4d08-a337-fbd3e02b0554" providerId="ADAL" clId="{EF2C80AA-A29F-4ED2-A4F1-137323000708}"/>
    <pc:docChg chg="undo redo custSel addSld delSld modSld sldOrd">
      <pc:chgData name="Aryana, Kiumars (LARC-D304)[Oak Ridge Associated Universities]" userId="bff0eaed-291a-4d08-a337-fbd3e02b0554" providerId="ADAL" clId="{EF2C80AA-A29F-4ED2-A4F1-137323000708}" dt="2023-10-03T14:37:25.422" v="1388" actId="20577"/>
      <pc:docMkLst>
        <pc:docMk/>
      </pc:docMkLst>
      <pc:sldChg chg="addSp delSp modSp mod">
        <pc:chgData name="Aryana, Kiumars (LARC-D304)[Oak Ridge Associated Universities]" userId="bff0eaed-291a-4d08-a337-fbd3e02b0554" providerId="ADAL" clId="{EF2C80AA-A29F-4ED2-A4F1-137323000708}" dt="2023-10-03T14:37:25.422" v="1388" actId="20577"/>
        <pc:sldMkLst>
          <pc:docMk/>
          <pc:sldMk cId="3065109463" sldId="1747"/>
        </pc:sldMkLst>
        <pc:spChg chg="add mod">
          <ac:chgData name="Aryana, Kiumars (LARC-D304)[Oak Ridge Associated Universities]" userId="bff0eaed-291a-4d08-a337-fbd3e02b0554" providerId="ADAL" clId="{EF2C80AA-A29F-4ED2-A4F1-137323000708}" dt="2023-09-29T16:30:09.451" v="1042" actId="1036"/>
          <ac:spMkLst>
            <pc:docMk/>
            <pc:sldMk cId="3065109463" sldId="1747"/>
            <ac:spMk id="2" creationId="{DD8DFDE8-140A-629D-214B-78A68ACFF3F3}"/>
          </ac:spMkLst>
        </pc:spChg>
        <pc:spChg chg="add mod">
          <ac:chgData name="Aryana, Kiumars (LARC-D304)[Oak Ridge Associated Universities]" userId="bff0eaed-291a-4d08-a337-fbd3e02b0554" providerId="ADAL" clId="{EF2C80AA-A29F-4ED2-A4F1-137323000708}" dt="2023-09-29T16:30:09.451" v="1042" actId="1036"/>
          <ac:spMkLst>
            <pc:docMk/>
            <pc:sldMk cId="3065109463" sldId="1747"/>
            <ac:spMk id="3" creationId="{3EF604CE-7943-7849-4E45-8E932BB86532}"/>
          </ac:spMkLst>
        </pc:spChg>
        <pc:spChg chg="mod">
          <ac:chgData name="Aryana, Kiumars (LARC-D304)[Oak Ridge Associated Universities]" userId="bff0eaed-291a-4d08-a337-fbd3e02b0554" providerId="ADAL" clId="{EF2C80AA-A29F-4ED2-A4F1-137323000708}" dt="2023-09-29T16:30:09.451" v="1042" actId="1036"/>
          <ac:spMkLst>
            <pc:docMk/>
            <pc:sldMk cId="3065109463" sldId="1747"/>
            <ac:spMk id="4" creationId="{180BB4D4-FB86-0EB5-6D9E-F373BC9BC6CA}"/>
          </ac:spMkLst>
        </pc:spChg>
        <pc:spChg chg="mod">
          <ac:chgData name="Aryana, Kiumars (LARC-D304)[Oak Ridge Associated Universities]" userId="bff0eaed-291a-4d08-a337-fbd3e02b0554" providerId="ADAL" clId="{EF2C80AA-A29F-4ED2-A4F1-137323000708}" dt="2023-09-29T16:30:09.451" v="1042" actId="1036"/>
          <ac:spMkLst>
            <pc:docMk/>
            <pc:sldMk cId="3065109463" sldId="1747"/>
            <ac:spMk id="6" creationId="{329CEA8C-6883-BC1E-3C60-43670740C0D1}"/>
          </ac:spMkLst>
        </pc:spChg>
        <pc:spChg chg="mod">
          <ac:chgData name="Aryana, Kiumars (LARC-D304)[Oak Ridge Associated Universities]" userId="bff0eaed-291a-4d08-a337-fbd3e02b0554" providerId="ADAL" clId="{EF2C80AA-A29F-4ED2-A4F1-137323000708}" dt="2023-09-29T16:30:09.451" v="1042" actId="1036"/>
          <ac:spMkLst>
            <pc:docMk/>
            <pc:sldMk cId="3065109463" sldId="1747"/>
            <ac:spMk id="10" creationId="{2ABF03D4-AECF-43E2-50DC-A35459D74045}"/>
          </ac:spMkLst>
        </pc:spChg>
        <pc:spChg chg="mod">
          <ac:chgData name="Aryana, Kiumars (LARC-D304)[Oak Ridge Associated Universities]" userId="bff0eaed-291a-4d08-a337-fbd3e02b0554" providerId="ADAL" clId="{EF2C80AA-A29F-4ED2-A4F1-137323000708}" dt="2023-10-03T14:37:20.647" v="1382" actId="20577"/>
          <ac:spMkLst>
            <pc:docMk/>
            <pc:sldMk cId="3065109463" sldId="1747"/>
            <ac:spMk id="11" creationId="{E1B0F232-1C5B-CC58-D06A-24AF7E57CF02}"/>
          </ac:spMkLst>
        </pc:spChg>
        <pc:spChg chg="mod">
          <ac:chgData name="Aryana, Kiumars (LARC-D304)[Oak Ridge Associated Universities]" userId="bff0eaed-291a-4d08-a337-fbd3e02b0554" providerId="ADAL" clId="{EF2C80AA-A29F-4ED2-A4F1-137323000708}" dt="2023-09-29T16:30:09.451" v="1042" actId="1036"/>
          <ac:spMkLst>
            <pc:docMk/>
            <pc:sldMk cId="3065109463" sldId="1747"/>
            <ac:spMk id="12" creationId="{BBCCC114-DF2D-04B2-032E-EB68DEB9D00A}"/>
          </ac:spMkLst>
        </pc:spChg>
        <pc:spChg chg="mod">
          <ac:chgData name="Aryana, Kiumars (LARC-D304)[Oak Ridge Associated Universities]" userId="bff0eaed-291a-4d08-a337-fbd3e02b0554" providerId="ADAL" clId="{EF2C80AA-A29F-4ED2-A4F1-137323000708}" dt="2023-10-03T14:37:25.422" v="1388" actId="20577"/>
          <ac:spMkLst>
            <pc:docMk/>
            <pc:sldMk cId="3065109463" sldId="1747"/>
            <ac:spMk id="13" creationId="{9E9A3B1A-6E57-4D30-8E4F-47EF1E525D09}"/>
          </ac:spMkLst>
        </pc:spChg>
        <pc:spChg chg="del">
          <ac:chgData name="Aryana, Kiumars (LARC-D304)[Oak Ridge Associated Universities]" userId="bff0eaed-291a-4d08-a337-fbd3e02b0554" providerId="ADAL" clId="{EF2C80AA-A29F-4ED2-A4F1-137323000708}" dt="2023-09-29T15:58:43.673" v="1" actId="478"/>
          <ac:spMkLst>
            <pc:docMk/>
            <pc:sldMk cId="3065109463" sldId="1747"/>
            <ac:spMk id="14" creationId="{AB768C22-A472-4EB4-FA7C-8A437BE2D007}"/>
          </ac:spMkLst>
        </pc:spChg>
        <pc:spChg chg="del">
          <ac:chgData name="Aryana, Kiumars (LARC-D304)[Oak Ridge Associated Universities]" userId="bff0eaed-291a-4d08-a337-fbd3e02b0554" providerId="ADAL" clId="{EF2C80AA-A29F-4ED2-A4F1-137323000708}" dt="2023-09-29T15:58:43.673" v="1" actId="478"/>
          <ac:spMkLst>
            <pc:docMk/>
            <pc:sldMk cId="3065109463" sldId="1747"/>
            <ac:spMk id="15" creationId="{6C00E6E8-C2E8-F745-6FA4-89935D2ED359}"/>
          </ac:spMkLst>
        </pc:spChg>
      </pc:sldChg>
      <pc:sldChg chg="ord">
        <pc:chgData name="Aryana, Kiumars (LARC-D304)[Oak Ridge Associated Universities]" userId="bff0eaed-291a-4d08-a337-fbd3e02b0554" providerId="ADAL" clId="{EF2C80AA-A29F-4ED2-A4F1-137323000708}" dt="2023-09-29T15:59:56.850" v="16"/>
        <pc:sldMkLst>
          <pc:docMk/>
          <pc:sldMk cId="4000936072" sldId="1751"/>
        </pc:sldMkLst>
      </pc:sldChg>
      <pc:sldChg chg="modSp mod">
        <pc:chgData name="Aryana, Kiumars (LARC-D304)[Oak Ridge Associated Universities]" userId="bff0eaed-291a-4d08-a337-fbd3e02b0554" providerId="ADAL" clId="{EF2C80AA-A29F-4ED2-A4F1-137323000708}" dt="2023-09-29T18:26:37.298" v="1102" actId="1076"/>
        <pc:sldMkLst>
          <pc:docMk/>
          <pc:sldMk cId="2888293274" sldId="1768"/>
        </pc:sldMkLst>
        <pc:spChg chg="mod">
          <ac:chgData name="Aryana, Kiumars (LARC-D304)[Oak Ridge Associated Universities]" userId="bff0eaed-291a-4d08-a337-fbd3e02b0554" providerId="ADAL" clId="{EF2C80AA-A29F-4ED2-A4F1-137323000708}" dt="2023-09-29T18:26:37.298" v="1102" actId="1076"/>
          <ac:spMkLst>
            <pc:docMk/>
            <pc:sldMk cId="2888293274" sldId="1768"/>
            <ac:spMk id="9" creationId="{C35EAE6D-A96A-6FFE-8ED0-A6E090B49631}"/>
          </ac:spMkLst>
        </pc:spChg>
      </pc:sldChg>
      <pc:sldChg chg="del">
        <pc:chgData name="Aryana, Kiumars (LARC-D304)[Oak Ridge Associated Universities]" userId="bff0eaed-291a-4d08-a337-fbd3e02b0554" providerId="ADAL" clId="{EF2C80AA-A29F-4ED2-A4F1-137323000708}" dt="2023-09-29T15:58:40.655" v="0" actId="47"/>
        <pc:sldMkLst>
          <pc:docMk/>
          <pc:sldMk cId="697092970" sldId="1769"/>
        </pc:sldMkLst>
      </pc:sldChg>
      <pc:sldChg chg="del">
        <pc:chgData name="Aryana, Kiumars (LARC-D304)[Oak Ridge Associated Universities]" userId="bff0eaed-291a-4d08-a337-fbd3e02b0554" providerId="ADAL" clId="{EF2C80AA-A29F-4ED2-A4F1-137323000708}" dt="2023-09-29T15:59:50.536" v="14" actId="47"/>
        <pc:sldMkLst>
          <pc:docMk/>
          <pc:sldMk cId="3122083298" sldId="1770"/>
        </pc:sldMkLst>
      </pc:sldChg>
      <pc:sldChg chg="addSp delSp modSp mod ord">
        <pc:chgData name="Aryana, Kiumars (LARC-D304)[Oak Ridge Associated Universities]" userId="bff0eaed-291a-4d08-a337-fbd3e02b0554" providerId="ADAL" clId="{EF2C80AA-A29F-4ED2-A4F1-137323000708}" dt="2023-09-29T18:44:52.391" v="1330" actId="20577"/>
        <pc:sldMkLst>
          <pc:docMk/>
          <pc:sldMk cId="3695363804" sldId="1772"/>
        </pc:sldMkLst>
        <pc:spChg chg="del">
          <ac:chgData name="Aryana, Kiumars (LARC-D304)[Oak Ridge Associated Universities]" userId="bff0eaed-291a-4d08-a337-fbd3e02b0554" providerId="ADAL" clId="{EF2C80AA-A29F-4ED2-A4F1-137323000708}" dt="2023-09-29T15:59:30.311" v="8" actId="478"/>
          <ac:spMkLst>
            <pc:docMk/>
            <pc:sldMk cId="3695363804" sldId="1772"/>
            <ac:spMk id="2" creationId="{5EA99715-2E48-DC65-A496-FA567C4E5BC5}"/>
          </ac:spMkLst>
        </pc:spChg>
        <pc:spChg chg="mod">
          <ac:chgData name="Aryana, Kiumars (LARC-D304)[Oak Ridge Associated Universities]" userId="bff0eaed-291a-4d08-a337-fbd3e02b0554" providerId="ADAL" clId="{EF2C80AA-A29F-4ED2-A4F1-137323000708}" dt="2023-09-29T18:44:52.391" v="1330" actId="20577"/>
          <ac:spMkLst>
            <pc:docMk/>
            <pc:sldMk cId="3695363804" sldId="1772"/>
            <ac:spMk id="3" creationId="{8697CA22-5653-BFDC-3285-961D84E3DBEA}"/>
          </ac:spMkLst>
        </pc:spChg>
        <pc:spChg chg="del">
          <ac:chgData name="Aryana, Kiumars (LARC-D304)[Oak Ridge Associated Universities]" userId="bff0eaed-291a-4d08-a337-fbd3e02b0554" providerId="ADAL" clId="{EF2C80AA-A29F-4ED2-A4F1-137323000708}" dt="2023-09-29T15:59:30.311" v="8" actId="478"/>
          <ac:spMkLst>
            <pc:docMk/>
            <pc:sldMk cId="3695363804" sldId="1772"/>
            <ac:spMk id="5" creationId="{EEB8AADB-A51B-A304-597F-0B10CED6AD3A}"/>
          </ac:spMkLst>
        </pc:spChg>
        <pc:spChg chg="del">
          <ac:chgData name="Aryana, Kiumars (LARC-D304)[Oak Ridge Associated Universities]" userId="bff0eaed-291a-4d08-a337-fbd3e02b0554" providerId="ADAL" clId="{EF2C80AA-A29F-4ED2-A4F1-137323000708}" dt="2023-09-29T15:59:30.311" v="8" actId="478"/>
          <ac:spMkLst>
            <pc:docMk/>
            <pc:sldMk cId="3695363804" sldId="1772"/>
            <ac:spMk id="6" creationId="{522C63D2-2DB0-DE01-E7D9-D570E16494FA}"/>
          </ac:spMkLst>
        </pc:spChg>
        <pc:spChg chg="del">
          <ac:chgData name="Aryana, Kiumars (LARC-D304)[Oak Ridge Associated Universities]" userId="bff0eaed-291a-4d08-a337-fbd3e02b0554" providerId="ADAL" clId="{EF2C80AA-A29F-4ED2-A4F1-137323000708}" dt="2023-09-29T15:59:30.311" v="8" actId="478"/>
          <ac:spMkLst>
            <pc:docMk/>
            <pc:sldMk cId="3695363804" sldId="1772"/>
            <ac:spMk id="7" creationId="{4FDCF3FC-B2B8-6E77-66DA-94315A53BA6B}"/>
          </ac:spMkLst>
        </pc:spChg>
        <pc:spChg chg="del">
          <ac:chgData name="Aryana, Kiumars (LARC-D304)[Oak Ridge Associated Universities]" userId="bff0eaed-291a-4d08-a337-fbd3e02b0554" providerId="ADAL" clId="{EF2C80AA-A29F-4ED2-A4F1-137323000708}" dt="2023-09-29T15:59:30.311" v="8" actId="478"/>
          <ac:spMkLst>
            <pc:docMk/>
            <pc:sldMk cId="3695363804" sldId="1772"/>
            <ac:spMk id="8" creationId="{5AE681CD-21DD-3773-FE09-ED040CF29548}"/>
          </ac:spMkLst>
        </pc:spChg>
        <pc:spChg chg="del">
          <ac:chgData name="Aryana, Kiumars (LARC-D304)[Oak Ridge Associated Universities]" userId="bff0eaed-291a-4d08-a337-fbd3e02b0554" providerId="ADAL" clId="{EF2C80AA-A29F-4ED2-A4F1-137323000708}" dt="2023-09-29T15:59:30.311" v="8" actId="478"/>
          <ac:spMkLst>
            <pc:docMk/>
            <pc:sldMk cId="3695363804" sldId="1772"/>
            <ac:spMk id="9" creationId="{F0D54903-7E39-932C-0467-CE1FEDEDF72B}"/>
          </ac:spMkLst>
        </pc:spChg>
        <pc:spChg chg="del">
          <ac:chgData name="Aryana, Kiumars (LARC-D304)[Oak Ridge Associated Universities]" userId="bff0eaed-291a-4d08-a337-fbd3e02b0554" providerId="ADAL" clId="{EF2C80AA-A29F-4ED2-A4F1-137323000708}" dt="2023-09-29T15:59:30.311" v="8" actId="478"/>
          <ac:spMkLst>
            <pc:docMk/>
            <pc:sldMk cId="3695363804" sldId="1772"/>
            <ac:spMk id="10" creationId="{6AAA5461-0989-F395-3201-D44DAFE2FFCB}"/>
          </ac:spMkLst>
        </pc:spChg>
        <pc:spChg chg="del">
          <ac:chgData name="Aryana, Kiumars (LARC-D304)[Oak Ridge Associated Universities]" userId="bff0eaed-291a-4d08-a337-fbd3e02b0554" providerId="ADAL" clId="{EF2C80AA-A29F-4ED2-A4F1-137323000708}" dt="2023-09-29T15:59:30.311" v="8" actId="478"/>
          <ac:spMkLst>
            <pc:docMk/>
            <pc:sldMk cId="3695363804" sldId="1772"/>
            <ac:spMk id="11" creationId="{4FE99C14-2942-7B7C-BA56-11DCAD676173}"/>
          </ac:spMkLst>
        </pc:spChg>
        <pc:spChg chg="del">
          <ac:chgData name="Aryana, Kiumars (LARC-D304)[Oak Ridge Associated Universities]" userId="bff0eaed-291a-4d08-a337-fbd3e02b0554" providerId="ADAL" clId="{EF2C80AA-A29F-4ED2-A4F1-137323000708}" dt="2023-09-29T15:59:30.311" v="8" actId="478"/>
          <ac:spMkLst>
            <pc:docMk/>
            <pc:sldMk cId="3695363804" sldId="1772"/>
            <ac:spMk id="12" creationId="{E97BD3D6-9705-43CD-729B-4D1CA752784F}"/>
          </ac:spMkLst>
        </pc:spChg>
        <pc:spChg chg="del">
          <ac:chgData name="Aryana, Kiumars (LARC-D304)[Oak Ridge Associated Universities]" userId="bff0eaed-291a-4d08-a337-fbd3e02b0554" providerId="ADAL" clId="{EF2C80AA-A29F-4ED2-A4F1-137323000708}" dt="2023-09-29T15:59:30.311" v="8" actId="478"/>
          <ac:spMkLst>
            <pc:docMk/>
            <pc:sldMk cId="3695363804" sldId="1772"/>
            <ac:spMk id="13" creationId="{96542E93-6FD2-ED54-E603-6209ABBF15EA}"/>
          </ac:spMkLst>
        </pc:spChg>
        <pc:spChg chg="del">
          <ac:chgData name="Aryana, Kiumars (LARC-D304)[Oak Ridge Associated Universities]" userId="bff0eaed-291a-4d08-a337-fbd3e02b0554" providerId="ADAL" clId="{EF2C80AA-A29F-4ED2-A4F1-137323000708}" dt="2023-09-29T15:59:30.311" v="8" actId="478"/>
          <ac:spMkLst>
            <pc:docMk/>
            <pc:sldMk cId="3695363804" sldId="1772"/>
            <ac:spMk id="14" creationId="{CEA56CFE-1717-7B63-208F-819358BAE32C}"/>
          </ac:spMkLst>
        </pc:spChg>
        <pc:spChg chg="del">
          <ac:chgData name="Aryana, Kiumars (LARC-D304)[Oak Ridge Associated Universities]" userId="bff0eaed-291a-4d08-a337-fbd3e02b0554" providerId="ADAL" clId="{EF2C80AA-A29F-4ED2-A4F1-137323000708}" dt="2023-09-29T15:59:30.311" v="8" actId="478"/>
          <ac:spMkLst>
            <pc:docMk/>
            <pc:sldMk cId="3695363804" sldId="1772"/>
            <ac:spMk id="15" creationId="{C1BED79B-9EE0-1C6A-7FC8-9B3BF38A0D43}"/>
          </ac:spMkLst>
        </pc:spChg>
        <pc:spChg chg="add mod">
          <ac:chgData name="Aryana, Kiumars (LARC-D304)[Oak Ridge Associated Universities]" userId="bff0eaed-291a-4d08-a337-fbd3e02b0554" providerId="ADAL" clId="{EF2C80AA-A29F-4ED2-A4F1-137323000708}" dt="2023-09-29T18:41:20.084" v="1286" actId="114"/>
          <ac:spMkLst>
            <pc:docMk/>
            <pc:sldMk cId="3695363804" sldId="1772"/>
            <ac:spMk id="32" creationId="{214E2176-F77E-BA7E-5E95-146C9B32630A}"/>
          </ac:spMkLst>
        </pc:spChg>
        <pc:picChg chg="add mod">
          <ac:chgData name="Aryana, Kiumars (LARC-D304)[Oak Ridge Associated Universities]" userId="bff0eaed-291a-4d08-a337-fbd3e02b0554" providerId="ADAL" clId="{EF2C80AA-A29F-4ED2-A4F1-137323000708}" dt="2023-09-29T15:59:39.123" v="11" actId="1076"/>
          <ac:picMkLst>
            <pc:docMk/>
            <pc:sldMk cId="3695363804" sldId="1772"/>
            <ac:picMk id="4" creationId="{7833D0EC-88E3-1E68-D95A-94F4EA1E51AE}"/>
          </ac:picMkLst>
        </pc:pic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16" creationId="{EAE38F72-3BF9-1012-1F15-FDE6827F85AE}"/>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17" creationId="{2ADAE5AA-4AF0-2A36-779C-11D32B60B477}"/>
          </ac:cxnSpMkLst>
        </pc:cxnChg>
        <pc:cxnChg chg="del">
          <ac:chgData name="Aryana, Kiumars (LARC-D304)[Oak Ridge Associated Universities]" userId="bff0eaed-291a-4d08-a337-fbd3e02b0554" providerId="ADAL" clId="{EF2C80AA-A29F-4ED2-A4F1-137323000708}" dt="2023-09-29T15:59:30.311" v="8" actId="478"/>
          <ac:cxnSpMkLst>
            <pc:docMk/>
            <pc:sldMk cId="3695363804" sldId="1772"/>
            <ac:cxnSpMk id="18" creationId="{1495D03E-3590-2D62-6108-A0652BC5F6DC}"/>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19" creationId="{C0F9A2D7-8302-AE18-EB93-FB52328D4692}"/>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20" creationId="{ED56AF78-9D04-8488-9351-546F68C27ABE}"/>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21" creationId="{29CC565B-B993-0CA4-56C1-EE8C62147F3C}"/>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22" creationId="{4073FEBF-581D-0E5D-63D4-7411DDF64374}"/>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23" creationId="{9E37411B-489D-1DBF-6C51-E6EB50058447}"/>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24" creationId="{F27120C6-9004-9CBA-2325-F9EECEC882FC}"/>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25" creationId="{1EAED1D3-4743-4B7E-27B9-1740C3EA547C}"/>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26" creationId="{BFD83DC3-F852-DFAA-64EF-E71478D3772D}"/>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27" creationId="{8369B898-7859-4BBE-C628-9F17842C1197}"/>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28" creationId="{C9DB548E-4426-BEA7-482F-784163FCA7A9}"/>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29" creationId="{94E2C6BA-9276-E2FE-3EC1-7AAE6952D9FD}"/>
          </ac:cxnSpMkLst>
        </pc:cxnChg>
        <pc:cxnChg chg="del mod">
          <ac:chgData name="Aryana, Kiumars (LARC-D304)[Oak Ridge Associated Universities]" userId="bff0eaed-291a-4d08-a337-fbd3e02b0554" providerId="ADAL" clId="{EF2C80AA-A29F-4ED2-A4F1-137323000708}" dt="2023-09-29T15:59:30.311" v="8" actId="478"/>
          <ac:cxnSpMkLst>
            <pc:docMk/>
            <pc:sldMk cId="3695363804" sldId="1772"/>
            <ac:cxnSpMk id="30" creationId="{46AFCA2A-B4A9-84CA-AB53-5BD34E6A5FB6}"/>
          </ac:cxnSpMkLst>
        </pc:cxnChg>
      </pc:sldChg>
      <pc:sldChg chg="del">
        <pc:chgData name="Aryana, Kiumars (LARC-D304)[Oak Ridge Associated Universities]" userId="bff0eaed-291a-4d08-a337-fbd3e02b0554" providerId="ADAL" clId="{EF2C80AA-A29F-4ED2-A4F1-137323000708}" dt="2023-09-29T15:58:40.655" v="0" actId="47"/>
        <pc:sldMkLst>
          <pc:docMk/>
          <pc:sldMk cId="2673755305" sldId="1773"/>
        </pc:sldMkLst>
      </pc:sldChg>
      <pc:sldChg chg="del">
        <pc:chgData name="Aryana, Kiumars (LARC-D304)[Oak Ridge Associated Universities]" userId="bff0eaed-291a-4d08-a337-fbd3e02b0554" providerId="ADAL" clId="{EF2C80AA-A29F-4ED2-A4F1-137323000708}" dt="2023-09-29T15:58:59.204" v="2" actId="47"/>
        <pc:sldMkLst>
          <pc:docMk/>
          <pc:sldMk cId="1399205587" sldId="1776"/>
        </pc:sldMkLst>
      </pc:sldChg>
      <pc:sldChg chg="del">
        <pc:chgData name="Aryana, Kiumars (LARC-D304)[Oak Ridge Associated Universities]" userId="bff0eaed-291a-4d08-a337-fbd3e02b0554" providerId="ADAL" clId="{EF2C80AA-A29F-4ED2-A4F1-137323000708}" dt="2023-09-29T15:59:00.919" v="3" actId="47"/>
        <pc:sldMkLst>
          <pc:docMk/>
          <pc:sldMk cId="4025362585" sldId="1777"/>
        </pc:sldMkLst>
      </pc:sldChg>
      <pc:sldChg chg="del">
        <pc:chgData name="Aryana, Kiumars (LARC-D304)[Oak Ridge Associated Universities]" userId="bff0eaed-291a-4d08-a337-fbd3e02b0554" providerId="ADAL" clId="{EF2C80AA-A29F-4ED2-A4F1-137323000708}" dt="2023-09-29T15:58:40.655" v="0" actId="47"/>
        <pc:sldMkLst>
          <pc:docMk/>
          <pc:sldMk cId="743809852" sldId="1778"/>
        </pc:sldMkLst>
      </pc:sldChg>
      <pc:sldChg chg="del">
        <pc:chgData name="Aryana, Kiumars (LARC-D304)[Oak Ridge Associated Universities]" userId="bff0eaed-291a-4d08-a337-fbd3e02b0554" providerId="ADAL" clId="{EF2C80AA-A29F-4ED2-A4F1-137323000708}" dt="2023-09-29T15:58:40.655" v="0" actId="47"/>
        <pc:sldMkLst>
          <pc:docMk/>
          <pc:sldMk cId="4080893400" sldId="1779"/>
        </pc:sldMkLst>
      </pc:sldChg>
      <pc:sldChg chg="del">
        <pc:chgData name="Aryana, Kiumars (LARC-D304)[Oak Ridge Associated Universities]" userId="bff0eaed-291a-4d08-a337-fbd3e02b0554" providerId="ADAL" clId="{EF2C80AA-A29F-4ED2-A4F1-137323000708}" dt="2023-09-29T15:59:50.536" v="14" actId="47"/>
        <pc:sldMkLst>
          <pc:docMk/>
          <pc:sldMk cId="3113293962" sldId="1780"/>
        </pc:sldMkLst>
      </pc:sldChg>
      <pc:sldChg chg="del">
        <pc:chgData name="Aryana, Kiumars (LARC-D304)[Oak Ridge Associated Universities]" userId="bff0eaed-291a-4d08-a337-fbd3e02b0554" providerId="ADAL" clId="{EF2C80AA-A29F-4ED2-A4F1-137323000708}" dt="2023-09-29T15:58:40.655" v="0" actId="47"/>
        <pc:sldMkLst>
          <pc:docMk/>
          <pc:sldMk cId="2209562580" sldId="1781"/>
        </pc:sldMkLst>
      </pc:sldChg>
      <pc:sldChg chg="delSp del mod">
        <pc:chgData name="Aryana, Kiumars (LARC-D304)[Oak Ridge Associated Universities]" userId="bff0eaed-291a-4d08-a337-fbd3e02b0554" providerId="ADAL" clId="{EF2C80AA-A29F-4ED2-A4F1-137323000708}" dt="2023-09-29T15:59:42.730" v="12" actId="47"/>
        <pc:sldMkLst>
          <pc:docMk/>
          <pc:sldMk cId="1011771807" sldId="1782"/>
        </pc:sldMkLst>
        <pc:picChg chg="del">
          <ac:chgData name="Aryana, Kiumars (LARC-D304)[Oak Ridge Associated Universities]" userId="bff0eaed-291a-4d08-a337-fbd3e02b0554" providerId="ADAL" clId="{EF2C80AA-A29F-4ED2-A4F1-137323000708}" dt="2023-09-29T15:59:26.662" v="7" actId="21"/>
          <ac:picMkLst>
            <pc:docMk/>
            <pc:sldMk cId="1011771807" sldId="1782"/>
            <ac:picMk id="6" creationId="{AB66E458-AE2B-CA1C-E0DA-31DD5976A15D}"/>
          </ac:picMkLst>
        </pc:picChg>
      </pc:sldChg>
      <pc:sldChg chg="del">
        <pc:chgData name="Aryana, Kiumars (LARC-D304)[Oak Ridge Associated Universities]" userId="bff0eaed-291a-4d08-a337-fbd3e02b0554" providerId="ADAL" clId="{EF2C80AA-A29F-4ED2-A4F1-137323000708}" dt="2023-09-29T15:59:06.607" v="4" actId="47"/>
        <pc:sldMkLst>
          <pc:docMk/>
          <pc:sldMk cId="3984928372" sldId="1783"/>
        </pc:sldMkLst>
      </pc:sldChg>
      <pc:sldChg chg="del">
        <pc:chgData name="Aryana, Kiumars (LARC-D304)[Oak Ridge Associated Universities]" userId="bff0eaed-291a-4d08-a337-fbd3e02b0554" providerId="ADAL" clId="{EF2C80AA-A29F-4ED2-A4F1-137323000708}" dt="2023-09-29T15:59:09.283" v="5" actId="47"/>
        <pc:sldMkLst>
          <pc:docMk/>
          <pc:sldMk cId="239852138" sldId="1784"/>
        </pc:sldMkLst>
      </pc:sldChg>
      <pc:sldChg chg="del">
        <pc:chgData name="Aryana, Kiumars (LARC-D304)[Oak Ridge Associated Universities]" userId="bff0eaed-291a-4d08-a337-fbd3e02b0554" providerId="ADAL" clId="{EF2C80AA-A29F-4ED2-A4F1-137323000708}" dt="2023-09-29T15:58:40.655" v="0" actId="47"/>
        <pc:sldMkLst>
          <pc:docMk/>
          <pc:sldMk cId="2066325848" sldId="1785"/>
        </pc:sldMkLst>
      </pc:sldChg>
      <pc:sldChg chg="del">
        <pc:chgData name="Aryana, Kiumars (LARC-D304)[Oak Ridge Associated Universities]" userId="bff0eaed-291a-4d08-a337-fbd3e02b0554" providerId="ADAL" clId="{EF2C80AA-A29F-4ED2-A4F1-137323000708}" dt="2023-09-29T15:59:44.349" v="13" actId="47"/>
        <pc:sldMkLst>
          <pc:docMk/>
          <pc:sldMk cId="2740710807" sldId="1786"/>
        </pc:sldMkLst>
      </pc:sldChg>
      <pc:sldChg chg="addSp delSp modSp mod">
        <pc:chgData name="Aryana, Kiumars (LARC-D304)[Oak Ridge Associated Universities]" userId="bff0eaed-291a-4d08-a337-fbd3e02b0554" providerId="ADAL" clId="{EF2C80AA-A29F-4ED2-A4F1-137323000708}" dt="2023-10-03T14:36:55.694" v="1378" actId="20577"/>
        <pc:sldMkLst>
          <pc:docMk/>
          <pc:sldMk cId="1474551962" sldId="1787"/>
        </pc:sldMkLst>
        <pc:spChg chg="mod">
          <ac:chgData name="Aryana, Kiumars (LARC-D304)[Oak Ridge Associated Universities]" userId="bff0eaed-291a-4d08-a337-fbd3e02b0554" providerId="ADAL" clId="{EF2C80AA-A29F-4ED2-A4F1-137323000708}" dt="2023-10-03T14:36:55.694" v="1378" actId="20577"/>
          <ac:spMkLst>
            <pc:docMk/>
            <pc:sldMk cId="1474551962" sldId="1787"/>
            <ac:spMk id="6" creationId="{266D87FF-3265-FA1A-96EE-A2B9DA5F6493}"/>
          </ac:spMkLst>
        </pc:spChg>
        <pc:spChg chg="del">
          <ac:chgData name="Aryana, Kiumars (LARC-D304)[Oak Ridge Associated Universities]" userId="bff0eaed-291a-4d08-a337-fbd3e02b0554" providerId="ADAL" clId="{EF2C80AA-A29F-4ED2-A4F1-137323000708}" dt="2023-09-29T18:29:59.673" v="1138" actId="478"/>
          <ac:spMkLst>
            <pc:docMk/>
            <pc:sldMk cId="1474551962" sldId="1787"/>
            <ac:spMk id="9" creationId="{61825545-6D8D-A4D7-500E-89DDE7C0F09F}"/>
          </ac:spMkLst>
        </pc:spChg>
        <pc:picChg chg="del">
          <ac:chgData name="Aryana, Kiumars (LARC-D304)[Oak Ridge Associated Universities]" userId="bff0eaed-291a-4d08-a337-fbd3e02b0554" providerId="ADAL" clId="{EF2C80AA-A29F-4ED2-A4F1-137323000708}" dt="2023-09-29T18:29:59.673" v="1138" actId="478"/>
          <ac:picMkLst>
            <pc:docMk/>
            <pc:sldMk cId="1474551962" sldId="1787"/>
            <ac:picMk id="4" creationId="{7BDFB15C-196D-FFEE-2B5A-417CC8BD4D38}"/>
          </ac:picMkLst>
        </pc:picChg>
        <pc:picChg chg="del">
          <ac:chgData name="Aryana, Kiumars (LARC-D304)[Oak Ridge Associated Universities]" userId="bff0eaed-291a-4d08-a337-fbd3e02b0554" providerId="ADAL" clId="{EF2C80AA-A29F-4ED2-A4F1-137323000708}" dt="2023-09-29T18:29:59.673" v="1138" actId="478"/>
          <ac:picMkLst>
            <pc:docMk/>
            <pc:sldMk cId="1474551962" sldId="1787"/>
            <ac:picMk id="5" creationId="{DA050010-5FA5-CFB6-EEB7-A2230A463FD0}"/>
          </ac:picMkLst>
        </pc:picChg>
        <pc:picChg chg="del">
          <ac:chgData name="Aryana, Kiumars (LARC-D304)[Oak Ridge Associated Universities]" userId="bff0eaed-291a-4d08-a337-fbd3e02b0554" providerId="ADAL" clId="{EF2C80AA-A29F-4ED2-A4F1-137323000708}" dt="2023-09-29T16:17:45.469" v="652" actId="478"/>
          <ac:picMkLst>
            <pc:docMk/>
            <pc:sldMk cId="1474551962" sldId="1787"/>
            <ac:picMk id="7" creationId="{9D953F6D-6F34-C30D-2C4B-3383B53BD883}"/>
          </ac:picMkLst>
        </pc:picChg>
        <pc:picChg chg="add mod">
          <ac:chgData name="Aryana, Kiumars (LARC-D304)[Oak Ridge Associated Universities]" userId="bff0eaed-291a-4d08-a337-fbd3e02b0554" providerId="ADAL" clId="{EF2C80AA-A29F-4ED2-A4F1-137323000708}" dt="2023-09-29T18:29:57.281" v="1137" actId="1076"/>
          <ac:picMkLst>
            <pc:docMk/>
            <pc:sldMk cId="1474551962" sldId="1787"/>
            <ac:picMk id="8" creationId="{B76AA0C5-FE1F-AEF1-BCAD-B916A84EFC0D}"/>
          </ac:picMkLst>
        </pc:picChg>
      </pc:sldChg>
      <pc:sldChg chg="del">
        <pc:chgData name="Aryana, Kiumars (LARC-D304)[Oak Ridge Associated Universities]" userId="bff0eaed-291a-4d08-a337-fbd3e02b0554" providerId="ADAL" clId="{EF2C80AA-A29F-4ED2-A4F1-137323000708}" dt="2023-09-29T16:14:43.880" v="334" actId="47"/>
        <pc:sldMkLst>
          <pc:docMk/>
          <pc:sldMk cId="1281676959" sldId="1788"/>
        </pc:sldMkLst>
      </pc:sldChg>
      <pc:sldChg chg="addSp modSp new mod">
        <pc:chgData name="Aryana, Kiumars (LARC-D304)[Oak Ridge Associated Universities]" userId="bff0eaed-291a-4d08-a337-fbd3e02b0554" providerId="ADAL" clId="{EF2C80AA-A29F-4ED2-A4F1-137323000708}" dt="2023-09-29T16:06:03.161" v="198" actId="20577"/>
        <pc:sldMkLst>
          <pc:docMk/>
          <pc:sldMk cId="1765979445" sldId="1789"/>
        </pc:sldMkLst>
        <pc:spChg chg="mod">
          <ac:chgData name="Aryana, Kiumars (LARC-D304)[Oak Ridge Associated Universities]" userId="bff0eaed-291a-4d08-a337-fbd3e02b0554" providerId="ADAL" clId="{EF2C80AA-A29F-4ED2-A4F1-137323000708}" dt="2023-09-29T16:03:45.041" v="108" actId="20577"/>
          <ac:spMkLst>
            <pc:docMk/>
            <pc:sldMk cId="1765979445" sldId="1789"/>
            <ac:spMk id="3" creationId="{8511E69A-549D-0E7E-7048-5A35329E576C}"/>
          </ac:spMkLst>
        </pc:spChg>
        <pc:spChg chg="add mod">
          <ac:chgData name="Aryana, Kiumars (LARC-D304)[Oak Ridge Associated Universities]" userId="bff0eaed-291a-4d08-a337-fbd3e02b0554" providerId="ADAL" clId="{EF2C80AA-A29F-4ED2-A4F1-137323000708}" dt="2023-09-29T16:06:03.161" v="198" actId="20577"/>
          <ac:spMkLst>
            <pc:docMk/>
            <pc:sldMk cId="1765979445" sldId="1789"/>
            <ac:spMk id="6" creationId="{E9BF0A46-9C77-E621-CD1B-4A92866B5049}"/>
          </ac:spMkLst>
        </pc:spChg>
        <pc:picChg chg="add mod">
          <ac:chgData name="Aryana, Kiumars (LARC-D304)[Oak Ridge Associated Universities]" userId="bff0eaed-291a-4d08-a337-fbd3e02b0554" providerId="ADAL" clId="{EF2C80AA-A29F-4ED2-A4F1-137323000708}" dt="2023-09-29T16:02:22.343" v="63" actId="1076"/>
          <ac:picMkLst>
            <pc:docMk/>
            <pc:sldMk cId="1765979445" sldId="1789"/>
            <ac:picMk id="5" creationId="{3B73BAD0-A787-C0BD-4F9C-2D3C8DA59258}"/>
          </ac:picMkLst>
        </pc:picChg>
        <pc:picChg chg="add mod modCrop">
          <ac:chgData name="Aryana, Kiumars (LARC-D304)[Oak Ridge Associated Universities]" userId="bff0eaed-291a-4d08-a337-fbd3e02b0554" providerId="ADAL" clId="{EF2C80AA-A29F-4ED2-A4F1-137323000708}" dt="2023-09-29T16:03:10.004" v="72" actId="1076"/>
          <ac:picMkLst>
            <pc:docMk/>
            <pc:sldMk cId="1765979445" sldId="1789"/>
            <ac:picMk id="8" creationId="{B93F58F9-248B-52B8-FEEF-43AC0C5F55DF}"/>
          </ac:picMkLst>
        </pc:picChg>
      </pc:sldChg>
      <pc:sldChg chg="del">
        <pc:chgData name="Aryana, Kiumars (LARC-D304)[Oak Ridge Associated Universities]" userId="bff0eaed-291a-4d08-a337-fbd3e02b0554" providerId="ADAL" clId="{EF2C80AA-A29F-4ED2-A4F1-137323000708}" dt="2023-09-29T15:59:23.017" v="6" actId="47"/>
        <pc:sldMkLst>
          <pc:docMk/>
          <pc:sldMk cId="1909120415" sldId="1789"/>
        </pc:sldMkLst>
      </pc:sldChg>
      <pc:sldChg chg="addSp modSp new mod">
        <pc:chgData name="Aryana, Kiumars (LARC-D304)[Oak Ridge Associated Universities]" userId="bff0eaed-291a-4d08-a337-fbd3e02b0554" providerId="ADAL" clId="{EF2C80AA-A29F-4ED2-A4F1-137323000708}" dt="2023-09-29T16:06:21.271" v="225" actId="1076"/>
        <pc:sldMkLst>
          <pc:docMk/>
          <pc:sldMk cId="3444730453" sldId="1790"/>
        </pc:sldMkLst>
        <pc:spChg chg="mod">
          <ac:chgData name="Aryana, Kiumars (LARC-D304)[Oak Ridge Associated Universities]" userId="bff0eaed-291a-4d08-a337-fbd3e02b0554" providerId="ADAL" clId="{EF2C80AA-A29F-4ED2-A4F1-137323000708}" dt="2023-09-29T16:05:04.184" v="162" actId="20577"/>
          <ac:spMkLst>
            <pc:docMk/>
            <pc:sldMk cId="3444730453" sldId="1790"/>
            <ac:spMk id="3" creationId="{25D65B04-F579-2D67-DE96-A33CE3C2219D}"/>
          </ac:spMkLst>
        </pc:spChg>
        <pc:spChg chg="add mod">
          <ac:chgData name="Aryana, Kiumars (LARC-D304)[Oak Ridge Associated Universities]" userId="bff0eaed-291a-4d08-a337-fbd3e02b0554" providerId="ADAL" clId="{EF2C80AA-A29F-4ED2-A4F1-137323000708}" dt="2023-09-29T16:06:21.271" v="225" actId="1076"/>
          <ac:spMkLst>
            <pc:docMk/>
            <pc:sldMk cId="3444730453" sldId="1790"/>
            <ac:spMk id="12" creationId="{9AF70B17-667B-273B-733C-74335A2D2667}"/>
          </ac:spMkLst>
        </pc:spChg>
        <pc:picChg chg="add mod">
          <ac:chgData name="Aryana, Kiumars (LARC-D304)[Oak Ridge Associated Universities]" userId="bff0eaed-291a-4d08-a337-fbd3e02b0554" providerId="ADAL" clId="{EF2C80AA-A29F-4ED2-A4F1-137323000708}" dt="2023-09-29T16:05:32.800" v="170" actId="1076"/>
          <ac:picMkLst>
            <pc:docMk/>
            <pc:sldMk cId="3444730453" sldId="1790"/>
            <ac:picMk id="5" creationId="{BA99E688-805D-0808-222A-2BEBD61DAD96}"/>
          </ac:picMkLst>
        </pc:picChg>
        <pc:picChg chg="add mod">
          <ac:chgData name="Aryana, Kiumars (LARC-D304)[Oak Ridge Associated Universities]" userId="bff0eaed-291a-4d08-a337-fbd3e02b0554" providerId="ADAL" clId="{EF2C80AA-A29F-4ED2-A4F1-137323000708}" dt="2023-09-29T16:04:40.018" v="123" actId="1076"/>
          <ac:picMkLst>
            <pc:docMk/>
            <pc:sldMk cId="3444730453" sldId="1790"/>
            <ac:picMk id="7" creationId="{86A0903F-5C32-511F-6269-D380CD4CC760}"/>
          </ac:picMkLst>
        </pc:picChg>
        <pc:picChg chg="add mod">
          <ac:chgData name="Aryana, Kiumars (LARC-D304)[Oak Ridge Associated Universities]" userId="bff0eaed-291a-4d08-a337-fbd3e02b0554" providerId="ADAL" clId="{EF2C80AA-A29F-4ED2-A4F1-137323000708}" dt="2023-09-29T16:04:54.336" v="126" actId="1076"/>
          <ac:picMkLst>
            <pc:docMk/>
            <pc:sldMk cId="3444730453" sldId="1790"/>
            <ac:picMk id="9" creationId="{650BDE0E-F8BC-21F1-626F-E363FBA95F6A}"/>
          </ac:picMkLst>
        </pc:picChg>
        <pc:picChg chg="add mod ord">
          <ac:chgData name="Aryana, Kiumars (LARC-D304)[Oak Ridge Associated Universities]" userId="bff0eaed-291a-4d08-a337-fbd3e02b0554" providerId="ADAL" clId="{EF2C80AA-A29F-4ED2-A4F1-137323000708}" dt="2023-09-29T16:05:40.536" v="174" actId="1076"/>
          <ac:picMkLst>
            <pc:docMk/>
            <pc:sldMk cId="3444730453" sldId="1790"/>
            <ac:picMk id="11" creationId="{C2E12BC4-F840-9C47-AF02-E59F2AF095AD}"/>
          </ac:picMkLst>
        </pc:picChg>
      </pc:sldChg>
      <pc:sldChg chg="addSp delSp modSp new mod">
        <pc:chgData name="Aryana, Kiumars (LARC-D304)[Oak Ridge Associated Universities]" userId="bff0eaed-291a-4d08-a337-fbd3e02b0554" providerId="ADAL" clId="{EF2C80AA-A29F-4ED2-A4F1-137323000708}" dt="2023-09-29T16:14:22.247" v="333" actId="1076"/>
        <pc:sldMkLst>
          <pc:docMk/>
          <pc:sldMk cId="2051914484" sldId="1791"/>
        </pc:sldMkLst>
        <pc:spChg chg="mod">
          <ac:chgData name="Aryana, Kiumars (LARC-D304)[Oak Ridge Associated Universities]" userId="bff0eaed-291a-4d08-a337-fbd3e02b0554" providerId="ADAL" clId="{EF2C80AA-A29F-4ED2-A4F1-137323000708}" dt="2023-09-29T16:11:24.348" v="324"/>
          <ac:spMkLst>
            <pc:docMk/>
            <pc:sldMk cId="2051914484" sldId="1791"/>
            <ac:spMk id="3" creationId="{F8E5993D-4466-A33F-C345-809A8751574F}"/>
          </ac:spMkLst>
        </pc:spChg>
        <pc:spChg chg="add del">
          <ac:chgData name="Aryana, Kiumars (LARC-D304)[Oak Ridge Associated Universities]" userId="bff0eaed-291a-4d08-a337-fbd3e02b0554" providerId="ADAL" clId="{EF2C80AA-A29F-4ED2-A4F1-137323000708}" dt="2023-09-29T16:13:37.991" v="326" actId="478"/>
          <ac:spMkLst>
            <pc:docMk/>
            <pc:sldMk cId="2051914484" sldId="1791"/>
            <ac:spMk id="15" creationId="{E42B205A-DD03-3422-7E97-E61B06C28E0F}"/>
          </ac:spMkLst>
        </pc:spChg>
        <pc:spChg chg="add mod">
          <ac:chgData name="Aryana, Kiumars (LARC-D304)[Oak Ridge Associated Universities]" userId="bff0eaed-291a-4d08-a337-fbd3e02b0554" providerId="ADAL" clId="{EF2C80AA-A29F-4ED2-A4F1-137323000708}" dt="2023-09-29T16:14:22.247" v="333" actId="1076"/>
          <ac:spMkLst>
            <pc:docMk/>
            <pc:sldMk cId="2051914484" sldId="1791"/>
            <ac:spMk id="16" creationId="{AEC97FE6-2220-6725-25D6-AB8CF71477F8}"/>
          </ac:spMkLst>
        </pc:spChg>
        <pc:spChg chg="add del mod">
          <ac:chgData name="Aryana, Kiumars (LARC-D304)[Oak Ridge Associated Universities]" userId="bff0eaed-291a-4d08-a337-fbd3e02b0554" providerId="ADAL" clId="{EF2C80AA-A29F-4ED2-A4F1-137323000708}" dt="2023-09-29T16:13:45.864" v="329"/>
          <ac:spMkLst>
            <pc:docMk/>
            <pc:sldMk cId="2051914484" sldId="1791"/>
            <ac:spMk id="17" creationId="{18AB8B1B-0C50-5386-12BB-ED61018F90AD}"/>
          </ac:spMkLst>
        </pc:spChg>
        <pc:picChg chg="add mod">
          <ac:chgData name="Aryana, Kiumars (LARC-D304)[Oak Ridge Associated Universities]" userId="bff0eaed-291a-4d08-a337-fbd3e02b0554" providerId="ADAL" clId="{EF2C80AA-A29F-4ED2-A4F1-137323000708}" dt="2023-09-29T16:08:10.655" v="247" actId="1076"/>
          <ac:picMkLst>
            <pc:docMk/>
            <pc:sldMk cId="2051914484" sldId="1791"/>
            <ac:picMk id="5" creationId="{EE5F812C-7BF5-55C1-AC58-48D39345C70A}"/>
          </ac:picMkLst>
        </pc:picChg>
        <pc:picChg chg="add mod">
          <ac:chgData name="Aryana, Kiumars (LARC-D304)[Oak Ridge Associated Universities]" userId="bff0eaed-291a-4d08-a337-fbd3e02b0554" providerId="ADAL" clId="{EF2C80AA-A29F-4ED2-A4F1-137323000708}" dt="2023-09-29T16:10:52.191" v="269" actId="1076"/>
          <ac:picMkLst>
            <pc:docMk/>
            <pc:sldMk cId="2051914484" sldId="1791"/>
            <ac:picMk id="7" creationId="{F4360A49-2B70-C126-4DD7-12A5CB388591}"/>
          </ac:picMkLst>
        </pc:picChg>
        <pc:picChg chg="add mod">
          <ac:chgData name="Aryana, Kiumars (LARC-D304)[Oak Ridge Associated Universities]" userId="bff0eaed-291a-4d08-a337-fbd3e02b0554" providerId="ADAL" clId="{EF2C80AA-A29F-4ED2-A4F1-137323000708}" dt="2023-09-29T16:10:41.183" v="268" actId="1076"/>
          <ac:picMkLst>
            <pc:docMk/>
            <pc:sldMk cId="2051914484" sldId="1791"/>
            <ac:picMk id="9" creationId="{31ACA3B9-DC54-36F4-CBA4-F4540D791886}"/>
          </ac:picMkLst>
        </pc:picChg>
        <pc:picChg chg="add del mod">
          <ac:chgData name="Aryana, Kiumars (LARC-D304)[Oak Ridge Associated Universities]" userId="bff0eaed-291a-4d08-a337-fbd3e02b0554" providerId="ADAL" clId="{EF2C80AA-A29F-4ED2-A4F1-137323000708}" dt="2023-09-29T16:10:07.047" v="262" actId="478"/>
          <ac:picMkLst>
            <pc:docMk/>
            <pc:sldMk cId="2051914484" sldId="1791"/>
            <ac:picMk id="11" creationId="{FAA33942-58D7-5B5C-05F3-001E40D58E2B}"/>
          </ac:picMkLst>
        </pc:picChg>
        <pc:picChg chg="add mod modCrop">
          <ac:chgData name="Aryana, Kiumars (LARC-D304)[Oak Ridge Associated Universities]" userId="bff0eaed-291a-4d08-a337-fbd3e02b0554" providerId="ADAL" clId="{EF2C80AA-A29F-4ED2-A4F1-137323000708}" dt="2023-09-29T16:10:39.439" v="267" actId="1076"/>
          <ac:picMkLst>
            <pc:docMk/>
            <pc:sldMk cId="2051914484" sldId="1791"/>
            <ac:picMk id="13" creationId="{B5591E08-28C8-CDFF-2064-F1D68F1EA558}"/>
          </ac:picMkLst>
        </pc:picChg>
      </pc:sldChg>
      <pc:sldChg chg="addSp delSp modSp new mod modAnim">
        <pc:chgData name="Aryana, Kiumars (LARC-D304)[Oak Ridge Associated Universities]" userId="bff0eaed-291a-4d08-a337-fbd3e02b0554" providerId="ADAL" clId="{EF2C80AA-A29F-4ED2-A4F1-137323000708}" dt="2023-09-29T16:28:48.664" v="975" actId="313"/>
        <pc:sldMkLst>
          <pc:docMk/>
          <pc:sldMk cId="4198516704" sldId="1792"/>
        </pc:sldMkLst>
        <pc:spChg chg="mod">
          <ac:chgData name="Aryana, Kiumars (LARC-D304)[Oak Ridge Associated Universities]" userId="bff0eaed-291a-4d08-a337-fbd3e02b0554" providerId="ADAL" clId="{EF2C80AA-A29F-4ED2-A4F1-137323000708}" dt="2023-09-29T16:28:48.664" v="975" actId="313"/>
          <ac:spMkLst>
            <pc:docMk/>
            <pc:sldMk cId="4198516704" sldId="1792"/>
            <ac:spMk id="3" creationId="{D12ECA69-90E6-0DCB-E147-DDA74CC4993E}"/>
          </ac:spMkLst>
        </pc:spChg>
        <pc:spChg chg="add del mod">
          <ac:chgData name="Aryana, Kiumars (LARC-D304)[Oak Ridge Associated Universities]" userId="bff0eaed-291a-4d08-a337-fbd3e02b0554" providerId="ADAL" clId="{EF2C80AA-A29F-4ED2-A4F1-137323000708}" dt="2023-09-29T16:27:29.916" v="916" actId="1038"/>
          <ac:spMkLst>
            <pc:docMk/>
            <pc:sldMk cId="4198516704" sldId="1792"/>
            <ac:spMk id="8" creationId="{87D10879-84BD-81E6-FC95-65246B290BAE}"/>
          </ac:spMkLst>
        </pc:spChg>
        <pc:spChg chg="add del">
          <ac:chgData name="Aryana, Kiumars (LARC-D304)[Oak Ridge Associated Universities]" userId="bff0eaed-291a-4d08-a337-fbd3e02b0554" providerId="ADAL" clId="{EF2C80AA-A29F-4ED2-A4F1-137323000708}" dt="2023-09-29T16:25:25.467" v="881"/>
          <ac:spMkLst>
            <pc:docMk/>
            <pc:sldMk cId="4198516704" sldId="1792"/>
            <ac:spMk id="9" creationId="{8F687B95-9930-887D-E6D3-F22495BF9BB1}"/>
          </ac:spMkLst>
        </pc:spChg>
        <pc:spChg chg="add del mod">
          <ac:chgData name="Aryana, Kiumars (LARC-D304)[Oak Ridge Associated Universities]" userId="bff0eaed-291a-4d08-a337-fbd3e02b0554" providerId="ADAL" clId="{EF2C80AA-A29F-4ED2-A4F1-137323000708}" dt="2023-09-29T16:25:25.467" v="881"/>
          <ac:spMkLst>
            <pc:docMk/>
            <pc:sldMk cId="4198516704" sldId="1792"/>
            <ac:spMk id="10" creationId="{140E8E7A-E2AE-4800-9CBF-F2BE68CDE74E}"/>
          </ac:spMkLst>
        </pc:spChg>
        <pc:spChg chg="del mod">
          <ac:chgData name="Aryana, Kiumars (LARC-D304)[Oak Ridge Associated Universities]" userId="bff0eaed-291a-4d08-a337-fbd3e02b0554" providerId="ADAL" clId="{EF2C80AA-A29F-4ED2-A4F1-137323000708}" dt="2023-09-29T16:26:18.316" v="893" actId="478"/>
          <ac:spMkLst>
            <pc:docMk/>
            <pc:sldMk cId="4198516704" sldId="1792"/>
            <ac:spMk id="11" creationId="{29560484-C675-D525-0CDF-CFA043D9624C}"/>
          </ac:spMkLst>
        </pc:spChg>
        <pc:spChg chg="add mod">
          <ac:chgData name="Aryana, Kiumars (LARC-D304)[Oak Ridge Associated Universities]" userId="bff0eaed-291a-4d08-a337-fbd3e02b0554" providerId="ADAL" clId="{EF2C80AA-A29F-4ED2-A4F1-137323000708}" dt="2023-09-29T16:27:29.916" v="916" actId="1038"/>
          <ac:spMkLst>
            <pc:docMk/>
            <pc:sldMk cId="4198516704" sldId="1792"/>
            <ac:spMk id="12" creationId="{A8C7D48F-DC14-2019-B01C-8CF5DA6765B9}"/>
          </ac:spMkLst>
        </pc:spChg>
        <pc:spChg chg="add mod">
          <ac:chgData name="Aryana, Kiumars (LARC-D304)[Oak Ridge Associated Universities]" userId="bff0eaed-291a-4d08-a337-fbd3e02b0554" providerId="ADAL" clId="{EF2C80AA-A29F-4ED2-A4F1-137323000708}" dt="2023-09-29T16:27:29.916" v="916" actId="1038"/>
          <ac:spMkLst>
            <pc:docMk/>
            <pc:sldMk cId="4198516704" sldId="1792"/>
            <ac:spMk id="13" creationId="{1A297D65-4CAD-8252-E86C-FCAE7594229A}"/>
          </ac:spMkLst>
        </pc:spChg>
        <pc:spChg chg="add mod">
          <ac:chgData name="Aryana, Kiumars (LARC-D304)[Oak Ridge Associated Universities]" userId="bff0eaed-291a-4d08-a337-fbd3e02b0554" providerId="ADAL" clId="{EF2C80AA-A29F-4ED2-A4F1-137323000708}" dt="2023-09-29T16:28:08.179" v="928" actId="1076"/>
          <ac:spMkLst>
            <pc:docMk/>
            <pc:sldMk cId="4198516704" sldId="1792"/>
            <ac:spMk id="15" creationId="{EFA6DE94-E6FE-DE88-E60C-7A4BF0F442E8}"/>
          </ac:spMkLst>
        </pc:spChg>
        <pc:spChg chg="add mod">
          <ac:chgData name="Aryana, Kiumars (LARC-D304)[Oak Ridge Associated Universities]" userId="bff0eaed-291a-4d08-a337-fbd3e02b0554" providerId="ADAL" clId="{EF2C80AA-A29F-4ED2-A4F1-137323000708}" dt="2023-09-29T16:27:56.204" v="924" actId="1037"/>
          <ac:spMkLst>
            <pc:docMk/>
            <pc:sldMk cId="4198516704" sldId="1792"/>
            <ac:spMk id="16" creationId="{B097680F-8A73-37C9-AA53-8C8FC92FF3E6}"/>
          </ac:spMkLst>
        </pc:spChg>
        <pc:spChg chg="add mod">
          <ac:chgData name="Aryana, Kiumars (LARC-D304)[Oak Ridge Associated Universities]" userId="bff0eaed-291a-4d08-a337-fbd3e02b0554" providerId="ADAL" clId="{EF2C80AA-A29F-4ED2-A4F1-137323000708}" dt="2023-09-29T16:27:49.116" v="919" actId="1076"/>
          <ac:spMkLst>
            <pc:docMk/>
            <pc:sldMk cId="4198516704" sldId="1792"/>
            <ac:spMk id="17" creationId="{37DE0ED9-9913-B24C-4B8C-FA823FB09779}"/>
          </ac:spMkLst>
        </pc:spChg>
        <pc:picChg chg="add mod modCrop">
          <ac:chgData name="Aryana, Kiumars (LARC-D304)[Oak Ridge Associated Universities]" userId="bff0eaed-291a-4d08-a337-fbd3e02b0554" providerId="ADAL" clId="{EF2C80AA-A29F-4ED2-A4F1-137323000708}" dt="2023-09-29T16:23:29.876" v="867" actId="1076"/>
          <ac:picMkLst>
            <pc:docMk/>
            <pc:sldMk cId="4198516704" sldId="1792"/>
            <ac:picMk id="5" creationId="{4982522E-3174-C90E-F7AB-C053DE92D9B4}"/>
          </ac:picMkLst>
        </pc:picChg>
        <pc:picChg chg="add mod">
          <ac:chgData name="Aryana, Kiumars (LARC-D304)[Oak Ridge Associated Universities]" userId="bff0eaed-291a-4d08-a337-fbd3e02b0554" providerId="ADAL" clId="{EF2C80AA-A29F-4ED2-A4F1-137323000708}" dt="2023-09-29T16:23:37.364" v="870" actId="1076"/>
          <ac:picMkLst>
            <pc:docMk/>
            <pc:sldMk cId="4198516704" sldId="1792"/>
            <ac:picMk id="6" creationId="{395EBBD5-2B6B-ED5C-EC95-CDE13A7C1018}"/>
          </ac:picMkLst>
        </pc:picChg>
        <pc:picChg chg="add mod">
          <ac:chgData name="Aryana, Kiumars (LARC-D304)[Oak Ridge Associated Universities]" userId="bff0eaed-291a-4d08-a337-fbd3e02b0554" providerId="ADAL" clId="{EF2C80AA-A29F-4ED2-A4F1-137323000708}" dt="2023-09-29T16:27:29.916" v="916" actId="1038"/>
          <ac:picMkLst>
            <pc:docMk/>
            <pc:sldMk cId="4198516704" sldId="1792"/>
            <ac:picMk id="7" creationId="{374545BF-9770-00AF-1EF5-6BD29B0F1E61}"/>
          </ac:picMkLst>
        </pc:picChg>
        <pc:picChg chg="add mod">
          <ac:chgData name="Aryana, Kiumars (LARC-D304)[Oak Ridge Associated Universities]" userId="bff0eaed-291a-4d08-a337-fbd3e02b0554" providerId="ADAL" clId="{EF2C80AA-A29F-4ED2-A4F1-137323000708}" dt="2023-09-29T16:27:24.684" v="907" actId="1076"/>
          <ac:picMkLst>
            <pc:docMk/>
            <pc:sldMk cId="4198516704" sldId="1792"/>
            <ac:picMk id="14" creationId="{C5AC610F-B5FF-CE63-FB16-121C76FEFBD1}"/>
          </ac:picMkLst>
        </pc:picChg>
      </pc:sldChg>
      <pc:sldChg chg="new del">
        <pc:chgData name="Aryana, Kiumars (LARC-D304)[Oak Ridge Associated Universities]" userId="bff0eaed-291a-4d08-a337-fbd3e02b0554" providerId="ADAL" clId="{EF2C80AA-A29F-4ED2-A4F1-137323000708}" dt="2023-09-29T18:27:23.634" v="1105" actId="47"/>
        <pc:sldMkLst>
          <pc:docMk/>
          <pc:sldMk cId="3791868429" sldId="1793"/>
        </pc:sldMkLst>
      </pc:sldChg>
      <pc:sldChg chg="addSp delSp modSp add mod ord">
        <pc:chgData name="Aryana, Kiumars (LARC-D304)[Oak Ridge Associated Universities]" userId="bff0eaed-291a-4d08-a337-fbd3e02b0554" providerId="ADAL" clId="{EF2C80AA-A29F-4ED2-A4F1-137323000708}" dt="2023-09-29T18:29:28.610" v="1133"/>
        <pc:sldMkLst>
          <pc:docMk/>
          <pc:sldMk cId="1506704442" sldId="1794"/>
        </pc:sldMkLst>
        <pc:spChg chg="del">
          <ac:chgData name="Aryana, Kiumars (LARC-D304)[Oak Ridge Associated Universities]" userId="bff0eaed-291a-4d08-a337-fbd3e02b0554" providerId="ADAL" clId="{EF2C80AA-A29F-4ED2-A4F1-137323000708}" dt="2023-09-29T18:28:14.105" v="1115" actId="478"/>
          <ac:spMkLst>
            <pc:docMk/>
            <pc:sldMk cId="1506704442" sldId="1794"/>
            <ac:spMk id="2" creationId="{C2EF39D1-1BC0-ED04-EC0B-6A70ADC5B83A}"/>
          </ac:spMkLst>
        </pc:spChg>
        <pc:spChg chg="del">
          <ac:chgData name="Aryana, Kiumars (LARC-D304)[Oak Ridge Associated Universities]" userId="bff0eaed-291a-4d08-a337-fbd3e02b0554" providerId="ADAL" clId="{EF2C80AA-A29F-4ED2-A4F1-137323000708}" dt="2023-09-29T18:28:14.105" v="1115" actId="478"/>
          <ac:spMkLst>
            <pc:docMk/>
            <pc:sldMk cId="1506704442" sldId="1794"/>
            <ac:spMk id="15" creationId="{809515E7-B6AD-16AD-E1DC-86CDE50D3670}"/>
          </ac:spMkLst>
        </pc:spChg>
        <pc:spChg chg="del">
          <ac:chgData name="Aryana, Kiumars (LARC-D304)[Oak Ridge Associated Universities]" userId="bff0eaed-291a-4d08-a337-fbd3e02b0554" providerId="ADAL" clId="{EF2C80AA-A29F-4ED2-A4F1-137323000708}" dt="2023-09-29T18:28:14.105" v="1115" actId="478"/>
          <ac:spMkLst>
            <pc:docMk/>
            <pc:sldMk cId="1506704442" sldId="1794"/>
            <ac:spMk id="16" creationId="{CD4FAAB3-50B7-670D-FFED-2F2CFCD9CB11}"/>
          </ac:spMkLst>
        </pc:spChg>
        <pc:spChg chg="del">
          <ac:chgData name="Aryana, Kiumars (LARC-D304)[Oak Ridge Associated Universities]" userId="bff0eaed-291a-4d08-a337-fbd3e02b0554" providerId="ADAL" clId="{EF2C80AA-A29F-4ED2-A4F1-137323000708}" dt="2023-09-29T18:28:14.105" v="1115" actId="478"/>
          <ac:spMkLst>
            <pc:docMk/>
            <pc:sldMk cId="1506704442" sldId="1794"/>
            <ac:spMk id="20" creationId="{59AEA6E9-46E0-3028-0FBE-738B05067879}"/>
          </ac:spMkLst>
        </pc:spChg>
        <pc:spChg chg="del">
          <ac:chgData name="Aryana, Kiumars (LARC-D304)[Oak Ridge Associated Universities]" userId="bff0eaed-291a-4d08-a337-fbd3e02b0554" providerId="ADAL" clId="{EF2C80AA-A29F-4ED2-A4F1-137323000708}" dt="2023-09-29T18:28:14.105" v="1115" actId="478"/>
          <ac:spMkLst>
            <pc:docMk/>
            <pc:sldMk cId="1506704442" sldId="1794"/>
            <ac:spMk id="21" creationId="{F8991060-A7C6-A5A1-46B5-51DD0372DFE4}"/>
          </ac:spMkLst>
        </pc:spChg>
        <pc:spChg chg="del">
          <ac:chgData name="Aryana, Kiumars (LARC-D304)[Oak Ridge Associated Universities]" userId="bff0eaed-291a-4d08-a337-fbd3e02b0554" providerId="ADAL" clId="{EF2C80AA-A29F-4ED2-A4F1-137323000708}" dt="2023-09-29T18:28:14.105" v="1115" actId="478"/>
          <ac:spMkLst>
            <pc:docMk/>
            <pc:sldMk cId="1506704442" sldId="1794"/>
            <ac:spMk id="22" creationId="{6CBA1967-AC76-083B-70C4-6D7A84452878}"/>
          </ac:spMkLst>
        </pc:spChg>
        <pc:spChg chg="del">
          <ac:chgData name="Aryana, Kiumars (LARC-D304)[Oak Ridge Associated Universities]" userId="bff0eaed-291a-4d08-a337-fbd3e02b0554" providerId="ADAL" clId="{EF2C80AA-A29F-4ED2-A4F1-137323000708}" dt="2023-09-29T18:28:14.105" v="1115" actId="478"/>
          <ac:spMkLst>
            <pc:docMk/>
            <pc:sldMk cId="1506704442" sldId="1794"/>
            <ac:spMk id="23" creationId="{B2BDC758-41DB-B899-4113-7F6C2B9CFF75}"/>
          </ac:spMkLst>
        </pc:spChg>
        <pc:picChg chg="add mod modCrop">
          <ac:chgData name="Aryana, Kiumars (LARC-D304)[Oak Ridge Associated Universities]" userId="bff0eaed-291a-4d08-a337-fbd3e02b0554" providerId="ADAL" clId="{EF2C80AA-A29F-4ED2-A4F1-137323000708}" dt="2023-09-29T18:29:04.313" v="1130" actId="1076"/>
          <ac:picMkLst>
            <pc:docMk/>
            <pc:sldMk cId="1506704442" sldId="1794"/>
            <ac:picMk id="3" creationId="{06A3CA5F-9855-FE90-F56F-44C2609E70E7}"/>
          </ac:picMkLst>
        </pc:picChg>
        <pc:picChg chg="add mod modCrop">
          <ac:chgData name="Aryana, Kiumars (LARC-D304)[Oak Ridge Associated Universities]" userId="bff0eaed-291a-4d08-a337-fbd3e02b0554" providerId="ADAL" clId="{EF2C80AA-A29F-4ED2-A4F1-137323000708}" dt="2023-09-29T18:29:05.761" v="1131" actId="1076"/>
          <ac:picMkLst>
            <pc:docMk/>
            <pc:sldMk cId="1506704442" sldId="1794"/>
            <ac:picMk id="4" creationId="{DF3DEC55-30A7-4D93-BB1C-D00CDDC0F7C2}"/>
          </ac:picMkLst>
        </pc:picChg>
        <pc:picChg chg="del">
          <ac:chgData name="Aryana, Kiumars (LARC-D304)[Oak Ridge Associated Universities]" userId="bff0eaed-291a-4d08-a337-fbd3e02b0554" providerId="ADAL" clId="{EF2C80AA-A29F-4ED2-A4F1-137323000708}" dt="2023-09-29T18:27:28.033" v="1107" actId="478"/>
          <ac:picMkLst>
            <pc:docMk/>
            <pc:sldMk cId="1506704442" sldId="1794"/>
            <ac:picMk id="10" creationId="{C2431BD5-FF18-2519-3AC5-F1DD2EB4E622}"/>
          </ac:picMkLst>
        </pc:picChg>
        <pc:picChg chg="del">
          <ac:chgData name="Aryana, Kiumars (LARC-D304)[Oak Ridge Associated Universities]" userId="bff0eaed-291a-4d08-a337-fbd3e02b0554" providerId="ADAL" clId="{EF2C80AA-A29F-4ED2-A4F1-137323000708}" dt="2023-09-29T18:27:26.865" v="1106" actId="478"/>
          <ac:picMkLst>
            <pc:docMk/>
            <pc:sldMk cId="1506704442" sldId="1794"/>
            <ac:picMk id="11" creationId="{48D65D24-6B1C-21A2-0282-DD067B09FE3A}"/>
          </ac:picMkLst>
        </pc:picChg>
        <pc:picChg chg="del">
          <ac:chgData name="Aryana, Kiumars (LARC-D304)[Oak Ridge Associated Universities]" userId="bff0eaed-291a-4d08-a337-fbd3e02b0554" providerId="ADAL" clId="{EF2C80AA-A29F-4ED2-A4F1-137323000708}" dt="2023-09-29T18:28:14.105" v="1115" actId="478"/>
          <ac:picMkLst>
            <pc:docMk/>
            <pc:sldMk cId="1506704442" sldId="1794"/>
            <ac:picMk id="12" creationId="{C33D4878-E0D3-0EA1-6BD7-C796F4D24583}"/>
          </ac:picMkLst>
        </pc:picChg>
        <pc:picChg chg="del">
          <ac:chgData name="Aryana, Kiumars (LARC-D304)[Oak Ridge Associated Universities]" userId="bff0eaed-291a-4d08-a337-fbd3e02b0554" providerId="ADAL" clId="{EF2C80AA-A29F-4ED2-A4F1-137323000708}" dt="2023-09-29T18:28:14.105" v="1115" actId="478"/>
          <ac:picMkLst>
            <pc:docMk/>
            <pc:sldMk cId="1506704442" sldId="1794"/>
            <ac:picMk id="13" creationId="{54E9BDD2-3748-D074-1EEB-D80E83A856A8}"/>
          </ac:picMkLst>
        </pc:picChg>
        <pc:picChg chg="del">
          <ac:chgData name="Aryana, Kiumars (LARC-D304)[Oak Ridge Associated Universities]" userId="bff0eaed-291a-4d08-a337-fbd3e02b0554" providerId="ADAL" clId="{EF2C80AA-A29F-4ED2-A4F1-137323000708}" dt="2023-09-29T18:28:14.105" v="1115" actId="478"/>
          <ac:picMkLst>
            <pc:docMk/>
            <pc:sldMk cId="1506704442" sldId="1794"/>
            <ac:picMk id="17" creationId="{CACD032C-0714-EAAB-CF0C-68430C349E85}"/>
          </ac:picMkLst>
        </pc:picChg>
        <pc:picChg chg="del">
          <ac:chgData name="Aryana, Kiumars (LARC-D304)[Oak Ridge Associated Universities]" userId="bff0eaed-291a-4d08-a337-fbd3e02b0554" providerId="ADAL" clId="{EF2C80AA-A29F-4ED2-A4F1-137323000708}" dt="2023-09-29T18:28:14.105" v="1115" actId="478"/>
          <ac:picMkLst>
            <pc:docMk/>
            <pc:sldMk cId="1506704442" sldId="1794"/>
            <ac:picMk id="18" creationId="{5654894A-00CC-7748-7CB3-265D9D2FA126}"/>
          </ac:picMkLst>
        </pc:picChg>
        <pc:cxnChg chg="del">
          <ac:chgData name="Aryana, Kiumars (LARC-D304)[Oak Ridge Associated Universities]" userId="bff0eaed-291a-4d08-a337-fbd3e02b0554" providerId="ADAL" clId="{EF2C80AA-A29F-4ED2-A4F1-137323000708}" dt="2023-09-29T18:28:14.105" v="1115" actId="478"/>
          <ac:cxnSpMkLst>
            <pc:docMk/>
            <pc:sldMk cId="1506704442" sldId="1794"/>
            <ac:cxnSpMk id="14" creationId="{D88F0D80-3A44-416F-7E78-A118E9523FEB}"/>
          </ac:cxnSpMkLst>
        </pc:cxnChg>
        <pc:cxnChg chg="del">
          <ac:chgData name="Aryana, Kiumars (LARC-D304)[Oak Ridge Associated Universities]" userId="bff0eaed-291a-4d08-a337-fbd3e02b0554" providerId="ADAL" clId="{EF2C80AA-A29F-4ED2-A4F1-137323000708}" dt="2023-09-29T18:28:14.105" v="1115" actId="478"/>
          <ac:cxnSpMkLst>
            <pc:docMk/>
            <pc:sldMk cId="1506704442" sldId="1794"/>
            <ac:cxnSpMk id="19" creationId="{7D1537CA-1590-09C5-3EAB-4BF30F0A92C9}"/>
          </ac:cxnSpMkLst>
        </pc:cxnChg>
      </pc:sldChg>
      <pc:sldChg chg="addSp delSp modSp add mod">
        <pc:chgData name="Aryana, Kiumars (LARC-D304)[Oak Ridge Associated Universities]" userId="bff0eaed-291a-4d08-a337-fbd3e02b0554" providerId="ADAL" clId="{EF2C80AA-A29F-4ED2-A4F1-137323000708}" dt="2023-09-29T18:46:15.432" v="1337" actId="1076"/>
        <pc:sldMkLst>
          <pc:docMk/>
          <pc:sldMk cId="4247362853" sldId="1795"/>
        </pc:sldMkLst>
        <pc:spChg chg="add del mod">
          <ac:chgData name="Aryana, Kiumars (LARC-D304)[Oak Ridge Associated Universities]" userId="bff0eaed-291a-4d08-a337-fbd3e02b0554" providerId="ADAL" clId="{EF2C80AA-A29F-4ED2-A4F1-137323000708}" dt="2023-09-29T18:44:20.639" v="1292" actId="478"/>
          <ac:spMkLst>
            <pc:docMk/>
            <pc:sldMk cId="4247362853" sldId="1795"/>
            <ac:spMk id="2" creationId="{89D2AD5F-A554-368F-B66D-1432ED83309A}"/>
          </ac:spMkLst>
        </pc:spChg>
        <pc:spChg chg="mod">
          <ac:chgData name="Aryana, Kiumars (LARC-D304)[Oak Ridge Associated Universities]" userId="bff0eaed-291a-4d08-a337-fbd3e02b0554" providerId="ADAL" clId="{EF2C80AA-A29F-4ED2-A4F1-137323000708}" dt="2023-09-29T18:44:59.673" v="1331"/>
          <ac:spMkLst>
            <pc:docMk/>
            <pc:sldMk cId="4247362853" sldId="1795"/>
            <ac:spMk id="3" creationId="{8697CA22-5653-BFDC-3285-961D84E3DBEA}"/>
          </ac:spMkLst>
        </pc:spChg>
        <pc:spChg chg="add mod">
          <ac:chgData name="Aryana, Kiumars (LARC-D304)[Oak Ridge Associated Universities]" userId="bff0eaed-291a-4d08-a337-fbd3e02b0554" providerId="ADAL" clId="{EF2C80AA-A29F-4ED2-A4F1-137323000708}" dt="2023-09-29T18:46:15.432" v="1337" actId="1076"/>
          <ac:spMkLst>
            <pc:docMk/>
            <pc:sldMk cId="4247362853" sldId="1795"/>
            <ac:spMk id="6" creationId="{FD1A7013-23E7-1C6F-55BD-6B1C0B86D729}"/>
          </ac:spMkLst>
        </pc:spChg>
        <pc:spChg chg="add mod">
          <ac:chgData name="Aryana, Kiumars (LARC-D304)[Oak Ridge Associated Universities]" userId="bff0eaed-291a-4d08-a337-fbd3e02b0554" providerId="ADAL" clId="{EF2C80AA-A29F-4ED2-A4F1-137323000708}" dt="2023-09-29T18:46:15.432" v="1337" actId="1076"/>
          <ac:spMkLst>
            <pc:docMk/>
            <pc:sldMk cId="4247362853" sldId="1795"/>
            <ac:spMk id="7" creationId="{86AB0A58-A943-3B7D-F069-3297BAA82429}"/>
          </ac:spMkLst>
        </pc:spChg>
        <pc:spChg chg="add mod">
          <ac:chgData name="Aryana, Kiumars (LARC-D304)[Oak Ridge Associated Universities]" userId="bff0eaed-291a-4d08-a337-fbd3e02b0554" providerId="ADAL" clId="{EF2C80AA-A29F-4ED2-A4F1-137323000708}" dt="2023-09-29T18:46:15.432" v="1337" actId="1076"/>
          <ac:spMkLst>
            <pc:docMk/>
            <pc:sldMk cId="4247362853" sldId="1795"/>
            <ac:spMk id="8" creationId="{BEC14688-E1B7-E88D-4584-FB002833FBC3}"/>
          </ac:spMkLst>
        </pc:spChg>
        <pc:spChg chg="add mod">
          <ac:chgData name="Aryana, Kiumars (LARC-D304)[Oak Ridge Associated Universities]" userId="bff0eaed-291a-4d08-a337-fbd3e02b0554" providerId="ADAL" clId="{EF2C80AA-A29F-4ED2-A4F1-137323000708}" dt="2023-09-29T18:46:15.432" v="1337" actId="1076"/>
          <ac:spMkLst>
            <pc:docMk/>
            <pc:sldMk cId="4247362853" sldId="1795"/>
            <ac:spMk id="9" creationId="{27EDECB7-598E-F01C-7ADE-75C2A428D0A9}"/>
          </ac:spMkLst>
        </pc:spChg>
        <pc:spChg chg="add mod">
          <ac:chgData name="Aryana, Kiumars (LARC-D304)[Oak Ridge Associated Universities]" userId="bff0eaed-291a-4d08-a337-fbd3e02b0554" providerId="ADAL" clId="{EF2C80AA-A29F-4ED2-A4F1-137323000708}" dt="2023-09-29T18:46:15.432" v="1337" actId="1076"/>
          <ac:spMkLst>
            <pc:docMk/>
            <pc:sldMk cId="4247362853" sldId="1795"/>
            <ac:spMk id="10" creationId="{BACCC4E4-8784-C8BA-C4D4-81B81C9B8A58}"/>
          </ac:spMkLst>
        </pc:spChg>
        <pc:spChg chg="add mod">
          <ac:chgData name="Aryana, Kiumars (LARC-D304)[Oak Ridge Associated Universities]" userId="bff0eaed-291a-4d08-a337-fbd3e02b0554" providerId="ADAL" clId="{EF2C80AA-A29F-4ED2-A4F1-137323000708}" dt="2023-09-29T18:46:15.432" v="1337" actId="1076"/>
          <ac:spMkLst>
            <pc:docMk/>
            <pc:sldMk cId="4247362853" sldId="1795"/>
            <ac:spMk id="11" creationId="{0768A194-7DA7-02E0-7545-3841A2A1B625}"/>
          </ac:spMkLst>
        </pc:spChg>
        <pc:spChg chg="add mod">
          <ac:chgData name="Aryana, Kiumars (LARC-D304)[Oak Ridge Associated Universities]" userId="bff0eaed-291a-4d08-a337-fbd3e02b0554" providerId="ADAL" clId="{EF2C80AA-A29F-4ED2-A4F1-137323000708}" dt="2023-09-29T18:46:15.432" v="1337" actId="1076"/>
          <ac:spMkLst>
            <pc:docMk/>
            <pc:sldMk cId="4247362853" sldId="1795"/>
            <ac:spMk id="12" creationId="{1B602F0B-7537-B3BE-37A5-72AB49187CC8}"/>
          </ac:spMkLst>
        </pc:spChg>
        <pc:spChg chg="add mod">
          <ac:chgData name="Aryana, Kiumars (LARC-D304)[Oak Ridge Associated Universities]" userId="bff0eaed-291a-4d08-a337-fbd3e02b0554" providerId="ADAL" clId="{EF2C80AA-A29F-4ED2-A4F1-137323000708}" dt="2023-09-29T18:46:15.432" v="1337" actId="1076"/>
          <ac:spMkLst>
            <pc:docMk/>
            <pc:sldMk cId="4247362853" sldId="1795"/>
            <ac:spMk id="13" creationId="{9DA2B692-DEF0-E47F-08BC-53428844EEB9}"/>
          </ac:spMkLst>
        </pc:spChg>
        <pc:spChg chg="add mod">
          <ac:chgData name="Aryana, Kiumars (LARC-D304)[Oak Ridge Associated Universities]" userId="bff0eaed-291a-4d08-a337-fbd3e02b0554" providerId="ADAL" clId="{EF2C80AA-A29F-4ED2-A4F1-137323000708}" dt="2023-09-29T18:46:10.281" v="1334" actId="1076"/>
          <ac:spMkLst>
            <pc:docMk/>
            <pc:sldMk cId="4247362853" sldId="1795"/>
            <ac:spMk id="17" creationId="{1A438F7D-9CFF-3D5A-70FE-C5C0E17DCD5A}"/>
          </ac:spMkLst>
        </pc:spChg>
        <pc:spChg chg="del">
          <ac:chgData name="Aryana, Kiumars (LARC-D304)[Oak Ridge Associated Universities]" userId="bff0eaed-291a-4d08-a337-fbd3e02b0554" providerId="ADAL" clId="{EF2C80AA-A29F-4ED2-A4F1-137323000708}" dt="2023-09-29T18:44:04.983" v="1289" actId="478"/>
          <ac:spMkLst>
            <pc:docMk/>
            <pc:sldMk cId="4247362853" sldId="1795"/>
            <ac:spMk id="36" creationId="{3B8B1878-FEF4-3406-0C9D-7B53E27478F0}"/>
          </ac:spMkLst>
        </pc:spChg>
        <pc:picChg chg="del">
          <ac:chgData name="Aryana, Kiumars (LARC-D304)[Oak Ridge Associated Universities]" userId="bff0eaed-291a-4d08-a337-fbd3e02b0554" providerId="ADAL" clId="{EF2C80AA-A29F-4ED2-A4F1-137323000708}" dt="2023-09-29T18:44:02.951" v="1288" actId="478"/>
          <ac:picMkLst>
            <pc:docMk/>
            <pc:sldMk cId="4247362853" sldId="1795"/>
            <ac:picMk id="4" creationId="{7833D0EC-88E3-1E68-D95A-94F4EA1E51AE}"/>
          </ac:picMkLst>
        </pc:picChg>
        <pc:picChg chg="add mod">
          <ac:chgData name="Aryana, Kiumars (LARC-D304)[Oak Ridge Associated Universities]" userId="bff0eaed-291a-4d08-a337-fbd3e02b0554" providerId="ADAL" clId="{EF2C80AA-A29F-4ED2-A4F1-137323000708}" dt="2023-09-29T18:46:15.432" v="1337" actId="1076"/>
          <ac:picMkLst>
            <pc:docMk/>
            <pc:sldMk cId="4247362853" sldId="1795"/>
            <ac:picMk id="5" creationId="{70AE25CD-D699-2E23-3526-A8D038758269}"/>
          </ac:picMkLst>
        </pc:picChg>
        <pc:picChg chg="add mod">
          <ac:chgData name="Aryana, Kiumars (LARC-D304)[Oak Ridge Associated Universities]" userId="bff0eaed-291a-4d08-a337-fbd3e02b0554" providerId="ADAL" clId="{EF2C80AA-A29F-4ED2-A4F1-137323000708}" dt="2023-09-29T18:46:10.281" v="1334" actId="1076"/>
          <ac:picMkLst>
            <pc:docMk/>
            <pc:sldMk cId="4247362853" sldId="1795"/>
            <ac:picMk id="14" creationId="{675814CC-4540-33AA-B08F-D90549F391B7}"/>
          </ac:picMkLst>
        </pc:picChg>
        <pc:picChg chg="add mod">
          <ac:chgData name="Aryana, Kiumars (LARC-D304)[Oak Ridge Associated Universities]" userId="bff0eaed-291a-4d08-a337-fbd3e02b0554" providerId="ADAL" clId="{EF2C80AA-A29F-4ED2-A4F1-137323000708}" dt="2023-09-29T18:46:10.281" v="1334" actId="1076"/>
          <ac:picMkLst>
            <pc:docMk/>
            <pc:sldMk cId="4247362853" sldId="1795"/>
            <ac:picMk id="15" creationId="{48FFF379-899F-0438-253A-BB3884387F14}"/>
          </ac:picMkLst>
        </pc:picChg>
        <pc:picChg chg="add mod">
          <ac:chgData name="Aryana, Kiumars (LARC-D304)[Oak Ridge Associated Universities]" userId="bff0eaed-291a-4d08-a337-fbd3e02b0554" providerId="ADAL" clId="{EF2C80AA-A29F-4ED2-A4F1-137323000708}" dt="2023-09-29T18:46:10.281" v="1334" actId="1076"/>
          <ac:picMkLst>
            <pc:docMk/>
            <pc:sldMk cId="4247362853" sldId="1795"/>
            <ac:picMk id="16" creationId="{F2EE34DA-35DC-EB7E-7B41-E8239A40883E}"/>
          </ac:picMkLst>
        </pc:picChg>
        <pc:picChg chg="del">
          <ac:chgData name="Aryana, Kiumars (LARC-D304)[Oak Ridge Associated Universities]" userId="bff0eaed-291a-4d08-a337-fbd3e02b0554" providerId="ADAL" clId="{EF2C80AA-A29F-4ED2-A4F1-137323000708}" dt="2023-09-29T18:44:02.951" v="1288" actId="478"/>
          <ac:picMkLst>
            <pc:docMk/>
            <pc:sldMk cId="4247362853" sldId="1795"/>
            <ac:picMk id="31" creationId="{F7C2CDA2-540D-5C6A-B73D-244E7CD67EEE}"/>
          </ac:picMkLst>
        </pc:picChg>
        <pc:picChg chg="del">
          <ac:chgData name="Aryana, Kiumars (LARC-D304)[Oak Ridge Associated Universities]" userId="bff0eaed-291a-4d08-a337-fbd3e02b0554" providerId="ADAL" clId="{EF2C80AA-A29F-4ED2-A4F1-137323000708}" dt="2023-09-29T18:44:02.951" v="1288" actId="478"/>
          <ac:picMkLst>
            <pc:docMk/>
            <pc:sldMk cId="4247362853" sldId="1795"/>
            <ac:picMk id="34" creationId="{8745C23A-E4EE-BE25-960B-8A733EDACC51}"/>
          </ac:picMkLst>
        </pc:picChg>
        <pc:picChg chg="del">
          <ac:chgData name="Aryana, Kiumars (LARC-D304)[Oak Ridge Associated Universities]" userId="bff0eaed-291a-4d08-a337-fbd3e02b0554" providerId="ADAL" clId="{EF2C80AA-A29F-4ED2-A4F1-137323000708}" dt="2023-09-29T18:44:02.951" v="1288" actId="478"/>
          <ac:picMkLst>
            <pc:docMk/>
            <pc:sldMk cId="4247362853" sldId="1795"/>
            <ac:picMk id="35" creationId="{6CF203F7-6925-A950-6E1A-2B871D86424F}"/>
          </ac:picMkLst>
        </pc:picChg>
      </pc:sldChg>
      <pc:sldChg chg="addSp delSp modSp new mod ord">
        <pc:chgData name="Aryana, Kiumars (LARC-D304)[Oak Ridge Associated Universities]" userId="bff0eaed-291a-4d08-a337-fbd3e02b0554" providerId="ADAL" clId="{EF2C80AA-A29F-4ED2-A4F1-137323000708}" dt="2023-09-29T18:49:55.127" v="1375" actId="1076"/>
        <pc:sldMkLst>
          <pc:docMk/>
          <pc:sldMk cId="1220194851" sldId="1796"/>
        </pc:sldMkLst>
        <pc:spChg chg="mod">
          <ac:chgData name="Aryana, Kiumars (LARC-D304)[Oak Ridge Associated Universities]" userId="bff0eaed-291a-4d08-a337-fbd3e02b0554" providerId="ADAL" clId="{EF2C80AA-A29F-4ED2-A4F1-137323000708}" dt="2023-09-29T18:48:09.839" v="1360" actId="20577"/>
          <ac:spMkLst>
            <pc:docMk/>
            <pc:sldMk cId="1220194851" sldId="1796"/>
            <ac:spMk id="3" creationId="{09FD18C3-8955-91B8-CE3A-58D05A8682A9}"/>
          </ac:spMkLst>
        </pc:spChg>
        <pc:spChg chg="add mod">
          <ac:chgData name="Aryana, Kiumars (LARC-D304)[Oak Ridge Associated Universities]" userId="bff0eaed-291a-4d08-a337-fbd3e02b0554" providerId="ADAL" clId="{EF2C80AA-A29F-4ED2-A4F1-137323000708}" dt="2023-09-29T18:49:55.127" v="1375" actId="1076"/>
          <ac:spMkLst>
            <pc:docMk/>
            <pc:sldMk cId="1220194851" sldId="1796"/>
            <ac:spMk id="14" creationId="{0442B364-779A-C639-9349-9BBD6284D94C}"/>
          </ac:spMkLst>
        </pc:spChg>
        <pc:picChg chg="add del mod modCrop">
          <ac:chgData name="Aryana, Kiumars (LARC-D304)[Oak Ridge Associated Universities]" userId="bff0eaed-291a-4d08-a337-fbd3e02b0554" providerId="ADAL" clId="{EF2C80AA-A29F-4ED2-A4F1-137323000708}" dt="2023-09-29T18:49:03.790" v="1363" actId="478"/>
          <ac:picMkLst>
            <pc:docMk/>
            <pc:sldMk cId="1220194851" sldId="1796"/>
            <ac:picMk id="5" creationId="{28009F9A-2259-EEA6-904B-71E57767017C}"/>
          </ac:picMkLst>
        </pc:picChg>
        <pc:picChg chg="add mod">
          <ac:chgData name="Aryana, Kiumars (LARC-D304)[Oak Ridge Associated Universities]" userId="bff0eaed-291a-4d08-a337-fbd3e02b0554" providerId="ADAL" clId="{EF2C80AA-A29F-4ED2-A4F1-137323000708}" dt="2023-09-29T18:49:17.975" v="1371" actId="1076"/>
          <ac:picMkLst>
            <pc:docMk/>
            <pc:sldMk cId="1220194851" sldId="1796"/>
            <ac:picMk id="7" creationId="{0EC031A2-954A-956E-1C4C-DBF9D8BB584B}"/>
          </ac:picMkLst>
        </pc:picChg>
        <pc:picChg chg="add mod">
          <ac:chgData name="Aryana, Kiumars (LARC-D304)[Oak Ridge Associated Universities]" userId="bff0eaed-291a-4d08-a337-fbd3e02b0554" providerId="ADAL" clId="{EF2C80AA-A29F-4ED2-A4F1-137323000708}" dt="2023-09-29T18:49:16.730" v="1370" actId="1076"/>
          <ac:picMkLst>
            <pc:docMk/>
            <pc:sldMk cId="1220194851" sldId="1796"/>
            <ac:picMk id="8" creationId="{1263D1C5-E006-6311-7144-A56938CEB8EF}"/>
          </ac:picMkLst>
        </pc:picChg>
        <pc:picChg chg="add mod">
          <ac:chgData name="Aryana, Kiumars (LARC-D304)[Oak Ridge Associated Universities]" userId="bff0eaed-291a-4d08-a337-fbd3e02b0554" providerId="ADAL" clId="{EF2C80AA-A29F-4ED2-A4F1-137323000708}" dt="2023-09-29T18:49:14.886" v="1369" actId="1076"/>
          <ac:picMkLst>
            <pc:docMk/>
            <pc:sldMk cId="1220194851" sldId="1796"/>
            <ac:picMk id="9" creationId="{4EDBF51E-FC35-1A4C-A755-37D45E90FEB7}"/>
          </ac:picMkLst>
        </pc:picChg>
        <pc:picChg chg="add mod">
          <ac:chgData name="Aryana, Kiumars (LARC-D304)[Oak Ridge Associated Universities]" userId="bff0eaed-291a-4d08-a337-fbd3e02b0554" providerId="ADAL" clId="{EF2C80AA-A29F-4ED2-A4F1-137323000708}" dt="2023-09-29T18:49:55.127" v="1375" actId="1076"/>
          <ac:picMkLst>
            <pc:docMk/>
            <pc:sldMk cId="1220194851" sldId="1796"/>
            <ac:picMk id="10" creationId="{2381FDAF-86FC-679C-42D5-0081044B87A4}"/>
          </ac:picMkLst>
        </pc:picChg>
        <pc:picChg chg="add del mod">
          <ac:chgData name="Aryana, Kiumars (LARC-D304)[Oak Ridge Associated Universities]" userId="bff0eaed-291a-4d08-a337-fbd3e02b0554" providerId="ADAL" clId="{EF2C80AA-A29F-4ED2-A4F1-137323000708}" dt="2023-09-29T18:49:50.646" v="1374" actId="478"/>
          <ac:picMkLst>
            <pc:docMk/>
            <pc:sldMk cId="1220194851" sldId="1796"/>
            <ac:picMk id="11" creationId="{96423D5B-3045-42B3-8B44-9C85CC50229C}"/>
          </ac:picMkLst>
        </pc:picChg>
        <pc:picChg chg="add del mod">
          <ac:chgData name="Aryana, Kiumars (LARC-D304)[Oak Ridge Associated Universities]" userId="bff0eaed-291a-4d08-a337-fbd3e02b0554" providerId="ADAL" clId="{EF2C80AA-A29F-4ED2-A4F1-137323000708}" dt="2023-09-29T18:49:50.190" v="1373" actId="478"/>
          <ac:picMkLst>
            <pc:docMk/>
            <pc:sldMk cId="1220194851" sldId="1796"/>
            <ac:picMk id="12" creationId="{DA72A649-0C35-2A3A-3F36-9589EBFBC21C}"/>
          </ac:picMkLst>
        </pc:picChg>
        <pc:picChg chg="add mod">
          <ac:chgData name="Aryana, Kiumars (LARC-D304)[Oak Ridge Associated Universities]" userId="bff0eaed-291a-4d08-a337-fbd3e02b0554" providerId="ADAL" clId="{EF2C80AA-A29F-4ED2-A4F1-137323000708}" dt="2023-09-29T18:49:55.127" v="1375" actId="1076"/>
          <ac:picMkLst>
            <pc:docMk/>
            <pc:sldMk cId="1220194851" sldId="1796"/>
            <ac:picMk id="13" creationId="{2B3C0E71-1399-3B18-4EDF-9F3252F842F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26E539-0BCD-1545-23B0-D09A5D4565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7205E68-6DA9-043E-201A-9F8B6280966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E405C3-786A-4BDE-B13B-DA2A73296372}" type="datetimeFigureOut">
              <a:rPr lang="en-US" smtClean="0"/>
              <a:t>10/3/2023</a:t>
            </a:fld>
            <a:endParaRPr lang="en-US"/>
          </a:p>
        </p:txBody>
      </p:sp>
      <p:sp>
        <p:nvSpPr>
          <p:cNvPr id="4" name="Footer Placeholder 3">
            <a:extLst>
              <a:ext uri="{FF2B5EF4-FFF2-40B4-BE49-F238E27FC236}">
                <a16:creationId xmlns:a16="http://schemas.microsoft.com/office/drawing/2014/main" id="{28DEC3E6-18C0-F455-5764-E29D654D2E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8033481-D3D5-2438-1AAB-24FCCB4452D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78B9DE-CF8E-441B-AE57-450F26F99DC7}" type="slidenum">
              <a:rPr lang="en-US" smtClean="0"/>
              <a:t>‹#›</a:t>
            </a:fld>
            <a:endParaRPr lang="en-US"/>
          </a:p>
        </p:txBody>
      </p:sp>
    </p:spTree>
    <p:extLst>
      <p:ext uri="{BB962C8B-B14F-4D97-AF65-F5344CB8AC3E}">
        <p14:creationId xmlns:p14="http://schemas.microsoft.com/office/powerpoint/2010/main" val="354129496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E385E1-3F2A-3343-B3FC-47C01325C338}" type="datetimeFigureOut">
              <a:rPr lang="en-US" smtClean="0"/>
              <a:t>10/3/2023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5C83FB-3E6F-4C4F-A7BC-5255FCD6E3EE}" type="slidenum">
              <a:rPr lang="en-US" smtClean="0"/>
              <a:t>‹#›</a:t>
            </a:fld>
            <a:endParaRPr lang="en-US"/>
          </a:p>
        </p:txBody>
      </p:sp>
    </p:spTree>
    <p:extLst>
      <p:ext uri="{BB962C8B-B14F-4D97-AF65-F5344CB8AC3E}">
        <p14:creationId xmlns:p14="http://schemas.microsoft.com/office/powerpoint/2010/main" val="37427014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PCMs are a class of materials that can be reversibly switched back and forth between their amorphous and crystalline structure for millions of cycles via thermal excitation. One of the earliest application of phase-change materials have been associated with data storage, or rewritable CD and DVDs. Because of their large optical contrast between amorphous and crystalline structures, it was possible to optically deliver heat and raise switch them between the two phases. For this, if the temperature of the amorphous phase is raised to above its glass transition temperature, the material becomes crystal and if the material temperature is raised above it melting point and quickly cooled down to room temperature, the atoms will not have sufficient time to reorient into their more stable ordered structure, and thus, a supercooled liquid phase or “amorphous” phase is formed. The beauty of PCMs is that depending on the application, their properties can be changed. The plot here shows the wavelength that different PCMs can operate depending on their composition. </a:t>
            </a:r>
          </a:p>
        </p:txBody>
      </p:sp>
    </p:spTree>
    <p:extLst>
      <p:ext uri="{BB962C8B-B14F-4D97-AF65-F5344CB8AC3E}">
        <p14:creationId xmlns:p14="http://schemas.microsoft.com/office/powerpoint/2010/main" val="3966859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65179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jpg"/><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5" Type="http://schemas.microsoft.com/office/2007/relationships/hdphoto" Target="../media/hdphoto3.wdp"/><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795AA39-39E4-772F-5F4C-8423E6A37CF3}"/>
              </a:ext>
            </a:extLst>
          </p:cNvPr>
          <p:cNvSpPr>
            <a:spLocks noGrp="1"/>
          </p:cNvSpPr>
          <p:nvPr>
            <p:ph type="dt" sz="half" idx="10"/>
          </p:nvPr>
        </p:nvSpPr>
        <p:spPr/>
        <p:txBody>
          <a:bodyPr/>
          <a:lstStyle/>
          <a:p>
            <a:fld id="{06E36C43-7B7B-46FE-BD77-8110FC508C76}" type="datetime1">
              <a:rPr lang="en-US" smtClean="0"/>
              <a:t>10/3/2023</a:t>
            </a:fld>
            <a:endParaRPr lang="en-US"/>
          </a:p>
        </p:txBody>
      </p:sp>
      <p:sp>
        <p:nvSpPr>
          <p:cNvPr id="5" name="Footer Placeholder 4">
            <a:extLst>
              <a:ext uri="{FF2B5EF4-FFF2-40B4-BE49-F238E27FC236}">
                <a16:creationId xmlns:a16="http://schemas.microsoft.com/office/drawing/2014/main" id="{0C2B2F78-5682-DE69-FAEF-98F5FFE9BB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AC81C-BDEB-B8A8-8EF4-6574F206CFFA}"/>
              </a:ext>
            </a:extLst>
          </p:cNvPr>
          <p:cNvSpPr>
            <a:spLocks noGrp="1"/>
          </p:cNvSpPr>
          <p:nvPr>
            <p:ph type="sldNum" sz="quarter" idx="12"/>
          </p:nvPr>
        </p:nvSpPr>
        <p:spPr/>
        <p:txBody>
          <a:bodyPr/>
          <a:lstStyle/>
          <a:p>
            <a:fld id="{2CD7BAFB-E023-1748-AA3B-8D0EA41B613D}" type="slidenum">
              <a:rPr lang="en-US" smtClean="0"/>
              <a:t>‹#›</a:t>
            </a:fld>
            <a:endParaRPr lang="en-US"/>
          </a:p>
        </p:txBody>
      </p:sp>
      <p:pic>
        <p:nvPicPr>
          <p:cNvPr id="7" name="Picture 6">
            <a:extLst>
              <a:ext uri="{FF2B5EF4-FFF2-40B4-BE49-F238E27FC236}">
                <a16:creationId xmlns:a16="http://schemas.microsoft.com/office/drawing/2014/main" id="{AA1D2794-F337-1A68-9F53-19A85FE3795D}"/>
              </a:ext>
            </a:extLst>
          </p:cNvPr>
          <p:cNvPicPr>
            <a:picLocks noChangeAspect="1"/>
          </p:cNvPicPr>
          <p:nvPr userDrawn="1"/>
        </p:nvPicPr>
        <p:blipFill rotWithShape="1">
          <a:blip r:embed="rId2"/>
          <a:srcRect l="-185" t="9461" r="-1" b="60788"/>
          <a:stretch/>
        </p:blipFill>
        <p:spPr>
          <a:xfrm>
            <a:off x="-1549400" y="1375876"/>
            <a:ext cx="13741400" cy="2040421"/>
          </a:xfrm>
          <a:prstGeom prst="rect">
            <a:avLst/>
          </a:prstGeom>
        </p:spPr>
      </p:pic>
      <p:grpSp>
        <p:nvGrpSpPr>
          <p:cNvPr id="8" name="Group 7">
            <a:extLst>
              <a:ext uri="{FF2B5EF4-FFF2-40B4-BE49-F238E27FC236}">
                <a16:creationId xmlns:a16="http://schemas.microsoft.com/office/drawing/2014/main" id="{DFC5A1A3-C406-128C-4003-255848D0A85E}"/>
              </a:ext>
            </a:extLst>
          </p:cNvPr>
          <p:cNvGrpSpPr/>
          <p:nvPr userDrawn="1"/>
        </p:nvGrpSpPr>
        <p:grpSpPr>
          <a:xfrm>
            <a:off x="5374440" y="1073523"/>
            <a:ext cx="6186475" cy="2779138"/>
            <a:chOff x="3761206" y="716219"/>
            <a:chExt cx="4983143" cy="2120900"/>
          </a:xfrm>
        </p:grpSpPr>
        <p:pic>
          <p:nvPicPr>
            <p:cNvPr id="9" name="Picture 8">
              <a:extLst>
                <a:ext uri="{FF2B5EF4-FFF2-40B4-BE49-F238E27FC236}">
                  <a16:creationId xmlns:a16="http://schemas.microsoft.com/office/drawing/2014/main" id="{25BFA55B-669F-C7A8-7A70-E24E401ED4B9}"/>
                </a:ext>
              </a:extLst>
            </p:cNvPr>
            <p:cNvPicPr>
              <a:picLocks noChangeAspect="1"/>
            </p:cNvPicPr>
            <p:nvPr userDrawn="1"/>
          </p:nvPicPr>
          <p:blipFill>
            <a:blip r:embed="rId3"/>
            <a:stretch>
              <a:fillRect/>
            </a:stretch>
          </p:blipFill>
          <p:spPr>
            <a:xfrm>
              <a:off x="5088255" y="930910"/>
              <a:ext cx="787400" cy="774700"/>
            </a:xfrm>
            <a:prstGeom prst="rect">
              <a:avLst/>
            </a:prstGeom>
          </p:spPr>
        </p:pic>
        <p:pic>
          <p:nvPicPr>
            <p:cNvPr id="10" name="Picture 9">
              <a:extLst>
                <a:ext uri="{FF2B5EF4-FFF2-40B4-BE49-F238E27FC236}">
                  <a16:creationId xmlns:a16="http://schemas.microsoft.com/office/drawing/2014/main" id="{369EFAC2-BCE7-B1FE-433C-F0F59F851B11}"/>
                </a:ext>
              </a:extLst>
            </p:cNvPr>
            <p:cNvPicPr>
              <a:picLocks noChangeAspect="1"/>
            </p:cNvPicPr>
            <p:nvPr userDrawn="1"/>
          </p:nvPicPr>
          <p:blipFill>
            <a:blip r:embed="rId4"/>
            <a:stretch>
              <a:fillRect/>
            </a:stretch>
          </p:blipFill>
          <p:spPr>
            <a:xfrm rot="20357980">
              <a:off x="6558251" y="716219"/>
              <a:ext cx="2186098" cy="2120900"/>
            </a:xfrm>
            <a:prstGeom prst="rect">
              <a:avLst/>
            </a:prstGeom>
          </p:spPr>
        </p:pic>
        <p:pic>
          <p:nvPicPr>
            <p:cNvPr id="11" name="Picture 10">
              <a:extLst>
                <a:ext uri="{FF2B5EF4-FFF2-40B4-BE49-F238E27FC236}">
                  <a16:creationId xmlns:a16="http://schemas.microsoft.com/office/drawing/2014/main" id="{9F961E05-BF09-327B-D9D2-A36F484D5164}"/>
                </a:ext>
              </a:extLst>
            </p:cNvPr>
            <p:cNvPicPr>
              <a:picLocks noChangeAspect="1"/>
            </p:cNvPicPr>
            <p:nvPr userDrawn="1"/>
          </p:nvPicPr>
          <p:blipFill>
            <a:blip r:embed="rId5"/>
            <a:stretch>
              <a:fillRect/>
            </a:stretch>
          </p:blipFill>
          <p:spPr>
            <a:xfrm>
              <a:off x="3761206" y="2026497"/>
              <a:ext cx="1028700" cy="635000"/>
            </a:xfrm>
            <a:prstGeom prst="rect">
              <a:avLst/>
            </a:prstGeom>
          </p:spPr>
        </p:pic>
      </p:grpSp>
      <p:pic>
        <p:nvPicPr>
          <p:cNvPr id="12" name="Picture 11">
            <a:extLst>
              <a:ext uri="{FF2B5EF4-FFF2-40B4-BE49-F238E27FC236}">
                <a16:creationId xmlns:a16="http://schemas.microsoft.com/office/drawing/2014/main" id="{727FAC3B-75A2-7E2A-B277-861B52C59D83}"/>
              </a:ext>
            </a:extLst>
          </p:cNvPr>
          <p:cNvPicPr>
            <a:picLocks noChangeAspect="1"/>
          </p:cNvPicPr>
          <p:nvPr userDrawn="1"/>
        </p:nvPicPr>
        <p:blipFill>
          <a:blip r:embed="rId6"/>
          <a:stretch>
            <a:fillRect/>
          </a:stretch>
        </p:blipFill>
        <p:spPr>
          <a:xfrm>
            <a:off x="9041433" y="1862899"/>
            <a:ext cx="3102798" cy="941539"/>
          </a:xfrm>
          <a:prstGeom prst="rect">
            <a:avLst/>
          </a:prstGeom>
        </p:spPr>
      </p:pic>
    </p:spTree>
    <p:extLst>
      <p:ext uri="{BB962C8B-B14F-4D97-AF65-F5344CB8AC3E}">
        <p14:creationId xmlns:p14="http://schemas.microsoft.com/office/powerpoint/2010/main" val="171934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1.66667E-6 4.44444E-6 L 0.12383 4.44444E-6 " pathEditMode="relative" rAng="0" ptsTypes="AA">
                                      <p:cBhvr>
                                        <p:cTn id="6" dur="40000" fill="hold"/>
                                        <p:tgtEl>
                                          <p:spTgt spid="7"/>
                                        </p:tgtEl>
                                        <p:attrNameLst>
                                          <p:attrName>ppt_x</p:attrName>
                                          <p:attrName>ppt_y</p:attrName>
                                        </p:attrNameLst>
                                      </p:cBhvr>
                                      <p:rCtr x="6185" y="0"/>
                                    </p:animMotion>
                                  </p:childTnLst>
                                </p:cTn>
                              </p:par>
                              <p:par>
                                <p:cTn id="7" presetID="35" presetClass="path" presetSubtype="0" accel="50000" decel="50000" fill="hold" nodeType="withEffect">
                                  <p:stCondLst>
                                    <p:cond delay="0"/>
                                  </p:stCondLst>
                                  <p:childTnLst>
                                    <p:animMotion origin="layout" path="M -2.91667E-6 3.33333E-6 L -0.02877 3.33333E-6 " pathEditMode="relative" rAng="0" ptsTypes="AA">
                                      <p:cBhvr>
                                        <p:cTn id="8" dur="10000" fill="hold"/>
                                        <p:tgtEl>
                                          <p:spTgt spid="8"/>
                                        </p:tgtEl>
                                        <p:attrNameLst>
                                          <p:attrName>ppt_x</p:attrName>
                                          <p:attrName>ppt_y</p:attrName>
                                        </p:attrNameLst>
                                      </p:cBhvr>
                                      <p:rCtr x="-144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BE6023B-8576-BE69-B2D9-60354E9B03F8}"/>
              </a:ext>
            </a:extLst>
          </p:cNvPr>
          <p:cNvSpPr>
            <a:spLocks noGrp="1"/>
          </p:cNvSpPr>
          <p:nvPr>
            <p:ph type="dt" sz="half" idx="10"/>
          </p:nvPr>
        </p:nvSpPr>
        <p:spPr/>
        <p:txBody>
          <a:bodyPr/>
          <a:lstStyle/>
          <a:p>
            <a:fld id="{FF9AD940-524F-4FA1-A623-C93E7C7D34EA}" type="datetime1">
              <a:rPr lang="en-US" smtClean="0"/>
              <a:t>10/3/2023</a:t>
            </a:fld>
            <a:endParaRPr lang="en-US"/>
          </a:p>
        </p:txBody>
      </p:sp>
      <p:sp>
        <p:nvSpPr>
          <p:cNvPr id="5" name="Footer Placeholder 4">
            <a:extLst>
              <a:ext uri="{FF2B5EF4-FFF2-40B4-BE49-F238E27FC236}">
                <a16:creationId xmlns:a16="http://schemas.microsoft.com/office/drawing/2014/main" id="{87D848D0-4D34-8B15-760B-C9531A030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800F6-0D75-6A30-EACF-F794BDFF1FF6}"/>
              </a:ext>
            </a:extLst>
          </p:cNvPr>
          <p:cNvSpPr>
            <a:spLocks noGrp="1"/>
          </p:cNvSpPr>
          <p:nvPr>
            <p:ph type="sldNum" sz="quarter" idx="12"/>
          </p:nvPr>
        </p:nvSpPr>
        <p:spPr/>
        <p:txBody>
          <a:bodyPr/>
          <a:lstStyle/>
          <a:p>
            <a:fld id="{2CD7BAFB-E023-1748-AA3B-8D0EA41B613D}" type="slidenum">
              <a:rPr lang="en-US" smtClean="0"/>
              <a:t>‹#›</a:t>
            </a:fld>
            <a:endParaRPr lang="en-US"/>
          </a:p>
        </p:txBody>
      </p:sp>
      <p:pic>
        <p:nvPicPr>
          <p:cNvPr id="7" name="Picture 6" descr="A red and black logo&#10;&#10;Description automatically generated with low confidence">
            <a:extLst>
              <a:ext uri="{FF2B5EF4-FFF2-40B4-BE49-F238E27FC236}">
                <a16:creationId xmlns:a16="http://schemas.microsoft.com/office/drawing/2014/main" id="{42381E36-32AD-E638-2AC2-CA859C8EFF57}"/>
              </a:ext>
            </a:extLst>
          </p:cNvPr>
          <p:cNvPicPr>
            <a:picLocks noChangeAspect="1"/>
          </p:cNvPicPr>
          <p:nvPr userDrawn="1"/>
        </p:nvPicPr>
        <p:blipFill>
          <a:blip r:embed="rId2">
            <a:alphaModFix amt="3000"/>
            <a:extLst>
              <a:ext uri="{BEBA8EAE-BF5A-486C-A8C5-ECC9F3942E4B}">
                <a14:imgProps xmlns:a14="http://schemas.microsoft.com/office/drawing/2010/main">
                  <a14:imgLayer r:embed="rId3">
                    <a14:imgEffect>
                      <a14:artisticChalkSketch/>
                    </a14:imgEffect>
                  </a14:imgLayer>
                </a14:imgProps>
              </a:ext>
            </a:extLst>
          </a:blip>
          <a:stretch>
            <a:fillRect/>
          </a:stretch>
        </p:blipFill>
        <p:spPr>
          <a:xfrm>
            <a:off x="2730473" y="2651999"/>
            <a:ext cx="7197536" cy="2003315"/>
          </a:xfrm>
          <a:prstGeom prst="rect">
            <a:avLst/>
          </a:prstGeom>
        </p:spPr>
      </p:pic>
      <p:sp>
        <p:nvSpPr>
          <p:cNvPr id="8" name="Rectangle 7">
            <a:extLst>
              <a:ext uri="{FF2B5EF4-FFF2-40B4-BE49-F238E27FC236}">
                <a16:creationId xmlns:a16="http://schemas.microsoft.com/office/drawing/2014/main" id="{F2B31E63-E158-FD22-E1D3-88B9E6577E93}"/>
              </a:ext>
            </a:extLst>
          </p:cNvPr>
          <p:cNvSpPr/>
          <p:nvPr userDrawn="1"/>
        </p:nvSpPr>
        <p:spPr>
          <a:xfrm>
            <a:off x="-3154" y="-10096"/>
            <a:ext cx="12192000" cy="735733"/>
          </a:xfrm>
          <a:prstGeom prst="rect">
            <a:avLst/>
          </a:prstGeom>
          <a:solidFill>
            <a:srgbClr val="0B3D91"/>
          </a:solidFill>
          <a:ln>
            <a:solidFill>
              <a:srgbClr val="0B3D9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4400" b="1" dirty="0">
                <a:solidFill>
                  <a:schemeClr val="bg1"/>
                </a:solidFill>
              </a:rPr>
              <a:t> </a:t>
            </a:r>
          </a:p>
        </p:txBody>
      </p:sp>
      <p:sp>
        <p:nvSpPr>
          <p:cNvPr id="10" name="5-Point Star 9">
            <a:extLst>
              <a:ext uri="{FF2B5EF4-FFF2-40B4-BE49-F238E27FC236}">
                <a16:creationId xmlns:a16="http://schemas.microsoft.com/office/drawing/2014/main" id="{72BBB4D5-5244-57B6-7735-D0060DA95A7E}"/>
              </a:ext>
            </a:extLst>
          </p:cNvPr>
          <p:cNvSpPr/>
          <p:nvPr userDrawn="1"/>
        </p:nvSpPr>
        <p:spPr>
          <a:xfrm flipH="1">
            <a:off x="69309" y="37968"/>
            <a:ext cx="99849" cy="68322"/>
          </a:xfrm>
          <a:prstGeom prst="star5">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218A8BA0-3FA9-6384-F4C9-D069E086CED8}"/>
              </a:ext>
            </a:extLst>
          </p:cNvPr>
          <p:cNvSpPr/>
          <p:nvPr userDrawn="1"/>
        </p:nvSpPr>
        <p:spPr>
          <a:xfrm flipH="1">
            <a:off x="838532" y="132932"/>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B7DEDA27-6762-9CB8-5162-8E265BD8F907}"/>
              </a:ext>
            </a:extLst>
          </p:cNvPr>
          <p:cNvSpPr/>
          <p:nvPr userDrawn="1"/>
        </p:nvSpPr>
        <p:spPr>
          <a:xfrm flipH="1">
            <a:off x="963854" y="550244"/>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13" name="5-Point Star 12">
            <a:extLst>
              <a:ext uri="{FF2B5EF4-FFF2-40B4-BE49-F238E27FC236}">
                <a16:creationId xmlns:a16="http://schemas.microsoft.com/office/drawing/2014/main" id="{FA5A0845-43AD-F451-47D5-5A7353672F68}"/>
              </a:ext>
            </a:extLst>
          </p:cNvPr>
          <p:cNvSpPr/>
          <p:nvPr userDrawn="1"/>
        </p:nvSpPr>
        <p:spPr>
          <a:xfrm flipH="1">
            <a:off x="2091312" y="591939"/>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B28F2929-2020-00F2-BEEE-24FEA025C2BB}"/>
              </a:ext>
            </a:extLst>
          </p:cNvPr>
          <p:cNvSpPr/>
          <p:nvPr userDrawn="1"/>
        </p:nvSpPr>
        <p:spPr>
          <a:xfrm flipH="1">
            <a:off x="1534510" y="394138"/>
            <a:ext cx="99849" cy="68322"/>
          </a:xfrm>
          <a:prstGeom prst="star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C898639A-1740-38DA-68D6-70C7F654420A}"/>
              </a:ext>
            </a:extLst>
          </p:cNvPr>
          <p:cNvSpPr/>
          <p:nvPr userDrawn="1"/>
        </p:nvSpPr>
        <p:spPr>
          <a:xfrm flipH="1">
            <a:off x="11592978" y="14851"/>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16" name="5-Point Star 15">
            <a:extLst>
              <a:ext uri="{FF2B5EF4-FFF2-40B4-BE49-F238E27FC236}">
                <a16:creationId xmlns:a16="http://schemas.microsoft.com/office/drawing/2014/main" id="{14C8181B-F197-D35C-B1AB-E692C8A6A789}"/>
              </a:ext>
            </a:extLst>
          </p:cNvPr>
          <p:cNvSpPr/>
          <p:nvPr userDrawn="1"/>
        </p:nvSpPr>
        <p:spPr>
          <a:xfrm flipH="1">
            <a:off x="9188869" y="356690"/>
            <a:ext cx="71305" cy="68321"/>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A0E469E6-A7D3-3221-5A06-C900899D1594}"/>
              </a:ext>
            </a:extLst>
          </p:cNvPr>
          <p:cNvSpPr/>
          <p:nvPr userDrawn="1"/>
        </p:nvSpPr>
        <p:spPr>
          <a:xfrm flipH="1">
            <a:off x="6832520" y="372026"/>
            <a:ext cx="99849" cy="68322"/>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4-Point Star 17">
            <a:extLst>
              <a:ext uri="{FF2B5EF4-FFF2-40B4-BE49-F238E27FC236}">
                <a16:creationId xmlns:a16="http://schemas.microsoft.com/office/drawing/2014/main" id="{EE1A08BE-0C46-1BF9-58EC-C8AF2D2BC2CD}"/>
              </a:ext>
            </a:extLst>
          </p:cNvPr>
          <p:cNvSpPr/>
          <p:nvPr userDrawn="1"/>
        </p:nvSpPr>
        <p:spPr>
          <a:xfrm>
            <a:off x="5971461" y="134925"/>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19" name="4-Point Star 18">
            <a:extLst>
              <a:ext uri="{FF2B5EF4-FFF2-40B4-BE49-F238E27FC236}">
                <a16:creationId xmlns:a16="http://schemas.microsoft.com/office/drawing/2014/main" id="{27BD1D60-1E60-C138-7D1B-CBB2F9E4B4ED}"/>
              </a:ext>
            </a:extLst>
          </p:cNvPr>
          <p:cNvSpPr/>
          <p:nvPr userDrawn="1"/>
        </p:nvSpPr>
        <p:spPr>
          <a:xfrm>
            <a:off x="9784313" y="544426"/>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4-Point Star 19">
            <a:extLst>
              <a:ext uri="{FF2B5EF4-FFF2-40B4-BE49-F238E27FC236}">
                <a16:creationId xmlns:a16="http://schemas.microsoft.com/office/drawing/2014/main" id="{68E11664-7A9E-E0E3-71C1-0D5ABBB9BF87}"/>
              </a:ext>
            </a:extLst>
          </p:cNvPr>
          <p:cNvSpPr/>
          <p:nvPr userDrawn="1"/>
        </p:nvSpPr>
        <p:spPr>
          <a:xfrm>
            <a:off x="11692827" y="544427"/>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4-Point Star 20">
            <a:extLst>
              <a:ext uri="{FF2B5EF4-FFF2-40B4-BE49-F238E27FC236}">
                <a16:creationId xmlns:a16="http://schemas.microsoft.com/office/drawing/2014/main" id="{FD79FDBD-E5FE-1BF8-597A-ED763DEE4138}"/>
              </a:ext>
            </a:extLst>
          </p:cNvPr>
          <p:cNvSpPr/>
          <p:nvPr userDrawn="1"/>
        </p:nvSpPr>
        <p:spPr>
          <a:xfrm>
            <a:off x="2443940" y="132932"/>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4-Point Star 21">
            <a:extLst>
              <a:ext uri="{FF2B5EF4-FFF2-40B4-BE49-F238E27FC236}">
                <a16:creationId xmlns:a16="http://schemas.microsoft.com/office/drawing/2014/main" id="{7EA20AA0-B475-5A8F-DE35-A8673702B342}"/>
              </a:ext>
            </a:extLst>
          </p:cNvPr>
          <p:cNvSpPr/>
          <p:nvPr userDrawn="1"/>
        </p:nvSpPr>
        <p:spPr>
          <a:xfrm>
            <a:off x="2168561" y="784444"/>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ACBEA8C-4E18-EB37-23C7-B61E3DD7A136}"/>
              </a:ext>
            </a:extLst>
          </p:cNvPr>
          <p:cNvSpPr/>
          <p:nvPr userDrawn="1"/>
        </p:nvSpPr>
        <p:spPr>
          <a:xfrm>
            <a:off x="296492" y="448265"/>
            <a:ext cx="4816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4-Point Star 23">
            <a:extLst>
              <a:ext uri="{FF2B5EF4-FFF2-40B4-BE49-F238E27FC236}">
                <a16:creationId xmlns:a16="http://schemas.microsoft.com/office/drawing/2014/main" id="{C8CD466F-DED6-0F21-F05B-782C67A9F251}"/>
              </a:ext>
            </a:extLst>
          </p:cNvPr>
          <p:cNvSpPr/>
          <p:nvPr userDrawn="1"/>
        </p:nvSpPr>
        <p:spPr>
          <a:xfrm>
            <a:off x="11048014" y="472130"/>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Explosion 1 24">
            <a:extLst>
              <a:ext uri="{FF2B5EF4-FFF2-40B4-BE49-F238E27FC236}">
                <a16:creationId xmlns:a16="http://schemas.microsoft.com/office/drawing/2014/main" id="{EEBE50CF-AD67-452A-5CFA-24CB90D64BBD}"/>
              </a:ext>
            </a:extLst>
          </p:cNvPr>
          <p:cNvSpPr/>
          <p:nvPr userDrawn="1"/>
        </p:nvSpPr>
        <p:spPr>
          <a:xfrm>
            <a:off x="10301156" y="107260"/>
            <a:ext cx="53960" cy="45719"/>
          </a:xfrm>
          <a:prstGeom prst="irregularSeal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A776BC9F-EAD7-F3A3-7B43-1B95292D7B64}"/>
              </a:ext>
            </a:extLst>
          </p:cNvPr>
          <p:cNvSpPr/>
          <p:nvPr userDrawn="1"/>
        </p:nvSpPr>
        <p:spPr>
          <a:xfrm flipH="1">
            <a:off x="6006904" y="570478"/>
            <a:ext cx="99849" cy="68322"/>
          </a:xfrm>
          <a:prstGeom prst="star5">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362318EE-0BFC-3C42-CBB1-534817DE893E}"/>
              </a:ext>
            </a:extLst>
          </p:cNvPr>
          <p:cNvSpPr/>
          <p:nvPr userDrawn="1"/>
        </p:nvSpPr>
        <p:spPr>
          <a:xfrm flipH="1">
            <a:off x="12088997" y="303704"/>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AD80E9C-4376-88EA-B4AA-53DFDD34F2AA}"/>
              </a:ext>
            </a:extLst>
          </p:cNvPr>
          <p:cNvSpPr/>
          <p:nvPr userDrawn="1"/>
        </p:nvSpPr>
        <p:spPr>
          <a:xfrm flipH="1">
            <a:off x="8869675" y="62363"/>
            <a:ext cx="99849" cy="68322"/>
          </a:xfrm>
          <a:prstGeom prst="star5">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A14DE248-6371-4025-866C-D9C2A51C01EC}"/>
              </a:ext>
            </a:extLst>
          </p:cNvPr>
          <p:cNvSpPr/>
          <p:nvPr userDrawn="1"/>
        </p:nvSpPr>
        <p:spPr>
          <a:xfrm flipH="1">
            <a:off x="6465566" y="404202"/>
            <a:ext cx="71305" cy="68321"/>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4-Point Star 29">
            <a:extLst>
              <a:ext uri="{FF2B5EF4-FFF2-40B4-BE49-F238E27FC236}">
                <a16:creationId xmlns:a16="http://schemas.microsoft.com/office/drawing/2014/main" id="{FA55FC6A-2ECC-D866-6DB1-86AEAC906A75}"/>
              </a:ext>
            </a:extLst>
          </p:cNvPr>
          <p:cNvSpPr/>
          <p:nvPr userDrawn="1"/>
        </p:nvSpPr>
        <p:spPr>
          <a:xfrm>
            <a:off x="7061010" y="591938"/>
            <a:ext cx="99849" cy="86603"/>
          </a:xfrm>
          <a:prstGeom prst="star4">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4-Point Star 30">
            <a:extLst>
              <a:ext uri="{FF2B5EF4-FFF2-40B4-BE49-F238E27FC236}">
                <a16:creationId xmlns:a16="http://schemas.microsoft.com/office/drawing/2014/main" id="{55290C6A-5E67-2BB3-A6C1-71F0B400F558}"/>
              </a:ext>
            </a:extLst>
          </p:cNvPr>
          <p:cNvSpPr/>
          <p:nvPr userDrawn="1"/>
        </p:nvSpPr>
        <p:spPr>
          <a:xfrm>
            <a:off x="8969524" y="591939"/>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32" name="4-Point Star 31">
            <a:extLst>
              <a:ext uri="{FF2B5EF4-FFF2-40B4-BE49-F238E27FC236}">
                <a16:creationId xmlns:a16="http://schemas.microsoft.com/office/drawing/2014/main" id="{B1C0C5BA-9AD6-E992-2602-94ADBC7C2DFB}"/>
              </a:ext>
            </a:extLst>
          </p:cNvPr>
          <p:cNvSpPr/>
          <p:nvPr userDrawn="1"/>
        </p:nvSpPr>
        <p:spPr>
          <a:xfrm>
            <a:off x="6359532" y="111471"/>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33" name="4-Point Star 32">
            <a:extLst>
              <a:ext uri="{FF2B5EF4-FFF2-40B4-BE49-F238E27FC236}">
                <a16:creationId xmlns:a16="http://schemas.microsoft.com/office/drawing/2014/main" id="{E63B0D81-8AAD-933A-151B-D42FF563C6C7}"/>
              </a:ext>
            </a:extLst>
          </p:cNvPr>
          <p:cNvSpPr/>
          <p:nvPr userDrawn="1"/>
        </p:nvSpPr>
        <p:spPr>
          <a:xfrm>
            <a:off x="8324711" y="519642"/>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sion 1 33">
            <a:extLst>
              <a:ext uri="{FF2B5EF4-FFF2-40B4-BE49-F238E27FC236}">
                <a16:creationId xmlns:a16="http://schemas.microsoft.com/office/drawing/2014/main" id="{1F0E60AC-19B7-FFE4-4367-58C24B58A7A0}"/>
              </a:ext>
            </a:extLst>
          </p:cNvPr>
          <p:cNvSpPr/>
          <p:nvPr userDrawn="1"/>
        </p:nvSpPr>
        <p:spPr>
          <a:xfrm>
            <a:off x="7577853" y="154772"/>
            <a:ext cx="53960" cy="45719"/>
          </a:xfrm>
          <a:prstGeom prst="irregularSeal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E06CB6CC-4488-9199-D540-28C6600D45C3}"/>
              </a:ext>
            </a:extLst>
          </p:cNvPr>
          <p:cNvSpPr/>
          <p:nvPr userDrawn="1"/>
        </p:nvSpPr>
        <p:spPr>
          <a:xfrm flipH="1">
            <a:off x="2582802" y="546219"/>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8AA56C8D-7E24-4AF4-4E08-192E7A31A683}"/>
              </a:ext>
            </a:extLst>
          </p:cNvPr>
          <p:cNvSpPr/>
          <p:nvPr userDrawn="1"/>
        </p:nvSpPr>
        <p:spPr>
          <a:xfrm flipH="1">
            <a:off x="2026000" y="348418"/>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689DC454-C230-2479-F7E7-AC19D34B3C9A}"/>
              </a:ext>
            </a:extLst>
          </p:cNvPr>
          <p:cNvSpPr/>
          <p:nvPr userDrawn="1"/>
        </p:nvSpPr>
        <p:spPr>
          <a:xfrm flipH="1">
            <a:off x="5445573" y="38104"/>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1270D52F-5BAF-871E-AD61-2C2C6AA0239E}"/>
              </a:ext>
            </a:extLst>
          </p:cNvPr>
          <p:cNvSpPr/>
          <p:nvPr userDrawn="1"/>
        </p:nvSpPr>
        <p:spPr>
          <a:xfrm flipH="1">
            <a:off x="3041464" y="379943"/>
            <a:ext cx="71305" cy="6832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39" name="4-Point Star 38">
            <a:extLst>
              <a:ext uri="{FF2B5EF4-FFF2-40B4-BE49-F238E27FC236}">
                <a16:creationId xmlns:a16="http://schemas.microsoft.com/office/drawing/2014/main" id="{3416555A-E702-A2B7-425C-D50A6835D6A7}"/>
              </a:ext>
            </a:extLst>
          </p:cNvPr>
          <p:cNvSpPr/>
          <p:nvPr userDrawn="1"/>
        </p:nvSpPr>
        <p:spPr>
          <a:xfrm>
            <a:off x="3636908" y="567679"/>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4-Point Star 39">
            <a:extLst>
              <a:ext uri="{FF2B5EF4-FFF2-40B4-BE49-F238E27FC236}">
                <a16:creationId xmlns:a16="http://schemas.microsoft.com/office/drawing/2014/main" id="{749A2FDD-1B15-3A96-B80A-26EF8D42EDD0}"/>
              </a:ext>
            </a:extLst>
          </p:cNvPr>
          <p:cNvSpPr/>
          <p:nvPr userDrawn="1"/>
        </p:nvSpPr>
        <p:spPr>
          <a:xfrm>
            <a:off x="5545422" y="567680"/>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4-Point Star 40">
            <a:extLst>
              <a:ext uri="{FF2B5EF4-FFF2-40B4-BE49-F238E27FC236}">
                <a16:creationId xmlns:a16="http://schemas.microsoft.com/office/drawing/2014/main" id="{E2BFD3B0-9DB0-69D0-2E9B-16ABD5CE6345}"/>
              </a:ext>
            </a:extLst>
          </p:cNvPr>
          <p:cNvSpPr/>
          <p:nvPr userDrawn="1"/>
        </p:nvSpPr>
        <p:spPr>
          <a:xfrm>
            <a:off x="2935430" y="87212"/>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42" name="4-Point Star 41">
            <a:extLst>
              <a:ext uri="{FF2B5EF4-FFF2-40B4-BE49-F238E27FC236}">
                <a16:creationId xmlns:a16="http://schemas.microsoft.com/office/drawing/2014/main" id="{8F658D1C-F46B-3233-EF88-D84A40AB4CA8}"/>
              </a:ext>
            </a:extLst>
          </p:cNvPr>
          <p:cNvSpPr/>
          <p:nvPr userDrawn="1"/>
        </p:nvSpPr>
        <p:spPr>
          <a:xfrm>
            <a:off x="2660051" y="738724"/>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4-Point Star 42">
            <a:extLst>
              <a:ext uri="{FF2B5EF4-FFF2-40B4-BE49-F238E27FC236}">
                <a16:creationId xmlns:a16="http://schemas.microsoft.com/office/drawing/2014/main" id="{19AA79F9-236E-D411-33D1-0AFB9E9E77A2}"/>
              </a:ext>
            </a:extLst>
          </p:cNvPr>
          <p:cNvSpPr/>
          <p:nvPr userDrawn="1"/>
        </p:nvSpPr>
        <p:spPr>
          <a:xfrm>
            <a:off x="4900609" y="495383"/>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Explosion 1 43">
            <a:extLst>
              <a:ext uri="{FF2B5EF4-FFF2-40B4-BE49-F238E27FC236}">
                <a16:creationId xmlns:a16="http://schemas.microsoft.com/office/drawing/2014/main" id="{AA6FD875-3A32-7A98-BF75-3D0AD7AB3099}"/>
              </a:ext>
            </a:extLst>
          </p:cNvPr>
          <p:cNvSpPr/>
          <p:nvPr userDrawn="1"/>
        </p:nvSpPr>
        <p:spPr>
          <a:xfrm>
            <a:off x="4153751" y="130513"/>
            <a:ext cx="53960" cy="45719"/>
          </a:xfrm>
          <a:prstGeom prst="irregularSeal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itle 1">
            <a:extLst>
              <a:ext uri="{FF2B5EF4-FFF2-40B4-BE49-F238E27FC236}">
                <a16:creationId xmlns:a16="http://schemas.microsoft.com/office/drawing/2014/main" id="{877450FA-CA77-BAED-0853-5BF29CD151FC}"/>
              </a:ext>
            </a:extLst>
          </p:cNvPr>
          <p:cNvSpPr>
            <a:spLocks noGrp="1"/>
          </p:cNvSpPr>
          <p:nvPr>
            <p:ph type="title" hasCustomPrompt="1"/>
          </p:nvPr>
        </p:nvSpPr>
        <p:spPr>
          <a:xfrm>
            <a:off x="280572" y="111471"/>
            <a:ext cx="10515600" cy="581278"/>
          </a:xfrm>
        </p:spPr>
        <p:txBody>
          <a:bodyPr/>
          <a:lstStyle>
            <a:lvl1pPr>
              <a:defRPr sz="4800" b="1">
                <a:solidFill>
                  <a:schemeClr val="bg1"/>
                </a:solidFill>
                <a:latin typeface="+mn-lt"/>
              </a:defRPr>
            </a:lvl1pPr>
          </a:lstStyle>
          <a:p>
            <a:r>
              <a:rPr lang="en-US" dirty="0"/>
              <a:t>Text</a:t>
            </a:r>
          </a:p>
        </p:txBody>
      </p:sp>
      <p:pic>
        <p:nvPicPr>
          <p:cNvPr id="2" name="Picture 1" descr="Logo&#10;&#10;Description automatically generated">
            <a:extLst>
              <a:ext uri="{FF2B5EF4-FFF2-40B4-BE49-F238E27FC236}">
                <a16:creationId xmlns:a16="http://schemas.microsoft.com/office/drawing/2014/main" id="{0C1790DB-FF31-F3F4-C97B-505CBD05694B}"/>
              </a:ext>
            </a:extLst>
          </p:cNvPr>
          <p:cNvPicPr>
            <a:picLocks noChangeAspect="1"/>
          </p:cNvPicPr>
          <p:nvPr userDrawn="1"/>
        </p:nvPicPr>
        <p:blipFill>
          <a:blip r:embed="rId4"/>
          <a:stretch>
            <a:fillRect/>
          </a:stretch>
        </p:blipFill>
        <p:spPr>
          <a:xfrm>
            <a:off x="10796172" y="5700409"/>
            <a:ext cx="1250440" cy="1046120"/>
          </a:xfrm>
          <a:prstGeom prst="rect">
            <a:avLst/>
          </a:prstGeom>
        </p:spPr>
      </p:pic>
    </p:spTree>
    <p:extLst>
      <p:ext uri="{BB962C8B-B14F-4D97-AF65-F5344CB8AC3E}">
        <p14:creationId xmlns:p14="http://schemas.microsoft.com/office/powerpoint/2010/main" val="918981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BE6023B-8576-BE69-B2D9-60354E9B03F8}"/>
              </a:ext>
            </a:extLst>
          </p:cNvPr>
          <p:cNvSpPr>
            <a:spLocks noGrp="1"/>
          </p:cNvSpPr>
          <p:nvPr>
            <p:ph type="dt" sz="half" idx="10"/>
          </p:nvPr>
        </p:nvSpPr>
        <p:spPr/>
        <p:txBody>
          <a:bodyPr/>
          <a:lstStyle/>
          <a:p>
            <a:fld id="{7C21EE19-49FC-4A52-94F7-9060C915AEF0}" type="datetime1">
              <a:rPr lang="en-US" smtClean="0"/>
              <a:t>10/3/2023</a:t>
            </a:fld>
            <a:endParaRPr lang="en-US"/>
          </a:p>
        </p:txBody>
      </p:sp>
      <p:sp>
        <p:nvSpPr>
          <p:cNvPr id="5" name="Footer Placeholder 4">
            <a:extLst>
              <a:ext uri="{FF2B5EF4-FFF2-40B4-BE49-F238E27FC236}">
                <a16:creationId xmlns:a16="http://schemas.microsoft.com/office/drawing/2014/main" id="{87D848D0-4D34-8B15-760B-C9531A030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800F6-0D75-6A30-EACF-F794BDFF1FF6}"/>
              </a:ext>
            </a:extLst>
          </p:cNvPr>
          <p:cNvSpPr>
            <a:spLocks noGrp="1"/>
          </p:cNvSpPr>
          <p:nvPr>
            <p:ph type="sldNum" sz="quarter" idx="12"/>
          </p:nvPr>
        </p:nvSpPr>
        <p:spPr/>
        <p:txBody>
          <a:bodyPr/>
          <a:lstStyle/>
          <a:p>
            <a:fld id="{2CD7BAFB-E023-1748-AA3B-8D0EA41B613D}" type="slidenum">
              <a:rPr lang="en-US" smtClean="0"/>
              <a:t>‹#›</a:t>
            </a:fld>
            <a:endParaRPr lang="en-US"/>
          </a:p>
        </p:txBody>
      </p:sp>
      <p:pic>
        <p:nvPicPr>
          <p:cNvPr id="7" name="Picture 6" descr="A red and black logo&#10;&#10;Description automatically generated with low confidence">
            <a:extLst>
              <a:ext uri="{FF2B5EF4-FFF2-40B4-BE49-F238E27FC236}">
                <a16:creationId xmlns:a16="http://schemas.microsoft.com/office/drawing/2014/main" id="{42381E36-32AD-E638-2AC2-CA859C8EFF57}"/>
              </a:ext>
            </a:extLst>
          </p:cNvPr>
          <p:cNvPicPr>
            <a:picLocks noChangeAspect="1"/>
          </p:cNvPicPr>
          <p:nvPr userDrawn="1"/>
        </p:nvPicPr>
        <p:blipFill>
          <a:blip r:embed="rId2">
            <a:alphaModFix amt="3000"/>
            <a:extLst>
              <a:ext uri="{BEBA8EAE-BF5A-486C-A8C5-ECC9F3942E4B}">
                <a14:imgProps xmlns:a14="http://schemas.microsoft.com/office/drawing/2010/main">
                  <a14:imgLayer r:embed="rId3">
                    <a14:imgEffect>
                      <a14:artisticChalkSketch/>
                    </a14:imgEffect>
                  </a14:imgLayer>
                </a14:imgProps>
              </a:ext>
            </a:extLst>
          </a:blip>
          <a:stretch>
            <a:fillRect/>
          </a:stretch>
        </p:blipFill>
        <p:spPr>
          <a:xfrm>
            <a:off x="2730473" y="2651999"/>
            <a:ext cx="7197536" cy="2003315"/>
          </a:xfrm>
          <a:prstGeom prst="rect">
            <a:avLst/>
          </a:prstGeom>
        </p:spPr>
      </p:pic>
      <p:sp>
        <p:nvSpPr>
          <p:cNvPr id="8" name="Rectangle 7">
            <a:extLst>
              <a:ext uri="{FF2B5EF4-FFF2-40B4-BE49-F238E27FC236}">
                <a16:creationId xmlns:a16="http://schemas.microsoft.com/office/drawing/2014/main" id="{F2B31E63-E158-FD22-E1D3-88B9E6577E93}"/>
              </a:ext>
            </a:extLst>
          </p:cNvPr>
          <p:cNvSpPr/>
          <p:nvPr userDrawn="1"/>
        </p:nvSpPr>
        <p:spPr>
          <a:xfrm>
            <a:off x="-3154" y="-10096"/>
            <a:ext cx="12192000" cy="735733"/>
          </a:xfrm>
          <a:prstGeom prst="rect">
            <a:avLst/>
          </a:prstGeom>
          <a:solidFill>
            <a:srgbClr val="0B3D91"/>
          </a:solidFill>
          <a:ln>
            <a:solidFill>
              <a:srgbClr val="0B3D9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4400" b="1" dirty="0">
                <a:solidFill>
                  <a:schemeClr val="bg1"/>
                </a:solidFill>
              </a:rPr>
              <a:t> </a:t>
            </a:r>
          </a:p>
        </p:txBody>
      </p:sp>
      <p:sp>
        <p:nvSpPr>
          <p:cNvPr id="10" name="5-Point Star 9">
            <a:extLst>
              <a:ext uri="{FF2B5EF4-FFF2-40B4-BE49-F238E27FC236}">
                <a16:creationId xmlns:a16="http://schemas.microsoft.com/office/drawing/2014/main" id="{72BBB4D5-5244-57B6-7735-D0060DA95A7E}"/>
              </a:ext>
            </a:extLst>
          </p:cNvPr>
          <p:cNvSpPr/>
          <p:nvPr userDrawn="1"/>
        </p:nvSpPr>
        <p:spPr>
          <a:xfrm flipH="1">
            <a:off x="69309" y="37968"/>
            <a:ext cx="99849" cy="68322"/>
          </a:xfrm>
          <a:prstGeom prst="star5">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218A8BA0-3FA9-6384-F4C9-D069E086CED8}"/>
              </a:ext>
            </a:extLst>
          </p:cNvPr>
          <p:cNvSpPr/>
          <p:nvPr userDrawn="1"/>
        </p:nvSpPr>
        <p:spPr>
          <a:xfrm flipH="1">
            <a:off x="838532" y="132932"/>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B7DEDA27-6762-9CB8-5162-8E265BD8F907}"/>
              </a:ext>
            </a:extLst>
          </p:cNvPr>
          <p:cNvSpPr/>
          <p:nvPr userDrawn="1"/>
        </p:nvSpPr>
        <p:spPr>
          <a:xfrm flipH="1">
            <a:off x="963854" y="550244"/>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13" name="5-Point Star 12">
            <a:extLst>
              <a:ext uri="{FF2B5EF4-FFF2-40B4-BE49-F238E27FC236}">
                <a16:creationId xmlns:a16="http://schemas.microsoft.com/office/drawing/2014/main" id="{FA5A0845-43AD-F451-47D5-5A7353672F68}"/>
              </a:ext>
            </a:extLst>
          </p:cNvPr>
          <p:cNvSpPr/>
          <p:nvPr userDrawn="1"/>
        </p:nvSpPr>
        <p:spPr>
          <a:xfrm flipH="1">
            <a:off x="2091312" y="591939"/>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B28F2929-2020-00F2-BEEE-24FEA025C2BB}"/>
              </a:ext>
            </a:extLst>
          </p:cNvPr>
          <p:cNvSpPr/>
          <p:nvPr userDrawn="1"/>
        </p:nvSpPr>
        <p:spPr>
          <a:xfrm flipH="1">
            <a:off x="1534510" y="394138"/>
            <a:ext cx="99849" cy="68322"/>
          </a:xfrm>
          <a:prstGeom prst="star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C898639A-1740-38DA-68D6-70C7F654420A}"/>
              </a:ext>
            </a:extLst>
          </p:cNvPr>
          <p:cNvSpPr/>
          <p:nvPr userDrawn="1"/>
        </p:nvSpPr>
        <p:spPr>
          <a:xfrm flipH="1">
            <a:off x="11592978" y="14851"/>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16" name="5-Point Star 15">
            <a:extLst>
              <a:ext uri="{FF2B5EF4-FFF2-40B4-BE49-F238E27FC236}">
                <a16:creationId xmlns:a16="http://schemas.microsoft.com/office/drawing/2014/main" id="{14C8181B-F197-D35C-B1AB-E692C8A6A789}"/>
              </a:ext>
            </a:extLst>
          </p:cNvPr>
          <p:cNvSpPr/>
          <p:nvPr userDrawn="1"/>
        </p:nvSpPr>
        <p:spPr>
          <a:xfrm flipH="1">
            <a:off x="9188869" y="356690"/>
            <a:ext cx="71305" cy="68321"/>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A0E469E6-A7D3-3221-5A06-C900899D1594}"/>
              </a:ext>
            </a:extLst>
          </p:cNvPr>
          <p:cNvSpPr/>
          <p:nvPr userDrawn="1"/>
        </p:nvSpPr>
        <p:spPr>
          <a:xfrm flipH="1">
            <a:off x="6832520" y="372026"/>
            <a:ext cx="99849" cy="68322"/>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4-Point Star 17">
            <a:extLst>
              <a:ext uri="{FF2B5EF4-FFF2-40B4-BE49-F238E27FC236}">
                <a16:creationId xmlns:a16="http://schemas.microsoft.com/office/drawing/2014/main" id="{EE1A08BE-0C46-1BF9-58EC-C8AF2D2BC2CD}"/>
              </a:ext>
            </a:extLst>
          </p:cNvPr>
          <p:cNvSpPr/>
          <p:nvPr userDrawn="1"/>
        </p:nvSpPr>
        <p:spPr>
          <a:xfrm>
            <a:off x="5971461" y="134925"/>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19" name="4-Point Star 18">
            <a:extLst>
              <a:ext uri="{FF2B5EF4-FFF2-40B4-BE49-F238E27FC236}">
                <a16:creationId xmlns:a16="http://schemas.microsoft.com/office/drawing/2014/main" id="{27BD1D60-1E60-C138-7D1B-CBB2F9E4B4ED}"/>
              </a:ext>
            </a:extLst>
          </p:cNvPr>
          <p:cNvSpPr/>
          <p:nvPr userDrawn="1"/>
        </p:nvSpPr>
        <p:spPr>
          <a:xfrm>
            <a:off x="9784313" y="544426"/>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4-Point Star 19">
            <a:extLst>
              <a:ext uri="{FF2B5EF4-FFF2-40B4-BE49-F238E27FC236}">
                <a16:creationId xmlns:a16="http://schemas.microsoft.com/office/drawing/2014/main" id="{68E11664-7A9E-E0E3-71C1-0D5ABBB9BF87}"/>
              </a:ext>
            </a:extLst>
          </p:cNvPr>
          <p:cNvSpPr/>
          <p:nvPr userDrawn="1"/>
        </p:nvSpPr>
        <p:spPr>
          <a:xfrm>
            <a:off x="11692827" y="544427"/>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4-Point Star 20">
            <a:extLst>
              <a:ext uri="{FF2B5EF4-FFF2-40B4-BE49-F238E27FC236}">
                <a16:creationId xmlns:a16="http://schemas.microsoft.com/office/drawing/2014/main" id="{FD79FDBD-E5FE-1BF8-597A-ED763DEE4138}"/>
              </a:ext>
            </a:extLst>
          </p:cNvPr>
          <p:cNvSpPr/>
          <p:nvPr userDrawn="1"/>
        </p:nvSpPr>
        <p:spPr>
          <a:xfrm>
            <a:off x="2443940" y="132932"/>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4-Point Star 21">
            <a:extLst>
              <a:ext uri="{FF2B5EF4-FFF2-40B4-BE49-F238E27FC236}">
                <a16:creationId xmlns:a16="http://schemas.microsoft.com/office/drawing/2014/main" id="{7EA20AA0-B475-5A8F-DE35-A8673702B342}"/>
              </a:ext>
            </a:extLst>
          </p:cNvPr>
          <p:cNvSpPr/>
          <p:nvPr userDrawn="1"/>
        </p:nvSpPr>
        <p:spPr>
          <a:xfrm>
            <a:off x="2168561" y="784444"/>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ACBEA8C-4E18-EB37-23C7-B61E3DD7A136}"/>
              </a:ext>
            </a:extLst>
          </p:cNvPr>
          <p:cNvSpPr/>
          <p:nvPr userDrawn="1"/>
        </p:nvSpPr>
        <p:spPr>
          <a:xfrm>
            <a:off x="296492" y="448265"/>
            <a:ext cx="4816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4-Point Star 23">
            <a:extLst>
              <a:ext uri="{FF2B5EF4-FFF2-40B4-BE49-F238E27FC236}">
                <a16:creationId xmlns:a16="http://schemas.microsoft.com/office/drawing/2014/main" id="{C8CD466F-DED6-0F21-F05B-782C67A9F251}"/>
              </a:ext>
            </a:extLst>
          </p:cNvPr>
          <p:cNvSpPr/>
          <p:nvPr userDrawn="1"/>
        </p:nvSpPr>
        <p:spPr>
          <a:xfrm>
            <a:off x="11048014" y="472130"/>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Explosion 1 24">
            <a:extLst>
              <a:ext uri="{FF2B5EF4-FFF2-40B4-BE49-F238E27FC236}">
                <a16:creationId xmlns:a16="http://schemas.microsoft.com/office/drawing/2014/main" id="{EEBE50CF-AD67-452A-5CFA-24CB90D64BBD}"/>
              </a:ext>
            </a:extLst>
          </p:cNvPr>
          <p:cNvSpPr/>
          <p:nvPr userDrawn="1"/>
        </p:nvSpPr>
        <p:spPr>
          <a:xfrm>
            <a:off x="10301156" y="107260"/>
            <a:ext cx="53960" cy="45719"/>
          </a:xfrm>
          <a:prstGeom prst="irregularSeal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A776BC9F-EAD7-F3A3-7B43-1B95292D7B64}"/>
              </a:ext>
            </a:extLst>
          </p:cNvPr>
          <p:cNvSpPr/>
          <p:nvPr userDrawn="1"/>
        </p:nvSpPr>
        <p:spPr>
          <a:xfrm flipH="1">
            <a:off x="6006904" y="570478"/>
            <a:ext cx="99849" cy="68322"/>
          </a:xfrm>
          <a:prstGeom prst="star5">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362318EE-0BFC-3C42-CBB1-534817DE893E}"/>
              </a:ext>
            </a:extLst>
          </p:cNvPr>
          <p:cNvSpPr/>
          <p:nvPr userDrawn="1"/>
        </p:nvSpPr>
        <p:spPr>
          <a:xfrm flipH="1">
            <a:off x="12088997" y="303704"/>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AD80E9C-4376-88EA-B4AA-53DFDD34F2AA}"/>
              </a:ext>
            </a:extLst>
          </p:cNvPr>
          <p:cNvSpPr/>
          <p:nvPr userDrawn="1"/>
        </p:nvSpPr>
        <p:spPr>
          <a:xfrm flipH="1">
            <a:off x="8869675" y="62363"/>
            <a:ext cx="99849" cy="68322"/>
          </a:xfrm>
          <a:prstGeom prst="star5">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A14DE248-6371-4025-866C-D9C2A51C01EC}"/>
              </a:ext>
            </a:extLst>
          </p:cNvPr>
          <p:cNvSpPr/>
          <p:nvPr userDrawn="1"/>
        </p:nvSpPr>
        <p:spPr>
          <a:xfrm flipH="1">
            <a:off x="6465566" y="404202"/>
            <a:ext cx="71305" cy="68321"/>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4-Point Star 29">
            <a:extLst>
              <a:ext uri="{FF2B5EF4-FFF2-40B4-BE49-F238E27FC236}">
                <a16:creationId xmlns:a16="http://schemas.microsoft.com/office/drawing/2014/main" id="{FA55FC6A-2ECC-D866-6DB1-86AEAC906A75}"/>
              </a:ext>
            </a:extLst>
          </p:cNvPr>
          <p:cNvSpPr/>
          <p:nvPr userDrawn="1"/>
        </p:nvSpPr>
        <p:spPr>
          <a:xfrm>
            <a:off x="7061010" y="591938"/>
            <a:ext cx="99849" cy="86603"/>
          </a:xfrm>
          <a:prstGeom prst="star4">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4-Point Star 30">
            <a:extLst>
              <a:ext uri="{FF2B5EF4-FFF2-40B4-BE49-F238E27FC236}">
                <a16:creationId xmlns:a16="http://schemas.microsoft.com/office/drawing/2014/main" id="{55290C6A-5E67-2BB3-A6C1-71F0B400F558}"/>
              </a:ext>
            </a:extLst>
          </p:cNvPr>
          <p:cNvSpPr/>
          <p:nvPr userDrawn="1"/>
        </p:nvSpPr>
        <p:spPr>
          <a:xfrm>
            <a:off x="8969524" y="591939"/>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32" name="4-Point Star 31">
            <a:extLst>
              <a:ext uri="{FF2B5EF4-FFF2-40B4-BE49-F238E27FC236}">
                <a16:creationId xmlns:a16="http://schemas.microsoft.com/office/drawing/2014/main" id="{B1C0C5BA-9AD6-E992-2602-94ADBC7C2DFB}"/>
              </a:ext>
            </a:extLst>
          </p:cNvPr>
          <p:cNvSpPr/>
          <p:nvPr userDrawn="1"/>
        </p:nvSpPr>
        <p:spPr>
          <a:xfrm>
            <a:off x="6359532" y="111471"/>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33" name="4-Point Star 32">
            <a:extLst>
              <a:ext uri="{FF2B5EF4-FFF2-40B4-BE49-F238E27FC236}">
                <a16:creationId xmlns:a16="http://schemas.microsoft.com/office/drawing/2014/main" id="{E63B0D81-8AAD-933A-151B-D42FF563C6C7}"/>
              </a:ext>
            </a:extLst>
          </p:cNvPr>
          <p:cNvSpPr/>
          <p:nvPr userDrawn="1"/>
        </p:nvSpPr>
        <p:spPr>
          <a:xfrm>
            <a:off x="8324711" y="519642"/>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sion 1 33">
            <a:extLst>
              <a:ext uri="{FF2B5EF4-FFF2-40B4-BE49-F238E27FC236}">
                <a16:creationId xmlns:a16="http://schemas.microsoft.com/office/drawing/2014/main" id="{1F0E60AC-19B7-FFE4-4367-58C24B58A7A0}"/>
              </a:ext>
            </a:extLst>
          </p:cNvPr>
          <p:cNvSpPr/>
          <p:nvPr userDrawn="1"/>
        </p:nvSpPr>
        <p:spPr>
          <a:xfrm>
            <a:off x="7577853" y="154772"/>
            <a:ext cx="53960" cy="45719"/>
          </a:xfrm>
          <a:prstGeom prst="irregularSeal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E06CB6CC-4488-9199-D540-28C6600D45C3}"/>
              </a:ext>
            </a:extLst>
          </p:cNvPr>
          <p:cNvSpPr/>
          <p:nvPr userDrawn="1"/>
        </p:nvSpPr>
        <p:spPr>
          <a:xfrm flipH="1">
            <a:off x="2582802" y="546219"/>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8AA56C8D-7E24-4AF4-4E08-192E7A31A683}"/>
              </a:ext>
            </a:extLst>
          </p:cNvPr>
          <p:cNvSpPr/>
          <p:nvPr userDrawn="1"/>
        </p:nvSpPr>
        <p:spPr>
          <a:xfrm flipH="1">
            <a:off x="2026000" y="348418"/>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689DC454-C230-2479-F7E7-AC19D34B3C9A}"/>
              </a:ext>
            </a:extLst>
          </p:cNvPr>
          <p:cNvSpPr/>
          <p:nvPr userDrawn="1"/>
        </p:nvSpPr>
        <p:spPr>
          <a:xfrm flipH="1">
            <a:off x="5445573" y="38104"/>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1270D52F-5BAF-871E-AD61-2C2C6AA0239E}"/>
              </a:ext>
            </a:extLst>
          </p:cNvPr>
          <p:cNvSpPr/>
          <p:nvPr userDrawn="1"/>
        </p:nvSpPr>
        <p:spPr>
          <a:xfrm flipH="1">
            <a:off x="3041464" y="379943"/>
            <a:ext cx="71305" cy="6832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39" name="4-Point Star 38">
            <a:extLst>
              <a:ext uri="{FF2B5EF4-FFF2-40B4-BE49-F238E27FC236}">
                <a16:creationId xmlns:a16="http://schemas.microsoft.com/office/drawing/2014/main" id="{3416555A-E702-A2B7-425C-D50A6835D6A7}"/>
              </a:ext>
            </a:extLst>
          </p:cNvPr>
          <p:cNvSpPr/>
          <p:nvPr userDrawn="1"/>
        </p:nvSpPr>
        <p:spPr>
          <a:xfrm>
            <a:off x="3636908" y="567679"/>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4-Point Star 39">
            <a:extLst>
              <a:ext uri="{FF2B5EF4-FFF2-40B4-BE49-F238E27FC236}">
                <a16:creationId xmlns:a16="http://schemas.microsoft.com/office/drawing/2014/main" id="{749A2FDD-1B15-3A96-B80A-26EF8D42EDD0}"/>
              </a:ext>
            </a:extLst>
          </p:cNvPr>
          <p:cNvSpPr/>
          <p:nvPr userDrawn="1"/>
        </p:nvSpPr>
        <p:spPr>
          <a:xfrm>
            <a:off x="5545422" y="567680"/>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4-Point Star 40">
            <a:extLst>
              <a:ext uri="{FF2B5EF4-FFF2-40B4-BE49-F238E27FC236}">
                <a16:creationId xmlns:a16="http://schemas.microsoft.com/office/drawing/2014/main" id="{E2BFD3B0-9DB0-69D0-2E9B-16ABD5CE6345}"/>
              </a:ext>
            </a:extLst>
          </p:cNvPr>
          <p:cNvSpPr/>
          <p:nvPr userDrawn="1"/>
        </p:nvSpPr>
        <p:spPr>
          <a:xfrm>
            <a:off x="2935430" y="87212"/>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42" name="4-Point Star 41">
            <a:extLst>
              <a:ext uri="{FF2B5EF4-FFF2-40B4-BE49-F238E27FC236}">
                <a16:creationId xmlns:a16="http://schemas.microsoft.com/office/drawing/2014/main" id="{8F658D1C-F46B-3233-EF88-D84A40AB4CA8}"/>
              </a:ext>
            </a:extLst>
          </p:cNvPr>
          <p:cNvSpPr/>
          <p:nvPr userDrawn="1"/>
        </p:nvSpPr>
        <p:spPr>
          <a:xfrm>
            <a:off x="2660051" y="738724"/>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4-Point Star 42">
            <a:extLst>
              <a:ext uri="{FF2B5EF4-FFF2-40B4-BE49-F238E27FC236}">
                <a16:creationId xmlns:a16="http://schemas.microsoft.com/office/drawing/2014/main" id="{19AA79F9-236E-D411-33D1-0AFB9E9E77A2}"/>
              </a:ext>
            </a:extLst>
          </p:cNvPr>
          <p:cNvSpPr/>
          <p:nvPr userDrawn="1"/>
        </p:nvSpPr>
        <p:spPr>
          <a:xfrm>
            <a:off x="4900609" y="495383"/>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Explosion 1 43">
            <a:extLst>
              <a:ext uri="{FF2B5EF4-FFF2-40B4-BE49-F238E27FC236}">
                <a16:creationId xmlns:a16="http://schemas.microsoft.com/office/drawing/2014/main" id="{AA6FD875-3A32-7A98-BF75-3D0AD7AB3099}"/>
              </a:ext>
            </a:extLst>
          </p:cNvPr>
          <p:cNvSpPr/>
          <p:nvPr userDrawn="1"/>
        </p:nvSpPr>
        <p:spPr>
          <a:xfrm>
            <a:off x="4153751" y="130513"/>
            <a:ext cx="53960" cy="45719"/>
          </a:xfrm>
          <a:prstGeom prst="irregularSeal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itle 1">
            <a:extLst>
              <a:ext uri="{FF2B5EF4-FFF2-40B4-BE49-F238E27FC236}">
                <a16:creationId xmlns:a16="http://schemas.microsoft.com/office/drawing/2014/main" id="{877450FA-CA77-BAED-0853-5BF29CD151FC}"/>
              </a:ext>
            </a:extLst>
          </p:cNvPr>
          <p:cNvSpPr>
            <a:spLocks noGrp="1"/>
          </p:cNvSpPr>
          <p:nvPr>
            <p:ph type="title" hasCustomPrompt="1"/>
          </p:nvPr>
        </p:nvSpPr>
        <p:spPr>
          <a:xfrm>
            <a:off x="280572" y="111471"/>
            <a:ext cx="10515600" cy="581278"/>
          </a:xfrm>
        </p:spPr>
        <p:txBody>
          <a:bodyPr/>
          <a:lstStyle>
            <a:lvl1pPr>
              <a:defRPr sz="4800" b="1">
                <a:solidFill>
                  <a:schemeClr val="bg1"/>
                </a:solidFill>
                <a:latin typeface="+mn-lt"/>
              </a:defRPr>
            </a:lvl1pPr>
          </a:lstStyle>
          <a:p>
            <a:r>
              <a:rPr lang="en-US" dirty="0"/>
              <a:t>Text</a:t>
            </a:r>
          </a:p>
        </p:txBody>
      </p:sp>
      <p:pic>
        <p:nvPicPr>
          <p:cNvPr id="2" name="Picture 1" descr="Logo&#10;&#10;Description automatically generated">
            <a:extLst>
              <a:ext uri="{FF2B5EF4-FFF2-40B4-BE49-F238E27FC236}">
                <a16:creationId xmlns:a16="http://schemas.microsoft.com/office/drawing/2014/main" id="{BFC4D280-A6B5-7E61-3966-53D7FDFF3DE9}"/>
              </a:ext>
            </a:extLst>
          </p:cNvPr>
          <p:cNvPicPr>
            <a:picLocks noChangeAspect="1"/>
          </p:cNvPicPr>
          <p:nvPr userDrawn="1"/>
        </p:nvPicPr>
        <p:blipFill>
          <a:blip r:embed="rId4"/>
          <a:stretch>
            <a:fillRect/>
          </a:stretch>
        </p:blipFill>
        <p:spPr>
          <a:xfrm>
            <a:off x="10796172" y="5700409"/>
            <a:ext cx="1250440" cy="1046120"/>
          </a:xfrm>
          <a:prstGeom prst="rect">
            <a:avLst/>
          </a:prstGeom>
        </p:spPr>
      </p:pic>
    </p:spTree>
    <p:extLst>
      <p:ext uri="{BB962C8B-B14F-4D97-AF65-F5344CB8AC3E}">
        <p14:creationId xmlns:p14="http://schemas.microsoft.com/office/powerpoint/2010/main" val="2272196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7D848D0-4D34-8B15-760B-C9531A030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800F6-0D75-6A30-EACF-F794BDFF1FF6}"/>
              </a:ext>
            </a:extLst>
          </p:cNvPr>
          <p:cNvSpPr>
            <a:spLocks noGrp="1"/>
          </p:cNvSpPr>
          <p:nvPr>
            <p:ph type="sldNum" sz="quarter" idx="12"/>
          </p:nvPr>
        </p:nvSpPr>
        <p:spPr>
          <a:xfrm>
            <a:off x="398930" y="6356350"/>
            <a:ext cx="372035" cy="365125"/>
          </a:xfrm>
        </p:spPr>
        <p:txBody>
          <a:bodyPr/>
          <a:lstStyle/>
          <a:p>
            <a:fld id="{2CD7BAFB-E023-1748-AA3B-8D0EA41B613D}" type="slidenum">
              <a:rPr lang="en-US" smtClean="0"/>
              <a:t>‹#›</a:t>
            </a:fld>
            <a:endParaRPr lang="en-US"/>
          </a:p>
        </p:txBody>
      </p:sp>
      <p:pic>
        <p:nvPicPr>
          <p:cNvPr id="7" name="Picture 6" descr="A red and black logo&#10;&#10;Description automatically generated with low confidence">
            <a:extLst>
              <a:ext uri="{FF2B5EF4-FFF2-40B4-BE49-F238E27FC236}">
                <a16:creationId xmlns:a16="http://schemas.microsoft.com/office/drawing/2014/main" id="{42381E36-32AD-E638-2AC2-CA859C8EFF57}"/>
              </a:ext>
            </a:extLst>
          </p:cNvPr>
          <p:cNvPicPr>
            <a:picLocks noChangeAspect="1"/>
          </p:cNvPicPr>
          <p:nvPr userDrawn="1"/>
        </p:nvPicPr>
        <p:blipFill>
          <a:blip r:embed="rId2">
            <a:alphaModFix amt="3000"/>
            <a:grayscl/>
            <a:extLst>
              <a:ext uri="{BEBA8EAE-BF5A-486C-A8C5-ECC9F3942E4B}">
                <a14:imgProps xmlns:a14="http://schemas.microsoft.com/office/drawing/2010/main">
                  <a14:imgLayer r:embed="rId3">
                    <a14:imgEffect>
                      <a14:artisticChalkSketch/>
                    </a14:imgEffect>
                  </a14:imgLayer>
                </a14:imgProps>
              </a:ext>
            </a:extLst>
          </a:blip>
          <a:stretch>
            <a:fillRect/>
          </a:stretch>
        </p:blipFill>
        <p:spPr>
          <a:xfrm>
            <a:off x="2730473" y="2651999"/>
            <a:ext cx="7197536" cy="2003315"/>
          </a:xfrm>
          <a:prstGeom prst="rect">
            <a:avLst/>
          </a:prstGeom>
        </p:spPr>
      </p:pic>
      <p:pic>
        <p:nvPicPr>
          <p:cNvPr id="58" name="Picture 57" descr="A picture containing outdoor object, star, night sky&#10;&#10;Description automatically generated">
            <a:extLst>
              <a:ext uri="{FF2B5EF4-FFF2-40B4-BE49-F238E27FC236}">
                <a16:creationId xmlns:a16="http://schemas.microsoft.com/office/drawing/2014/main" id="{C25A3E71-8546-5EF1-013B-8327225BA2A5}"/>
              </a:ext>
            </a:extLst>
          </p:cNvPr>
          <p:cNvPicPr>
            <a:picLocks noChangeAspect="1"/>
          </p:cNvPicPr>
          <p:nvPr userDrawn="1"/>
        </p:nvPicPr>
        <p:blipFill rotWithShape="1">
          <a:blip r:embed="rId4">
            <a:extLst>
              <a:ext uri="{BEBA8EAE-BF5A-486C-A8C5-ECC9F3942E4B}">
                <a14:imgProps xmlns:a14="http://schemas.microsoft.com/office/drawing/2010/main">
                  <a14:imgLayer r:embed="rId5">
                    <a14:imgEffect>
                      <a14:colorTemperature colorTemp="11200"/>
                    </a14:imgEffect>
                    <a14:imgEffect>
                      <a14:saturation sat="33000"/>
                    </a14:imgEffect>
                  </a14:imgLayer>
                </a14:imgProps>
              </a:ext>
            </a:extLst>
          </a:blip>
          <a:srcRect l="71480" t="-55" r="14540" b="55"/>
          <a:stretch/>
        </p:blipFill>
        <p:spPr>
          <a:xfrm rot="16200000">
            <a:off x="5637283" y="-5642944"/>
            <a:ext cx="903973" cy="12191998"/>
          </a:xfrm>
          <a:prstGeom prst="rect">
            <a:avLst/>
          </a:prstGeom>
          <a:effectLst/>
        </p:spPr>
      </p:pic>
      <p:pic>
        <p:nvPicPr>
          <p:cNvPr id="3" name="Picture 2" descr="Icon&#10;&#10;Description automatically generated">
            <a:extLst>
              <a:ext uri="{FF2B5EF4-FFF2-40B4-BE49-F238E27FC236}">
                <a16:creationId xmlns:a16="http://schemas.microsoft.com/office/drawing/2014/main" id="{82F7F048-223A-00E0-5FB6-0C27A833EBFA}"/>
              </a:ext>
            </a:extLst>
          </p:cNvPr>
          <p:cNvPicPr>
            <a:picLocks noChangeAspect="1"/>
          </p:cNvPicPr>
          <p:nvPr userDrawn="1"/>
        </p:nvPicPr>
        <p:blipFill>
          <a:blip r:embed="rId6"/>
          <a:stretch>
            <a:fillRect/>
          </a:stretch>
        </p:blipFill>
        <p:spPr>
          <a:xfrm>
            <a:off x="11079248" y="5900829"/>
            <a:ext cx="1069902" cy="903974"/>
          </a:xfrm>
          <a:prstGeom prst="rect">
            <a:avLst/>
          </a:prstGeom>
        </p:spPr>
      </p:pic>
      <p:sp>
        <p:nvSpPr>
          <p:cNvPr id="46" name="Title 1">
            <a:extLst>
              <a:ext uri="{FF2B5EF4-FFF2-40B4-BE49-F238E27FC236}">
                <a16:creationId xmlns:a16="http://schemas.microsoft.com/office/drawing/2014/main" id="{877450FA-CA77-BAED-0853-5BF29CD151FC}"/>
              </a:ext>
            </a:extLst>
          </p:cNvPr>
          <p:cNvSpPr>
            <a:spLocks noGrp="1"/>
          </p:cNvSpPr>
          <p:nvPr>
            <p:ph type="title" hasCustomPrompt="1"/>
          </p:nvPr>
        </p:nvSpPr>
        <p:spPr>
          <a:xfrm>
            <a:off x="398930" y="162416"/>
            <a:ext cx="10515600" cy="581278"/>
          </a:xfrm>
        </p:spPr>
        <p:txBody>
          <a:bodyPr/>
          <a:lstStyle>
            <a:lvl1pPr>
              <a:defRPr sz="4800" b="1">
                <a:solidFill>
                  <a:schemeClr val="bg1"/>
                </a:solidFill>
                <a:latin typeface="+mn-lt"/>
              </a:defRPr>
            </a:lvl1pPr>
          </a:lstStyle>
          <a:p>
            <a:r>
              <a:rPr lang="en-US" dirty="0"/>
              <a:t>Text</a:t>
            </a:r>
          </a:p>
        </p:txBody>
      </p:sp>
      <p:sp>
        <p:nvSpPr>
          <p:cNvPr id="45" name="TextBox 44">
            <a:extLst>
              <a:ext uri="{FF2B5EF4-FFF2-40B4-BE49-F238E27FC236}">
                <a16:creationId xmlns:a16="http://schemas.microsoft.com/office/drawing/2014/main" id="{62DF3C39-8DA4-A121-435F-6DD3E595F581}"/>
              </a:ext>
            </a:extLst>
          </p:cNvPr>
          <p:cNvSpPr txBox="1"/>
          <p:nvPr userDrawn="1"/>
        </p:nvSpPr>
        <p:spPr>
          <a:xfrm>
            <a:off x="8040519" y="6197237"/>
            <a:ext cx="2876550" cy="461665"/>
          </a:xfrm>
          <a:prstGeom prst="rect">
            <a:avLst/>
          </a:prstGeom>
          <a:noFill/>
          <a:ln>
            <a:noFill/>
          </a:ln>
        </p:spPr>
        <p:txBody>
          <a:bodyPr wrap="square">
            <a:spAutoFit/>
          </a:bodyPr>
          <a:lstStyle/>
          <a:p>
            <a:pPr algn="r"/>
            <a:r>
              <a:rPr lang="en-US" sz="1200" b="1" dirty="0">
                <a:solidFill>
                  <a:schemeClr val="tx1"/>
                </a:solidFill>
                <a:latin typeface="Arial" panose="020B0604020202020204" pitchFamily="34" charset="0"/>
                <a:cs typeface="Arial" panose="020B0604020202020204" pitchFamily="34" charset="0"/>
              </a:rPr>
              <a:t>National Aeronautics and </a:t>
            </a:r>
          </a:p>
          <a:p>
            <a:pPr algn="r"/>
            <a:r>
              <a:rPr lang="en-US" sz="1200" b="1" dirty="0">
                <a:solidFill>
                  <a:schemeClr val="tx1"/>
                </a:solidFill>
                <a:latin typeface="Arial" panose="020B0604020202020204" pitchFamily="34" charset="0"/>
                <a:cs typeface="Arial" panose="020B0604020202020204" pitchFamily="34" charset="0"/>
              </a:rPr>
              <a:t>Space Administration</a:t>
            </a:r>
          </a:p>
        </p:txBody>
      </p:sp>
      <p:cxnSp>
        <p:nvCxnSpPr>
          <p:cNvPr id="48" name="Straight Connector 47">
            <a:extLst>
              <a:ext uri="{FF2B5EF4-FFF2-40B4-BE49-F238E27FC236}">
                <a16:creationId xmlns:a16="http://schemas.microsoft.com/office/drawing/2014/main" id="{ACCD384B-21BB-9FFD-555B-EFE94881FAD0}"/>
              </a:ext>
            </a:extLst>
          </p:cNvPr>
          <p:cNvCxnSpPr>
            <a:cxnSpLocks/>
          </p:cNvCxnSpPr>
          <p:nvPr userDrawn="1"/>
        </p:nvCxnSpPr>
        <p:spPr>
          <a:xfrm>
            <a:off x="10971128" y="6015317"/>
            <a:ext cx="0" cy="71821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5344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7D848D0-4D34-8B15-760B-C9531A030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800F6-0D75-6A30-EACF-F794BDFF1FF6}"/>
              </a:ext>
            </a:extLst>
          </p:cNvPr>
          <p:cNvSpPr>
            <a:spLocks noGrp="1"/>
          </p:cNvSpPr>
          <p:nvPr>
            <p:ph type="sldNum" sz="quarter" idx="12"/>
          </p:nvPr>
        </p:nvSpPr>
        <p:spPr>
          <a:xfrm>
            <a:off x="398930" y="6356350"/>
            <a:ext cx="372035" cy="365125"/>
          </a:xfrm>
        </p:spPr>
        <p:txBody>
          <a:bodyPr/>
          <a:lstStyle/>
          <a:p>
            <a:fld id="{2CD7BAFB-E023-1748-AA3B-8D0EA41B613D}" type="slidenum">
              <a:rPr lang="en-US" smtClean="0"/>
              <a:t>‹#›</a:t>
            </a:fld>
            <a:endParaRPr lang="en-US"/>
          </a:p>
        </p:txBody>
      </p:sp>
      <p:pic>
        <p:nvPicPr>
          <p:cNvPr id="7" name="Picture 6" descr="A red and black logo&#10;&#10;Description automatically generated with low confidence">
            <a:extLst>
              <a:ext uri="{FF2B5EF4-FFF2-40B4-BE49-F238E27FC236}">
                <a16:creationId xmlns:a16="http://schemas.microsoft.com/office/drawing/2014/main" id="{42381E36-32AD-E638-2AC2-CA859C8EFF57}"/>
              </a:ext>
            </a:extLst>
          </p:cNvPr>
          <p:cNvPicPr>
            <a:picLocks noChangeAspect="1"/>
          </p:cNvPicPr>
          <p:nvPr userDrawn="1"/>
        </p:nvPicPr>
        <p:blipFill>
          <a:blip r:embed="rId2">
            <a:alphaModFix amt="3000"/>
            <a:grayscl/>
            <a:extLst>
              <a:ext uri="{BEBA8EAE-BF5A-486C-A8C5-ECC9F3942E4B}">
                <a14:imgProps xmlns:a14="http://schemas.microsoft.com/office/drawing/2010/main">
                  <a14:imgLayer r:embed="rId3">
                    <a14:imgEffect>
                      <a14:artisticChalkSketch/>
                    </a14:imgEffect>
                  </a14:imgLayer>
                </a14:imgProps>
              </a:ext>
            </a:extLst>
          </a:blip>
          <a:stretch>
            <a:fillRect/>
          </a:stretch>
        </p:blipFill>
        <p:spPr>
          <a:xfrm>
            <a:off x="2730473" y="2651999"/>
            <a:ext cx="7197536" cy="2003315"/>
          </a:xfrm>
          <a:prstGeom prst="rect">
            <a:avLst/>
          </a:prstGeom>
        </p:spPr>
      </p:pic>
      <p:pic>
        <p:nvPicPr>
          <p:cNvPr id="58" name="Picture 57" descr="A picture containing outdoor object, star, night sky&#10;&#10;Description automatically generated">
            <a:extLst>
              <a:ext uri="{FF2B5EF4-FFF2-40B4-BE49-F238E27FC236}">
                <a16:creationId xmlns:a16="http://schemas.microsoft.com/office/drawing/2014/main" id="{C25A3E71-8546-5EF1-013B-8327225BA2A5}"/>
              </a:ext>
            </a:extLst>
          </p:cNvPr>
          <p:cNvPicPr>
            <a:picLocks noChangeAspect="1"/>
          </p:cNvPicPr>
          <p:nvPr userDrawn="1"/>
        </p:nvPicPr>
        <p:blipFill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200"/>
                    </a14:imgEffect>
                    <a14:imgEffect>
                      <a14:saturation sat="33000"/>
                    </a14:imgEffect>
                  </a14:imgLayer>
                </a14:imgProps>
              </a:ext>
            </a:extLst>
          </a:blip>
          <a:srcRect l="71480" t="-55" r="14540" b="55"/>
          <a:stretch/>
        </p:blipFill>
        <p:spPr>
          <a:xfrm rot="16200000">
            <a:off x="5597253" y="-5602913"/>
            <a:ext cx="984034" cy="12191998"/>
          </a:xfrm>
          <a:prstGeom prst="rect">
            <a:avLst/>
          </a:prstGeom>
          <a:effectLst/>
        </p:spPr>
      </p:pic>
      <p:pic>
        <p:nvPicPr>
          <p:cNvPr id="3" name="Picture 2" descr="Icon&#10;&#10;Description automatically generated">
            <a:extLst>
              <a:ext uri="{FF2B5EF4-FFF2-40B4-BE49-F238E27FC236}">
                <a16:creationId xmlns:a16="http://schemas.microsoft.com/office/drawing/2014/main" id="{82F7F048-223A-00E0-5FB6-0C27A833EBFA}"/>
              </a:ext>
            </a:extLst>
          </p:cNvPr>
          <p:cNvPicPr>
            <a:picLocks noChangeAspect="1"/>
          </p:cNvPicPr>
          <p:nvPr userDrawn="1"/>
        </p:nvPicPr>
        <p:blipFill>
          <a:blip r:embed="rId6"/>
          <a:stretch>
            <a:fillRect/>
          </a:stretch>
        </p:blipFill>
        <p:spPr>
          <a:xfrm>
            <a:off x="11079248" y="5900829"/>
            <a:ext cx="1069902" cy="903974"/>
          </a:xfrm>
          <a:prstGeom prst="rect">
            <a:avLst/>
          </a:prstGeom>
        </p:spPr>
      </p:pic>
      <p:sp>
        <p:nvSpPr>
          <p:cNvPr id="46" name="Title 1">
            <a:extLst>
              <a:ext uri="{FF2B5EF4-FFF2-40B4-BE49-F238E27FC236}">
                <a16:creationId xmlns:a16="http://schemas.microsoft.com/office/drawing/2014/main" id="{877450FA-CA77-BAED-0853-5BF29CD151FC}"/>
              </a:ext>
            </a:extLst>
          </p:cNvPr>
          <p:cNvSpPr>
            <a:spLocks noGrp="1"/>
          </p:cNvSpPr>
          <p:nvPr>
            <p:ph type="title" hasCustomPrompt="1"/>
          </p:nvPr>
        </p:nvSpPr>
        <p:spPr>
          <a:xfrm>
            <a:off x="276225" y="194101"/>
            <a:ext cx="10515600" cy="581278"/>
          </a:xfrm>
        </p:spPr>
        <p:txBody>
          <a:bodyPr/>
          <a:lstStyle>
            <a:lvl1pPr>
              <a:defRPr sz="4800" b="1">
                <a:solidFill>
                  <a:schemeClr val="bg1"/>
                </a:solidFill>
                <a:latin typeface="+mn-lt"/>
              </a:defRPr>
            </a:lvl1pPr>
          </a:lstStyle>
          <a:p>
            <a:r>
              <a:rPr lang="en-US" dirty="0"/>
              <a:t>Text</a:t>
            </a:r>
          </a:p>
        </p:txBody>
      </p:sp>
      <p:sp>
        <p:nvSpPr>
          <p:cNvPr id="45" name="TextBox 44">
            <a:extLst>
              <a:ext uri="{FF2B5EF4-FFF2-40B4-BE49-F238E27FC236}">
                <a16:creationId xmlns:a16="http://schemas.microsoft.com/office/drawing/2014/main" id="{62DF3C39-8DA4-A121-435F-6DD3E595F581}"/>
              </a:ext>
            </a:extLst>
          </p:cNvPr>
          <p:cNvSpPr txBox="1"/>
          <p:nvPr userDrawn="1"/>
        </p:nvSpPr>
        <p:spPr>
          <a:xfrm>
            <a:off x="8040519" y="6197237"/>
            <a:ext cx="2876550" cy="461665"/>
          </a:xfrm>
          <a:prstGeom prst="rect">
            <a:avLst/>
          </a:prstGeom>
          <a:noFill/>
          <a:ln>
            <a:noFill/>
          </a:ln>
        </p:spPr>
        <p:txBody>
          <a:bodyPr wrap="square">
            <a:spAutoFit/>
          </a:bodyPr>
          <a:lstStyle/>
          <a:p>
            <a:pPr algn="r"/>
            <a:r>
              <a:rPr lang="en-US" sz="1200" b="1" dirty="0">
                <a:solidFill>
                  <a:schemeClr val="tx1"/>
                </a:solidFill>
                <a:latin typeface="Arial" panose="020B0604020202020204" pitchFamily="34" charset="0"/>
                <a:cs typeface="Arial" panose="020B0604020202020204" pitchFamily="34" charset="0"/>
              </a:rPr>
              <a:t>National Aeronautics and </a:t>
            </a:r>
          </a:p>
          <a:p>
            <a:pPr algn="r"/>
            <a:r>
              <a:rPr lang="en-US" sz="1200" b="1" dirty="0">
                <a:solidFill>
                  <a:schemeClr val="tx1"/>
                </a:solidFill>
                <a:latin typeface="Arial" panose="020B0604020202020204" pitchFamily="34" charset="0"/>
                <a:cs typeface="Arial" panose="020B0604020202020204" pitchFamily="34" charset="0"/>
              </a:rPr>
              <a:t>Space Administration</a:t>
            </a:r>
          </a:p>
        </p:txBody>
      </p:sp>
      <p:cxnSp>
        <p:nvCxnSpPr>
          <p:cNvPr id="48" name="Straight Connector 47">
            <a:extLst>
              <a:ext uri="{FF2B5EF4-FFF2-40B4-BE49-F238E27FC236}">
                <a16:creationId xmlns:a16="http://schemas.microsoft.com/office/drawing/2014/main" id="{ACCD384B-21BB-9FFD-555B-EFE94881FAD0}"/>
              </a:ext>
            </a:extLst>
          </p:cNvPr>
          <p:cNvCxnSpPr>
            <a:cxnSpLocks/>
          </p:cNvCxnSpPr>
          <p:nvPr userDrawn="1"/>
        </p:nvCxnSpPr>
        <p:spPr>
          <a:xfrm>
            <a:off x="10971128" y="6015317"/>
            <a:ext cx="0" cy="71821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0229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7D848D0-4D34-8B15-760B-C9531A030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800F6-0D75-6A30-EACF-F794BDFF1FF6}"/>
              </a:ext>
            </a:extLst>
          </p:cNvPr>
          <p:cNvSpPr>
            <a:spLocks noGrp="1"/>
          </p:cNvSpPr>
          <p:nvPr>
            <p:ph type="sldNum" sz="quarter" idx="12"/>
          </p:nvPr>
        </p:nvSpPr>
        <p:spPr>
          <a:xfrm>
            <a:off x="398930" y="6356350"/>
            <a:ext cx="372035" cy="365125"/>
          </a:xfrm>
        </p:spPr>
        <p:txBody>
          <a:bodyPr/>
          <a:lstStyle/>
          <a:p>
            <a:fld id="{2CD7BAFB-E023-1748-AA3B-8D0EA41B613D}" type="slidenum">
              <a:rPr lang="en-US" smtClean="0"/>
              <a:t>‹#›</a:t>
            </a:fld>
            <a:endParaRPr lang="en-US"/>
          </a:p>
        </p:txBody>
      </p:sp>
      <p:pic>
        <p:nvPicPr>
          <p:cNvPr id="7" name="Picture 6" descr="A red and black logo&#10;&#10;Description automatically generated with low confidence">
            <a:extLst>
              <a:ext uri="{FF2B5EF4-FFF2-40B4-BE49-F238E27FC236}">
                <a16:creationId xmlns:a16="http://schemas.microsoft.com/office/drawing/2014/main" id="{42381E36-32AD-E638-2AC2-CA859C8EFF57}"/>
              </a:ext>
            </a:extLst>
          </p:cNvPr>
          <p:cNvPicPr>
            <a:picLocks noChangeAspect="1"/>
          </p:cNvPicPr>
          <p:nvPr userDrawn="1"/>
        </p:nvPicPr>
        <p:blipFill>
          <a:blip r:embed="rId2">
            <a:alphaModFix amt="3000"/>
            <a:grayscl/>
            <a:extLst>
              <a:ext uri="{BEBA8EAE-BF5A-486C-A8C5-ECC9F3942E4B}">
                <a14:imgProps xmlns:a14="http://schemas.microsoft.com/office/drawing/2010/main">
                  <a14:imgLayer r:embed="rId3">
                    <a14:imgEffect>
                      <a14:artisticChalkSketch/>
                    </a14:imgEffect>
                  </a14:imgLayer>
                </a14:imgProps>
              </a:ext>
            </a:extLst>
          </a:blip>
          <a:stretch>
            <a:fillRect/>
          </a:stretch>
        </p:blipFill>
        <p:spPr>
          <a:xfrm>
            <a:off x="2730473" y="2651999"/>
            <a:ext cx="7197536" cy="2003315"/>
          </a:xfrm>
          <a:prstGeom prst="rect">
            <a:avLst/>
          </a:prstGeom>
        </p:spPr>
      </p:pic>
      <p:pic>
        <p:nvPicPr>
          <p:cNvPr id="3" name="Picture 2" descr="Icon&#10;&#10;Description automatically generated">
            <a:extLst>
              <a:ext uri="{FF2B5EF4-FFF2-40B4-BE49-F238E27FC236}">
                <a16:creationId xmlns:a16="http://schemas.microsoft.com/office/drawing/2014/main" id="{82F7F048-223A-00E0-5FB6-0C27A833EBFA}"/>
              </a:ext>
            </a:extLst>
          </p:cNvPr>
          <p:cNvPicPr>
            <a:picLocks noChangeAspect="1"/>
          </p:cNvPicPr>
          <p:nvPr userDrawn="1"/>
        </p:nvPicPr>
        <p:blipFill>
          <a:blip r:embed="rId4"/>
          <a:stretch>
            <a:fillRect/>
          </a:stretch>
        </p:blipFill>
        <p:spPr>
          <a:xfrm>
            <a:off x="11079248" y="5900829"/>
            <a:ext cx="1069902" cy="903974"/>
          </a:xfrm>
          <a:prstGeom prst="rect">
            <a:avLst/>
          </a:prstGeom>
        </p:spPr>
      </p:pic>
      <p:sp>
        <p:nvSpPr>
          <p:cNvPr id="45" name="TextBox 44">
            <a:extLst>
              <a:ext uri="{FF2B5EF4-FFF2-40B4-BE49-F238E27FC236}">
                <a16:creationId xmlns:a16="http://schemas.microsoft.com/office/drawing/2014/main" id="{62DF3C39-8DA4-A121-435F-6DD3E595F581}"/>
              </a:ext>
            </a:extLst>
          </p:cNvPr>
          <p:cNvSpPr txBox="1"/>
          <p:nvPr userDrawn="1"/>
        </p:nvSpPr>
        <p:spPr>
          <a:xfrm>
            <a:off x="8040519" y="6184537"/>
            <a:ext cx="2876550" cy="461665"/>
          </a:xfrm>
          <a:prstGeom prst="rect">
            <a:avLst/>
          </a:prstGeom>
          <a:noFill/>
          <a:ln>
            <a:noFill/>
          </a:ln>
        </p:spPr>
        <p:txBody>
          <a:bodyPr wrap="square">
            <a:spAutoFit/>
          </a:bodyPr>
          <a:lstStyle/>
          <a:p>
            <a:pPr algn="r"/>
            <a:r>
              <a:rPr lang="en-US" sz="1200" b="1" dirty="0">
                <a:solidFill>
                  <a:schemeClr val="tx1"/>
                </a:solidFill>
                <a:latin typeface="Arial" panose="020B0604020202020204" pitchFamily="34" charset="0"/>
                <a:cs typeface="Arial" panose="020B0604020202020204" pitchFamily="34" charset="0"/>
              </a:rPr>
              <a:t>National Aeronautics and </a:t>
            </a:r>
          </a:p>
          <a:p>
            <a:pPr algn="r"/>
            <a:r>
              <a:rPr lang="en-US" sz="1200" b="1" dirty="0">
                <a:solidFill>
                  <a:schemeClr val="tx1"/>
                </a:solidFill>
                <a:latin typeface="Arial" panose="020B0604020202020204" pitchFamily="34" charset="0"/>
                <a:cs typeface="Arial" panose="020B0604020202020204" pitchFamily="34" charset="0"/>
              </a:rPr>
              <a:t>Space Administration</a:t>
            </a:r>
          </a:p>
        </p:txBody>
      </p:sp>
      <p:cxnSp>
        <p:nvCxnSpPr>
          <p:cNvPr id="48" name="Straight Connector 47">
            <a:extLst>
              <a:ext uri="{FF2B5EF4-FFF2-40B4-BE49-F238E27FC236}">
                <a16:creationId xmlns:a16="http://schemas.microsoft.com/office/drawing/2014/main" id="{ACCD384B-21BB-9FFD-555B-EFE94881FAD0}"/>
              </a:ext>
            </a:extLst>
          </p:cNvPr>
          <p:cNvCxnSpPr>
            <a:cxnSpLocks/>
          </p:cNvCxnSpPr>
          <p:nvPr userDrawn="1"/>
        </p:nvCxnSpPr>
        <p:spPr>
          <a:xfrm>
            <a:off x="10971128" y="5938929"/>
            <a:ext cx="0" cy="83269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98DE2A4-B249-3836-29E1-AA5A19BFF5DE}"/>
              </a:ext>
            </a:extLst>
          </p:cNvPr>
          <p:cNvPicPr>
            <a:picLocks noChangeAspect="1"/>
          </p:cNvPicPr>
          <p:nvPr userDrawn="1"/>
        </p:nvPicPr>
        <p:blipFill rotWithShape="1">
          <a:blip r:embed="rId5"/>
          <a:srcRect t="26288" b="62533"/>
          <a:stretch/>
        </p:blipFill>
        <p:spPr>
          <a:xfrm>
            <a:off x="-2641600" y="0"/>
            <a:ext cx="14833600" cy="950963"/>
          </a:xfrm>
          <a:prstGeom prst="rect">
            <a:avLst/>
          </a:prstGeom>
        </p:spPr>
      </p:pic>
      <p:sp>
        <p:nvSpPr>
          <p:cNvPr id="46" name="Title 1">
            <a:extLst>
              <a:ext uri="{FF2B5EF4-FFF2-40B4-BE49-F238E27FC236}">
                <a16:creationId xmlns:a16="http://schemas.microsoft.com/office/drawing/2014/main" id="{877450FA-CA77-BAED-0853-5BF29CD151FC}"/>
              </a:ext>
            </a:extLst>
          </p:cNvPr>
          <p:cNvSpPr>
            <a:spLocks noGrp="1"/>
          </p:cNvSpPr>
          <p:nvPr>
            <p:ph type="title" hasCustomPrompt="1"/>
          </p:nvPr>
        </p:nvSpPr>
        <p:spPr>
          <a:xfrm>
            <a:off x="276225" y="194101"/>
            <a:ext cx="10515600" cy="581278"/>
          </a:xfrm>
        </p:spPr>
        <p:txBody>
          <a:bodyPr/>
          <a:lstStyle>
            <a:lvl1pPr>
              <a:defRPr sz="4800" b="1">
                <a:solidFill>
                  <a:schemeClr val="bg1"/>
                </a:solidFill>
                <a:latin typeface="+mn-lt"/>
              </a:defRPr>
            </a:lvl1pPr>
          </a:lstStyle>
          <a:p>
            <a:r>
              <a:rPr lang="en-US" dirty="0"/>
              <a:t>Text</a:t>
            </a:r>
          </a:p>
        </p:txBody>
      </p:sp>
    </p:spTree>
    <p:extLst>
      <p:ext uri="{BB962C8B-B14F-4D97-AF65-F5344CB8AC3E}">
        <p14:creationId xmlns:p14="http://schemas.microsoft.com/office/powerpoint/2010/main" val="2850091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3.33333E-6 -2.96296E-6 L 0.12382 -2.96296E-6 " pathEditMode="relative" rAng="0" ptsTypes="AA">
                                      <p:cBhvr>
                                        <p:cTn id="6" dur="40000" fill="hold"/>
                                        <p:tgtEl>
                                          <p:spTgt spid="2"/>
                                        </p:tgtEl>
                                        <p:attrNameLst>
                                          <p:attrName>ppt_x</p:attrName>
                                          <p:attrName>ppt_y</p:attrName>
                                        </p:attrNameLst>
                                      </p:cBhvr>
                                      <p:rCtr x="618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BE6023B-8576-BE69-B2D9-60354E9B03F8}"/>
              </a:ext>
            </a:extLst>
          </p:cNvPr>
          <p:cNvSpPr>
            <a:spLocks noGrp="1"/>
          </p:cNvSpPr>
          <p:nvPr>
            <p:ph type="dt" sz="half" idx="10"/>
          </p:nvPr>
        </p:nvSpPr>
        <p:spPr/>
        <p:txBody>
          <a:bodyPr/>
          <a:lstStyle/>
          <a:p>
            <a:fld id="{97191A25-AD65-44E6-9A5C-247D425E1EB6}" type="datetime1">
              <a:rPr lang="en-US" smtClean="0"/>
              <a:t>10/3/2023</a:t>
            </a:fld>
            <a:endParaRPr lang="en-US"/>
          </a:p>
        </p:txBody>
      </p:sp>
      <p:sp>
        <p:nvSpPr>
          <p:cNvPr id="5" name="Footer Placeholder 4">
            <a:extLst>
              <a:ext uri="{FF2B5EF4-FFF2-40B4-BE49-F238E27FC236}">
                <a16:creationId xmlns:a16="http://schemas.microsoft.com/office/drawing/2014/main" id="{87D848D0-4D34-8B15-760B-C9531A030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800F6-0D75-6A30-EACF-F794BDFF1FF6}"/>
              </a:ext>
            </a:extLst>
          </p:cNvPr>
          <p:cNvSpPr>
            <a:spLocks noGrp="1"/>
          </p:cNvSpPr>
          <p:nvPr>
            <p:ph type="sldNum" sz="quarter" idx="12"/>
          </p:nvPr>
        </p:nvSpPr>
        <p:spPr/>
        <p:txBody>
          <a:bodyPr/>
          <a:lstStyle/>
          <a:p>
            <a:fld id="{2CD7BAFB-E023-1748-AA3B-8D0EA41B613D}" type="slidenum">
              <a:rPr lang="en-US" smtClean="0"/>
              <a:t>‹#›</a:t>
            </a:fld>
            <a:endParaRPr lang="en-US"/>
          </a:p>
        </p:txBody>
      </p:sp>
      <p:pic>
        <p:nvPicPr>
          <p:cNvPr id="7" name="Picture 6" descr="A red and black logo&#10;&#10;Description automatically generated with low confidence">
            <a:extLst>
              <a:ext uri="{FF2B5EF4-FFF2-40B4-BE49-F238E27FC236}">
                <a16:creationId xmlns:a16="http://schemas.microsoft.com/office/drawing/2014/main" id="{42381E36-32AD-E638-2AC2-CA859C8EFF57}"/>
              </a:ext>
            </a:extLst>
          </p:cNvPr>
          <p:cNvPicPr>
            <a:picLocks noChangeAspect="1"/>
          </p:cNvPicPr>
          <p:nvPr userDrawn="1"/>
        </p:nvPicPr>
        <p:blipFill>
          <a:blip r:embed="rId2">
            <a:alphaModFix amt="3000"/>
            <a:extLst>
              <a:ext uri="{BEBA8EAE-BF5A-486C-A8C5-ECC9F3942E4B}">
                <a14:imgProps xmlns:a14="http://schemas.microsoft.com/office/drawing/2010/main">
                  <a14:imgLayer r:embed="rId3">
                    <a14:imgEffect>
                      <a14:artisticChalkSketch/>
                    </a14:imgEffect>
                  </a14:imgLayer>
                </a14:imgProps>
              </a:ext>
            </a:extLst>
          </a:blip>
          <a:stretch>
            <a:fillRect/>
          </a:stretch>
        </p:blipFill>
        <p:spPr>
          <a:xfrm>
            <a:off x="2730473" y="2651999"/>
            <a:ext cx="7197536" cy="2003315"/>
          </a:xfrm>
          <a:prstGeom prst="rect">
            <a:avLst/>
          </a:prstGeom>
        </p:spPr>
      </p:pic>
      <p:sp>
        <p:nvSpPr>
          <p:cNvPr id="8" name="Rectangle 7">
            <a:extLst>
              <a:ext uri="{FF2B5EF4-FFF2-40B4-BE49-F238E27FC236}">
                <a16:creationId xmlns:a16="http://schemas.microsoft.com/office/drawing/2014/main" id="{F2B31E63-E158-FD22-E1D3-88B9E6577E93}"/>
              </a:ext>
            </a:extLst>
          </p:cNvPr>
          <p:cNvSpPr/>
          <p:nvPr userDrawn="1"/>
        </p:nvSpPr>
        <p:spPr>
          <a:xfrm>
            <a:off x="-3154" y="-10096"/>
            <a:ext cx="12192000" cy="73573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4400" b="1" dirty="0">
                <a:solidFill>
                  <a:schemeClr val="bg1"/>
                </a:solidFill>
              </a:rPr>
              <a:t> </a:t>
            </a:r>
          </a:p>
        </p:txBody>
      </p:sp>
      <p:pic>
        <p:nvPicPr>
          <p:cNvPr id="9" name="Picture 8" descr="Logo&#10;&#10;Description automatically generated">
            <a:extLst>
              <a:ext uri="{FF2B5EF4-FFF2-40B4-BE49-F238E27FC236}">
                <a16:creationId xmlns:a16="http://schemas.microsoft.com/office/drawing/2014/main" id="{00F98CA0-56E3-479A-DEDB-A4E5A56954BB}"/>
              </a:ext>
            </a:extLst>
          </p:cNvPr>
          <p:cNvPicPr>
            <a:picLocks noChangeAspect="1"/>
          </p:cNvPicPr>
          <p:nvPr userDrawn="1"/>
        </p:nvPicPr>
        <p:blipFill>
          <a:blip r:embed="rId4">
            <a:alphaModFix/>
            <a:extLst>
              <a:ext uri="{BEBA8EAE-BF5A-486C-A8C5-ECC9F3942E4B}">
                <a14:imgProps xmlns:a14="http://schemas.microsoft.com/office/drawing/2010/main">
                  <a14:imgLayer r:embed="rId5">
                    <a14:imgEffect>
                      <a14:artisticCrisscrossEtching/>
                    </a14:imgEffect>
                    <a14:imgEffect>
                      <a14:colorTemperature colorTemp="11200"/>
                    </a14:imgEffect>
                    <a14:imgEffect>
                      <a14:saturation sat="400000"/>
                    </a14:imgEffect>
                  </a14:imgLayer>
                </a14:imgProps>
              </a:ext>
            </a:extLst>
          </a:blip>
          <a:stretch>
            <a:fillRect/>
          </a:stretch>
        </p:blipFill>
        <p:spPr>
          <a:xfrm>
            <a:off x="10268498" y="5608021"/>
            <a:ext cx="2332176" cy="1166088"/>
          </a:xfrm>
          <a:prstGeom prst="rect">
            <a:avLst/>
          </a:prstGeom>
        </p:spPr>
      </p:pic>
      <p:sp>
        <p:nvSpPr>
          <p:cNvPr id="10" name="5-Point Star 9">
            <a:extLst>
              <a:ext uri="{FF2B5EF4-FFF2-40B4-BE49-F238E27FC236}">
                <a16:creationId xmlns:a16="http://schemas.microsoft.com/office/drawing/2014/main" id="{72BBB4D5-5244-57B6-7735-D0060DA95A7E}"/>
              </a:ext>
            </a:extLst>
          </p:cNvPr>
          <p:cNvSpPr/>
          <p:nvPr userDrawn="1"/>
        </p:nvSpPr>
        <p:spPr>
          <a:xfrm flipH="1">
            <a:off x="69309" y="37968"/>
            <a:ext cx="99849" cy="68322"/>
          </a:xfrm>
          <a:prstGeom prst="star5">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218A8BA0-3FA9-6384-F4C9-D069E086CED8}"/>
              </a:ext>
            </a:extLst>
          </p:cNvPr>
          <p:cNvSpPr/>
          <p:nvPr userDrawn="1"/>
        </p:nvSpPr>
        <p:spPr>
          <a:xfrm flipH="1">
            <a:off x="838532" y="132932"/>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B7DEDA27-6762-9CB8-5162-8E265BD8F907}"/>
              </a:ext>
            </a:extLst>
          </p:cNvPr>
          <p:cNvSpPr/>
          <p:nvPr userDrawn="1"/>
        </p:nvSpPr>
        <p:spPr>
          <a:xfrm flipH="1">
            <a:off x="963854" y="550244"/>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13" name="5-Point Star 12">
            <a:extLst>
              <a:ext uri="{FF2B5EF4-FFF2-40B4-BE49-F238E27FC236}">
                <a16:creationId xmlns:a16="http://schemas.microsoft.com/office/drawing/2014/main" id="{FA5A0845-43AD-F451-47D5-5A7353672F68}"/>
              </a:ext>
            </a:extLst>
          </p:cNvPr>
          <p:cNvSpPr/>
          <p:nvPr userDrawn="1"/>
        </p:nvSpPr>
        <p:spPr>
          <a:xfrm flipH="1">
            <a:off x="2091312" y="591939"/>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B28F2929-2020-00F2-BEEE-24FEA025C2BB}"/>
              </a:ext>
            </a:extLst>
          </p:cNvPr>
          <p:cNvSpPr/>
          <p:nvPr userDrawn="1"/>
        </p:nvSpPr>
        <p:spPr>
          <a:xfrm flipH="1">
            <a:off x="1534510" y="394138"/>
            <a:ext cx="99849" cy="68322"/>
          </a:xfrm>
          <a:prstGeom prst="star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C898639A-1740-38DA-68D6-70C7F654420A}"/>
              </a:ext>
            </a:extLst>
          </p:cNvPr>
          <p:cNvSpPr/>
          <p:nvPr userDrawn="1"/>
        </p:nvSpPr>
        <p:spPr>
          <a:xfrm flipH="1">
            <a:off x="11592978" y="14851"/>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16" name="5-Point Star 15">
            <a:extLst>
              <a:ext uri="{FF2B5EF4-FFF2-40B4-BE49-F238E27FC236}">
                <a16:creationId xmlns:a16="http://schemas.microsoft.com/office/drawing/2014/main" id="{14C8181B-F197-D35C-B1AB-E692C8A6A789}"/>
              </a:ext>
            </a:extLst>
          </p:cNvPr>
          <p:cNvSpPr/>
          <p:nvPr userDrawn="1"/>
        </p:nvSpPr>
        <p:spPr>
          <a:xfrm flipH="1">
            <a:off x="9188869" y="356690"/>
            <a:ext cx="71305" cy="68321"/>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A0E469E6-A7D3-3221-5A06-C900899D1594}"/>
              </a:ext>
            </a:extLst>
          </p:cNvPr>
          <p:cNvSpPr/>
          <p:nvPr userDrawn="1"/>
        </p:nvSpPr>
        <p:spPr>
          <a:xfrm flipH="1">
            <a:off x="6832520" y="372026"/>
            <a:ext cx="99849" cy="68322"/>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4-Point Star 17">
            <a:extLst>
              <a:ext uri="{FF2B5EF4-FFF2-40B4-BE49-F238E27FC236}">
                <a16:creationId xmlns:a16="http://schemas.microsoft.com/office/drawing/2014/main" id="{EE1A08BE-0C46-1BF9-58EC-C8AF2D2BC2CD}"/>
              </a:ext>
            </a:extLst>
          </p:cNvPr>
          <p:cNvSpPr/>
          <p:nvPr userDrawn="1"/>
        </p:nvSpPr>
        <p:spPr>
          <a:xfrm>
            <a:off x="5971461" y="134925"/>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19" name="4-Point Star 18">
            <a:extLst>
              <a:ext uri="{FF2B5EF4-FFF2-40B4-BE49-F238E27FC236}">
                <a16:creationId xmlns:a16="http://schemas.microsoft.com/office/drawing/2014/main" id="{27BD1D60-1E60-C138-7D1B-CBB2F9E4B4ED}"/>
              </a:ext>
            </a:extLst>
          </p:cNvPr>
          <p:cNvSpPr/>
          <p:nvPr userDrawn="1"/>
        </p:nvSpPr>
        <p:spPr>
          <a:xfrm>
            <a:off x="9784313" y="544426"/>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4-Point Star 19">
            <a:extLst>
              <a:ext uri="{FF2B5EF4-FFF2-40B4-BE49-F238E27FC236}">
                <a16:creationId xmlns:a16="http://schemas.microsoft.com/office/drawing/2014/main" id="{68E11664-7A9E-E0E3-71C1-0D5ABBB9BF87}"/>
              </a:ext>
            </a:extLst>
          </p:cNvPr>
          <p:cNvSpPr/>
          <p:nvPr userDrawn="1"/>
        </p:nvSpPr>
        <p:spPr>
          <a:xfrm>
            <a:off x="11692827" y="544427"/>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4-Point Star 20">
            <a:extLst>
              <a:ext uri="{FF2B5EF4-FFF2-40B4-BE49-F238E27FC236}">
                <a16:creationId xmlns:a16="http://schemas.microsoft.com/office/drawing/2014/main" id="{FD79FDBD-E5FE-1BF8-597A-ED763DEE4138}"/>
              </a:ext>
            </a:extLst>
          </p:cNvPr>
          <p:cNvSpPr/>
          <p:nvPr userDrawn="1"/>
        </p:nvSpPr>
        <p:spPr>
          <a:xfrm>
            <a:off x="2443940" y="132932"/>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4-Point Star 21">
            <a:extLst>
              <a:ext uri="{FF2B5EF4-FFF2-40B4-BE49-F238E27FC236}">
                <a16:creationId xmlns:a16="http://schemas.microsoft.com/office/drawing/2014/main" id="{7EA20AA0-B475-5A8F-DE35-A8673702B342}"/>
              </a:ext>
            </a:extLst>
          </p:cNvPr>
          <p:cNvSpPr/>
          <p:nvPr userDrawn="1"/>
        </p:nvSpPr>
        <p:spPr>
          <a:xfrm>
            <a:off x="2168561" y="784444"/>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ACBEA8C-4E18-EB37-23C7-B61E3DD7A136}"/>
              </a:ext>
            </a:extLst>
          </p:cNvPr>
          <p:cNvSpPr/>
          <p:nvPr userDrawn="1"/>
        </p:nvSpPr>
        <p:spPr>
          <a:xfrm>
            <a:off x="296492" y="448265"/>
            <a:ext cx="4816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4-Point Star 23">
            <a:extLst>
              <a:ext uri="{FF2B5EF4-FFF2-40B4-BE49-F238E27FC236}">
                <a16:creationId xmlns:a16="http://schemas.microsoft.com/office/drawing/2014/main" id="{C8CD466F-DED6-0F21-F05B-782C67A9F251}"/>
              </a:ext>
            </a:extLst>
          </p:cNvPr>
          <p:cNvSpPr/>
          <p:nvPr userDrawn="1"/>
        </p:nvSpPr>
        <p:spPr>
          <a:xfrm>
            <a:off x="11048014" y="472130"/>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Explosion 1 24">
            <a:extLst>
              <a:ext uri="{FF2B5EF4-FFF2-40B4-BE49-F238E27FC236}">
                <a16:creationId xmlns:a16="http://schemas.microsoft.com/office/drawing/2014/main" id="{EEBE50CF-AD67-452A-5CFA-24CB90D64BBD}"/>
              </a:ext>
            </a:extLst>
          </p:cNvPr>
          <p:cNvSpPr/>
          <p:nvPr userDrawn="1"/>
        </p:nvSpPr>
        <p:spPr>
          <a:xfrm>
            <a:off x="10301156" y="107260"/>
            <a:ext cx="53960" cy="45719"/>
          </a:xfrm>
          <a:prstGeom prst="irregularSeal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A776BC9F-EAD7-F3A3-7B43-1B95292D7B64}"/>
              </a:ext>
            </a:extLst>
          </p:cNvPr>
          <p:cNvSpPr/>
          <p:nvPr userDrawn="1"/>
        </p:nvSpPr>
        <p:spPr>
          <a:xfrm flipH="1">
            <a:off x="6006904" y="570478"/>
            <a:ext cx="99849" cy="68322"/>
          </a:xfrm>
          <a:prstGeom prst="star5">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362318EE-0BFC-3C42-CBB1-534817DE893E}"/>
              </a:ext>
            </a:extLst>
          </p:cNvPr>
          <p:cNvSpPr/>
          <p:nvPr userDrawn="1"/>
        </p:nvSpPr>
        <p:spPr>
          <a:xfrm flipH="1">
            <a:off x="12088997" y="303704"/>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AD80E9C-4376-88EA-B4AA-53DFDD34F2AA}"/>
              </a:ext>
            </a:extLst>
          </p:cNvPr>
          <p:cNvSpPr/>
          <p:nvPr userDrawn="1"/>
        </p:nvSpPr>
        <p:spPr>
          <a:xfrm flipH="1">
            <a:off x="8869675" y="62363"/>
            <a:ext cx="99849" cy="68322"/>
          </a:xfrm>
          <a:prstGeom prst="star5">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A14DE248-6371-4025-866C-D9C2A51C01EC}"/>
              </a:ext>
            </a:extLst>
          </p:cNvPr>
          <p:cNvSpPr/>
          <p:nvPr userDrawn="1"/>
        </p:nvSpPr>
        <p:spPr>
          <a:xfrm flipH="1">
            <a:off x="6465566" y="404202"/>
            <a:ext cx="71305" cy="68321"/>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4-Point Star 29">
            <a:extLst>
              <a:ext uri="{FF2B5EF4-FFF2-40B4-BE49-F238E27FC236}">
                <a16:creationId xmlns:a16="http://schemas.microsoft.com/office/drawing/2014/main" id="{FA55FC6A-2ECC-D866-6DB1-86AEAC906A75}"/>
              </a:ext>
            </a:extLst>
          </p:cNvPr>
          <p:cNvSpPr/>
          <p:nvPr userDrawn="1"/>
        </p:nvSpPr>
        <p:spPr>
          <a:xfrm>
            <a:off x="7061010" y="591938"/>
            <a:ext cx="99849" cy="86603"/>
          </a:xfrm>
          <a:prstGeom prst="star4">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4-Point Star 30">
            <a:extLst>
              <a:ext uri="{FF2B5EF4-FFF2-40B4-BE49-F238E27FC236}">
                <a16:creationId xmlns:a16="http://schemas.microsoft.com/office/drawing/2014/main" id="{55290C6A-5E67-2BB3-A6C1-71F0B400F558}"/>
              </a:ext>
            </a:extLst>
          </p:cNvPr>
          <p:cNvSpPr/>
          <p:nvPr userDrawn="1"/>
        </p:nvSpPr>
        <p:spPr>
          <a:xfrm>
            <a:off x="8969524" y="591939"/>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32" name="4-Point Star 31">
            <a:extLst>
              <a:ext uri="{FF2B5EF4-FFF2-40B4-BE49-F238E27FC236}">
                <a16:creationId xmlns:a16="http://schemas.microsoft.com/office/drawing/2014/main" id="{B1C0C5BA-9AD6-E992-2602-94ADBC7C2DFB}"/>
              </a:ext>
            </a:extLst>
          </p:cNvPr>
          <p:cNvSpPr/>
          <p:nvPr userDrawn="1"/>
        </p:nvSpPr>
        <p:spPr>
          <a:xfrm>
            <a:off x="6359532" y="111471"/>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33" name="4-Point Star 32">
            <a:extLst>
              <a:ext uri="{FF2B5EF4-FFF2-40B4-BE49-F238E27FC236}">
                <a16:creationId xmlns:a16="http://schemas.microsoft.com/office/drawing/2014/main" id="{E63B0D81-8AAD-933A-151B-D42FF563C6C7}"/>
              </a:ext>
            </a:extLst>
          </p:cNvPr>
          <p:cNvSpPr/>
          <p:nvPr userDrawn="1"/>
        </p:nvSpPr>
        <p:spPr>
          <a:xfrm>
            <a:off x="8324711" y="519642"/>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sion 1 33">
            <a:extLst>
              <a:ext uri="{FF2B5EF4-FFF2-40B4-BE49-F238E27FC236}">
                <a16:creationId xmlns:a16="http://schemas.microsoft.com/office/drawing/2014/main" id="{1F0E60AC-19B7-FFE4-4367-58C24B58A7A0}"/>
              </a:ext>
            </a:extLst>
          </p:cNvPr>
          <p:cNvSpPr/>
          <p:nvPr userDrawn="1"/>
        </p:nvSpPr>
        <p:spPr>
          <a:xfrm>
            <a:off x="7577853" y="154772"/>
            <a:ext cx="53960" cy="45719"/>
          </a:xfrm>
          <a:prstGeom prst="irregularSeal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E06CB6CC-4488-9199-D540-28C6600D45C3}"/>
              </a:ext>
            </a:extLst>
          </p:cNvPr>
          <p:cNvSpPr/>
          <p:nvPr userDrawn="1"/>
        </p:nvSpPr>
        <p:spPr>
          <a:xfrm flipH="1">
            <a:off x="2582802" y="546219"/>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8AA56C8D-7E24-4AF4-4E08-192E7A31A683}"/>
              </a:ext>
            </a:extLst>
          </p:cNvPr>
          <p:cNvSpPr/>
          <p:nvPr userDrawn="1"/>
        </p:nvSpPr>
        <p:spPr>
          <a:xfrm flipH="1">
            <a:off x="2026000" y="348418"/>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689DC454-C230-2479-F7E7-AC19D34B3C9A}"/>
              </a:ext>
            </a:extLst>
          </p:cNvPr>
          <p:cNvSpPr/>
          <p:nvPr userDrawn="1"/>
        </p:nvSpPr>
        <p:spPr>
          <a:xfrm flipH="1">
            <a:off x="5445573" y="38104"/>
            <a:ext cx="99849" cy="6832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1270D52F-5BAF-871E-AD61-2C2C6AA0239E}"/>
              </a:ext>
            </a:extLst>
          </p:cNvPr>
          <p:cNvSpPr/>
          <p:nvPr userDrawn="1"/>
        </p:nvSpPr>
        <p:spPr>
          <a:xfrm flipH="1">
            <a:off x="3041464" y="379943"/>
            <a:ext cx="71305" cy="68321"/>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39" name="4-Point Star 38">
            <a:extLst>
              <a:ext uri="{FF2B5EF4-FFF2-40B4-BE49-F238E27FC236}">
                <a16:creationId xmlns:a16="http://schemas.microsoft.com/office/drawing/2014/main" id="{3416555A-E702-A2B7-425C-D50A6835D6A7}"/>
              </a:ext>
            </a:extLst>
          </p:cNvPr>
          <p:cNvSpPr/>
          <p:nvPr userDrawn="1"/>
        </p:nvSpPr>
        <p:spPr>
          <a:xfrm>
            <a:off x="3636908" y="567679"/>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4-Point Star 39">
            <a:extLst>
              <a:ext uri="{FF2B5EF4-FFF2-40B4-BE49-F238E27FC236}">
                <a16:creationId xmlns:a16="http://schemas.microsoft.com/office/drawing/2014/main" id="{749A2FDD-1B15-3A96-B80A-26EF8D42EDD0}"/>
              </a:ext>
            </a:extLst>
          </p:cNvPr>
          <p:cNvSpPr/>
          <p:nvPr userDrawn="1"/>
        </p:nvSpPr>
        <p:spPr>
          <a:xfrm>
            <a:off x="5545422" y="567680"/>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4-Point Star 40">
            <a:extLst>
              <a:ext uri="{FF2B5EF4-FFF2-40B4-BE49-F238E27FC236}">
                <a16:creationId xmlns:a16="http://schemas.microsoft.com/office/drawing/2014/main" id="{E2BFD3B0-9DB0-69D0-2E9B-16ABD5CE6345}"/>
              </a:ext>
            </a:extLst>
          </p:cNvPr>
          <p:cNvSpPr/>
          <p:nvPr userDrawn="1"/>
        </p:nvSpPr>
        <p:spPr>
          <a:xfrm>
            <a:off x="2935430" y="87212"/>
            <a:ext cx="99849" cy="86603"/>
          </a:xfrm>
          <a:prstGeom prst="star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2370F"/>
              </a:solidFill>
            </a:endParaRPr>
          </a:p>
        </p:txBody>
      </p:sp>
      <p:sp>
        <p:nvSpPr>
          <p:cNvPr id="42" name="4-Point Star 41">
            <a:extLst>
              <a:ext uri="{FF2B5EF4-FFF2-40B4-BE49-F238E27FC236}">
                <a16:creationId xmlns:a16="http://schemas.microsoft.com/office/drawing/2014/main" id="{8F658D1C-F46B-3233-EF88-D84A40AB4CA8}"/>
              </a:ext>
            </a:extLst>
          </p:cNvPr>
          <p:cNvSpPr/>
          <p:nvPr userDrawn="1"/>
        </p:nvSpPr>
        <p:spPr>
          <a:xfrm>
            <a:off x="2660051" y="738724"/>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4-Point Star 42">
            <a:extLst>
              <a:ext uri="{FF2B5EF4-FFF2-40B4-BE49-F238E27FC236}">
                <a16:creationId xmlns:a16="http://schemas.microsoft.com/office/drawing/2014/main" id="{19AA79F9-236E-D411-33D1-0AFB9E9E77A2}"/>
              </a:ext>
            </a:extLst>
          </p:cNvPr>
          <p:cNvSpPr/>
          <p:nvPr userDrawn="1"/>
        </p:nvSpPr>
        <p:spPr>
          <a:xfrm>
            <a:off x="4900609" y="495383"/>
            <a:ext cx="99849" cy="86603"/>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Explosion 1 43">
            <a:extLst>
              <a:ext uri="{FF2B5EF4-FFF2-40B4-BE49-F238E27FC236}">
                <a16:creationId xmlns:a16="http://schemas.microsoft.com/office/drawing/2014/main" id="{AA6FD875-3A32-7A98-BF75-3D0AD7AB3099}"/>
              </a:ext>
            </a:extLst>
          </p:cNvPr>
          <p:cNvSpPr/>
          <p:nvPr userDrawn="1"/>
        </p:nvSpPr>
        <p:spPr>
          <a:xfrm>
            <a:off x="4153751" y="130513"/>
            <a:ext cx="53960" cy="45719"/>
          </a:xfrm>
          <a:prstGeom prst="irregularSeal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itle 1">
            <a:extLst>
              <a:ext uri="{FF2B5EF4-FFF2-40B4-BE49-F238E27FC236}">
                <a16:creationId xmlns:a16="http://schemas.microsoft.com/office/drawing/2014/main" id="{877450FA-CA77-BAED-0853-5BF29CD151FC}"/>
              </a:ext>
            </a:extLst>
          </p:cNvPr>
          <p:cNvSpPr>
            <a:spLocks noGrp="1"/>
          </p:cNvSpPr>
          <p:nvPr>
            <p:ph type="title" hasCustomPrompt="1"/>
          </p:nvPr>
        </p:nvSpPr>
        <p:spPr>
          <a:xfrm>
            <a:off x="280572" y="111471"/>
            <a:ext cx="10515600" cy="581278"/>
          </a:xfrm>
        </p:spPr>
        <p:txBody>
          <a:bodyPr/>
          <a:lstStyle>
            <a:lvl1pPr>
              <a:defRPr sz="4800" b="1">
                <a:solidFill>
                  <a:srgbClr val="FF6C4D"/>
                </a:solidFill>
                <a:latin typeface="+mn-lt"/>
              </a:defRPr>
            </a:lvl1pPr>
          </a:lstStyle>
          <a:p>
            <a:r>
              <a:rPr lang="en-US" dirty="0"/>
              <a:t>Text</a:t>
            </a:r>
          </a:p>
        </p:txBody>
      </p:sp>
    </p:spTree>
    <p:extLst>
      <p:ext uri="{BB962C8B-B14F-4D97-AF65-F5344CB8AC3E}">
        <p14:creationId xmlns:p14="http://schemas.microsoft.com/office/powerpoint/2010/main" val="1793457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7A6A-44CE-6437-4A9E-D7D128B519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A7F37C-102C-CABE-D823-9D9C90B4E6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512377-E3DF-F1F3-51A9-07D643DF54AC}"/>
              </a:ext>
            </a:extLst>
          </p:cNvPr>
          <p:cNvSpPr>
            <a:spLocks noGrp="1"/>
          </p:cNvSpPr>
          <p:nvPr>
            <p:ph type="dt" sz="half" idx="10"/>
          </p:nvPr>
        </p:nvSpPr>
        <p:spPr/>
        <p:txBody>
          <a:bodyPr/>
          <a:lstStyle/>
          <a:p>
            <a:fld id="{2C0E78CA-5F3E-4764-B8F9-0630D588B151}" type="datetime1">
              <a:rPr lang="en-US" smtClean="0"/>
              <a:t>10/3/2023</a:t>
            </a:fld>
            <a:endParaRPr lang="en-US"/>
          </a:p>
        </p:txBody>
      </p:sp>
      <p:sp>
        <p:nvSpPr>
          <p:cNvPr id="5" name="Footer Placeholder 4">
            <a:extLst>
              <a:ext uri="{FF2B5EF4-FFF2-40B4-BE49-F238E27FC236}">
                <a16:creationId xmlns:a16="http://schemas.microsoft.com/office/drawing/2014/main" id="{40C9FFAA-3FB0-13C9-F480-73AAB55E35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315316-2211-4E22-31B2-184D11AB294E}"/>
              </a:ext>
            </a:extLst>
          </p:cNvPr>
          <p:cNvSpPr>
            <a:spLocks noGrp="1"/>
          </p:cNvSpPr>
          <p:nvPr>
            <p:ph type="sldNum" sz="quarter" idx="12"/>
          </p:nvPr>
        </p:nvSpPr>
        <p:spPr/>
        <p:txBody>
          <a:bodyPr/>
          <a:lstStyle/>
          <a:p>
            <a:fld id="{2CD7BAFB-E023-1748-AA3B-8D0EA41B613D}" type="slidenum">
              <a:rPr lang="en-US" smtClean="0"/>
              <a:t>‹#›</a:t>
            </a:fld>
            <a:endParaRPr lang="en-US"/>
          </a:p>
        </p:txBody>
      </p:sp>
    </p:spTree>
    <p:extLst>
      <p:ext uri="{BB962C8B-B14F-4D97-AF65-F5344CB8AC3E}">
        <p14:creationId xmlns:p14="http://schemas.microsoft.com/office/powerpoint/2010/main" val="4148165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5537D-7B6C-66F6-5E90-B20C05DDA3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C1E118-4690-7F3D-CFB2-B9FBFF9EAF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84ADE5-E99A-3542-6F84-C5FB50966E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51B5E5-1C8F-D333-334B-D2B8A505D641}"/>
              </a:ext>
            </a:extLst>
          </p:cNvPr>
          <p:cNvSpPr>
            <a:spLocks noGrp="1"/>
          </p:cNvSpPr>
          <p:nvPr>
            <p:ph type="dt" sz="half" idx="10"/>
          </p:nvPr>
        </p:nvSpPr>
        <p:spPr/>
        <p:txBody>
          <a:bodyPr/>
          <a:lstStyle/>
          <a:p>
            <a:fld id="{2E156AA8-A8E2-4312-94DB-4B8734FB40E0}" type="datetime1">
              <a:rPr lang="en-US" smtClean="0"/>
              <a:t>10/3/2023</a:t>
            </a:fld>
            <a:endParaRPr lang="en-US"/>
          </a:p>
        </p:txBody>
      </p:sp>
      <p:sp>
        <p:nvSpPr>
          <p:cNvPr id="6" name="Footer Placeholder 5">
            <a:extLst>
              <a:ext uri="{FF2B5EF4-FFF2-40B4-BE49-F238E27FC236}">
                <a16:creationId xmlns:a16="http://schemas.microsoft.com/office/drawing/2014/main" id="{DA9263A8-4F98-A23B-F0BF-CF5DC5781F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93A172-74CA-3989-45A4-BEDF8765DEE7}"/>
              </a:ext>
            </a:extLst>
          </p:cNvPr>
          <p:cNvSpPr>
            <a:spLocks noGrp="1"/>
          </p:cNvSpPr>
          <p:nvPr>
            <p:ph type="sldNum" sz="quarter" idx="12"/>
          </p:nvPr>
        </p:nvSpPr>
        <p:spPr/>
        <p:txBody>
          <a:bodyPr/>
          <a:lstStyle/>
          <a:p>
            <a:fld id="{2CD7BAFB-E023-1748-AA3B-8D0EA41B613D}" type="slidenum">
              <a:rPr lang="en-US" smtClean="0"/>
              <a:t>‹#›</a:t>
            </a:fld>
            <a:endParaRPr lang="en-US"/>
          </a:p>
        </p:txBody>
      </p:sp>
    </p:spTree>
    <p:extLst>
      <p:ext uri="{BB962C8B-B14F-4D97-AF65-F5344CB8AC3E}">
        <p14:creationId xmlns:p14="http://schemas.microsoft.com/office/powerpoint/2010/main" val="738116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C5DB2-6D53-525F-5DE1-1230005461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98C277-5A66-D526-9DF0-6FCC54BB6E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496FB0-9E89-C1FC-CA93-809BEFBABD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489EB5-EB75-D4F7-5501-4F8A775C45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6570FD-DEFE-974D-2007-D2A084462F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FE3925-3F07-CE20-6948-575C87F70AA5}"/>
              </a:ext>
            </a:extLst>
          </p:cNvPr>
          <p:cNvSpPr>
            <a:spLocks noGrp="1"/>
          </p:cNvSpPr>
          <p:nvPr>
            <p:ph type="dt" sz="half" idx="10"/>
          </p:nvPr>
        </p:nvSpPr>
        <p:spPr/>
        <p:txBody>
          <a:bodyPr/>
          <a:lstStyle/>
          <a:p>
            <a:fld id="{A341C2E6-BC1C-4642-BAC2-718AF546A9A5}" type="datetime1">
              <a:rPr lang="en-US" smtClean="0"/>
              <a:t>10/3/2023</a:t>
            </a:fld>
            <a:endParaRPr lang="en-US"/>
          </a:p>
        </p:txBody>
      </p:sp>
      <p:sp>
        <p:nvSpPr>
          <p:cNvPr id="8" name="Footer Placeholder 7">
            <a:extLst>
              <a:ext uri="{FF2B5EF4-FFF2-40B4-BE49-F238E27FC236}">
                <a16:creationId xmlns:a16="http://schemas.microsoft.com/office/drawing/2014/main" id="{1001F8FF-0A9A-108A-6B6D-4EE5284497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D795C9-EF89-94CF-9DCA-6A983EB11DB4}"/>
              </a:ext>
            </a:extLst>
          </p:cNvPr>
          <p:cNvSpPr>
            <a:spLocks noGrp="1"/>
          </p:cNvSpPr>
          <p:nvPr>
            <p:ph type="sldNum" sz="quarter" idx="12"/>
          </p:nvPr>
        </p:nvSpPr>
        <p:spPr/>
        <p:txBody>
          <a:bodyPr/>
          <a:lstStyle/>
          <a:p>
            <a:fld id="{2CD7BAFB-E023-1748-AA3B-8D0EA41B613D}" type="slidenum">
              <a:rPr lang="en-US" smtClean="0"/>
              <a:t>‹#›</a:t>
            </a:fld>
            <a:endParaRPr lang="en-US"/>
          </a:p>
        </p:txBody>
      </p:sp>
    </p:spTree>
    <p:extLst>
      <p:ext uri="{BB962C8B-B14F-4D97-AF65-F5344CB8AC3E}">
        <p14:creationId xmlns:p14="http://schemas.microsoft.com/office/powerpoint/2010/main" val="1082072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67945-CB09-7F96-D7CA-E4E53332AC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BA0FDC-A733-C8DC-5A51-561DC60CB6F4}"/>
              </a:ext>
            </a:extLst>
          </p:cNvPr>
          <p:cNvSpPr>
            <a:spLocks noGrp="1"/>
          </p:cNvSpPr>
          <p:nvPr>
            <p:ph type="dt" sz="half" idx="10"/>
          </p:nvPr>
        </p:nvSpPr>
        <p:spPr/>
        <p:txBody>
          <a:bodyPr/>
          <a:lstStyle/>
          <a:p>
            <a:fld id="{ED724A06-C6F7-4ED9-8428-10BEDCEC7A24}" type="datetime1">
              <a:rPr lang="en-US" smtClean="0"/>
              <a:t>10/3/2023</a:t>
            </a:fld>
            <a:endParaRPr lang="en-US"/>
          </a:p>
        </p:txBody>
      </p:sp>
      <p:sp>
        <p:nvSpPr>
          <p:cNvPr id="4" name="Footer Placeholder 3">
            <a:extLst>
              <a:ext uri="{FF2B5EF4-FFF2-40B4-BE49-F238E27FC236}">
                <a16:creationId xmlns:a16="http://schemas.microsoft.com/office/drawing/2014/main" id="{C7EDF670-86F6-4086-9BDD-2827F1E73C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65F9C6-F3F8-40BF-6E9C-F38048FABB13}"/>
              </a:ext>
            </a:extLst>
          </p:cNvPr>
          <p:cNvSpPr>
            <a:spLocks noGrp="1"/>
          </p:cNvSpPr>
          <p:nvPr>
            <p:ph type="sldNum" sz="quarter" idx="12"/>
          </p:nvPr>
        </p:nvSpPr>
        <p:spPr/>
        <p:txBody>
          <a:bodyPr/>
          <a:lstStyle/>
          <a:p>
            <a:fld id="{2CD7BAFB-E023-1748-AA3B-8D0EA41B613D}" type="slidenum">
              <a:rPr lang="en-US" smtClean="0"/>
              <a:t>‹#›</a:t>
            </a:fld>
            <a:endParaRPr lang="en-US"/>
          </a:p>
        </p:txBody>
      </p:sp>
    </p:spTree>
    <p:extLst>
      <p:ext uri="{BB962C8B-B14F-4D97-AF65-F5344CB8AC3E}">
        <p14:creationId xmlns:p14="http://schemas.microsoft.com/office/powerpoint/2010/main" val="3571606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856AE7-9160-8FD1-AE41-AF17949F7BEC}"/>
              </a:ext>
            </a:extLst>
          </p:cNvPr>
          <p:cNvSpPr>
            <a:spLocks noGrp="1"/>
          </p:cNvSpPr>
          <p:nvPr>
            <p:ph type="dt" sz="half" idx="10"/>
          </p:nvPr>
        </p:nvSpPr>
        <p:spPr/>
        <p:txBody>
          <a:bodyPr/>
          <a:lstStyle/>
          <a:p>
            <a:fld id="{3628CC52-FB4C-434F-A4BF-DCA22236B85E}" type="datetime1">
              <a:rPr lang="en-US" smtClean="0"/>
              <a:t>10/3/2023</a:t>
            </a:fld>
            <a:endParaRPr lang="en-US"/>
          </a:p>
        </p:txBody>
      </p:sp>
      <p:sp>
        <p:nvSpPr>
          <p:cNvPr id="3" name="Footer Placeholder 2">
            <a:extLst>
              <a:ext uri="{FF2B5EF4-FFF2-40B4-BE49-F238E27FC236}">
                <a16:creationId xmlns:a16="http://schemas.microsoft.com/office/drawing/2014/main" id="{8F765EDD-BC7F-5693-EC99-015F90C77E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D57B4A-D7FF-7C34-DC2B-74BC0DA2596F}"/>
              </a:ext>
            </a:extLst>
          </p:cNvPr>
          <p:cNvSpPr>
            <a:spLocks noGrp="1"/>
          </p:cNvSpPr>
          <p:nvPr>
            <p:ph type="sldNum" sz="quarter" idx="12"/>
          </p:nvPr>
        </p:nvSpPr>
        <p:spPr/>
        <p:txBody>
          <a:bodyPr/>
          <a:lstStyle/>
          <a:p>
            <a:fld id="{2CD7BAFB-E023-1748-AA3B-8D0EA41B613D}" type="slidenum">
              <a:rPr lang="en-US" smtClean="0"/>
              <a:t>‹#›</a:t>
            </a:fld>
            <a:endParaRPr lang="en-US"/>
          </a:p>
        </p:txBody>
      </p:sp>
    </p:spTree>
    <p:extLst>
      <p:ext uri="{BB962C8B-B14F-4D97-AF65-F5344CB8AC3E}">
        <p14:creationId xmlns:p14="http://schemas.microsoft.com/office/powerpoint/2010/main" val="661547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15DB7-5756-7FB2-6117-91640827E4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427D18-A356-C67E-6BE5-CF7B6251DA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4A6F7-0AE4-E2A7-7C3C-800DCFB3F8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889BA2-3104-CD6E-9900-B44EF3F2AFE8}"/>
              </a:ext>
            </a:extLst>
          </p:cNvPr>
          <p:cNvSpPr>
            <a:spLocks noGrp="1"/>
          </p:cNvSpPr>
          <p:nvPr>
            <p:ph type="dt" sz="half" idx="10"/>
          </p:nvPr>
        </p:nvSpPr>
        <p:spPr/>
        <p:txBody>
          <a:bodyPr/>
          <a:lstStyle/>
          <a:p>
            <a:fld id="{D7710E52-0612-4E63-8BA9-3EB744FA023C}" type="datetime1">
              <a:rPr lang="en-US" smtClean="0"/>
              <a:t>10/3/2023</a:t>
            </a:fld>
            <a:endParaRPr lang="en-US"/>
          </a:p>
        </p:txBody>
      </p:sp>
      <p:sp>
        <p:nvSpPr>
          <p:cNvPr id="6" name="Footer Placeholder 5">
            <a:extLst>
              <a:ext uri="{FF2B5EF4-FFF2-40B4-BE49-F238E27FC236}">
                <a16:creationId xmlns:a16="http://schemas.microsoft.com/office/drawing/2014/main" id="{FF322F23-BB9C-8D6D-F4A4-A10495A504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C1C69F-2014-E124-D1CF-DD1D71BF2295}"/>
              </a:ext>
            </a:extLst>
          </p:cNvPr>
          <p:cNvSpPr>
            <a:spLocks noGrp="1"/>
          </p:cNvSpPr>
          <p:nvPr>
            <p:ph type="sldNum" sz="quarter" idx="12"/>
          </p:nvPr>
        </p:nvSpPr>
        <p:spPr/>
        <p:txBody>
          <a:bodyPr/>
          <a:lstStyle/>
          <a:p>
            <a:fld id="{2CD7BAFB-E023-1748-AA3B-8D0EA41B613D}" type="slidenum">
              <a:rPr lang="en-US" smtClean="0"/>
              <a:t>‹#›</a:t>
            </a:fld>
            <a:endParaRPr lang="en-US"/>
          </a:p>
        </p:txBody>
      </p:sp>
    </p:spTree>
    <p:extLst>
      <p:ext uri="{BB962C8B-B14F-4D97-AF65-F5344CB8AC3E}">
        <p14:creationId xmlns:p14="http://schemas.microsoft.com/office/powerpoint/2010/main" val="1725682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B8ED9-9C15-A13B-C05E-CACE09FB62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894468-3237-6EC4-E60B-4E3BE77708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79757FF-7833-C472-6E36-9A40D057FD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A05475-7CC5-488A-4157-9703D4EED5C6}"/>
              </a:ext>
            </a:extLst>
          </p:cNvPr>
          <p:cNvSpPr>
            <a:spLocks noGrp="1"/>
          </p:cNvSpPr>
          <p:nvPr>
            <p:ph type="dt" sz="half" idx="10"/>
          </p:nvPr>
        </p:nvSpPr>
        <p:spPr/>
        <p:txBody>
          <a:bodyPr/>
          <a:lstStyle/>
          <a:p>
            <a:fld id="{830B4AEC-F6F8-465E-9163-8683DC02AD78}" type="datetime1">
              <a:rPr lang="en-US" smtClean="0"/>
              <a:t>10/3/2023</a:t>
            </a:fld>
            <a:endParaRPr lang="en-US"/>
          </a:p>
        </p:txBody>
      </p:sp>
      <p:sp>
        <p:nvSpPr>
          <p:cNvPr id="6" name="Footer Placeholder 5">
            <a:extLst>
              <a:ext uri="{FF2B5EF4-FFF2-40B4-BE49-F238E27FC236}">
                <a16:creationId xmlns:a16="http://schemas.microsoft.com/office/drawing/2014/main" id="{0162A3F1-5A38-C7B9-0EDB-2B69A91810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DF52DD-AF58-9F61-4ABE-35713259CD92}"/>
              </a:ext>
            </a:extLst>
          </p:cNvPr>
          <p:cNvSpPr>
            <a:spLocks noGrp="1"/>
          </p:cNvSpPr>
          <p:nvPr>
            <p:ph type="sldNum" sz="quarter" idx="12"/>
          </p:nvPr>
        </p:nvSpPr>
        <p:spPr/>
        <p:txBody>
          <a:bodyPr/>
          <a:lstStyle/>
          <a:p>
            <a:fld id="{2CD7BAFB-E023-1748-AA3B-8D0EA41B613D}" type="slidenum">
              <a:rPr lang="en-US" smtClean="0"/>
              <a:t>‹#›</a:t>
            </a:fld>
            <a:endParaRPr lang="en-US"/>
          </a:p>
        </p:txBody>
      </p:sp>
    </p:spTree>
    <p:extLst>
      <p:ext uri="{BB962C8B-B14F-4D97-AF65-F5344CB8AC3E}">
        <p14:creationId xmlns:p14="http://schemas.microsoft.com/office/powerpoint/2010/main" val="1013909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2413-947D-9395-5E7C-0092C8E61D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C4DF85-E0DA-124B-5202-AA6A9E97B3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96C524-19B1-B44E-3E8C-9EA3A0624DDF}"/>
              </a:ext>
            </a:extLst>
          </p:cNvPr>
          <p:cNvSpPr>
            <a:spLocks noGrp="1"/>
          </p:cNvSpPr>
          <p:nvPr>
            <p:ph type="dt" sz="half" idx="10"/>
          </p:nvPr>
        </p:nvSpPr>
        <p:spPr/>
        <p:txBody>
          <a:bodyPr/>
          <a:lstStyle/>
          <a:p>
            <a:fld id="{8951BAD4-DE48-4A3A-8BB5-1380E727BECD}" type="datetime1">
              <a:rPr lang="en-US" smtClean="0"/>
              <a:t>10/3/2023</a:t>
            </a:fld>
            <a:endParaRPr lang="en-US"/>
          </a:p>
        </p:txBody>
      </p:sp>
      <p:sp>
        <p:nvSpPr>
          <p:cNvPr id="5" name="Footer Placeholder 4">
            <a:extLst>
              <a:ext uri="{FF2B5EF4-FFF2-40B4-BE49-F238E27FC236}">
                <a16:creationId xmlns:a16="http://schemas.microsoft.com/office/drawing/2014/main" id="{A438F5A9-0C08-9DA7-FABA-8412EC41AD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B9034-FED3-0AC8-001C-61B154D31051}"/>
              </a:ext>
            </a:extLst>
          </p:cNvPr>
          <p:cNvSpPr>
            <a:spLocks noGrp="1"/>
          </p:cNvSpPr>
          <p:nvPr>
            <p:ph type="sldNum" sz="quarter" idx="12"/>
          </p:nvPr>
        </p:nvSpPr>
        <p:spPr/>
        <p:txBody>
          <a:bodyPr/>
          <a:lstStyle/>
          <a:p>
            <a:fld id="{2CD7BAFB-E023-1748-AA3B-8D0EA41B613D}" type="slidenum">
              <a:rPr lang="en-US" smtClean="0"/>
              <a:t>‹#›</a:t>
            </a:fld>
            <a:endParaRPr lang="en-US"/>
          </a:p>
        </p:txBody>
      </p:sp>
    </p:spTree>
    <p:extLst>
      <p:ext uri="{BB962C8B-B14F-4D97-AF65-F5344CB8AC3E}">
        <p14:creationId xmlns:p14="http://schemas.microsoft.com/office/powerpoint/2010/main" val="14796497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830412-7D6E-D859-8A7D-EE6983652A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71B5A4-7F17-48DE-4B7C-254FC6816F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2D4806-EC70-668C-F6C1-D85934167AF5}"/>
              </a:ext>
            </a:extLst>
          </p:cNvPr>
          <p:cNvSpPr>
            <a:spLocks noGrp="1"/>
          </p:cNvSpPr>
          <p:nvPr>
            <p:ph type="dt" sz="half" idx="10"/>
          </p:nvPr>
        </p:nvSpPr>
        <p:spPr/>
        <p:txBody>
          <a:bodyPr/>
          <a:lstStyle/>
          <a:p>
            <a:fld id="{1F690B9C-A36A-41FB-B2F8-BF3ADCAB8CF9}" type="datetime1">
              <a:rPr lang="en-US" smtClean="0"/>
              <a:t>10/3/2023</a:t>
            </a:fld>
            <a:endParaRPr lang="en-US"/>
          </a:p>
        </p:txBody>
      </p:sp>
      <p:sp>
        <p:nvSpPr>
          <p:cNvPr id="5" name="Footer Placeholder 4">
            <a:extLst>
              <a:ext uri="{FF2B5EF4-FFF2-40B4-BE49-F238E27FC236}">
                <a16:creationId xmlns:a16="http://schemas.microsoft.com/office/drawing/2014/main" id="{40700D78-1907-CAD6-8D5C-928E4C3212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149935-E4FF-D85F-5759-818CE15CC27E}"/>
              </a:ext>
            </a:extLst>
          </p:cNvPr>
          <p:cNvSpPr>
            <a:spLocks noGrp="1"/>
          </p:cNvSpPr>
          <p:nvPr>
            <p:ph type="sldNum" sz="quarter" idx="12"/>
          </p:nvPr>
        </p:nvSpPr>
        <p:spPr/>
        <p:txBody>
          <a:bodyPr/>
          <a:lstStyle/>
          <a:p>
            <a:fld id="{2CD7BAFB-E023-1748-AA3B-8D0EA41B613D}" type="slidenum">
              <a:rPr lang="en-US" smtClean="0"/>
              <a:t>‹#›</a:t>
            </a:fld>
            <a:endParaRPr lang="en-US"/>
          </a:p>
        </p:txBody>
      </p:sp>
    </p:spTree>
    <p:extLst>
      <p:ext uri="{BB962C8B-B14F-4D97-AF65-F5344CB8AC3E}">
        <p14:creationId xmlns:p14="http://schemas.microsoft.com/office/powerpoint/2010/main" val="2071243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C9D852-3AD5-BFB5-FD88-3FA21C3502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C1724E-2023-4CB2-8F0A-84401C2AF9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563165-E771-7C8B-F97F-8E2633499C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AF0A0F-12A7-4FD9-A310-C91472CE8783}" type="datetime1">
              <a:rPr lang="en-US" smtClean="0"/>
              <a:t>10/3/2023</a:t>
            </a:fld>
            <a:endParaRPr lang="en-US"/>
          </a:p>
        </p:txBody>
      </p:sp>
      <p:sp>
        <p:nvSpPr>
          <p:cNvPr id="5" name="Footer Placeholder 4">
            <a:extLst>
              <a:ext uri="{FF2B5EF4-FFF2-40B4-BE49-F238E27FC236}">
                <a16:creationId xmlns:a16="http://schemas.microsoft.com/office/drawing/2014/main" id="{21BD8907-D5C3-118C-D5E7-9386E5BA4D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C66F97-3E75-8906-98CD-A077DDF446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7BAFB-E023-1748-AA3B-8D0EA41B613D}" type="slidenum">
              <a:rPr lang="en-US" smtClean="0"/>
              <a:t>‹#›</a:t>
            </a:fld>
            <a:endParaRPr lang="en-US"/>
          </a:p>
        </p:txBody>
      </p:sp>
    </p:spTree>
    <p:extLst>
      <p:ext uri="{BB962C8B-B14F-4D97-AF65-F5344CB8AC3E}">
        <p14:creationId xmlns:p14="http://schemas.microsoft.com/office/powerpoint/2010/main" val="316119234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2" r:id="rId4"/>
    <p:sldLayoutId id="2147483663" r:id="rId5"/>
    <p:sldLayoutId id="2147483664" r:id="rId6"/>
    <p:sldLayoutId id="2147483661"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png"/><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G"/></Relationships>
</file>

<file path=ppt/slides/_rels/slide11.xml.rels><?xml version="1.0" encoding="UTF-8" standalone="yes"?>
<Relationships xmlns="http://schemas.openxmlformats.org/package/2006/relationships"><Relationship Id="rId8" Type="http://schemas.openxmlformats.org/officeDocument/2006/relationships/image" Target="../media/image47.png"/><Relationship Id="rId3" Type="http://schemas.microsoft.com/office/2007/relationships/media" Target="../media/media2.wmv"/><Relationship Id="rId7"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wmv"/><Relationship Id="rId11" Type="http://schemas.openxmlformats.org/officeDocument/2006/relationships/image" Target="../media/image50.png"/><Relationship Id="rId5" Type="http://schemas.microsoft.com/office/2007/relationships/media" Target="../media/media3.wmv"/><Relationship Id="rId10" Type="http://schemas.openxmlformats.org/officeDocument/2006/relationships/image" Target="../media/image49.png"/><Relationship Id="rId4" Type="http://schemas.openxmlformats.org/officeDocument/2006/relationships/video" Target="../media/media2.wmv"/><Relationship Id="rId9" Type="http://schemas.openxmlformats.org/officeDocument/2006/relationships/image" Target="../media/image48.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39B8A9-27D3-46B6-4BB2-FFBCC1B31D83}"/>
              </a:ext>
            </a:extLst>
          </p:cNvPr>
          <p:cNvGrpSpPr/>
          <p:nvPr/>
        </p:nvGrpSpPr>
        <p:grpSpPr>
          <a:xfrm>
            <a:off x="5374440" y="1073523"/>
            <a:ext cx="6186475" cy="2779138"/>
            <a:chOff x="3761206" y="716219"/>
            <a:chExt cx="4983143" cy="2120900"/>
          </a:xfrm>
        </p:grpSpPr>
        <p:pic>
          <p:nvPicPr>
            <p:cNvPr id="5" name="Picture 4">
              <a:extLst>
                <a:ext uri="{FF2B5EF4-FFF2-40B4-BE49-F238E27FC236}">
                  <a16:creationId xmlns:a16="http://schemas.microsoft.com/office/drawing/2014/main" id="{AE1311D4-3629-5502-0714-3CFE473891EC}"/>
                </a:ext>
              </a:extLst>
            </p:cNvPr>
            <p:cNvPicPr>
              <a:picLocks noChangeAspect="1"/>
            </p:cNvPicPr>
            <p:nvPr userDrawn="1"/>
          </p:nvPicPr>
          <p:blipFill>
            <a:blip r:embed="rId2"/>
            <a:stretch>
              <a:fillRect/>
            </a:stretch>
          </p:blipFill>
          <p:spPr>
            <a:xfrm>
              <a:off x="5088255" y="930910"/>
              <a:ext cx="787400" cy="774700"/>
            </a:xfrm>
            <a:prstGeom prst="rect">
              <a:avLst/>
            </a:prstGeom>
          </p:spPr>
        </p:pic>
        <p:pic>
          <p:nvPicPr>
            <p:cNvPr id="6" name="Picture 5">
              <a:extLst>
                <a:ext uri="{FF2B5EF4-FFF2-40B4-BE49-F238E27FC236}">
                  <a16:creationId xmlns:a16="http://schemas.microsoft.com/office/drawing/2014/main" id="{0062A7E6-68FE-C70C-498B-2A8A577B7BCB}"/>
                </a:ext>
              </a:extLst>
            </p:cNvPr>
            <p:cNvPicPr>
              <a:picLocks noChangeAspect="1"/>
            </p:cNvPicPr>
            <p:nvPr userDrawn="1"/>
          </p:nvPicPr>
          <p:blipFill>
            <a:blip r:embed="rId3"/>
            <a:stretch>
              <a:fillRect/>
            </a:stretch>
          </p:blipFill>
          <p:spPr>
            <a:xfrm rot="20357980">
              <a:off x="6558251" y="716219"/>
              <a:ext cx="2186098" cy="2120900"/>
            </a:xfrm>
            <a:prstGeom prst="rect">
              <a:avLst/>
            </a:prstGeom>
          </p:spPr>
        </p:pic>
        <p:pic>
          <p:nvPicPr>
            <p:cNvPr id="7" name="Picture 6">
              <a:extLst>
                <a:ext uri="{FF2B5EF4-FFF2-40B4-BE49-F238E27FC236}">
                  <a16:creationId xmlns:a16="http://schemas.microsoft.com/office/drawing/2014/main" id="{046864F0-AA05-1B2E-5FC0-5C12DDFDD44F}"/>
                </a:ext>
              </a:extLst>
            </p:cNvPr>
            <p:cNvPicPr>
              <a:picLocks noChangeAspect="1"/>
            </p:cNvPicPr>
            <p:nvPr userDrawn="1"/>
          </p:nvPicPr>
          <p:blipFill>
            <a:blip r:embed="rId4"/>
            <a:stretch>
              <a:fillRect/>
            </a:stretch>
          </p:blipFill>
          <p:spPr>
            <a:xfrm>
              <a:off x="3761206" y="2026497"/>
              <a:ext cx="1028700" cy="635000"/>
            </a:xfrm>
            <a:prstGeom prst="rect">
              <a:avLst/>
            </a:prstGeom>
          </p:spPr>
        </p:pic>
      </p:grpSp>
      <p:cxnSp>
        <p:nvCxnSpPr>
          <p:cNvPr id="8" name="Straight Connector 7">
            <a:extLst>
              <a:ext uri="{FF2B5EF4-FFF2-40B4-BE49-F238E27FC236}">
                <a16:creationId xmlns:a16="http://schemas.microsoft.com/office/drawing/2014/main" id="{ADB98A13-2C4E-F498-90AD-AE9880FD83C2}"/>
              </a:ext>
            </a:extLst>
          </p:cNvPr>
          <p:cNvCxnSpPr>
            <a:cxnSpLocks/>
          </p:cNvCxnSpPr>
          <p:nvPr/>
        </p:nvCxnSpPr>
        <p:spPr>
          <a:xfrm>
            <a:off x="2409" y="4584868"/>
            <a:ext cx="1219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35EAE6D-A96A-6FFE-8ED0-A6E090B49631}"/>
              </a:ext>
            </a:extLst>
          </p:cNvPr>
          <p:cNvSpPr txBox="1"/>
          <p:nvPr/>
        </p:nvSpPr>
        <p:spPr>
          <a:xfrm>
            <a:off x="227504" y="2083882"/>
            <a:ext cx="9150897" cy="646331"/>
          </a:xfrm>
          <a:prstGeom prst="rect">
            <a:avLst/>
          </a:prstGeom>
          <a:noFill/>
        </p:spPr>
        <p:txBody>
          <a:bodyPr wrap="square">
            <a:spAutoFit/>
          </a:bodyPr>
          <a:lstStyle/>
          <a:p>
            <a:r>
              <a:rPr lang="en-US" sz="36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Non-volatile Reconfigurable Optics </a:t>
            </a:r>
            <a:endParaRPr lang="en-US" sz="35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10" name="Straight Connector 9">
            <a:extLst>
              <a:ext uri="{FF2B5EF4-FFF2-40B4-BE49-F238E27FC236}">
                <a16:creationId xmlns:a16="http://schemas.microsoft.com/office/drawing/2014/main" id="{4191F6A1-F953-AEED-BA3C-11A4604E5E31}"/>
              </a:ext>
            </a:extLst>
          </p:cNvPr>
          <p:cNvCxnSpPr>
            <a:cxnSpLocks/>
          </p:cNvCxnSpPr>
          <p:nvPr/>
        </p:nvCxnSpPr>
        <p:spPr>
          <a:xfrm>
            <a:off x="0" y="4547798"/>
            <a:ext cx="1219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A271619-75C0-403A-2B3F-039F707E7749}"/>
              </a:ext>
            </a:extLst>
          </p:cNvPr>
          <p:cNvSpPr/>
          <p:nvPr/>
        </p:nvSpPr>
        <p:spPr>
          <a:xfrm>
            <a:off x="803711" y="4255410"/>
            <a:ext cx="2627972" cy="6377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444619C-8697-575B-7C49-667FD55B4DC0}"/>
              </a:ext>
            </a:extLst>
          </p:cNvPr>
          <p:cNvSpPr txBox="1"/>
          <p:nvPr/>
        </p:nvSpPr>
        <p:spPr>
          <a:xfrm>
            <a:off x="847252" y="4268110"/>
            <a:ext cx="2540888" cy="523220"/>
          </a:xfrm>
          <a:prstGeom prst="rect">
            <a:avLst/>
          </a:prstGeom>
          <a:noFill/>
        </p:spPr>
        <p:txBody>
          <a:bodyPr wrap="none" rtlCol="0">
            <a:spAutoFit/>
          </a:bodyPr>
          <a:lstStyle/>
          <a:p>
            <a:r>
              <a:rPr lang="en-US" sz="2800" b="1" dirty="0"/>
              <a:t>Kiumars Aryana</a:t>
            </a:r>
          </a:p>
        </p:txBody>
      </p:sp>
      <p:sp>
        <p:nvSpPr>
          <p:cNvPr id="13" name="TextBox 12">
            <a:extLst>
              <a:ext uri="{FF2B5EF4-FFF2-40B4-BE49-F238E27FC236}">
                <a16:creationId xmlns:a16="http://schemas.microsoft.com/office/drawing/2014/main" id="{47BDEFC8-52E4-F72B-CDCC-C823BC5D98FB}"/>
              </a:ext>
            </a:extLst>
          </p:cNvPr>
          <p:cNvSpPr txBox="1"/>
          <p:nvPr/>
        </p:nvSpPr>
        <p:spPr>
          <a:xfrm>
            <a:off x="804065" y="4792562"/>
            <a:ext cx="9787619" cy="923330"/>
          </a:xfrm>
          <a:prstGeom prst="rect">
            <a:avLst/>
          </a:prstGeom>
          <a:noFill/>
        </p:spPr>
        <p:txBody>
          <a:bodyPr wrap="square" rtlCol="0">
            <a:spAutoFit/>
          </a:bodyPr>
          <a:lstStyle/>
          <a:p>
            <a:r>
              <a:rPr lang="en-US" dirty="0"/>
              <a:t>Postdoctoral Fellow, Advanced Measurements and Data Systems Branch (ADMSB)</a:t>
            </a:r>
          </a:p>
          <a:p>
            <a:r>
              <a:rPr lang="en-US" dirty="0"/>
              <a:t>NASA Langley Research Center</a:t>
            </a:r>
          </a:p>
          <a:p>
            <a:r>
              <a:rPr lang="en-US" dirty="0"/>
              <a:t>Advisor: Dr. Hyun Jung Kim</a:t>
            </a:r>
          </a:p>
        </p:txBody>
      </p:sp>
      <p:pic>
        <p:nvPicPr>
          <p:cNvPr id="14" name="Picture 13">
            <a:extLst>
              <a:ext uri="{FF2B5EF4-FFF2-40B4-BE49-F238E27FC236}">
                <a16:creationId xmlns:a16="http://schemas.microsoft.com/office/drawing/2014/main" id="{CD83F661-20B9-477F-8363-04FE90ABFF1C}"/>
              </a:ext>
            </a:extLst>
          </p:cNvPr>
          <p:cNvPicPr>
            <a:picLocks noChangeAspect="1"/>
          </p:cNvPicPr>
          <p:nvPr/>
        </p:nvPicPr>
        <p:blipFill>
          <a:blip r:embed="rId5"/>
          <a:stretch>
            <a:fillRect/>
          </a:stretch>
        </p:blipFill>
        <p:spPr>
          <a:xfrm>
            <a:off x="9041433" y="1862899"/>
            <a:ext cx="3102798" cy="941539"/>
          </a:xfrm>
          <a:prstGeom prst="rect">
            <a:avLst/>
          </a:prstGeom>
        </p:spPr>
      </p:pic>
      <p:sp>
        <p:nvSpPr>
          <p:cNvPr id="15" name="Slide Number Placeholder 1">
            <a:extLst>
              <a:ext uri="{FF2B5EF4-FFF2-40B4-BE49-F238E27FC236}">
                <a16:creationId xmlns:a16="http://schemas.microsoft.com/office/drawing/2014/main" id="{58303C40-9E42-9BBD-91FA-9DDF59240D67}"/>
              </a:ext>
            </a:extLst>
          </p:cNvPr>
          <p:cNvSpPr txBox="1">
            <a:spLocks/>
          </p:cNvSpPr>
          <p:nvPr/>
        </p:nvSpPr>
        <p:spPr>
          <a:xfrm>
            <a:off x="398930" y="6356350"/>
            <a:ext cx="372035"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D7BAFB-E023-1748-AA3B-8D0EA41B613D}" type="slidenum">
              <a:rPr lang="en-US" smtClean="0"/>
              <a:pPr/>
              <a:t>1</a:t>
            </a:fld>
            <a:endParaRPr lang="en-US"/>
          </a:p>
        </p:txBody>
      </p:sp>
    </p:spTree>
    <p:extLst>
      <p:ext uri="{BB962C8B-B14F-4D97-AF65-F5344CB8AC3E}">
        <p14:creationId xmlns:p14="http://schemas.microsoft.com/office/powerpoint/2010/main" val="288829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2.91667E-6 3.33333E-6 L -0.02877 3.33333E-6 " pathEditMode="relative" rAng="0" ptsTypes="AA">
                                      <p:cBhvr>
                                        <p:cTn id="6" dur="10000" fill="hold"/>
                                        <p:tgtEl>
                                          <p:spTgt spid="4"/>
                                        </p:tgtEl>
                                        <p:attrNameLst>
                                          <p:attrName>ppt_x</p:attrName>
                                          <p:attrName>ppt_y</p:attrName>
                                        </p:attrNameLst>
                                      </p:cBhvr>
                                      <p:rCtr x="-144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EF39D1-1BC0-ED04-EC0B-6A70ADC5B83A}"/>
              </a:ext>
            </a:extLst>
          </p:cNvPr>
          <p:cNvSpPr>
            <a:spLocks noGrp="1"/>
          </p:cNvSpPr>
          <p:nvPr>
            <p:ph type="sldNum" sz="quarter" idx="12"/>
          </p:nvPr>
        </p:nvSpPr>
        <p:spPr/>
        <p:txBody>
          <a:bodyPr/>
          <a:lstStyle/>
          <a:p>
            <a:fld id="{2CD7BAFB-E023-1748-AA3B-8D0EA41B613D}" type="slidenum">
              <a:rPr lang="en-US" smtClean="0"/>
              <a:t>2</a:t>
            </a:fld>
            <a:endParaRPr lang="en-US"/>
          </a:p>
        </p:txBody>
      </p:sp>
      <p:sp>
        <p:nvSpPr>
          <p:cNvPr id="9" name="Title 8">
            <a:extLst>
              <a:ext uri="{FF2B5EF4-FFF2-40B4-BE49-F238E27FC236}">
                <a16:creationId xmlns:a16="http://schemas.microsoft.com/office/drawing/2014/main" id="{C770F043-DD18-9F2B-E7D6-B611EE11EC7D}"/>
              </a:ext>
            </a:extLst>
          </p:cNvPr>
          <p:cNvSpPr>
            <a:spLocks noGrp="1"/>
          </p:cNvSpPr>
          <p:nvPr>
            <p:ph type="title"/>
          </p:nvPr>
        </p:nvSpPr>
        <p:spPr/>
        <p:txBody>
          <a:bodyPr>
            <a:normAutofit fontScale="90000"/>
          </a:bodyPr>
          <a:lstStyle/>
          <a:p>
            <a:r>
              <a:rPr lang="en-US" dirty="0"/>
              <a:t>Tunable Optics for Space Explorations</a:t>
            </a:r>
          </a:p>
        </p:txBody>
      </p:sp>
      <p:pic>
        <p:nvPicPr>
          <p:cNvPr id="10" name="Picture 9" descr="Diagram&#10;&#10;Description automatically generated">
            <a:extLst>
              <a:ext uri="{FF2B5EF4-FFF2-40B4-BE49-F238E27FC236}">
                <a16:creationId xmlns:a16="http://schemas.microsoft.com/office/drawing/2014/main" id="{C2431BD5-FF18-2519-3AC5-F1DD2EB4E622}"/>
              </a:ext>
            </a:extLst>
          </p:cNvPr>
          <p:cNvPicPr>
            <a:picLocks noChangeAspect="1"/>
          </p:cNvPicPr>
          <p:nvPr/>
        </p:nvPicPr>
        <p:blipFill>
          <a:blip r:embed="rId2"/>
          <a:stretch>
            <a:fillRect/>
          </a:stretch>
        </p:blipFill>
        <p:spPr>
          <a:xfrm>
            <a:off x="5963308" y="1144281"/>
            <a:ext cx="6014106" cy="4706693"/>
          </a:xfrm>
          <a:prstGeom prst="rect">
            <a:avLst/>
          </a:prstGeom>
        </p:spPr>
      </p:pic>
      <p:pic>
        <p:nvPicPr>
          <p:cNvPr id="11" name="Picture 10" descr="A picture containing diagram&#10;&#10;Description automatically generated">
            <a:extLst>
              <a:ext uri="{FF2B5EF4-FFF2-40B4-BE49-F238E27FC236}">
                <a16:creationId xmlns:a16="http://schemas.microsoft.com/office/drawing/2014/main" id="{48D65D24-6B1C-21A2-0282-DD067B09FE3A}"/>
              </a:ext>
            </a:extLst>
          </p:cNvPr>
          <p:cNvPicPr>
            <a:picLocks noChangeAspect="1"/>
          </p:cNvPicPr>
          <p:nvPr/>
        </p:nvPicPr>
        <p:blipFill>
          <a:blip r:embed="rId3"/>
          <a:stretch>
            <a:fillRect/>
          </a:stretch>
        </p:blipFill>
        <p:spPr>
          <a:xfrm>
            <a:off x="7790255" y="2452488"/>
            <a:ext cx="2409731" cy="2249778"/>
          </a:xfrm>
          <a:prstGeom prst="rect">
            <a:avLst/>
          </a:prstGeom>
        </p:spPr>
      </p:pic>
      <p:pic>
        <p:nvPicPr>
          <p:cNvPr id="12" name="Picture 11">
            <a:extLst>
              <a:ext uri="{FF2B5EF4-FFF2-40B4-BE49-F238E27FC236}">
                <a16:creationId xmlns:a16="http://schemas.microsoft.com/office/drawing/2014/main" id="{C33D4878-E0D3-0EA1-6BD7-C796F4D24583}"/>
              </a:ext>
            </a:extLst>
          </p:cNvPr>
          <p:cNvPicPr>
            <a:picLocks noChangeAspect="1"/>
          </p:cNvPicPr>
          <p:nvPr/>
        </p:nvPicPr>
        <p:blipFill rotWithShape="1">
          <a:blip r:embed="rId4"/>
          <a:srcRect b="3746"/>
          <a:stretch/>
        </p:blipFill>
        <p:spPr>
          <a:xfrm>
            <a:off x="3081388" y="1134657"/>
            <a:ext cx="2750070" cy="2503125"/>
          </a:xfrm>
          <a:prstGeom prst="rect">
            <a:avLst/>
          </a:prstGeom>
        </p:spPr>
      </p:pic>
      <p:pic>
        <p:nvPicPr>
          <p:cNvPr id="13" name="Picture 12">
            <a:extLst>
              <a:ext uri="{FF2B5EF4-FFF2-40B4-BE49-F238E27FC236}">
                <a16:creationId xmlns:a16="http://schemas.microsoft.com/office/drawing/2014/main" id="{54E9BDD2-3748-D074-1EEB-D80E83A856A8}"/>
              </a:ext>
            </a:extLst>
          </p:cNvPr>
          <p:cNvPicPr>
            <a:picLocks noChangeAspect="1"/>
          </p:cNvPicPr>
          <p:nvPr/>
        </p:nvPicPr>
        <p:blipFill>
          <a:blip r:embed="rId5"/>
          <a:stretch>
            <a:fillRect/>
          </a:stretch>
        </p:blipFill>
        <p:spPr>
          <a:xfrm>
            <a:off x="564738" y="3445706"/>
            <a:ext cx="2645360" cy="2405269"/>
          </a:xfrm>
          <a:prstGeom prst="rect">
            <a:avLst/>
          </a:prstGeom>
        </p:spPr>
      </p:pic>
      <p:cxnSp>
        <p:nvCxnSpPr>
          <p:cNvPr id="14" name="Straight Arrow Connector 13">
            <a:extLst>
              <a:ext uri="{FF2B5EF4-FFF2-40B4-BE49-F238E27FC236}">
                <a16:creationId xmlns:a16="http://schemas.microsoft.com/office/drawing/2014/main" id="{D88F0D80-3A44-416F-7E78-A118E9523FEB}"/>
              </a:ext>
            </a:extLst>
          </p:cNvPr>
          <p:cNvCxnSpPr>
            <a:cxnSpLocks/>
          </p:cNvCxnSpPr>
          <p:nvPr/>
        </p:nvCxnSpPr>
        <p:spPr>
          <a:xfrm flipH="1">
            <a:off x="1043608" y="4702266"/>
            <a:ext cx="684292" cy="1197415"/>
          </a:xfrm>
          <a:prstGeom prst="straightConnector1">
            <a:avLst/>
          </a:prstGeom>
          <a:ln w="38100">
            <a:solidFill>
              <a:srgbClr val="FFFF00"/>
            </a:solidFill>
            <a:prstDash val="sysDot"/>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809515E7-B6AD-16AD-E1DC-86CDE50D3670}"/>
              </a:ext>
            </a:extLst>
          </p:cNvPr>
          <p:cNvSpPr txBox="1"/>
          <p:nvPr/>
        </p:nvSpPr>
        <p:spPr>
          <a:xfrm>
            <a:off x="101209" y="5892580"/>
            <a:ext cx="1884797" cy="646331"/>
          </a:xfrm>
          <a:prstGeom prst="rect">
            <a:avLst/>
          </a:prstGeom>
          <a:noFill/>
        </p:spPr>
        <p:txBody>
          <a:bodyPr wrap="square" rtlCol="0">
            <a:spAutoFit/>
          </a:bodyPr>
          <a:lstStyle/>
          <a:p>
            <a:pPr algn="ctr"/>
            <a:r>
              <a:rPr lang="en-US" dirty="0"/>
              <a:t> Long Wavelength Filter Wheel</a:t>
            </a:r>
          </a:p>
        </p:txBody>
      </p:sp>
      <p:sp>
        <p:nvSpPr>
          <p:cNvPr id="16" name="TextBox 15">
            <a:extLst>
              <a:ext uri="{FF2B5EF4-FFF2-40B4-BE49-F238E27FC236}">
                <a16:creationId xmlns:a16="http://schemas.microsoft.com/office/drawing/2014/main" id="{CD4FAAB3-50B7-670D-FFED-2F2CFCD9CB11}"/>
              </a:ext>
            </a:extLst>
          </p:cNvPr>
          <p:cNvSpPr txBox="1"/>
          <p:nvPr/>
        </p:nvSpPr>
        <p:spPr>
          <a:xfrm>
            <a:off x="2228937" y="5892581"/>
            <a:ext cx="1962320" cy="646331"/>
          </a:xfrm>
          <a:prstGeom prst="rect">
            <a:avLst/>
          </a:prstGeom>
          <a:noFill/>
        </p:spPr>
        <p:txBody>
          <a:bodyPr wrap="square" rtlCol="0">
            <a:spAutoFit/>
          </a:bodyPr>
          <a:lstStyle/>
          <a:p>
            <a:pPr algn="ctr"/>
            <a:r>
              <a:rPr lang="en-US" dirty="0"/>
              <a:t> Short Wavelength Filter Wheel</a:t>
            </a:r>
          </a:p>
        </p:txBody>
      </p:sp>
      <p:pic>
        <p:nvPicPr>
          <p:cNvPr id="17" name="Picture 16">
            <a:extLst>
              <a:ext uri="{FF2B5EF4-FFF2-40B4-BE49-F238E27FC236}">
                <a16:creationId xmlns:a16="http://schemas.microsoft.com/office/drawing/2014/main" id="{CACD032C-0714-EAAB-CF0C-68430C349E85}"/>
              </a:ext>
            </a:extLst>
          </p:cNvPr>
          <p:cNvPicPr>
            <a:picLocks noChangeAspect="1"/>
          </p:cNvPicPr>
          <p:nvPr/>
        </p:nvPicPr>
        <p:blipFill>
          <a:blip r:embed="rId6"/>
          <a:stretch>
            <a:fillRect/>
          </a:stretch>
        </p:blipFill>
        <p:spPr>
          <a:xfrm>
            <a:off x="3212819" y="3637782"/>
            <a:ext cx="2638337" cy="2213193"/>
          </a:xfrm>
          <a:prstGeom prst="rect">
            <a:avLst/>
          </a:prstGeom>
        </p:spPr>
      </p:pic>
      <p:pic>
        <p:nvPicPr>
          <p:cNvPr id="18" name="Picture 17" descr="A satellite in space&#10;&#10;Description automatically generated with low confidence">
            <a:extLst>
              <a:ext uri="{FF2B5EF4-FFF2-40B4-BE49-F238E27FC236}">
                <a16:creationId xmlns:a16="http://schemas.microsoft.com/office/drawing/2014/main" id="{5654894A-00CC-7748-7CB3-265D9D2FA126}"/>
              </a:ext>
            </a:extLst>
          </p:cNvPr>
          <p:cNvPicPr>
            <a:picLocks noChangeAspect="1"/>
          </p:cNvPicPr>
          <p:nvPr/>
        </p:nvPicPr>
        <p:blipFill rotWithShape="1">
          <a:blip r:embed="rId7"/>
          <a:srcRect l="16751" t="448" r="14934" b="1855"/>
          <a:stretch/>
        </p:blipFill>
        <p:spPr>
          <a:xfrm>
            <a:off x="578825" y="1129100"/>
            <a:ext cx="2631273" cy="2508682"/>
          </a:xfrm>
          <a:prstGeom prst="rect">
            <a:avLst/>
          </a:prstGeom>
        </p:spPr>
      </p:pic>
      <p:cxnSp>
        <p:nvCxnSpPr>
          <p:cNvPr id="19" name="Straight Arrow Connector 18">
            <a:extLst>
              <a:ext uri="{FF2B5EF4-FFF2-40B4-BE49-F238E27FC236}">
                <a16:creationId xmlns:a16="http://schemas.microsoft.com/office/drawing/2014/main" id="{7D1537CA-1590-09C5-3EAB-4BF30F0A92C9}"/>
              </a:ext>
            </a:extLst>
          </p:cNvPr>
          <p:cNvCxnSpPr>
            <a:cxnSpLocks/>
          </p:cNvCxnSpPr>
          <p:nvPr/>
        </p:nvCxnSpPr>
        <p:spPr>
          <a:xfrm>
            <a:off x="2333342" y="4802818"/>
            <a:ext cx="596441" cy="996309"/>
          </a:xfrm>
          <a:prstGeom prst="straightConnector1">
            <a:avLst/>
          </a:prstGeom>
          <a:ln w="38100">
            <a:solidFill>
              <a:srgbClr val="FFFF00"/>
            </a:solidFill>
            <a:prstDash val="sysDot"/>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59AEA6E9-46E0-3028-0FBE-738B05067879}"/>
              </a:ext>
            </a:extLst>
          </p:cNvPr>
          <p:cNvSpPr txBox="1"/>
          <p:nvPr/>
        </p:nvSpPr>
        <p:spPr>
          <a:xfrm>
            <a:off x="605142" y="1235086"/>
            <a:ext cx="678840" cy="369332"/>
          </a:xfrm>
          <a:prstGeom prst="rect">
            <a:avLst/>
          </a:prstGeom>
          <a:noFill/>
        </p:spPr>
        <p:txBody>
          <a:bodyPr wrap="none" rtlCol="0">
            <a:spAutoFit/>
          </a:bodyPr>
          <a:lstStyle/>
          <a:p>
            <a:r>
              <a:rPr lang="en-US" dirty="0">
                <a:solidFill>
                  <a:schemeClr val="bg1"/>
                </a:solidFill>
              </a:rPr>
              <a:t>JWST</a:t>
            </a:r>
          </a:p>
        </p:txBody>
      </p:sp>
      <p:sp>
        <p:nvSpPr>
          <p:cNvPr id="21" name="TextBox 20">
            <a:extLst>
              <a:ext uri="{FF2B5EF4-FFF2-40B4-BE49-F238E27FC236}">
                <a16:creationId xmlns:a16="http://schemas.microsoft.com/office/drawing/2014/main" id="{F8991060-A7C6-A5A1-46B5-51DD0372DFE4}"/>
              </a:ext>
            </a:extLst>
          </p:cNvPr>
          <p:cNvSpPr txBox="1"/>
          <p:nvPr/>
        </p:nvSpPr>
        <p:spPr>
          <a:xfrm>
            <a:off x="3190560" y="1228299"/>
            <a:ext cx="932819" cy="369332"/>
          </a:xfrm>
          <a:prstGeom prst="rect">
            <a:avLst/>
          </a:prstGeom>
          <a:noFill/>
        </p:spPr>
        <p:txBody>
          <a:bodyPr wrap="none" rtlCol="0">
            <a:spAutoFit/>
          </a:bodyPr>
          <a:lstStyle/>
          <a:p>
            <a:r>
              <a:rPr lang="en-US" dirty="0" err="1"/>
              <a:t>NIRCam</a:t>
            </a:r>
            <a:endParaRPr lang="en-US" dirty="0"/>
          </a:p>
        </p:txBody>
      </p:sp>
      <p:sp>
        <p:nvSpPr>
          <p:cNvPr id="22" name="TextBox 21">
            <a:extLst>
              <a:ext uri="{FF2B5EF4-FFF2-40B4-BE49-F238E27FC236}">
                <a16:creationId xmlns:a16="http://schemas.microsoft.com/office/drawing/2014/main" id="{6CBA1967-AC76-083B-70C4-6D7A84452878}"/>
              </a:ext>
            </a:extLst>
          </p:cNvPr>
          <p:cNvSpPr txBox="1"/>
          <p:nvPr/>
        </p:nvSpPr>
        <p:spPr>
          <a:xfrm>
            <a:off x="4807666" y="3308435"/>
            <a:ext cx="1027845" cy="369332"/>
          </a:xfrm>
          <a:prstGeom prst="rect">
            <a:avLst/>
          </a:prstGeom>
          <a:noFill/>
        </p:spPr>
        <p:txBody>
          <a:bodyPr wrap="none" rtlCol="0">
            <a:spAutoFit/>
          </a:bodyPr>
          <a:lstStyle/>
          <a:p>
            <a:r>
              <a:rPr lang="en-US" dirty="0"/>
              <a:t>0.6-5 µm</a:t>
            </a:r>
          </a:p>
        </p:txBody>
      </p:sp>
      <p:sp>
        <p:nvSpPr>
          <p:cNvPr id="23" name="TextBox 22">
            <a:extLst>
              <a:ext uri="{FF2B5EF4-FFF2-40B4-BE49-F238E27FC236}">
                <a16:creationId xmlns:a16="http://schemas.microsoft.com/office/drawing/2014/main" id="{B2BDC758-41DB-B899-4113-7F6C2B9CFF75}"/>
              </a:ext>
            </a:extLst>
          </p:cNvPr>
          <p:cNvSpPr txBox="1"/>
          <p:nvPr/>
        </p:nvSpPr>
        <p:spPr>
          <a:xfrm rot="16200000">
            <a:off x="-1328084" y="2894803"/>
            <a:ext cx="3539030" cy="276999"/>
          </a:xfrm>
          <a:prstGeom prst="rect">
            <a:avLst/>
          </a:prstGeom>
          <a:noFill/>
        </p:spPr>
        <p:txBody>
          <a:bodyPr wrap="square">
            <a:spAutoFit/>
          </a:bodyPr>
          <a:lstStyle/>
          <a:p>
            <a:r>
              <a:rPr lang="en-US" sz="1200" dirty="0"/>
              <a:t>https://www.youtube.com/watch?v=MzWfUK0yvdY</a:t>
            </a:r>
          </a:p>
        </p:txBody>
      </p:sp>
    </p:spTree>
    <p:extLst>
      <p:ext uri="{BB962C8B-B14F-4D97-AF65-F5344CB8AC3E}">
        <p14:creationId xmlns:p14="http://schemas.microsoft.com/office/powerpoint/2010/main" val="612917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770F043-DD18-9F2B-E7D6-B611EE11EC7D}"/>
              </a:ext>
            </a:extLst>
          </p:cNvPr>
          <p:cNvSpPr>
            <a:spLocks noGrp="1"/>
          </p:cNvSpPr>
          <p:nvPr>
            <p:ph type="title"/>
          </p:nvPr>
        </p:nvSpPr>
        <p:spPr/>
        <p:txBody>
          <a:bodyPr>
            <a:normAutofit fontScale="90000"/>
          </a:bodyPr>
          <a:lstStyle/>
          <a:p>
            <a:r>
              <a:rPr lang="en-US" dirty="0"/>
              <a:t>Tunable Optics for Space Explorations</a:t>
            </a:r>
          </a:p>
        </p:txBody>
      </p:sp>
      <p:pic>
        <p:nvPicPr>
          <p:cNvPr id="3" name="Picture 2" descr="A diagram of a machine&#10;&#10;Description automatically generated">
            <a:extLst>
              <a:ext uri="{FF2B5EF4-FFF2-40B4-BE49-F238E27FC236}">
                <a16:creationId xmlns:a16="http://schemas.microsoft.com/office/drawing/2014/main" id="{06A3CA5F-9855-FE90-F56F-44C2609E70E7}"/>
              </a:ext>
            </a:extLst>
          </p:cNvPr>
          <p:cNvPicPr>
            <a:picLocks noChangeAspect="1"/>
          </p:cNvPicPr>
          <p:nvPr/>
        </p:nvPicPr>
        <p:blipFill rotWithShape="1">
          <a:blip r:embed="rId2"/>
          <a:srcRect l="30924" t="1957" r="1"/>
          <a:stretch/>
        </p:blipFill>
        <p:spPr>
          <a:xfrm>
            <a:off x="4572000" y="1223869"/>
            <a:ext cx="6553200" cy="4872130"/>
          </a:xfrm>
          <a:prstGeom prst="rect">
            <a:avLst/>
          </a:prstGeom>
        </p:spPr>
      </p:pic>
      <p:pic>
        <p:nvPicPr>
          <p:cNvPr id="4" name="Picture 3" descr="A diagram of a machine&#10;&#10;Description automatically generated">
            <a:extLst>
              <a:ext uri="{FF2B5EF4-FFF2-40B4-BE49-F238E27FC236}">
                <a16:creationId xmlns:a16="http://schemas.microsoft.com/office/drawing/2014/main" id="{DF3DEC55-30A7-4D93-BB1C-D00CDDC0F7C2}"/>
              </a:ext>
            </a:extLst>
          </p:cNvPr>
          <p:cNvPicPr>
            <a:picLocks noChangeAspect="1"/>
          </p:cNvPicPr>
          <p:nvPr/>
        </p:nvPicPr>
        <p:blipFill rotWithShape="1">
          <a:blip r:embed="rId2"/>
          <a:srcRect l="-468" t="9393" r="69152" b="15289"/>
          <a:stretch/>
        </p:blipFill>
        <p:spPr>
          <a:xfrm>
            <a:off x="508454" y="1337648"/>
            <a:ext cx="3686629" cy="4644571"/>
          </a:xfrm>
          <a:prstGeom prst="rect">
            <a:avLst/>
          </a:prstGeom>
        </p:spPr>
      </p:pic>
    </p:spTree>
    <p:extLst>
      <p:ext uri="{BB962C8B-B14F-4D97-AF65-F5344CB8AC3E}">
        <p14:creationId xmlns:p14="http://schemas.microsoft.com/office/powerpoint/2010/main" val="1506704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19A3C06-8D4E-AB50-25C5-D36E16BC4EDB}"/>
              </a:ext>
            </a:extLst>
          </p:cNvPr>
          <p:cNvPicPr>
            <a:picLocks noChangeAspect="1"/>
          </p:cNvPicPr>
          <p:nvPr/>
        </p:nvPicPr>
        <p:blipFill>
          <a:blip r:embed="rId3"/>
          <a:stretch>
            <a:fillRect/>
          </a:stretch>
        </p:blipFill>
        <p:spPr>
          <a:xfrm>
            <a:off x="370295" y="3179320"/>
            <a:ext cx="5404866" cy="3412787"/>
          </a:xfrm>
          <a:prstGeom prst="rect">
            <a:avLst/>
          </a:prstGeom>
        </p:spPr>
      </p:pic>
      <p:sp>
        <p:nvSpPr>
          <p:cNvPr id="2" name="Title 1">
            <a:extLst>
              <a:ext uri="{FF2B5EF4-FFF2-40B4-BE49-F238E27FC236}">
                <a16:creationId xmlns:a16="http://schemas.microsoft.com/office/drawing/2014/main" id="{2AF262DB-BAE3-4618-BD3D-B182D83125A4}"/>
              </a:ext>
            </a:extLst>
          </p:cNvPr>
          <p:cNvSpPr>
            <a:spLocks noGrp="1"/>
          </p:cNvSpPr>
          <p:nvPr>
            <p:ph type="title"/>
          </p:nvPr>
        </p:nvSpPr>
        <p:spPr/>
        <p:txBody>
          <a:bodyPr>
            <a:normAutofit fontScale="90000"/>
          </a:bodyPr>
          <a:lstStyle/>
          <a:p>
            <a:r>
              <a:rPr lang="en-US" dirty="0"/>
              <a:t>Phase Change Materials - Chalcogenide</a:t>
            </a:r>
          </a:p>
        </p:txBody>
      </p:sp>
      <p:grpSp>
        <p:nvGrpSpPr>
          <p:cNvPr id="3" name="Group 2">
            <a:extLst>
              <a:ext uri="{FF2B5EF4-FFF2-40B4-BE49-F238E27FC236}">
                <a16:creationId xmlns:a16="http://schemas.microsoft.com/office/drawing/2014/main" id="{58A593A0-1074-4209-B640-A533A64B7482}"/>
              </a:ext>
            </a:extLst>
          </p:cNvPr>
          <p:cNvGrpSpPr/>
          <p:nvPr/>
        </p:nvGrpSpPr>
        <p:grpSpPr>
          <a:xfrm>
            <a:off x="6376074" y="1019393"/>
            <a:ext cx="5323770" cy="4788083"/>
            <a:chOff x="6510075" y="1180877"/>
            <a:chExt cx="5385324" cy="4907594"/>
          </a:xfrm>
        </p:grpSpPr>
        <p:pic>
          <p:nvPicPr>
            <p:cNvPr id="4" name="Picture 3">
              <a:extLst>
                <a:ext uri="{FF2B5EF4-FFF2-40B4-BE49-F238E27FC236}">
                  <a16:creationId xmlns:a16="http://schemas.microsoft.com/office/drawing/2014/main" id="{D10DBA04-F489-412F-9218-82E7D4F7A2F3}"/>
                </a:ext>
              </a:extLst>
            </p:cNvPr>
            <p:cNvPicPr>
              <a:picLocks noChangeAspect="1"/>
            </p:cNvPicPr>
            <p:nvPr/>
          </p:nvPicPr>
          <p:blipFill>
            <a:blip r:embed="rId4"/>
            <a:stretch>
              <a:fillRect/>
            </a:stretch>
          </p:blipFill>
          <p:spPr>
            <a:xfrm>
              <a:off x="6510075" y="1180877"/>
              <a:ext cx="5385324" cy="4907594"/>
            </a:xfrm>
            <a:prstGeom prst="rect">
              <a:avLst/>
            </a:prstGeom>
          </p:spPr>
        </p:pic>
        <p:sp>
          <p:nvSpPr>
            <p:cNvPr id="5" name="Rectangle 4">
              <a:extLst>
                <a:ext uri="{FF2B5EF4-FFF2-40B4-BE49-F238E27FC236}">
                  <a16:creationId xmlns:a16="http://schemas.microsoft.com/office/drawing/2014/main" id="{91B6F288-ED51-4887-A19D-A436A34E0AF4}"/>
                </a:ext>
              </a:extLst>
            </p:cNvPr>
            <p:cNvSpPr/>
            <p:nvPr/>
          </p:nvSpPr>
          <p:spPr>
            <a:xfrm>
              <a:off x="6912950" y="1180877"/>
              <a:ext cx="418290" cy="3074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E0E05C67-1077-4DB0-BE0C-37551373542E}"/>
              </a:ext>
            </a:extLst>
          </p:cNvPr>
          <p:cNvSpPr txBox="1"/>
          <p:nvPr/>
        </p:nvSpPr>
        <p:spPr>
          <a:xfrm rot="16200000">
            <a:off x="9944307" y="3143747"/>
            <a:ext cx="3547262" cy="276999"/>
          </a:xfrm>
          <a:prstGeom prst="rect">
            <a:avLst/>
          </a:prstGeom>
          <a:noFill/>
        </p:spPr>
        <p:txBody>
          <a:bodyPr wrap="square">
            <a:spAutoFit/>
          </a:bodyPr>
          <a:lstStyle/>
          <a:p>
            <a:r>
              <a:rPr lang="en-US" sz="1200" b="0" dirty="0">
                <a:solidFill>
                  <a:srgbClr val="222222"/>
                </a:solidFill>
                <a:effectLst/>
                <a:latin typeface="Arial" panose="020B0604020202020204" pitchFamily="34" charset="0"/>
              </a:rPr>
              <a:t>Journal of Physics: Photonics 3.2 (2021) 024008</a:t>
            </a:r>
            <a:endParaRPr lang="en-US" sz="1200" dirty="0"/>
          </a:p>
        </p:txBody>
      </p:sp>
      <p:sp>
        <p:nvSpPr>
          <p:cNvPr id="11" name="object 7">
            <a:extLst>
              <a:ext uri="{FF2B5EF4-FFF2-40B4-BE49-F238E27FC236}">
                <a16:creationId xmlns:a16="http://schemas.microsoft.com/office/drawing/2014/main" id="{7874F634-0A89-427F-A05A-F65F5171FBDC}"/>
              </a:ext>
            </a:extLst>
          </p:cNvPr>
          <p:cNvSpPr/>
          <p:nvPr/>
        </p:nvSpPr>
        <p:spPr>
          <a:xfrm>
            <a:off x="561763" y="970317"/>
            <a:ext cx="2410038" cy="2296896"/>
          </a:xfrm>
          <a:prstGeom prst="rect">
            <a:avLst/>
          </a:prstGeom>
          <a:blipFill>
            <a:blip r:embed="rId5" cstate="print"/>
            <a:stretch>
              <a:fillRect/>
            </a:stretch>
          </a:blipFill>
        </p:spPr>
        <p:txBody>
          <a:bodyPr wrap="square" lIns="0" tIns="0" rIns="0" bIns="0" rtlCol="0"/>
          <a:lstStyle/>
          <a:p>
            <a:endParaRPr/>
          </a:p>
        </p:txBody>
      </p:sp>
      <p:sp>
        <p:nvSpPr>
          <p:cNvPr id="12" name="object 8">
            <a:extLst>
              <a:ext uri="{FF2B5EF4-FFF2-40B4-BE49-F238E27FC236}">
                <a16:creationId xmlns:a16="http://schemas.microsoft.com/office/drawing/2014/main" id="{9B50A4A5-7AE1-4548-8524-F85109A8C29B}"/>
              </a:ext>
            </a:extLst>
          </p:cNvPr>
          <p:cNvSpPr/>
          <p:nvPr/>
        </p:nvSpPr>
        <p:spPr>
          <a:xfrm>
            <a:off x="2482776" y="1834998"/>
            <a:ext cx="1386153" cy="1338655"/>
          </a:xfrm>
          <a:prstGeom prst="rect">
            <a:avLst/>
          </a:prstGeom>
          <a:blipFill>
            <a:blip r:embed="rId6" cstate="print"/>
            <a:stretch>
              <a:fillRect/>
            </a:stretch>
          </a:blipFill>
        </p:spPr>
        <p:txBody>
          <a:bodyPr wrap="square" lIns="0" tIns="0" rIns="0" bIns="0" rtlCol="0"/>
          <a:lstStyle/>
          <a:p>
            <a:endParaRPr/>
          </a:p>
        </p:txBody>
      </p:sp>
      <p:sp>
        <p:nvSpPr>
          <p:cNvPr id="13" name="object 9">
            <a:extLst>
              <a:ext uri="{FF2B5EF4-FFF2-40B4-BE49-F238E27FC236}">
                <a16:creationId xmlns:a16="http://schemas.microsoft.com/office/drawing/2014/main" id="{13AB03EE-24C1-4A32-8018-58C1A059B64F}"/>
              </a:ext>
            </a:extLst>
          </p:cNvPr>
          <p:cNvSpPr/>
          <p:nvPr/>
        </p:nvSpPr>
        <p:spPr>
          <a:xfrm>
            <a:off x="3460003" y="2118765"/>
            <a:ext cx="1237840" cy="1251055"/>
          </a:xfrm>
          <a:prstGeom prst="rect">
            <a:avLst/>
          </a:prstGeom>
          <a:blipFill>
            <a:blip r:embed="rId7" cstate="print"/>
            <a:stretch>
              <a:fillRect/>
            </a:stretch>
          </a:blipFill>
        </p:spPr>
        <p:txBody>
          <a:bodyPr wrap="square" lIns="0" tIns="0" rIns="0" bIns="0" rtlCol="0"/>
          <a:lstStyle/>
          <a:p>
            <a:endParaRPr/>
          </a:p>
        </p:txBody>
      </p:sp>
      <p:sp>
        <p:nvSpPr>
          <p:cNvPr id="14" name="object 10">
            <a:extLst>
              <a:ext uri="{FF2B5EF4-FFF2-40B4-BE49-F238E27FC236}">
                <a16:creationId xmlns:a16="http://schemas.microsoft.com/office/drawing/2014/main" id="{8CA45EC3-FE2B-4153-B474-B90557B7A40B}"/>
              </a:ext>
            </a:extLst>
          </p:cNvPr>
          <p:cNvSpPr txBox="1"/>
          <p:nvPr/>
        </p:nvSpPr>
        <p:spPr>
          <a:xfrm>
            <a:off x="1033977" y="1264632"/>
            <a:ext cx="3684270" cy="289823"/>
          </a:xfrm>
          <a:prstGeom prst="rect">
            <a:avLst/>
          </a:prstGeom>
        </p:spPr>
        <p:txBody>
          <a:bodyPr vert="horz" wrap="square" lIns="0" tIns="12700" rIns="0" bIns="0" rtlCol="0">
            <a:spAutoFit/>
          </a:bodyPr>
          <a:lstStyle/>
          <a:p>
            <a:pPr marL="12700">
              <a:lnSpc>
                <a:spcPct val="100000"/>
              </a:lnSpc>
              <a:spcBef>
                <a:spcPts val="100"/>
              </a:spcBef>
            </a:pPr>
            <a:r>
              <a:rPr b="1" spc="-10" dirty="0">
                <a:latin typeface="Calibri"/>
                <a:cs typeface="Calibri"/>
              </a:rPr>
              <a:t>Rewritable</a:t>
            </a:r>
            <a:r>
              <a:rPr b="1" spc="-5" dirty="0">
                <a:latin typeface="Calibri"/>
                <a:cs typeface="Calibri"/>
              </a:rPr>
              <a:t> </a:t>
            </a:r>
            <a:r>
              <a:rPr b="1" spc="-20" dirty="0">
                <a:latin typeface="Calibri"/>
                <a:cs typeface="Calibri"/>
              </a:rPr>
              <a:t>DVD</a:t>
            </a:r>
            <a:endParaRPr dirty="0">
              <a:latin typeface="Calibri"/>
              <a:cs typeface="Calibri"/>
            </a:endParaRPr>
          </a:p>
        </p:txBody>
      </p:sp>
      <p:sp>
        <p:nvSpPr>
          <p:cNvPr id="18" name="Slide Number Placeholder 2">
            <a:extLst>
              <a:ext uri="{FF2B5EF4-FFF2-40B4-BE49-F238E27FC236}">
                <a16:creationId xmlns:a16="http://schemas.microsoft.com/office/drawing/2014/main" id="{AD0775CF-7079-36E4-DB6B-B0D51D5C086A}"/>
              </a:ext>
            </a:extLst>
          </p:cNvPr>
          <p:cNvSpPr txBox="1">
            <a:spLocks/>
          </p:cNvSpPr>
          <p:nvPr/>
        </p:nvSpPr>
        <p:spPr>
          <a:xfrm>
            <a:off x="495655" y="6297988"/>
            <a:ext cx="36351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D7BAFB-E023-1748-AA3B-8D0EA41B613D}" type="slidenum">
              <a:rPr lang="en-US" smtClean="0"/>
              <a:pPr/>
              <a:t>4</a:t>
            </a:fld>
            <a:endParaRPr lang="en-US"/>
          </a:p>
        </p:txBody>
      </p:sp>
    </p:spTree>
    <p:extLst>
      <p:ext uri="{BB962C8B-B14F-4D97-AF65-F5344CB8AC3E}">
        <p14:creationId xmlns:p14="http://schemas.microsoft.com/office/powerpoint/2010/main" val="4000936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5CA07-AFA2-52B6-F041-573B5137E064}"/>
              </a:ext>
            </a:extLst>
          </p:cNvPr>
          <p:cNvSpPr>
            <a:spLocks noGrp="1"/>
          </p:cNvSpPr>
          <p:nvPr>
            <p:ph type="sldNum" sz="quarter" idx="12"/>
          </p:nvPr>
        </p:nvSpPr>
        <p:spPr/>
        <p:txBody>
          <a:bodyPr/>
          <a:lstStyle/>
          <a:p>
            <a:fld id="{2CD7BAFB-E023-1748-AA3B-8D0EA41B613D}" type="slidenum">
              <a:rPr lang="en-US" smtClean="0"/>
              <a:t>5</a:t>
            </a:fld>
            <a:endParaRPr lang="en-US"/>
          </a:p>
        </p:txBody>
      </p:sp>
      <p:sp>
        <p:nvSpPr>
          <p:cNvPr id="3" name="Title 2">
            <a:extLst>
              <a:ext uri="{FF2B5EF4-FFF2-40B4-BE49-F238E27FC236}">
                <a16:creationId xmlns:a16="http://schemas.microsoft.com/office/drawing/2014/main" id="{8511E69A-549D-0E7E-7048-5A35329E576C}"/>
              </a:ext>
            </a:extLst>
          </p:cNvPr>
          <p:cNvSpPr>
            <a:spLocks noGrp="1"/>
          </p:cNvSpPr>
          <p:nvPr>
            <p:ph type="title"/>
          </p:nvPr>
        </p:nvSpPr>
        <p:spPr/>
        <p:txBody>
          <a:bodyPr>
            <a:normAutofit fontScale="90000"/>
          </a:bodyPr>
          <a:lstStyle/>
          <a:p>
            <a:r>
              <a:rPr lang="en-US" dirty="0"/>
              <a:t>Phase Transition Thermodynamics</a:t>
            </a:r>
          </a:p>
        </p:txBody>
      </p:sp>
      <p:pic>
        <p:nvPicPr>
          <p:cNvPr id="5" name="Picture 4" descr="A diagram of a computer&#10;&#10;Description automatically generated">
            <a:extLst>
              <a:ext uri="{FF2B5EF4-FFF2-40B4-BE49-F238E27FC236}">
                <a16:creationId xmlns:a16="http://schemas.microsoft.com/office/drawing/2014/main" id="{3B73BAD0-A787-C0BD-4F9C-2D3C8DA59258}"/>
              </a:ext>
            </a:extLst>
          </p:cNvPr>
          <p:cNvPicPr>
            <a:picLocks noChangeAspect="1"/>
          </p:cNvPicPr>
          <p:nvPr/>
        </p:nvPicPr>
        <p:blipFill>
          <a:blip r:embed="rId2"/>
          <a:stretch>
            <a:fillRect/>
          </a:stretch>
        </p:blipFill>
        <p:spPr>
          <a:xfrm>
            <a:off x="598422" y="1137730"/>
            <a:ext cx="6041526" cy="5070566"/>
          </a:xfrm>
          <a:prstGeom prst="rect">
            <a:avLst/>
          </a:prstGeom>
        </p:spPr>
      </p:pic>
      <p:sp>
        <p:nvSpPr>
          <p:cNvPr id="6" name="TextBox 5">
            <a:extLst>
              <a:ext uri="{FF2B5EF4-FFF2-40B4-BE49-F238E27FC236}">
                <a16:creationId xmlns:a16="http://schemas.microsoft.com/office/drawing/2014/main" id="{E9BF0A46-9C77-E621-CD1B-4A92866B5049}"/>
              </a:ext>
            </a:extLst>
          </p:cNvPr>
          <p:cNvSpPr txBox="1"/>
          <p:nvPr/>
        </p:nvSpPr>
        <p:spPr>
          <a:xfrm>
            <a:off x="4646645" y="6416758"/>
            <a:ext cx="2067425" cy="307777"/>
          </a:xfrm>
          <a:prstGeom prst="rect">
            <a:avLst/>
          </a:prstGeom>
          <a:noFill/>
        </p:spPr>
        <p:txBody>
          <a:bodyPr wrap="none" rtlCol="0">
            <a:spAutoFit/>
          </a:bodyPr>
          <a:lstStyle/>
          <a:p>
            <a:r>
              <a:rPr lang="en-US" sz="1400" dirty="0"/>
              <a:t>Aryana et al. 2023, </a:t>
            </a:r>
            <a:r>
              <a:rPr lang="en-US" sz="1400" i="1" dirty="0"/>
              <a:t>Small</a:t>
            </a:r>
          </a:p>
        </p:txBody>
      </p:sp>
      <p:pic>
        <p:nvPicPr>
          <p:cNvPr id="8" name="Picture 7" descr="A diagram of a graph&#10;&#10;Description automatically generated">
            <a:extLst>
              <a:ext uri="{FF2B5EF4-FFF2-40B4-BE49-F238E27FC236}">
                <a16:creationId xmlns:a16="http://schemas.microsoft.com/office/drawing/2014/main" id="{B93F58F9-248B-52B8-FEEF-43AC0C5F55DF}"/>
              </a:ext>
            </a:extLst>
          </p:cNvPr>
          <p:cNvPicPr>
            <a:picLocks noChangeAspect="1"/>
          </p:cNvPicPr>
          <p:nvPr/>
        </p:nvPicPr>
        <p:blipFill rotWithShape="1">
          <a:blip r:embed="rId3"/>
          <a:srcRect l="61258"/>
          <a:stretch/>
        </p:blipFill>
        <p:spPr>
          <a:xfrm>
            <a:off x="7469204" y="1562480"/>
            <a:ext cx="3647976" cy="4280078"/>
          </a:xfrm>
          <a:prstGeom prst="rect">
            <a:avLst/>
          </a:prstGeom>
        </p:spPr>
      </p:pic>
    </p:spTree>
    <p:extLst>
      <p:ext uri="{BB962C8B-B14F-4D97-AF65-F5344CB8AC3E}">
        <p14:creationId xmlns:p14="http://schemas.microsoft.com/office/powerpoint/2010/main" val="1765979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diagram of different layers&#10;&#10;Description automatically generated">
            <a:extLst>
              <a:ext uri="{FF2B5EF4-FFF2-40B4-BE49-F238E27FC236}">
                <a16:creationId xmlns:a16="http://schemas.microsoft.com/office/drawing/2014/main" id="{C2E12BC4-F840-9C47-AF02-E59F2AF095AD}"/>
              </a:ext>
            </a:extLst>
          </p:cNvPr>
          <p:cNvPicPr>
            <a:picLocks noChangeAspect="1"/>
          </p:cNvPicPr>
          <p:nvPr/>
        </p:nvPicPr>
        <p:blipFill>
          <a:blip r:embed="rId2"/>
          <a:stretch>
            <a:fillRect/>
          </a:stretch>
        </p:blipFill>
        <p:spPr>
          <a:xfrm>
            <a:off x="1337198" y="1008837"/>
            <a:ext cx="2401682" cy="1528343"/>
          </a:xfrm>
          <a:prstGeom prst="rect">
            <a:avLst/>
          </a:prstGeom>
        </p:spPr>
      </p:pic>
      <p:sp>
        <p:nvSpPr>
          <p:cNvPr id="2" name="Slide Number Placeholder 1">
            <a:extLst>
              <a:ext uri="{FF2B5EF4-FFF2-40B4-BE49-F238E27FC236}">
                <a16:creationId xmlns:a16="http://schemas.microsoft.com/office/drawing/2014/main" id="{BBDF22C0-3E79-CDEB-2E20-5D0B507E3C16}"/>
              </a:ext>
            </a:extLst>
          </p:cNvPr>
          <p:cNvSpPr>
            <a:spLocks noGrp="1"/>
          </p:cNvSpPr>
          <p:nvPr>
            <p:ph type="sldNum" sz="quarter" idx="12"/>
          </p:nvPr>
        </p:nvSpPr>
        <p:spPr/>
        <p:txBody>
          <a:bodyPr/>
          <a:lstStyle/>
          <a:p>
            <a:fld id="{2CD7BAFB-E023-1748-AA3B-8D0EA41B613D}" type="slidenum">
              <a:rPr lang="en-US" smtClean="0"/>
              <a:t>6</a:t>
            </a:fld>
            <a:endParaRPr lang="en-US"/>
          </a:p>
        </p:txBody>
      </p:sp>
      <p:sp>
        <p:nvSpPr>
          <p:cNvPr id="3" name="Title 2">
            <a:extLst>
              <a:ext uri="{FF2B5EF4-FFF2-40B4-BE49-F238E27FC236}">
                <a16:creationId xmlns:a16="http://schemas.microsoft.com/office/drawing/2014/main" id="{25D65B04-F579-2D67-DE96-A33CE3C2219D}"/>
              </a:ext>
            </a:extLst>
          </p:cNvPr>
          <p:cNvSpPr>
            <a:spLocks noGrp="1"/>
          </p:cNvSpPr>
          <p:nvPr>
            <p:ph type="title"/>
          </p:nvPr>
        </p:nvSpPr>
        <p:spPr/>
        <p:txBody>
          <a:bodyPr>
            <a:normAutofit fontScale="90000"/>
          </a:bodyPr>
          <a:lstStyle/>
          <a:p>
            <a:r>
              <a:rPr lang="en-US" dirty="0"/>
              <a:t>Optical and Thermal Properties</a:t>
            </a:r>
          </a:p>
        </p:txBody>
      </p:sp>
      <p:pic>
        <p:nvPicPr>
          <p:cNvPr id="5" name="Picture 4" descr="A collage of images of a person holding a circle&#10;&#10;Description automatically generated">
            <a:extLst>
              <a:ext uri="{FF2B5EF4-FFF2-40B4-BE49-F238E27FC236}">
                <a16:creationId xmlns:a16="http://schemas.microsoft.com/office/drawing/2014/main" id="{BA99E688-805D-0808-222A-2BEBD61DAD96}"/>
              </a:ext>
            </a:extLst>
          </p:cNvPr>
          <p:cNvPicPr>
            <a:picLocks noChangeAspect="1"/>
          </p:cNvPicPr>
          <p:nvPr/>
        </p:nvPicPr>
        <p:blipFill>
          <a:blip r:embed="rId3"/>
          <a:stretch>
            <a:fillRect/>
          </a:stretch>
        </p:blipFill>
        <p:spPr>
          <a:xfrm>
            <a:off x="96251" y="2515870"/>
            <a:ext cx="5022166" cy="3840480"/>
          </a:xfrm>
          <a:prstGeom prst="rect">
            <a:avLst/>
          </a:prstGeom>
        </p:spPr>
      </p:pic>
      <p:pic>
        <p:nvPicPr>
          <p:cNvPr id="7" name="Picture 6" descr="A graph of a blue and red line&#10;&#10;Description automatically generated">
            <a:extLst>
              <a:ext uri="{FF2B5EF4-FFF2-40B4-BE49-F238E27FC236}">
                <a16:creationId xmlns:a16="http://schemas.microsoft.com/office/drawing/2014/main" id="{86A0903F-5C32-511F-6269-D380CD4CC760}"/>
              </a:ext>
            </a:extLst>
          </p:cNvPr>
          <p:cNvPicPr>
            <a:picLocks noChangeAspect="1"/>
          </p:cNvPicPr>
          <p:nvPr/>
        </p:nvPicPr>
        <p:blipFill>
          <a:blip r:embed="rId4"/>
          <a:stretch>
            <a:fillRect/>
          </a:stretch>
        </p:blipFill>
        <p:spPr>
          <a:xfrm>
            <a:off x="5274819" y="1282522"/>
            <a:ext cx="6820930" cy="2196194"/>
          </a:xfrm>
          <a:prstGeom prst="rect">
            <a:avLst/>
          </a:prstGeom>
        </p:spPr>
      </p:pic>
      <p:pic>
        <p:nvPicPr>
          <p:cNvPr id="9" name="Picture 8" descr="A graph of a graph of a temperature&#10;&#10;Description automatically generated with medium confidence">
            <a:extLst>
              <a:ext uri="{FF2B5EF4-FFF2-40B4-BE49-F238E27FC236}">
                <a16:creationId xmlns:a16="http://schemas.microsoft.com/office/drawing/2014/main" id="{650BDE0E-F8BC-21F1-626F-E363FBA95F6A}"/>
              </a:ext>
            </a:extLst>
          </p:cNvPr>
          <p:cNvPicPr>
            <a:picLocks noChangeAspect="1"/>
          </p:cNvPicPr>
          <p:nvPr/>
        </p:nvPicPr>
        <p:blipFill>
          <a:blip r:embed="rId5"/>
          <a:stretch>
            <a:fillRect/>
          </a:stretch>
        </p:blipFill>
        <p:spPr>
          <a:xfrm>
            <a:off x="5274819" y="3729789"/>
            <a:ext cx="6676724" cy="2183125"/>
          </a:xfrm>
          <a:prstGeom prst="rect">
            <a:avLst/>
          </a:prstGeom>
        </p:spPr>
      </p:pic>
      <p:sp>
        <p:nvSpPr>
          <p:cNvPr id="12" name="TextBox 11">
            <a:extLst>
              <a:ext uri="{FF2B5EF4-FFF2-40B4-BE49-F238E27FC236}">
                <a16:creationId xmlns:a16="http://schemas.microsoft.com/office/drawing/2014/main" id="{9AF70B17-667B-273B-733C-74335A2D2667}"/>
              </a:ext>
            </a:extLst>
          </p:cNvPr>
          <p:cNvSpPr txBox="1"/>
          <p:nvPr/>
        </p:nvSpPr>
        <p:spPr>
          <a:xfrm>
            <a:off x="3814740" y="6413698"/>
            <a:ext cx="3438570" cy="307777"/>
          </a:xfrm>
          <a:prstGeom prst="rect">
            <a:avLst/>
          </a:prstGeom>
          <a:noFill/>
        </p:spPr>
        <p:txBody>
          <a:bodyPr wrap="none" rtlCol="0">
            <a:spAutoFit/>
          </a:bodyPr>
          <a:lstStyle/>
          <a:p>
            <a:r>
              <a:rPr lang="en-US" sz="1400" dirty="0"/>
              <a:t>Aryana et al. 2023, </a:t>
            </a:r>
            <a:r>
              <a:rPr lang="en-US" sz="1400" i="1" dirty="0"/>
              <a:t>Optical Materials Express</a:t>
            </a:r>
          </a:p>
        </p:txBody>
      </p:sp>
    </p:spTree>
    <p:extLst>
      <p:ext uri="{BB962C8B-B14F-4D97-AF65-F5344CB8AC3E}">
        <p14:creationId xmlns:p14="http://schemas.microsoft.com/office/powerpoint/2010/main" val="3444730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close-up of a cell phone&#10;&#10;Description automatically generated with medium confidence">
            <a:extLst>
              <a:ext uri="{FF2B5EF4-FFF2-40B4-BE49-F238E27FC236}">
                <a16:creationId xmlns:a16="http://schemas.microsoft.com/office/drawing/2014/main" id="{F7C2CDA2-540D-5C6A-B73D-244E7CD67EEE}"/>
              </a:ext>
            </a:extLst>
          </p:cNvPr>
          <p:cNvPicPr>
            <a:picLocks noChangeAspect="1"/>
          </p:cNvPicPr>
          <p:nvPr/>
        </p:nvPicPr>
        <p:blipFill>
          <a:blip r:embed="rId2"/>
          <a:stretch>
            <a:fillRect/>
          </a:stretch>
        </p:blipFill>
        <p:spPr>
          <a:xfrm>
            <a:off x="7020887" y="1544007"/>
            <a:ext cx="5171113" cy="2964448"/>
          </a:xfrm>
          <a:prstGeom prst="rect">
            <a:avLst/>
          </a:prstGeom>
        </p:spPr>
      </p:pic>
      <p:sp>
        <p:nvSpPr>
          <p:cNvPr id="3" name="Title 2">
            <a:extLst>
              <a:ext uri="{FF2B5EF4-FFF2-40B4-BE49-F238E27FC236}">
                <a16:creationId xmlns:a16="http://schemas.microsoft.com/office/drawing/2014/main" id="{8697CA22-5653-BFDC-3285-961D84E3DBEA}"/>
              </a:ext>
            </a:extLst>
          </p:cNvPr>
          <p:cNvSpPr>
            <a:spLocks noGrp="1"/>
          </p:cNvSpPr>
          <p:nvPr>
            <p:ph type="title"/>
          </p:nvPr>
        </p:nvSpPr>
        <p:spPr/>
        <p:txBody>
          <a:bodyPr>
            <a:normAutofit fontScale="90000"/>
          </a:bodyPr>
          <a:lstStyle/>
          <a:p>
            <a:r>
              <a:rPr lang="en-US" dirty="0"/>
              <a:t>PCMs Performance in Space</a:t>
            </a:r>
          </a:p>
        </p:txBody>
      </p:sp>
      <p:pic>
        <p:nvPicPr>
          <p:cNvPr id="34" name="Picture 2" descr="Basil Orbits Earth | Science Mission Directorate">
            <a:extLst>
              <a:ext uri="{FF2B5EF4-FFF2-40B4-BE49-F238E27FC236}">
                <a16:creationId xmlns:a16="http://schemas.microsoft.com/office/drawing/2014/main" id="{8745C23A-E4EE-BE25-960B-8A733EDACC5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580642" y="1953410"/>
            <a:ext cx="3159029" cy="198829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a:extLst>
              <a:ext uri="{FF2B5EF4-FFF2-40B4-BE49-F238E27FC236}">
                <a16:creationId xmlns:a16="http://schemas.microsoft.com/office/drawing/2014/main" id="{6CF203F7-6925-A950-6E1A-2B871D86424F}"/>
              </a:ext>
            </a:extLst>
          </p:cNvPr>
          <p:cNvPicPr>
            <a:picLocks noChangeAspect="1"/>
          </p:cNvPicPr>
          <p:nvPr/>
        </p:nvPicPr>
        <p:blipFill rotWithShape="1">
          <a:blip r:embed="rId4"/>
          <a:srcRect l="76852" t="1796" r="5237" b="213"/>
          <a:stretch/>
        </p:blipFill>
        <p:spPr>
          <a:xfrm rot="5400000">
            <a:off x="8917811" y="3286826"/>
            <a:ext cx="1350150" cy="3749609"/>
          </a:xfrm>
          <a:prstGeom prst="rect">
            <a:avLst/>
          </a:prstGeom>
        </p:spPr>
      </p:pic>
      <p:sp>
        <p:nvSpPr>
          <p:cNvPr id="36" name="TextBox 35">
            <a:extLst>
              <a:ext uri="{FF2B5EF4-FFF2-40B4-BE49-F238E27FC236}">
                <a16:creationId xmlns:a16="http://schemas.microsoft.com/office/drawing/2014/main" id="{3B8B1878-FEF4-3406-0C9D-7B53E27478F0}"/>
              </a:ext>
            </a:extLst>
          </p:cNvPr>
          <p:cNvSpPr txBox="1"/>
          <p:nvPr/>
        </p:nvSpPr>
        <p:spPr>
          <a:xfrm>
            <a:off x="7718082" y="1044730"/>
            <a:ext cx="3884241" cy="584775"/>
          </a:xfrm>
          <a:prstGeom prst="rect">
            <a:avLst/>
          </a:prstGeom>
          <a:noFill/>
        </p:spPr>
        <p:txBody>
          <a:bodyPr wrap="square">
            <a:spAutoFit/>
          </a:bodyPr>
          <a:lstStyle/>
          <a:p>
            <a:pPr algn="ctr"/>
            <a:r>
              <a:rPr lang="en-US" sz="1600" b="1" i="0" dirty="0">
                <a:effectLst/>
              </a:rPr>
              <a:t>Materials International Space Station Experiment (MISSE)</a:t>
            </a:r>
            <a:endParaRPr lang="en-US" sz="1600" b="1" dirty="0"/>
          </a:p>
        </p:txBody>
      </p:sp>
      <p:pic>
        <p:nvPicPr>
          <p:cNvPr id="4" name="Picture 3" descr="Chart, histogram&#10;&#10;Description automatically generated">
            <a:extLst>
              <a:ext uri="{FF2B5EF4-FFF2-40B4-BE49-F238E27FC236}">
                <a16:creationId xmlns:a16="http://schemas.microsoft.com/office/drawing/2014/main" id="{7833D0EC-88E3-1E68-D95A-94F4EA1E51AE}"/>
              </a:ext>
            </a:extLst>
          </p:cNvPr>
          <p:cNvPicPr>
            <a:picLocks noChangeAspect="1"/>
          </p:cNvPicPr>
          <p:nvPr/>
        </p:nvPicPr>
        <p:blipFill>
          <a:blip r:embed="rId5"/>
          <a:stretch>
            <a:fillRect/>
          </a:stretch>
        </p:blipFill>
        <p:spPr>
          <a:xfrm>
            <a:off x="208848" y="1490055"/>
            <a:ext cx="6603502" cy="4553581"/>
          </a:xfrm>
          <a:prstGeom prst="rect">
            <a:avLst/>
          </a:prstGeom>
        </p:spPr>
      </p:pic>
      <p:sp>
        <p:nvSpPr>
          <p:cNvPr id="32" name="TextBox 31">
            <a:extLst>
              <a:ext uri="{FF2B5EF4-FFF2-40B4-BE49-F238E27FC236}">
                <a16:creationId xmlns:a16="http://schemas.microsoft.com/office/drawing/2014/main" id="{214E2176-F77E-BA7E-5E95-146C9B32630A}"/>
              </a:ext>
            </a:extLst>
          </p:cNvPr>
          <p:cNvSpPr txBox="1"/>
          <p:nvPr/>
        </p:nvSpPr>
        <p:spPr>
          <a:xfrm>
            <a:off x="4646645" y="6416758"/>
            <a:ext cx="2618794" cy="307777"/>
          </a:xfrm>
          <a:prstGeom prst="rect">
            <a:avLst/>
          </a:prstGeom>
          <a:noFill/>
        </p:spPr>
        <p:txBody>
          <a:bodyPr wrap="none" rtlCol="0">
            <a:spAutoFit/>
          </a:bodyPr>
          <a:lstStyle/>
          <a:p>
            <a:r>
              <a:rPr lang="en-US" sz="1400" dirty="0"/>
              <a:t>Under review in </a:t>
            </a:r>
            <a:r>
              <a:rPr lang="en-US" sz="1400" i="1" dirty="0" err="1"/>
              <a:t>npj</a:t>
            </a:r>
            <a:r>
              <a:rPr lang="en-US" sz="1400" i="1" dirty="0"/>
              <a:t> Microgravity </a:t>
            </a:r>
          </a:p>
        </p:txBody>
      </p:sp>
    </p:spTree>
    <p:extLst>
      <p:ext uri="{BB962C8B-B14F-4D97-AF65-F5344CB8AC3E}">
        <p14:creationId xmlns:p14="http://schemas.microsoft.com/office/powerpoint/2010/main" val="3695363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97CA22-5653-BFDC-3285-961D84E3DBEA}"/>
              </a:ext>
            </a:extLst>
          </p:cNvPr>
          <p:cNvSpPr>
            <a:spLocks noGrp="1"/>
          </p:cNvSpPr>
          <p:nvPr>
            <p:ph type="title"/>
          </p:nvPr>
        </p:nvSpPr>
        <p:spPr/>
        <p:txBody>
          <a:bodyPr>
            <a:normAutofit fontScale="90000"/>
          </a:bodyPr>
          <a:lstStyle/>
          <a:p>
            <a:r>
              <a:rPr lang="en-US" dirty="0"/>
              <a:t>PCMs Performance in Space</a:t>
            </a:r>
          </a:p>
        </p:txBody>
      </p:sp>
      <p:sp>
        <p:nvSpPr>
          <p:cNvPr id="32" name="TextBox 31">
            <a:extLst>
              <a:ext uri="{FF2B5EF4-FFF2-40B4-BE49-F238E27FC236}">
                <a16:creationId xmlns:a16="http://schemas.microsoft.com/office/drawing/2014/main" id="{214E2176-F77E-BA7E-5E95-146C9B32630A}"/>
              </a:ext>
            </a:extLst>
          </p:cNvPr>
          <p:cNvSpPr txBox="1"/>
          <p:nvPr/>
        </p:nvSpPr>
        <p:spPr>
          <a:xfrm>
            <a:off x="4646645" y="6416758"/>
            <a:ext cx="2618794" cy="307777"/>
          </a:xfrm>
          <a:prstGeom prst="rect">
            <a:avLst/>
          </a:prstGeom>
          <a:noFill/>
        </p:spPr>
        <p:txBody>
          <a:bodyPr wrap="none" rtlCol="0">
            <a:spAutoFit/>
          </a:bodyPr>
          <a:lstStyle/>
          <a:p>
            <a:r>
              <a:rPr lang="en-US" sz="1400" dirty="0"/>
              <a:t>Under review in </a:t>
            </a:r>
            <a:r>
              <a:rPr lang="en-US" sz="1400" i="1" dirty="0" err="1"/>
              <a:t>npj</a:t>
            </a:r>
            <a:r>
              <a:rPr lang="en-US" sz="1400" i="1" dirty="0"/>
              <a:t> Microgravity </a:t>
            </a:r>
          </a:p>
        </p:txBody>
      </p:sp>
      <p:pic>
        <p:nvPicPr>
          <p:cNvPr id="5" name="Picture 4" descr="Chart, histogram&#10;&#10;Description automatically generated">
            <a:extLst>
              <a:ext uri="{FF2B5EF4-FFF2-40B4-BE49-F238E27FC236}">
                <a16:creationId xmlns:a16="http://schemas.microsoft.com/office/drawing/2014/main" id="{70AE25CD-D699-2E23-3526-A8D038758269}"/>
              </a:ext>
            </a:extLst>
          </p:cNvPr>
          <p:cNvPicPr>
            <a:picLocks noChangeAspect="1"/>
          </p:cNvPicPr>
          <p:nvPr/>
        </p:nvPicPr>
        <p:blipFill rotWithShape="1">
          <a:blip r:embed="rId2"/>
          <a:srcRect r="29003"/>
          <a:stretch/>
        </p:blipFill>
        <p:spPr>
          <a:xfrm>
            <a:off x="213447" y="1719697"/>
            <a:ext cx="7814077" cy="3752742"/>
          </a:xfrm>
          <a:prstGeom prst="rect">
            <a:avLst/>
          </a:prstGeom>
        </p:spPr>
      </p:pic>
      <p:sp>
        <p:nvSpPr>
          <p:cNvPr id="6" name="Arrow: Right 5">
            <a:extLst>
              <a:ext uri="{FF2B5EF4-FFF2-40B4-BE49-F238E27FC236}">
                <a16:creationId xmlns:a16="http://schemas.microsoft.com/office/drawing/2014/main" id="{FD1A7013-23E7-1C6F-55BD-6B1C0B86D729}"/>
              </a:ext>
            </a:extLst>
          </p:cNvPr>
          <p:cNvSpPr/>
          <p:nvPr/>
        </p:nvSpPr>
        <p:spPr>
          <a:xfrm rot="16200000">
            <a:off x="1942071" y="4660322"/>
            <a:ext cx="594804" cy="21731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highlight>
                <a:srgbClr val="FFFF00"/>
              </a:highlight>
            </a:endParaRPr>
          </a:p>
        </p:txBody>
      </p:sp>
      <p:sp>
        <p:nvSpPr>
          <p:cNvPr id="7" name="Arrow: Right 6">
            <a:extLst>
              <a:ext uri="{FF2B5EF4-FFF2-40B4-BE49-F238E27FC236}">
                <a16:creationId xmlns:a16="http://schemas.microsoft.com/office/drawing/2014/main" id="{86AB0A58-A943-3B7D-F069-3297BAA82429}"/>
              </a:ext>
            </a:extLst>
          </p:cNvPr>
          <p:cNvSpPr/>
          <p:nvPr/>
        </p:nvSpPr>
        <p:spPr>
          <a:xfrm rot="16200000">
            <a:off x="2289780" y="4660322"/>
            <a:ext cx="594804" cy="21731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highlight>
                <a:srgbClr val="FFFF00"/>
              </a:highlight>
            </a:endParaRPr>
          </a:p>
        </p:txBody>
      </p:sp>
      <p:sp>
        <p:nvSpPr>
          <p:cNvPr id="8" name="Arrow: Right 7">
            <a:extLst>
              <a:ext uri="{FF2B5EF4-FFF2-40B4-BE49-F238E27FC236}">
                <a16:creationId xmlns:a16="http://schemas.microsoft.com/office/drawing/2014/main" id="{BEC14688-E1B7-E88D-4584-FB002833FBC3}"/>
              </a:ext>
            </a:extLst>
          </p:cNvPr>
          <p:cNvSpPr/>
          <p:nvPr/>
        </p:nvSpPr>
        <p:spPr>
          <a:xfrm rot="16200000">
            <a:off x="2928972" y="4660322"/>
            <a:ext cx="594804" cy="21731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highlight>
                <a:srgbClr val="FFFF00"/>
              </a:highlight>
            </a:endParaRPr>
          </a:p>
        </p:txBody>
      </p:sp>
      <p:sp>
        <p:nvSpPr>
          <p:cNvPr id="9" name="Arrow: Right 8">
            <a:extLst>
              <a:ext uri="{FF2B5EF4-FFF2-40B4-BE49-F238E27FC236}">
                <a16:creationId xmlns:a16="http://schemas.microsoft.com/office/drawing/2014/main" id="{27EDECB7-598E-F01C-7ADE-75C2A428D0A9}"/>
              </a:ext>
            </a:extLst>
          </p:cNvPr>
          <p:cNvSpPr/>
          <p:nvPr/>
        </p:nvSpPr>
        <p:spPr>
          <a:xfrm rot="16200000">
            <a:off x="3350852" y="4626932"/>
            <a:ext cx="594804" cy="21731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highlight>
                <a:srgbClr val="FFFF00"/>
              </a:highlight>
            </a:endParaRPr>
          </a:p>
        </p:txBody>
      </p:sp>
      <p:sp>
        <p:nvSpPr>
          <p:cNvPr id="10" name="TextBox 9">
            <a:extLst>
              <a:ext uri="{FF2B5EF4-FFF2-40B4-BE49-F238E27FC236}">
                <a16:creationId xmlns:a16="http://schemas.microsoft.com/office/drawing/2014/main" id="{BACCC4E4-8784-C8BA-C4D4-81B81C9B8A58}"/>
              </a:ext>
            </a:extLst>
          </p:cNvPr>
          <p:cNvSpPr txBox="1"/>
          <p:nvPr/>
        </p:nvSpPr>
        <p:spPr>
          <a:xfrm>
            <a:off x="874380" y="5056148"/>
            <a:ext cx="1778103" cy="369332"/>
          </a:xfrm>
          <a:prstGeom prst="rect">
            <a:avLst/>
          </a:prstGeom>
          <a:noFill/>
        </p:spPr>
        <p:txBody>
          <a:bodyPr wrap="square" rtlCol="0">
            <a:spAutoFit/>
          </a:bodyPr>
          <a:lstStyle/>
          <a:p>
            <a:r>
              <a:rPr lang="en-US" dirty="0">
                <a:highlight>
                  <a:srgbClr val="FFFF00"/>
                </a:highlight>
              </a:rPr>
              <a:t>Amorphous (a)</a:t>
            </a:r>
          </a:p>
        </p:txBody>
      </p:sp>
      <p:sp>
        <p:nvSpPr>
          <p:cNvPr id="11" name="TextBox 10">
            <a:extLst>
              <a:ext uri="{FF2B5EF4-FFF2-40B4-BE49-F238E27FC236}">
                <a16:creationId xmlns:a16="http://schemas.microsoft.com/office/drawing/2014/main" id="{0768A194-7DA7-02E0-7545-3841A2A1B625}"/>
              </a:ext>
            </a:extLst>
          </p:cNvPr>
          <p:cNvSpPr txBox="1"/>
          <p:nvPr/>
        </p:nvSpPr>
        <p:spPr>
          <a:xfrm>
            <a:off x="2310050" y="5058845"/>
            <a:ext cx="603100" cy="369332"/>
          </a:xfrm>
          <a:prstGeom prst="rect">
            <a:avLst/>
          </a:prstGeom>
          <a:noFill/>
        </p:spPr>
        <p:txBody>
          <a:bodyPr wrap="square" rtlCol="0">
            <a:spAutoFit/>
          </a:bodyPr>
          <a:lstStyle/>
          <a:p>
            <a:r>
              <a:rPr lang="en-US" dirty="0">
                <a:highlight>
                  <a:srgbClr val="FFFF00"/>
                </a:highlight>
              </a:rPr>
              <a:t> (a)</a:t>
            </a:r>
          </a:p>
        </p:txBody>
      </p:sp>
      <p:sp>
        <p:nvSpPr>
          <p:cNvPr id="12" name="TextBox 11">
            <a:extLst>
              <a:ext uri="{FF2B5EF4-FFF2-40B4-BE49-F238E27FC236}">
                <a16:creationId xmlns:a16="http://schemas.microsoft.com/office/drawing/2014/main" id="{1B602F0B-7537-B3BE-37A5-72AB49187CC8}"/>
              </a:ext>
            </a:extLst>
          </p:cNvPr>
          <p:cNvSpPr txBox="1"/>
          <p:nvPr/>
        </p:nvSpPr>
        <p:spPr>
          <a:xfrm>
            <a:off x="2959307" y="4848324"/>
            <a:ext cx="700401" cy="369332"/>
          </a:xfrm>
          <a:prstGeom prst="rect">
            <a:avLst/>
          </a:prstGeom>
          <a:noFill/>
        </p:spPr>
        <p:txBody>
          <a:bodyPr wrap="square" rtlCol="0">
            <a:spAutoFit/>
          </a:bodyPr>
          <a:lstStyle/>
          <a:p>
            <a:r>
              <a:rPr lang="en-US" dirty="0">
                <a:highlight>
                  <a:srgbClr val="FFFF00"/>
                </a:highlight>
              </a:rPr>
              <a:t> (a)</a:t>
            </a:r>
          </a:p>
        </p:txBody>
      </p:sp>
      <p:sp>
        <p:nvSpPr>
          <p:cNvPr id="13" name="TextBox 12">
            <a:extLst>
              <a:ext uri="{FF2B5EF4-FFF2-40B4-BE49-F238E27FC236}">
                <a16:creationId xmlns:a16="http://schemas.microsoft.com/office/drawing/2014/main" id="{9DA2B692-DEF0-E47F-08BC-53428844EEB9}"/>
              </a:ext>
            </a:extLst>
          </p:cNvPr>
          <p:cNvSpPr txBox="1"/>
          <p:nvPr/>
        </p:nvSpPr>
        <p:spPr>
          <a:xfrm>
            <a:off x="3381188" y="4839504"/>
            <a:ext cx="603100" cy="369332"/>
          </a:xfrm>
          <a:prstGeom prst="rect">
            <a:avLst/>
          </a:prstGeom>
          <a:noFill/>
        </p:spPr>
        <p:txBody>
          <a:bodyPr wrap="square" rtlCol="0">
            <a:spAutoFit/>
          </a:bodyPr>
          <a:lstStyle/>
          <a:p>
            <a:r>
              <a:rPr lang="en-US" dirty="0">
                <a:highlight>
                  <a:srgbClr val="FFFF00"/>
                </a:highlight>
              </a:rPr>
              <a:t> (c)</a:t>
            </a:r>
          </a:p>
        </p:txBody>
      </p:sp>
      <p:pic>
        <p:nvPicPr>
          <p:cNvPr id="14" name="Picture 13" descr="Chart, histogram&#10;&#10;Description automatically generated">
            <a:extLst>
              <a:ext uri="{FF2B5EF4-FFF2-40B4-BE49-F238E27FC236}">
                <a16:creationId xmlns:a16="http://schemas.microsoft.com/office/drawing/2014/main" id="{675814CC-4540-33AA-B08F-D90549F391B7}"/>
              </a:ext>
            </a:extLst>
          </p:cNvPr>
          <p:cNvPicPr>
            <a:picLocks noChangeAspect="1"/>
          </p:cNvPicPr>
          <p:nvPr/>
        </p:nvPicPr>
        <p:blipFill rotWithShape="1">
          <a:blip r:embed="rId3"/>
          <a:srcRect l="71474"/>
          <a:stretch/>
        </p:blipFill>
        <p:spPr>
          <a:xfrm>
            <a:off x="8740942" y="1072146"/>
            <a:ext cx="2796711" cy="2989943"/>
          </a:xfrm>
          <a:prstGeom prst="rect">
            <a:avLst/>
          </a:prstGeom>
        </p:spPr>
      </p:pic>
      <p:pic>
        <p:nvPicPr>
          <p:cNvPr id="15" name="Picture 14" descr="A picture containing indoor, stall&#10;&#10;Description automatically generated">
            <a:extLst>
              <a:ext uri="{FF2B5EF4-FFF2-40B4-BE49-F238E27FC236}">
                <a16:creationId xmlns:a16="http://schemas.microsoft.com/office/drawing/2014/main" id="{48FFF379-899F-0438-253A-BB3884387F14}"/>
              </a:ext>
            </a:extLst>
          </p:cNvPr>
          <p:cNvPicPr>
            <a:picLocks noChangeAspect="1"/>
          </p:cNvPicPr>
          <p:nvPr/>
        </p:nvPicPr>
        <p:blipFill rotWithShape="1">
          <a:blip r:embed="rId4"/>
          <a:srcRect l="25049"/>
          <a:stretch/>
        </p:blipFill>
        <p:spPr>
          <a:xfrm>
            <a:off x="8173846" y="4189771"/>
            <a:ext cx="1620235" cy="1621289"/>
          </a:xfrm>
          <a:prstGeom prst="rect">
            <a:avLst/>
          </a:prstGeom>
        </p:spPr>
      </p:pic>
      <p:pic>
        <p:nvPicPr>
          <p:cNvPr id="16" name="Picture 15" descr="A close up of a door knob&#10;&#10;Description automatically generated with low confidence">
            <a:extLst>
              <a:ext uri="{FF2B5EF4-FFF2-40B4-BE49-F238E27FC236}">
                <a16:creationId xmlns:a16="http://schemas.microsoft.com/office/drawing/2014/main" id="{F2EE34DA-35DC-EB7E-7B41-E8239A40883E}"/>
              </a:ext>
            </a:extLst>
          </p:cNvPr>
          <p:cNvPicPr>
            <a:picLocks noChangeAspect="1"/>
          </p:cNvPicPr>
          <p:nvPr/>
        </p:nvPicPr>
        <p:blipFill rotWithShape="1">
          <a:blip r:embed="rId5"/>
          <a:srcRect l="25049"/>
          <a:stretch/>
        </p:blipFill>
        <p:spPr>
          <a:xfrm>
            <a:off x="10401275" y="4189772"/>
            <a:ext cx="1620239" cy="1621289"/>
          </a:xfrm>
          <a:prstGeom prst="rect">
            <a:avLst/>
          </a:prstGeom>
        </p:spPr>
      </p:pic>
      <p:sp>
        <p:nvSpPr>
          <p:cNvPr id="17" name="Arrow: Right 16">
            <a:extLst>
              <a:ext uri="{FF2B5EF4-FFF2-40B4-BE49-F238E27FC236}">
                <a16:creationId xmlns:a16="http://schemas.microsoft.com/office/drawing/2014/main" id="{1A438F7D-9CFF-3D5A-70FE-C5C0E17DCD5A}"/>
              </a:ext>
            </a:extLst>
          </p:cNvPr>
          <p:cNvSpPr/>
          <p:nvPr/>
        </p:nvSpPr>
        <p:spPr>
          <a:xfrm>
            <a:off x="9962853" y="4833500"/>
            <a:ext cx="292100" cy="33383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7362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BA8A1A-8703-F78A-C258-73EA131FBCCF}"/>
              </a:ext>
            </a:extLst>
          </p:cNvPr>
          <p:cNvSpPr>
            <a:spLocks noGrp="1"/>
          </p:cNvSpPr>
          <p:nvPr>
            <p:ph type="sldNum" sz="quarter" idx="12"/>
          </p:nvPr>
        </p:nvSpPr>
        <p:spPr/>
        <p:txBody>
          <a:bodyPr/>
          <a:lstStyle/>
          <a:p>
            <a:fld id="{2CD7BAFB-E023-1748-AA3B-8D0EA41B613D}" type="slidenum">
              <a:rPr lang="en-US" smtClean="0"/>
              <a:t>9</a:t>
            </a:fld>
            <a:endParaRPr lang="en-US"/>
          </a:p>
        </p:txBody>
      </p:sp>
      <p:sp>
        <p:nvSpPr>
          <p:cNvPr id="3" name="Title 2">
            <a:extLst>
              <a:ext uri="{FF2B5EF4-FFF2-40B4-BE49-F238E27FC236}">
                <a16:creationId xmlns:a16="http://schemas.microsoft.com/office/drawing/2014/main" id="{F8E5993D-4466-A33F-C345-809A8751574F}"/>
              </a:ext>
            </a:extLst>
          </p:cNvPr>
          <p:cNvSpPr>
            <a:spLocks noGrp="1"/>
          </p:cNvSpPr>
          <p:nvPr>
            <p:ph type="title"/>
          </p:nvPr>
        </p:nvSpPr>
        <p:spPr/>
        <p:txBody>
          <a:bodyPr>
            <a:normAutofit fontScale="90000"/>
          </a:bodyPr>
          <a:lstStyle/>
          <a:p>
            <a:r>
              <a:rPr lang="en-US" dirty="0"/>
              <a:t>Finger-Size Adaptive Gas Spectrometer</a:t>
            </a:r>
          </a:p>
        </p:txBody>
      </p:sp>
      <p:pic>
        <p:nvPicPr>
          <p:cNvPr id="5" name="Picture 4" descr="A diagram of a scientific experiment&#10;&#10;Description automatically generated with medium confidence">
            <a:extLst>
              <a:ext uri="{FF2B5EF4-FFF2-40B4-BE49-F238E27FC236}">
                <a16:creationId xmlns:a16="http://schemas.microsoft.com/office/drawing/2014/main" id="{EE5F812C-7BF5-55C1-AC58-48D39345C70A}"/>
              </a:ext>
            </a:extLst>
          </p:cNvPr>
          <p:cNvPicPr>
            <a:picLocks noChangeAspect="1"/>
          </p:cNvPicPr>
          <p:nvPr/>
        </p:nvPicPr>
        <p:blipFill>
          <a:blip r:embed="rId3"/>
          <a:stretch>
            <a:fillRect/>
          </a:stretch>
        </p:blipFill>
        <p:spPr>
          <a:xfrm>
            <a:off x="398930" y="1118681"/>
            <a:ext cx="5928822" cy="4894366"/>
          </a:xfrm>
          <a:prstGeom prst="rect">
            <a:avLst/>
          </a:prstGeom>
        </p:spPr>
      </p:pic>
      <p:pic>
        <p:nvPicPr>
          <p:cNvPr id="7" name="Graphic 6">
            <a:extLst>
              <a:ext uri="{FF2B5EF4-FFF2-40B4-BE49-F238E27FC236}">
                <a16:creationId xmlns:a16="http://schemas.microsoft.com/office/drawing/2014/main" id="{F4360A49-2B70-C126-4DD7-12A5CB38859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34373" y="1190307"/>
            <a:ext cx="4650986" cy="1756093"/>
          </a:xfrm>
          <a:prstGeom prst="rect">
            <a:avLst/>
          </a:prstGeom>
        </p:spPr>
      </p:pic>
      <p:pic>
        <p:nvPicPr>
          <p:cNvPr id="9" name="Picture 8" descr="A graph of a transmission line&#10;&#10;Description automatically generated">
            <a:extLst>
              <a:ext uri="{FF2B5EF4-FFF2-40B4-BE49-F238E27FC236}">
                <a16:creationId xmlns:a16="http://schemas.microsoft.com/office/drawing/2014/main" id="{31ACA3B9-DC54-36F4-CBA4-F4540D791886}"/>
              </a:ext>
            </a:extLst>
          </p:cNvPr>
          <p:cNvPicPr>
            <a:picLocks noChangeAspect="1"/>
          </p:cNvPicPr>
          <p:nvPr/>
        </p:nvPicPr>
        <p:blipFill>
          <a:blip r:embed="rId6"/>
          <a:stretch>
            <a:fillRect/>
          </a:stretch>
        </p:blipFill>
        <p:spPr>
          <a:xfrm>
            <a:off x="9359866" y="3564528"/>
            <a:ext cx="2055881" cy="2180824"/>
          </a:xfrm>
          <a:prstGeom prst="rect">
            <a:avLst/>
          </a:prstGeom>
        </p:spPr>
      </p:pic>
      <p:pic>
        <p:nvPicPr>
          <p:cNvPr id="13" name="Picture 12" descr="A close-up of a graph&#10;&#10;Description automatically generated">
            <a:extLst>
              <a:ext uri="{FF2B5EF4-FFF2-40B4-BE49-F238E27FC236}">
                <a16:creationId xmlns:a16="http://schemas.microsoft.com/office/drawing/2014/main" id="{B5591E08-28C8-CDFF-2064-F1D68F1EA558}"/>
              </a:ext>
            </a:extLst>
          </p:cNvPr>
          <p:cNvPicPr>
            <a:picLocks noChangeAspect="1"/>
          </p:cNvPicPr>
          <p:nvPr/>
        </p:nvPicPr>
        <p:blipFill rotWithShape="1">
          <a:blip r:embed="rId7"/>
          <a:srcRect l="65337"/>
          <a:stretch/>
        </p:blipFill>
        <p:spPr>
          <a:xfrm>
            <a:off x="7126883" y="3048000"/>
            <a:ext cx="1976477" cy="3535474"/>
          </a:xfrm>
          <a:prstGeom prst="rect">
            <a:avLst/>
          </a:prstGeom>
        </p:spPr>
      </p:pic>
      <p:sp>
        <p:nvSpPr>
          <p:cNvPr id="16" name="TextBox 15">
            <a:extLst>
              <a:ext uri="{FF2B5EF4-FFF2-40B4-BE49-F238E27FC236}">
                <a16:creationId xmlns:a16="http://schemas.microsoft.com/office/drawing/2014/main" id="{AEC97FE6-2220-6725-25D6-AB8CF71477F8}"/>
              </a:ext>
            </a:extLst>
          </p:cNvPr>
          <p:cNvSpPr txBox="1"/>
          <p:nvPr/>
        </p:nvSpPr>
        <p:spPr>
          <a:xfrm>
            <a:off x="3677688" y="6413698"/>
            <a:ext cx="3702617" cy="307777"/>
          </a:xfrm>
          <a:prstGeom prst="rect">
            <a:avLst/>
          </a:prstGeom>
          <a:noFill/>
        </p:spPr>
        <p:txBody>
          <a:bodyPr wrap="none" rtlCol="0">
            <a:spAutoFit/>
          </a:bodyPr>
          <a:lstStyle/>
          <a:p>
            <a:r>
              <a:rPr lang="en-US" sz="1400" dirty="0"/>
              <a:t>Filed for Intellectual Property Protection in 2023</a:t>
            </a:r>
            <a:endParaRPr lang="en-US" sz="1400" i="1" dirty="0"/>
          </a:p>
        </p:txBody>
      </p:sp>
    </p:spTree>
    <p:extLst>
      <p:ext uri="{BB962C8B-B14F-4D97-AF65-F5344CB8AC3E}">
        <p14:creationId xmlns:p14="http://schemas.microsoft.com/office/powerpoint/2010/main" val="2051914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E741DD-D326-1299-13C7-EE7C16178E96}"/>
              </a:ext>
            </a:extLst>
          </p:cNvPr>
          <p:cNvSpPr>
            <a:spLocks noGrp="1"/>
          </p:cNvSpPr>
          <p:nvPr>
            <p:ph type="sldNum" sz="quarter" idx="12"/>
          </p:nvPr>
        </p:nvSpPr>
        <p:spPr/>
        <p:txBody>
          <a:bodyPr/>
          <a:lstStyle/>
          <a:p>
            <a:fld id="{2CD7BAFB-E023-1748-AA3B-8D0EA41B613D}" type="slidenum">
              <a:rPr lang="en-US" smtClean="0"/>
              <a:t>10</a:t>
            </a:fld>
            <a:endParaRPr lang="en-US"/>
          </a:p>
        </p:txBody>
      </p:sp>
      <p:sp>
        <p:nvSpPr>
          <p:cNvPr id="3" name="Title 2">
            <a:extLst>
              <a:ext uri="{FF2B5EF4-FFF2-40B4-BE49-F238E27FC236}">
                <a16:creationId xmlns:a16="http://schemas.microsoft.com/office/drawing/2014/main" id="{09FD18C3-8955-91B8-CE3A-58D05A8682A9}"/>
              </a:ext>
            </a:extLst>
          </p:cNvPr>
          <p:cNvSpPr>
            <a:spLocks noGrp="1"/>
          </p:cNvSpPr>
          <p:nvPr>
            <p:ph type="title"/>
          </p:nvPr>
        </p:nvSpPr>
        <p:spPr/>
        <p:txBody>
          <a:bodyPr>
            <a:normAutofit fontScale="90000"/>
          </a:bodyPr>
          <a:lstStyle/>
          <a:p>
            <a:r>
              <a:rPr lang="en-US" dirty="0"/>
              <a:t>Micro-FTIR</a:t>
            </a:r>
          </a:p>
        </p:txBody>
      </p:sp>
      <p:pic>
        <p:nvPicPr>
          <p:cNvPr id="7" name="Picture 6" descr="A diagram of a sample&#10;&#10;Description automatically generated">
            <a:extLst>
              <a:ext uri="{FF2B5EF4-FFF2-40B4-BE49-F238E27FC236}">
                <a16:creationId xmlns:a16="http://schemas.microsoft.com/office/drawing/2014/main" id="{0EC031A2-954A-956E-1C4C-DBF9D8BB584B}"/>
              </a:ext>
            </a:extLst>
          </p:cNvPr>
          <p:cNvPicPr>
            <a:picLocks noChangeAspect="1"/>
          </p:cNvPicPr>
          <p:nvPr/>
        </p:nvPicPr>
        <p:blipFill>
          <a:blip r:embed="rId2"/>
          <a:stretch>
            <a:fillRect/>
          </a:stretch>
        </p:blipFill>
        <p:spPr>
          <a:xfrm>
            <a:off x="584947" y="1606110"/>
            <a:ext cx="5152255" cy="1959754"/>
          </a:xfrm>
          <a:prstGeom prst="rect">
            <a:avLst/>
          </a:prstGeom>
        </p:spPr>
      </p:pic>
      <p:pic>
        <p:nvPicPr>
          <p:cNvPr id="8" name="Picture 7" descr="Close-up of a microscope&#10;&#10;Description automatically generated">
            <a:extLst>
              <a:ext uri="{FF2B5EF4-FFF2-40B4-BE49-F238E27FC236}">
                <a16:creationId xmlns:a16="http://schemas.microsoft.com/office/drawing/2014/main" id="{1263D1C5-E006-6311-7144-A56938CEB8EF}"/>
              </a:ext>
            </a:extLst>
          </p:cNvPr>
          <p:cNvPicPr>
            <a:picLocks noChangeAspect="1"/>
          </p:cNvPicPr>
          <p:nvPr/>
        </p:nvPicPr>
        <p:blipFill rotWithShape="1">
          <a:blip r:embed="rId3"/>
          <a:srcRect l="6666" t="25972" b="24583"/>
          <a:stretch/>
        </p:blipFill>
        <p:spPr>
          <a:xfrm>
            <a:off x="6208292" y="3588331"/>
            <a:ext cx="5703169" cy="2265991"/>
          </a:xfrm>
          <a:prstGeom prst="rect">
            <a:avLst/>
          </a:prstGeom>
        </p:spPr>
      </p:pic>
      <p:pic>
        <p:nvPicPr>
          <p:cNvPr id="9" name="Picture 8" descr="A table with electronic equipment&#10;&#10;Description automatically generated">
            <a:extLst>
              <a:ext uri="{FF2B5EF4-FFF2-40B4-BE49-F238E27FC236}">
                <a16:creationId xmlns:a16="http://schemas.microsoft.com/office/drawing/2014/main" id="{4EDBF51E-FC35-1A4C-A755-37D45E90FEB7}"/>
              </a:ext>
            </a:extLst>
          </p:cNvPr>
          <p:cNvPicPr>
            <a:picLocks noChangeAspect="1"/>
          </p:cNvPicPr>
          <p:nvPr/>
        </p:nvPicPr>
        <p:blipFill rotWithShape="1">
          <a:blip r:embed="rId4"/>
          <a:srcRect t="34166" b="12361"/>
          <a:stretch/>
        </p:blipFill>
        <p:spPr>
          <a:xfrm>
            <a:off x="6208293" y="1278655"/>
            <a:ext cx="5703169" cy="2287209"/>
          </a:xfrm>
          <a:prstGeom prst="rect">
            <a:avLst/>
          </a:prstGeom>
        </p:spPr>
      </p:pic>
      <p:pic>
        <p:nvPicPr>
          <p:cNvPr id="10" name="Picture 9" descr="A rainbow colored star&#10;&#10;Description automatically generated with medium confidence">
            <a:extLst>
              <a:ext uri="{FF2B5EF4-FFF2-40B4-BE49-F238E27FC236}">
                <a16:creationId xmlns:a16="http://schemas.microsoft.com/office/drawing/2014/main" id="{2381FDAF-86FC-679C-42D5-0081044B87A4}"/>
              </a:ext>
            </a:extLst>
          </p:cNvPr>
          <p:cNvPicPr>
            <a:picLocks noChangeAspect="1"/>
          </p:cNvPicPr>
          <p:nvPr/>
        </p:nvPicPr>
        <p:blipFill rotWithShape="1">
          <a:blip r:embed="rId5"/>
          <a:srcRect l="13334" t="-1150" r="28885" b="1150"/>
          <a:stretch/>
        </p:blipFill>
        <p:spPr>
          <a:xfrm>
            <a:off x="3174934" y="3588331"/>
            <a:ext cx="2661822" cy="2307803"/>
          </a:xfrm>
          <a:prstGeom prst="rect">
            <a:avLst/>
          </a:prstGeom>
        </p:spPr>
      </p:pic>
      <p:pic>
        <p:nvPicPr>
          <p:cNvPr id="13" name="Picture 12" descr="A screen shot of a graph&#10;&#10;Description automatically generated">
            <a:extLst>
              <a:ext uri="{FF2B5EF4-FFF2-40B4-BE49-F238E27FC236}">
                <a16:creationId xmlns:a16="http://schemas.microsoft.com/office/drawing/2014/main" id="{2B3C0E71-1399-3B18-4EDF-9F3252F842F4}"/>
              </a:ext>
            </a:extLst>
          </p:cNvPr>
          <p:cNvPicPr>
            <a:picLocks noChangeAspect="1"/>
          </p:cNvPicPr>
          <p:nvPr/>
        </p:nvPicPr>
        <p:blipFill rotWithShape="1">
          <a:blip r:embed="rId6"/>
          <a:srcRect l="22991" t="38664" r="30643" b="21484"/>
          <a:stretch/>
        </p:blipFill>
        <p:spPr>
          <a:xfrm>
            <a:off x="471158" y="3619501"/>
            <a:ext cx="2661822" cy="2287846"/>
          </a:xfrm>
          <a:prstGeom prst="rect">
            <a:avLst/>
          </a:prstGeom>
        </p:spPr>
      </p:pic>
      <p:sp>
        <p:nvSpPr>
          <p:cNvPr id="14" name="TextBox 13">
            <a:extLst>
              <a:ext uri="{FF2B5EF4-FFF2-40B4-BE49-F238E27FC236}">
                <a16:creationId xmlns:a16="http://schemas.microsoft.com/office/drawing/2014/main" id="{0442B364-779A-C639-9349-9BBD6284D94C}"/>
              </a:ext>
            </a:extLst>
          </p:cNvPr>
          <p:cNvSpPr txBox="1"/>
          <p:nvPr/>
        </p:nvSpPr>
        <p:spPr>
          <a:xfrm>
            <a:off x="1013961" y="3588331"/>
            <a:ext cx="1782860" cy="369332"/>
          </a:xfrm>
          <a:prstGeom prst="rect">
            <a:avLst/>
          </a:prstGeom>
          <a:noFill/>
        </p:spPr>
        <p:txBody>
          <a:bodyPr wrap="none" rtlCol="0">
            <a:spAutoFit/>
          </a:bodyPr>
          <a:lstStyle/>
          <a:p>
            <a:r>
              <a:rPr lang="en-US" dirty="0">
                <a:solidFill>
                  <a:schemeClr val="bg1"/>
                </a:solidFill>
              </a:rPr>
              <a:t>225 µm ×260 µm</a:t>
            </a:r>
          </a:p>
        </p:txBody>
      </p:sp>
    </p:spTree>
    <p:extLst>
      <p:ext uri="{BB962C8B-B14F-4D97-AF65-F5344CB8AC3E}">
        <p14:creationId xmlns:p14="http://schemas.microsoft.com/office/powerpoint/2010/main" val="1220194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5A5EB6-DF4E-4D99-F1FD-002AE37B4F79}"/>
              </a:ext>
            </a:extLst>
          </p:cNvPr>
          <p:cNvSpPr>
            <a:spLocks noGrp="1"/>
          </p:cNvSpPr>
          <p:nvPr>
            <p:ph type="sldNum" sz="quarter" idx="12"/>
          </p:nvPr>
        </p:nvSpPr>
        <p:spPr/>
        <p:txBody>
          <a:bodyPr/>
          <a:lstStyle/>
          <a:p>
            <a:fld id="{2CD7BAFB-E023-1748-AA3B-8D0EA41B613D}" type="slidenum">
              <a:rPr lang="en-US" smtClean="0"/>
              <a:t>11</a:t>
            </a:fld>
            <a:endParaRPr lang="en-US"/>
          </a:p>
        </p:txBody>
      </p:sp>
      <p:sp>
        <p:nvSpPr>
          <p:cNvPr id="3" name="Title 2">
            <a:extLst>
              <a:ext uri="{FF2B5EF4-FFF2-40B4-BE49-F238E27FC236}">
                <a16:creationId xmlns:a16="http://schemas.microsoft.com/office/drawing/2014/main" id="{D12ECA69-90E6-0DCB-E147-DDA74CC4993E}"/>
              </a:ext>
            </a:extLst>
          </p:cNvPr>
          <p:cNvSpPr>
            <a:spLocks noGrp="1"/>
          </p:cNvSpPr>
          <p:nvPr>
            <p:ph type="title"/>
          </p:nvPr>
        </p:nvSpPr>
        <p:spPr/>
        <p:txBody>
          <a:bodyPr>
            <a:normAutofit fontScale="90000"/>
          </a:bodyPr>
          <a:lstStyle/>
          <a:p>
            <a:r>
              <a:rPr lang="en-US" dirty="0"/>
              <a:t>Reconfigurable Filter – </a:t>
            </a:r>
            <a:r>
              <a:rPr lang="en-US" i="1" dirty="0"/>
              <a:t>under preparation</a:t>
            </a:r>
          </a:p>
        </p:txBody>
      </p:sp>
      <p:pic>
        <p:nvPicPr>
          <p:cNvPr id="5" name="Picture 4" descr="A close-up of a microchip&#10;&#10;Description automatically generated">
            <a:extLst>
              <a:ext uri="{FF2B5EF4-FFF2-40B4-BE49-F238E27FC236}">
                <a16:creationId xmlns:a16="http://schemas.microsoft.com/office/drawing/2014/main" id="{4982522E-3174-C90E-F7AB-C053DE92D9B4}"/>
              </a:ext>
            </a:extLst>
          </p:cNvPr>
          <p:cNvPicPr>
            <a:picLocks noChangeAspect="1"/>
          </p:cNvPicPr>
          <p:nvPr/>
        </p:nvPicPr>
        <p:blipFill rotWithShape="1">
          <a:blip r:embed="rId8"/>
          <a:srcRect l="19271" t="18468" r="17709" b="16601"/>
          <a:stretch/>
        </p:blipFill>
        <p:spPr>
          <a:xfrm>
            <a:off x="93345" y="1056640"/>
            <a:ext cx="3665855" cy="2832706"/>
          </a:xfrm>
          <a:prstGeom prst="rect">
            <a:avLst/>
          </a:prstGeom>
        </p:spPr>
      </p:pic>
      <p:pic>
        <p:nvPicPr>
          <p:cNvPr id="6" name="Batch_05_Pad_41_24">
            <a:hlinkClick r:id="" action="ppaction://media"/>
            <a:extLst>
              <a:ext uri="{FF2B5EF4-FFF2-40B4-BE49-F238E27FC236}">
                <a16:creationId xmlns:a16="http://schemas.microsoft.com/office/drawing/2014/main" id="{395EBBD5-2B6B-ED5C-EC95-CDE13A7C1018}"/>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48012" y="4170607"/>
            <a:ext cx="10401870" cy="2547646"/>
          </a:xfrm>
          <a:prstGeom prst="rect">
            <a:avLst/>
          </a:prstGeom>
        </p:spPr>
      </p:pic>
      <p:pic>
        <p:nvPicPr>
          <p:cNvPr id="7" name="Rec-Pad_05_Cycle_-000440">
            <a:hlinkClick r:id="" action="ppaction://media"/>
            <a:extLst>
              <a:ext uri="{FF2B5EF4-FFF2-40B4-BE49-F238E27FC236}">
                <a16:creationId xmlns:a16="http://schemas.microsoft.com/office/drawing/2014/main" id="{374545BF-9770-00AF-1EF5-6BD29B0F1E61}"/>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3874075" y="1027602"/>
            <a:ext cx="3665856" cy="2934314"/>
          </a:xfrm>
          <a:prstGeom prst="rect">
            <a:avLst/>
          </a:prstGeom>
        </p:spPr>
      </p:pic>
      <p:sp>
        <p:nvSpPr>
          <p:cNvPr id="8" name="TextBox 7">
            <a:extLst>
              <a:ext uri="{FF2B5EF4-FFF2-40B4-BE49-F238E27FC236}">
                <a16:creationId xmlns:a16="http://schemas.microsoft.com/office/drawing/2014/main" id="{87D10879-84BD-81E6-FC95-65246B290BAE}"/>
              </a:ext>
            </a:extLst>
          </p:cNvPr>
          <p:cNvSpPr txBox="1"/>
          <p:nvPr/>
        </p:nvSpPr>
        <p:spPr>
          <a:xfrm>
            <a:off x="4799621" y="1129210"/>
            <a:ext cx="1814764" cy="369332"/>
          </a:xfrm>
          <a:prstGeom prst="rect">
            <a:avLst/>
          </a:prstGeom>
          <a:noFill/>
        </p:spPr>
        <p:txBody>
          <a:bodyPr wrap="square" rtlCol="0">
            <a:spAutoFit/>
          </a:bodyPr>
          <a:lstStyle/>
          <a:p>
            <a:r>
              <a:rPr lang="en-US" dirty="0">
                <a:solidFill>
                  <a:schemeClr val="bg1"/>
                </a:solidFill>
              </a:rPr>
              <a:t>Amorphization</a:t>
            </a:r>
          </a:p>
        </p:txBody>
      </p:sp>
      <p:sp>
        <p:nvSpPr>
          <p:cNvPr id="12" name="TextBox 11">
            <a:extLst>
              <a:ext uri="{FF2B5EF4-FFF2-40B4-BE49-F238E27FC236}">
                <a16:creationId xmlns:a16="http://schemas.microsoft.com/office/drawing/2014/main" id="{A8C7D48F-DC14-2019-B01C-8CF5DA6765B9}"/>
              </a:ext>
            </a:extLst>
          </p:cNvPr>
          <p:cNvSpPr txBox="1"/>
          <p:nvPr/>
        </p:nvSpPr>
        <p:spPr>
          <a:xfrm>
            <a:off x="4780801" y="3022381"/>
            <a:ext cx="1622560" cy="646331"/>
          </a:xfrm>
          <a:prstGeom prst="rect">
            <a:avLst/>
          </a:prstGeom>
          <a:noFill/>
        </p:spPr>
        <p:txBody>
          <a:bodyPr wrap="none" rtlCol="0">
            <a:spAutoFit/>
          </a:bodyPr>
          <a:lstStyle/>
          <a:p>
            <a:pPr algn="ctr"/>
            <a:r>
              <a:rPr lang="en-US" dirty="0">
                <a:solidFill>
                  <a:schemeClr val="bg1"/>
                </a:solidFill>
              </a:rPr>
              <a:t>Count</a:t>
            </a:r>
          </a:p>
          <a:p>
            <a:pPr algn="ctr"/>
            <a:r>
              <a:rPr lang="en-US" dirty="0">
                <a:solidFill>
                  <a:schemeClr val="bg1"/>
                </a:solidFill>
              </a:rPr>
              <a:t>7842  </a:t>
            </a:r>
            <a:r>
              <a:rPr lang="en-US" dirty="0">
                <a:solidFill>
                  <a:schemeClr val="bg1"/>
                </a:solidFill>
                <a:sym typeface="Wingdings" panose="05000000000000000000" pitchFamily="2" charset="2"/>
              </a:rPr>
              <a:t> 13552</a:t>
            </a:r>
            <a:endParaRPr lang="en-US" dirty="0">
              <a:solidFill>
                <a:schemeClr val="bg1"/>
              </a:solidFill>
            </a:endParaRPr>
          </a:p>
        </p:txBody>
      </p:sp>
      <p:sp>
        <p:nvSpPr>
          <p:cNvPr id="13" name="TextBox 12">
            <a:extLst>
              <a:ext uri="{FF2B5EF4-FFF2-40B4-BE49-F238E27FC236}">
                <a16:creationId xmlns:a16="http://schemas.microsoft.com/office/drawing/2014/main" id="{1A297D65-4CAD-8252-E86C-FCAE7594229A}"/>
              </a:ext>
            </a:extLst>
          </p:cNvPr>
          <p:cNvSpPr txBox="1"/>
          <p:nvPr/>
        </p:nvSpPr>
        <p:spPr>
          <a:xfrm>
            <a:off x="6003343" y="1910123"/>
            <a:ext cx="1593407" cy="923330"/>
          </a:xfrm>
          <a:prstGeom prst="rect">
            <a:avLst/>
          </a:prstGeom>
          <a:noFill/>
        </p:spPr>
        <p:txBody>
          <a:bodyPr wrap="square" rtlCol="0">
            <a:spAutoFit/>
          </a:bodyPr>
          <a:lstStyle/>
          <a:p>
            <a:pPr algn="ctr"/>
            <a:r>
              <a:rPr lang="en-US" b="1" dirty="0">
                <a:solidFill>
                  <a:schemeClr val="bg1"/>
                </a:solidFill>
              </a:rPr>
              <a:t>Transmission increases by 73%</a:t>
            </a:r>
          </a:p>
        </p:txBody>
      </p:sp>
      <p:pic>
        <p:nvPicPr>
          <p:cNvPr id="14" name="Rec-Pad_05_Cycle_-000443">
            <a:hlinkClick r:id="" action="ppaction://media"/>
            <a:extLst>
              <a:ext uri="{FF2B5EF4-FFF2-40B4-BE49-F238E27FC236}">
                <a16:creationId xmlns:a16="http://schemas.microsoft.com/office/drawing/2014/main" id="{C5AC610F-B5FF-CE63-FB16-121C76FEFBD1}"/>
              </a:ext>
            </a:extLst>
          </p:cNvPr>
          <p:cNvPicPr>
            <a:picLocks noChangeAspect="1"/>
          </p:cNvPicPr>
          <p:nvPr>
            <a:videoFile r:link="rId6"/>
            <p:extLst>
              <p:ext uri="{DAA4B4D4-6D71-4841-9C94-3DE7FCFB9230}">
                <p14:media xmlns:p14="http://schemas.microsoft.com/office/powerpoint/2010/main" r:embed="rId5"/>
              </p:ext>
            </p:extLst>
          </p:nvPr>
        </p:nvPicPr>
        <p:blipFill>
          <a:blip r:embed="rId11"/>
          <a:stretch>
            <a:fillRect/>
          </a:stretch>
        </p:blipFill>
        <p:spPr>
          <a:xfrm>
            <a:off x="7635035" y="1002212"/>
            <a:ext cx="3665855" cy="2934314"/>
          </a:xfrm>
          <a:prstGeom prst="rect">
            <a:avLst/>
          </a:prstGeom>
        </p:spPr>
      </p:pic>
      <p:sp>
        <p:nvSpPr>
          <p:cNvPr id="15" name="TextBox 14">
            <a:extLst>
              <a:ext uri="{FF2B5EF4-FFF2-40B4-BE49-F238E27FC236}">
                <a16:creationId xmlns:a16="http://schemas.microsoft.com/office/drawing/2014/main" id="{EFA6DE94-E6FE-DE88-E60C-7A4BF0F442E8}"/>
              </a:ext>
            </a:extLst>
          </p:cNvPr>
          <p:cNvSpPr txBox="1"/>
          <p:nvPr/>
        </p:nvSpPr>
        <p:spPr>
          <a:xfrm>
            <a:off x="8598626" y="1056640"/>
            <a:ext cx="1491627" cy="369332"/>
          </a:xfrm>
          <a:prstGeom prst="rect">
            <a:avLst/>
          </a:prstGeom>
          <a:noFill/>
        </p:spPr>
        <p:txBody>
          <a:bodyPr wrap="none" rtlCol="0">
            <a:spAutoFit/>
          </a:bodyPr>
          <a:lstStyle/>
          <a:p>
            <a:r>
              <a:rPr lang="en-US" dirty="0">
                <a:solidFill>
                  <a:schemeClr val="bg1"/>
                </a:solidFill>
              </a:rPr>
              <a:t>Crystallization</a:t>
            </a:r>
          </a:p>
        </p:txBody>
      </p:sp>
      <p:sp>
        <p:nvSpPr>
          <p:cNvPr id="16" name="TextBox 15">
            <a:extLst>
              <a:ext uri="{FF2B5EF4-FFF2-40B4-BE49-F238E27FC236}">
                <a16:creationId xmlns:a16="http://schemas.microsoft.com/office/drawing/2014/main" id="{B097680F-8A73-37C9-AA53-8C8FC92FF3E6}"/>
              </a:ext>
            </a:extLst>
          </p:cNvPr>
          <p:cNvSpPr txBox="1"/>
          <p:nvPr/>
        </p:nvSpPr>
        <p:spPr>
          <a:xfrm>
            <a:off x="8598626" y="3042144"/>
            <a:ext cx="1622560" cy="646331"/>
          </a:xfrm>
          <a:prstGeom prst="rect">
            <a:avLst/>
          </a:prstGeom>
          <a:noFill/>
        </p:spPr>
        <p:txBody>
          <a:bodyPr wrap="none" rtlCol="0">
            <a:spAutoFit/>
          </a:bodyPr>
          <a:lstStyle/>
          <a:p>
            <a:pPr algn="ctr"/>
            <a:r>
              <a:rPr lang="en-US" dirty="0">
                <a:solidFill>
                  <a:schemeClr val="bg1"/>
                </a:solidFill>
              </a:rPr>
              <a:t>Count</a:t>
            </a:r>
          </a:p>
          <a:p>
            <a:pPr algn="ctr"/>
            <a:r>
              <a:rPr lang="en-US" dirty="0">
                <a:solidFill>
                  <a:schemeClr val="bg1"/>
                </a:solidFill>
              </a:rPr>
              <a:t>13563  </a:t>
            </a:r>
            <a:r>
              <a:rPr lang="en-US" dirty="0">
                <a:solidFill>
                  <a:schemeClr val="bg1"/>
                </a:solidFill>
                <a:sym typeface="Wingdings" panose="05000000000000000000" pitchFamily="2" charset="2"/>
              </a:rPr>
              <a:t> 7863</a:t>
            </a:r>
            <a:endParaRPr lang="en-US" dirty="0">
              <a:solidFill>
                <a:schemeClr val="bg1"/>
              </a:solidFill>
            </a:endParaRPr>
          </a:p>
        </p:txBody>
      </p:sp>
      <p:sp>
        <p:nvSpPr>
          <p:cNvPr id="17" name="TextBox 16">
            <a:extLst>
              <a:ext uri="{FF2B5EF4-FFF2-40B4-BE49-F238E27FC236}">
                <a16:creationId xmlns:a16="http://schemas.microsoft.com/office/drawing/2014/main" id="{37DE0ED9-9913-B24C-4B8C-FA823FB09779}"/>
              </a:ext>
            </a:extLst>
          </p:cNvPr>
          <p:cNvSpPr txBox="1"/>
          <p:nvPr/>
        </p:nvSpPr>
        <p:spPr>
          <a:xfrm>
            <a:off x="9810298" y="1910123"/>
            <a:ext cx="1593407" cy="923330"/>
          </a:xfrm>
          <a:prstGeom prst="rect">
            <a:avLst/>
          </a:prstGeom>
          <a:noFill/>
        </p:spPr>
        <p:txBody>
          <a:bodyPr wrap="square" rtlCol="0">
            <a:spAutoFit/>
          </a:bodyPr>
          <a:lstStyle/>
          <a:p>
            <a:pPr algn="ctr"/>
            <a:r>
              <a:rPr lang="en-US" b="1" dirty="0">
                <a:solidFill>
                  <a:schemeClr val="bg1"/>
                </a:solidFill>
              </a:rPr>
              <a:t>Transmission decreases by 42%</a:t>
            </a:r>
          </a:p>
        </p:txBody>
      </p:sp>
    </p:spTree>
    <p:extLst>
      <p:ext uri="{BB962C8B-B14F-4D97-AF65-F5344CB8AC3E}">
        <p14:creationId xmlns:p14="http://schemas.microsoft.com/office/powerpoint/2010/main" val="419851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00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99"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96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6"/>
                                        </p:tgtEl>
                                      </p:cBhvr>
                                    </p:cmd>
                                  </p:childTnLst>
                                </p:cTn>
                              </p:par>
                            </p:childTnLst>
                          </p:cTn>
                        </p:par>
                      </p:childTnLst>
                    </p:cTn>
                  </p:par>
                </p:childTnLst>
              </p:cTn>
              <p:nextCondLst>
                <p:cond evt="onClick" delay="0">
                  <p:tgtEl>
                    <p:spTgt spid="6"/>
                  </p:tgtEl>
                </p:cond>
              </p:nextCondLst>
            </p:seq>
            <p:video>
              <p:cMediaNode vol="80000">
                <p:cTn id="20" fill="hold" display="0">
                  <p:stCondLst>
                    <p:cond delay="indefinite"/>
                  </p:stCondLst>
                </p:cTn>
                <p:tgtEl>
                  <p:spTgt spid="6"/>
                </p:tgtEl>
              </p:cMediaNode>
            </p:video>
            <p:seq concurrent="1" nextAc="seek">
              <p:cTn id="21" restart="whenNotActive" fill="hold" evtFilter="cancelBubble" nodeType="interactiveSeq">
                <p:stCondLst>
                  <p:cond evt="onClick" delay="0">
                    <p:tgtEl>
                      <p:spTgt spid="7"/>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7"/>
                                        </p:tgtEl>
                                      </p:cBhvr>
                                    </p:cmd>
                                  </p:childTnLst>
                                </p:cTn>
                              </p:par>
                            </p:childTnLst>
                          </p:cTn>
                        </p:par>
                      </p:childTnLst>
                    </p:cTn>
                  </p:par>
                </p:childTnLst>
              </p:cTn>
              <p:nextCondLst>
                <p:cond evt="onClick" delay="0">
                  <p:tgtEl>
                    <p:spTgt spid="7"/>
                  </p:tgtEl>
                </p:cond>
              </p:nextCondLst>
            </p:seq>
            <p:video>
              <p:cMediaNode vol="80000">
                <p:cTn id="26" fill="hold" display="0">
                  <p:stCondLst>
                    <p:cond delay="indefinite"/>
                  </p:stCondLst>
                </p:cTn>
                <p:tgtEl>
                  <p:spTgt spid="7"/>
                </p:tgtEl>
              </p:cMediaNode>
            </p:video>
            <p:seq concurrent="1" nextAc="seek">
              <p:cTn id="27" restart="whenNotActive" fill="hold" evtFilter="cancelBubble" nodeType="interactiveSeq">
                <p:stCondLst>
                  <p:cond evt="onClick" delay="0">
                    <p:tgtEl>
                      <p:spTgt spid="14"/>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14"/>
                                        </p:tgtEl>
                                      </p:cBhvr>
                                    </p:cmd>
                                  </p:childTnLst>
                                </p:cTn>
                              </p:par>
                            </p:childTnLst>
                          </p:cTn>
                        </p:par>
                      </p:childTnLst>
                    </p:cTn>
                  </p:par>
                </p:childTnLst>
              </p:cTn>
              <p:nextCondLst>
                <p:cond evt="onClick" delay="0">
                  <p:tgtEl>
                    <p:spTgt spid="14"/>
                  </p:tgtEl>
                </p:cond>
              </p:nextCondLst>
            </p:seq>
            <p:video>
              <p:cMediaNode vol="80000">
                <p:cTn id="32" fill="hold" display="0">
                  <p:stCondLst>
                    <p:cond delay="indefinite"/>
                  </p:stCondLst>
                </p:cTn>
                <p:tgtEl>
                  <p:spTgt spid="1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DA15FA-95AB-CDBD-8813-28269107E915}"/>
              </a:ext>
            </a:extLst>
          </p:cNvPr>
          <p:cNvSpPr>
            <a:spLocks noGrp="1"/>
          </p:cNvSpPr>
          <p:nvPr>
            <p:ph type="sldNum" sz="quarter" idx="12"/>
          </p:nvPr>
        </p:nvSpPr>
        <p:spPr/>
        <p:txBody>
          <a:bodyPr/>
          <a:lstStyle/>
          <a:p>
            <a:fld id="{2CD7BAFB-E023-1748-AA3B-8D0EA41B613D}" type="slidenum">
              <a:rPr lang="en-US" smtClean="0"/>
              <a:t>12</a:t>
            </a:fld>
            <a:endParaRPr lang="en-US"/>
          </a:p>
        </p:txBody>
      </p:sp>
      <p:sp>
        <p:nvSpPr>
          <p:cNvPr id="3" name="Title 2">
            <a:extLst>
              <a:ext uri="{FF2B5EF4-FFF2-40B4-BE49-F238E27FC236}">
                <a16:creationId xmlns:a16="http://schemas.microsoft.com/office/drawing/2014/main" id="{1D5105D8-6E2D-A30A-9AA0-355678EEE149}"/>
              </a:ext>
            </a:extLst>
          </p:cNvPr>
          <p:cNvSpPr>
            <a:spLocks noGrp="1"/>
          </p:cNvSpPr>
          <p:nvPr>
            <p:ph type="title"/>
          </p:nvPr>
        </p:nvSpPr>
        <p:spPr/>
        <p:txBody>
          <a:bodyPr>
            <a:normAutofit fontScale="90000"/>
          </a:bodyPr>
          <a:lstStyle/>
          <a:p>
            <a:r>
              <a:rPr lang="en-US" dirty="0"/>
              <a:t>Summary</a:t>
            </a:r>
          </a:p>
        </p:txBody>
      </p:sp>
      <p:sp>
        <p:nvSpPr>
          <p:cNvPr id="6" name="TextBox 5">
            <a:extLst>
              <a:ext uri="{FF2B5EF4-FFF2-40B4-BE49-F238E27FC236}">
                <a16:creationId xmlns:a16="http://schemas.microsoft.com/office/drawing/2014/main" id="{266D87FF-3265-FA1A-96EE-A2B9DA5F6493}"/>
              </a:ext>
            </a:extLst>
          </p:cNvPr>
          <p:cNvSpPr txBox="1"/>
          <p:nvPr/>
        </p:nvSpPr>
        <p:spPr>
          <a:xfrm>
            <a:off x="770965" y="1843734"/>
            <a:ext cx="6586257" cy="4401205"/>
          </a:xfrm>
          <a:prstGeom prst="rect">
            <a:avLst/>
          </a:prstGeom>
          <a:noFill/>
        </p:spPr>
        <p:txBody>
          <a:bodyPr wrap="square" rtlCol="0">
            <a:spAutoFit/>
          </a:bodyPr>
          <a:lstStyle/>
          <a:p>
            <a:r>
              <a:rPr lang="en-US" sz="2000" b="1" dirty="0"/>
              <a:t>Accomplishments:</a:t>
            </a:r>
          </a:p>
          <a:p>
            <a:pPr marL="285750" indent="-285750">
              <a:buFont typeface="Arial" panose="020B0604020202020204" pitchFamily="34" charset="0"/>
              <a:buChar char="•"/>
            </a:pPr>
            <a:r>
              <a:rPr lang="en-US" sz="2000" dirty="0"/>
              <a:t>Investigated the thermodynamics of amorphization process in PCMs</a:t>
            </a:r>
          </a:p>
          <a:p>
            <a:pPr marL="285750" indent="-285750">
              <a:buFont typeface="Arial" panose="020B0604020202020204" pitchFamily="34" charset="0"/>
              <a:buChar char="•"/>
            </a:pPr>
            <a:r>
              <a:rPr lang="en-US" sz="2000" dirty="0"/>
              <a:t>Thermal and optical characterization of optical PCM</a:t>
            </a:r>
          </a:p>
          <a:p>
            <a:pPr marL="285750" indent="-285750">
              <a:buFont typeface="Arial" panose="020B0604020202020204" pitchFamily="34" charset="0"/>
              <a:buChar char="•"/>
            </a:pPr>
            <a:r>
              <a:rPr lang="en-US" sz="2000" dirty="0"/>
              <a:t>Developed idea for compact in-situ adaptive spectrometer</a:t>
            </a:r>
          </a:p>
          <a:p>
            <a:pPr marL="285750" indent="-285750">
              <a:buFont typeface="Arial" panose="020B0604020202020204" pitchFamily="34" charset="0"/>
              <a:buChar char="•"/>
            </a:pPr>
            <a:r>
              <a:rPr lang="en-US" sz="2000" dirty="0"/>
              <a:t>Set up a micro-FTIR for measuring the transmission of reconfigurable meta-surfaces</a:t>
            </a:r>
          </a:p>
          <a:p>
            <a:pPr marL="285750" indent="-285750">
              <a:buFont typeface="Arial" panose="020B0604020202020204" pitchFamily="34" charset="0"/>
              <a:buChar char="•"/>
            </a:pPr>
            <a:endParaRPr lang="en-US" sz="2000" dirty="0"/>
          </a:p>
          <a:p>
            <a:r>
              <a:rPr lang="en-US" sz="2000" b="1" dirty="0"/>
              <a:t>Publication related to NPP appointment:</a:t>
            </a:r>
          </a:p>
          <a:p>
            <a:pPr marL="285750" indent="-285750">
              <a:buFont typeface="Arial" panose="020B0604020202020204" pitchFamily="34" charset="0"/>
              <a:buChar char="•"/>
            </a:pPr>
            <a:r>
              <a:rPr lang="en-US" sz="2000" dirty="0"/>
              <a:t>Published 2 first-author papers (2 more in preparation)</a:t>
            </a:r>
          </a:p>
          <a:p>
            <a:pPr marL="285750" indent="-285750">
              <a:buFont typeface="Arial" panose="020B0604020202020204" pitchFamily="34" charset="0"/>
              <a:buChar char="•"/>
            </a:pPr>
            <a:r>
              <a:rPr lang="en-US" sz="2000" dirty="0"/>
              <a:t>Published 3 co-author papers</a:t>
            </a:r>
          </a:p>
          <a:p>
            <a:pPr marL="285750" indent="-285750">
              <a:buFont typeface="Arial" panose="020B0604020202020204" pitchFamily="34" charset="0"/>
              <a:buChar char="•"/>
            </a:pPr>
            <a:r>
              <a:rPr lang="en-US" sz="2000" dirty="0"/>
              <a:t>Submitted a patent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pic>
        <p:nvPicPr>
          <p:cNvPr id="8" name="Picture 7" descr="A diagram of a machine&#10;&#10;Description automatically generated">
            <a:extLst>
              <a:ext uri="{FF2B5EF4-FFF2-40B4-BE49-F238E27FC236}">
                <a16:creationId xmlns:a16="http://schemas.microsoft.com/office/drawing/2014/main" id="{B76AA0C5-FE1F-AEF1-BCAD-B916A84EFC0D}"/>
              </a:ext>
            </a:extLst>
          </p:cNvPr>
          <p:cNvPicPr>
            <a:picLocks noChangeAspect="1"/>
          </p:cNvPicPr>
          <p:nvPr/>
        </p:nvPicPr>
        <p:blipFill rotWithShape="1">
          <a:blip r:embed="rId2"/>
          <a:srcRect l="-468" t="9393" r="69152" b="15289"/>
          <a:stretch/>
        </p:blipFill>
        <p:spPr>
          <a:xfrm>
            <a:off x="7713435" y="1217044"/>
            <a:ext cx="3686629" cy="4644571"/>
          </a:xfrm>
          <a:prstGeom prst="rect">
            <a:avLst/>
          </a:prstGeom>
        </p:spPr>
      </p:pic>
    </p:spTree>
    <p:extLst>
      <p:ext uri="{BB962C8B-B14F-4D97-AF65-F5344CB8AC3E}">
        <p14:creationId xmlns:p14="http://schemas.microsoft.com/office/powerpoint/2010/main" val="1474551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0BB4BC3-A77E-EA2C-87BC-2C1CC91BECCC}"/>
              </a:ext>
            </a:extLst>
          </p:cNvPr>
          <p:cNvSpPr txBox="1"/>
          <p:nvPr/>
        </p:nvSpPr>
        <p:spPr>
          <a:xfrm>
            <a:off x="3032318" y="1766511"/>
            <a:ext cx="4501239"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prstClr val="white"/>
                </a:solidFill>
                <a:effectLst/>
                <a:uLnTx/>
                <a:uFillTx/>
                <a:latin typeface="Calibri" panose="020F0502020204030204"/>
                <a:ea typeface="+mn-ea"/>
                <a:cs typeface="+mn-cs"/>
              </a:rPr>
              <a:t>Thank You!</a:t>
            </a:r>
          </a:p>
        </p:txBody>
      </p:sp>
      <p:sp>
        <p:nvSpPr>
          <p:cNvPr id="10" name="Oval 9">
            <a:extLst>
              <a:ext uri="{FF2B5EF4-FFF2-40B4-BE49-F238E27FC236}">
                <a16:creationId xmlns:a16="http://schemas.microsoft.com/office/drawing/2014/main" id="{2ABF03D4-AECF-43E2-50DC-A35459D74045}"/>
              </a:ext>
            </a:extLst>
          </p:cNvPr>
          <p:cNvSpPr/>
          <p:nvPr/>
        </p:nvSpPr>
        <p:spPr>
          <a:xfrm>
            <a:off x="10257554" y="4107882"/>
            <a:ext cx="1770911" cy="1862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29CEA8C-6883-BC1E-3C60-43670740C0D1}"/>
              </a:ext>
            </a:extLst>
          </p:cNvPr>
          <p:cNvSpPr txBox="1"/>
          <p:nvPr/>
        </p:nvSpPr>
        <p:spPr>
          <a:xfrm>
            <a:off x="1154870" y="3889388"/>
            <a:ext cx="305865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NASA </a:t>
            </a:r>
            <a:r>
              <a:rPr kumimoji="0" lang="en-US" sz="3200" b="1" i="0" u="none" strike="noStrike" kern="1200" cap="none" spc="0" normalizeH="0" baseline="0" noProof="0" dirty="0" err="1">
                <a:ln>
                  <a:noFill/>
                </a:ln>
                <a:solidFill>
                  <a:prstClr val="black"/>
                </a:solidFill>
                <a:effectLst/>
                <a:uLnTx/>
                <a:uFillTx/>
                <a:latin typeface="Calibri" panose="020F0502020204030204"/>
                <a:ea typeface="+mn-ea"/>
                <a:cs typeface="+mn-cs"/>
              </a:rPr>
              <a:t>LaRC</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Team</a:t>
            </a:r>
          </a:p>
        </p:txBody>
      </p:sp>
      <p:sp>
        <p:nvSpPr>
          <p:cNvPr id="11" name="TextBox 10">
            <a:extLst>
              <a:ext uri="{FF2B5EF4-FFF2-40B4-BE49-F238E27FC236}">
                <a16:creationId xmlns:a16="http://schemas.microsoft.com/office/drawing/2014/main" id="{E1B0F232-1C5B-CC58-D06A-24AF7E57CF02}"/>
              </a:ext>
            </a:extLst>
          </p:cNvPr>
          <p:cNvSpPr txBox="1"/>
          <p:nvPr/>
        </p:nvSpPr>
        <p:spPr>
          <a:xfrm>
            <a:off x="1147214" y="4431047"/>
            <a:ext cx="3002745" cy="2246769"/>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Dr. HJ Kim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W.M. Humphreys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 Bartram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 Borg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BBCCC114-DF2D-04B2-032E-EB68DEB9D00A}"/>
              </a:ext>
            </a:extLst>
          </p:cNvPr>
          <p:cNvSpPr txBox="1"/>
          <p:nvPr/>
        </p:nvSpPr>
        <p:spPr>
          <a:xfrm>
            <a:off x="5290367" y="3891577"/>
            <a:ext cx="189507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MIT Team</a:t>
            </a:r>
          </a:p>
        </p:txBody>
      </p:sp>
      <p:sp>
        <p:nvSpPr>
          <p:cNvPr id="13" name="TextBox 12">
            <a:extLst>
              <a:ext uri="{FF2B5EF4-FFF2-40B4-BE49-F238E27FC236}">
                <a16:creationId xmlns:a16="http://schemas.microsoft.com/office/drawing/2014/main" id="{9E9A3B1A-6E57-4D30-8E4F-47EF1E525D09}"/>
              </a:ext>
            </a:extLst>
          </p:cNvPr>
          <p:cNvSpPr txBox="1"/>
          <p:nvPr/>
        </p:nvSpPr>
        <p:spPr>
          <a:xfrm>
            <a:off x="5278247" y="4431047"/>
            <a:ext cx="2330061" cy="1815882"/>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Prof.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J.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Dr. T. Gu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C.C. Popescu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K.P. Dao</a:t>
            </a:r>
          </a:p>
        </p:txBody>
      </p:sp>
      <p:sp>
        <p:nvSpPr>
          <p:cNvPr id="4" name="Slide Number Placeholder 2">
            <a:extLst>
              <a:ext uri="{FF2B5EF4-FFF2-40B4-BE49-F238E27FC236}">
                <a16:creationId xmlns:a16="http://schemas.microsoft.com/office/drawing/2014/main" id="{180BB4D4-FB86-0EB5-6D9E-F373BC9BC6CA}"/>
              </a:ext>
            </a:extLst>
          </p:cNvPr>
          <p:cNvSpPr txBox="1">
            <a:spLocks/>
          </p:cNvSpPr>
          <p:nvPr/>
        </p:nvSpPr>
        <p:spPr>
          <a:xfrm>
            <a:off x="669824" y="6359672"/>
            <a:ext cx="36351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D7BAFB-E023-1748-AA3B-8D0EA41B613D}" type="slidenum">
              <a:rPr lang="en-US" smtClean="0"/>
              <a:pPr/>
              <a:t>13</a:t>
            </a:fld>
            <a:endParaRPr lang="en-US"/>
          </a:p>
        </p:txBody>
      </p:sp>
      <p:sp>
        <p:nvSpPr>
          <p:cNvPr id="2" name="TextBox 1">
            <a:extLst>
              <a:ext uri="{FF2B5EF4-FFF2-40B4-BE49-F238E27FC236}">
                <a16:creationId xmlns:a16="http://schemas.microsoft.com/office/drawing/2014/main" id="{DD8DFDE8-140A-629D-214B-78A68ACFF3F3}"/>
              </a:ext>
            </a:extLst>
          </p:cNvPr>
          <p:cNvSpPr txBox="1"/>
          <p:nvPr/>
        </p:nvSpPr>
        <p:spPr>
          <a:xfrm>
            <a:off x="8274397" y="3889388"/>
            <a:ext cx="192430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UVA Team</a:t>
            </a:r>
          </a:p>
        </p:txBody>
      </p:sp>
      <p:sp>
        <p:nvSpPr>
          <p:cNvPr id="3" name="TextBox 2">
            <a:extLst>
              <a:ext uri="{FF2B5EF4-FFF2-40B4-BE49-F238E27FC236}">
                <a16:creationId xmlns:a16="http://schemas.microsoft.com/office/drawing/2014/main" id="{3EF604CE-7943-7849-4E45-8E932BB86532}"/>
              </a:ext>
            </a:extLst>
          </p:cNvPr>
          <p:cNvSpPr txBox="1"/>
          <p:nvPr/>
        </p:nvSpPr>
        <p:spPr>
          <a:xfrm>
            <a:off x="8262277" y="4428858"/>
            <a:ext cx="2983445" cy="1384995"/>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Prof. P.E. Hopkins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M.R. Islam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prstClr val="black"/>
                </a:solidFill>
                <a:latin typeface="Calibri" panose="020F0502020204030204"/>
              </a:rPr>
              <a:t>S. </a:t>
            </a:r>
            <a:r>
              <a:rPr lang="en-US" sz="2800" dirty="0" err="1">
                <a:solidFill>
                  <a:prstClr val="black"/>
                </a:solidFill>
                <a:latin typeface="Calibri" panose="020F0502020204030204"/>
              </a:rPr>
              <a:t>Makarem</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5109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23753</TotalTime>
  <Words>501</Words>
  <Application>Microsoft Office PowerPoint</Application>
  <PresentationFormat>Widescreen</PresentationFormat>
  <Paragraphs>79</Paragraphs>
  <Slides>13</Slides>
  <Notes>2</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Microsoft YaHei</vt:lpstr>
      <vt:lpstr>Arial</vt:lpstr>
      <vt:lpstr>Calibri</vt:lpstr>
      <vt:lpstr>Calibri Light</vt:lpstr>
      <vt:lpstr>Office Theme</vt:lpstr>
      <vt:lpstr>PowerPoint Presentation</vt:lpstr>
      <vt:lpstr>Tunable Optics for Space Explorations</vt:lpstr>
      <vt:lpstr>Tunable Optics for Space Explorations</vt:lpstr>
      <vt:lpstr>Phase Change Materials - Chalcogenide</vt:lpstr>
      <vt:lpstr>Phase Transition Thermodynamics</vt:lpstr>
      <vt:lpstr>Optical and Thermal Properties</vt:lpstr>
      <vt:lpstr>PCMs Performance in Space</vt:lpstr>
      <vt:lpstr>PCMs Performance in Space</vt:lpstr>
      <vt:lpstr>Finger-Size Adaptive Gas Spectrometer</vt:lpstr>
      <vt:lpstr>Micro-FTIR</vt:lpstr>
      <vt:lpstr>Reconfigurable Filter – under preparation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Aryana, Kiumars (LARC-D304)[Oak Ridge Associated Universities]</dc:creator>
  <cp:lastModifiedBy>Aryana, Kiumars (LARC-D304)[Oak Ridge Associated Universities]</cp:lastModifiedBy>
  <cp:revision>82</cp:revision>
  <dcterms:created xsi:type="dcterms:W3CDTF">2022-07-27T20:00:51Z</dcterms:created>
  <dcterms:modified xsi:type="dcterms:W3CDTF">2023-10-03T14:37:27Z</dcterms:modified>
</cp:coreProperties>
</file>