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sldIdLst>
    <p:sldId id="293" r:id="rId3"/>
    <p:sldId id="256" r:id="rId4"/>
    <p:sldId id="257" r:id="rId5"/>
    <p:sldId id="284" r:id="rId6"/>
    <p:sldId id="303" r:id="rId7"/>
    <p:sldId id="258" r:id="rId8"/>
    <p:sldId id="262" r:id="rId9"/>
    <p:sldId id="302" r:id="rId10"/>
    <p:sldId id="285" r:id="rId11"/>
    <p:sldId id="300" r:id="rId12"/>
    <p:sldId id="307" r:id="rId13"/>
    <p:sldId id="306" r:id="rId14"/>
    <p:sldId id="305" r:id="rId15"/>
    <p:sldId id="656" r:id="rId16"/>
    <p:sldId id="658" r:id="rId17"/>
    <p:sldId id="298" r:id="rId18"/>
    <p:sldId id="286" r:id="rId19"/>
    <p:sldId id="304" r:id="rId20"/>
    <p:sldId id="309" r:id="rId21"/>
    <p:sldId id="288" r:id="rId22"/>
    <p:sldId id="659" r:id="rId23"/>
    <p:sldId id="287" r:id="rId24"/>
    <p:sldId id="660" r:id="rId25"/>
    <p:sldId id="308" r:id="rId26"/>
    <p:sldId id="289" r:id="rId27"/>
    <p:sldId id="290" r:id="rId28"/>
    <p:sldId id="291" r:id="rId29"/>
    <p:sldId id="292" r:id="rId30"/>
    <p:sldId id="295" r:id="rId31"/>
    <p:sldId id="657" r:id="rId32"/>
    <p:sldId id="654" r:id="rId33"/>
    <p:sldId id="294" r:id="rId34"/>
    <p:sldId id="310" r:id="rId35"/>
    <p:sldId id="311" r:id="rId36"/>
    <p:sldId id="297" r:id="rId37"/>
    <p:sldId id="301" r:id="rId38"/>
    <p:sldId id="299" r:id="rId39"/>
    <p:sldId id="259" r:id="rId40"/>
    <p:sldId id="653" r:id="rId41"/>
    <p:sldId id="314" r:id="rId4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2B19D9-ED85-482E-ADFF-D252862B9BE1}" v="216" dt="2023-10-03T20:24:32.1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3043" autoAdjust="0"/>
  </p:normalViewPr>
  <p:slideViewPr>
    <p:cSldViewPr snapToGrid="0">
      <p:cViewPr varScale="1">
        <p:scale>
          <a:sx n="77" d="100"/>
          <a:sy n="77" d="100"/>
        </p:scale>
        <p:origin x="82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nes, Marvin W. (MSFC-ER64)" userId="S::mwbarnes@ndc.nasa.gov::6f17bcb5-2572-4703-8aa2-8852729991c4" providerId="AD" clId="Web-{9AC33BE3-53C9-CB74-E7D3-D784BD47DD25}"/>
    <pc:docChg chg="modSld">
      <pc:chgData name="Barnes, Marvin W. (MSFC-ER64)" userId="S::mwbarnes@ndc.nasa.gov::6f17bcb5-2572-4703-8aa2-8852729991c4" providerId="AD" clId="Web-{9AC33BE3-53C9-CB74-E7D3-D784BD47DD25}" dt="2023-09-22T16:37:59.648" v="10"/>
      <pc:docMkLst>
        <pc:docMk/>
      </pc:docMkLst>
      <pc:sldChg chg="addSp delSp modSp">
        <pc:chgData name="Barnes, Marvin W. (MSFC-ER64)" userId="S::mwbarnes@ndc.nasa.gov::6f17bcb5-2572-4703-8aa2-8852729991c4" providerId="AD" clId="Web-{9AC33BE3-53C9-CB74-E7D3-D784BD47DD25}" dt="2023-09-22T16:37:02.272" v="1"/>
        <pc:sldMkLst>
          <pc:docMk/>
          <pc:sldMk cId="628420430" sldId="284"/>
        </pc:sldMkLst>
        <pc:picChg chg="add del mod">
          <ac:chgData name="Barnes, Marvin W. (MSFC-ER64)" userId="S::mwbarnes@ndc.nasa.gov::6f17bcb5-2572-4703-8aa2-8852729991c4" providerId="AD" clId="Web-{9AC33BE3-53C9-CB74-E7D3-D784BD47DD25}" dt="2023-09-22T16:37:02.272" v="1"/>
          <ac:picMkLst>
            <pc:docMk/>
            <pc:sldMk cId="628420430" sldId="284"/>
            <ac:picMk id="14" creationId="{D01EF05E-24D0-7358-FF5B-EE12A0D75E2E}"/>
          </ac:picMkLst>
        </pc:picChg>
      </pc:sldChg>
      <pc:sldChg chg="addSp delSp modSp mod setBg">
        <pc:chgData name="Barnes, Marvin W. (MSFC-ER64)" userId="S::mwbarnes@ndc.nasa.gov::6f17bcb5-2572-4703-8aa2-8852729991c4" providerId="AD" clId="Web-{9AC33BE3-53C9-CB74-E7D3-D784BD47DD25}" dt="2023-09-22T16:37:59.648" v="10"/>
        <pc:sldMkLst>
          <pc:docMk/>
          <pc:sldMk cId="1033364750" sldId="285"/>
        </pc:sldMkLst>
        <pc:spChg chg="del">
          <ac:chgData name="Barnes, Marvin W. (MSFC-ER64)" userId="S::mwbarnes@ndc.nasa.gov::6f17bcb5-2572-4703-8aa2-8852729991c4" providerId="AD" clId="Web-{9AC33BE3-53C9-CB74-E7D3-D784BD47DD25}" dt="2023-09-22T16:37:24.022" v="3"/>
          <ac:spMkLst>
            <pc:docMk/>
            <pc:sldMk cId="1033364750" sldId="285"/>
            <ac:spMk id="2" creationId="{EFFADA20-A749-5D59-8CC8-3F73060A29E1}"/>
          </ac:spMkLst>
        </pc:spChg>
        <pc:spChg chg="del">
          <ac:chgData name="Barnes, Marvin W. (MSFC-ER64)" userId="S::mwbarnes@ndc.nasa.gov::6f17bcb5-2572-4703-8aa2-8852729991c4" providerId="AD" clId="Web-{9AC33BE3-53C9-CB74-E7D3-D784BD47DD25}" dt="2023-09-22T16:37:13.632" v="2"/>
          <ac:spMkLst>
            <pc:docMk/>
            <pc:sldMk cId="1033364750" sldId="285"/>
            <ac:spMk id="3" creationId="{C98972D9-13DF-E305-4714-E2B5D16E6A83}"/>
          </ac:spMkLst>
        </pc:spChg>
        <pc:spChg chg="add del mod">
          <ac:chgData name="Barnes, Marvin W. (MSFC-ER64)" userId="S::mwbarnes@ndc.nasa.gov::6f17bcb5-2572-4703-8aa2-8852729991c4" providerId="AD" clId="Web-{9AC33BE3-53C9-CB74-E7D3-D784BD47DD25}" dt="2023-09-22T16:37:31.788" v="5"/>
          <ac:spMkLst>
            <pc:docMk/>
            <pc:sldMk cId="1033364750" sldId="285"/>
            <ac:spMk id="6" creationId="{CCB9136F-DC6B-5B48-369B-953817D055AD}"/>
          </ac:spMkLst>
        </pc:spChg>
        <pc:spChg chg="add">
          <ac:chgData name="Barnes, Marvin W. (MSFC-ER64)" userId="S::mwbarnes@ndc.nasa.gov::6f17bcb5-2572-4703-8aa2-8852729991c4" providerId="AD" clId="Web-{9AC33BE3-53C9-CB74-E7D3-D784BD47DD25}" dt="2023-09-22T16:37:59.648" v="10"/>
          <ac:spMkLst>
            <pc:docMk/>
            <pc:sldMk cId="1033364750" sldId="285"/>
            <ac:spMk id="9" creationId="{42A4FC2C-047E-45A5-965D-8E1E3BF09BC6}"/>
          </ac:spMkLst>
        </pc:spChg>
        <pc:picChg chg="add mod ord">
          <ac:chgData name="Barnes, Marvin W. (MSFC-ER64)" userId="S::mwbarnes@ndc.nasa.gov::6f17bcb5-2572-4703-8aa2-8852729991c4" providerId="AD" clId="Web-{9AC33BE3-53C9-CB74-E7D3-D784BD47DD25}" dt="2023-09-22T16:37:59.648" v="10"/>
          <ac:picMkLst>
            <pc:docMk/>
            <pc:sldMk cId="1033364750" sldId="285"/>
            <ac:picMk id="4" creationId="{110F0AF6-AB38-D26A-23B3-FE77A3C9600E}"/>
          </ac:picMkLst>
        </pc:picChg>
      </pc:sldChg>
    </pc:docChg>
  </pc:docChgLst>
  <pc:docChgLst>
    <pc:chgData name="Marvin Barnes" userId="6f17bcb5-2572-4703-8aa2-8852729991c4" providerId="ADAL" clId="{972B19D9-ED85-482E-ADFF-D252862B9BE1}"/>
    <pc:docChg chg="undo custSel addSld delSld modSld sldOrd modMainMaster">
      <pc:chgData name="Marvin Barnes" userId="6f17bcb5-2572-4703-8aa2-8852729991c4" providerId="ADAL" clId="{972B19D9-ED85-482E-ADFF-D252862B9BE1}" dt="2023-10-02T14:55:21.930" v="2474" actId="20577"/>
      <pc:docMkLst>
        <pc:docMk/>
      </pc:docMkLst>
      <pc:sldChg chg="delSp mod modNotesTx">
        <pc:chgData name="Marvin Barnes" userId="6f17bcb5-2572-4703-8aa2-8852729991c4" providerId="ADAL" clId="{972B19D9-ED85-482E-ADFF-D252862B9BE1}" dt="2023-10-02T13:21:17.284" v="1083" actId="20577"/>
        <pc:sldMkLst>
          <pc:docMk/>
          <pc:sldMk cId="1818114858" sldId="257"/>
        </pc:sldMkLst>
        <pc:spChg chg="del">
          <ac:chgData name="Marvin Barnes" userId="6f17bcb5-2572-4703-8aa2-8852729991c4" providerId="ADAL" clId="{972B19D9-ED85-482E-ADFF-D252862B9BE1}" dt="2023-09-07T15:43:13.683" v="116" actId="478"/>
          <ac:spMkLst>
            <pc:docMk/>
            <pc:sldMk cId="1818114858" sldId="257"/>
            <ac:spMk id="4" creationId="{6757F8C2-139C-863A-94F8-F88D7290AEDA}"/>
          </ac:spMkLst>
        </pc:spChg>
      </pc:sldChg>
      <pc:sldChg chg="modSp mod">
        <pc:chgData name="Marvin Barnes" userId="6f17bcb5-2572-4703-8aa2-8852729991c4" providerId="ADAL" clId="{972B19D9-ED85-482E-ADFF-D252862B9BE1}" dt="2023-09-19T19:48:50.528" v="806" actId="1076"/>
        <pc:sldMkLst>
          <pc:docMk/>
          <pc:sldMk cId="2916837950" sldId="258"/>
        </pc:sldMkLst>
        <pc:spChg chg="mod">
          <ac:chgData name="Marvin Barnes" userId="6f17bcb5-2572-4703-8aa2-8852729991c4" providerId="ADAL" clId="{972B19D9-ED85-482E-ADFF-D252862B9BE1}" dt="2023-09-19T19:48:50.528" v="806" actId="1076"/>
          <ac:spMkLst>
            <pc:docMk/>
            <pc:sldMk cId="2916837950" sldId="258"/>
            <ac:spMk id="2" creationId="{CF73324E-0B51-B449-1683-F4D864D85D09}"/>
          </ac:spMkLst>
        </pc:spChg>
      </pc:sldChg>
      <pc:sldChg chg="modSp new mod ord">
        <pc:chgData name="Marvin Barnes" userId="6f17bcb5-2572-4703-8aa2-8852729991c4" providerId="ADAL" clId="{972B19D9-ED85-482E-ADFF-D252862B9BE1}" dt="2023-10-02T13:27:44.244" v="1120"/>
        <pc:sldMkLst>
          <pc:docMk/>
          <pc:sldMk cId="1033364750" sldId="285"/>
        </pc:sldMkLst>
        <pc:spChg chg="mod">
          <ac:chgData name="Marvin Barnes" userId="6f17bcb5-2572-4703-8aa2-8852729991c4" providerId="ADAL" clId="{972B19D9-ED85-482E-ADFF-D252862B9BE1}" dt="2023-09-07T15:43:22.005" v="121" actId="20577"/>
          <ac:spMkLst>
            <pc:docMk/>
            <pc:sldMk cId="1033364750" sldId="285"/>
            <ac:spMk id="2" creationId="{EFFADA20-A749-5D59-8CC8-3F73060A29E1}"/>
          </ac:spMkLst>
        </pc:spChg>
      </pc:sldChg>
      <pc:sldChg chg="addSp delSp modSp new mod ord">
        <pc:chgData name="Marvin Barnes" userId="6f17bcb5-2572-4703-8aa2-8852729991c4" providerId="ADAL" clId="{972B19D9-ED85-482E-ADFF-D252862B9BE1}" dt="2023-09-19T19:47:00.960" v="803" actId="27636"/>
        <pc:sldMkLst>
          <pc:docMk/>
          <pc:sldMk cId="3006186513" sldId="286"/>
        </pc:sldMkLst>
        <pc:spChg chg="mod">
          <ac:chgData name="Marvin Barnes" userId="6f17bcb5-2572-4703-8aa2-8852729991c4" providerId="ADAL" clId="{972B19D9-ED85-482E-ADFF-D252862B9BE1}" dt="2023-09-19T19:20:52.299" v="621" actId="1076"/>
          <ac:spMkLst>
            <pc:docMk/>
            <pc:sldMk cId="3006186513" sldId="286"/>
            <ac:spMk id="2" creationId="{4A978E58-A25A-DE86-6F9C-14A509F7D1B7}"/>
          </ac:spMkLst>
        </pc:spChg>
        <pc:spChg chg="mod">
          <ac:chgData name="Marvin Barnes" userId="6f17bcb5-2572-4703-8aa2-8852729991c4" providerId="ADAL" clId="{972B19D9-ED85-482E-ADFF-D252862B9BE1}" dt="2023-09-19T19:47:00.960" v="803" actId="27636"/>
          <ac:spMkLst>
            <pc:docMk/>
            <pc:sldMk cId="3006186513" sldId="286"/>
            <ac:spMk id="3" creationId="{4AA5325E-5B3E-9328-E47F-4117794C339A}"/>
          </ac:spMkLst>
        </pc:spChg>
        <pc:spChg chg="add del mod">
          <ac:chgData name="Marvin Barnes" userId="6f17bcb5-2572-4703-8aa2-8852729991c4" providerId="ADAL" clId="{972B19D9-ED85-482E-ADFF-D252862B9BE1}" dt="2023-09-19T19:00:06.669" v="550" actId="478"/>
          <ac:spMkLst>
            <pc:docMk/>
            <pc:sldMk cId="3006186513" sldId="286"/>
            <ac:spMk id="5" creationId="{9B632983-AA05-9862-2F51-5899EDB631C8}"/>
          </ac:spMkLst>
        </pc:spChg>
        <pc:picChg chg="add mod">
          <ac:chgData name="Marvin Barnes" userId="6f17bcb5-2572-4703-8aa2-8852729991c4" providerId="ADAL" clId="{972B19D9-ED85-482E-ADFF-D252862B9BE1}" dt="2023-09-19T18:58:49.581" v="545" actId="1076"/>
          <ac:picMkLst>
            <pc:docMk/>
            <pc:sldMk cId="3006186513" sldId="286"/>
            <ac:picMk id="4" creationId="{AFD96CA0-35AB-DC21-BB3C-D81E42EAC243}"/>
          </ac:picMkLst>
        </pc:picChg>
      </pc:sldChg>
      <pc:sldChg chg="addSp delSp modSp new mod ord delAnim modAnim">
        <pc:chgData name="Marvin Barnes" userId="6f17bcb5-2572-4703-8aa2-8852729991c4" providerId="ADAL" clId="{972B19D9-ED85-482E-ADFF-D252862B9BE1}" dt="2023-09-19T19:48:05.881" v="805"/>
        <pc:sldMkLst>
          <pc:docMk/>
          <pc:sldMk cId="1989374146" sldId="287"/>
        </pc:sldMkLst>
        <pc:spChg chg="mod">
          <ac:chgData name="Marvin Barnes" userId="6f17bcb5-2572-4703-8aa2-8852729991c4" providerId="ADAL" clId="{972B19D9-ED85-482E-ADFF-D252862B9BE1}" dt="2023-09-19T19:23:31.176" v="764" actId="313"/>
          <ac:spMkLst>
            <pc:docMk/>
            <pc:sldMk cId="1989374146" sldId="287"/>
            <ac:spMk id="2" creationId="{5188B1EA-2CC6-BC2A-5E70-CBE133B8AAE9}"/>
          </ac:spMkLst>
        </pc:spChg>
        <pc:spChg chg="mod">
          <ac:chgData name="Marvin Barnes" userId="6f17bcb5-2572-4703-8aa2-8852729991c4" providerId="ADAL" clId="{972B19D9-ED85-482E-ADFF-D252862B9BE1}" dt="2023-09-19T19:29:31.058" v="800" actId="20577"/>
          <ac:spMkLst>
            <pc:docMk/>
            <pc:sldMk cId="1989374146" sldId="287"/>
            <ac:spMk id="3" creationId="{71E78E4C-5250-6E52-224A-A8D985834EA9}"/>
          </ac:spMkLst>
        </pc:spChg>
        <pc:spChg chg="add mod">
          <ac:chgData name="Marvin Barnes" userId="6f17bcb5-2572-4703-8aa2-8852729991c4" providerId="ADAL" clId="{972B19D9-ED85-482E-ADFF-D252862B9BE1}" dt="2023-09-19T19:23:26.808" v="763" actId="1036"/>
          <ac:spMkLst>
            <pc:docMk/>
            <pc:sldMk cId="1989374146" sldId="287"/>
            <ac:spMk id="4" creationId="{1B903BF4-607F-6FC9-7BD6-FE841F4AAFCA}"/>
          </ac:spMkLst>
        </pc:spChg>
        <pc:spChg chg="add mod">
          <ac:chgData name="Marvin Barnes" userId="6f17bcb5-2572-4703-8aa2-8852729991c4" providerId="ADAL" clId="{972B19D9-ED85-482E-ADFF-D252862B9BE1}" dt="2023-09-19T19:23:26.808" v="763" actId="1036"/>
          <ac:spMkLst>
            <pc:docMk/>
            <pc:sldMk cId="1989374146" sldId="287"/>
            <ac:spMk id="10" creationId="{B6AACAE0-DBD6-D34F-CB5D-7B819A3F5AFF}"/>
          </ac:spMkLst>
        </pc:spChg>
        <pc:spChg chg="add del mod">
          <ac:chgData name="Marvin Barnes" userId="6f17bcb5-2572-4703-8aa2-8852729991c4" providerId="ADAL" clId="{972B19D9-ED85-482E-ADFF-D252862B9BE1}" dt="2023-09-19T19:24:40.548" v="770" actId="478"/>
          <ac:spMkLst>
            <pc:docMk/>
            <pc:sldMk cId="1989374146" sldId="287"/>
            <ac:spMk id="12" creationId="{574CF9D8-6DA7-74A4-B873-40EEA52C0C51}"/>
          </ac:spMkLst>
        </pc:spChg>
        <pc:spChg chg="add mod">
          <ac:chgData name="Marvin Barnes" userId="6f17bcb5-2572-4703-8aa2-8852729991c4" providerId="ADAL" clId="{972B19D9-ED85-482E-ADFF-D252862B9BE1}" dt="2023-09-19T19:23:26.808" v="763" actId="1036"/>
          <ac:spMkLst>
            <pc:docMk/>
            <pc:sldMk cId="1989374146" sldId="287"/>
            <ac:spMk id="14" creationId="{CE7A2C18-E059-2269-42E2-FD08326D2C3D}"/>
          </ac:spMkLst>
        </pc:spChg>
        <pc:spChg chg="add mod">
          <ac:chgData name="Marvin Barnes" userId="6f17bcb5-2572-4703-8aa2-8852729991c4" providerId="ADAL" clId="{972B19D9-ED85-482E-ADFF-D252862B9BE1}" dt="2023-09-19T19:24:22.535" v="767" actId="1076"/>
          <ac:spMkLst>
            <pc:docMk/>
            <pc:sldMk cId="1989374146" sldId="287"/>
            <ac:spMk id="17" creationId="{77789E42-A312-2713-8E7B-6213E97AE883}"/>
          </ac:spMkLst>
        </pc:spChg>
        <pc:picChg chg="add mod">
          <ac:chgData name="Marvin Barnes" userId="6f17bcb5-2572-4703-8aa2-8852729991c4" providerId="ADAL" clId="{972B19D9-ED85-482E-ADFF-D252862B9BE1}" dt="2023-09-19T19:23:26.808" v="763" actId="1036"/>
          <ac:picMkLst>
            <pc:docMk/>
            <pc:sldMk cId="1989374146" sldId="287"/>
            <ac:picMk id="5" creationId="{A935DCE3-243F-F1DC-78C4-5E203E0ED8EE}"/>
          </ac:picMkLst>
        </pc:picChg>
        <pc:picChg chg="add mod">
          <ac:chgData name="Marvin Barnes" userId="6f17bcb5-2572-4703-8aa2-8852729991c4" providerId="ADAL" clId="{972B19D9-ED85-482E-ADFF-D252862B9BE1}" dt="2023-09-19T19:23:26.808" v="763" actId="1036"/>
          <ac:picMkLst>
            <pc:docMk/>
            <pc:sldMk cId="1989374146" sldId="287"/>
            <ac:picMk id="9" creationId="{2863619F-ADA4-1581-6AE1-7ADDF32E4331}"/>
          </ac:picMkLst>
        </pc:picChg>
        <pc:picChg chg="add mod">
          <ac:chgData name="Marvin Barnes" userId="6f17bcb5-2572-4703-8aa2-8852729991c4" providerId="ADAL" clId="{972B19D9-ED85-482E-ADFF-D252862B9BE1}" dt="2023-09-19T19:23:26.808" v="763" actId="1036"/>
          <ac:picMkLst>
            <pc:docMk/>
            <pc:sldMk cId="1989374146" sldId="287"/>
            <ac:picMk id="11" creationId="{A0631E17-A732-72C4-1128-062D65DCFEC9}"/>
          </ac:picMkLst>
        </pc:picChg>
        <pc:picChg chg="add mod">
          <ac:chgData name="Marvin Barnes" userId="6f17bcb5-2572-4703-8aa2-8852729991c4" providerId="ADAL" clId="{972B19D9-ED85-482E-ADFF-D252862B9BE1}" dt="2023-09-19T19:23:26.808" v="763" actId="1036"/>
          <ac:picMkLst>
            <pc:docMk/>
            <pc:sldMk cId="1989374146" sldId="287"/>
            <ac:picMk id="13" creationId="{EABF1149-20BC-2B02-A0A7-DA06710550C1}"/>
          </ac:picMkLst>
        </pc:picChg>
        <pc:picChg chg="add mod">
          <ac:chgData name="Marvin Barnes" userId="6f17bcb5-2572-4703-8aa2-8852729991c4" providerId="ADAL" clId="{972B19D9-ED85-482E-ADFF-D252862B9BE1}" dt="2023-09-19T19:24:22.535" v="767" actId="1076"/>
          <ac:picMkLst>
            <pc:docMk/>
            <pc:sldMk cId="1989374146" sldId="287"/>
            <ac:picMk id="18" creationId="{579517DF-30C0-F46E-89D0-02365C818E89}"/>
          </ac:picMkLst>
        </pc:picChg>
        <pc:cxnChg chg="add mod">
          <ac:chgData name="Marvin Barnes" userId="6f17bcb5-2572-4703-8aa2-8852729991c4" providerId="ADAL" clId="{972B19D9-ED85-482E-ADFF-D252862B9BE1}" dt="2023-09-19T19:23:26.808" v="763" actId="1036"/>
          <ac:cxnSpMkLst>
            <pc:docMk/>
            <pc:sldMk cId="1989374146" sldId="287"/>
            <ac:cxnSpMk id="6" creationId="{12424D22-9AE0-8940-9E7B-00D48528DCF3}"/>
          </ac:cxnSpMkLst>
        </pc:cxnChg>
        <pc:cxnChg chg="add mod">
          <ac:chgData name="Marvin Barnes" userId="6f17bcb5-2572-4703-8aa2-8852729991c4" providerId="ADAL" clId="{972B19D9-ED85-482E-ADFF-D252862B9BE1}" dt="2023-09-19T19:23:26.808" v="763" actId="1036"/>
          <ac:cxnSpMkLst>
            <pc:docMk/>
            <pc:sldMk cId="1989374146" sldId="287"/>
            <ac:cxnSpMk id="7" creationId="{146DB88B-5C47-D02E-47C0-B1319D8C1662}"/>
          </ac:cxnSpMkLst>
        </pc:cxnChg>
        <pc:cxnChg chg="add mod">
          <ac:chgData name="Marvin Barnes" userId="6f17bcb5-2572-4703-8aa2-8852729991c4" providerId="ADAL" clId="{972B19D9-ED85-482E-ADFF-D252862B9BE1}" dt="2023-09-19T19:23:26.808" v="763" actId="1036"/>
          <ac:cxnSpMkLst>
            <pc:docMk/>
            <pc:sldMk cId="1989374146" sldId="287"/>
            <ac:cxnSpMk id="8" creationId="{1BD9D055-12FB-FFF8-96B8-F72E99CFEF65}"/>
          </ac:cxnSpMkLst>
        </pc:cxnChg>
        <pc:cxnChg chg="add mod">
          <ac:chgData name="Marvin Barnes" userId="6f17bcb5-2572-4703-8aa2-8852729991c4" providerId="ADAL" clId="{972B19D9-ED85-482E-ADFF-D252862B9BE1}" dt="2023-09-19T19:23:26.808" v="763" actId="1036"/>
          <ac:cxnSpMkLst>
            <pc:docMk/>
            <pc:sldMk cId="1989374146" sldId="287"/>
            <ac:cxnSpMk id="15" creationId="{6DB82CDF-3500-0DB9-C27F-C986C1FE8018}"/>
          </ac:cxnSpMkLst>
        </pc:cxnChg>
        <pc:cxnChg chg="add mod">
          <ac:chgData name="Marvin Barnes" userId="6f17bcb5-2572-4703-8aa2-8852729991c4" providerId="ADAL" clId="{972B19D9-ED85-482E-ADFF-D252862B9BE1}" dt="2023-09-19T19:23:26.808" v="763" actId="1036"/>
          <ac:cxnSpMkLst>
            <pc:docMk/>
            <pc:sldMk cId="1989374146" sldId="287"/>
            <ac:cxnSpMk id="16" creationId="{1F326098-074B-1A3B-34D8-621958EFC481}"/>
          </ac:cxnSpMkLst>
        </pc:cxnChg>
      </pc:sldChg>
      <pc:sldChg chg="addSp delSp modSp new mod setBg">
        <pc:chgData name="Marvin Barnes" userId="6f17bcb5-2572-4703-8aa2-8852729991c4" providerId="ADAL" clId="{972B19D9-ED85-482E-ADFF-D252862B9BE1}" dt="2023-09-07T16:17:37.088" v="326" actId="26606"/>
        <pc:sldMkLst>
          <pc:docMk/>
          <pc:sldMk cId="2567545554" sldId="288"/>
        </pc:sldMkLst>
        <pc:spChg chg="mod">
          <ac:chgData name="Marvin Barnes" userId="6f17bcb5-2572-4703-8aa2-8852729991c4" providerId="ADAL" clId="{972B19D9-ED85-482E-ADFF-D252862B9BE1}" dt="2023-09-07T16:17:37.088" v="326" actId="26606"/>
          <ac:spMkLst>
            <pc:docMk/>
            <pc:sldMk cId="2567545554" sldId="288"/>
            <ac:spMk id="2" creationId="{0D2A1E29-CD39-5602-29A3-5AAD7D15CC15}"/>
          </ac:spMkLst>
        </pc:spChg>
        <pc:spChg chg="add del mod">
          <ac:chgData name="Marvin Barnes" userId="6f17bcb5-2572-4703-8aa2-8852729991c4" providerId="ADAL" clId="{972B19D9-ED85-482E-ADFF-D252862B9BE1}" dt="2023-09-07T16:17:37.088" v="326" actId="26606"/>
          <ac:spMkLst>
            <pc:docMk/>
            <pc:sldMk cId="2567545554" sldId="288"/>
            <ac:spMk id="3" creationId="{B423AD65-0924-C295-9A23-C05B3200D839}"/>
          </ac:spMkLst>
        </pc:spChg>
        <pc:spChg chg="add">
          <ac:chgData name="Marvin Barnes" userId="6f17bcb5-2572-4703-8aa2-8852729991c4" providerId="ADAL" clId="{972B19D9-ED85-482E-ADFF-D252862B9BE1}" dt="2023-09-07T16:17:37.088" v="326" actId="26606"/>
          <ac:spMkLst>
            <pc:docMk/>
            <pc:sldMk cId="2567545554" sldId="288"/>
            <ac:spMk id="6" creationId="{BACC6370-2D7E-4714-9D71-7542949D7D5D}"/>
          </ac:spMkLst>
        </pc:spChg>
        <pc:spChg chg="add">
          <ac:chgData name="Marvin Barnes" userId="6f17bcb5-2572-4703-8aa2-8852729991c4" providerId="ADAL" clId="{972B19D9-ED85-482E-ADFF-D252862B9BE1}" dt="2023-09-07T16:17:37.088" v="326" actId="26606"/>
          <ac:spMkLst>
            <pc:docMk/>
            <pc:sldMk cId="2567545554" sldId="288"/>
            <ac:spMk id="7" creationId="{F68B3F68-107C-434F-AA38-110D5EA91B85}"/>
          </ac:spMkLst>
        </pc:spChg>
        <pc:spChg chg="add">
          <ac:chgData name="Marvin Barnes" userId="6f17bcb5-2572-4703-8aa2-8852729991c4" providerId="ADAL" clId="{972B19D9-ED85-482E-ADFF-D252862B9BE1}" dt="2023-09-07T16:17:37.088" v="326" actId="26606"/>
          <ac:spMkLst>
            <pc:docMk/>
            <pc:sldMk cId="2567545554" sldId="288"/>
            <ac:spMk id="8" creationId="{AAD0DBB9-1A4B-4391-81D4-CB19F9AB918A}"/>
          </ac:spMkLst>
        </pc:spChg>
        <pc:spChg chg="add del">
          <ac:chgData name="Marvin Barnes" userId="6f17bcb5-2572-4703-8aa2-8852729991c4" providerId="ADAL" clId="{972B19D9-ED85-482E-ADFF-D252862B9BE1}" dt="2023-09-07T16:17:26.155" v="324" actId="26606"/>
          <ac:spMkLst>
            <pc:docMk/>
            <pc:sldMk cId="2567545554" sldId="288"/>
            <ac:spMk id="9" creationId="{BACC6370-2D7E-4714-9D71-7542949D7D5D}"/>
          </ac:spMkLst>
        </pc:spChg>
        <pc:spChg chg="add">
          <ac:chgData name="Marvin Barnes" userId="6f17bcb5-2572-4703-8aa2-8852729991c4" providerId="ADAL" clId="{972B19D9-ED85-482E-ADFF-D252862B9BE1}" dt="2023-09-07T16:17:37.088" v="326" actId="26606"/>
          <ac:spMkLst>
            <pc:docMk/>
            <pc:sldMk cId="2567545554" sldId="288"/>
            <ac:spMk id="10" creationId="{063BBA22-50EA-4C4D-BE05-F1CE4E63AA56}"/>
          </ac:spMkLst>
        </pc:spChg>
        <pc:spChg chg="add del">
          <ac:chgData name="Marvin Barnes" userId="6f17bcb5-2572-4703-8aa2-8852729991c4" providerId="ADAL" clId="{972B19D9-ED85-482E-ADFF-D252862B9BE1}" dt="2023-09-07T16:17:26.155" v="324" actId="26606"/>
          <ac:spMkLst>
            <pc:docMk/>
            <pc:sldMk cId="2567545554" sldId="288"/>
            <ac:spMk id="11" creationId="{F68B3F68-107C-434F-AA38-110D5EA91B85}"/>
          </ac:spMkLst>
        </pc:spChg>
        <pc:spChg chg="add del">
          <ac:chgData name="Marvin Barnes" userId="6f17bcb5-2572-4703-8aa2-8852729991c4" providerId="ADAL" clId="{972B19D9-ED85-482E-ADFF-D252862B9BE1}" dt="2023-09-07T16:17:26.155" v="324" actId="26606"/>
          <ac:spMkLst>
            <pc:docMk/>
            <pc:sldMk cId="2567545554" sldId="288"/>
            <ac:spMk id="13" creationId="{AAD0DBB9-1A4B-4391-81D4-CB19F9AB918A}"/>
          </ac:spMkLst>
        </pc:spChg>
        <pc:spChg chg="add del">
          <ac:chgData name="Marvin Barnes" userId="6f17bcb5-2572-4703-8aa2-8852729991c4" providerId="ADAL" clId="{972B19D9-ED85-482E-ADFF-D252862B9BE1}" dt="2023-09-07T16:17:26.155" v="324" actId="26606"/>
          <ac:spMkLst>
            <pc:docMk/>
            <pc:sldMk cId="2567545554" sldId="288"/>
            <ac:spMk id="15" creationId="{063BBA22-50EA-4C4D-BE05-F1CE4E63AA56}"/>
          </ac:spMkLst>
        </pc:spChg>
        <pc:graphicFrameChg chg="add del">
          <ac:chgData name="Marvin Barnes" userId="6f17bcb5-2572-4703-8aa2-8852729991c4" providerId="ADAL" clId="{972B19D9-ED85-482E-ADFF-D252862B9BE1}" dt="2023-09-07T16:17:26.155" v="324" actId="26606"/>
          <ac:graphicFrameMkLst>
            <pc:docMk/>
            <pc:sldMk cId="2567545554" sldId="288"/>
            <ac:graphicFrameMk id="5" creationId="{5AF63914-39FF-F4F6-8355-9CF8F8D0B908}"/>
          </ac:graphicFrameMkLst>
        </pc:graphicFrameChg>
        <pc:graphicFrameChg chg="add">
          <ac:chgData name="Marvin Barnes" userId="6f17bcb5-2572-4703-8aa2-8852729991c4" providerId="ADAL" clId="{972B19D9-ED85-482E-ADFF-D252862B9BE1}" dt="2023-09-07T16:17:37.088" v="326" actId="26606"/>
          <ac:graphicFrameMkLst>
            <pc:docMk/>
            <pc:sldMk cId="2567545554" sldId="288"/>
            <ac:graphicFrameMk id="12" creationId="{D9B2EC67-AC81-8A50-AB7C-26C410D14B65}"/>
          </ac:graphicFrameMkLst>
        </pc:graphicFrameChg>
      </pc:sldChg>
      <pc:sldChg chg="addSp delSp modSp new mod setBg">
        <pc:chgData name="Marvin Barnes" userId="6f17bcb5-2572-4703-8aa2-8852729991c4" providerId="ADAL" clId="{972B19D9-ED85-482E-ADFF-D252862B9BE1}" dt="2023-10-02T14:03:35.108" v="1822" actId="313"/>
        <pc:sldMkLst>
          <pc:docMk/>
          <pc:sldMk cId="240803670" sldId="289"/>
        </pc:sldMkLst>
        <pc:spChg chg="mod">
          <ac:chgData name="Marvin Barnes" userId="6f17bcb5-2572-4703-8aa2-8852729991c4" providerId="ADAL" clId="{972B19D9-ED85-482E-ADFF-D252862B9BE1}" dt="2023-10-02T14:02:17.176" v="1692" actId="26606"/>
          <ac:spMkLst>
            <pc:docMk/>
            <pc:sldMk cId="240803670" sldId="289"/>
            <ac:spMk id="2" creationId="{9C2A476F-2CCB-B10B-365E-F8BAF9DAC51E}"/>
          </ac:spMkLst>
        </pc:spChg>
        <pc:spChg chg="add del mod ord">
          <ac:chgData name="Marvin Barnes" userId="6f17bcb5-2572-4703-8aa2-8852729991c4" providerId="ADAL" clId="{972B19D9-ED85-482E-ADFF-D252862B9BE1}" dt="2023-10-02T14:03:35.108" v="1822" actId="313"/>
          <ac:spMkLst>
            <pc:docMk/>
            <pc:sldMk cId="240803670" sldId="289"/>
            <ac:spMk id="3" creationId="{22540C24-B1D0-42EE-D880-27B1A5F0E3D1}"/>
          </ac:spMkLst>
        </pc:spChg>
        <pc:spChg chg="add">
          <ac:chgData name="Marvin Barnes" userId="6f17bcb5-2572-4703-8aa2-8852729991c4" providerId="ADAL" clId="{972B19D9-ED85-482E-ADFF-D252862B9BE1}" dt="2023-10-02T14:02:17.176" v="1692" actId="26606"/>
          <ac:spMkLst>
            <pc:docMk/>
            <pc:sldMk cId="240803670" sldId="289"/>
            <ac:spMk id="9" creationId="{2EB492CD-616E-47F8-933B-5E2D952A0593}"/>
          </ac:spMkLst>
        </pc:spChg>
        <pc:spChg chg="add">
          <ac:chgData name="Marvin Barnes" userId="6f17bcb5-2572-4703-8aa2-8852729991c4" providerId="ADAL" clId="{972B19D9-ED85-482E-ADFF-D252862B9BE1}" dt="2023-10-02T14:02:17.176" v="1692" actId="26606"/>
          <ac:spMkLst>
            <pc:docMk/>
            <pc:sldMk cId="240803670" sldId="289"/>
            <ac:spMk id="11" creationId="{59383CF9-23B5-4335-9B21-1791C4CF1C75}"/>
          </ac:spMkLst>
        </pc:spChg>
        <pc:spChg chg="add">
          <ac:chgData name="Marvin Barnes" userId="6f17bcb5-2572-4703-8aa2-8852729991c4" providerId="ADAL" clId="{972B19D9-ED85-482E-ADFF-D252862B9BE1}" dt="2023-10-02T14:02:17.176" v="1692" actId="26606"/>
          <ac:spMkLst>
            <pc:docMk/>
            <pc:sldMk cId="240803670" sldId="289"/>
            <ac:spMk id="13" creationId="{0007FE00-9498-4706-B255-6437B0252C02}"/>
          </ac:spMkLst>
        </pc:spChg>
        <pc:graphicFrameChg chg="add del modGraphic">
          <ac:chgData name="Marvin Barnes" userId="6f17bcb5-2572-4703-8aa2-8852729991c4" providerId="ADAL" clId="{972B19D9-ED85-482E-ADFF-D252862B9BE1}" dt="2023-09-07T15:49:46.013" v="123" actId="27309"/>
          <ac:graphicFrameMkLst>
            <pc:docMk/>
            <pc:sldMk cId="240803670" sldId="289"/>
            <ac:graphicFrameMk id="5" creationId="{F0C35EB5-D5BC-0F58-A3B6-10016023D1C5}"/>
          </ac:graphicFrameMkLst>
        </pc:graphicFrameChg>
        <pc:picChg chg="mod">
          <ac:chgData name="Marvin Barnes" userId="6f17bcb5-2572-4703-8aa2-8852729991c4" providerId="ADAL" clId="{972B19D9-ED85-482E-ADFF-D252862B9BE1}" dt="2023-10-02T14:02:17.176" v="1692" actId="26606"/>
          <ac:picMkLst>
            <pc:docMk/>
            <pc:sldMk cId="240803670" sldId="289"/>
            <ac:picMk id="4" creationId="{ACF81150-12C6-B4B5-481C-430A6D53AF2E}"/>
          </ac:picMkLst>
        </pc:picChg>
        <pc:picChg chg="add del mod">
          <ac:chgData name="Marvin Barnes" userId="6f17bcb5-2572-4703-8aa2-8852729991c4" providerId="ADAL" clId="{972B19D9-ED85-482E-ADFF-D252862B9BE1}" dt="2023-09-07T15:50:00.524" v="127"/>
          <ac:picMkLst>
            <pc:docMk/>
            <pc:sldMk cId="240803670" sldId="289"/>
            <ac:picMk id="1026" creationId="{7C35EAB7-C100-C261-17F0-7B3080EE5F8B}"/>
          </ac:picMkLst>
        </pc:picChg>
      </pc:sldChg>
      <pc:sldChg chg="addSp delSp modSp new mod modNotesTx">
        <pc:chgData name="Marvin Barnes" userId="6f17bcb5-2572-4703-8aa2-8852729991c4" providerId="ADAL" clId="{972B19D9-ED85-482E-ADFF-D252862B9BE1}" dt="2023-10-02T14:52:20.727" v="2320" actId="20577"/>
        <pc:sldMkLst>
          <pc:docMk/>
          <pc:sldMk cId="35849886" sldId="290"/>
        </pc:sldMkLst>
        <pc:spChg chg="mod">
          <ac:chgData name="Marvin Barnes" userId="6f17bcb5-2572-4703-8aa2-8852729991c4" providerId="ADAL" clId="{972B19D9-ED85-482E-ADFF-D252862B9BE1}" dt="2023-09-07T15:42:03.830" v="101" actId="20577"/>
          <ac:spMkLst>
            <pc:docMk/>
            <pc:sldMk cId="35849886" sldId="290"/>
            <ac:spMk id="2" creationId="{727EF3ED-D321-69CB-4E60-13058FB950B4}"/>
          </ac:spMkLst>
        </pc:spChg>
        <pc:spChg chg="mod">
          <ac:chgData name="Marvin Barnes" userId="6f17bcb5-2572-4703-8aa2-8852729991c4" providerId="ADAL" clId="{972B19D9-ED85-482E-ADFF-D252862B9BE1}" dt="2023-10-02T14:52:20.727" v="2320" actId="20577"/>
          <ac:spMkLst>
            <pc:docMk/>
            <pc:sldMk cId="35849886" sldId="290"/>
            <ac:spMk id="3" creationId="{94BE0D2B-26DB-773F-5B43-12EBFA985410}"/>
          </ac:spMkLst>
        </pc:spChg>
        <pc:spChg chg="mod">
          <ac:chgData name="Marvin Barnes" userId="6f17bcb5-2572-4703-8aa2-8852729991c4" providerId="ADAL" clId="{972B19D9-ED85-482E-ADFF-D252862B9BE1}" dt="2023-10-02T14:08:44.448" v="1874" actId="20577"/>
          <ac:spMkLst>
            <pc:docMk/>
            <pc:sldMk cId="35849886" sldId="290"/>
            <ac:spMk id="4" creationId="{B30A6653-843A-89A2-572D-BE9A020897A4}"/>
          </ac:spMkLst>
        </pc:spChg>
        <pc:spChg chg="add del">
          <ac:chgData name="Marvin Barnes" userId="6f17bcb5-2572-4703-8aa2-8852729991c4" providerId="ADAL" clId="{972B19D9-ED85-482E-ADFF-D252862B9BE1}" dt="2023-09-07T15:53:52.133" v="135" actId="22"/>
          <ac:spMkLst>
            <pc:docMk/>
            <pc:sldMk cId="35849886" sldId="290"/>
            <ac:spMk id="5" creationId="{36742C4A-B0D1-CBD6-D660-AC6B9405466E}"/>
          </ac:spMkLst>
        </pc:spChg>
        <pc:picChg chg="add mod">
          <ac:chgData name="Marvin Barnes" userId="6f17bcb5-2572-4703-8aa2-8852729991c4" providerId="ADAL" clId="{972B19D9-ED85-482E-ADFF-D252862B9BE1}" dt="2023-09-07T15:52:53.853" v="133" actId="1076"/>
          <ac:picMkLst>
            <pc:docMk/>
            <pc:sldMk cId="35849886" sldId="290"/>
            <ac:picMk id="2050" creationId="{AF04E4B6-B6AB-650D-F29A-0FA0080E145C}"/>
          </ac:picMkLst>
        </pc:picChg>
        <pc:picChg chg="add mod">
          <ac:chgData name="Marvin Barnes" userId="6f17bcb5-2572-4703-8aa2-8852729991c4" providerId="ADAL" clId="{972B19D9-ED85-482E-ADFF-D252862B9BE1}" dt="2023-09-07T15:52:41.333" v="131" actId="1076"/>
          <ac:picMkLst>
            <pc:docMk/>
            <pc:sldMk cId="35849886" sldId="290"/>
            <ac:picMk id="2052" creationId="{E9BA1A75-04EA-DEFD-ABFB-5678FD2DBE26}"/>
          </ac:picMkLst>
        </pc:picChg>
      </pc:sldChg>
      <pc:sldChg chg="addSp delSp modSp new mod setBg">
        <pc:chgData name="Marvin Barnes" userId="6f17bcb5-2572-4703-8aa2-8852729991c4" providerId="ADAL" clId="{972B19D9-ED85-482E-ADFF-D252862B9BE1}" dt="2023-10-02T14:38:23.313" v="2258" actId="15"/>
        <pc:sldMkLst>
          <pc:docMk/>
          <pc:sldMk cId="2871082128" sldId="291"/>
        </pc:sldMkLst>
        <pc:spChg chg="mod ord">
          <ac:chgData name="Marvin Barnes" userId="6f17bcb5-2572-4703-8aa2-8852729991c4" providerId="ADAL" clId="{972B19D9-ED85-482E-ADFF-D252862B9BE1}" dt="2023-09-07T16:13:47.646" v="322" actId="26606"/>
          <ac:spMkLst>
            <pc:docMk/>
            <pc:sldMk cId="2871082128" sldId="291"/>
            <ac:spMk id="2" creationId="{4D4CE92B-D4F7-5721-F0A3-6E2E779DE835}"/>
          </ac:spMkLst>
        </pc:spChg>
        <pc:spChg chg="add del">
          <ac:chgData name="Marvin Barnes" userId="6f17bcb5-2572-4703-8aa2-8852729991c4" providerId="ADAL" clId="{972B19D9-ED85-482E-ADFF-D252862B9BE1}" dt="2023-09-07T16:13:47.646" v="322" actId="26606"/>
          <ac:spMkLst>
            <pc:docMk/>
            <pc:sldMk cId="2871082128" sldId="291"/>
            <ac:spMk id="3" creationId="{D6ECCA1E-6B0E-B5BC-4EE0-F72A376974C8}"/>
          </ac:spMkLst>
        </pc:spChg>
        <pc:spChg chg="add del">
          <ac:chgData name="Marvin Barnes" userId="6f17bcb5-2572-4703-8aa2-8852729991c4" providerId="ADAL" clId="{972B19D9-ED85-482E-ADFF-D252862B9BE1}" dt="2023-09-07T16:13:47.633" v="321" actId="26606"/>
          <ac:spMkLst>
            <pc:docMk/>
            <pc:sldMk cId="2871082128" sldId="291"/>
            <ac:spMk id="3079" creationId="{37C89E4B-3C9F-44B9-8B86-D9E3D112D8EC}"/>
          </ac:spMkLst>
        </pc:spChg>
        <pc:spChg chg="add">
          <ac:chgData name="Marvin Barnes" userId="6f17bcb5-2572-4703-8aa2-8852729991c4" providerId="ADAL" clId="{972B19D9-ED85-482E-ADFF-D252862B9BE1}" dt="2023-09-07T16:13:47.646" v="322" actId="26606"/>
          <ac:spMkLst>
            <pc:docMk/>
            <pc:sldMk cId="2871082128" sldId="291"/>
            <ac:spMk id="3085" creationId="{D1D34770-47A8-402C-AF23-2B653F2D88C1}"/>
          </ac:spMkLst>
        </pc:spChg>
        <pc:spChg chg="add mod">
          <ac:chgData name="Marvin Barnes" userId="6f17bcb5-2572-4703-8aa2-8852729991c4" providerId="ADAL" clId="{972B19D9-ED85-482E-ADFF-D252862B9BE1}" dt="2023-10-02T14:38:23.313" v="2258" actId="15"/>
          <ac:spMkLst>
            <pc:docMk/>
            <pc:sldMk cId="2871082128" sldId="291"/>
            <ac:spMk id="3086" creationId="{D6ECCA1E-6B0E-B5BC-4EE0-F72A376974C8}"/>
          </ac:spMkLst>
        </pc:spChg>
        <pc:picChg chg="add mod">
          <ac:chgData name="Marvin Barnes" userId="6f17bcb5-2572-4703-8aa2-8852729991c4" providerId="ADAL" clId="{972B19D9-ED85-482E-ADFF-D252862B9BE1}" dt="2023-09-07T16:13:47.646" v="322" actId="26606"/>
          <ac:picMkLst>
            <pc:docMk/>
            <pc:sldMk cId="2871082128" sldId="291"/>
            <ac:picMk id="3074" creationId="{678ACDBD-D29E-AA8D-DEE4-71316CD5E05F}"/>
          </ac:picMkLst>
        </pc:picChg>
        <pc:cxnChg chg="add del">
          <ac:chgData name="Marvin Barnes" userId="6f17bcb5-2572-4703-8aa2-8852729991c4" providerId="ADAL" clId="{972B19D9-ED85-482E-ADFF-D252862B9BE1}" dt="2023-09-07T16:13:47.633" v="321" actId="26606"/>
          <ac:cxnSpMkLst>
            <pc:docMk/>
            <pc:sldMk cId="2871082128" sldId="291"/>
            <ac:cxnSpMk id="3081" creationId="{AA2EAA10-076F-46BD-8F0F-B9A2FB77A85C}"/>
          </ac:cxnSpMkLst>
        </pc:cxnChg>
        <pc:cxnChg chg="add del">
          <ac:chgData name="Marvin Barnes" userId="6f17bcb5-2572-4703-8aa2-8852729991c4" providerId="ADAL" clId="{972B19D9-ED85-482E-ADFF-D252862B9BE1}" dt="2023-09-07T16:13:47.633" v="321" actId="26606"/>
          <ac:cxnSpMkLst>
            <pc:docMk/>
            <pc:sldMk cId="2871082128" sldId="291"/>
            <ac:cxnSpMk id="3083" creationId="{D891E407-403B-4764-86C9-33A56D3BCAA3}"/>
          </ac:cxnSpMkLst>
        </pc:cxnChg>
      </pc:sldChg>
      <pc:sldChg chg="addSp modSp new mod setBg">
        <pc:chgData name="Marvin Barnes" userId="6f17bcb5-2572-4703-8aa2-8852729991c4" providerId="ADAL" clId="{972B19D9-ED85-482E-ADFF-D252862B9BE1}" dt="2023-09-07T16:10:16.198" v="313" actId="20577"/>
        <pc:sldMkLst>
          <pc:docMk/>
          <pc:sldMk cId="1678777278" sldId="292"/>
        </pc:sldMkLst>
        <pc:spChg chg="mod">
          <ac:chgData name="Marvin Barnes" userId="6f17bcb5-2572-4703-8aa2-8852729991c4" providerId="ADAL" clId="{972B19D9-ED85-482E-ADFF-D252862B9BE1}" dt="2023-09-07T15:59:01.956" v="191" actId="26606"/>
          <ac:spMkLst>
            <pc:docMk/>
            <pc:sldMk cId="1678777278" sldId="292"/>
            <ac:spMk id="2" creationId="{1BF4C917-AFCD-F11E-71E6-D2F5D3956862}"/>
          </ac:spMkLst>
        </pc:spChg>
        <pc:spChg chg="mod">
          <ac:chgData name="Marvin Barnes" userId="6f17bcb5-2572-4703-8aa2-8852729991c4" providerId="ADAL" clId="{972B19D9-ED85-482E-ADFF-D252862B9BE1}" dt="2023-09-07T16:10:16.198" v="313" actId="20577"/>
          <ac:spMkLst>
            <pc:docMk/>
            <pc:sldMk cId="1678777278" sldId="292"/>
            <ac:spMk id="3" creationId="{BA730172-57C5-6F4F-8378-33D25233243F}"/>
          </ac:spMkLst>
        </pc:spChg>
        <pc:spChg chg="add">
          <ac:chgData name="Marvin Barnes" userId="6f17bcb5-2572-4703-8aa2-8852729991c4" providerId="ADAL" clId="{972B19D9-ED85-482E-ADFF-D252862B9BE1}" dt="2023-09-07T15:59:01.956" v="191" actId="26606"/>
          <ac:spMkLst>
            <pc:docMk/>
            <pc:sldMk cId="1678777278" sldId="292"/>
            <ac:spMk id="9" creationId="{F13C74B1-5B17-4795-BED0-7140497B445A}"/>
          </ac:spMkLst>
        </pc:spChg>
        <pc:spChg chg="add">
          <ac:chgData name="Marvin Barnes" userId="6f17bcb5-2572-4703-8aa2-8852729991c4" providerId="ADAL" clId="{972B19D9-ED85-482E-ADFF-D252862B9BE1}" dt="2023-09-07T15:59:01.956" v="191" actId="26606"/>
          <ac:spMkLst>
            <pc:docMk/>
            <pc:sldMk cId="1678777278" sldId="292"/>
            <ac:spMk id="11" creationId="{D4974D33-8DC5-464E-8C6D-BE58F0669C17}"/>
          </ac:spMkLst>
        </pc:spChg>
        <pc:picChg chg="add mod">
          <ac:chgData name="Marvin Barnes" userId="6f17bcb5-2572-4703-8aa2-8852729991c4" providerId="ADAL" clId="{972B19D9-ED85-482E-ADFF-D252862B9BE1}" dt="2023-09-07T15:59:01.956" v="191" actId="26606"/>
          <ac:picMkLst>
            <pc:docMk/>
            <pc:sldMk cId="1678777278" sldId="292"/>
            <ac:picMk id="4" creationId="{48AC76DE-784F-31E3-D920-1E27E7CE4D7E}"/>
          </ac:picMkLst>
        </pc:picChg>
      </pc:sldChg>
      <pc:sldChg chg="modSp add mod modNotesTx">
        <pc:chgData name="Marvin Barnes" userId="6f17bcb5-2572-4703-8aa2-8852729991c4" providerId="ADAL" clId="{972B19D9-ED85-482E-ADFF-D252862B9BE1}" dt="2023-10-02T13:22:01.615" v="1114" actId="20577"/>
        <pc:sldMkLst>
          <pc:docMk/>
          <pc:sldMk cId="3853591304" sldId="293"/>
        </pc:sldMkLst>
        <pc:spChg chg="mod">
          <ac:chgData name="Marvin Barnes" userId="6f17bcb5-2572-4703-8aa2-8852729991c4" providerId="ADAL" clId="{972B19D9-ED85-482E-ADFF-D252862B9BE1}" dt="2023-10-02T13:22:01.615" v="1114" actId="20577"/>
          <ac:spMkLst>
            <pc:docMk/>
            <pc:sldMk cId="3853591304" sldId="293"/>
            <ac:spMk id="15" creationId="{BF45CE0C-3D4C-7C78-5EB6-5289C4EC2779}"/>
          </ac:spMkLst>
        </pc:spChg>
      </pc:sldChg>
      <pc:sldChg chg="addSp delSp modSp new mod">
        <pc:chgData name="Marvin Barnes" userId="6f17bcb5-2572-4703-8aa2-8852729991c4" providerId="ADAL" clId="{972B19D9-ED85-482E-ADFF-D252862B9BE1}" dt="2023-09-07T16:07:17.283" v="296" actId="478"/>
        <pc:sldMkLst>
          <pc:docMk/>
          <pc:sldMk cId="826182547" sldId="294"/>
        </pc:sldMkLst>
        <pc:spChg chg="mod">
          <ac:chgData name="Marvin Barnes" userId="6f17bcb5-2572-4703-8aa2-8852729991c4" providerId="ADAL" clId="{972B19D9-ED85-482E-ADFF-D252862B9BE1}" dt="2023-09-07T15:59:19.227" v="200" actId="20577"/>
          <ac:spMkLst>
            <pc:docMk/>
            <pc:sldMk cId="826182547" sldId="294"/>
            <ac:spMk id="2" creationId="{BC8EA399-9E7A-E5F0-E985-C6B3A0E9A671}"/>
          </ac:spMkLst>
        </pc:spChg>
        <pc:spChg chg="del">
          <ac:chgData name="Marvin Barnes" userId="6f17bcb5-2572-4703-8aa2-8852729991c4" providerId="ADAL" clId="{972B19D9-ED85-482E-ADFF-D252862B9BE1}" dt="2023-09-07T16:07:17.283" v="296" actId="478"/>
          <ac:spMkLst>
            <pc:docMk/>
            <pc:sldMk cId="826182547" sldId="294"/>
            <ac:spMk id="3" creationId="{664437B9-87D5-1CFF-BBB0-539E7E485281}"/>
          </ac:spMkLst>
        </pc:spChg>
        <pc:spChg chg="mod">
          <ac:chgData name="Marvin Barnes" userId="6f17bcb5-2572-4703-8aa2-8852729991c4" providerId="ADAL" clId="{972B19D9-ED85-482E-ADFF-D252862B9BE1}" dt="2023-09-07T16:02:46.503" v="286" actId="1076"/>
          <ac:spMkLst>
            <pc:docMk/>
            <pc:sldMk cId="826182547" sldId="294"/>
            <ac:spMk id="6" creationId="{5A443ADB-F3FC-F3D4-C2C3-C06376E295C0}"/>
          </ac:spMkLst>
        </pc:spChg>
        <pc:spChg chg="mod">
          <ac:chgData name="Marvin Barnes" userId="6f17bcb5-2572-4703-8aa2-8852729991c4" providerId="ADAL" clId="{972B19D9-ED85-482E-ADFF-D252862B9BE1}" dt="2023-09-07T16:02:46.503" v="286" actId="1076"/>
          <ac:spMkLst>
            <pc:docMk/>
            <pc:sldMk cId="826182547" sldId="294"/>
            <ac:spMk id="7" creationId="{C58F4013-51A2-87C4-0AC3-7C6B0539D0BE}"/>
          </ac:spMkLst>
        </pc:spChg>
        <pc:grpChg chg="add del mod">
          <ac:chgData name="Marvin Barnes" userId="6f17bcb5-2572-4703-8aa2-8852729991c4" providerId="ADAL" clId="{972B19D9-ED85-482E-ADFF-D252862B9BE1}" dt="2023-09-07T16:05:06.692" v="289" actId="478"/>
          <ac:grpSpMkLst>
            <pc:docMk/>
            <pc:sldMk cId="826182547" sldId="294"/>
            <ac:grpSpMk id="4" creationId="{933FF5EB-2235-0157-E1B4-5DACC69719DE}"/>
          </ac:grpSpMkLst>
        </pc:grpChg>
        <pc:grpChg chg="mod">
          <ac:chgData name="Marvin Barnes" userId="6f17bcb5-2572-4703-8aa2-8852729991c4" providerId="ADAL" clId="{972B19D9-ED85-482E-ADFF-D252862B9BE1}" dt="2023-09-07T16:02:46.503" v="286" actId="1076"/>
          <ac:grpSpMkLst>
            <pc:docMk/>
            <pc:sldMk cId="826182547" sldId="294"/>
            <ac:grpSpMk id="5" creationId="{FD6E78FF-B537-CDB1-0606-9AA6423B8506}"/>
          </ac:grpSpMkLst>
        </pc:grpChg>
        <pc:picChg chg="mod">
          <ac:chgData name="Marvin Barnes" userId="6f17bcb5-2572-4703-8aa2-8852729991c4" providerId="ADAL" clId="{972B19D9-ED85-482E-ADFF-D252862B9BE1}" dt="2023-09-07T16:02:46.503" v="286" actId="1076"/>
          <ac:picMkLst>
            <pc:docMk/>
            <pc:sldMk cId="826182547" sldId="294"/>
            <ac:picMk id="8" creationId="{0CAA74B5-0E1D-0220-020F-A3A6BFAAFAAF}"/>
          </ac:picMkLst>
        </pc:picChg>
        <pc:picChg chg="mod">
          <ac:chgData name="Marvin Barnes" userId="6f17bcb5-2572-4703-8aa2-8852729991c4" providerId="ADAL" clId="{972B19D9-ED85-482E-ADFF-D252862B9BE1}" dt="2023-09-07T16:02:46.503" v="286" actId="1076"/>
          <ac:picMkLst>
            <pc:docMk/>
            <pc:sldMk cId="826182547" sldId="294"/>
            <ac:picMk id="9" creationId="{4C36C872-2D79-E641-EF82-7A06053DD4B5}"/>
          </ac:picMkLst>
        </pc:picChg>
        <pc:picChg chg="add mod">
          <ac:chgData name="Marvin Barnes" userId="6f17bcb5-2572-4703-8aa2-8852729991c4" providerId="ADAL" clId="{972B19D9-ED85-482E-ADFF-D252862B9BE1}" dt="2023-09-07T16:04:25.813" v="288" actId="1076"/>
          <ac:picMkLst>
            <pc:docMk/>
            <pc:sldMk cId="826182547" sldId="294"/>
            <ac:picMk id="10" creationId="{081E9307-66E1-D482-81C5-13EDC1AAE941}"/>
          </ac:picMkLst>
        </pc:picChg>
        <pc:picChg chg="add mod">
          <ac:chgData name="Marvin Barnes" userId="6f17bcb5-2572-4703-8aa2-8852729991c4" providerId="ADAL" clId="{972B19D9-ED85-482E-ADFF-D252862B9BE1}" dt="2023-09-07T16:07:13.393" v="295" actId="14861"/>
          <ac:picMkLst>
            <pc:docMk/>
            <pc:sldMk cId="826182547" sldId="294"/>
            <ac:picMk id="11" creationId="{AC762632-B946-3AFF-D145-E692FB49E2FD}"/>
          </ac:picMkLst>
        </pc:picChg>
        <pc:picChg chg="add mod">
          <ac:chgData name="Marvin Barnes" userId="6f17bcb5-2572-4703-8aa2-8852729991c4" providerId="ADAL" clId="{972B19D9-ED85-482E-ADFF-D252862B9BE1}" dt="2023-09-07T16:07:03.413" v="293" actId="14861"/>
          <ac:picMkLst>
            <pc:docMk/>
            <pc:sldMk cId="826182547" sldId="294"/>
            <ac:picMk id="12" creationId="{367EE67E-0CCC-069A-F85B-C8391C03102B}"/>
          </ac:picMkLst>
        </pc:picChg>
        <pc:picChg chg="add mod">
          <ac:chgData name="Marvin Barnes" userId="6f17bcb5-2572-4703-8aa2-8852729991c4" providerId="ADAL" clId="{972B19D9-ED85-482E-ADFF-D252862B9BE1}" dt="2023-09-07T16:06:47.512" v="291" actId="14861"/>
          <ac:picMkLst>
            <pc:docMk/>
            <pc:sldMk cId="826182547" sldId="294"/>
            <ac:picMk id="13" creationId="{5785C3D8-1903-5E0F-523A-7235DE489174}"/>
          </ac:picMkLst>
        </pc:picChg>
      </pc:sldChg>
      <pc:sldChg chg="addSp delSp modSp new mod">
        <pc:chgData name="Marvin Barnes" userId="6f17bcb5-2572-4703-8aa2-8852729991c4" providerId="ADAL" clId="{972B19D9-ED85-482E-ADFF-D252862B9BE1}" dt="2023-09-07T16:09:33.952" v="300" actId="478"/>
        <pc:sldMkLst>
          <pc:docMk/>
          <pc:sldMk cId="1562705848" sldId="295"/>
        </pc:sldMkLst>
        <pc:spChg chg="del">
          <ac:chgData name="Marvin Barnes" userId="6f17bcb5-2572-4703-8aa2-8852729991c4" providerId="ADAL" clId="{972B19D9-ED85-482E-ADFF-D252862B9BE1}" dt="2023-09-07T16:09:29.596" v="299" actId="478"/>
          <ac:spMkLst>
            <pc:docMk/>
            <pc:sldMk cId="1562705848" sldId="295"/>
            <ac:spMk id="2" creationId="{C76B7AED-CABC-5FD5-D94D-CCC89CBE1D9B}"/>
          </ac:spMkLst>
        </pc:spChg>
        <pc:spChg chg="del">
          <ac:chgData name="Marvin Barnes" userId="6f17bcb5-2572-4703-8aa2-8852729991c4" providerId="ADAL" clId="{972B19D9-ED85-482E-ADFF-D252862B9BE1}" dt="2023-09-07T16:09:33.952" v="300" actId="478"/>
          <ac:spMkLst>
            <pc:docMk/>
            <pc:sldMk cId="1562705848" sldId="295"/>
            <ac:spMk id="3" creationId="{E261B711-AD32-A3A8-A811-4598E79351B3}"/>
          </ac:spMkLst>
        </pc:spChg>
        <pc:spChg chg="add mod">
          <ac:chgData name="Marvin Barnes" userId="6f17bcb5-2572-4703-8aa2-8852729991c4" providerId="ADAL" clId="{972B19D9-ED85-482E-ADFF-D252862B9BE1}" dt="2023-09-07T16:09:25.953" v="298"/>
          <ac:spMkLst>
            <pc:docMk/>
            <pc:sldMk cId="1562705848" sldId="295"/>
            <ac:spMk id="4" creationId="{934B4A2D-4464-F47A-1961-F41AF345A4A8}"/>
          </ac:spMkLst>
        </pc:spChg>
        <pc:spChg chg="add mod">
          <ac:chgData name="Marvin Barnes" userId="6f17bcb5-2572-4703-8aa2-8852729991c4" providerId="ADAL" clId="{972B19D9-ED85-482E-ADFF-D252862B9BE1}" dt="2023-09-07T16:09:25.953" v="298"/>
          <ac:spMkLst>
            <pc:docMk/>
            <pc:sldMk cId="1562705848" sldId="295"/>
            <ac:spMk id="5" creationId="{1CE4D233-82B1-08E2-20EB-6E3716585A5A}"/>
          </ac:spMkLst>
        </pc:spChg>
        <pc:spChg chg="add mod">
          <ac:chgData name="Marvin Barnes" userId="6f17bcb5-2572-4703-8aa2-8852729991c4" providerId="ADAL" clId="{972B19D9-ED85-482E-ADFF-D252862B9BE1}" dt="2023-09-07T16:09:25.953" v="298"/>
          <ac:spMkLst>
            <pc:docMk/>
            <pc:sldMk cId="1562705848" sldId="295"/>
            <ac:spMk id="6" creationId="{8E8016AC-4EEE-CC1B-3883-84EB695574F8}"/>
          </ac:spMkLst>
        </pc:spChg>
      </pc:sldChg>
      <pc:sldChg chg="modSp add mod">
        <pc:chgData name="Marvin Barnes" userId="6f17bcb5-2572-4703-8aa2-8852729991c4" providerId="ADAL" clId="{972B19D9-ED85-482E-ADFF-D252862B9BE1}" dt="2023-09-07T16:20:24.640" v="543" actId="14100"/>
        <pc:sldMkLst>
          <pc:docMk/>
          <pc:sldMk cId="2581649978" sldId="296"/>
        </pc:sldMkLst>
        <pc:spChg chg="mod">
          <ac:chgData name="Marvin Barnes" userId="6f17bcb5-2572-4703-8aa2-8852729991c4" providerId="ADAL" clId="{972B19D9-ED85-482E-ADFF-D252862B9BE1}" dt="2023-09-07T16:20:24.640" v="543" actId="14100"/>
          <ac:spMkLst>
            <pc:docMk/>
            <pc:sldMk cId="2581649978" sldId="296"/>
            <ac:spMk id="3" creationId="{B423AD65-0924-C295-9A23-C05B3200D839}"/>
          </ac:spMkLst>
        </pc:spChg>
      </pc:sldChg>
      <pc:sldChg chg="modSp mod">
        <pc:chgData name="Marvin Barnes" userId="6f17bcb5-2572-4703-8aa2-8852729991c4" providerId="ADAL" clId="{972B19D9-ED85-482E-ADFF-D252862B9BE1}" dt="2023-10-02T13:53:45.182" v="1610" actId="5793"/>
        <pc:sldMkLst>
          <pc:docMk/>
          <pc:sldMk cId="3085101135" sldId="297"/>
        </pc:sldMkLst>
        <pc:spChg chg="mod">
          <ac:chgData name="Marvin Barnes" userId="6f17bcb5-2572-4703-8aa2-8852729991c4" providerId="ADAL" clId="{972B19D9-ED85-482E-ADFF-D252862B9BE1}" dt="2023-10-02T13:53:45.182" v="1610" actId="5793"/>
          <ac:spMkLst>
            <pc:docMk/>
            <pc:sldMk cId="3085101135" sldId="297"/>
            <ac:spMk id="3" creationId="{5FC9A05F-C2A6-ABBC-B143-92270CDA243B}"/>
          </ac:spMkLst>
        </pc:spChg>
      </pc:sldChg>
      <pc:sldChg chg="addSp delSp modSp add mod ord">
        <pc:chgData name="Marvin Barnes" userId="6f17bcb5-2572-4703-8aa2-8852729991c4" providerId="ADAL" clId="{972B19D9-ED85-482E-ADFF-D252862B9BE1}" dt="2023-09-19T19:09:19.526" v="604" actId="1076"/>
        <pc:sldMkLst>
          <pc:docMk/>
          <pc:sldMk cId="3836577699" sldId="298"/>
        </pc:sldMkLst>
        <pc:spChg chg="mod">
          <ac:chgData name="Marvin Barnes" userId="6f17bcb5-2572-4703-8aa2-8852729991c4" providerId="ADAL" clId="{972B19D9-ED85-482E-ADFF-D252862B9BE1}" dt="2023-09-19T19:08:55.873" v="601" actId="1076"/>
          <ac:spMkLst>
            <pc:docMk/>
            <pc:sldMk cId="3836577699" sldId="298"/>
            <ac:spMk id="2" creationId="{4A978E58-A25A-DE86-6F9C-14A509F7D1B7}"/>
          </ac:spMkLst>
        </pc:spChg>
        <pc:spChg chg="mod">
          <ac:chgData name="Marvin Barnes" userId="6f17bcb5-2572-4703-8aa2-8852729991c4" providerId="ADAL" clId="{972B19D9-ED85-482E-ADFF-D252862B9BE1}" dt="2023-09-19T19:09:03.314" v="602" actId="1076"/>
          <ac:spMkLst>
            <pc:docMk/>
            <pc:sldMk cId="3836577699" sldId="298"/>
            <ac:spMk id="3" creationId="{4AA5325E-5B3E-9328-E47F-4117794C339A}"/>
          </ac:spMkLst>
        </pc:spChg>
        <pc:spChg chg="add del mod">
          <ac:chgData name="Marvin Barnes" userId="6f17bcb5-2572-4703-8aa2-8852729991c4" providerId="ADAL" clId="{972B19D9-ED85-482E-ADFF-D252862B9BE1}" dt="2023-09-19T19:04:36.281" v="560"/>
          <ac:spMkLst>
            <pc:docMk/>
            <pc:sldMk cId="3836577699" sldId="298"/>
            <ac:spMk id="5" creationId="{C1537AD5-3F8D-B40A-4C2E-FE26F0F916B6}"/>
          </ac:spMkLst>
        </pc:spChg>
        <pc:spChg chg="add mod">
          <ac:chgData name="Marvin Barnes" userId="6f17bcb5-2572-4703-8aa2-8852729991c4" providerId="ADAL" clId="{972B19D9-ED85-482E-ADFF-D252862B9BE1}" dt="2023-09-19T19:07:06.476" v="579" actId="1076"/>
          <ac:spMkLst>
            <pc:docMk/>
            <pc:sldMk cId="3836577699" sldId="298"/>
            <ac:spMk id="8" creationId="{6B1F2D9B-D1B6-1B65-DD0D-E9354DF521C7}"/>
          </ac:spMkLst>
        </pc:spChg>
        <pc:picChg chg="del">
          <ac:chgData name="Marvin Barnes" userId="6f17bcb5-2572-4703-8aa2-8852729991c4" providerId="ADAL" clId="{972B19D9-ED85-482E-ADFF-D252862B9BE1}" dt="2023-09-19T19:06:00.388" v="575" actId="478"/>
          <ac:picMkLst>
            <pc:docMk/>
            <pc:sldMk cId="3836577699" sldId="298"/>
            <ac:picMk id="4" creationId="{AFD96CA0-35AB-DC21-BB3C-D81E42EAC243}"/>
          </ac:picMkLst>
        </pc:picChg>
        <pc:picChg chg="add mod">
          <ac:chgData name="Marvin Barnes" userId="6f17bcb5-2572-4703-8aa2-8852729991c4" providerId="ADAL" clId="{972B19D9-ED85-482E-ADFF-D252862B9BE1}" dt="2023-09-19T19:07:06.476" v="579" actId="1076"/>
          <ac:picMkLst>
            <pc:docMk/>
            <pc:sldMk cId="3836577699" sldId="298"/>
            <ac:picMk id="6" creationId="{34C38A9F-A281-38D9-9986-21ECA383136B}"/>
          </ac:picMkLst>
        </pc:picChg>
        <pc:picChg chg="add mod">
          <ac:chgData name="Marvin Barnes" userId="6f17bcb5-2572-4703-8aa2-8852729991c4" providerId="ADAL" clId="{972B19D9-ED85-482E-ADFF-D252862B9BE1}" dt="2023-09-19T19:07:28.386" v="592" actId="1035"/>
          <ac:picMkLst>
            <pc:docMk/>
            <pc:sldMk cId="3836577699" sldId="298"/>
            <ac:picMk id="7" creationId="{21095839-A885-B4E6-6542-60AB21913436}"/>
          </ac:picMkLst>
        </pc:picChg>
        <pc:picChg chg="add mod">
          <ac:chgData name="Marvin Barnes" userId="6f17bcb5-2572-4703-8aa2-8852729991c4" providerId="ADAL" clId="{972B19D9-ED85-482E-ADFF-D252862B9BE1}" dt="2023-09-19T19:09:19.526" v="604" actId="1076"/>
          <ac:picMkLst>
            <pc:docMk/>
            <pc:sldMk cId="3836577699" sldId="298"/>
            <ac:picMk id="9" creationId="{F376C907-ED81-8B8E-D6B7-86616217B909}"/>
          </ac:picMkLst>
        </pc:picChg>
      </pc:sldChg>
      <pc:sldChg chg="modSp add mod">
        <pc:chgData name="Marvin Barnes" userId="6f17bcb5-2572-4703-8aa2-8852729991c4" providerId="ADAL" clId="{972B19D9-ED85-482E-ADFF-D252862B9BE1}" dt="2023-09-19T19:15:27.555" v="615" actId="20577"/>
        <pc:sldMkLst>
          <pc:docMk/>
          <pc:sldMk cId="3029592741" sldId="299"/>
        </pc:sldMkLst>
        <pc:spChg chg="mod">
          <ac:chgData name="Marvin Barnes" userId="6f17bcb5-2572-4703-8aa2-8852729991c4" providerId="ADAL" clId="{972B19D9-ED85-482E-ADFF-D252862B9BE1}" dt="2023-09-19T19:15:27.555" v="615" actId="20577"/>
          <ac:spMkLst>
            <pc:docMk/>
            <pc:sldMk cId="3029592741" sldId="299"/>
            <ac:spMk id="2" creationId="{099B9A3C-FB4B-4E1D-C691-130405A3B769}"/>
          </ac:spMkLst>
        </pc:spChg>
      </pc:sldChg>
      <pc:sldChg chg="modSp mod modNotesTx">
        <pc:chgData name="Marvin Barnes" userId="6f17bcb5-2572-4703-8aa2-8852729991c4" providerId="ADAL" clId="{972B19D9-ED85-482E-ADFF-D252862B9BE1}" dt="2023-10-02T14:55:21.930" v="2474" actId="20577"/>
        <pc:sldMkLst>
          <pc:docMk/>
          <pc:sldMk cId="2073359442" sldId="300"/>
        </pc:sldMkLst>
        <pc:spChg chg="mod">
          <ac:chgData name="Marvin Barnes" userId="6f17bcb5-2572-4703-8aa2-8852729991c4" providerId="ADAL" clId="{972B19D9-ED85-482E-ADFF-D252862B9BE1}" dt="2023-10-02T14:54:39.379" v="2424" actId="313"/>
          <ac:spMkLst>
            <pc:docMk/>
            <pc:sldMk cId="2073359442" sldId="300"/>
            <ac:spMk id="2" creationId="{5188B1EA-2CC6-BC2A-5E70-CBE133B8AAE9}"/>
          </ac:spMkLst>
        </pc:spChg>
        <pc:spChg chg="mod">
          <ac:chgData name="Marvin Barnes" userId="6f17bcb5-2572-4703-8aa2-8852729991c4" providerId="ADAL" clId="{972B19D9-ED85-482E-ADFF-D252862B9BE1}" dt="2023-10-02T14:55:21.930" v="2474" actId="20577"/>
          <ac:spMkLst>
            <pc:docMk/>
            <pc:sldMk cId="2073359442" sldId="300"/>
            <ac:spMk id="7" creationId="{14BE1CE9-2CDB-DC22-0B4D-39D5515070AE}"/>
          </ac:spMkLst>
        </pc:spChg>
      </pc:sldChg>
      <pc:sldChg chg="modSp add del mod ord">
        <pc:chgData name="Marvin Barnes" userId="6f17bcb5-2572-4703-8aa2-8852729991c4" providerId="ADAL" clId="{972B19D9-ED85-482E-ADFF-D252862B9BE1}" dt="2023-10-02T13:27:21.657" v="1118" actId="2696"/>
        <pc:sldMkLst>
          <pc:docMk/>
          <pc:sldMk cId="2827816580" sldId="300"/>
        </pc:sldMkLst>
        <pc:spChg chg="mod">
          <ac:chgData name="Marvin Barnes" userId="6f17bcb5-2572-4703-8aa2-8852729991c4" providerId="ADAL" clId="{972B19D9-ED85-482E-ADFF-D252862B9BE1}" dt="2023-10-02T13:26:46.100" v="1115" actId="14100"/>
          <ac:spMkLst>
            <pc:docMk/>
            <pc:sldMk cId="2827816580" sldId="300"/>
            <ac:spMk id="2" creationId="{5188B1EA-2CC6-BC2A-5E70-CBE133B8AAE9}"/>
          </ac:spMkLst>
        </pc:spChg>
      </pc:sldChg>
      <pc:sldChg chg="modSp mod">
        <pc:chgData name="Marvin Barnes" userId="6f17bcb5-2572-4703-8aa2-8852729991c4" providerId="ADAL" clId="{972B19D9-ED85-482E-ADFF-D252862B9BE1}" dt="2023-10-02T13:54:27.871" v="1621" actId="122"/>
        <pc:sldMkLst>
          <pc:docMk/>
          <pc:sldMk cId="3220112023" sldId="301"/>
        </pc:sldMkLst>
        <pc:spChg chg="mod">
          <ac:chgData name="Marvin Barnes" userId="6f17bcb5-2572-4703-8aa2-8852729991c4" providerId="ADAL" clId="{972B19D9-ED85-482E-ADFF-D252862B9BE1}" dt="2023-10-02T13:54:27.871" v="1621" actId="122"/>
          <ac:spMkLst>
            <pc:docMk/>
            <pc:sldMk cId="3220112023" sldId="301"/>
            <ac:spMk id="2" creationId="{099B9A3C-FB4B-4E1D-C691-130405A3B769}"/>
          </ac:spMkLst>
        </pc:spChg>
      </pc:sldChg>
      <pc:sldChg chg="modSp ord modNotesTx">
        <pc:chgData name="Marvin Barnes" userId="6f17bcb5-2572-4703-8aa2-8852729991c4" providerId="ADAL" clId="{972B19D9-ED85-482E-ADFF-D252862B9BE1}" dt="2023-10-02T13:29:53.285" v="1240"/>
        <pc:sldMkLst>
          <pc:docMk/>
          <pc:sldMk cId="2932089329" sldId="302"/>
        </pc:sldMkLst>
        <pc:graphicFrameChg chg="mod">
          <ac:chgData name="Marvin Barnes" userId="6f17bcb5-2572-4703-8aa2-8852729991c4" providerId="ADAL" clId="{972B19D9-ED85-482E-ADFF-D252862B9BE1}" dt="2023-10-02T13:15:40.182" v="810" actId="478"/>
          <ac:graphicFrameMkLst>
            <pc:docMk/>
            <pc:sldMk cId="2932089329" sldId="302"/>
            <ac:graphicFrameMk id="5" creationId="{10C70F44-7541-ED2C-1DB8-3222D5AC4CD0}"/>
          </ac:graphicFrameMkLst>
        </pc:graphicFrameChg>
      </pc:sldChg>
      <pc:sldChg chg="modNotesTx">
        <pc:chgData name="Marvin Barnes" userId="6f17bcb5-2572-4703-8aa2-8852729991c4" providerId="ADAL" clId="{972B19D9-ED85-482E-ADFF-D252862B9BE1}" dt="2023-10-02T14:14:40.047" v="2116" actId="20577"/>
        <pc:sldMkLst>
          <pc:docMk/>
          <pc:sldMk cId="634371963" sldId="303"/>
        </pc:sldMkLst>
      </pc:sldChg>
      <pc:sldChg chg="addSp delSp modSp mod setBg">
        <pc:chgData name="Marvin Barnes" userId="6f17bcb5-2572-4703-8aa2-8852729991c4" providerId="ADAL" clId="{972B19D9-ED85-482E-ADFF-D252862B9BE1}" dt="2023-10-02T14:10:48.822" v="1887" actId="1076"/>
        <pc:sldMkLst>
          <pc:docMk/>
          <pc:sldMk cId="2221216674" sldId="311"/>
        </pc:sldMkLst>
        <pc:spChg chg="mod ord">
          <ac:chgData name="Marvin Barnes" userId="6f17bcb5-2572-4703-8aa2-8852729991c4" providerId="ADAL" clId="{972B19D9-ED85-482E-ADFF-D252862B9BE1}" dt="2023-10-02T14:10:47.684" v="1886" actId="1076"/>
          <ac:spMkLst>
            <pc:docMk/>
            <pc:sldMk cId="2221216674" sldId="311"/>
            <ac:spMk id="2" creationId="{38F3C559-14A0-0B25-A67A-4355B8052C1F}"/>
          </ac:spMkLst>
        </pc:spChg>
        <pc:spChg chg="del">
          <ac:chgData name="Marvin Barnes" userId="6f17bcb5-2572-4703-8aa2-8852729991c4" providerId="ADAL" clId="{972B19D9-ED85-482E-ADFF-D252862B9BE1}" dt="2023-10-02T13:13:05.783" v="808" actId="26606"/>
          <ac:spMkLst>
            <pc:docMk/>
            <pc:sldMk cId="2221216674" sldId="311"/>
            <ac:spMk id="3" creationId="{C5F787A6-BF3E-B7C3-10D5-B9164280A941}"/>
          </ac:spMkLst>
        </pc:spChg>
        <pc:spChg chg="add del mod">
          <ac:chgData name="Marvin Barnes" userId="6f17bcb5-2572-4703-8aa2-8852729991c4" providerId="ADAL" clId="{972B19D9-ED85-482E-ADFF-D252862B9BE1}" dt="2023-10-02T13:41:37.820" v="1259" actId="26606"/>
          <ac:spMkLst>
            <pc:docMk/>
            <pc:sldMk cId="2221216674" sldId="311"/>
            <ac:spMk id="7" creationId="{346D2C91-8F1F-B6BF-ABA8-95283ABA5911}"/>
          </ac:spMkLst>
        </pc:spChg>
        <pc:spChg chg="add del">
          <ac:chgData name="Marvin Barnes" userId="6f17bcb5-2572-4703-8aa2-8852729991c4" providerId="ADAL" clId="{972B19D9-ED85-482E-ADFF-D252862B9BE1}" dt="2023-10-02T13:41:05.127" v="1256" actId="26606"/>
          <ac:spMkLst>
            <pc:docMk/>
            <pc:sldMk cId="2221216674" sldId="311"/>
            <ac:spMk id="10" creationId="{37C89E4B-3C9F-44B9-8B86-D9E3D112D8EC}"/>
          </ac:spMkLst>
        </pc:spChg>
        <pc:spChg chg="add del">
          <ac:chgData name="Marvin Barnes" userId="6f17bcb5-2572-4703-8aa2-8852729991c4" providerId="ADAL" clId="{972B19D9-ED85-482E-ADFF-D252862B9BE1}" dt="2023-10-02T13:41:37.820" v="1259" actId="26606"/>
          <ac:spMkLst>
            <pc:docMk/>
            <pc:sldMk cId="2221216674" sldId="311"/>
            <ac:spMk id="19" creationId="{A4AC5506-6312-4701-8D3C-40187889A947}"/>
          </ac:spMkLst>
        </pc:spChg>
        <pc:spChg chg="add del">
          <ac:chgData name="Marvin Barnes" userId="6f17bcb5-2572-4703-8aa2-8852729991c4" providerId="ADAL" clId="{972B19D9-ED85-482E-ADFF-D252862B9BE1}" dt="2023-10-02T14:10:05.489" v="1876" actId="26606"/>
          <ac:spMkLst>
            <pc:docMk/>
            <pc:sldMk cId="2221216674" sldId="311"/>
            <ac:spMk id="24" creationId="{37C89E4B-3C9F-44B9-8B86-D9E3D112D8EC}"/>
          </ac:spMkLst>
        </pc:spChg>
        <pc:spChg chg="add del">
          <ac:chgData name="Marvin Barnes" userId="6f17bcb5-2572-4703-8aa2-8852729991c4" providerId="ADAL" clId="{972B19D9-ED85-482E-ADFF-D252862B9BE1}" dt="2023-10-02T14:10:05.489" v="1876" actId="26606"/>
          <ac:spMkLst>
            <pc:docMk/>
            <pc:sldMk cId="2221216674" sldId="311"/>
            <ac:spMk id="33" creationId="{A4AC5506-6312-4701-8D3C-40187889A947}"/>
          </ac:spMkLst>
        </pc:spChg>
        <pc:picChg chg="add del mod ord">
          <ac:chgData name="Marvin Barnes" userId="6f17bcb5-2572-4703-8aa2-8852729991c4" providerId="ADAL" clId="{972B19D9-ED85-482E-ADFF-D252862B9BE1}" dt="2023-10-02T13:41:14.069" v="1257" actId="478"/>
          <ac:picMkLst>
            <pc:docMk/>
            <pc:sldMk cId="2221216674" sldId="311"/>
            <ac:picMk id="5" creationId="{4DEE356A-1A97-4836-E35C-FFC23D0FE719}"/>
          </ac:picMkLst>
        </pc:picChg>
        <pc:picChg chg="add mod ord">
          <ac:chgData name="Marvin Barnes" userId="6f17bcb5-2572-4703-8aa2-8852729991c4" providerId="ADAL" clId="{972B19D9-ED85-482E-ADFF-D252862B9BE1}" dt="2023-10-02T14:10:48.822" v="1887" actId="1076"/>
          <ac:picMkLst>
            <pc:docMk/>
            <pc:sldMk cId="2221216674" sldId="311"/>
            <ac:picMk id="9" creationId="{3EFF756D-C57A-606D-CE94-A21D9C87DFFA}"/>
          </ac:picMkLst>
        </pc:picChg>
        <pc:cxnChg chg="add del">
          <ac:chgData name="Marvin Barnes" userId="6f17bcb5-2572-4703-8aa2-8852729991c4" providerId="ADAL" clId="{972B19D9-ED85-482E-ADFF-D252862B9BE1}" dt="2023-10-02T13:41:05.127" v="1256" actId="26606"/>
          <ac:cxnSpMkLst>
            <pc:docMk/>
            <pc:sldMk cId="2221216674" sldId="311"/>
            <ac:cxnSpMk id="12" creationId="{AA2EAA10-076F-46BD-8F0F-B9A2FB77A85C}"/>
          </ac:cxnSpMkLst>
        </pc:cxnChg>
        <pc:cxnChg chg="add del">
          <ac:chgData name="Marvin Barnes" userId="6f17bcb5-2572-4703-8aa2-8852729991c4" providerId="ADAL" clId="{972B19D9-ED85-482E-ADFF-D252862B9BE1}" dt="2023-10-02T13:41:05.127" v="1256" actId="26606"/>
          <ac:cxnSpMkLst>
            <pc:docMk/>
            <pc:sldMk cId="2221216674" sldId="311"/>
            <ac:cxnSpMk id="14" creationId="{D891E407-403B-4764-86C9-33A56D3BCAA3}"/>
          </ac:cxnSpMkLst>
        </pc:cxnChg>
        <pc:cxnChg chg="add del">
          <ac:chgData name="Marvin Barnes" userId="6f17bcb5-2572-4703-8aa2-8852729991c4" providerId="ADAL" clId="{972B19D9-ED85-482E-ADFF-D252862B9BE1}" dt="2023-10-02T14:10:05.489" v="1876" actId="26606"/>
          <ac:cxnSpMkLst>
            <pc:docMk/>
            <pc:sldMk cId="2221216674" sldId="311"/>
            <ac:cxnSpMk id="26" creationId="{AA2EAA10-076F-46BD-8F0F-B9A2FB77A85C}"/>
          </ac:cxnSpMkLst>
        </pc:cxnChg>
        <pc:cxnChg chg="add del">
          <ac:chgData name="Marvin Barnes" userId="6f17bcb5-2572-4703-8aa2-8852729991c4" providerId="ADAL" clId="{972B19D9-ED85-482E-ADFF-D252862B9BE1}" dt="2023-10-02T14:10:05.489" v="1876" actId="26606"/>
          <ac:cxnSpMkLst>
            <pc:docMk/>
            <pc:sldMk cId="2221216674" sldId="311"/>
            <ac:cxnSpMk id="28" creationId="{D891E407-403B-4764-86C9-33A56D3BCAA3}"/>
          </ac:cxnSpMkLst>
        </pc:cxnChg>
      </pc:sldChg>
      <pc:sldChg chg="addSp delSp modSp mod modNotesTx">
        <pc:chgData name="Marvin Barnes" userId="6f17bcb5-2572-4703-8aa2-8852729991c4" providerId="ADAL" clId="{972B19D9-ED85-482E-ADFF-D252862B9BE1}" dt="2023-10-02T13:51:58.398" v="1520" actId="20577"/>
        <pc:sldMkLst>
          <pc:docMk/>
          <pc:sldMk cId="3929341660" sldId="654"/>
        </pc:sldMkLst>
        <pc:spChg chg="del">
          <ac:chgData name="Marvin Barnes" userId="6f17bcb5-2572-4703-8aa2-8852729991c4" providerId="ADAL" clId="{972B19D9-ED85-482E-ADFF-D252862B9BE1}" dt="2023-10-02T13:46:28.370" v="1287" actId="478"/>
          <ac:spMkLst>
            <pc:docMk/>
            <pc:sldMk cId="3929341660" sldId="654"/>
            <ac:spMk id="3" creationId="{0CC7587D-9519-95A3-60A1-10FA922C2892}"/>
          </ac:spMkLst>
        </pc:spChg>
        <pc:spChg chg="add mod">
          <ac:chgData name="Marvin Barnes" userId="6f17bcb5-2572-4703-8aa2-8852729991c4" providerId="ADAL" clId="{972B19D9-ED85-482E-ADFF-D252862B9BE1}" dt="2023-10-02T13:48:42.154" v="1311" actId="208"/>
          <ac:spMkLst>
            <pc:docMk/>
            <pc:sldMk cId="3929341660" sldId="654"/>
            <ac:spMk id="9" creationId="{30B8B333-24A6-DB76-67EA-1498C2288D88}"/>
          </ac:spMkLst>
        </pc:spChg>
        <pc:picChg chg="add mod ord">
          <ac:chgData name="Marvin Barnes" userId="6f17bcb5-2572-4703-8aa2-8852729991c4" providerId="ADAL" clId="{972B19D9-ED85-482E-ADFF-D252862B9BE1}" dt="2023-10-02T13:48:00.583" v="1306" actId="1076"/>
          <ac:picMkLst>
            <pc:docMk/>
            <pc:sldMk cId="3929341660" sldId="654"/>
            <ac:picMk id="5" creationId="{790FB09A-55FD-B338-8401-0A74E86FA32C}"/>
          </ac:picMkLst>
        </pc:picChg>
        <pc:picChg chg="add mod ord">
          <ac:chgData name="Marvin Barnes" userId="6f17bcb5-2572-4703-8aa2-8852729991c4" providerId="ADAL" clId="{972B19D9-ED85-482E-ADFF-D252862B9BE1}" dt="2023-10-02T13:48:05.295" v="1307" actId="1076"/>
          <ac:picMkLst>
            <pc:docMk/>
            <pc:sldMk cId="3929341660" sldId="654"/>
            <ac:picMk id="7" creationId="{E9B59C16-69D0-579A-3D71-A706FE5CCD94}"/>
          </ac:picMkLst>
        </pc:picChg>
        <pc:picChg chg="add mod">
          <ac:chgData name="Marvin Barnes" userId="6f17bcb5-2572-4703-8aa2-8852729991c4" providerId="ADAL" clId="{972B19D9-ED85-482E-ADFF-D252862B9BE1}" dt="2023-10-02T13:46:21.232" v="1286" actId="1076"/>
          <ac:picMkLst>
            <pc:docMk/>
            <pc:sldMk cId="3929341660" sldId="654"/>
            <ac:picMk id="8" creationId="{05F6B7C5-0D65-A550-4B1D-613875AECB46}"/>
          </ac:picMkLst>
        </pc:picChg>
        <pc:picChg chg="add mod">
          <ac:chgData name="Marvin Barnes" userId="6f17bcb5-2572-4703-8aa2-8852729991c4" providerId="ADAL" clId="{972B19D9-ED85-482E-ADFF-D252862B9BE1}" dt="2023-10-02T13:45:53.682" v="1280" actId="1076"/>
          <ac:picMkLst>
            <pc:docMk/>
            <pc:sldMk cId="3929341660" sldId="654"/>
            <ac:picMk id="1026" creationId="{0776963A-F254-277B-A661-B495C01B031B}"/>
          </ac:picMkLst>
        </pc:picChg>
      </pc:sldChg>
      <pc:sldMasterChg chg="modSldLayout">
        <pc:chgData name="Marvin Barnes" userId="6f17bcb5-2572-4703-8aa2-8852729991c4" providerId="ADAL" clId="{972B19D9-ED85-482E-ADFF-D252862B9BE1}" dt="2023-10-02T13:40:00.758" v="1247" actId="1076"/>
        <pc:sldMasterMkLst>
          <pc:docMk/>
          <pc:sldMasterMk cId="3973662979" sldId="2147483660"/>
        </pc:sldMasterMkLst>
        <pc:sldLayoutChg chg="modSp mod">
          <pc:chgData name="Marvin Barnes" userId="6f17bcb5-2572-4703-8aa2-8852729991c4" providerId="ADAL" clId="{972B19D9-ED85-482E-ADFF-D252862B9BE1}" dt="2023-10-02T13:40:00.758" v="1247" actId="1076"/>
          <pc:sldLayoutMkLst>
            <pc:docMk/>
            <pc:sldMasterMk cId="3973662979" sldId="2147483660"/>
            <pc:sldLayoutMk cId="4229532" sldId="2147483662"/>
          </pc:sldLayoutMkLst>
          <pc:picChg chg="mod">
            <ac:chgData name="Marvin Barnes" userId="6f17bcb5-2572-4703-8aa2-8852729991c4" providerId="ADAL" clId="{972B19D9-ED85-482E-ADFF-D252862B9BE1}" dt="2023-10-02T13:40:00.758" v="1247" actId="1076"/>
            <ac:picMkLst>
              <pc:docMk/>
              <pc:sldMasterMk cId="3973662979" sldId="2147483660"/>
              <pc:sldLayoutMk cId="4229532" sldId="2147483662"/>
              <ac:picMk id="7" creationId="{C67C72BA-2B97-E229-E705-D19CCBD07127}"/>
            </ac:picMkLst>
          </pc:picChg>
        </pc:sldLayoutChg>
      </pc:sldMasterChg>
    </pc:docChg>
  </pc:docChgLst>
  <pc:docChgLst>
    <pc:chgData name="Barnes, Marvin W. (MSFC-ER64)" userId="S::mwbarnes@ndc.nasa.gov::6f17bcb5-2572-4703-8aa2-8852729991c4" providerId="AD" clId="Web-{9B3E0FC1-F757-9F61-C7D6-7C4A909D5029}"/>
    <pc:docChg chg="addSld modSld">
      <pc:chgData name="Barnes, Marvin W. (MSFC-ER64)" userId="S::mwbarnes@ndc.nasa.gov::6f17bcb5-2572-4703-8aa2-8852729991c4" providerId="AD" clId="Web-{9B3E0FC1-F757-9F61-C7D6-7C4A909D5029}" dt="2023-09-20T18:32:18.135" v="278" actId="20577"/>
      <pc:docMkLst>
        <pc:docMk/>
      </pc:docMkLst>
      <pc:sldChg chg="modSp">
        <pc:chgData name="Barnes, Marvin W. (MSFC-ER64)" userId="S::mwbarnes@ndc.nasa.gov::6f17bcb5-2572-4703-8aa2-8852729991c4" providerId="AD" clId="Web-{9B3E0FC1-F757-9F61-C7D6-7C4A909D5029}" dt="2023-09-20T18:32:01.869" v="265" actId="20577"/>
        <pc:sldMkLst>
          <pc:docMk/>
          <pc:sldMk cId="1989374146" sldId="287"/>
        </pc:sldMkLst>
        <pc:spChg chg="mod">
          <ac:chgData name="Barnes, Marvin W. (MSFC-ER64)" userId="S::mwbarnes@ndc.nasa.gov::6f17bcb5-2572-4703-8aa2-8852729991c4" providerId="AD" clId="Web-{9B3E0FC1-F757-9F61-C7D6-7C4A909D5029}" dt="2023-09-20T18:32:01.869" v="265" actId="20577"/>
          <ac:spMkLst>
            <pc:docMk/>
            <pc:sldMk cId="1989374146" sldId="287"/>
            <ac:spMk id="2" creationId="{5188B1EA-2CC6-BC2A-5E70-CBE133B8AAE9}"/>
          </ac:spMkLst>
        </pc:spChg>
      </pc:sldChg>
      <pc:sldChg chg="addSp modSp">
        <pc:chgData name="Barnes, Marvin W. (MSFC-ER64)" userId="S::mwbarnes@ndc.nasa.gov::6f17bcb5-2572-4703-8aa2-8852729991c4" providerId="AD" clId="Web-{9B3E0FC1-F757-9F61-C7D6-7C4A909D5029}" dt="2023-09-20T18:18:02.067" v="164" actId="1076"/>
        <pc:sldMkLst>
          <pc:docMk/>
          <pc:sldMk cId="35849886" sldId="290"/>
        </pc:sldMkLst>
        <pc:spChg chg="add mod">
          <ac:chgData name="Barnes, Marvin W. (MSFC-ER64)" userId="S::mwbarnes@ndc.nasa.gov::6f17bcb5-2572-4703-8aa2-8852729991c4" providerId="AD" clId="Web-{9B3E0FC1-F757-9F61-C7D6-7C4A909D5029}" dt="2023-09-20T18:18:02.067" v="164" actId="1076"/>
          <ac:spMkLst>
            <pc:docMk/>
            <pc:sldMk cId="35849886" sldId="290"/>
            <ac:spMk id="4" creationId="{B30A6653-843A-89A2-572D-BE9A020897A4}"/>
          </ac:spMkLst>
        </pc:spChg>
      </pc:sldChg>
      <pc:sldChg chg="addSp delSp modSp">
        <pc:chgData name="Barnes, Marvin W. (MSFC-ER64)" userId="S::mwbarnes@ndc.nasa.gov::6f17bcb5-2572-4703-8aa2-8852729991c4" providerId="AD" clId="Web-{9B3E0FC1-F757-9F61-C7D6-7C4A909D5029}" dt="2023-09-20T18:19:56.161" v="215" actId="20577"/>
        <pc:sldMkLst>
          <pc:docMk/>
          <pc:sldMk cId="2871082128" sldId="291"/>
        </pc:sldMkLst>
        <pc:spChg chg="mod">
          <ac:chgData name="Barnes, Marvin W. (MSFC-ER64)" userId="S::mwbarnes@ndc.nasa.gov::6f17bcb5-2572-4703-8aa2-8852729991c4" providerId="AD" clId="Web-{9B3E0FC1-F757-9F61-C7D6-7C4A909D5029}" dt="2023-09-20T18:07:46.046" v="37" actId="14100"/>
          <ac:spMkLst>
            <pc:docMk/>
            <pc:sldMk cId="2871082128" sldId="291"/>
            <ac:spMk id="2" creationId="{4D4CE92B-D4F7-5721-F0A3-6E2E779DE835}"/>
          </ac:spMkLst>
        </pc:spChg>
        <pc:spChg chg="add del mod">
          <ac:chgData name="Barnes, Marvin W. (MSFC-ER64)" userId="S::mwbarnes@ndc.nasa.gov::6f17bcb5-2572-4703-8aa2-8852729991c4" providerId="AD" clId="Web-{9B3E0FC1-F757-9F61-C7D6-7C4A909D5029}" dt="2023-09-20T18:18:48.395" v="171"/>
          <ac:spMkLst>
            <pc:docMk/>
            <pc:sldMk cId="2871082128" sldId="291"/>
            <ac:spMk id="3" creationId="{B3494026-6D2E-1804-BD5A-34934649AA7A}"/>
          </ac:spMkLst>
        </pc:spChg>
        <pc:spChg chg="add del mod">
          <ac:chgData name="Barnes, Marvin W. (MSFC-ER64)" userId="S::mwbarnes@ndc.nasa.gov::6f17bcb5-2572-4703-8aa2-8852729991c4" providerId="AD" clId="Web-{9B3E0FC1-F757-9F61-C7D6-7C4A909D5029}" dt="2023-09-20T18:18:41.207" v="170"/>
          <ac:spMkLst>
            <pc:docMk/>
            <pc:sldMk cId="2871082128" sldId="291"/>
            <ac:spMk id="4" creationId="{F900CC0A-4C51-E816-27FA-FB8E51B1D78C}"/>
          </ac:spMkLst>
        </pc:spChg>
        <pc:spChg chg="add mod">
          <ac:chgData name="Barnes, Marvin W. (MSFC-ER64)" userId="S::mwbarnes@ndc.nasa.gov::6f17bcb5-2572-4703-8aa2-8852729991c4" providerId="AD" clId="Web-{9B3E0FC1-F757-9F61-C7D6-7C4A909D5029}" dt="2023-09-20T18:19:56.161" v="215" actId="20577"/>
          <ac:spMkLst>
            <pc:docMk/>
            <pc:sldMk cId="2871082128" sldId="291"/>
            <ac:spMk id="6" creationId="{E718701C-BED5-4D62-1064-402B267E9867}"/>
          </ac:spMkLst>
        </pc:spChg>
        <pc:spChg chg="mod">
          <ac:chgData name="Barnes, Marvin W. (MSFC-ER64)" userId="S::mwbarnes@ndc.nasa.gov::6f17bcb5-2572-4703-8aa2-8852729991c4" providerId="AD" clId="Web-{9B3E0FC1-F757-9F61-C7D6-7C4A909D5029}" dt="2023-09-20T18:13:09.299" v="80" actId="20577"/>
          <ac:spMkLst>
            <pc:docMk/>
            <pc:sldMk cId="2871082128" sldId="291"/>
            <ac:spMk id="3086" creationId="{D6ECCA1E-6B0E-B5BC-4EE0-F72A376974C8}"/>
          </ac:spMkLst>
        </pc:spChg>
      </pc:sldChg>
      <pc:sldChg chg="addSp modSp">
        <pc:chgData name="Barnes, Marvin W. (MSFC-ER64)" userId="S::mwbarnes@ndc.nasa.gov::6f17bcb5-2572-4703-8aa2-8852729991c4" providerId="AD" clId="Web-{9B3E0FC1-F757-9F61-C7D6-7C4A909D5029}" dt="2023-09-20T18:20:48.943" v="234" actId="1076"/>
        <pc:sldMkLst>
          <pc:docMk/>
          <pc:sldMk cId="1678777278" sldId="292"/>
        </pc:sldMkLst>
        <pc:spChg chg="add mod">
          <ac:chgData name="Barnes, Marvin W. (MSFC-ER64)" userId="S::mwbarnes@ndc.nasa.gov::6f17bcb5-2572-4703-8aa2-8852729991c4" providerId="AD" clId="Web-{9B3E0FC1-F757-9F61-C7D6-7C4A909D5029}" dt="2023-09-20T18:20:48.943" v="234" actId="1076"/>
          <ac:spMkLst>
            <pc:docMk/>
            <pc:sldMk cId="1678777278" sldId="292"/>
            <ac:spMk id="6" creationId="{ED50B56D-CB45-1AAC-1976-E29C03E64C43}"/>
          </ac:spMkLst>
        </pc:spChg>
      </pc:sldChg>
      <pc:sldChg chg="modSp">
        <pc:chgData name="Barnes, Marvin W. (MSFC-ER64)" userId="S::mwbarnes@ndc.nasa.gov::6f17bcb5-2572-4703-8aa2-8852729991c4" providerId="AD" clId="Web-{9B3E0FC1-F757-9F61-C7D6-7C4A909D5029}" dt="2023-09-20T18:32:18.135" v="278" actId="20577"/>
        <pc:sldMkLst>
          <pc:docMk/>
          <pc:sldMk cId="3085101135" sldId="297"/>
        </pc:sldMkLst>
        <pc:spChg chg="mod">
          <ac:chgData name="Barnes, Marvin W. (MSFC-ER64)" userId="S::mwbarnes@ndc.nasa.gov::6f17bcb5-2572-4703-8aa2-8852729991c4" providerId="AD" clId="Web-{9B3E0FC1-F757-9F61-C7D6-7C4A909D5029}" dt="2023-09-20T18:32:18.135" v="278" actId="20577"/>
          <ac:spMkLst>
            <pc:docMk/>
            <pc:sldMk cId="3085101135" sldId="297"/>
            <ac:spMk id="2" creationId="{099B9A3C-FB4B-4E1D-C691-130405A3B769}"/>
          </ac:spMkLst>
        </pc:spChg>
      </pc:sldChg>
      <pc:sldChg chg="add replId">
        <pc:chgData name="Barnes, Marvin W. (MSFC-ER64)" userId="S::mwbarnes@ndc.nasa.gov::6f17bcb5-2572-4703-8aa2-8852729991c4" providerId="AD" clId="Web-{9B3E0FC1-F757-9F61-C7D6-7C4A909D5029}" dt="2023-09-20T18:31:04.838" v="236"/>
        <pc:sldMkLst>
          <pc:docMk/>
          <pc:sldMk cId="3220112023" sldId="301"/>
        </pc:sldMkLst>
      </pc:sldChg>
    </pc:docChg>
  </pc:docChgLst>
  <pc:docChgLst>
    <pc:chgData name="Barnes, Marvin W. (MSFC-ER64)" userId="6f17bcb5-2572-4703-8aa2-8852729991c4" providerId="ADAL" clId="{972B19D9-ED85-482E-ADFF-D252862B9BE1}"/>
    <pc:docChg chg="undo redo custSel addSld delSld modSld sldOrd modNotesMaster">
      <pc:chgData name="Barnes, Marvin W. (MSFC-ER64)" userId="6f17bcb5-2572-4703-8aa2-8852729991c4" providerId="ADAL" clId="{972B19D9-ED85-482E-ADFF-D252862B9BE1}" dt="2023-10-04T15:47:57.564" v="4903" actId="1076"/>
      <pc:docMkLst>
        <pc:docMk/>
      </pc:docMkLst>
      <pc:sldChg chg="addSp delSp modSp mod setBg">
        <pc:chgData name="Barnes, Marvin W. (MSFC-ER64)" userId="6f17bcb5-2572-4703-8aa2-8852729991c4" providerId="ADAL" clId="{972B19D9-ED85-482E-ADFF-D252862B9BE1}" dt="2023-09-25T15:22:36.082" v="815" actId="20577"/>
        <pc:sldMkLst>
          <pc:docMk/>
          <pc:sldMk cId="200513331" sldId="256"/>
        </pc:sldMkLst>
        <pc:spChg chg="mod">
          <ac:chgData name="Barnes, Marvin W. (MSFC-ER64)" userId="6f17bcb5-2572-4703-8aa2-8852729991c4" providerId="ADAL" clId="{972B19D9-ED85-482E-ADFF-D252862B9BE1}" dt="2023-09-25T15:10:02.662" v="628" actId="26606"/>
          <ac:spMkLst>
            <pc:docMk/>
            <pc:sldMk cId="200513331" sldId="256"/>
            <ac:spMk id="4" creationId="{1EBA0706-155F-E638-AD44-6D7A8F0182AC}"/>
          </ac:spMkLst>
        </pc:spChg>
        <pc:spChg chg="del">
          <ac:chgData name="Barnes, Marvin W. (MSFC-ER64)" userId="6f17bcb5-2572-4703-8aa2-8852729991c4" providerId="ADAL" clId="{972B19D9-ED85-482E-ADFF-D252862B9BE1}" dt="2023-09-25T15:10:02.662" v="628" actId="26606"/>
          <ac:spMkLst>
            <pc:docMk/>
            <pc:sldMk cId="200513331" sldId="256"/>
            <ac:spMk id="5" creationId="{E6E6286C-5C40-BC96-9C89-4A296EBAC0EA}"/>
          </ac:spMkLst>
        </pc:spChg>
        <pc:spChg chg="add">
          <ac:chgData name="Barnes, Marvin W. (MSFC-ER64)" userId="6f17bcb5-2572-4703-8aa2-8852729991c4" providerId="ADAL" clId="{972B19D9-ED85-482E-ADFF-D252862B9BE1}" dt="2023-09-25T15:10:02.662" v="628" actId="26606"/>
          <ac:spMkLst>
            <pc:docMk/>
            <pc:sldMk cId="200513331" sldId="256"/>
            <ac:spMk id="11" creationId="{BACC6370-2D7E-4714-9D71-7542949D7D5D}"/>
          </ac:spMkLst>
        </pc:spChg>
        <pc:spChg chg="add">
          <ac:chgData name="Barnes, Marvin W. (MSFC-ER64)" userId="6f17bcb5-2572-4703-8aa2-8852729991c4" providerId="ADAL" clId="{972B19D9-ED85-482E-ADFF-D252862B9BE1}" dt="2023-09-25T15:10:02.662" v="628" actId="26606"/>
          <ac:spMkLst>
            <pc:docMk/>
            <pc:sldMk cId="200513331" sldId="256"/>
            <ac:spMk id="13" creationId="{F68B3F68-107C-434F-AA38-110D5EA91B85}"/>
          </ac:spMkLst>
        </pc:spChg>
        <pc:spChg chg="add">
          <ac:chgData name="Barnes, Marvin W. (MSFC-ER64)" userId="6f17bcb5-2572-4703-8aa2-8852729991c4" providerId="ADAL" clId="{972B19D9-ED85-482E-ADFF-D252862B9BE1}" dt="2023-09-25T15:10:02.662" v="628" actId="26606"/>
          <ac:spMkLst>
            <pc:docMk/>
            <pc:sldMk cId="200513331" sldId="256"/>
            <ac:spMk id="15" creationId="{AAD0DBB9-1A4B-4391-81D4-CB19F9AB918A}"/>
          </ac:spMkLst>
        </pc:spChg>
        <pc:spChg chg="add">
          <ac:chgData name="Barnes, Marvin W. (MSFC-ER64)" userId="6f17bcb5-2572-4703-8aa2-8852729991c4" providerId="ADAL" clId="{972B19D9-ED85-482E-ADFF-D252862B9BE1}" dt="2023-09-25T15:10:02.662" v="628" actId="26606"/>
          <ac:spMkLst>
            <pc:docMk/>
            <pc:sldMk cId="200513331" sldId="256"/>
            <ac:spMk id="17" creationId="{063BBA22-50EA-4C4D-BE05-F1CE4E63AA56}"/>
          </ac:spMkLst>
        </pc:spChg>
        <pc:graphicFrameChg chg="add mod">
          <ac:chgData name="Barnes, Marvin W. (MSFC-ER64)" userId="6f17bcb5-2572-4703-8aa2-8852729991c4" providerId="ADAL" clId="{972B19D9-ED85-482E-ADFF-D252862B9BE1}" dt="2023-09-25T15:22:36.082" v="815" actId="20577"/>
          <ac:graphicFrameMkLst>
            <pc:docMk/>
            <pc:sldMk cId="200513331" sldId="256"/>
            <ac:graphicFrameMk id="7" creationId="{8FA653AA-5FB7-0B65-E165-90162C9269D8}"/>
          </ac:graphicFrameMkLst>
        </pc:graphicFrameChg>
      </pc:sldChg>
      <pc:sldChg chg="addSp modSp mod setBg chgLayout">
        <pc:chgData name="Barnes, Marvin W. (MSFC-ER64)" userId="6f17bcb5-2572-4703-8aa2-8852729991c4" providerId="ADAL" clId="{972B19D9-ED85-482E-ADFF-D252862B9BE1}" dt="2023-09-25T15:09:26.464" v="619" actId="26606"/>
        <pc:sldMkLst>
          <pc:docMk/>
          <pc:sldMk cId="1818114858" sldId="257"/>
        </pc:sldMkLst>
        <pc:spChg chg="add mod ord">
          <ac:chgData name="Barnes, Marvin W. (MSFC-ER64)" userId="6f17bcb5-2572-4703-8aa2-8852729991c4" providerId="ADAL" clId="{972B19D9-ED85-482E-ADFF-D252862B9BE1}" dt="2023-09-25T15:09:26.464" v="619" actId="26606"/>
          <ac:spMkLst>
            <pc:docMk/>
            <pc:sldMk cId="1818114858" sldId="257"/>
            <ac:spMk id="2" creationId="{437AD9ED-1A1E-E82A-BB75-846D0744416D}"/>
          </ac:spMkLst>
        </pc:spChg>
        <pc:spChg chg="mod ord">
          <ac:chgData name="Barnes, Marvin W. (MSFC-ER64)" userId="6f17bcb5-2572-4703-8aa2-8852729991c4" providerId="ADAL" clId="{972B19D9-ED85-482E-ADFF-D252862B9BE1}" dt="2023-09-25T15:09:26.464" v="619" actId="26606"/>
          <ac:spMkLst>
            <pc:docMk/>
            <pc:sldMk cId="1818114858" sldId="257"/>
            <ac:spMk id="3" creationId="{1847E674-3B58-E109-A509-AAB9E250BCAC}"/>
          </ac:spMkLst>
        </pc:spChg>
        <pc:spChg chg="add">
          <ac:chgData name="Barnes, Marvin W. (MSFC-ER64)" userId="6f17bcb5-2572-4703-8aa2-8852729991c4" providerId="ADAL" clId="{972B19D9-ED85-482E-ADFF-D252862B9BE1}" dt="2023-09-25T15:09:26.464" v="619" actId="26606"/>
          <ac:spMkLst>
            <pc:docMk/>
            <pc:sldMk cId="1818114858" sldId="257"/>
            <ac:spMk id="8" creationId="{907EF6B7-1338-4443-8C46-6A318D952DFD}"/>
          </ac:spMkLst>
        </pc:spChg>
        <pc:spChg chg="add">
          <ac:chgData name="Barnes, Marvin W. (MSFC-ER64)" userId="6f17bcb5-2572-4703-8aa2-8852729991c4" providerId="ADAL" clId="{972B19D9-ED85-482E-ADFF-D252862B9BE1}" dt="2023-09-25T15:09:26.464" v="619" actId="26606"/>
          <ac:spMkLst>
            <pc:docMk/>
            <pc:sldMk cId="1818114858" sldId="257"/>
            <ac:spMk id="10" creationId="{DAAE4CDD-124C-4DCF-9584-B6033B545DD5}"/>
          </ac:spMkLst>
        </pc:spChg>
        <pc:spChg chg="add">
          <ac:chgData name="Barnes, Marvin W. (MSFC-ER64)" userId="6f17bcb5-2572-4703-8aa2-8852729991c4" providerId="ADAL" clId="{972B19D9-ED85-482E-ADFF-D252862B9BE1}" dt="2023-09-25T15:09:26.464" v="619" actId="26606"/>
          <ac:spMkLst>
            <pc:docMk/>
            <pc:sldMk cId="1818114858" sldId="257"/>
            <ac:spMk id="12" creationId="{081E4A58-353D-44AE-B2FC-2A74E2E400F7}"/>
          </ac:spMkLst>
        </pc:spChg>
      </pc:sldChg>
      <pc:sldChg chg="modSp mod modNotesTx">
        <pc:chgData name="Barnes, Marvin W. (MSFC-ER64)" userId="6f17bcb5-2572-4703-8aa2-8852729991c4" providerId="ADAL" clId="{972B19D9-ED85-482E-ADFF-D252862B9BE1}" dt="2023-10-02T15:41:47.893" v="2500" actId="20577"/>
        <pc:sldMkLst>
          <pc:docMk/>
          <pc:sldMk cId="2916837950" sldId="258"/>
        </pc:sldMkLst>
        <pc:spChg chg="mod">
          <ac:chgData name="Barnes, Marvin W. (MSFC-ER64)" userId="6f17bcb5-2572-4703-8aa2-8852729991c4" providerId="ADAL" clId="{972B19D9-ED85-482E-ADFF-D252862B9BE1}" dt="2023-10-02T15:41:47.893" v="2500" actId="20577"/>
          <ac:spMkLst>
            <pc:docMk/>
            <pc:sldMk cId="2916837950" sldId="258"/>
            <ac:spMk id="4" creationId="{90AE7E16-E343-0EFB-1617-60FC2A782BBC}"/>
          </ac:spMkLst>
        </pc:spChg>
      </pc:sldChg>
      <pc:sldChg chg="addSp delSp modSp mod chgLayout">
        <pc:chgData name="Barnes, Marvin W. (MSFC-ER64)" userId="6f17bcb5-2572-4703-8aa2-8852729991c4" providerId="ADAL" clId="{972B19D9-ED85-482E-ADFF-D252862B9BE1}" dt="2023-09-25T15:30:01.884" v="976" actId="122"/>
        <pc:sldMkLst>
          <pc:docMk/>
          <pc:sldMk cId="3652836984" sldId="262"/>
        </pc:sldMkLst>
        <pc:spChg chg="add del mod ord">
          <ac:chgData name="Barnes, Marvin W. (MSFC-ER64)" userId="6f17bcb5-2572-4703-8aa2-8852729991c4" providerId="ADAL" clId="{972B19D9-ED85-482E-ADFF-D252862B9BE1}" dt="2023-09-25T15:24:27.536" v="848" actId="478"/>
          <ac:spMkLst>
            <pc:docMk/>
            <pc:sldMk cId="3652836984" sldId="262"/>
            <ac:spMk id="2" creationId="{B3A15A10-57BA-A489-9802-AF58246A0DFF}"/>
          </ac:spMkLst>
        </pc:spChg>
        <pc:spChg chg="add del mod ord">
          <ac:chgData name="Barnes, Marvin W. (MSFC-ER64)" userId="6f17bcb5-2572-4703-8aa2-8852729991c4" providerId="ADAL" clId="{972B19D9-ED85-482E-ADFF-D252862B9BE1}" dt="2023-09-25T15:23:53.550" v="845" actId="478"/>
          <ac:spMkLst>
            <pc:docMk/>
            <pc:sldMk cId="3652836984" sldId="262"/>
            <ac:spMk id="3" creationId="{43B15A39-D8D5-709E-27A1-2E1CB356E132}"/>
          </ac:spMkLst>
        </pc:spChg>
        <pc:spChg chg="add del mod">
          <ac:chgData name="Barnes, Marvin W. (MSFC-ER64)" userId="6f17bcb5-2572-4703-8aa2-8852729991c4" providerId="ADAL" clId="{972B19D9-ED85-482E-ADFF-D252862B9BE1}" dt="2023-09-25T15:24:31.545" v="849" actId="478"/>
          <ac:spMkLst>
            <pc:docMk/>
            <pc:sldMk cId="3652836984" sldId="262"/>
            <ac:spMk id="5" creationId="{6B582A99-FD0D-AD69-24C7-2639DBC6AC9C}"/>
          </ac:spMkLst>
        </pc:spChg>
        <pc:spChg chg="add mod ord">
          <ac:chgData name="Barnes, Marvin W. (MSFC-ER64)" userId="6f17bcb5-2572-4703-8aa2-8852729991c4" providerId="ADAL" clId="{972B19D9-ED85-482E-ADFF-D252862B9BE1}" dt="2023-09-25T15:30:01.884" v="976" actId="122"/>
          <ac:spMkLst>
            <pc:docMk/>
            <pc:sldMk cId="3652836984" sldId="262"/>
            <ac:spMk id="11" creationId="{33DF6AE0-DF1C-B5E1-BBCB-7D8637E40ED6}"/>
          </ac:spMkLst>
        </pc:spChg>
        <pc:spChg chg="add del mod ord">
          <ac:chgData name="Barnes, Marvin W. (MSFC-ER64)" userId="6f17bcb5-2572-4703-8aa2-8852729991c4" providerId="ADAL" clId="{972B19D9-ED85-482E-ADFF-D252862B9BE1}" dt="2023-09-25T15:28:09.853" v="863" actId="478"/>
          <ac:spMkLst>
            <pc:docMk/>
            <pc:sldMk cId="3652836984" sldId="262"/>
            <ac:spMk id="12" creationId="{397DCC1D-7A31-777A-BED8-35549893FFC9}"/>
          </ac:spMkLst>
        </pc:spChg>
        <pc:spChg chg="mod">
          <ac:chgData name="Barnes, Marvin W. (MSFC-ER64)" userId="6f17bcb5-2572-4703-8aa2-8852729991c4" providerId="ADAL" clId="{972B19D9-ED85-482E-ADFF-D252862B9BE1}" dt="2023-09-25T15:24:52.578" v="850" actId="164"/>
          <ac:spMkLst>
            <pc:docMk/>
            <pc:sldMk cId="3652836984" sldId="262"/>
            <ac:spMk id="335" creationId="{D09F82C2-0F49-015E-BFF9-0800D069E4A8}"/>
          </ac:spMkLst>
        </pc:spChg>
        <pc:spChg chg="mod">
          <ac:chgData name="Barnes, Marvin W. (MSFC-ER64)" userId="6f17bcb5-2572-4703-8aa2-8852729991c4" providerId="ADAL" clId="{972B19D9-ED85-482E-ADFF-D252862B9BE1}" dt="2023-09-25T15:24:52.578" v="850" actId="164"/>
          <ac:spMkLst>
            <pc:docMk/>
            <pc:sldMk cId="3652836984" sldId="262"/>
            <ac:spMk id="661" creationId="{DB924D9F-F2E9-9C9D-3D1F-F64014BCDDAF}"/>
          </ac:spMkLst>
        </pc:spChg>
        <pc:spChg chg="mod">
          <ac:chgData name="Barnes, Marvin W. (MSFC-ER64)" userId="6f17bcb5-2572-4703-8aa2-8852729991c4" providerId="ADAL" clId="{972B19D9-ED85-482E-ADFF-D252862B9BE1}" dt="2023-09-25T15:24:52.578" v="850" actId="164"/>
          <ac:spMkLst>
            <pc:docMk/>
            <pc:sldMk cId="3652836984" sldId="262"/>
            <ac:spMk id="662" creationId="{950BA6B5-2EDD-A20D-58BA-57656B7E54B2}"/>
          </ac:spMkLst>
        </pc:spChg>
        <pc:spChg chg="mod">
          <ac:chgData name="Barnes, Marvin W. (MSFC-ER64)" userId="6f17bcb5-2572-4703-8aa2-8852729991c4" providerId="ADAL" clId="{972B19D9-ED85-482E-ADFF-D252862B9BE1}" dt="2023-09-25T15:24:52.578" v="850" actId="164"/>
          <ac:spMkLst>
            <pc:docMk/>
            <pc:sldMk cId="3652836984" sldId="262"/>
            <ac:spMk id="663" creationId="{A01B5FB8-0C49-459D-A3A1-84F60F30B9BA}"/>
          </ac:spMkLst>
        </pc:spChg>
        <pc:spChg chg="mod">
          <ac:chgData name="Barnes, Marvin W. (MSFC-ER64)" userId="6f17bcb5-2572-4703-8aa2-8852729991c4" providerId="ADAL" clId="{972B19D9-ED85-482E-ADFF-D252862B9BE1}" dt="2023-09-25T15:24:52.578" v="850" actId="164"/>
          <ac:spMkLst>
            <pc:docMk/>
            <pc:sldMk cId="3652836984" sldId="262"/>
            <ac:spMk id="664" creationId="{36817305-4835-B128-CA0B-92721CBD342D}"/>
          </ac:spMkLst>
        </pc:spChg>
        <pc:grpChg chg="add mod">
          <ac:chgData name="Barnes, Marvin W. (MSFC-ER64)" userId="6f17bcb5-2572-4703-8aa2-8852729991c4" providerId="ADAL" clId="{972B19D9-ED85-482E-ADFF-D252862B9BE1}" dt="2023-09-25T15:25:02.125" v="851" actId="1076"/>
          <ac:grpSpMkLst>
            <pc:docMk/>
            <pc:sldMk cId="3652836984" sldId="262"/>
            <ac:grpSpMk id="6" creationId="{E31105C1-75F1-1847-7540-3D380AA21E87}"/>
          </ac:grpSpMkLst>
        </pc:grpChg>
        <pc:grpChg chg="mod">
          <ac:chgData name="Barnes, Marvin W. (MSFC-ER64)" userId="6f17bcb5-2572-4703-8aa2-8852729991c4" providerId="ADAL" clId="{972B19D9-ED85-482E-ADFF-D252862B9BE1}" dt="2023-09-25T15:24:52.578" v="850" actId="164"/>
          <ac:grpSpMkLst>
            <pc:docMk/>
            <pc:sldMk cId="3652836984" sldId="262"/>
            <ac:grpSpMk id="336" creationId="{36F8F491-B4A5-19CA-5577-73D5AD1E9208}"/>
          </ac:grpSpMkLst>
        </pc:grpChg>
        <pc:grpChg chg="mod">
          <ac:chgData name="Barnes, Marvin W. (MSFC-ER64)" userId="6f17bcb5-2572-4703-8aa2-8852729991c4" providerId="ADAL" clId="{972B19D9-ED85-482E-ADFF-D252862B9BE1}" dt="2023-09-25T15:24:52.578" v="850" actId="164"/>
          <ac:grpSpMkLst>
            <pc:docMk/>
            <pc:sldMk cId="3652836984" sldId="262"/>
            <ac:grpSpMk id="443" creationId="{0025B197-8A95-0D02-FC95-A4B3AC10524A}"/>
          </ac:grpSpMkLst>
        </pc:grpChg>
        <pc:cxnChg chg="add mod">
          <ac:chgData name="Barnes, Marvin W. (MSFC-ER64)" userId="6f17bcb5-2572-4703-8aa2-8852729991c4" providerId="ADAL" clId="{972B19D9-ED85-482E-ADFF-D252862B9BE1}" dt="2023-09-25T15:29:49.117" v="975" actId="14100"/>
          <ac:cxnSpMkLst>
            <pc:docMk/>
            <pc:sldMk cId="3652836984" sldId="262"/>
            <ac:cxnSpMk id="8" creationId="{60C58E59-4C0E-9598-FB7E-BDA822417C91}"/>
          </ac:cxnSpMkLst>
        </pc:cxnChg>
      </pc:sldChg>
      <pc:sldChg chg="modSp mod ord">
        <pc:chgData name="Barnes, Marvin W. (MSFC-ER64)" userId="6f17bcb5-2572-4703-8aa2-8852729991c4" providerId="ADAL" clId="{972B19D9-ED85-482E-ADFF-D252862B9BE1}" dt="2023-10-02T18:17:20.364" v="2901" actId="20577"/>
        <pc:sldMkLst>
          <pc:docMk/>
          <pc:sldMk cId="3006186513" sldId="286"/>
        </pc:sldMkLst>
        <pc:spChg chg="mod">
          <ac:chgData name="Barnes, Marvin W. (MSFC-ER64)" userId="6f17bcb5-2572-4703-8aa2-8852729991c4" providerId="ADAL" clId="{972B19D9-ED85-482E-ADFF-D252862B9BE1}" dt="2023-10-02T18:17:20.364" v="2901" actId="20577"/>
          <ac:spMkLst>
            <pc:docMk/>
            <pc:sldMk cId="3006186513" sldId="286"/>
            <ac:spMk id="2" creationId="{4A978E58-A25A-DE86-6F9C-14A509F7D1B7}"/>
          </ac:spMkLst>
        </pc:spChg>
      </pc:sldChg>
      <pc:sldChg chg="addSp delSp modSp mod">
        <pc:chgData name="Barnes, Marvin W. (MSFC-ER64)" userId="6f17bcb5-2572-4703-8aa2-8852729991c4" providerId="ADAL" clId="{972B19D9-ED85-482E-ADFF-D252862B9BE1}" dt="2023-10-03T20:24:52.589" v="4657" actId="1035"/>
        <pc:sldMkLst>
          <pc:docMk/>
          <pc:sldMk cId="1989374146" sldId="287"/>
        </pc:sldMkLst>
        <pc:spChg chg="mod">
          <ac:chgData name="Barnes, Marvin W. (MSFC-ER64)" userId="6f17bcb5-2572-4703-8aa2-8852729991c4" providerId="ADAL" clId="{972B19D9-ED85-482E-ADFF-D252862B9BE1}" dt="2023-10-03T20:24:52.589" v="4657" actId="1035"/>
          <ac:spMkLst>
            <pc:docMk/>
            <pc:sldMk cId="1989374146" sldId="287"/>
            <ac:spMk id="2" creationId="{5188B1EA-2CC6-BC2A-5E70-CBE133B8AAE9}"/>
          </ac:spMkLst>
        </pc:spChg>
        <pc:spChg chg="mod">
          <ac:chgData name="Barnes, Marvin W. (MSFC-ER64)" userId="6f17bcb5-2572-4703-8aa2-8852729991c4" providerId="ADAL" clId="{972B19D9-ED85-482E-ADFF-D252862B9BE1}" dt="2023-10-03T20:05:25.458" v="4528" actId="1076"/>
          <ac:spMkLst>
            <pc:docMk/>
            <pc:sldMk cId="1989374146" sldId="287"/>
            <ac:spMk id="3" creationId="{71E78E4C-5250-6E52-224A-A8D985834EA9}"/>
          </ac:spMkLst>
        </pc:spChg>
        <pc:spChg chg="del mod">
          <ac:chgData name="Barnes, Marvin W. (MSFC-ER64)" userId="6f17bcb5-2572-4703-8aa2-8852729991c4" providerId="ADAL" clId="{972B19D9-ED85-482E-ADFF-D252862B9BE1}" dt="2023-10-03T19:38:11.948" v="4347" actId="478"/>
          <ac:spMkLst>
            <pc:docMk/>
            <pc:sldMk cId="1989374146" sldId="287"/>
            <ac:spMk id="17" creationId="{77789E42-A312-2713-8E7B-6213E97AE883}"/>
          </ac:spMkLst>
        </pc:spChg>
        <pc:spChg chg="add mod">
          <ac:chgData name="Barnes, Marvin W. (MSFC-ER64)" userId="6f17bcb5-2572-4703-8aa2-8852729991c4" providerId="ADAL" clId="{972B19D9-ED85-482E-ADFF-D252862B9BE1}" dt="2023-10-03T19:40:03.482" v="4377" actId="1582"/>
          <ac:spMkLst>
            <pc:docMk/>
            <pc:sldMk cId="1989374146" sldId="287"/>
            <ac:spMk id="20" creationId="{4BEFA047-6F14-BCF8-D10E-AD8BB409FB88}"/>
          </ac:spMkLst>
        </pc:spChg>
        <pc:spChg chg="add mod">
          <ac:chgData name="Barnes, Marvin W. (MSFC-ER64)" userId="6f17bcb5-2572-4703-8aa2-8852729991c4" providerId="ADAL" clId="{972B19D9-ED85-482E-ADFF-D252862B9BE1}" dt="2023-10-03T20:08:02.723" v="4547" actId="122"/>
          <ac:spMkLst>
            <pc:docMk/>
            <pc:sldMk cId="1989374146" sldId="287"/>
            <ac:spMk id="22" creationId="{06347AB3-A3CF-77DB-4289-984A9B6A03E3}"/>
          </ac:spMkLst>
        </pc:spChg>
        <pc:spChg chg="add mod">
          <ac:chgData name="Barnes, Marvin W. (MSFC-ER64)" userId="6f17bcb5-2572-4703-8aa2-8852729991c4" providerId="ADAL" clId="{972B19D9-ED85-482E-ADFF-D252862B9BE1}" dt="2023-10-03T20:10:54.863" v="4586" actId="20577"/>
          <ac:spMkLst>
            <pc:docMk/>
            <pc:sldMk cId="1989374146" sldId="287"/>
            <ac:spMk id="23" creationId="{6D89F5B7-B518-EE63-B72E-3D04AF707051}"/>
          </ac:spMkLst>
        </pc:spChg>
        <pc:spChg chg="add mod">
          <ac:chgData name="Barnes, Marvin W. (MSFC-ER64)" userId="6f17bcb5-2572-4703-8aa2-8852729991c4" providerId="ADAL" clId="{972B19D9-ED85-482E-ADFF-D252862B9BE1}" dt="2023-10-03T20:11:28.307" v="4602" actId="20577"/>
          <ac:spMkLst>
            <pc:docMk/>
            <pc:sldMk cId="1989374146" sldId="287"/>
            <ac:spMk id="24" creationId="{DA1B6003-3D31-A684-82D7-DC08B4A8C509}"/>
          </ac:spMkLst>
        </pc:spChg>
        <pc:spChg chg="add mod">
          <ac:chgData name="Barnes, Marvin W. (MSFC-ER64)" userId="6f17bcb5-2572-4703-8aa2-8852729991c4" providerId="ADAL" clId="{972B19D9-ED85-482E-ADFF-D252862B9BE1}" dt="2023-10-03T20:24:40.188" v="4647" actId="1076"/>
          <ac:spMkLst>
            <pc:docMk/>
            <pc:sldMk cId="1989374146" sldId="287"/>
            <ac:spMk id="28" creationId="{516B7D87-E3D6-EF74-CF75-58FF7CCD28B1}"/>
          </ac:spMkLst>
        </pc:spChg>
        <pc:picChg chg="add del mod">
          <ac:chgData name="Barnes, Marvin W. (MSFC-ER64)" userId="6f17bcb5-2572-4703-8aa2-8852729991c4" providerId="ADAL" clId="{972B19D9-ED85-482E-ADFF-D252862B9BE1}" dt="2023-10-03T19:30:58.422" v="4228" actId="21"/>
          <ac:picMkLst>
            <pc:docMk/>
            <pc:sldMk cId="1989374146" sldId="287"/>
            <ac:picMk id="12" creationId="{E5B0A5CA-032F-6F45-41AE-C1687E555D4B}"/>
          </ac:picMkLst>
        </pc:picChg>
        <pc:picChg chg="del mod">
          <ac:chgData name="Barnes, Marvin W. (MSFC-ER64)" userId="6f17bcb5-2572-4703-8aa2-8852729991c4" providerId="ADAL" clId="{972B19D9-ED85-482E-ADFF-D252862B9BE1}" dt="2023-10-03T19:37:46.410" v="4344" actId="21"/>
          <ac:picMkLst>
            <pc:docMk/>
            <pc:sldMk cId="1989374146" sldId="287"/>
            <ac:picMk id="18" creationId="{579517DF-30C0-F46E-89D0-02365C818E89}"/>
          </ac:picMkLst>
        </pc:picChg>
        <pc:picChg chg="add mod">
          <ac:chgData name="Barnes, Marvin W. (MSFC-ER64)" userId="6f17bcb5-2572-4703-8aa2-8852729991c4" providerId="ADAL" clId="{972B19D9-ED85-482E-ADFF-D252862B9BE1}" dt="2023-10-03T19:37:49.650" v="4345" actId="1076"/>
          <ac:picMkLst>
            <pc:docMk/>
            <pc:sldMk cId="1989374146" sldId="287"/>
            <ac:picMk id="19" creationId="{355C1006-0F2B-5DAD-2861-5B9028072BBD}"/>
          </ac:picMkLst>
        </pc:picChg>
        <pc:picChg chg="add mod">
          <ac:chgData name="Barnes, Marvin W. (MSFC-ER64)" userId="6f17bcb5-2572-4703-8aa2-8852729991c4" providerId="ADAL" clId="{972B19D9-ED85-482E-ADFF-D252862B9BE1}" dt="2023-10-03T20:07:08.755" v="4531" actId="1076"/>
          <ac:picMkLst>
            <pc:docMk/>
            <pc:sldMk cId="1989374146" sldId="287"/>
            <ac:picMk id="21" creationId="{D8099945-B098-4316-8628-1D336D908A1E}"/>
          </ac:picMkLst>
        </pc:picChg>
        <pc:picChg chg="add mod">
          <ac:chgData name="Barnes, Marvin W. (MSFC-ER64)" userId="6f17bcb5-2572-4703-8aa2-8852729991c4" providerId="ADAL" clId="{972B19D9-ED85-482E-ADFF-D252862B9BE1}" dt="2023-10-03T20:24:40.188" v="4647" actId="1076"/>
          <ac:picMkLst>
            <pc:docMk/>
            <pc:sldMk cId="1989374146" sldId="287"/>
            <ac:picMk id="25" creationId="{B66BE1B7-E895-005E-1E4B-989FEA66673A}"/>
          </ac:picMkLst>
        </pc:picChg>
        <pc:picChg chg="add mod">
          <ac:chgData name="Barnes, Marvin W. (MSFC-ER64)" userId="6f17bcb5-2572-4703-8aa2-8852729991c4" providerId="ADAL" clId="{972B19D9-ED85-482E-ADFF-D252862B9BE1}" dt="2023-10-03T20:24:40.188" v="4647" actId="1076"/>
          <ac:picMkLst>
            <pc:docMk/>
            <pc:sldMk cId="1989374146" sldId="287"/>
            <ac:picMk id="26" creationId="{B4E4BD8D-C232-E6ED-87B6-B99E2E6E233A}"/>
          </ac:picMkLst>
        </pc:picChg>
        <pc:picChg chg="add mod">
          <ac:chgData name="Barnes, Marvin W. (MSFC-ER64)" userId="6f17bcb5-2572-4703-8aa2-8852729991c4" providerId="ADAL" clId="{972B19D9-ED85-482E-ADFF-D252862B9BE1}" dt="2023-10-03T20:24:40.188" v="4647" actId="1076"/>
          <ac:picMkLst>
            <pc:docMk/>
            <pc:sldMk cId="1989374146" sldId="287"/>
            <ac:picMk id="27" creationId="{B59E2DA5-D3A9-3550-09CB-0E2269053C6A}"/>
          </ac:picMkLst>
        </pc:picChg>
      </pc:sldChg>
      <pc:sldChg chg="modSp ord">
        <pc:chgData name="Barnes, Marvin W. (MSFC-ER64)" userId="6f17bcb5-2572-4703-8aa2-8852729991c4" providerId="ADAL" clId="{972B19D9-ED85-482E-ADFF-D252862B9BE1}" dt="2023-09-25T14:56:04.120" v="576"/>
        <pc:sldMkLst>
          <pc:docMk/>
          <pc:sldMk cId="2567545554" sldId="288"/>
        </pc:sldMkLst>
        <pc:graphicFrameChg chg="mod">
          <ac:chgData name="Barnes, Marvin W. (MSFC-ER64)" userId="6f17bcb5-2572-4703-8aa2-8852729991c4" providerId="ADAL" clId="{972B19D9-ED85-482E-ADFF-D252862B9BE1}" dt="2023-09-25T14:55:09.600" v="571" actId="11530"/>
          <ac:graphicFrameMkLst>
            <pc:docMk/>
            <pc:sldMk cId="2567545554" sldId="288"/>
            <ac:graphicFrameMk id="12" creationId="{D9B2EC67-AC81-8A50-AB7C-26C410D14B65}"/>
          </ac:graphicFrameMkLst>
        </pc:graphicFrameChg>
      </pc:sldChg>
      <pc:sldChg chg="addSp modSp mod">
        <pc:chgData name="Barnes, Marvin W. (MSFC-ER64)" userId="6f17bcb5-2572-4703-8aa2-8852729991c4" providerId="ADAL" clId="{972B19D9-ED85-482E-ADFF-D252862B9BE1}" dt="2023-09-25T16:40:34.787" v="1287" actId="1076"/>
        <pc:sldMkLst>
          <pc:docMk/>
          <pc:sldMk cId="240803670" sldId="289"/>
        </pc:sldMkLst>
        <pc:spChg chg="mod">
          <ac:chgData name="Barnes, Marvin W. (MSFC-ER64)" userId="6f17bcb5-2572-4703-8aa2-8852729991c4" providerId="ADAL" clId="{972B19D9-ED85-482E-ADFF-D252862B9BE1}" dt="2023-09-25T16:00:37.763" v="1070" actId="20577"/>
          <ac:spMkLst>
            <pc:docMk/>
            <pc:sldMk cId="240803670" sldId="289"/>
            <ac:spMk id="3" creationId="{22540C24-B1D0-42EE-D880-27B1A5F0E3D1}"/>
          </ac:spMkLst>
        </pc:spChg>
        <pc:picChg chg="add mod">
          <ac:chgData name="Barnes, Marvin W. (MSFC-ER64)" userId="6f17bcb5-2572-4703-8aa2-8852729991c4" providerId="ADAL" clId="{972B19D9-ED85-482E-ADFF-D252862B9BE1}" dt="2023-09-25T16:40:34.787" v="1287" actId="1076"/>
          <ac:picMkLst>
            <pc:docMk/>
            <pc:sldMk cId="240803670" sldId="289"/>
            <ac:picMk id="4" creationId="{ACF81150-12C6-B4B5-481C-430A6D53AF2E}"/>
          </ac:picMkLst>
        </pc:picChg>
      </pc:sldChg>
      <pc:sldChg chg="addSp delSp modSp mod setBg modNotesTx">
        <pc:chgData name="Barnes, Marvin W. (MSFC-ER64)" userId="6f17bcb5-2572-4703-8aa2-8852729991c4" providerId="ADAL" clId="{972B19D9-ED85-482E-ADFF-D252862B9BE1}" dt="2023-10-02T15:32:22.794" v="2039" actId="20577"/>
        <pc:sldMkLst>
          <pc:docMk/>
          <pc:sldMk cId="35849886" sldId="290"/>
        </pc:sldMkLst>
        <pc:spChg chg="mod">
          <ac:chgData name="Barnes, Marvin W. (MSFC-ER64)" userId="6f17bcb5-2572-4703-8aa2-8852729991c4" providerId="ADAL" clId="{972B19D9-ED85-482E-ADFF-D252862B9BE1}" dt="2023-09-25T14:23:04.128" v="134" actId="20577"/>
          <ac:spMkLst>
            <pc:docMk/>
            <pc:sldMk cId="35849886" sldId="290"/>
            <ac:spMk id="2" creationId="{727EF3ED-D321-69CB-4E60-13058FB950B4}"/>
          </ac:spMkLst>
        </pc:spChg>
        <pc:spChg chg="mod">
          <ac:chgData name="Barnes, Marvin W. (MSFC-ER64)" userId="6f17bcb5-2572-4703-8aa2-8852729991c4" providerId="ADAL" clId="{972B19D9-ED85-482E-ADFF-D252862B9BE1}" dt="2023-09-07T16:26:17.791" v="40" actId="20577"/>
          <ac:spMkLst>
            <pc:docMk/>
            <pc:sldMk cId="35849886" sldId="290"/>
            <ac:spMk id="3" creationId="{94BE0D2B-26DB-773F-5B43-12EBFA985410}"/>
          </ac:spMkLst>
        </pc:spChg>
        <pc:spChg chg="add del">
          <ac:chgData name="Barnes, Marvin W. (MSFC-ER64)" userId="6f17bcb5-2572-4703-8aa2-8852729991c4" providerId="ADAL" clId="{972B19D9-ED85-482E-ADFF-D252862B9BE1}" dt="2023-10-02T15:22:24.287" v="1866" actId="22"/>
          <ac:spMkLst>
            <pc:docMk/>
            <pc:sldMk cId="35849886" sldId="290"/>
            <ac:spMk id="7" creationId="{1A0BE48B-4151-306F-2C7C-DACEEEFE40A1}"/>
          </ac:spMkLst>
        </pc:spChg>
        <pc:spChg chg="add mod">
          <ac:chgData name="Barnes, Marvin W. (MSFC-ER64)" userId="6f17bcb5-2572-4703-8aa2-8852729991c4" providerId="ADAL" clId="{972B19D9-ED85-482E-ADFF-D252862B9BE1}" dt="2023-10-02T15:24:15.116" v="1879" actId="207"/>
          <ac:spMkLst>
            <pc:docMk/>
            <pc:sldMk cId="35849886" sldId="290"/>
            <ac:spMk id="8" creationId="{CBE7C9CD-14A4-9197-47B0-AD60D2589470}"/>
          </ac:spMkLst>
        </pc:spChg>
        <pc:spChg chg="add mod">
          <ac:chgData name="Barnes, Marvin W. (MSFC-ER64)" userId="6f17bcb5-2572-4703-8aa2-8852729991c4" providerId="ADAL" clId="{972B19D9-ED85-482E-ADFF-D252862B9BE1}" dt="2023-10-02T15:24:42.804" v="1888" actId="1076"/>
          <ac:spMkLst>
            <pc:docMk/>
            <pc:sldMk cId="35849886" sldId="290"/>
            <ac:spMk id="9" creationId="{1B5D73C5-5FD5-9591-6EA5-F2768E069D75}"/>
          </ac:spMkLst>
        </pc:spChg>
        <pc:spChg chg="add mod">
          <ac:chgData name="Barnes, Marvin W. (MSFC-ER64)" userId="6f17bcb5-2572-4703-8aa2-8852729991c4" providerId="ADAL" clId="{972B19D9-ED85-482E-ADFF-D252862B9BE1}" dt="2023-10-02T15:25:20.477" v="1905" actId="20577"/>
          <ac:spMkLst>
            <pc:docMk/>
            <pc:sldMk cId="35849886" sldId="290"/>
            <ac:spMk id="10" creationId="{2650138C-F910-E875-D307-7C6700C33D92}"/>
          </ac:spMkLst>
        </pc:spChg>
        <pc:spChg chg="add mod">
          <ac:chgData name="Barnes, Marvin W. (MSFC-ER64)" userId="6f17bcb5-2572-4703-8aa2-8852729991c4" providerId="ADAL" clId="{972B19D9-ED85-482E-ADFF-D252862B9BE1}" dt="2023-10-02T15:27:26.338" v="1934" actId="1076"/>
          <ac:spMkLst>
            <pc:docMk/>
            <pc:sldMk cId="35849886" sldId="290"/>
            <ac:spMk id="11" creationId="{449A1AA6-AEA8-749F-D124-A494089B1FA0}"/>
          </ac:spMkLst>
        </pc:spChg>
        <pc:spChg chg="add mod">
          <ac:chgData name="Barnes, Marvin W. (MSFC-ER64)" userId="6f17bcb5-2572-4703-8aa2-8852729991c4" providerId="ADAL" clId="{972B19D9-ED85-482E-ADFF-D252862B9BE1}" dt="2023-10-02T15:27:38.949" v="1938" actId="1076"/>
          <ac:spMkLst>
            <pc:docMk/>
            <pc:sldMk cId="35849886" sldId="290"/>
            <ac:spMk id="12" creationId="{5A80C140-DC39-7A47-F89D-1464123C6EA8}"/>
          </ac:spMkLst>
        </pc:spChg>
        <pc:spChg chg="add mod">
          <ac:chgData name="Barnes, Marvin W. (MSFC-ER64)" userId="6f17bcb5-2572-4703-8aa2-8852729991c4" providerId="ADAL" clId="{972B19D9-ED85-482E-ADFF-D252862B9BE1}" dt="2023-10-02T15:28:37.633" v="1962" actId="1076"/>
          <ac:spMkLst>
            <pc:docMk/>
            <pc:sldMk cId="35849886" sldId="290"/>
            <ac:spMk id="24" creationId="{F14F8249-AAC6-C67A-42D7-2D2613B37F7E}"/>
          </ac:spMkLst>
        </pc:spChg>
        <pc:spChg chg="add mod">
          <ac:chgData name="Barnes, Marvin W. (MSFC-ER64)" userId="6f17bcb5-2572-4703-8aa2-8852729991c4" providerId="ADAL" clId="{972B19D9-ED85-482E-ADFF-D252862B9BE1}" dt="2023-10-02T15:30:54.666" v="1999" actId="20577"/>
          <ac:spMkLst>
            <pc:docMk/>
            <pc:sldMk cId="35849886" sldId="290"/>
            <ac:spMk id="25" creationId="{BB7D2E4A-AE28-CDC3-516F-007BA28A399E}"/>
          </ac:spMkLst>
        </pc:spChg>
        <pc:spChg chg="add mod">
          <ac:chgData name="Barnes, Marvin W. (MSFC-ER64)" userId="6f17bcb5-2572-4703-8aa2-8852729991c4" providerId="ADAL" clId="{972B19D9-ED85-482E-ADFF-D252862B9BE1}" dt="2023-10-02T15:31:36.654" v="2037" actId="20577"/>
          <ac:spMkLst>
            <pc:docMk/>
            <pc:sldMk cId="35849886" sldId="290"/>
            <ac:spMk id="26" creationId="{08479E36-0633-B430-EFEA-EF703E78F6D1}"/>
          </ac:spMkLst>
        </pc:spChg>
        <pc:spChg chg="add">
          <ac:chgData name="Barnes, Marvin W. (MSFC-ER64)" userId="6f17bcb5-2572-4703-8aa2-8852729991c4" providerId="ADAL" clId="{972B19D9-ED85-482E-ADFF-D252862B9BE1}" dt="2023-09-07T16:25:59.977" v="19" actId="26606"/>
          <ac:spMkLst>
            <pc:docMk/>
            <pc:sldMk cId="35849886" sldId="290"/>
            <ac:spMk id="2057" creationId="{26CAED0A-2A45-4C9C-BCDD-21A8A092C5F3}"/>
          </ac:spMkLst>
        </pc:spChg>
        <pc:spChg chg="add">
          <ac:chgData name="Barnes, Marvin W. (MSFC-ER64)" userId="6f17bcb5-2572-4703-8aa2-8852729991c4" providerId="ADAL" clId="{972B19D9-ED85-482E-ADFF-D252862B9BE1}" dt="2023-09-07T16:25:59.977" v="19" actId="26606"/>
          <ac:spMkLst>
            <pc:docMk/>
            <pc:sldMk cId="35849886" sldId="290"/>
            <ac:spMk id="2059" creationId="{3A9A4357-BD1D-4622-A4FE-766E6AB8DE84}"/>
          </ac:spMkLst>
        </pc:spChg>
        <pc:spChg chg="add">
          <ac:chgData name="Barnes, Marvin W. (MSFC-ER64)" userId="6f17bcb5-2572-4703-8aa2-8852729991c4" providerId="ADAL" clId="{972B19D9-ED85-482E-ADFF-D252862B9BE1}" dt="2023-09-07T16:25:59.977" v="19" actId="26606"/>
          <ac:spMkLst>
            <pc:docMk/>
            <pc:sldMk cId="35849886" sldId="290"/>
            <ac:spMk id="2061" creationId="{E659831F-0D9A-4C63-9EBB-8435B85A440F}"/>
          </ac:spMkLst>
        </pc:spChg>
        <pc:spChg chg="add">
          <ac:chgData name="Barnes, Marvin W. (MSFC-ER64)" userId="6f17bcb5-2572-4703-8aa2-8852729991c4" providerId="ADAL" clId="{972B19D9-ED85-482E-ADFF-D252862B9BE1}" dt="2023-09-07T16:25:59.977" v="19" actId="26606"/>
          <ac:spMkLst>
            <pc:docMk/>
            <pc:sldMk cId="35849886" sldId="290"/>
            <ac:spMk id="2063" creationId="{E6995CE5-F890-4ABA-82A2-26507CE8D2A3}"/>
          </ac:spMkLst>
        </pc:spChg>
        <pc:picChg chg="add mod">
          <ac:chgData name="Barnes, Marvin W. (MSFC-ER64)" userId="6f17bcb5-2572-4703-8aa2-8852729991c4" providerId="ADAL" clId="{972B19D9-ED85-482E-ADFF-D252862B9BE1}" dt="2023-09-25T15:35:25.121" v="1014" actId="1076"/>
          <ac:picMkLst>
            <pc:docMk/>
            <pc:sldMk cId="35849886" sldId="290"/>
            <ac:picMk id="5" creationId="{8EBBF9A8-E913-5010-1241-01E7DC53A5E9}"/>
          </ac:picMkLst>
        </pc:picChg>
        <pc:picChg chg="mod ord">
          <ac:chgData name="Barnes, Marvin W. (MSFC-ER64)" userId="6f17bcb5-2572-4703-8aa2-8852729991c4" providerId="ADAL" clId="{972B19D9-ED85-482E-ADFF-D252862B9BE1}" dt="2023-09-07T16:25:59.977" v="19" actId="26606"/>
          <ac:picMkLst>
            <pc:docMk/>
            <pc:sldMk cId="35849886" sldId="290"/>
            <ac:picMk id="2050" creationId="{AF04E4B6-B6AB-650D-F29A-0FA0080E145C}"/>
          </ac:picMkLst>
        </pc:picChg>
        <pc:picChg chg="mod">
          <ac:chgData name="Barnes, Marvin W. (MSFC-ER64)" userId="6f17bcb5-2572-4703-8aa2-8852729991c4" providerId="ADAL" clId="{972B19D9-ED85-482E-ADFF-D252862B9BE1}" dt="2023-10-02T15:26:51.462" v="1926" actId="1076"/>
          <ac:picMkLst>
            <pc:docMk/>
            <pc:sldMk cId="35849886" sldId="290"/>
            <ac:picMk id="2052" creationId="{E9BA1A75-04EA-DEFD-ABFB-5678FD2DBE26}"/>
          </ac:picMkLst>
        </pc:picChg>
        <pc:cxnChg chg="add mod">
          <ac:chgData name="Barnes, Marvin W. (MSFC-ER64)" userId="6f17bcb5-2572-4703-8aa2-8852729991c4" providerId="ADAL" clId="{972B19D9-ED85-482E-ADFF-D252862B9BE1}" dt="2023-10-02T15:26:42.091" v="1924" actId="1582"/>
          <ac:cxnSpMkLst>
            <pc:docMk/>
            <pc:sldMk cId="35849886" sldId="290"/>
            <ac:cxnSpMk id="14" creationId="{705DC877-AB1A-8981-57B8-09F526BA3252}"/>
          </ac:cxnSpMkLst>
        </pc:cxnChg>
        <pc:cxnChg chg="add mod">
          <ac:chgData name="Barnes, Marvin W. (MSFC-ER64)" userId="6f17bcb5-2572-4703-8aa2-8852729991c4" providerId="ADAL" clId="{972B19D9-ED85-482E-ADFF-D252862B9BE1}" dt="2023-10-02T15:27:00.705" v="1929" actId="14100"/>
          <ac:cxnSpMkLst>
            <pc:docMk/>
            <pc:sldMk cId="35849886" sldId="290"/>
            <ac:cxnSpMk id="15" creationId="{DBFE99D8-169B-56C3-FB93-9841F6F7374C}"/>
          </ac:cxnSpMkLst>
        </pc:cxnChg>
        <pc:cxnChg chg="add mod">
          <ac:chgData name="Barnes, Marvin W. (MSFC-ER64)" userId="6f17bcb5-2572-4703-8aa2-8852729991c4" providerId="ADAL" clId="{972B19D9-ED85-482E-ADFF-D252862B9BE1}" dt="2023-10-02T15:27:15.615" v="1932" actId="14100"/>
          <ac:cxnSpMkLst>
            <pc:docMk/>
            <pc:sldMk cId="35849886" sldId="290"/>
            <ac:cxnSpMk id="18" creationId="{0698A37F-9BCC-9570-41CD-FF700E1D760D}"/>
          </ac:cxnSpMkLst>
        </pc:cxnChg>
        <pc:cxnChg chg="add mod">
          <ac:chgData name="Barnes, Marvin W. (MSFC-ER64)" userId="6f17bcb5-2572-4703-8aa2-8852729991c4" providerId="ADAL" clId="{972B19D9-ED85-482E-ADFF-D252862B9BE1}" dt="2023-10-02T15:27:34.248" v="1937" actId="14100"/>
          <ac:cxnSpMkLst>
            <pc:docMk/>
            <pc:sldMk cId="35849886" sldId="290"/>
            <ac:cxnSpMk id="20" creationId="{77CD316A-4798-8319-1B13-E50905028FA8}"/>
          </ac:cxnSpMkLst>
        </pc:cxnChg>
        <pc:cxnChg chg="add mod">
          <ac:chgData name="Barnes, Marvin W. (MSFC-ER64)" userId="6f17bcb5-2572-4703-8aa2-8852729991c4" providerId="ADAL" clId="{972B19D9-ED85-482E-ADFF-D252862B9BE1}" dt="2023-10-02T15:27:48.040" v="1941" actId="14100"/>
          <ac:cxnSpMkLst>
            <pc:docMk/>
            <pc:sldMk cId="35849886" sldId="290"/>
            <ac:cxnSpMk id="22" creationId="{4A3F8AE1-1CAE-65D6-EA29-2BBD260B870D}"/>
          </ac:cxnSpMkLst>
        </pc:cxnChg>
      </pc:sldChg>
      <pc:sldChg chg="modSp mod">
        <pc:chgData name="Barnes, Marvin W. (MSFC-ER64)" userId="6f17bcb5-2572-4703-8aa2-8852729991c4" providerId="ADAL" clId="{972B19D9-ED85-482E-ADFF-D252862B9BE1}" dt="2023-09-25T14:23:29.202" v="137" actId="14100"/>
        <pc:sldMkLst>
          <pc:docMk/>
          <pc:sldMk cId="2871082128" sldId="291"/>
        </pc:sldMkLst>
        <pc:spChg chg="mod">
          <ac:chgData name="Barnes, Marvin W. (MSFC-ER64)" userId="6f17bcb5-2572-4703-8aa2-8852729991c4" providerId="ADAL" clId="{972B19D9-ED85-482E-ADFF-D252862B9BE1}" dt="2023-09-25T14:23:29.202" v="137" actId="14100"/>
          <ac:spMkLst>
            <pc:docMk/>
            <pc:sldMk cId="2871082128" sldId="291"/>
            <ac:spMk id="2" creationId="{4D4CE92B-D4F7-5721-F0A3-6E2E779DE835}"/>
          </ac:spMkLst>
        </pc:spChg>
        <pc:spChg chg="mod">
          <ac:chgData name="Barnes, Marvin W. (MSFC-ER64)" userId="6f17bcb5-2572-4703-8aa2-8852729991c4" providerId="ADAL" clId="{972B19D9-ED85-482E-ADFF-D252862B9BE1}" dt="2023-09-25T14:22:27.781" v="89" actId="14100"/>
          <ac:spMkLst>
            <pc:docMk/>
            <pc:sldMk cId="2871082128" sldId="291"/>
            <ac:spMk id="6" creationId="{E718701C-BED5-4D62-1064-402B267E9867}"/>
          </ac:spMkLst>
        </pc:spChg>
        <pc:spChg chg="mod">
          <ac:chgData name="Barnes, Marvin W. (MSFC-ER64)" userId="6f17bcb5-2572-4703-8aa2-8852729991c4" providerId="ADAL" clId="{972B19D9-ED85-482E-ADFF-D252862B9BE1}" dt="2023-09-07T16:31:12.200" v="62" actId="313"/>
          <ac:spMkLst>
            <pc:docMk/>
            <pc:sldMk cId="2871082128" sldId="291"/>
            <ac:spMk id="3086" creationId="{D6ECCA1E-6B0E-B5BC-4EE0-F72A376974C8}"/>
          </ac:spMkLst>
        </pc:spChg>
      </pc:sldChg>
      <pc:sldChg chg="modSp mod">
        <pc:chgData name="Barnes, Marvin W. (MSFC-ER64)" userId="6f17bcb5-2572-4703-8aa2-8852729991c4" providerId="ADAL" clId="{972B19D9-ED85-482E-ADFF-D252862B9BE1}" dt="2023-10-03T19:45:41.877" v="4415" actId="1076"/>
        <pc:sldMkLst>
          <pc:docMk/>
          <pc:sldMk cId="1678777278" sldId="292"/>
        </pc:sldMkLst>
        <pc:spChg chg="mod">
          <ac:chgData name="Barnes, Marvin W. (MSFC-ER64)" userId="6f17bcb5-2572-4703-8aa2-8852729991c4" providerId="ADAL" clId="{972B19D9-ED85-482E-ADFF-D252862B9BE1}" dt="2023-09-07T16:31:21.107" v="63" actId="20577"/>
          <ac:spMkLst>
            <pc:docMk/>
            <pc:sldMk cId="1678777278" sldId="292"/>
            <ac:spMk id="3" creationId="{BA730172-57C5-6F4F-8378-33D25233243F}"/>
          </ac:spMkLst>
        </pc:spChg>
        <pc:spChg chg="mod">
          <ac:chgData name="Barnes, Marvin W. (MSFC-ER64)" userId="6f17bcb5-2572-4703-8aa2-8852729991c4" providerId="ADAL" clId="{972B19D9-ED85-482E-ADFF-D252862B9BE1}" dt="2023-10-03T19:45:41.877" v="4415" actId="1076"/>
          <ac:spMkLst>
            <pc:docMk/>
            <pc:sldMk cId="1678777278" sldId="292"/>
            <ac:spMk id="6" creationId="{ED50B56D-CB45-1AAC-1976-E29C03E64C43}"/>
          </ac:spMkLst>
        </pc:spChg>
      </pc:sldChg>
      <pc:sldChg chg="modSp mod">
        <pc:chgData name="Barnes, Marvin W. (MSFC-ER64)" userId="6f17bcb5-2572-4703-8aa2-8852729991c4" providerId="ADAL" clId="{972B19D9-ED85-482E-ADFF-D252862B9BE1}" dt="2023-10-04T15:47:57.564" v="4903" actId="1076"/>
        <pc:sldMkLst>
          <pc:docMk/>
          <pc:sldMk cId="3853591304" sldId="293"/>
        </pc:sldMkLst>
        <pc:spChg chg="mod">
          <ac:chgData name="Barnes, Marvin W. (MSFC-ER64)" userId="6f17bcb5-2572-4703-8aa2-8852729991c4" providerId="ADAL" clId="{972B19D9-ED85-482E-ADFF-D252862B9BE1}" dt="2023-10-04T15:47:55.541" v="4902" actId="14100"/>
          <ac:spMkLst>
            <pc:docMk/>
            <pc:sldMk cId="3853591304" sldId="293"/>
            <ac:spMk id="15" creationId="{BF45CE0C-3D4C-7C78-5EB6-5289C4EC2779}"/>
          </ac:spMkLst>
        </pc:spChg>
        <pc:spChg chg="mod">
          <ac:chgData name="Barnes, Marvin W. (MSFC-ER64)" userId="6f17bcb5-2572-4703-8aa2-8852729991c4" providerId="ADAL" clId="{972B19D9-ED85-482E-ADFF-D252862B9BE1}" dt="2023-10-04T15:45:19.432" v="4869" actId="20577"/>
          <ac:spMkLst>
            <pc:docMk/>
            <pc:sldMk cId="3853591304" sldId="293"/>
            <ac:spMk id="16" creationId="{F598BCE9-343E-8890-FB28-6BB075C7A7F5}"/>
          </ac:spMkLst>
        </pc:spChg>
        <pc:spChg chg="mod">
          <ac:chgData name="Barnes, Marvin W. (MSFC-ER64)" userId="6f17bcb5-2572-4703-8aa2-8852729991c4" providerId="ADAL" clId="{972B19D9-ED85-482E-ADFF-D252862B9BE1}" dt="2023-10-04T15:44:50.993" v="4843" actId="20577"/>
          <ac:spMkLst>
            <pc:docMk/>
            <pc:sldMk cId="3853591304" sldId="293"/>
            <ac:spMk id="17" creationId="{88DE112E-5572-409B-53C9-01D0ABDCB4D9}"/>
          </ac:spMkLst>
        </pc:spChg>
        <pc:grpChg chg="mod">
          <ac:chgData name="Barnes, Marvin W. (MSFC-ER64)" userId="6f17bcb5-2572-4703-8aa2-8852729991c4" providerId="ADAL" clId="{972B19D9-ED85-482E-ADFF-D252862B9BE1}" dt="2023-10-04T15:47:57.564" v="4903" actId="1076"/>
          <ac:grpSpMkLst>
            <pc:docMk/>
            <pc:sldMk cId="3853591304" sldId="293"/>
            <ac:grpSpMk id="4" creationId="{76C05C13-CF35-6400-4FD7-FD86013F6B7B}"/>
          </ac:grpSpMkLst>
        </pc:grpChg>
      </pc:sldChg>
      <pc:sldChg chg="modSp mod ord">
        <pc:chgData name="Barnes, Marvin W. (MSFC-ER64)" userId="6f17bcb5-2572-4703-8aa2-8852729991c4" providerId="ADAL" clId="{972B19D9-ED85-482E-ADFF-D252862B9BE1}" dt="2023-09-25T16:20:15.537" v="1191" actId="1076"/>
        <pc:sldMkLst>
          <pc:docMk/>
          <pc:sldMk cId="1562705848" sldId="295"/>
        </pc:sldMkLst>
        <pc:spChg chg="mod">
          <ac:chgData name="Barnes, Marvin W. (MSFC-ER64)" userId="6f17bcb5-2572-4703-8aa2-8852729991c4" providerId="ADAL" clId="{972B19D9-ED85-482E-ADFF-D252862B9BE1}" dt="2023-09-25T14:21:59.232" v="86" actId="5793"/>
          <ac:spMkLst>
            <pc:docMk/>
            <pc:sldMk cId="1562705848" sldId="295"/>
            <ac:spMk id="4" creationId="{934B4A2D-4464-F47A-1961-F41AF345A4A8}"/>
          </ac:spMkLst>
        </pc:spChg>
        <pc:spChg chg="mod">
          <ac:chgData name="Barnes, Marvin W. (MSFC-ER64)" userId="6f17bcb5-2572-4703-8aa2-8852729991c4" providerId="ADAL" clId="{972B19D9-ED85-482E-ADFF-D252862B9BE1}" dt="2023-09-25T16:20:12.355" v="1190" actId="20577"/>
          <ac:spMkLst>
            <pc:docMk/>
            <pc:sldMk cId="1562705848" sldId="295"/>
            <ac:spMk id="5" creationId="{1CE4D233-82B1-08E2-20EB-6E3716585A5A}"/>
          </ac:spMkLst>
        </pc:spChg>
        <pc:spChg chg="mod">
          <ac:chgData name="Barnes, Marvin W. (MSFC-ER64)" userId="6f17bcb5-2572-4703-8aa2-8852729991c4" providerId="ADAL" clId="{972B19D9-ED85-482E-ADFF-D252862B9BE1}" dt="2023-09-25T16:20:15.537" v="1191" actId="1076"/>
          <ac:spMkLst>
            <pc:docMk/>
            <pc:sldMk cId="1562705848" sldId="295"/>
            <ac:spMk id="6" creationId="{8E8016AC-4EEE-CC1B-3883-84EB695574F8}"/>
          </ac:spMkLst>
        </pc:spChg>
      </pc:sldChg>
      <pc:sldChg chg="modSp del mod ord">
        <pc:chgData name="Barnes, Marvin W. (MSFC-ER64)" userId="6f17bcb5-2572-4703-8aa2-8852729991c4" providerId="ADAL" clId="{972B19D9-ED85-482E-ADFF-D252862B9BE1}" dt="2023-09-25T15:21:23.413" v="795" actId="2696"/>
        <pc:sldMkLst>
          <pc:docMk/>
          <pc:sldMk cId="2581649978" sldId="296"/>
        </pc:sldMkLst>
        <pc:spChg chg="mod">
          <ac:chgData name="Barnes, Marvin W. (MSFC-ER64)" userId="6f17bcb5-2572-4703-8aa2-8852729991c4" providerId="ADAL" clId="{972B19D9-ED85-482E-ADFF-D252862B9BE1}" dt="2023-09-25T15:21:10.208" v="792" actId="21"/>
          <ac:spMkLst>
            <pc:docMk/>
            <pc:sldMk cId="2581649978" sldId="296"/>
            <ac:spMk id="3" creationId="{B423AD65-0924-C295-9A23-C05B3200D839}"/>
          </ac:spMkLst>
        </pc:spChg>
      </pc:sldChg>
      <pc:sldChg chg="modSp new mod modNotesTx">
        <pc:chgData name="Barnes, Marvin W. (MSFC-ER64)" userId="6f17bcb5-2572-4703-8aa2-8852729991c4" providerId="ADAL" clId="{972B19D9-ED85-482E-ADFF-D252862B9BE1}" dt="2023-10-04T15:06:31.805" v="4810" actId="20577"/>
        <pc:sldMkLst>
          <pc:docMk/>
          <pc:sldMk cId="3085101135" sldId="297"/>
        </pc:sldMkLst>
        <pc:spChg chg="mod">
          <ac:chgData name="Barnes, Marvin W. (MSFC-ER64)" userId="6f17bcb5-2572-4703-8aa2-8852729991c4" providerId="ADAL" clId="{972B19D9-ED85-482E-ADFF-D252862B9BE1}" dt="2023-09-25T14:40:54.356" v="505" actId="20577"/>
          <ac:spMkLst>
            <pc:docMk/>
            <pc:sldMk cId="3085101135" sldId="297"/>
            <ac:spMk id="2" creationId="{099B9A3C-FB4B-4E1D-C691-130405A3B769}"/>
          </ac:spMkLst>
        </pc:spChg>
        <pc:spChg chg="mod">
          <ac:chgData name="Barnes, Marvin W. (MSFC-ER64)" userId="6f17bcb5-2572-4703-8aa2-8852729991c4" providerId="ADAL" clId="{972B19D9-ED85-482E-ADFF-D252862B9BE1}" dt="2023-10-04T15:06:31.805" v="4810" actId="20577"/>
          <ac:spMkLst>
            <pc:docMk/>
            <pc:sldMk cId="3085101135" sldId="297"/>
            <ac:spMk id="3" creationId="{5FC9A05F-C2A6-ABBC-B143-92270CDA243B}"/>
          </ac:spMkLst>
        </pc:spChg>
      </pc:sldChg>
      <pc:sldChg chg="addSp delSp modSp mod modNotesTx">
        <pc:chgData name="Barnes, Marvin W. (MSFC-ER64)" userId="6f17bcb5-2572-4703-8aa2-8852729991c4" providerId="ADAL" clId="{972B19D9-ED85-482E-ADFF-D252862B9BE1}" dt="2023-10-02T19:36:03.392" v="3935" actId="1076"/>
        <pc:sldMkLst>
          <pc:docMk/>
          <pc:sldMk cId="3836577699" sldId="298"/>
        </pc:sldMkLst>
        <pc:spChg chg="mod">
          <ac:chgData name="Barnes, Marvin W. (MSFC-ER64)" userId="6f17bcb5-2572-4703-8aa2-8852729991c4" providerId="ADAL" clId="{972B19D9-ED85-482E-ADFF-D252862B9BE1}" dt="2023-10-02T19:36:03.392" v="3935" actId="1076"/>
          <ac:spMkLst>
            <pc:docMk/>
            <pc:sldMk cId="3836577699" sldId="298"/>
            <ac:spMk id="2" creationId="{4A978E58-A25A-DE86-6F9C-14A509F7D1B7}"/>
          </ac:spMkLst>
        </pc:spChg>
        <pc:spChg chg="del mod">
          <ac:chgData name="Barnes, Marvin W. (MSFC-ER64)" userId="6f17bcb5-2572-4703-8aa2-8852729991c4" providerId="ADAL" clId="{972B19D9-ED85-482E-ADFF-D252862B9BE1}" dt="2023-10-02T15:10:54.606" v="1598" actId="478"/>
          <ac:spMkLst>
            <pc:docMk/>
            <pc:sldMk cId="3836577699" sldId="298"/>
            <ac:spMk id="3" creationId="{4AA5325E-5B3E-9328-E47F-4117794C339A}"/>
          </ac:spMkLst>
        </pc:spChg>
        <pc:spChg chg="add mod">
          <ac:chgData name="Barnes, Marvin W. (MSFC-ER64)" userId="6f17bcb5-2572-4703-8aa2-8852729991c4" providerId="ADAL" clId="{972B19D9-ED85-482E-ADFF-D252862B9BE1}" dt="2023-10-02T15:44:24.386" v="2607" actId="20577"/>
          <ac:spMkLst>
            <pc:docMk/>
            <pc:sldMk cId="3836577699" sldId="298"/>
            <ac:spMk id="8" creationId="{08E88DA0-56E9-7849-E0E5-D266634F578B}"/>
          </ac:spMkLst>
        </pc:spChg>
        <pc:spChg chg="del mod">
          <ac:chgData name="Barnes, Marvin W. (MSFC-ER64)" userId="6f17bcb5-2572-4703-8aa2-8852729991c4" providerId="ADAL" clId="{972B19D9-ED85-482E-ADFF-D252862B9BE1}" dt="2023-09-25T16:12:08.022" v="1129" actId="478"/>
          <ac:spMkLst>
            <pc:docMk/>
            <pc:sldMk cId="3836577699" sldId="298"/>
            <ac:spMk id="8" creationId="{6B1F2D9B-D1B6-1B65-DD0D-E9354DF521C7}"/>
          </ac:spMkLst>
        </pc:spChg>
        <pc:spChg chg="mod">
          <ac:chgData name="Barnes, Marvin W. (MSFC-ER64)" userId="6f17bcb5-2572-4703-8aa2-8852729991c4" providerId="ADAL" clId="{972B19D9-ED85-482E-ADFF-D252862B9BE1}" dt="2023-09-25T15:34:21.026" v="1009"/>
          <ac:spMkLst>
            <pc:docMk/>
            <pc:sldMk cId="3836577699" sldId="298"/>
            <ac:spMk id="10" creationId="{FDBB21B7-2F4C-C7A3-2E75-53E9B8074493}"/>
          </ac:spMkLst>
        </pc:spChg>
        <pc:spChg chg="add del mod">
          <ac:chgData name="Barnes, Marvin W. (MSFC-ER64)" userId="6f17bcb5-2572-4703-8aa2-8852729991c4" providerId="ADAL" clId="{972B19D9-ED85-482E-ADFF-D252862B9BE1}" dt="2023-10-02T15:10:41.093" v="1596" actId="478"/>
          <ac:spMkLst>
            <pc:docMk/>
            <pc:sldMk cId="3836577699" sldId="298"/>
            <ac:spMk id="11" creationId="{800A6AA2-EBC3-34C2-540E-61649EB80D65}"/>
          </ac:spMkLst>
        </pc:spChg>
        <pc:grpChg chg="add mod">
          <ac:chgData name="Barnes, Marvin W. (MSFC-ER64)" userId="6f17bcb5-2572-4703-8aa2-8852729991c4" providerId="ADAL" clId="{972B19D9-ED85-482E-ADFF-D252862B9BE1}" dt="2023-10-02T15:45:35.580" v="2615" actId="1076"/>
          <ac:grpSpMkLst>
            <pc:docMk/>
            <pc:sldMk cId="3836577699" sldId="298"/>
            <ac:grpSpMk id="4" creationId="{532F4CCC-5186-ED67-EB85-3B3DE727DDC4}"/>
          </ac:grpSpMkLst>
        </pc:grpChg>
        <pc:picChg chg="mod">
          <ac:chgData name="Barnes, Marvin W. (MSFC-ER64)" userId="6f17bcb5-2572-4703-8aa2-8852729991c4" providerId="ADAL" clId="{972B19D9-ED85-482E-ADFF-D252862B9BE1}" dt="2023-09-25T15:34:21.026" v="1009"/>
          <ac:picMkLst>
            <pc:docMk/>
            <pc:sldMk cId="3836577699" sldId="298"/>
            <ac:picMk id="5" creationId="{DF4A729F-86C6-DA5B-9DEB-205B4BBC7753}"/>
          </ac:picMkLst>
        </pc:picChg>
        <pc:picChg chg="del mod">
          <ac:chgData name="Barnes, Marvin W. (MSFC-ER64)" userId="6f17bcb5-2572-4703-8aa2-8852729991c4" providerId="ADAL" clId="{972B19D9-ED85-482E-ADFF-D252862B9BE1}" dt="2023-09-25T16:06:47.991" v="1076" actId="21"/>
          <ac:picMkLst>
            <pc:docMk/>
            <pc:sldMk cId="3836577699" sldId="298"/>
            <ac:picMk id="6" creationId="{34C38A9F-A281-38D9-9986-21ECA383136B}"/>
          </ac:picMkLst>
        </pc:picChg>
        <pc:picChg chg="mod">
          <ac:chgData name="Barnes, Marvin W. (MSFC-ER64)" userId="6f17bcb5-2572-4703-8aa2-8852729991c4" providerId="ADAL" clId="{972B19D9-ED85-482E-ADFF-D252862B9BE1}" dt="2023-09-25T16:12:11.349" v="1130" actId="1076"/>
          <ac:picMkLst>
            <pc:docMk/>
            <pc:sldMk cId="3836577699" sldId="298"/>
            <ac:picMk id="7" creationId="{21095839-A885-B4E6-6542-60AB21913436}"/>
          </ac:picMkLst>
        </pc:picChg>
        <pc:picChg chg="mod">
          <ac:chgData name="Barnes, Marvin W. (MSFC-ER64)" userId="6f17bcb5-2572-4703-8aa2-8852729991c4" providerId="ADAL" clId="{972B19D9-ED85-482E-ADFF-D252862B9BE1}" dt="2023-09-25T15:34:29.514" v="1011" actId="1076"/>
          <ac:picMkLst>
            <pc:docMk/>
            <pc:sldMk cId="3836577699" sldId="298"/>
            <ac:picMk id="9" creationId="{F376C907-ED81-8B8E-D6B7-86616217B909}"/>
          </ac:picMkLst>
        </pc:picChg>
        <pc:picChg chg="add mod">
          <ac:chgData name="Barnes, Marvin W. (MSFC-ER64)" userId="6f17bcb5-2572-4703-8aa2-8852729991c4" providerId="ADAL" clId="{972B19D9-ED85-482E-ADFF-D252862B9BE1}" dt="2023-10-02T15:45:17.522" v="2614" actId="1076"/>
          <ac:picMkLst>
            <pc:docMk/>
            <pc:sldMk cId="3836577699" sldId="298"/>
            <ac:picMk id="12" creationId="{5190BDDF-967D-90E5-DC30-C65CAB106D25}"/>
          </ac:picMkLst>
        </pc:picChg>
        <pc:picChg chg="add mod">
          <ac:chgData name="Barnes, Marvin W. (MSFC-ER64)" userId="6f17bcb5-2572-4703-8aa2-8852729991c4" providerId="ADAL" clId="{972B19D9-ED85-482E-ADFF-D252862B9BE1}" dt="2023-10-02T15:45:10.969" v="2613" actId="1076"/>
          <ac:picMkLst>
            <pc:docMk/>
            <pc:sldMk cId="3836577699" sldId="298"/>
            <ac:picMk id="13" creationId="{F563A022-3509-1F26-E1B1-BE936551D2E0}"/>
          </ac:picMkLst>
        </pc:picChg>
      </pc:sldChg>
      <pc:sldChg chg="addSp delSp modSp mod ord">
        <pc:chgData name="Barnes, Marvin W. (MSFC-ER64)" userId="6f17bcb5-2572-4703-8aa2-8852729991c4" providerId="ADAL" clId="{972B19D9-ED85-482E-ADFF-D252862B9BE1}" dt="2023-09-25T16:42:13.368" v="1302" actId="1076"/>
        <pc:sldMkLst>
          <pc:docMk/>
          <pc:sldMk cId="2827816580" sldId="300"/>
        </pc:sldMkLst>
        <pc:spChg chg="mod">
          <ac:chgData name="Barnes, Marvin W. (MSFC-ER64)" userId="6f17bcb5-2572-4703-8aa2-8852729991c4" providerId="ADAL" clId="{972B19D9-ED85-482E-ADFF-D252862B9BE1}" dt="2023-09-25T16:42:13.368" v="1302" actId="1076"/>
          <ac:spMkLst>
            <pc:docMk/>
            <pc:sldMk cId="2827816580" sldId="300"/>
            <ac:spMk id="2" creationId="{5188B1EA-2CC6-BC2A-5E70-CBE133B8AAE9}"/>
          </ac:spMkLst>
        </pc:spChg>
        <pc:spChg chg="del">
          <ac:chgData name="Barnes, Marvin W. (MSFC-ER64)" userId="6f17bcb5-2572-4703-8aa2-8852729991c4" providerId="ADAL" clId="{972B19D9-ED85-482E-ADFF-D252862B9BE1}" dt="2023-09-25T16:27:33.834" v="1214" actId="22"/>
          <ac:spMkLst>
            <pc:docMk/>
            <pc:sldMk cId="2827816580" sldId="300"/>
            <ac:spMk id="3" creationId="{71E78E4C-5250-6E52-224A-A8D985834EA9}"/>
          </ac:spMkLst>
        </pc:spChg>
        <pc:spChg chg="add mod">
          <ac:chgData name="Barnes, Marvin W. (MSFC-ER64)" userId="6f17bcb5-2572-4703-8aa2-8852729991c4" providerId="ADAL" clId="{972B19D9-ED85-482E-ADFF-D252862B9BE1}" dt="2023-09-25T16:27:41.377" v="1216" actId="478"/>
          <ac:spMkLst>
            <pc:docMk/>
            <pc:sldMk cId="2827816580" sldId="300"/>
            <ac:spMk id="7" creationId="{14BE1CE9-2CDB-DC22-0B4D-39D5515070AE}"/>
          </ac:spMkLst>
        </pc:spChg>
        <pc:spChg chg="add mod">
          <ac:chgData name="Barnes, Marvin W. (MSFC-ER64)" userId="6f17bcb5-2572-4703-8aa2-8852729991c4" providerId="ADAL" clId="{972B19D9-ED85-482E-ADFF-D252862B9BE1}" dt="2023-09-25T16:41:16.074" v="1290" actId="1076"/>
          <ac:spMkLst>
            <pc:docMk/>
            <pc:sldMk cId="2827816580" sldId="300"/>
            <ac:spMk id="13" creationId="{5C9BEC71-7629-A4B1-0AA4-F1848C68E613}"/>
          </ac:spMkLst>
        </pc:spChg>
        <pc:spChg chg="add mod">
          <ac:chgData name="Barnes, Marvin W. (MSFC-ER64)" userId="6f17bcb5-2572-4703-8aa2-8852729991c4" providerId="ADAL" clId="{972B19D9-ED85-482E-ADFF-D252862B9BE1}" dt="2023-09-25T16:41:48.897" v="1298" actId="1076"/>
          <ac:spMkLst>
            <pc:docMk/>
            <pc:sldMk cId="2827816580" sldId="300"/>
            <ac:spMk id="15" creationId="{F6CC071D-9801-FEF4-4C2D-AA3C14E27BD5}"/>
          </ac:spMkLst>
        </pc:spChg>
        <pc:spChg chg="add mod">
          <ac:chgData name="Barnes, Marvin W. (MSFC-ER64)" userId="6f17bcb5-2572-4703-8aa2-8852729991c4" providerId="ADAL" clId="{972B19D9-ED85-482E-ADFF-D252862B9BE1}" dt="2023-09-25T16:42:11.542" v="1301" actId="1076"/>
          <ac:spMkLst>
            <pc:docMk/>
            <pc:sldMk cId="2827816580" sldId="300"/>
            <ac:spMk id="16" creationId="{F7A62AC6-5462-1C7D-9E38-9C83A9138CF0}"/>
          </ac:spMkLst>
        </pc:spChg>
        <pc:picChg chg="add del mod ord">
          <ac:chgData name="Barnes, Marvin W. (MSFC-ER64)" userId="6f17bcb5-2572-4703-8aa2-8852729991c4" providerId="ADAL" clId="{972B19D9-ED85-482E-ADFF-D252862B9BE1}" dt="2023-09-25T16:27:41.377" v="1216" actId="478"/>
          <ac:picMkLst>
            <pc:docMk/>
            <pc:sldMk cId="2827816580" sldId="300"/>
            <ac:picMk id="5" creationId="{C9FB339B-C854-B63A-CC82-D2D0FC701ABF}"/>
          </ac:picMkLst>
        </pc:picChg>
        <pc:picChg chg="add del">
          <ac:chgData name="Barnes, Marvin W. (MSFC-ER64)" userId="6f17bcb5-2572-4703-8aa2-8852729991c4" providerId="ADAL" clId="{972B19D9-ED85-482E-ADFF-D252862B9BE1}" dt="2023-09-25T16:27:55.797" v="1218" actId="478"/>
          <ac:picMkLst>
            <pc:docMk/>
            <pc:sldMk cId="2827816580" sldId="300"/>
            <ac:picMk id="9" creationId="{39019C27-0877-471B-09AA-9E5E1D5AABEE}"/>
          </ac:picMkLst>
        </pc:picChg>
        <pc:picChg chg="add mod">
          <ac:chgData name="Barnes, Marvin W. (MSFC-ER64)" userId="6f17bcb5-2572-4703-8aa2-8852729991c4" providerId="ADAL" clId="{972B19D9-ED85-482E-ADFF-D252862B9BE1}" dt="2023-09-25T16:41:07.818" v="1289" actId="1076"/>
          <ac:picMkLst>
            <pc:docMk/>
            <pc:sldMk cId="2827816580" sldId="300"/>
            <ac:picMk id="10" creationId="{00DA305F-0090-7638-F867-B4CA1F535383}"/>
          </ac:picMkLst>
        </pc:picChg>
        <pc:picChg chg="add mod">
          <ac:chgData name="Barnes, Marvin W. (MSFC-ER64)" userId="6f17bcb5-2572-4703-8aa2-8852729991c4" providerId="ADAL" clId="{972B19D9-ED85-482E-ADFF-D252862B9BE1}" dt="2023-09-25T16:41:39.456" v="1297" actId="1076"/>
          <ac:picMkLst>
            <pc:docMk/>
            <pc:sldMk cId="2827816580" sldId="300"/>
            <ac:picMk id="11" creationId="{61C640F8-F4AB-A99E-CD59-755449CF8835}"/>
          </ac:picMkLst>
        </pc:picChg>
        <pc:picChg chg="add mod">
          <ac:chgData name="Barnes, Marvin W. (MSFC-ER64)" userId="6f17bcb5-2572-4703-8aa2-8852729991c4" providerId="ADAL" clId="{972B19D9-ED85-482E-ADFF-D252862B9BE1}" dt="2023-09-25T16:41:53.312" v="1299" actId="1076"/>
          <ac:picMkLst>
            <pc:docMk/>
            <pc:sldMk cId="2827816580" sldId="300"/>
            <ac:picMk id="12" creationId="{7B3205B8-D310-C218-20B6-809AF0CD005C}"/>
          </ac:picMkLst>
        </pc:picChg>
        <pc:picChg chg="add mod">
          <ac:chgData name="Barnes, Marvin W. (MSFC-ER64)" userId="6f17bcb5-2572-4703-8aa2-8852729991c4" providerId="ADAL" clId="{972B19D9-ED85-482E-ADFF-D252862B9BE1}" dt="2023-09-25T16:41:29.893" v="1294" actId="1076"/>
          <ac:picMkLst>
            <pc:docMk/>
            <pc:sldMk cId="2827816580" sldId="300"/>
            <ac:picMk id="14" creationId="{55D00F06-9C56-49CD-6F23-D7ADAC40CC96}"/>
          </ac:picMkLst>
        </pc:picChg>
      </pc:sldChg>
      <pc:sldChg chg="modSp mod">
        <pc:chgData name="Barnes, Marvin W. (MSFC-ER64)" userId="6f17bcb5-2572-4703-8aa2-8852729991c4" providerId="ADAL" clId="{972B19D9-ED85-482E-ADFF-D252862B9BE1}" dt="2023-10-03T15:08:33.212" v="4224" actId="20577"/>
        <pc:sldMkLst>
          <pc:docMk/>
          <pc:sldMk cId="3220112023" sldId="301"/>
        </pc:sldMkLst>
        <pc:spChg chg="mod">
          <ac:chgData name="Barnes, Marvin W. (MSFC-ER64)" userId="6f17bcb5-2572-4703-8aa2-8852729991c4" providerId="ADAL" clId="{972B19D9-ED85-482E-ADFF-D252862B9BE1}" dt="2023-10-03T15:08:33.212" v="4224" actId="20577"/>
          <ac:spMkLst>
            <pc:docMk/>
            <pc:sldMk cId="3220112023" sldId="301"/>
            <ac:spMk id="3" creationId="{5FC9A05F-C2A6-ABBC-B143-92270CDA243B}"/>
          </ac:spMkLst>
        </pc:spChg>
      </pc:sldChg>
      <pc:sldChg chg="addSp delSp modSp new mod setBg modNotesTx">
        <pc:chgData name="Barnes, Marvin W. (MSFC-ER64)" userId="6f17bcb5-2572-4703-8aa2-8852729991c4" providerId="ADAL" clId="{972B19D9-ED85-482E-ADFF-D252862B9BE1}" dt="2023-10-02T15:41:09.633" v="2496" actId="20577"/>
        <pc:sldMkLst>
          <pc:docMk/>
          <pc:sldMk cId="2932089329" sldId="302"/>
        </pc:sldMkLst>
        <pc:spChg chg="mod">
          <ac:chgData name="Barnes, Marvin W. (MSFC-ER64)" userId="6f17bcb5-2572-4703-8aa2-8852729991c4" providerId="ADAL" clId="{972B19D9-ED85-482E-ADFF-D252862B9BE1}" dt="2023-09-25T15:18:38.437" v="782" actId="26606"/>
          <ac:spMkLst>
            <pc:docMk/>
            <pc:sldMk cId="2932089329" sldId="302"/>
            <ac:spMk id="2" creationId="{7359092C-F67A-7F19-BD9B-64A5CA1083C8}"/>
          </ac:spMkLst>
        </pc:spChg>
        <pc:spChg chg="del mod">
          <ac:chgData name="Barnes, Marvin W. (MSFC-ER64)" userId="6f17bcb5-2572-4703-8aa2-8852729991c4" providerId="ADAL" clId="{972B19D9-ED85-482E-ADFF-D252862B9BE1}" dt="2023-09-25T15:18:38.437" v="782" actId="26606"/>
          <ac:spMkLst>
            <pc:docMk/>
            <pc:sldMk cId="2932089329" sldId="302"/>
            <ac:spMk id="3" creationId="{18E276DC-43B2-DA8F-0DF8-0230C82A5DED}"/>
          </ac:spMkLst>
        </pc:spChg>
        <pc:spChg chg="add">
          <ac:chgData name="Barnes, Marvin W. (MSFC-ER64)" userId="6f17bcb5-2572-4703-8aa2-8852729991c4" providerId="ADAL" clId="{972B19D9-ED85-482E-ADFF-D252862B9BE1}" dt="2023-09-25T15:18:38.437" v="782" actId="26606"/>
          <ac:spMkLst>
            <pc:docMk/>
            <pc:sldMk cId="2932089329" sldId="302"/>
            <ac:spMk id="9" creationId="{0C541B88-1AE9-40C3-AFD5-967787C1979F}"/>
          </ac:spMkLst>
        </pc:spChg>
        <pc:spChg chg="add">
          <ac:chgData name="Barnes, Marvin W. (MSFC-ER64)" userId="6f17bcb5-2572-4703-8aa2-8852729991c4" providerId="ADAL" clId="{972B19D9-ED85-482E-ADFF-D252862B9BE1}" dt="2023-09-25T15:18:38.437" v="782" actId="26606"/>
          <ac:spMkLst>
            <pc:docMk/>
            <pc:sldMk cId="2932089329" sldId="302"/>
            <ac:spMk id="11" creationId="{E5F17139-31EE-46AC-B04F-DBBD852DD6CB}"/>
          </ac:spMkLst>
        </pc:spChg>
        <pc:spChg chg="add">
          <ac:chgData name="Barnes, Marvin W. (MSFC-ER64)" userId="6f17bcb5-2572-4703-8aa2-8852729991c4" providerId="ADAL" clId="{972B19D9-ED85-482E-ADFF-D252862B9BE1}" dt="2023-09-25T15:18:38.437" v="782" actId="26606"/>
          <ac:spMkLst>
            <pc:docMk/>
            <pc:sldMk cId="2932089329" sldId="302"/>
            <ac:spMk id="17" creationId="{89D16701-DA76-4F72-BB63-E2C3FFBDFE0F}"/>
          </ac:spMkLst>
        </pc:spChg>
        <pc:spChg chg="add">
          <ac:chgData name="Barnes, Marvin W. (MSFC-ER64)" userId="6f17bcb5-2572-4703-8aa2-8852729991c4" providerId="ADAL" clId="{972B19D9-ED85-482E-ADFF-D252862B9BE1}" dt="2023-09-25T15:18:38.437" v="782" actId="26606"/>
          <ac:spMkLst>
            <pc:docMk/>
            <pc:sldMk cId="2932089329" sldId="302"/>
            <ac:spMk id="19" creationId="{1CC28BE1-9DC6-43FE-9582-39F091098D77}"/>
          </ac:spMkLst>
        </pc:spChg>
        <pc:grpChg chg="add">
          <ac:chgData name="Barnes, Marvin W. (MSFC-ER64)" userId="6f17bcb5-2572-4703-8aa2-8852729991c4" providerId="ADAL" clId="{972B19D9-ED85-482E-ADFF-D252862B9BE1}" dt="2023-09-25T15:18:38.437" v="782" actId="26606"/>
          <ac:grpSpMkLst>
            <pc:docMk/>
            <pc:sldMk cId="2932089329" sldId="302"/>
            <ac:grpSpMk id="13" creationId="{7CF625D3-71A3-4F30-A096-8EF334E959D0}"/>
          </ac:grpSpMkLst>
        </pc:grpChg>
        <pc:grpChg chg="add">
          <ac:chgData name="Barnes, Marvin W. (MSFC-ER64)" userId="6f17bcb5-2572-4703-8aa2-8852729991c4" providerId="ADAL" clId="{972B19D9-ED85-482E-ADFF-D252862B9BE1}" dt="2023-09-25T15:18:38.437" v="782" actId="26606"/>
          <ac:grpSpMkLst>
            <pc:docMk/>
            <pc:sldMk cId="2932089329" sldId="302"/>
            <ac:grpSpMk id="21" creationId="{AF9AF3F3-CE0C-4125-BDD7-346487FA0B40}"/>
          </ac:grpSpMkLst>
        </pc:grpChg>
        <pc:graphicFrameChg chg="add mod">
          <ac:chgData name="Barnes, Marvin W. (MSFC-ER64)" userId="6f17bcb5-2572-4703-8aa2-8852729991c4" providerId="ADAL" clId="{972B19D9-ED85-482E-ADFF-D252862B9BE1}" dt="2023-09-25T15:19:01.125" v="784"/>
          <ac:graphicFrameMkLst>
            <pc:docMk/>
            <pc:sldMk cId="2932089329" sldId="302"/>
            <ac:graphicFrameMk id="5" creationId="{10C70F44-7541-ED2C-1DB8-3222D5AC4CD0}"/>
          </ac:graphicFrameMkLst>
        </pc:graphicFrameChg>
      </pc:sldChg>
      <pc:sldChg chg="addSp delSp modSp new mod ord setBg">
        <pc:chgData name="Barnes, Marvin W. (MSFC-ER64)" userId="6f17bcb5-2572-4703-8aa2-8852729991c4" providerId="ADAL" clId="{972B19D9-ED85-482E-ADFF-D252862B9BE1}" dt="2023-10-02T17:18:35.957" v="2829" actId="255"/>
        <pc:sldMkLst>
          <pc:docMk/>
          <pc:sldMk cId="634371963" sldId="303"/>
        </pc:sldMkLst>
        <pc:spChg chg="mod">
          <ac:chgData name="Barnes, Marvin W. (MSFC-ER64)" userId="6f17bcb5-2572-4703-8aa2-8852729991c4" providerId="ADAL" clId="{972B19D9-ED85-482E-ADFF-D252862B9BE1}" dt="2023-09-25T15:11:53.255" v="632" actId="26606"/>
          <ac:spMkLst>
            <pc:docMk/>
            <pc:sldMk cId="634371963" sldId="303"/>
            <ac:spMk id="2" creationId="{60EB68CA-0A46-04A2-E2D0-142A0F297C1B}"/>
          </ac:spMkLst>
        </pc:spChg>
        <pc:spChg chg="mod">
          <ac:chgData name="Barnes, Marvin W. (MSFC-ER64)" userId="6f17bcb5-2572-4703-8aa2-8852729991c4" providerId="ADAL" clId="{972B19D9-ED85-482E-ADFF-D252862B9BE1}" dt="2023-10-02T17:18:35.957" v="2829" actId="255"/>
          <ac:spMkLst>
            <pc:docMk/>
            <pc:sldMk cId="634371963" sldId="303"/>
            <ac:spMk id="3" creationId="{0D13982E-F86B-DA76-2CA9-7F5579FB9822}"/>
          </ac:spMkLst>
        </pc:spChg>
        <pc:spChg chg="add del">
          <ac:chgData name="Barnes, Marvin W. (MSFC-ER64)" userId="6f17bcb5-2572-4703-8aa2-8852729991c4" providerId="ADAL" clId="{972B19D9-ED85-482E-ADFF-D252862B9BE1}" dt="2023-09-25T15:11:53.239" v="631" actId="26606"/>
          <ac:spMkLst>
            <pc:docMk/>
            <pc:sldMk cId="634371963" sldId="303"/>
            <ac:spMk id="1031" creationId="{F13C74B1-5B17-4795-BED0-7140497B445A}"/>
          </ac:spMkLst>
        </pc:spChg>
        <pc:spChg chg="add del">
          <ac:chgData name="Barnes, Marvin W. (MSFC-ER64)" userId="6f17bcb5-2572-4703-8aa2-8852729991c4" providerId="ADAL" clId="{972B19D9-ED85-482E-ADFF-D252862B9BE1}" dt="2023-09-25T15:11:53.239" v="631" actId="26606"/>
          <ac:spMkLst>
            <pc:docMk/>
            <pc:sldMk cId="634371963" sldId="303"/>
            <ac:spMk id="1033" creationId="{D4974D33-8DC5-464E-8C6D-BE58F0669C17}"/>
          </ac:spMkLst>
        </pc:spChg>
        <pc:spChg chg="add">
          <ac:chgData name="Barnes, Marvin W. (MSFC-ER64)" userId="6f17bcb5-2572-4703-8aa2-8852729991c4" providerId="ADAL" clId="{972B19D9-ED85-482E-ADFF-D252862B9BE1}" dt="2023-09-25T15:11:53.255" v="632" actId="26606"/>
          <ac:spMkLst>
            <pc:docMk/>
            <pc:sldMk cId="634371963" sldId="303"/>
            <ac:spMk id="1035" creationId="{55D4142C-5077-457F-A6AD-3FECFDB39685}"/>
          </ac:spMkLst>
        </pc:spChg>
        <pc:spChg chg="add">
          <ac:chgData name="Barnes, Marvin W. (MSFC-ER64)" userId="6f17bcb5-2572-4703-8aa2-8852729991c4" providerId="ADAL" clId="{972B19D9-ED85-482E-ADFF-D252862B9BE1}" dt="2023-09-25T15:11:53.255" v="632" actId="26606"/>
          <ac:spMkLst>
            <pc:docMk/>
            <pc:sldMk cId="634371963" sldId="303"/>
            <ac:spMk id="1036" creationId="{9AA72BD9-2C5A-4EDC-931F-5AA08EACA0F3}"/>
          </ac:spMkLst>
        </pc:spChg>
        <pc:spChg chg="add">
          <ac:chgData name="Barnes, Marvin W. (MSFC-ER64)" userId="6f17bcb5-2572-4703-8aa2-8852729991c4" providerId="ADAL" clId="{972B19D9-ED85-482E-ADFF-D252862B9BE1}" dt="2023-09-25T15:11:53.255" v="632" actId="26606"/>
          <ac:spMkLst>
            <pc:docMk/>
            <pc:sldMk cId="634371963" sldId="303"/>
            <ac:spMk id="1037" creationId="{7A5F0580-5EE9-419F-96EE-B6529EF6E7D0}"/>
          </ac:spMkLst>
        </pc:spChg>
        <pc:spChg chg="add">
          <ac:chgData name="Barnes, Marvin W. (MSFC-ER64)" userId="6f17bcb5-2572-4703-8aa2-8852729991c4" providerId="ADAL" clId="{972B19D9-ED85-482E-ADFF-D252862B9BE1}" dt="2023-09-25T15:11:53.255" v="632" actId="26606"/>
          <ac:spMkLst>
            <pc:docMk/>
            <pc:sldMk cId="634371963" sldId="303"/>
            <ac:spMk id="1038" creationId="{DD3981AC-7B61-4947-BCF3-F7AA7FA385B9}"/>
          </ac:spMkLst>
        </pc:spChg>
        <pc:picChg chg="add mod ord">
          <ac:chgData name="Barnes, Marvin W. (MSFC-ER64)" userId="6f17bcb5-2572-4703-8aa2-8852729991c4" providerId="ADAL" clId="{972B19D9-ED85-482E-ADFF-D252862B9BE1}" dt="2023-09-25T15:11:53.255" v="632" actId="26606"/>
          <ac:picMkLst>
            <pc:docMk/>
            <pc:sldMk cId="634371963" sldId="303"/>
            <ac:picMk id="1026" creationId="{81C1308B-931D-ADA9-6CD5-9EB8ADAACA28}"/>
          </ac:picMkLst>
        </pc:picChg>
      </pc:sldChg>
      <pc:sldChg chg="addSp delSp modSp new mod ord modNotesTx">
        <pc:chgData name="Barnes, Marvin W. (MSFC-ER64)" userId="6f17bcb5-2572-4703-8aa2-8852729991c4" providerId="ADAL" clId="{972B19D9-ED85-482E-ADFF-D252862B9BE1}" dt="2023-10-02T18:44:14.095" v="3065"/>
        <pc:sldMkLst>
          <pc:docMk/>
          <pc:sldMk cId="744814391" sldId="304"/>
        </pc:sldMkLst>
        <pc:spChg chg="mod">
          <ac:chgData name="Barnes, Marvin W. (MSFC-ER64)" userId="6f17bcb5-2572-4703-8aa2-8852729991c4" providerId="ADAL" clId="{972B19D9-ED85-482E-ADFF-D252862B9BE1}" dt="2023-09-25T16:14:51.164" v="1148" actId="122"/>
          <ac:spMkLst>
            <pc:docMk/>
            <pc:sldMk cId="744814391" sldId="304"/>
            <ac:spMk id="2" creationId="{E4F5B048-6EF0-9A32-4E20-085394B914AD}"/>
          </ac:spMkLst>
        </pc:spChg>
        <pc:spChg chg="del">
          <ac:chgData name="Barnes, Marvin W. (MSFC-ER64)" userId="6f17bcb5-2572-4703-8aa2-8852729991c4" providerId="ADAL" clId="{972B19D9-ED85-482E-ADFF-D252862B9BE1}" dt="2023-09-25T16:09:01.921" v="1081" actId="22"/>
          <ac:spMkLst>
            <pc:docMk/>
            <pc:sldMk cId="744814391" sldId="304"/>
            <ac:spMk id="3" creationId="{2C9A7BE2-B824-ECA6-7C8F-79E2AD6DEA7A}"/>
          </ac:spMkLst>
        </pc:spChg>
        <pc:spChg chg="add del mod">
          <ac:chgData name="Barnes, Marvin W. (MSFC-ER64)" userId="6f17bcb5-2572-4703-8aa2-8852729991c4" providerId="ADAL" clId="{972B19D9-ED85-482E-ADFF-D252862B9BE1}" dt="2023-09-25T16:14:42.191" v="1147" actId="478"/>
          <ac:spMkLst>
            <pc:docMk/>
            <pc:sldMk cId="744814391" sldId="304"/>
            <ac:spMk id="17" creationId="{9FD69978-703C-D81E-4555-CF80A13542F9}"/>
          </ac:spMkLst>
        </pc:spChg>
        <pc:spChg chg="add mod">
          <ac:chgData name="Barnes, Marvin W. (MSFC-ER64)" userId="6f17bcb5-2572-4703-8aa2-8852729991c4" providerId="ADAL" clId="{972B19D9-ED85-482E-ADFF-D252862B9BE1}" dt="2023-10-02T15:08:11.213" v="1567" actId="20577"/>
          <ac:spMkLst>
            <pc:docMk/>
            <pc:sldMk cId="744814391" sldId="304"/>
            <ac:spMk id="19" creationId="{A1B49AFC-1713-E3AE-315A-9212D8CF82E0}"/>
          </ac:spMkLst>
        </pc:spChg>
        <pc:picChg chg="add mod">
          <ac:chgData name="Barnes, Marvin W. (MSFC-ER64)" userId="6f17bcb5-2572-4703-8aa2-8852729991c4" providerId="ADAL" clId="{972B19D9-ED85-482E-ADFF-D252862B9BE1}" dt="2023-09-25T16:15:35.267" v="1152" actId="1076"/>
          <ac:picMkLst>
            <pc:docMk/>
            <pc:sldMk cId="744814391" sldId="304"/>
            <ac:picMk id="5" creationId="{773AC8AF-C868-6140-D9EF-3307E9204FF5}"/>
          </ac:picMkLst>
        </pc:picChg>
        <pc:picChg chg="add mod ord">
          <ac:chgData name="Barnes, Marvin W. (MSFC-ER64)" userId="6f17bcb5-2572-4703-8aa2-8852729991c4" providerId="ADAL" clId="{972B19D9-ED85-482E-ADFF-D252862B9BE1}" dt="2023-09-25T16:13:52.199" v="1140" actId="1076"/>
          <ac:picMkLst>
            <pc:docMk/>
            <pc:sldMk cId="744814391" sldId="304"/>
            <ac:picMk id="7" creationId="{A92C5CEF-CF6D-8692-626A-B5B70D889D67}"/>
          </ac:picMkLst>
        </pc:picChg>
        <pc:picChg chg="add mod">
          <ac:chgData name="Barnes, Marvin W. (MSFC-ER64)" userId="6f17bcb5-2572-4703-8aa2-8852729991c4" providerId="ADAL" clId="{972B19D9-ED85-482E-ADFF-D252862B9BE1}" dt="2023-09-25T16:14:07.426" v="1144" actId="1076"/>
          <ac:picMkLst>
            <pc:docMk/>
            <pc:sldMk cId="744814391" sldId="304"/>
            <ac:picMk id="9" creationId="{F4C64D83-88B4-A515-A838-B730B54644F2}"/>
          </ac:picMkLst>
        </pc:picChg>
        <pc:picChg chg="add mod">
          <ac:chgData name="Barnes, Marvin W. (MSFC-ER64)" userId="6f17bcb5-2572-4703-8aa2-8852729991c4" providerId="ADAL" clId="{972B19D9-ED85-482E-ADFF-D252862B9BE1}" dt="2023-09-25T16:15:32.706" v="1151" actId="1076"/>
          <ac:picMkLst>
            <pc:docMk/>
            <pc:sldMk cId="744814391" sldId="304"/>
            <ac:picMk id="11" creationId="{5A6FD469-50DA-D5C8-320C-0138873B0608}"/>
          </ac:picMkLst>
        </pc:picChg>
        <pc:picChg chg="add mod">
          <ac:chgData name="Barnes, Marvin W. (MSFC-ER64)" userId="6f17bcb5-2572-4703-8aa2-8852729991c4" providerId="ADAL" clId="{972B19D9-ED85-482E-ADFF-D252862B9BE1}" dt="2023-09-25T16:15:39.775" v="1153" actId="1076"/>
          <ac:picMkLst>
            <pc:docMk/>
            <pc:sldMk cId="744814391" sldId="304"/>
            <ac:picMk id="13" creationId="{4AFE4F8B-E327-CB91-EF50-4771886A251C}"/>
          </ac:picMkLst>
        </pc:picChg>
        <pc:picChg chg="add mod">
          <ac:chgData name="Barnes, Marvin W. (MSFC-ER64)" userId="6f17bcb5-2572-4703-8aa2-8852729991c4" providerId="ADAL" clId="{972B19D9-ED85-482E-ADFF-D252862B9BE1}" dt="2023-09-25T16:14:20.356" v="1146" actId="1076"/>
          <ac:picMkLst>
            <pc:docMk/>
            <pc:sldMk cId="744814391" sldId="304"/>
            <ac:picMk id="15" creationId="{9856F5B9-AABF-78DD-FA15-8288074BD24E}"/>
          </ac:picMkLst>
        </pc:picChg>
      </pc:sldChg>
      <pc:sldChg chg="addSp modSp new add del mod ord">
        <pc:chgData name="Barnes, Marvin W. (MSFC-ER64)" userId="6f17bcb5-2572-4703-8aa2-8852729991c4" providerId="ADAL" clId="{972B19D9-ED85-482E-ADFF-D252862B9BE1}" dt="2023-10-02T18:24:02.383" v="2969" actId="20577"/>
        <pc:sldMkLst>
          <pc:docMk/>
          <pc:sldMk cId="3910172436" sldId="305"/>
        </pc:sldMkLst>
        <pc:spChg chg="mod">
          <ac:chgData name="Barnes, Marvin W. (MSFC-ER64)" userId="6f17bcb5-2572-4703-8aa2-8852729991c4" providerId="ADAL" clId="{972B19D9-ED85-482E-ADFF-D252862B9BE1}" dt="2023-10-02T18:23:37.382" v="2955" actId="20577"/>
          <ac:spMkLst>
            <pc:docMk/>
            <pc:sldMk cId="3910172436" sldId="305"/>
            <ac:spMk id="2" creationId="{23978344-E0C7-A5A1-037A-498DFED5FE3D}"/>
          </ac:spMkLst>
        </pc:spChg>
        <pc:spChg chg="mod">
          <ac:chgData name="Barnes, Marvin W. (MSFC-ER64)" userId="6f17bcb5-2572-4703-8aa2-8852729991c4" providerId="ADAL" clId="{972B19D9-ED85-482E-ADFF-D252862B9BE1}" dt="2023-10-02T18:24:02.383" v="2969" actId="20577"/>
          <ac:spMkLst>
            <pc:docMk/>
            <pc:sldMk cId="3910172436" sldId="305"/>
            <ac:spMk id="3" creationId="{F04378AB-E4E4-BF36-0121-E6CA52184160}"/>
          </ac:spMkLst>
        </pc:spChg>
        <pc:picChg chg="add mod">
          <ac:chgData name="Barnes, Marvin W. (MSFC-ER64)" userId="6f17bcb5-2572-4703-8aa2-8852729991c4" providerId="ADAL" clId="{972B19D9-ED85-482E-ADFF-D252862B9BE1}" dt="2023-10-02T15:55:26.632" v="2819" actId="1076"/>
          <ac:picMkLst>
            <pc:docMk/>
            <pc:sldMk cId="3910172436" sldId="305"/>
            <ac:picMk id="4" creationId="{C9F26549-EA24-1EF6-A823-616732668610}"/>
          </ac:picMkLst>
        </pc:picChg>
        <pc:picChg chg="add mod">
          <ac:chgData name="Barnes, Marvin W. (MSFC-ER64)" userId="6f17bcb5-2572-4703-8aa2-8852729991c4" providerId="ADAL" clId="{972B19D9-ED85-482E-ADFF-D252862B9BE1}" dt="2023-10-02T15:55:21.129" v="2818" actId="1076"/>
          <ac:picMkLst>
            <pc:docMk/>
            <pc:sldMk cId="3910172436" sldId="305"/>
            <ac:picMk id="5" creationId="{3699796E-C0C5-09B4-222B-8504CB86BA80}"/>
          </ac:picMkLst>
        </pc:picChg>
      </pc:sldChg>
      <pc:sldChg chg="modSp add mod">
        <pc:chgData name="Barnes, Marvin W. (MSFC-ER64)" userId="6f17bcb5-2572-4703-8aa2-8852729991c4" providerId="ADAL" clId="{972B19D9-ED85-482E-ADFF-D252862B9BE1}" dt="2023-09-25T14:44:38.037" v="550"/>
        <pc:sldMkLst>
          <pc:docMk/>
          <pc:sldMk cId="1104962250" sldId="306"/>
        </pc:sldMkLst>
        <pc:graphicFrameChg chg="mod">
          <ac:chgData name="Barnes, Marvin W. (MSFC-ER64)" userId="6f17bcb5-2572-4703-8aa2-8852729991c4" providerId="ADAL" clId="{972B19D9-ED85-482E-ADFF-D252862B9BE1}" dt="2023-09-25T14:44:38.037" v="550"/>
          <ac:graphicFrameMkLst>
            <pc:docMk/>
            <pc:sldMk cId="1104962250" sldId="306"/>
            <ac:graphicFrameMk id="12" creationId="{D9B2EC67-AC81-8A50-AB7C-26C410D14B65}"/>
          </ac:graphicFrameMkLst>
        </pc:graphicFrameChg>
      </pc:sldChg>
      <pc:sldChg chg="addSp del delDesignElem">
        <pc:chgData name="Barnes, Marvin W. (MSFC-ER64)" userId="6f17bcb5-2572-4703-8aa2-8852729991c4" providerId="ADAL" clId="{972B19D9-ED85-482E-ADFF-D252862B9BE1}" dt="2023-09-25T14:45:11.193" v="552"/>
        <pc:sldMkLst>
          <pc:docMk/>
          <pc:sldMk cId="2465938486" sldId="307"/>
        </pc:sldMkLst>
        <pc:spChg chg="add">
          <ac:chgData name="Barnes, Marvin W. (MSFC-ER64)" userId="6f17bcb5-2572-4703-8aa2-8852729991c4" providerId="ADAL" clId="{972B19D9-ED85-482E-ADFF-D252862B9BE1}" dt="2023-09-25T14:45:11.193" v="552"/>
          <ac:spMkLst>
            <pc:docMk/>
            <pc:sldMk cId="2465938486" sldId="307"/>
            <ac:spMk id="6" creationId="{BACC6370-2D7E-4714-9D71-7542949D7D5D}"/>
          </ac:spMkLst>
        </pc:spChg>
        <pc:spChg chg="add">
          <ac:chgData name="Barnes, Marvin W. (MSFC-ER64)" userId="6f17bcb5-2572-4703-8aa2-8852729991c4" providerId="ADAL" clId="{972B19D9-ED85-482E-ADFF-D252862B9BE1}" dt="2023-09-25T14:45:11.193" v="552"/>
          <ac:spMkLst>
            <pc:docMk/>
            <pc:sldMk cId="2465938486" sldId="307"/>
            <ac:spMk id="7" creationId="{F68B3F68-107C-434F-AA38-110D5EA91B85}"/>
          </ac:spMkLst>
        </pc:spChg>
        <pc:spChg chg="add">
          <ac:chgData name="Barnes, Marvin W. (MSFC-ER64)" userId="6f17bcb5-2572-4703-8aa2-8852729991c4" providerId="ADAL" clId="{972B19D9-ED85-482E-ADFF-D252862B9BE1}" dt="2023-09-25T14:45:11.193" v="552"/>
          <ac:spMkLst>
            <pc:docMk/>
            <pc:sldMk cId="2465938486" sldId="307"/>
            <ac:spMk id="8" creationId="{AAD0DBB9-1A4B-4391-81D4-CB19F9AB918A}"/>
          </ac:spMkLst>
        </pc:spChg>
        <pc:spChg chg="add">
          <ac:chgData name="Barnes, Marvin W. (MSFC-ER64)" userId="6f17bcb5-2572-4703-8aa2-8852729991c4" providerId="ADAL" clId="{972B19D9-ED85-482E-ADFF-D252862B9BE1}" dt="2023-09-25T14:45:11.193" v="552"/>
          <ac:spMkLst>
            <pc:docMk/>
            <pc:sldMk cId="2465938486" sldId="307"/>
            <ac:spMk id="10" creationId="{063BBA22-50EA-4C4D-BE05-F1CE4E63AA56}"/>
          </ac:spMkLst>
        </pc:spChg>
      </pc:sldChg>
      <pc:sldChg chg="modSp add modNotesTx">
        <pc:chgData name="Barnes, Marvin W. (MSFC-ER64)" userId="6f17bcb5-2572-4703-8aa2-8852729991c4" providerId="ADAL" clId="{972B19D9-ED85-482E-ADFF-D252862B9BE1}" dt="2023-09-25T16:18:56.982" v="1154"/>
        <pc:sldMkLst>
          <pc:docMk/>
          <pc:sldMk cId="2588573014" sldId="307"/>
        </pc:sldMkLst>
        <pc:graphicFrameChg chg="mod">
          <ac:chgData name="Barnes, Marvin W. (MSFC-ER64)" userId="6f17bcb5-2572-4703-8aa2-8852729991c4" providerId="ADAL" clId="{972B19D9-ED85-482E-ADFF-D252862B9BE1}" dt="2023-09-25T16:18:56.982" v="1154"/>
          <ac:graphicFrameMkLst>
            <pc:docMk/>
            <pc:sldMk cId="2588573014" sldId="307"/>
            <ac:graphicFrameMk id="12" creationId="{D9B2EC67-AC81-8A50-AB7C-26C410D14B65}"/>
          </ac:graphicFrameMkLst>
        </pc:graphicFrameChg>
      </pc:sldChg>
      <pc:sldChg chg="modSp add ord">
        <pc:chgData name="Barnes, Marvin W. (MSFC-ER64)" userId="6f17bcb5-2572-4703-8aa2-8852729991c4" providerId="ADAL" clId="{972B19D9-ED85-482E-ADFF-D252862B9BE1}" dt="2023-09-25T14:56:13.560" v="580" actId="478"/>
        <pc:sldMkLst>
          <pc:docMk/>
          <pc:sldMk cId="2493828250" sldId="308"/>
        </pc:sldMkLst>
        <pc:graphicFrameChg chg="mod">
          <ac:chgData name="Barnes, Marvin W. (MSFC-ER64)" userId="6f17bcb5-2572-4703-8aa2-8852729991c4" providerId="ADAL" clId="{972B19D9-ED85-482E-ADFF-D252862B9BE1}" dt="2023-09-25T14:56:13.560" v="580" actId="478"/>
          <ac:graphicFrameMkLst>
            <pc:docMk/>
            <pc:sldMk cId="2493828250" sldId="308"/>
            <ac:graphicFrameMk id="12" creationId="{D9B2EC67-AC81-8A50-AB7C-26C410D14B65}"/>
          </ac:graphicFrameMkLst>
        </pc:graphicFrameChg>
      </pc:sldChg>
      <pc:sldChg chg="addSp modSp new mod modNotesTx">
        <pc:chgData name="Barnes, Marvin W. (MSFC-ER64)" userId="6f17bcb5-2572-4703-8aa2-8852729991c4" providerId="ADAL" clId="{972B19D9-ED85-482E-ADFF-D252862B9BE1}" dt="2023-10-02T19:35:14.335" v="3934" actId="167"/>
        <pc:sldMkLst>
          <pc:docMk/>
          <pc:sldMk cId="2419913424" sldId="309"/>
        </pc:sldMkLst>
        <pc:spChg chg="mod ord">
          <ac:chgData name="Barnes, Marvin W. (MSFC-ER64)" userId="6f17bcb5-2572-4703-8aa2-8852729991c4" providerId="ADAL" clId="{972B19D9-ED85-482E-ADFF-D252862B9BE1}" dt="2023-10-02T19:35:14.335" v="3934" actId="167"/>
          <ac:spMkLst>
            <pc:docMk/>
            <pc:sldMk cId="2419913424" sldId="309"/>
            <ac:spMk id="2" creationId="{092AF8E2-E41D-B9AC-4117-BFFD7C8D06B4}"/>
          </ac:spMkLst>
        </pc:spChg>
        <pc:spChg chg="mod">
          <ac:chgData name="Barnes, Marvin W. (MSFC-ER64)" userId="6f17bcb5-2572-4703-8aa2-8852729991c4" providerId="ADAL" clId="{972B19D9-ED85-482E-ADFF-D252862B9BE1}" dt="2023-10-02T19:34:55.451" v="3933" actId="1076"/>
          <ac:spMkLst>
            <pc:docMk/>
            <pc:sldMk cId="2419913424" sldId="309"/>
            <ac:spMk id="3" creationId="{5131C7E4-5FCA-F599-1322-70EE47F8CBB1}"/>
          </ac:spMkLst>
        </pc:spChg>
        <pc:spChg chg="add mod">
          <ac:chgData name="Barnes, Marvin W. (MSFC-ER64)" userId="6f17bcb5-2572-4703-8aa2-8852729991c4" providerId="ADAL" clId="{972B19D9-ED85-482E-ADFF-D252862B9BE1}" dt="2023-10-02T18:41:22.125" v="3054"/>
          <ac:spMkLst>
            <pc:docMk/>
            <pc:sldMk cId="2419913424" sldId="309"/>
            <ac:spMk id="5" creationId="{A5673575-BF4A-ADD9-089B-7D3ADCC6D0D4}"/>
          </ac:spMkLst>
        </pc:spChg>
        <pc:spChg chg="add mod">
          <ac:chgData name="Barnes, Marvin W. (MSFC-ER64)" userId="6f17bcb5-2572-4703-8aa2-8852729991c4" providerId="ADAL" clId="{972B19D9-ED85-482E-ADFF-D252862B9BE1}" dt="2023-10-02T19:01:56.267" v="3849"/>
          <ac:spMkLst>
            <pc:docMk/>
            <pc:sldMk cId="2419913424" sldId="309"/>
            <ac:spMk id="8" creationId="{0288201B-917B-79B7-F0AC-067FA6324BE6}"/>
          </ac:spMkLst>
        </pc:spChg>
        <pc:spChg chg="add mod">
          <ac:chgData name="Barnes, Marvin W. (MSFC-ER64)" userId="6f17bcb5-2572-4703-8aa2-8852729991c4" providerId="ADAL" clId="{972B19D9-ED85-482E-ADFF-D252862B9BE1}" dt="2023-10-02T19:19:47.175" v="3870"/>
          <ac:spMkLst>
            <pc:docMk/>
            <pc:sldMk cId="2419913424" sldId="309"/>
            <ac:spMk id="15" creationId="{1D732854-35BF-0C4B-0AEA-AE0795F3A8C7}"/>
          </ac:spMkLst>
        </pc:spChg>
        <pc:spChg chg="add mod">
          <ac:chgData name="Barnes, Marvin W. (MSFC-ER64)" userId="6f17bcb5-2572-4703-8aa2-8852729991c4" providerId="ADAL" clId="{972B19D9-ED85-482E-ADFF-D252862B9BE1}" dt="2023-10-02T19:21:22.899" v="3889"/>
          <ac:spMkLst>
            <pc:docMk/>
            <pc:sldMk cId="2419913424" sldId="309"/>
            <ac:spMk id="19" creationId="{BFAF2B04-8D97-4EC6-9DB1-414A58506A05}"/>
          </ac:spMkLst>
        </pc:spChg>
        <pc:grpChg chg="add mod">
          <ac:chgData name="Barnes, Marvin W. (MSFC-ER64)" userId="6f17bcb5-2572-4703-8aa2-8852729991c4" providerId="ADAL" clId="{972B19D9-ED85-482E-ADFF-D252862B9BE1}" dt="2023-10-02T19:02:35.993" v="3857" actId="1076"/>
          <ac:grpSpMkLst>
            <pc:docMk/>
            <pc:sldMk cId="2419913424" sldId="309"/>
            <ac:grpSpMk id="4" creationId="{EB7F8890-8532-E50E-50B9-5957C5373276}"/>
          </ac:grpSpMkLst>
        </pc:grpChg>
        <pc:grpChg chg="add mod">
          <ac:chgData name="Barnes, Marvin W. (MSFC-ER64)" userId="6f17bcb5-2572-4703-8aa2-8852729991c4" providerId="ADAL" clId="{972B19D9-ED85-482E-ADFF-D252862B9BE1}" dt="2023-10-02T19:21:42.999" v="3894" actId="1076"/>
          <ac:grpSpMkLst>
            <pc:docMk/>
            <pc:sldMk cId="2419913424" sldId="309"/>
            <ac:grpSpMk id="7" creationId="{E2E10513-3382-E484-75B4-60EC524E9A21}"/>
          </ac:grpSpMkLst>
        </pc:grpChg>
        <pc:grpChg chg="add mod">
          <ac:chgData name="Barnes, Marvin W. (MSFC-ER64)" userId="6f17bcb5-2572-4703-8aa2-8852729991c4" providerId="ADAL" clId="{972B19D9-ED85-482E-ADFF-D252862B9BE1}" dt="2023-10-02T19:21:39.800" v="3893" actId="1076"/>
          <ac:grpSpMkLst>
            <pc:docMk/>
            <pc:sldMk cId="2419913424" sldId="309"/>
            <ac:grpSpMk id="10" creationId="{57FFD659-7FFD-9475-3168-73A5BAFE4D94}"/>
          </ac:grpSpMkLst>
        </pc:grpChg>
        <pc:grpChg chg="add mod">
          <ac:chgData name="Barnes, Marvin W. (MSFC-ER64)" userId="6f17bcb5-2572-4703-8aa2-8852729991c4" providerId="ADAL" clId="{972B19D9-ED85-482E-ADFF-D252862B9BE1}" dt="2023-10-02T19:19:47.175" v="3870"/>
          <ac:grpSpMkLst>
            <pc:docMk/>
            <pc:sldMk cId="2419913424" sldId="309"/>
            <ac:grpSpMk id="11" creationId="{A5DE237F-F838-AA2F-E79E-E114424EAE5F}"/>
          </ac:grpSpMkLst>
        </pc:grpChg>
        <pc:grpChg chg="add mod">
          <ac:chgData name="Barnes, Marvin W. (MSFC-ER64)" userId="6f17bcb5-2572-4703-8aa2-8852729991c4" providerId="ADAL" clId="{972B19D9-ED85-482E-ADFF-D252862B9BE1}" dt="2023-10-02T19:19:47.175" v="3870"/>
          <ac:grpSpMkLst>
            <pc:docMk/>
            <pc:sldMk cId="2419913424" sldId="309"/>
            <ac:grpSpMk id="13" creationId="{0CF06647-B191-D71D-FC35-BEC190D526AA}"/>
          </ac:grpSpMkLst>
        </pc:grpChg>
        <pc:grpChg chg="add mod">
          <ac:chgData name="Barnes, Marvin W. (MSFC-ER64)" userId="6f17bcb5-2572-4703-8aa2-8852729991c4" providerId="ADAL" clId="{972B19D9-ED85-482E-ADFF-D252862B9BE1}" dt="2023-10-02T19:21:34.579" v="3892" actId="1076"/>
          <ac:grpSpMkLst>
            <pc:docMk/>
            <pc:sldMk cId="2419913424" sldId="309"/>
            <ac:grpSpMk id="17" creationId="{EC0A6C62-010E-6707-B422-88A8FB05F544}"/>
          </ac:grpSpMkLst>
        </pc:grpChg>
        <pc:picChg chg="add mod">
          <ac:chgData name="Barnes, Marvin W. (MSFC-ER64)" userId="6f17bcb5-2572-4703-8aa2-8852729991c4" providerId="ADAL" clId="{972B19D9-ED85-482E-ADFF-D252862B9BE1}" dt="2023-10-02T18:41:22.125" v="3054"/>
          <ac:picMkLst>
            <pc:docMk/>
            <pc:sldMk cId="2419913424" sldId="309"/>
            <ac:picMk id="6" creationId="{F680D391-2835-C652-23EB-3D5B66176CD0}"/>
          </ac:picMkLst>
        </pc:picChg>
        <pc:picChg chg="add mod">
          <ac:chgData name="Barnes, Marvin W. (MSFC-ER64)" userId="6f17bcb5-2572-4703-8aa2-8852729991c4" providerId="ADAL" clId="{972B19D9-ED85-482E-ADFF-D252862B9BE1}" dt="2023-10-02T19:01:56.267" v="3849"/>
          <ac:picMkLst>
            <pc:docMk/>
            <pc:sldMk cId="2419913424" sldId="309"/>
            <ac:picMk id="9" creationId="{75EBA56D-FE05-AEE2-188D-7718C17A1A89}"/>
          </ac:picMkLst>
        </pc:picChg>
        <pc:picChg chg="add mod">
          <ac:chgData name="Barnes, Marvin W. (MSFC-ER64)" userId="6f17bcb5-2572-4703-8aa2-8852729991c4" providerId="ADAL" clId="{972B19D9-ED85-482E-ADFF-D252862B9BE1}" dt="2023-10-02T19:19:47.175" v="3870"/>
          <ac:picMkLst>
            <pc:docMk/>
            <pc:sldMk cId="2419913424" sldId="309"/>
            <ac:picMk id="12" creationId="{0A62C203-42AB-B02F-0517-314481FF0C28}"/>
          </ac:picMkLst>
        </pc:picChg>
        <pc:picChg chg="add mod">
          <ac:chgData name="Barnes, Marvin W. (MSFC-ER64)" userId="6f17bcb5-2572-4703-8aa2-8852729991c4" providerId="ADAL" clId="{972B19D9-ED85-482E-ADFF-D252862B9BE1}" dt="2023-10-02T19:19:47.175" v="3870"/>
          <ac:picMkLst>
            <pc:docMk/>
            <pc:sldMk cId="2419913424" sldId="309"/>
            <ac:picMk id="14" creationId="{AC208E3D-D5BC-522E-067F-DC4AB22B28A8}"/>
          </ac:picMkLst>
        </pc:picChg>
        <pc:picChg chg="add mod">
          <ac:chgData name="Barnes, Marvin W. (MSFC-ER64)" userId="6f17bcb5-2572-4703-8aa2-8852729991c4" providerId="ADAL" clId="{972B19D9-ED85-482E-ADFF-D252862B9BE1}" dt="2023-10-02T19:19:47.175" v="3870"/>
          <ac:picMkLst>
            <pc:docMk/>
            <pc:sldMk cId="2419913424" sldId="309"/>
            <ac:picMk id="16" creationId="{54EAC047-F776-D469-F9CB-B642A45690D6}"/>
          </ac:picMkLst>
        </pc:picChg>
        <pc:picChg chg="add mod">
          <ac:chgData name="Barnes, Marvin W. (MSFC-ER64)" userId="6f17bcb5-2572-4703-8aa2-8852729991c4" providerId="ADAL" clId="{972B19D9-ED85-482E-ADFF-D252862B9BE1}" dt="2023-10-02T19:21:22.899" v="3889"/>
          <ac:picMkLst>
            <pc:docMk/>
            <pc:sldMk cId="2419913424" sldId="309"/>
            <ac:picMk id="18" creationId="{1FC9C6FA-23F9-F259-1DEB-A8D9483B9AD8}"/>
          </ac:picMkLst>
        </pc:picChg>
      </pc:sldChg>
      <pc:sldChg chg="addSp delSp modSp new mod setBg">
        <pc:chgData name="Barnes, Marvin W. (MSFC-ER64)" userId="6f17bcb5-2572-4703-8aa2-8852729991c4" providerId="ADAL" clId="{972B19D9-ED85-482E-ADFF-D252862B9BE1}" dt="2023-09-25T15:40:55.673" v="1023" actId="14"/>
        <pc:sldMkLst>
          <pc:docMk/>
          <pc:sldMk cId="2107668404" sldId="310"/>
        </pc:sldMkLst>
        <pc:spChg chg="mod">
          <ac:chgData name="Barnes, Marvin W. (MSFC-ER64)" userId="6f17bcb5-2572-4703-8aa2-8852729991c4" providerId="ADAL" clId="{972B19D9-ED85-482E-ADFF-D252862B9BE1}" dt="2023-09-25T15:37:45.551" v="1019" actId="26606"/>
          <ac:spMkLst>
            <pc:docMk/>
            <pc:sldMk cId="2107668404" sldId="310"/>
            <ac:spMk id="2" creationId="{F546189A-7C4C-4ED5-5047-FEC22F696116}"/>
          </ac:spMkLst>
        </pc:spChg>
        <pc:spChg chg="mod">
          <ac:chgData name="Barnes, Marvin W. (MSFC-ER64)" userId="6f17bcb5-2572-4703-8aa2-8852729991c4" providerId="ADAL" clId="{972B19D9-ED85-482E-ADFF-D252862B9BE1}" dt="2023-09-25T15:40:55.673" v="1023" actId="14"/>
          <ac:spMkLst>
            <pc:docMk/>
            <pc:sldMk cId="2107668404" sldId="310"/>
            <ac:spMk id="3" creationId="{50177954-5021-9415-FA2E-C48C0F78EA16}"/>
          </ac:spMkLst>
        </pc:spChg>
        <pc:spChg chg="add del mod">
          <ac:chgData name="Barnes, Marvin W. (MSFC-ER64)" userId="6f17bcb5-2572-4703-8aa2-8852729991c4" providerId="ADAL" clId="{972B19D9-ED85-482E-ADFF-D252862B9BE1}" dt="2023-09-25T15:37:45.551" v="1019" actId="26606"/>
          <ac:spMkLst>
            <pc:docMk/>
            <pc:sldMk cId="2107668404" sldId="310"/>
            <ac:spMk id="4" creationId="{1F54CAF1-A6F5-70C4-BE17-F8F383850DB6}"/>
          </ac:spMkLst>
        </pc:spChg>
        <pc:spChg chg="add">
          <ac:chgData name="Barnes, Marvin W. (MSFC-ER64)" userId="6f17bcb5-2572-4703-8aa2-8852729991c4" providerId="ADAL" clId="{972B19D9-ED85-482E-ADFF-D252862B9BE1}" dt="2023-09-25T15:37:45.551" v="1019" actId="26606"/>
          <ac:spMkLst>
            <pc:docMk/>
            <pc:sldMk cId="2107668404" sldId="310"/>
            <ac:spMk id="10" creationId="{F13C74B1-5B17-4795-BED0-7140497B445A}"/>
          </ac:spMkLst>
        </pc:spChg>
        <pc:spChg chg="add">
          <ac:chgData name="Barnes, Marvin W. (MSFC-ER64)" userId="6f17bcb5-2572-4703-8aa2-8852729991c4" providerId="ADAL" clId="{972B19D9-ED85-482E-ADFF-D252862B9BE1}" dt="2023-09-25T15:37:45.551" v="1019" actId="26606"/>
          <ac:spMkLst>
            <pc:docMk/>
            <pc:sldMk cId="2107668404" sldId="310"/>
            <ac:spMk id="12" creationId="{D4974D33-8DC5-464E-8C6D-BE58F0669C17}"/>
          </ac:spMkLst>
        </pc:spChg>
        <pc:picChg chg="add mod">
          <ac:chgData name="Barnes, Marvin W. (MSFC-ER64)" userId="6f17bcb5-2572-4703-8aa2-8852729991c4" providerId="ADAL" clId="{972B19D9-ED85-482E-ADFF-D252862B9BE1}" dt="2023-09-25T15:37:45.551" v="1019" actId="26606"/>
          <ac:picMkLst>
            <pc:docMk/>
            <pc:sldMk cId="2107668404" sldId="310"/>
            <ac:picMk id="5" creationId="{6BC964C9-A5A8-B22A-6647-0C3E9E55F0A7}"/>
          </ac:picMkLst>
        </pc:picChg>
      </pc:sldChg>
      <pc:sldChg chg="modSp new mod">
        <pc:chgData name="Barnes, Marvin W. (MSFC-ER64)" userId="6f17bcb5-2572-4703-8aa2-8852729991c4" providerId="ADAL" clId="{972B19D9-ED85-482E-ADFF-D252862B9BE1}" dt="2023-09-25T15:41:08.149" v="1039" actId="20577"/>
        <pc:sldMkLst>
          <pc:docMk/>
          <pc:sldMk cId="2221216674" sldId="311"/>
        </pc:sldMkLst>
        <pc:spChg chg="mod">
          <ac:chgData name="Barnes, Marvin W. (MSFC-ER64)" userId="6f17bcb5-2572-4703-8aa2-8852729991c4" providerId="ADAL" clId="{972B19D9-ED85-482E-ADFF-D252862B9BE1}" dt="2023-09-25T15:41:08.149" v="1039" actId="20577"/>
          <ac:spMkLst>
            <pc:docMk/>
            <pc:sldMk cId="2221216674" sldId="311"/>
            <ac:spMk id="2" creationId="{38F3C559-14A0-0B25-A67A-4355B8052C1F}"/>
          </ac:spMkLst>
        </pc:spChg>
      </pc:sldChg>
      <pc:sldChg chg="addSp delSp modSp new mod">
        <pc:chgData name="Barnes, Marvin W. (MSFC-ER64)" userId="6f17bcb5-2572-4703-8aa2-8852729991c4" providerId="ADAL" clId="{972B19D9-ED85-482E-ADFF-D252862B9BE1}" dt="2023-10-02T18:35:33.633" v="2978" actId="478"/>
        <pc:sldMkLst>
          <pc:docMk/>
          <pc:sldMk cId="3929341660" sldId="654"/>
        </pc:sldMkLst>
        <pc:spChg chg="mod">
          <ac:chgData name="Barnes, Marvin W. (MSFC-ER64)" userId="6f17bcb5-2572-4703-8aa2-8852729991c4" providerId="ADAL" clId="{972B19D9-ED85-482E-ADFF-D252862B9BE1}" dt="2023-09-25T15:53:28.666" v="1047" actId="20577"/>
          <ac:spMkLst>
            <pc:docMk/>
            <pc:sldMk cId="3929341660" sldId="654"/>
            <ac:spMk id="2" creationId="{E97B5BDB-45AB-0EF0-DF1C-43E21E7F9587}"/>
          </ac:spMkLst>
        </pc:spChg>
        <pc:picChg chg="add del mod">
          <ac:chgData name="Barnes, Marvin W. (MSFC-ER64)" userId="6f17bcb5-2572-4703-8aa2-8852729991c4" providerId="ADAL" clId="{972B19D9-ED85-482E-ADFF-D252862B9BE1}" dt="2023-10-02T18:35:33.633" v="2978" actId="478"/>
          <ac:picMkLst>
            <pc:docMk/>
            <pc:sldMk cId="3929341660" sldId="654"/>
            <ac:picMk id="3" creationId="{D8078F5C-2749-084B-1CA4-83B30AA36A8E}"/>
          </ac:picMkLst>
        </pc:picChg>
        <pc:picChg chg="mod">
          <ac:chgData name="Barnes, Marvin W. (MSFC-ER64)" userId="6f17bcb5-2572-4703-8aa2-8852729991c4" providerId="ADAL" clId="{972B19D9-ED85-482E-ADFF-D252862B9BE1}" dt="2023-10-02T18:35:04.578" v="2972" actId="1076"/>
          <ac:picMkLst>
            <pc:docMk/>
            <pc:sldMk cId="3929341660" sldId="654"/>
            <ac:picMk id="5" creationId="{790FB09A-55FD-B338-8401-0A74E86FA32C}"/>
          </ac:picMkLst>
        </pc:picChg>
      </pc:sldChg>
      <pc:sldChg chg="addSp delSp modSp new del mod ord chgLayout">
        <pc:chgData name="Barnes, Marvin W. (MSFC-ER64)" userId="6f17bcb5-2572-4703-8aa2-8852729991c4" providerId="ADAL" clId="{972B19D9-ED85-482E-ADFF-D252862B9BE1}" dt="2023-10-03T19:40:18.029" v="4379" actId="47"/>
        <pc:sldMkLst>
          <pc:docMk/>
          <pc:sldMk cId="2162666628" sldId="655"/>
        </pc:sldMkLst>
        <pc:spChg chg="del">
          <ac:chgData name="Barnes, Marvin W. (MSFC-ER64)" userId="6f17bcb5-2572-4703-8aa2-8852729991c4" providerId="ADAL" clId="{972B19D9-ED85-482E-ADFF-D252862B9BE1}" dt="2023-10-03T19:31:37.509" v="4231" actId="700"/>
          <ac:spMkLst>
            <pc:docMk/>
            <pc:sldMk cId="2162666628" sldId="655"/>
            <ac:spMk id="2" creationId="{54911904-35E2-A706-A58C-226DAF392809}"/>
          </ac:spMkLst>
        </pc:spChg>
        <pc:spChg chg="del">
          <ac:chgData name="Barnes, Marvin W. (MSFC-ER64)" userId="6f17bcb5-2572-4703-8aa2-8852729991c4" providerId="ADAL" clId="{972B19D9-ED85-482E-ADFF-D252862B9BE1}" dt="2023-09-25T16:06:35.538" v="1073" actId="22"/>
          <ac:spMkLst>
            <pc:docMk/>
            <pc:sldMk cId="2162666628" sldId="655"/>
            <ac:spMk id="3" creationId="{7DB9F608-5810-8458-CA60-6E6A1F1A8286}"/>
          </ac:spMkLst>
        </pc:spChg>
        <pc:spChg chg="add del mod ord">
          <ac:chgData name="Barnes, Marvin W. (MSFC-ER64)" userId="6f17bcb5-2572-4703-8aa2-8852729991c4" providerId="ADAL" clId="{972B19D9-ED85-482E-ADFF-D252862B9BE1}" dt="2023-10-03T19:31:45.956" v="4232" actId="700"/>
          <ac:spMkLst>
            <pc:docMk/>
            <pc:sldMk cId="2162666628" sldId="655"/>
            <ac:spMk id="4" creationId="{DC5DFA99-16E3-6FB6-A7D7-180DC3A353CF}"/>
          </ac:spMkLst>
        </pc:spChg>
        <pc:spChg chg="add del mod ord">
          <ac:chgData name="Barnes, Marvin W. (MSFC-ER64)" userId="6f17bcb5-2572-4703-8aa2-8852729991c4" providerId="ADAL" clId="{972B19D9-ED85-482E-ADFF-D252862B9BE1}" dt="2023-10-03T19:31:54.903" v="4233" actId="700"/>
          <ac:spMkLst>
            <pc:docMk/>
            <pc:sldMk cId="2162666628" sldId="655"/>
            <ac:spMk id="6" creationId="{9AC36BC0-6EF1-5044-3B82-D3D0F71DB4F3}"/>
          </ac:spMkLst>
        </pc:spChg>
        <pc:spChg chg="add mod ord">
          <ac:chgData name="Barnes, Marvin W. (MSFC-ER64)" userId="6f17bcb5-2572-4703-8aa2-8852729991c4" providerId="ADAL" clId="{972B19D9-ED85-482E-ADFF-D252862B9BE1}" dt="2023-10-03T19:31:54.903" v="4233" actId="700"/>
          <ac:spMkLst>
            <pc:docMk/>
            <pc:sldMk cId="2162666628" sldId="655"/>
            <ac:spMk id="9" creationId="{69C2D7CD-D8B3-71CB-AD7D-2ADA3243E2E6}"/>
          </ac:spMkLst>
        </pc:spChg>
        <pc:spChg chg="add mod">
          <ac:chgData name="Barnes, Marvin W. (MSFC-ER64)" userId="6f17bcb5-2572-4703-8aa2-8852729991c4" providerId="ADAL" clId="{972B19D9-ED85-482E-ADFF-D252862B9BE1}" dt="2023-10-03T19:38:25.916" v="4348" actId="21"/>
          <ac:spMkLst>
            <pc:docMk/>
            <pc:sldMk cId="2162666628" sldId="655"/>
            <ac:spMk id="11" creationId="{F312073C-1A60-0988-DA6C-936F05C81CD1}"/>
          </ac:spMkLst>
        </pc:spChg>
        <pc:graphicFrameChg chg="add del modGraphic">
          <ac:chgData name="Barnes, Marvin W. (MSFC-ER64)" userId="6f17bcb5-2572-4703-8aa2-8852729991c4" providerId="ADAL" clId="{972B19D9-ED85-482E-ADFF-D252862B9BE1}" dt="2023-10-02T16:08:47.216" v="2826" actId="478"/>
          <ac:graphicFrameMkLst>
            <pc:docMk/>
            <pc:sldMk cId="2162666628" sldId="655"/>
            <ac:graphicFrameMk id="4" creationId="{186C7FAC-6AE9-164B-0810-A2E89FED2C43}"/>
          </ac:graphicFrameMkLst>
        </pc:graphicFrameChg>
        <pc:picChg chg="add mod">
          <ac:chgData name="Barnes, Marvin W. (MSFC-ER64)" userId="6f17bcb5-2572-4703-8aa2-8852729991c4" providerId="ADAL" clId="{972B19D9-ED85-482E-ADFF-D252862B9BE1}" dt="2023-10-03T19:37:19.295" v="4340" actId="1076"/>
          <ac:picMkLst>
            <pc:docMk/>
            <pc:sldMk cId="2162666628" sldId="655"/>
            <ac:picMk id="3" creationId="{A89AF00C-5857-754C-75E5-46323F5D5D65}"/>
          </ac:picMkLst>
        </pc:picChg>
        <pc:picChg chg="add mod">
          <ac:chgData name="Barnes, Marvin W. (MSFC-ER64)" userId="6f17bcb5-2572-4703-8aa2-8852729991c4" providerId="ADAL" clId="{972B19D9-ED85-482E-ADFF-D252862B9BE1}" dt="2023-09-25T16:06:38.542" v="1074" actId="1076"/>
          <ac:picMkLst>
            <pc:docMk/>
            <pc:sldMk cId="2162666628" sldId="655"/>
            <ac:picMk id="5" creationId="{8AEDC8FB-6394-1A08-C7D2-AC51DD9B69D6}"/>
          </ac:picMkLst>
        </pc:picChg>
        <pc:picChg chg="add del mod ord">
          <ac:chgData name="Barnes, Marvin W. (MSFC-ER64)" userId="6f17bcb5-2572-4703-8aa2-8852729991c4" providerId="ADAL" clId="{972B19D9-ED85-482E-ADFF-D252862B9BE1}" dt="2023-10-03T19:31:59.090" v="4234" actId="478"/>
          <ac:picMkLst>
            <pc:docMk/>
            <pc:sldMk cId="2162666628" sldId="655"/>
            <ac:picMk id="7" creationId="{5F13601A-61B9-EA7A-AB5E-9FA854FA6AB5}"/>
          </ac:picMkLst>
        </pc:picChg>
        <pc:picChg chg="add mod">
          <ac:chgData name="Barnes, Marvin W. (MSFC-ER64)" userId="6f17bcb5-2572-4703-8aa2-8852729991c4" providerId="ADAL" clId="{972B19D9-ED85-482E-ADFF-D252862B9BE1}" dt="2023-09-25T16:07:02.755" v="1078" actId="1076"/>
          <ac:picMkLst>
            <pc:docMk/>
            <pc:sldMk cId="2162666628" sldId="655"/>
            <ac:picMk id="8" creationId="{9E08CA54-D87F-A0B7-2114-1216926074B9}"/>
          </ac:picMkLst>
        </pc:picChg>
      </pc:sldChg>
      <pc:sldChg chg="addSp delSp modSp add mod">
        <pc:chgData name="Barnes, Marvin W. (MSFC-ER64)" userId="6f17bcb5-2572-4703-8aa2-8852729991c4" providerId="ADAL" clId="{972B19D9-ED85-482E-ADFF-D252862B9BE1}" dt="2023-10-03T19:33:08.609" v="4283"/>
        <pc:sldMkLst>
          <pc:docMk/>
          <pc:sldMk cId="2562343028" sldId="656"/>
        </pc:sldMkLst>
        <pc:spChg chg="mod">
          <ac:chgData name="Barnes, Marvin W. (MSFC-ER64)" userId="6f17bcb5-2572-4703-8aa2-8852729991c4" providerId="ADAL" clId="{972B19D9-ED85-482E-ADFF-D252862B9BE1}" dt="2023-10-02T16:06:49.569" v="2825" actId="1076"/>
          <ac:spMkLst>
            <pc:docMk/>
            <pc:sldMk cId="2562343028" sldId="656"/>
            <ac:spMk id="2" creationId="{23978344-E0C7-A5A1-037A-498DFED5FE3D}"/>
          </ac:spMkLst>
        </pc:spChg>
        <pc:spChg chg="add del">
          <ac:chgData name="Barnes, Marvin W. (MSFC-ER64)" userId="6f17bcb5-2572-4703-8aa2-8852729991c4" providerId="ADAL" clId="{972B19D9-ED85-482E-ADFF-D252862B9BE1}" dt="2023-10-03T15:05:22.613" v="4072" actId="478"/>
          <ac:spMkLst>
            <pc:docMk/>
            <pc:sldMk cId="2562343028" sldId="656"/>
            <ac:spMk id="3" creationId="{F04378AB-E4E4-BF36-0121-E6CA52184160}"/>
          </ac:spMkLst>
        </pc:spChg>
        <pc:spChg chg="add mod">
          <ac:chgData name="Barnes, Marvin W. (MSFC-ER64)" userId="6f17bcb5-2572-4703-8aa2-8852729991c4" providerId="ADAL" clId="{972B19D9-ED85-482E-ADFF-D252862B9BE1}" dt="2023-10-02T16:06:36.359" v="2822" actId="1076"/>
          <ac:spMkLst>
            <pc:docMk/>
            <pc:sldMk cId="2562343028" sldId="656"/>
            <ac:spMk id="5" creationId="{91AF585F-F991-453B-5412-399AC266BAB5}"/>
          </ac:spMkLst>
        </pc:spChg>
        <pc:spChg chg="add mod">
          <ac:chgData name="Barnes, Marvin W. (MSFC-ER64)" userId="6f17bcb5-2572-4703-8aa2-8852729991c4" providerId="ADAL" clId="{972B19D9-ED85-482E-ADFF-D252862B9BE1}" dt="2023-10-02T16:06:36.359" v="2822" actId="1076"/>
          <ac:spMkLst>
            <pc:docMk/>
            <pc:sldMk cId="2562343028" sldId="656"/>
            <ac:spMk id="9" creationId="{554B8CDA-3D0A-CC3B-9887-68FD57E37560}"/>
          </ac:spMkLst>
        </pc:spChg>
        <pc:spChg chg="add mod">
          <ac:chgData name="Barnes, Marvin W. (MSFC-ER64)" userId="6f17bcb5-2572-4703-8aa2-8852729991c4" providerId="ADAL" clId="{972B19D9-ED85-482E-ADFF-D252862B9BE1}" dt="2023-10-02T16:06:36.359" v="2822" actId="1076"/>
          <ac:spMkLst>
            <pc:docMk/>
            <pc:sldMk cId="2562343028" sldId="656"/>
            <ac:spMk id="10" creationId="{DE28E977-D14E-E55A-98A1-041B9777C719}"/>
          </ac:spMkLst>
        </pc:spChg>
        <pc:spChg chg="add mod">
          <ac:chgData name="Barnes, Marvin W. (MSFC-ER64)" userId="6f17bcb5-2572-4703-8aa2-8852729991c4" providerId="ADAL" clId="{972B19D9-ED85-482E-ADFF-D252862B9BE1}" dt="2023-10-02T16:06:36.359" v="2822" actId="1076"/>
          <ac:spMkLst>
            <pc:docMk/>
            <pc:sldMk cId="2562343028" sldId="656"/>
            <ac:spMk id="12" creationId="{EBD7E583-07FF-8A98-F488-D277E7CC3E31}"/>
          </ac:spMkLst>
        </pc:spChg>
        <pc:spChg chg="add mod">
          <ac:chgData name="Barnes, Marvin W. (MSFC-ER64)" userId="6f17bcb5-2572-4703-8aa2-8852729991c4" providerId="ADAL" clId="{972B19D9-ED85-482E-ADFF-D252862B9BE1}" dt="2023-10-02T16:06:36.359" v="2822" actId="1076"/>
          <ac:spMkLst>
            <pc:docMk/>
            <pc:sldMk cId="2562343028" sldId="656"/>
            <ac:spMk id="15" creationId="{90CAB53B-3297-2DC9-E2C2-AD66DD85B355}"/>
          </ac:spMkLst>
        </pc:spChg>
        <pc:spChg chg="add mod">
          <ac:chgData name="Barnes, Marvin W. (MSFC-ER64)" userId="6f17bcb5-2572-4703-8aa2-8852729991c4" providerId="ADAL" clId="{972B19D9-ED85-482E-ADFF-D252862B9BE1}" dt="2023-10-02T16:06:36.359" v="2822" actId="1076"/>
          <ac:spMkLst>
            <pc:docMk/>
            <pc:sldMk cId="2562343028" sldId="656"/>
            <ac:spMk id="16" creationId="{33F4342C-3C1C-508D-462D-8F3EE7BD58AC}"/>
          </ac:spMkLst>
        </pc:spChg>
        <pc:picChg chg="del">
          <ac:chgData name="Barnes, Marvin W. (MSFC-ER64)" userId="6f17bcb5-2572-4703-8aa2-8852729991c4" providerId="ADAL" clId="{972B19D9-ED85-482E-ADFF-D252862B9BE1}" dt="2023-10-03T19:33:08.609" v="4283"/>
          <ac:picMkLst>
            <pc:docMk/>
            <pc:sldMk cId="2562343028" sldId="656"/>
            <ac:picMk id="3" creationId="{335363F9-7109-74E1-7698-6E0E24016FE4}"/>
          </ac:picMkLst>
        </pc:picChg>
        <pc:picChg chg="add mod">
          <ac:chgData name="Barnes, Marvin W. (MSFC-ER64)" userId="6f17bcb5-2572-4703-8aa2-8852729991c4" providerId="ADAL" clId="{972B19D9-ED85-482E-ADFF-D252862B9BE1}" dt="2023-10-02T16:06:36.359" v="2822" actId="1076"/>
          <ac:picMkLst>
            <pc:docMk/>
            <pc:sldMk cId="2562343028" sldId="656"/>
            <ac:picMk id="4" creationId="{D0AA61B8-B884-B6F8-77A7-FDF8715FC6CB}"/>
          </ac:picMkLst>
        </pc:picChg>
        <pc:picChg chg="add mod">
          <ac:chgData name="Barnes, Marvin W. (MSFC-ER64)" userId="6f17bcb5-2572-4703-8aa2-8852729991c4" providerId="ADAL" clId="{972B19D9-ED85-482E-ADFF-D252862B9BE1}" dt="2023-10-02T16:06:36.359" v="2822" actId="1076"/>
          <ac:picMkLst>
            <pc:docMk/>
            <pc:sldMk cId="2562343028" sldId="656"/>
            <ac:picMk id="6" creationId="{97766A1C-3DE5-1BC8-BAE6-BFD49629FFAC}"/>
          </ac:picMkLst>
        </pc:picChg>
        <pc:picChg chg="add mod">
          <ac:chgData name="Barnes, Marvin W. (MSFC-ER64)" userId="6f17bcb5-2572-4703-8aa2-8852729991c4" providerId="ADAL" clId="{972B19D9-ED85-482E-ADFF-D252862B9BE1}" dt="2023-10-02T16:06:36.359" v="2822" actId="1076"/>
          <ac:picMkLst>
            <pc:docMk/>
            <pc:sldMk cId="2562343028" sldId="656"/>
            <ac:picMk id="7" creationId="{460C92AF-F905-5286-1F76-8015EAE09EC4}"/>
          </ac:picMkLst>
        </pc:picChg>
        <pc:picChg chg="add mod">
          <ac:chgData name="Barnes, Marvin W. (MSFC-ER64)" userId="6f17bcb5-2572-4703-8aa2-8852729991c4" providerId="ADAL" clId="{972B19D9-ED85-482E-ADFF-D252862B9BE1}" dt="2023-10-02T16:06:36.359" v="2822" actId="1076"/>
          <ac:picMkLst>
            <pc:docMk/>
            <pc:sldMk cId="2562343028" sldId="656"/>
            <ac:picMk id="8" creationId="{92802FBD-585D-9FDE-9A71-8ED98CA17472}"/>
          </ac:picMkLst>
        </pc:picChg>
        <pc:picChg chg="add mod">
          <ac:chgData name="Barnes, Marvin W. (MSFC-ER64)" userId="6f17bcb5-2572-4703-8aa2-8852729991c4" providerId="ADAL" clId="{972B19D9-ED85-482E-ADFF-D252862B9BE1}" dt="2023-10-02T16:06:36.359" v="2822" actId="1076"/>
          <ac:picMkLst>
            <pc:docMk/>
            <pc:sldMk cId="2562343028" sldId="656"/>
            <ac:picMk id="11" creationId="{EEBB4246-E21F-441D-FA64-B071E6C62CE0}"/>
          </ac:picMkLst>
        </pc:picChg>
        <pc:picChg chg="add mod">
          <ac:chgData name="Barnes, Marvin W. (MSFC-ER64)" userId="6f17bcb5-2572-4703-8aa2-8852729991c4" providerId="ADAL" clId="{972B19D9-ED85-482E-ADFF-D252862B9BE1}" dt="2023-10-02T16:06:36.359" v="2822" actId="1076"/>
          <ac:picMkLst>
            <pc:docMk/>
            <pc:sldMk cId="2562343028" sldId="656"/>
            <ac:picMk id="13" creationId="{4934CC06-CB9F-7724-E98A-AF54E4BF5BFC}"/>
          </ac:picMkLst>
        </pc:picChg>
        <pc:picChg chg="add mod">
          <ac:chgData name="Barnes, Marvin W. (MSFC-ER64)" userId="6f17bcb5-2572-4703-8aa2-8852729991c4" providerId="ADAL" clId="{972B19D9-ED85-482E-ADFF-D252862B9BE1}" dt="2023-10-02T16:06:36.359" v="2822" actId="1076"/>
          <ac:picMkLst>
            <pc:docMk/>
            <pc:sldMk cId="2562343028" sldId="656"/>
            <ac:picMk id="14" creationId="{CA91DD12-C399-E8C1-9A35-0136DD001255}"/>
          </ac:picMkLst>
        </pc:picChg>
        <pc:picChg chg="add mod">
          <ac:chgData name="Barnes, Marvin W. (MSFC-ER64)" userId="6f17bcb5-2572-4703-8aa2-8852729991c4" providerId="ADAL" clId="{972B19D9-ED85-482E-ADFF-D252862B9BE1}" dt="2023-10-02T16:06:36.359" v="2822" actId="1076"/>
          <ac:picMkLst>
            <pc:docMk/>
            <pc:sldMk cId="2562343028" sldId="656"/>
            <ac:picMk id="21" creationId="{87A88ADB-4D12-BBD9-3BE2-CD33658413D4}"/>
          </ac:picMkLst>
        </pc:picChg>
        <pc:picChg chg="add mod">
          <ac:chgData name="Barnes, Marvin W. (MSFC-ER64)" userId="6f17bcb5-2572-4703-8aa2-8852729991c4" providerId="ADAL" clId="{972B19D9-ED85-482E-ADFF-D252862B9BE1}" dt="2023-10-02T16:06:36.359" v="2822" actId="1076"/>
          <ac:picMkLst>
            <pc:docMk/>
            <pc:sldMk cId="2562343028" sldId="656"/>
            <ac:picMk id="22" creationId="{F81CBEE6-1D15-ACFA-EBEE-9D0E30F448D2}"/>
          </ac:picMkLst>
        </pc:picChg>
        <pc:cxnChg chg="add mod">
          <ac:chgData name="Barnes, Marvin W. (MSFC-ER64)" userId="6f17bcb5-2572-4703-8aa2-8852729991c4" providerId="ADAL" clId="{972B19D9-ED85-482E-ADFF-D252862B9BE1}" dt="2023-10-02T16:06:36.359" v="2822" actId="1076"/>
          <ac:cxnSpMkLst>
            <pc:docMk/>
            <pc:sldMk cId="2562343028" sldId="656"/>
            <ac:cxnSpMk id="17" creationId="{4BC86F78-3462-1035-0B2E-07745820076C}"/>
          </ac:cxnSpMkLst>
        </pc:cxnChg>
        <pc:cxnChg chg="add mod">
          <ac:chgData name="Barnes, Marvin W. (MSFC-ER64)" userId="6f17bcb5-2572-4703-8aa2-8852729991c4" providerId="ADAL" clId="{972B19D9-ED85-482E-ADFF-D252862B9BE1}" dt="2023-10-02T16:06:36.359" v="2822" actId="1076"/>
          <ac:cxnSpMkLst>
            <pc:docMk/>
            <pc:sldMk cId="2562343028" sldId="656"/>
            <ac:cxnSpMk id="18" creationId="{31D135F6-D2F5-F25A-999D-6B43BDDCFA93}"/>
          </ac:cxnSpMkLst>
        </pc:cxnChg>
        <pc:cxnChg chg="add mod">
          <ac:chgData name="Barnes, Marvin W. (MSFC-ER64)" userId="6f17bcb5-2572-4703-8aa2-8852729991c4" providerId="ADAL" clId="{972B19D9-ED85-482E-ADFF-D252862B9BE1}" dt="2023-10-02T16:06:36.359" v="2822" actId="1076"/>
          <ac:cxnSpMkLst>
            <pc:docMk/>
            <pc:sldMk cId="2562343028" sldId="656"/>
            <ac:cxnSpMk id="19" creationId="{AA8B6EAF-C3A3-2367-E351-545A793B7708}"/>
          </ac:cxnSpMkLst>
        </pc:cxnChg>
        <pc:cxnChg chg="add mod">
          <ac:chgData name="Barnes, Marvin W. (MSFC-ER64)" userId="6f17bcb5-2572-4703-8aa2-8852729991c4" providerId="ADAL" clId="{972B19D9-ED85-482E-ADFF-D252862B9BE1}" dt="2023-10-02T16:06:36.359" v="2822" actId="1076"/>
          <ac:cxnSpMkLst>
            <pc:docMk/>
            <pc:sldMk cId="2562343028" sldId="656"/>
            <ac:cxnSpMk id="20" creationId="{FB5C45B1-DABA-D736-0166-C1172DB61C1E}"/>
          </ac:cxnSpMkLst>
        </pc:cxnChg>
      </pc:sldChg>
      <pc:sldChg chg="addSp delSp modSp new mod">
        <pc:chgData name="Barnes, Marvin W. (MSFC-ER64)" userId="6f17bcb5-2572-4703-8aa2-8852729991c4" providerId="ADAL" clId="{972B19D9-ED85-482E-ADFF-D252862B9BE1}" dt="2023-10-02T15:53:48.361" v="2816" actId="1076"/>
        <pc:sldMkLst>
          <pc:docMk/>
          <pc:sldMk cId="2487795374" sldId="657"/>
        </pc:sldMkLst>
        <pc:spChg chg="del mod">
          <ac:chgData name="Barnes, Marvin W. (MSFC-ER64)" userId="6f17bcb5-2572-4703-8aa2-8852729991c4" providerId="ADAL" clId="{972B19D9-ED85-482E-ADFF-D252862B9BE1}" dt="2023-10-02T15:52:49.227" v="2811" actId="478"/>
          <ac:spMkLst>
            <pc:docMk/>
            <pc:sldMk cId="2487795374" sldId="657"/>
            <ac:spMk id="2" creationId="{3B4F49A6-D6FE-8899-A443-67F1D5F8C601}"/>
          </ac:spMkLst>
        </pc:spChg>
        <pc:spChg chg="del">
          <ac:chgData name="Barnes, Marvin W. (MSFC-ER64)" userId="6f17bcb5-2572-4703-8aa2-8852729991c4" providerId="ADAL" clId="{972B19D9-ED85-482E-ADFF-D252862B9BE1}" dt="2023-10-02T15:52:56.255" v="2812" actId="478"/>
          <ac:spMkLst>
            <pc:docMk/>
            <pc:sldMk cId="2487795374" sldId="657"/>
            <ac:spMk id="3" creationId="{AFF5E9D2-8636-4E79-1CC6-5E20EB2FF14A}"/>
          </ac:spMkLst>
        </pc:spChg>
        <pc:spChg chg="mod">
          <ac:chgData name="Barnes, Marvin W. (MSFC-ER64)" userId="6f17bcb5-2572-4703-8aa2-8852729991c4" providerId="ADAL" clId="{972B19D9-ED85-482E-ADFF-D252862B9BE1}" dt="2023-10-02T15:53:22.502" v="2815" actId="1076"/>
          <ac:spMkLst>
            <pc:docMk/>
            <pc:sldMk cId="2487795374" sldId="657"/>
            <ac:spMk id="6" creationId="{CF3DAC91-8612-93AB-7312-D12E7257EF73}"/>
          </ac:spMkLst>
        </pc:spChg>
        <pc:spChg chg="mod">
          <ac:chgData name="Barnes, Marvin W. (MSFC-ER64)" userId="6f17bcb5-2572-4703-8aa2-8852729991c4" providerId="ADAL" clId="{972B19D9-ED85-482E-ADFF-D252862B9BE1}" dt="2023-10-02T15:53:22.502" v="2815" actId="1076"/>
          <ac:spMkLst>
            <pc:docMk/>
            <pc:sldMk cId="2487795374" sldId="657"/>
            <ac:spMk id="7" creationId="{FB05675D-B937-24E9-CC80-610F3A6510C1}"/>
          </ac:spMkLst>
        </pc:spChg>
        <pc:spChg chg="add mod">
          <ac:chgData name="Barnes, Marvin W. (MSFC-ER64)" userId="6f17bcb5-2572-4703-8aa2-8852729991c4" providerId="ADAL" clId="{972B19D9-ED85-482E-ADFF-D252862B9BE1}" dt="2023-10-02T15:53:48.361" v="2816" actId="1076"/>
          <ac:spMkLst>
            <pc:docMk/>
            <pc:sldMk cId="2487795374" sldId="657"/>
            <ac:spMk id="10" creationId="{0B8DD879-9EA0-81E6-CA60-B41CEB8B1A2A}"/>
          </ac:spMkLst>
        </pc:spChg>
        <pc:spChg chg="add mod">
          <ac:chgData name="Barnes, Marvin W. (MSFC-ER64)" userId="6f17bcb5-2572-4703-8aa2-8852729991c4" providerId="ADAL" clId="{972B19D9-ED85-482E-ADFF-D252862B9BE1}" dt="2023-10-02T15:53:07.679" v="2813" actId="1076"/>
          <ac:spMkLst>
            <pc:docMk/>
            <pc:sldMk cId="2487795374" sldId="657"/>
            <ac:spMk id="11" creationId="{C0D1D0D1-19D0-4587-0C4C-BD162EAF36E1}"/>
          </ac:spMkLst>
        </pc:spChg>
        <pc:spChg chg="add mod">
          <ac:chgData name="Barnes, Marvin W. (MSFC-ER64)" userId="6f17bcb5-2572-4703-8aa2-8852729991c4" providerId="ADAL" clId="{972B19D9-ED85-482E-ADFF-D252862B9BE1}" dt="2023-10-02T15:53:16.553" v="2814" actId="1076"/>
          <ac:spMkLst>
            <pc:docMk/>
            <pc:sldMk cId="2487795374" sldId="657"/>
            <ac:spMk id="12" creationId="{5C45A10B-8F00-C3D0-4DE3-52D54A289FBD}"/>
          </ac:spMkLst>
        </pc:spChg>
        <pc:grpChg chg="add mod">
          <ac:chgData name="Barnes, Marvin W. (MSFC-ER64)" userId="6f17bcb5-2572-4703-8aa2-8852729991c4" providerId="ADAL" clId="{972B19D9-ED85-482E-ADFF-D252862B9BE1}" dt="2023-10-02T15:53:22.502" v="2815" actId="1076"/>
          <ac:grpSpMkLst>
            <pc:docMk/>
            <pc:sldMk cId="2487795374" sldId="657"/>
            <ac:grpSpMk id="4" creationId="{78365483-826F-1139-C056-A2AC20CD1183}"/>
          </ac:grpSpMkLst>
        </pc:grpChg>
        <pc:grpChg chg="mod">
          <ac:chgData name="Barnes, Marvin W. (MSFC-ER64)" userId="6f17bcb5-2572-4703-8aa2-8852729991c4" providerId="ADAL" clId="{972B19D9-ED85-482E-ADFF-D252862B9BE1}" dt="2023-10-02T15:53:22.502" v="2815" actId="1076"/>
          <ac:grpSpMkLst>
            <pc:docMk/>
            <pc:sldMk cId="2487795374" sldId="657"/>
            <ac:grpSpMk id="5" creationId="{4D3B9502-761D-A088-E58B-2AD8801088CB}"/>
          </ac:grpSpMkLst>
        </pc:grpChg>
        <pc:picChg chg="mod">
          <ac:chgData name="Barnes, Marvin W. (MSFC-ER64)" userId="6f17bcb5-2572-4703-8aa2-8852729991c4" providerId="ADAL" clId="{972B19D9-ED85-482E-ADFF-D252862B9BE1}" dt="2023-10-02T15:53:22.502" v="2815" actId="1076"/>
          <ac:picMkLst>
            <pc:docMk/>
            <pc:sldMk cId="2487795374" sldId="657"/>
            <ac:picMk id="8" creationId="{DF2AD9A9-5913-D34A-093D-D23B1DF0DFE5}"/>
          </ac:picMkLst>
        </pc:picChg>
        <pc:picChg chg="mod">
          <ac:chgData name="Barnes, Marvin W. (MSFC-ER64)" userId="6f17bcb5-2572-4703-8aa2-8852729991c4" providerId="ADAL" clId="{972B19D9-ED85-482E-ADFF-D252862B9BE1}" dt="2023-10-02T15:53:22.502" v="2815" actId="1076"/>
          <ac:picMkLst>
            <pc:docMk/>
            <pc:sldMk cId="2487795374" sldId="657"/>
            <ac:picMk id="9" creationId="{25F798EA-8E15-C346-D6C5-D5F26A95A0C2}"/>
          </ac:picMkLst>
        </pc:picChg>
      </pc:sldChg>
      <pc:sldChg chg="addSp delSp modSp new mod setBg">
        <pc:chgData name="Barnes, Marvin W. (MSFC-ER64)" userId="6f17bcb5-2572-4703-8aa2-8852729991c4" providerId="ADAL" clId="{972B19D9-ED85-482E-ADFF-D252862B9BE1}" dt="2023-10-03T19:36:24.032" v="4339" actId="26606"/>
        <pc:sldMkLst>
          <pc:docMk/>
          <pc:sldMk cId="593552210" sldId="658"/>
        </pc:sldMkLst>
        <pc:spChg chg="mod ord">
          <ac:chgData name="Barnes, Marvin W. (MSFC-ER64)" userId="6f17bcb5-2572-4703-8aa2-8852729991c4" providerId="ADAL" clId="{972B19D9-ED85-482E-ADFF-D252862B9BE1}" dt="2023-10-03T19:36:24.032" v="4339" actId="26606"/>
          <ac:spMkLst>
            <pc:docMk/>
            <pc:sldMk cId="593552210" sldId="658"/>
            <ac:spMk id="2" creationId="{B8AE4E3C-2950-43AA-F72B-D7BD96D69BAD}"/>
          </ac:spMkLst>
        </pc:spChg>
        <pc:spChg chg="add del mod">
          <ac:chgData name="Barnes, Marvin W. (MSFC-ER64)" userId="6f17bcb5-2572-4703-8aa2-8852729991c4" providerId="ADAL" clId="{972B19D9-ED85-482E-ADFF-D252862B9BE1}" dt="2023-10-03T19:35:04.542" v="4300"/>
          <ac:spMkLst>
            <pc:docMk/>
            <pc:sldMk cId="593552210" sldId="658"/>
            <ac:spMk id="3" creationId="{CD6CB7E8-5234-C3DC-A831-F4E1AC57ACD9}"/>
          </ac:spMkLst>
        </pc:spChg>
        <pc:spChg chg="add mod">
          <ac:chgData name="Barnes, Marvin W. (MSFC-ER64)" userId="6f17bcb5-2572-4703-8aa2-8852729991c4" providerId="ADAL" clId="{972B19D9-ED85-482E-ADFF-D252862B9BE1}" dt="2023-10-03T19:36:24.032" v="4339" actId="26606"/>
          <ac:spMkLst>
            <pc:docMk/>
            <pc:sldMk cId="593552210" sldId="658"/>
            <ac:spMk id="5" creationId="{1DAE9495-1D19-A176-8566-53A2FC020E64}"/>
          </ac:spMkLst>
        </pc:spChg>
        <pc:spChg chg="add del">
          <ac:chgData name="Barnes, Marvin W. (MSFC-ER64)" userId="6f17bcb5-2572-4703-8aa2-8852729991c4" providerId="ADAL" clId="{972B19D9-ED85-482E-ADFF-D252862B9BE1}" dt="2023-10-03T19:33:50.581" v="4294" actId="26606"/>
          <ac:spMkLst>
            <pc:docMk/>
            <pc:sldMk cId="593552210" sldId="658"/>
            <ac:spMk id="6" creationId="{37C89E4B-3C9F-44B9-8B86-D9E3D112D8EC}"/>
          </ac:spMkLst>
        </pc:spChg>
        <pc:spChg chg="add del">
          <ac:chgData name="Barnes, Marvin W. (MSFC-ER64)" userId="6f17bcb5-2572-4703-8aa2-8852729991c4" providerId="ADAL" clId="{972B19D9-ED85-482E-ADFF-D252862B9BE1}" dt="2023-10-03T19:34:08.184" v="4296" actId="26606"/>
          <ac:spMkLst>
            <pc:docMk/>
            <pc:sldMk cId="593552210" sldId="658"/>
            <ac:spMk id="8" creationId="{201CC55D-ED54-4C5C-95E6-10947BD1103B}"/>
          </ac:spMkLst>
        </pc:spChg>
        <pc:spChg chg="add del">
          <ac:chgData name="Barnes, Marvin W. (MSFC-ER64)" userId="6f17bcb5-2572-4703-8aa2-8852729991c4" providerId="ADAL" clId="{972B19D9-ED85-482E-ADFF-D252862B9BE1}" dt="2023-10-03T19:33:42.737" v="4292" actId="26606"/>
          <ac:spMkLst>
            <pc:docMk/>
            <pc:sldMk cId="593552210" sldId="658"/>
            <ac:spMk id="9" creationId="{F13C74B1-5B17-4795-BED0-7140497B445A}"/>
          </ac:spMkLst>
        </pc:spChg>
        <pc:spChg chg="add del">
          <ac:chgData name="Barnes, Marvin W. (MSFC-ER64)" userId="6f17bcb5-2572-4703-8aa2-8852729991c4" providerId="ADAL" clId="{972B19D9-ED85-482E-ADFF-D252862B9BE1}" dt="2023-10-03T19:33:42.737" v="4292" actId="26606"/>
          <ac:spMkLst>
            <pc:docMk/>
            <pc:sldMk cId="593552210" sldId="658"/>
            <ac:spMk id="11" creationId="{D4974D33-8DC5-464E-8C6D-BE58F0669C17}"/>
          </ac:spMkLst>
        </pc:spChg>
        <pc:spChg chg="add">
          <ac:chgData name="Barnes, Marvin W. (MSFC-ER64)" userId="6f17bcb5-2572-4703-8aa2-8852729991c4" providerId="ADAL" clId="{972B19D9-ED85-482E-ADFF-D252862B9BE1}" dt="2023-10-03T19:36:24.032" v="4339" actId="26606"/>
          <ac:spMkLst>
            <pc:docMk/>
            <pc:sldMk cId="593552210" sldId="658"/>
            <ac:spMk id="12" creationId="{D4974D33-8DC5-464E-8C6D-BE58F0669C17}"/>
          </ac:spMkLst>
        </pc:spChg>
        <pc:spChg chg="add">
          <ac:chgData name="Barnes, Marvin W. (MSFC-ER64)" userId="6f17bcb5-2572-4703-8aa2-8852729991c4" providerId="ADAL" clId="{972B19D9-ED85-482E-ADFF-D252862B9BE1}" dt="2023-10-03T19:36:24.032" v="4339" actId="26606"/>
          <ac:spMkLst>
            <pc:docMk/>
            <pc:sldMk cId="593552210" sldId="658"/>
            <ac:spMk id="14" creationId="{F13C74B1-5B17-4795-BED0-7140497B445A}"/>
          </ac:spMkLst>
        </pc:spChg>
        <pc:spChg chg="add del">
          <ac:chgData name="Barnes, Marvin W. (MSFC-ER64)" userId="6f17bcb5-2572-4703-8aa2-8852729991c4" providerId="ADAL" clId="{972B19D9-ED85-482E-ADFF-D252862B9BE1}" dt="2023-10-03T19:34:08.184" v="4296" actId="26606"/>
          <ac:spMkLst>
            <pc:docMk/>
            <pc:sldMk cId="593552210" sldId="658"/>
            <ac:spMk id="15" creationId="{3873B707-463F-40B0-8227-E8CC6C67EB25}"/>
          </ac:spMkLst>
        </pc:spChg>
        <pc:spChg chg="add del">
          <ac:chgData name="Barnes, Marvin W. (MSFC-ER64)" userId="6f17bcb5-2572-4703-8aa2-8852729991c4" providerId="ADAL" clId="{972B19D9-ED85-482E-ADFF-D252862B9BE1}" dt="2023-10-03T19:34:08.184" v="4296" actId="26606"/>
          <ac:spMkLst>
            <pc:docMk/>
            <pc:sldMk cId="593552210" sldId="658"/>
            <ac:spMk id="17" creationId="{C13237C8-E62C-4F0D-A318-BD6FB6C2D138}"/>
          </ac:spMkLst>
        </pc:spChg>
        <pc:spChg chg="add del">
          <ac:chgData name="Barnes, Marvin W. (MSFC-ER64)" userId="6f17bcb5-2572-4703-8aa2-8852729991c4" providerId="ADAL" clId="{972B19D9-ED85-482E-ADFF-D252862B9BE1}" dt="2023-10-03T19:34:08.184" v="4296" actId="26606"/>
          <ac:spMkLst>
            <pc:docMk/>
            <pc:sldMk cId="593552210" sldId="658"/>
            <ac:spMk id="19" creationId="{19C9EAEA-39D0-4B0E-A0EB-51E7B26740B1}"/>
          </ac:spMkLst>
        </pc:spChg>
        <pc:grpChg chg="add del">
          <ac:chgData name="Barnes, Marvin W. (MSFC-ER64)" userId="6f17bcb5-2572-4703-8aa2-8852729991c4" providerId="ADAL" clId="{972B19D9-ED85-482E-ADFF-D252862B9BE1}" dt="2023-10-03T19:34:08.184" v="4296" actId="26606"/>
          <ac:grpSpMkLst>
            <pc:docMk/>
            <pc:sldMk cId="593552210" sldId="658"/>
            <ac:grpSpMk id="10" creationId="{1DE889C7-FAD6-4397-98E2-05D503484459}"/>
          </ac:grpSpMkLst>
        </pc:grpChg>
        <pc:picChg chg="add mod ord">
          <ac:chgData name="Barnes, Marvin W. (MSFC-ER64)" userId="6f17bcb5-2572-4703-8aa2-8852729991c4" providerId="ADAL" clId="{972B19D9-ED85-482E-ADFF-D252862B9BE1}" dt="2023-10-03T19:36:24.032" v="4339" actId="26606"/>
          <ac:picMkLst>
            <pc:docMk/>
            <pc:sldMk cId="593552210" sldId="658"/>
            <ac:picMk id="4" creationId="{7A2EC1D2-DE2E-8710-6265-BA717B56CDBA}"/>
          </ac:picMkLst>
        </pc:picChg>
        <pc:cxnChg chg="add del">
          <ac:chgData name="Barnes, Marvin W. (MSFC-ER64)" userId="6f17bcb5-2572-4703-8aa2-8852729991c4" providerId="ADAL" clId="{972B19D9-ED85-482E-ADFF-D252862B9BE1}" dt="2023-10-03T19:33:50.581" v="4294" actId="26606"/>
          <ac:cxnSpMkLst>
            <pc:docMk/>
            <pc:sldMk cId="593552210" sldId="658"/>
            <ac:cxnSpMk id="7" creationId="{AA2EAA10-076F-46BD-8F0F-B9A2FB77A85C}"/>
          </ac:cxnSpMkLst>
        </pc:cxnChg>
        <pc:cxnChg chg="add del">
          <ac:chgData name="Barnes, Marvin W. (MSFC-ER64)" userId="6f17bcb5-2572-4703-8aa2-8852729991c4" providerId="ADAL" clId="{972B19D9-ED85-482E-ADFF-D252862B9BE1}" dt="2023-10-03T19:33:50.581" v="4294" actId="26606"/>
          <ac:cxnSpMkLst>
            <pc:docMk/>
            <pc:sldMk cId="593552210" sldId="658"/>
            <ac:cxnSpMk id="13" creationId="{D891E407-403B-4764-86C9-33A56D3BCAA3}"/>
          </ac:cxnSpMkLst>
        </pc:cxnChg>
      </pc:sldChg>
      <pc:sldChg chg="addSp delSp modSp mod chgLayout">
        <pc:chgData name="Barnes, Marvin W. (MSFC-ER64)" userId="6f17bcb5-2572-4703-8aa2-8852729991c4" providerId="ADAL" clId="{972B19D9-ED85-482E-ADFF-D252862B9BE1}" dt="2023-10-03T20:25:34.930" v="4677" actId="20577"/>
        <pc:sldMkLst>
          <pc:docMk/>
          <pc:sldMk cId="1417817838" sldId="659"/>
        </pc:sldMkLst>
        <pc:spChg chg="del mod ord">
          <ac:chgData name="Barnes, Marvin W. (MSFC-ER64)" userId="6f17bcb5-2572-4703-8aa2-8852729991c4" providerId="ADAL" clId="{972B19D9-ED85-482E-ADFF-D252862B9BE1}" dt="2023-10-03T20:01:46.444" v="4440" actId="478"/>
          <ac:spMkLst>
            <pc:docMk/>
            <pc:sldMk cId="1417817838" sldId="659"/>
            <ac:spMk id="2" creationId="{00000000-0000-0000-0000-000000000000}"/>
          </ac:spMkLst>
        </pc:spChg>
        <pc:spChg chg="mod ord">
          <ac:chgData name="Barnes, Marvin W. (MSFC-ER64)" userId="6f17bcb5-2572-4703-8aa2-8852729991c4" providerId="ADAL" clId="{972B19D9-ED85-482E-ADFF-D252862B9BE1}" dt="2023-10-03T20:01:30.146" v="4418" actId="700"/>
          <ac:spMkLst>
            <pc:docMk/>
            <pc:sldMk cId="1417817838" sldId="659"/>
            <ac:spMk id="3" creationId="{00000000-0000-0000-0000-000000000000}"/>
          </ac:spMkLst>
        </pc:spChg>
        <pc:spChg chg="add mod ord">
          <ac:chgData name="Barnes, Marvin W. (MSFC-ER64)" userId="6f17bcb5-2572-4703-8aa2-8852729991c4" providerId="ADAL" clId="{972B19D9-ED85-482E-ADFF-D252862B9BE1}" dt="2023-10-03T20:25:34.930" v="4677" actId="20577"/>
          <ac:spMkLst>
            <pc:docMk/>
            <pc:sldMk cId="1417817838" sldId="659"/>
            <ac:spMk id="4" creationId="{FA6BC383-60BC-0286-AE57-6BF9D5F2B427}"/>
          </ac:spMkLst>
        </pc:spChg>
        <pc:spChg chg="add del mod">
          <ac:chgData name="Barnes, Marvin W. (MSFC-ER64)" userId="6f17bcb5-2572-4703-8aa2-8852729991c4" providerId="ADAL" clId="{972B19D9-ED85-482E-ADFF-D252862B9BE1}" dt="2023-10-03T20:01:49.372" v="4441" actId="478"/>
          <ac:spMkLst>
            <pc:docMk/>
            <pc:sldMk cId="1417817838" sldId="659"/>
            <ac:spMk id="7" creationId="{64D8D900-C93C-A9C0-29D8-99C5BF693A0A}"/>
          </ac:spMkLst>
        </pc:spChg>
        <pc:spChg chg="add mod">
          <ac:chgData name="Barnes, Marvin W. (MSFC-ER64)" userId="6f17bcb5-2572-4703-8aa2-8852729991c4" providerId="ADAL" clId="{972B19D9-ED85-482E-ADFF-D252862B9BE1}" dt="2023-10-03T20:04:23.704" v="4490"/>
          <ac:spMkLst>
            <pc:docMk/>
            <pc:sldMk cId="1417817838" sldId="659"/>
            <ac:spMk id="9" creationId="{5252F9E9-5872-CB7F-F1B5-677AC1C63C42}"/>
          </ac:spMkLst>
        </pc:spChg>
        <pc:spChg chg="add mod">
          <ac:chgData name="Barnes, Marvin W. (MSFC-ER64)" userId="6f17bcb5-2572-4703-8aa2-8852729991c4" providerId="ADAL" clId="{972B19D9-ED85-482E-ADFF-D252862B9BE1}" dt="2023-10-03T20:05:05.742" v="4525" actId="1035"/>
          <ac:spMkLst>
            <pc:docMk/>
            <pc:sldMk cId="1417817838" sldId="659"/>
            <ac:spMk id="10" creationId="{48E5AE67-A330-B89E-0A8E-583C91D8A66C}"/>
          </ac:spMkLst>
        </pc:spChg>
        <pc:spChg chg="add mod">
          <ac:chgData name="Barnes, Marvin W. (MSFC-ER64)" userId="6f17bcb5-2572-4703-8aa2-8852729991c4" providerId="ADAL" clId="{972B19D9-ED85-482E-ADFF-D252862B9BE1}" dt="2023-10-03T20:05:05.742" v="4525" actId="1035"/>
          <ac:spMkLst>
            <pc:docMk/>
            <pc:sldMk cId="1417817838" sldId="659"/>
            <ac:spMk id="13" creationId="{C9619AC4-EBB0-0D4A-8548-84E717C90252}"/>
          </ac:spMkLst>
        </pc:spChg>
        <pc:spChg chg="add mod">
          <ac:chgData name="Barnes, Marvin W. (MSFC-ER64)" userId="6f17bcb5-2572-4703-8aa2-8852729991c4" providerId="ADAL" clId="{972B19D9-ED85-482E-ADFF-D252862B9BE1}" dt="2023-10-03T20:04:33.089" v="4491" actId="1076"/>
          <ac:spMkLst>
            <pc:docMk/>
            <pc:sldMk cId="1417817838" sldId="659"/>
            <ac:spMk id="15" creationId="{E3EB2793-1332-DE2A-5ADA-CBB8E1615AB3}"/>
          </ac:spMkLst>
        </pc:spChg>
        <pc:spChg chg="mod">
          <ac:chgData name="Barnes, Marvin W. (MSFC-ER64)" userId="6f17bcb5-2572-4703-8aa2-8852729991c4" providerId="ADAL" clId="{972B19D9-ED85-482E-ADFF-D252862B9BE1}" dt="2023-10-03T20:25:25.286" v="4676" actId="255"/>
          <ac:spMkLst>
            <pc:docMk/>
            <pc:sldMk cId="1417817838" sldId="659"/>
            <ac:spMk id="19" creationId="{00000000-0000-0000-0000-000000000000}"/>
          </ac:spMkLst>
        </pc:spChg>
        <pc:spChg chg="mod">
          <ac:chgData name="Barnes, Marvin W. (MSFC-ER64)" userId="6f17bcb5-2572-4703-8aa2-8852729991c4" providerId="ADAL" clId="{972B19D9-ED85-482E-ADFF-D252862B9BE1}" dt="2023-10-03T20:04:20.343" v="4489" actId="1038"/>
          <ac:spMkLst>
            <pc:docMk/>
            <pc:sldMk cId="1417817838" sldId="659"/>
            <ac:spMk id="21" creationId="{5D707760-C02E-493E-9FDE-7226A1B98784}"/>
          </ac:spMkLst>
        </pc:spChg>
        <pc:spChg chg="mod">
          <ac:chgData name="Barnes, Marvin W. (MSFC-ER64)" userId="6f17bcb5-2572-4703-8aa2-8852729991c4" providerId="ADAL" clId="{972B19D9-ED85-482E-ADFF-D252862B9BE1}" dt="2023-10-03T20:04:20.343" v="4489" actId="1038"/>
          <ac:spMkLst>
            <pc:docMk/>
            <pc:sldMk cId="1417817838" sldId="659"/>
            <ac:spMk id="30" creationId="{887055D1-A5A5-4447-B5B3-F2381C978D12}"/>
          </ac:spMkLst>
        </pc:spChg>
        <pc:spChg chg="mod">
          <ac:chgData name="Barnes, Marvin W. (MSFC-ER64)" userId="6f17bcb5-2572-4703-8aa2-8852729991c4" providerId="ADAL" clId="{972B19D9-ED85-482E-ADFF-D252862B9BE1}" dt="2023-10-03T20:04:20.343" v="4489" actId="1038"/>
          <ac:spMkLst>
            <pc:docMk/>
            <pc:sldMk cId="1417817838" sldId="659"/>
            <ac:spMk id="32" creationId="{93DC605E-33FF-4FA9-AEE4-EA52BD9C6C9A}"/>
          </ac:spMkLst>
        </pc:spChg>
        <pc:spChg chg="del">
          <ac:chgData name="Barnes, Marvin W. (MSFC-ER64)" userId="6f17bcb5-2572-4703-8aa2-8852729991c4" providerId="ADAL" clId="{972B19D9-ED85-482E-ADFF-D252862B9BE1}" dt="2023-10-03T20:01:53.279" v="4442" actId="478"/>
          <ac:spMkLst>
            <pc:docMk/>
            <pc:sldMk cId="1417817838" sldId="659"/>
            <ac:spMk id="36" creationId="{30FDD954-71F0-4500-9732-C2B286A270B2}"/>
          </ac:spMkLst>
        </pc:spChg>
        <pc:spChg chg="mod">
          <ac:chgData name="Barnes, Marvin W. (MSFC-ER64)" userId="6f17bcb5-2572-4703-8aa2-8852729991c4" providerId="ADAL" clId="{972B19D9-ED85-482E-ADFF-D252862B9BE1}" dt="2023-10-03T20:04:20.343" v="4489" actId="1038"/>
          <ac:spMkLst>
            <pc:docMk/>
            <pc:sldMk cId="1417817838" sldId="659"/>
            <ac:spMk id="37" creationId="{8BDB9F7D-7155-4926-A894-AF799F3015D3}"/>
          </ac:spMkLst>
        </pc:spChg>
        <pc:spChg chg="mod">
          <ac:chgData name="Barnes, Marvin W. (MSFC-ER64)" userId="6f17bcb5-2572-4703-8aa2-8852729991c4" providerId="ADAL" clId="{972B19D9-ED85-482E-ADFF-D252862B9BE1}" dt="2023-10-03T20:04:20.343" v="4489" actId="1038"/>
          <ac:spMkLst>
            <pc:docMk/>
            <pc:sldMk cId="1417817838" sldId="659"/>
            <ac:spMk id="55" creationId="{DAF72B41-1F1E-44D6-AE79-EB409D2B4A21}"/>
          </ac:spMkLst>
        </pc:spChg>
        <pc:picChg chg="add mod">
          <ac:chgData name="Barnes, Marvin W. (MSFC-ER64)" userId="6f17bcb5-2572-4703-8aa2-8852729991c4" providerId="ADAL" clId="{972B19D9-ED85-482E-ADFF-D252862B9BE1}" dt="2023-10-03T20:05:05.742" v="4525" actId="1035"/>
          <ac:picMkLst>
            <pc:docMk/>
            <pc:sldMk cId="1417817838" sldId="659"/>
            <ac:picMk id="11" creationId="{787E0936-D38C-91A9-12BB-8CF41CEC2B1A}"/>
          </ac:picMkLst>
        </pc:picChg>
        <pc:picChg chg="add mod">
          <ac:chgData name="Barnes, Marvin W. (MSFC-ER64)" userId="6f17bcb5-2572-4703-8aa2-8852729991c4" providerId="ADAL" clId="{972B19D9-ED85-482E-ADFF-D252862B9BE1}" dt="2023-10-03T20:05:05.742" v="4525" actId="1035"/>
          <ac:picMkLst>
            <pc:docMk/>
            <pc:sldMk cId="1417817838" sldId="659"/>
            <ac:picMk id="12" creationId="{663D9EEF-C7AB-A95A-9C8E-360CE0FA5BFD}"/>
          </ac:picMkLst>
        </pc:picChg>
        <pc:picChg chg="add mod">
          <ac:chgData name="Barnes, Marvin W. (MSFC-ER64)" userId="6f17bcb5-2572-4703-8aa2-8852729991c4" providerId="ADAL" clId="{972B19D9-ED85-482E-ADFF-D252862B9BE1}" dt="2023-10-03T20:04:54.532" v="4504" actId="1035"/>
          <ac:picMkLst>
            <pc:docMk/>
            <pc:sldMk cId="1417817838" sldId="659"/>
            <ac:picMk id="14" creationId="{C3803AF3-F59C-38A3-748D-E3C0E16B0E95}"/>
          </ac:picMkLst>
        </pc:picChg>
        <pc:picChg chg="add del mod">
          <ac:chgData name="Barnes, Marvin W. (MSFC-ER64)" userId="6f17bcb5-2572-4703-8aa2-8852729991c4" providerId="ADAL" clId="{972B19D9-ED85-482E-ADFF-D252862B9BE1}" dt="2023-10-03T20:04:41.220" v="4493" actId="478"/>
          <ac:picMkLst>
            <pc:docMk/>
            <pc:sldMk cId="1417817838" sldId="659"/>
            <ac:picMk id="16" creationId="{C057171F-5809-AD9A-7807-B006DC7B4282}"/>
          </ac:picMkLst>
        </pc:picChg>
        <pc:picChg chg="add del mod">
          <ac:chgData name="Barnes, Marvin W. (MSFC-ER64)" userId="6f17bcb5-2572-4703-8aa2-8852729991c4" providerId="ADAL" clId="{972B19D9-ED85-482E-ADFF-D252862B9BE1}" dt="2023-10-03T20:04:41.220" v="4493" actId="478"/>
          <ac:picMkLst>
            <pc:docMk/>
            <pc:sldMk cId="1417817838" sldId="659"/>
            <ac:picMk id="17" creationId="{D4229C59-5F8A-3383-E639-BC8150A73667}"/>
          </ac:picMkLst>
        </pc:picChg>
        <pc:picChg chg="add mod">
          <ac:chgData name="Barnes, Marvin W. (MSFC-ER64)" userId="6f17bcb5-2572-4703-8aa2-8852729991c4" providerId="ADAL" clId="{972B19D9-ED85-482E-ADFF-D252862B9BE1}" dt="2023-10-03T20:04:23.704" v="4490"/>
          <ac:picMkLst>
            <pc:docMk/>
            <pc:sldMk cId="1417817838" sldId="659"/>
            <ac:picMk id="18" creationId="{AEF3613B-0001-CDE3-2F53-F82B82C92FD7}"/>
          </ac:picMkLst>
        </pc:picChg>
        <pc:picChg chg="add del mod">
          <ac:chgData name="Barnes, Marvin W. (MSFC-ER64)" userId="6f17bcb5-2572-4703-8aa2-8852729991c4" providerId="ADAL" clId="{972B19D9-ED85-482E-ADFF-D252862B9BE1}" dt="2023-10-03T20:04:41.220" v="4493" actId="478"/>
          <ac:picMkLst>
            <pc:docMk/>
            <pc:sldMk cId="1417817838" sldId="659"/>
            <ac:picMk id="20" creationId="{4F04EE3E-4593-9E04-6DC5-66E07A1F5F82}"/>
          </ac:picMkLst>
        </pc:picChg>
        <pc:picChg chg="mod">
          <ac:chgData name="Barnes, Marvin W. (MSFC-ER64)" userId="6f17bcb5-2572-4703-8aa2-8852729991c4" providerId="ADAL" clId="{972B19D9-ED85-482E-ADFF-D252862B9BE1}" dt="2023-10-03T20:04:20.343" v="4489" actId="1038"/>
          <ac:picMkLst>
            <pc:docMk/>
            <pc:sldMk cId="1417817838" sldId="659"/>
            <ac:picMk id="24" creationId="{66CCA7A0-152A-435C-B008-D52A56169D1C}"/>
          </ac:picMkLst>
        </pc:picChg>
        <pc:picChg chg="mod">
          <ac:chgData name="Barnes, Marvin W. (MSFC-ER64)" userId="6f17bcb5-2572-4703-8aa2-8852729991c4" providerId="ADAL" clId="{972B19D9-ED85-482E-ADFF-D252862B9BE1}" dt="2023-10-03T20:04:20.343" v="4489" actId="1038"/>
          <ac:picMkLst>
            <pc:docMk/>
            <pc:sldMk cId="1417817838" sldId="659"/>
            <ac:picMk id="29" creationId="{FBDCA0CB-D88B-4393-9DB5-016059907F19}"/>
          </ac:picMkLst>
        </pc:picChg>
        <pc:picChg chg="mod">
          <ac:chgData name="Barnes, Marvin W. (MSFC-ER64)" userId="6f17bcb5-2572-4703-8aa2-8852729991c4" providerId="ADAL" clId="{972B19D9-ED85-482E-ADFF-D252862B9BE1}" dt="2023-10-03T20:04:20.343" v="4489" actId="1038"/>
          <ac:picMkLst>
            <pc:docMk/>
            <pc:sldMk cId="1417817838" sldId="659"/>
            <ac:picMk id="31" creationId="{56B3A3B6-FC7A-43F5-9F0E-57F65CE29F84}"/>
          </ac:picMkLst>
        </pc:picChg>
        <pc:picChg chg="add mod">
          <ac:chgData name="Barnes, Marvin W. (MSFC-ER64)" userId="6f17bcb5-2572-4703-8aa2-8852729991c4" providerId="ADAL" clId="{972B19D9-ED85-482E-ADFF-D252862B9BE1}" dt="2023-10-03T20:04:33.089" v="4491" actId="1076"/>
          <ac:picMkLst>
            <pc:docMk/>
            <pc:sldMk cId="1417817838" sldId="659"/>
            <ac:picMk id="33" creationId="{D89AF2FF-55DD-C98C-4F0B-29C70B470406}"/>
          </ac:picMkLst>
        </pc:picChg>
        <pc:picChg chg="mod">
          <ac:chgData name="Barnes, Marvin W. (MSFC-ER64)" userId="6f17bcb5-2572-4703-8aa2-8852729991c4" providerId="ADAL" clId="{972B19D9-ED85-482E-ADFF-D252862B9BE1}" dt="2023-10-03T20:04:20.343" v="4489" actId="1038"/>
          <ac:picMkLst>
            <pc:docMk/>
            <pc:sldMk cId="1417817838" sldId="659"/>
            <ac:picMk id="49" creationId="{73A89998-950F-4D7C-9B7C-B5E4B84D8FBE}"/>
          </ac:picMkLst>
        </pc:picChg>
        <pc:picChg chg="mod">
          <ac:chgData name="Barnes, Marvin W. (MSFC-ER64)" userId="6f17bcb5-2572-4703-8aa2-8852729991c4" providerId="ADAL" clId="{972B19D9-ED85-482E-ADFF-D252862B9BE1}" dt="2023-10-03T20:04:20.343" v="4489" actId="1038"/>
          <ac:picMkLst>
            <pc:docMk/>
            <pc:sldMk cId="1417817838" sldId="659"/>
            <ac:picMk id="50" creationId="{B9CF37B3-797B-46E3-AB75-93AFC6A0C4A9}"/>
          </ac:picMkLst>
        </pc:picChg>
        <pc:picChg chg="mod">
          <ac:chgData name="Barnes, Marvin W. (MSFC-ER64)" userId="6f17bcb5-2572-4703-8aa2-8852729991c4" providerId="ADAL" clId="{972B19D9-ED85-482E-ADFF-D252862B9BE1}" dt="2023-10-03T20:04:20.343" v="4489" actId="1038"/>
          <ac:picMkLst>
            <pc:docMk/>
            <pc:sldMk cId="1417817838" sldId="659"/>
            <ac:picMk id="51" creationId="{D4D7B9F6-88C7-423A-B006-B466B4B09A3E}"/>
          </ac:picMkLst>
        </pc:picChg>
        <pc:picChg chg="mod">
          <ac:chgData name="Barnes, Marvin W. (MSFC-ER64)" userId="6f17bcb5-2572-4703-8aa2-8852729991c4" providerId="ADAL" clId="{972B19D9-ED85-482E-ADFF-D252862B9BE1}" dt="2023-10-03T20:04:20.343" v="4489" actId="1038"/>
          <ac:picMkLst>
            <pc:docMk/>
            <pc:sldMk cId="1417817838" sldId="659"/>
            <ac:picMk id="52" creationId="{5F8053D6-BB3A-48E1-8D9B-BEC384B5EEB8}"/>
          </ac:picMkLst>
        </pc:picChg>
        <pc:picChg chg="mod">
          <ac:chgData name="Barnes, Marvin W. (MSFC-ER64)" userId="6f17bcb5-2572-4703-8aa2-8852729991c4" providerId="ADAL" clId="{972B19D9-ED85-482E-ADFF-D252862B9BE1}" dt="2023-10-03T20:04:20.343" v="4489" actId="1038"/>
          <ac:picMkLst>
            <pc:docMk/>
            <pc:sldMk cId="1417817838" sldId="659"/>
            <ac:picMk id="53" creationId="{B6617776-8E7D-4C1A-938F-527C861B0090}"/>
          </ac:picMkLst>
        </pc:picChg>
      </pc:sldChg>
      <pc:sldChg chg="addSp delSp modSp new mod setBg">
        <pc:chgData name="Barnes, Marvin W. (MSFC-ER64)" userId="6f17bcb5-2572-4703-8aa2-8852729991c4" providerId="ADAL" clId="{972B19D9-ED85-482E-ADFF-D252862B9BE1}" dt="2023-10-03T20:54:34.163" v="4786" actId="14100"/>
        <pc:sldMkLst>
          <pc:docMk/>
          <pc:sldMk cId="3790284299" sldId="660"/>
        </pc:sldMkLst>
        <pc:spChg chg="del mod">
          <ac:chgData name="Barnes, Marvin W. (MSFC-ER64)" userId="6f17bcb5-2572-4703-8aa2-8852729991c4" providerId="ADAL" clId="{972B19D9-ED85-482E-ADFF-D252862B9BE1}" dt="2023-10-03T20:18:23.630" v="4614" actId="478"/>
          <ac:spMkLst>
            <pc:docMk/>
            <pc:sldMk cId="3790284299" sldId="660"/>
            <ac:spMk id="2" creationId="{1D713478-44B1-36D2-ED18-2C535B056D07}"/>
          </ac:spMkLst>
        </pc:spChg>
        <pc:spChg chg="del">
          <ac:chgData name="Barnes, Marvin W. (MSFC-ER64)" userId="6f17bcb5-2572-4703-8aa2-8852729991c4" providerId="ADAL" clId="{972B19D9-ED85-482E-ADFF-D252862B9BE1}" dt="2023-10-03T20:14:42.410" v="4604" actId="22"/>
          <ac:spMkLst>
            <pc:docMk/>
            <pc:sldMk cId="3790284299" sldId="660"/>
            <ac:spMk id="3" creationId="{2EDA46DA-F0B5-6FD0-C31E-667D865016DD}"/>
          </ac:spMkLst>
        </pc:spChg>
        <pc:spChg chg="add mod">
          <ac:chgData name="Barnes, Marvin W. (MSFC-ER64)" userId="6f17bcb5-2572-4703-8aa2-8852729991c4" providerId="ADAL" clId="{972B19D9-ED85-482E-ADFF-D252862B9BE1}" dt="2023-10-03T20:52:54.956" v="4778" actId="20577"/>
          <ac:spMkLst>
            <pc:docMk/>
            <pc:sldMk cId="3790284299" sldId="660"/>
            <ac:spMk id="9" creationId="{A075543F-25DE-C486-CFB3-E7C3D8D2BD8B}"/>
          </ac:spMkLst>
        </pc:spChg>
        <pc:spChg chg="add mod">
          <ac:chgData name="Barnes, Marvin W. (MSFC-ER64)" userId="6f17bcb5-2572-4703-8aa2-8852729991c4" providerId="ADAL" clId="{972B19D9-ED85-482E-ADFF-D252862B9BE1}" dt="2023-10-03T20:54:03.566" v="4784" actId="1076"/>
          <ac:spMkLst>
            <pc:docMk/>
            <pc:sldMk cId="3790284299" sldId="660"/>
            <ac:spMk id="12" creationId="{68E40D89-116E-84C6-A7D7-548210B64780}"/>
          </ac:spMkLst>
        </pc:spChg>
        <pc:spChg chg="add">
          <ac:chgData name="Barnes, Marvin W. (MSFC-ER64)" userId="6f17bcb5-2572-4703-8aa2-8852729991c4" providerId="ADAL" clId="{972B19D9-ED85-482E-ADFF-D252862B9BE1}" dt="2023-10-03T20:18:02.994" v="4612" actId="26606"/>
          <ac:spMkLst>
            <pc:docMk/>
            <pc:sldMk cId="3790284299" sldId="660"/>
            <ac:spMk id="16" creationId="{38468727-63BE-4191-B4A6-C30C82C0E986}"/>
          </ac:spMkLst>
        </pc:spChg>
        <pc:spChg chg="add">
          <ac:chgData name="Barnes, Marvin W. (MSFC-ER64)" userId="6f17bcb5-2572-4703-8aa2-8852729991c4" providerId="ADAL" clId="{972B19D9-ED85-482E-ADFF-D252862B9BE1}" dt="2023-10-03T20:18:02.994" v="4612" actId="26606"/>
          <ac:spMkLst>
            <pc:docMk/>
            <pc:sldMk cId="3790284299" sldId="660"/>
            <ac:spMk id="18" creationId="{9D355BB6-1BB8-4828-B246-CFB31742D7B8}"/>
          </ac:spMkLst>
        </pc:spChg>
        <pc:spChg chg="add">
          <ac:chgData name="Barnes, Marvin W. (MSFC-ER64)" userId="6f17bcb5-2572-4703-8aa2-8852729991c4" providerId="ADAL" clId="{972B19D9-ED85-482E-ADFF-D252862B9BE1}" dt="2023-10-03T20:18:02.994" v="4612" actId="26606"/>
          <ac:spMkLst>
            <pc:docMk/>
            <pc:sldMk cId="3790284299" sldId="660"/>
            <ac:spMk id="20" creationId="{CA52A9B9-B2B3-46F0-9D53-0EFF9905BF8F}"/>
          </ac:spMkLst>
        </pc:spChg>
        <pc:picChg chg="add del mod ord">
          <ac:chgData name="Barnes, Marvin W. (MSFC-ER64)" userId="6f17bcb5-2572-4703-8aa2-8852729991c4" providerId="ADAL" clId="{972B19D9-ED85-482E-ADFF-D252862B9BE1}" dt="2023-10-03T20:15:35.612" v="4608" actId="478"/>
          <ac:picMkLst>
            <pc:docMk/>
            <pc:sldMk cId="3790284299" sldId="660"/>
            <ac:picMk id="5" creationId="{83F827A4-8ACC-0BD8-7FA4-B58B197B8768}"/>
          </ac:picMkLst>
        </pc:picChg>
        <pc:picChg chg="add mod ord">
          <ac:chgData name="Barnes, Marvin W. (MSFC-ER64)" userId="6f17bcb5-2572-4703-8aa2-8852729991c4" providerId="ADAL" clId="{972B19D9-ED85-482E-ADFF-D252862B9BE1}" dt="2023-10-03T20:54:00.166" v="4783" actId="1076"/>
          <ac:picMkLst>
            <pc:docMk/>
            <pc:sldMk cId="3790284299" sldId="660"/>
            <ac:picMk id="7" creationId="{4A519806-E337-D0D6-90E0-4ABB2A4D5D36}"/>
          </ac:picMkLst>
        </pc:picChg>
        <pc:picChg chg="add mod">
          <ac:chgData name="Barnes, Marvin W. (MSFC-ER64)" userId="6f17bcb5-2572-4703-8aa2-8852729991c4" providerId="ADAL" clId="{972B19D9-ED85-482E-ADFF-D252862B9BE1}" dt="2023-10-03T20:18:02.994" v="4612" actId="26606"/>
          <ac:picMkLst>
            <pc:docMk/>
            <pc:sldMk cId="3790284299" sldId="660"/>
            <ac:picMk id="11" creationId="{8CE18F6D-B444-2100-E437-E89F67EF7BDA}"/>
          </ac:picMkLst>
        </pc:picChg>
        <pc:picChg chg="add del mod">
          <ac:chgData name="Barnes, Marvin W. (MSFC-ER64)" userId="6f17bcb5-2572-4703-8aa2-8852729991c4" providerId="ADAL" clId="{972B19D9-ED85-482E-ADFF-D252862B9BE1}" dt="2023-10-03T20:52:50.682" v="4770" actId="478"/>
          <ac:picMkLst>
            <pc:docMk/>
            <pc:sldMk cId="3790284299" sldId="660"/>
            <ac:picMk id="19" creationId="{6E21559A-FF2A-49FD-8383-DCED7C80F59C}"/>
          </ac:picMkLst>
        </pc:picChg>
        <pc:cxnChg chg="add mod">
          <ac:chgData name="Barnes, Marvin W. (MSFC-ER64)" userId="6f17bcb5-2572-4703-8aa2-8852729991c4" providerId="ADAL" clId="{972B19D9-ED85-482E-ADFF-D252862B9BE1}" dt="2023-10-03T20:54:34.163" v="4786" actId="14100"/>
          <ac:cxnSpMkLst>
            <pc:docMk/>
            <pc:sldMk cId="3790284299" sldId="660"/>
            <ac:cxnSpMk id="14" creationId="{5616B5C2-A4DA-80BA-29B3-9126A2805EAA}"/>
          </ac:cxnSpMkLst>
        </pc:cxnChg>
      </pc:sldChg>
      <pc:sldChg chg="modSp del mod">
        <pc:chgData name="Barnes, Marvin W. (MSFC-ER64)" userId="6f17bcb5-2572-4703-8aa2-8852729991c4" providerId="ADAL" clId="{972B19D9-ED85-482E-ADFF-D252862B9BE1}" dt="2023-10-03T20:05:16.526" v="4527" actId="47"/>
        <pc:sldMkLst>
          <pc:docMk/>
          <pc:sldMk cId="3787239853" sldId="1307"/>
        </pc:sldMkLst>
        <pc:spChg chg="mod">
          <ac:chgData name="Barnes, Marvin W. (MSFC-ER64)" userId="6f17bcb5-2572-4703-8aa2-8852729991c4" providerId="ADAL" clId="{972B19D9-ED85-482E-ADFF-D252862B9BE1}" dt="2023-10-03T20:02:26.771" v="4449" actId="1076"/>
          <ac:spMkLst>
            <pc:docMk/>
            <pc:sldMk cId="3787239853" sldId="1307"/>
            <ac:spMk id="7" creationId="{8B7C9321-6F8C-4F36-9CBE-056BD61A3685}"/>
          </ac:spMkLst>
        </pc:spChg>
        <pc:spChg chg="mod">
          <ac:chgData name="Barnes, Marvin W. (MSFC-ER64)" userId="6f17bcb5-2572-4703-8aa2-8852729991c4" providerId="ADAL" clId="{972B19D9-ED85-482E-ADFF-D252862B9BE1}" dt="2023-10-03T20:02:26.771" v="4449" actId="1076"/>
          <ac:spMkLst>
            <pc:docMk/>
            <pc:sldMk cId="3787239853" sldId="1307"/>
            <ac:spMk id="16" creationId="{3E2B86B8-7EB2-426C-BDFD-F81DCAE9E120}"/>
          </ac:spMkLst>
        </pc:spChg>
        <pc:spChg chg="mod">
          <ac:chgData name="Barnes, Marvin W. (MSFC-ER64)" userId="6f17bcb5-2572-4703-8aa2-8852729991c4" providerId="ADAL" clId="{972B19D9-ED85-482E-ADFF-D252862B9BE1}" dt="2023-10-03T20:02:26.771" v="4449" actId="1076"/>
          <ac:spMkLst>
            <pc:docMk/>
            <pc:sldMk cId="3787239853" sldId="1307"/>
            <ac:spMk id="25" creationId="{C378BB53-91D4-4D3E-B484-AFE9A5227C74}"/>
          </ac:spMkLst>
        </pc:spChg>
        <pc:spChg chg="mod">
          <ac:chgData name="Barnes, Marvin W. (MSFC-ER64)" userId="6f17bcb5-2572-4703-8aa2-8852729991c4" providerId="ADAL" clId="{972B19D9-ED85-482E-ADFF-D252862B9BE1}" dt="2023-10-03T20:02:26.771" v="4449" actId="1076"/>
          <ac:spMkLst>
            <pc:docMk/>
            <pc:sldMk cId="3787239853" sldId="1307"/>
            <ac:spMk id="27" creationId="{FAB502D3-0FE5-468F-83A7-3511C4756076}"/>
          </ac:spMkLst>
        </pc:spChg>
        <pc:picChg chg="mod">
          <ac:chgData name="Barnes, Marvin W. (MSFC-ER64)" userId="6f17bcb5-2572-4703-8aa2-8852729991c4" providerId="ADAL" clId="{972B19D9-ED85-482E-ADFF-D252862B9BE1}" dt="2023-10-03T20:02:26.771" v="4449" actId="1076"/>
          <ac:picMkLst>
            <pc:docMk/>
            <pc:sldMk cId="3787239853" sldId="1307"/>
            <ac:picMk id="3" creationId="{58C12B33-DDFE-4DAF-B505-9A1E21ADC927}"/>
          </ac:picMkLst>
        </pc:picChg>
        <pc:picChg chg="mod">
          <ac:chgData name="Barnes, Marvin W. (MSFC-ER64)" userId="6f17bcb5-2572-4703-8aa2-8852729991c4" providerId="ADAL" clId="{972B19D9-ED85-482E-ADFF-D252862B9BE1}" dt="2023-10-03T20:02:26.771" v="4449" actId="1076"/>
          <ac:picMkLst>
            <pc:docMk/>
            <pc:sldMk cId="3787239853" sldId="1307"/>
            <ac:picMk id="12" creationId="{F9B77C45-EC2D-41AE-823F-B1AD17A2E7C2}"/>
          </ac:picMkLst>
        </pc:picChg>
        <pc:picChg chg="mod">
          <ac:chgData name="Barnes, Marvin W. (MSFC-ER64)" userId="6f17bcb5-2572-4703-8aa2-8852729991c4" providerId="ADAL" clId="{972B19D9-ED85-482E-ADFF-D252862B9BE1}" dt="2023-10-03T20:02:26.771" v="4449" actId="1076"/>
          <ac:picMkLst>
            <pc:docMk/>
            <pc:sldMk cId="3787239853" sldId="1307"/>
            <ac:picMk id="13" creationId="{1FC296B1-C218-4A7D-A99F-7DBB580C0227}"/>
          </ac:picMkLst>
        </pc:picChg>
        <pc:picChg chg="mod">
          <ac:chgData name="Barnes, Marvin W. (MSFC-ER64)" userId="6f17bcb5-2572-4703-8aa2-8852729991c4" providerId="ADAL" clId="{972B19D9-ED85-482E-ADFF-D252862B9BE1}" dt="2023-10-03T20:02:26.771" v="4449" actId="1076"/>
          <ac:picMkLst>
            <pc:docMk/>
            <pc:sldMk cId="3787239853" sldId="1307"/>
            <ac:picMk id="28" creationId="{43A5956B-C32E-4D29-9E65-B317FBE0E321}"/>
          </ac:picMkLst>
        </pc:picChg>
        <pc:picChg chg="mod">
          <ac:chgData name="Barnes, Marvin W. (MSFC-ER64)" userId="6f17bcb5-2572-4703-8aa2-8852729991c4" providerId="ADAL" clId="{972B19D9-ED85-482E-ADFF-D252862B9BE1}" dt="2023-10-03T20:02:26.771" v="4449" actId="1076"/>
          <ac:picMkLst>
            <pc:docMk/>
            <pc:sldMk cId="3787239853" sldId="1307"/>
            <ac:picMk id="29" creationId="{D507620E-7D08-44DE-BD81-1FB4BFF7417C}"/>
          </ac:picMkLst>
        </pc:picChg>
        <pc:picChg chg="mod">
          <ac:chgData name="Barnes, Marvin W. (MSFC-ER64)" userId="6f17bcb5-2572-4703-8aa2-8852729991c4" providerId="ADAL" clId="{972B19D9-ED85-482E-ADFF-D252862B9BE1}" dt="2023-10-03T20:02:26.771" v="4449" actId="1076"/>
          <ac:picMkLst>
            <pc:docMk/>
            <pc:sldMk cId="3787239853" sldId="1307"/>
            <ac:picMk id="32" creationId="{A7EE789D-2853-44CF-AF33-AEAC86F08345}"/>
          </ac:picMkLst>
        </pc:picChg>
        <pc:picChg chg="mod">
          <ac:chgData name="Barnes, Marvin W. (MSFC-ER64)" userId="6f17bcb5-2572-4703-8aa2-8852729991c4" providerId="ADAL" clId="{972B19D9-ED85-482E-ADFF-D252862B9BE1}" dt="2023-10-03T20:02:26.771" v="4449" actId="1076"/>
          <ac:picMkLst>
            <pc:docMk/>
            <pc:sldMk cId="3787239853" sldId="1307"/>
            <ac:picMk id="33" creationId="{17E89912-07DB-4DC1-AA2F-4F50470448BC}"/>
          </ac:picMkLst>
        </pc:picChg>
        <pc:picChg chg="mod">
          <ac:chgData name="Barnes, Marvin W. (MSFC-ER64)" userId="6f17bcb5-2572-4703-8aa2-8852729991c4" providerId="ADAL" clId="{972B19D9-ED85-482E-ADFF-D252862B9BE1}" dt="2023-10-03T20:02:26.771" v="4449" actId="1076"/>
          <ac:picMkLst>
            <pc:docMk/>
            <pc:sldMk cId="3787239853" sldId="1307"/>
            <ac:picMk id="35" creationId="{47C621BD-FBFB-433A-9AF3-B9C9F77985F1}"/>
          </ac:picMkLst>
        </pc:picChg>
      </pc:sldChg>
      <pc:sldMasterChg chg="delSldLayout">
        <pc:chgData name="Barnes, Marvin W. (MSFC-ER64)" userId="6f17bcb5-2572-4703-8aa2-8852729991c4" providerId="ADAL" clId="{972B19D9-ED85-482E-ADFF-D252862B9BE1}" dt="2023-10-03T20:05:16.526" v="4527" actId="47"/>
        <pc:sldMasterMkLst>
          <pc:docMk/>
          <pc:sldMasterMk cId="3973662979" sldId="2147483660"/>
        </pc:sldMasterMkLst>
        <pc:sldLayoutChg chg="del">
          <pc:chgData name="Barnes, Marvin W. (MSFC-ER64)" userId="6f17bcb5-2572-4703-8aa2-8852729991c4" providerId="ADAL" clId="{972B19D9-ED85-482E-ADFF-D252862B9BE1}" dt="2023-10-03T20:05:16.526" v="4527" actId="47"/>
          <pc:sldLayoutMkLst>
            <pc:docMk/>
            <pc:sldMasterMk cId="3973662979" sldId="2147483660"/>
            <pc:sldLayoutMk cId="2761151018" sldId="2147483673"/>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ata4.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image" Target="../media/image34.png"/></Relationships>
</file>

<file path=ppt/diagrams/_rels/data6.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image" Target="../media/image3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4.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image" Target="../media/image34.png"/></Relationships>
</file>

<file path=ppt/diagrams/_rels/drawing6.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1E4F0F-C1C9-4C1B-B941-C0134E5BD700}"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35605B3D-1BA4-4850-9A8B-A999928A7AD0}">
      <dgm:prSet/>
      <dgm:spPr/>
      <dgm:t>
        <a:bodyPr/>
        <a:lstStyle/>
        <a:p>
          <a:pPr>
            <a:lnSpc>
              <a:spcPct val="100000"/>
            </a:lnSpc>
            <a:defRPr b="1"/>
          </a:pPr>
          <a:r>
            <a:rPr lang="en-US"/>
            <a:t>My Background</a:t>
          </a:r>
        </a:p>
      </dgm:t>
    </dgm:pt>
    <dgm:pt modelId="{7391C527-94DB-4AE9-842A-669771BDEA32}" type="parTrans" cxnId="{7624241E-BD16-4B0B-BD1D-91BFBE20BF96}">
      <dgm:prSet/>
      <dgm:spPr/>
      <dgm:t>
        <a:bodyPr/>
        <a:lstStyle/>
        <a:p>
          <a:endParaRPr lang="en-US"/>
        </a:p>
      </dgm:t>
    </dgm:pt>
    <dgm:pt modelId="{10F46918-1896-4C6B-AE31-E705AFE91770}" type="sibTrans" cxnId="{7624241E-BD16-4B0B-BD1D-91BFBE20BF96}">
      <dgm:prSet/>
      <dgm:spPr/>
      <dgm:t>
        <a:bodyPr/>
        <a:lstStyle/>
        <a:p>
          <a:endParaRPr lang="en-US"/>
        </a:p>
      </dgm:t>
    </dgm:pt>
    <dgm:pt modelId="{A34F3705-035F-4CD7-9B54-AEA8E0223D80}">
      <dgm:prSet/>
      <dgm:spPr/>
      <dgm:t>
        <a:bodyPr/>
        <a:lstStyle/>
        <a:p>
          <a:pPr>
            <a:lnSpc>
              <a:spcPct val="100000"/>
            </a:lnSpc>
            <a:defRPr b="1"/>
          </a:pPr>
          <a:r>
            <a:rPr lang="en-US" dirty="0"/>
            <a:t>Introduction NTP</a:t>
          </a:r>
        </a:p>
      </dgm:t>
    </dgm:pt>
    <dgm:pt modelId="{F5048AB5-70AA-46C9-9EC9-672D5FDAFFBC}" type="parTrans" cxnId="{6897A13F-4FC0-4CE9-A44C-01E737BF050E}">
      <dgm:prSet/>
      <dgm:spPr/>
      <dgm:t>
        <a:bodyPr/>
        <a:lstStyle/>
        <a:p>
          <a:endParaRPr lang="en-US"/>
        </a:p>
      </dgm:t>
    </dgm:pt>
    <dgm:pt modelId="{EC0523B2-9659-423A-995E-8D6B5451F2A5}" type="sibTrans" cxnId="{6897A13F-4FC0-4CE9-A44C-01E737BF050E}">
      <dgm:prSet/>
      <dgm:spPr/>
      <dgm:t>
        <a:bodyPr/>
        <a:lstStyle/>
        <a:p>
          <a:endParaRPr lang="en-US"/>
        </a:p>
      </dgm:t>
    </dgm:pt>
    <dgm:pt modelId="{2AD1EAC9-75D7-4F60-ABD6-1BF540BCFD1C}">
      <dgm:prSet/>
      <dgm:spPr/>
      <dgm:t>
        <a:bodyPr/>
        <a:lstStyle/>
        <a:p>
          <a:pPr>
            <a:lnSpc>
              <a:spcPct val="100000"/>
            </a:lnSpc>
            <a:defRPr b="1"/>
          </a:pPr>
          <a:r>
            <a:rPr lang="en-US" dirty="0"/>
            <a:t>Challenges</a:t>
          </a:r>
        </a:p>
      </dgm:t>
    </dgm:pt>
    <dgm:pt modelId="{276F116E-23CF-4D84-BC3B-4C3D91436195}" type="parTrans" cxnId="{2CC77F32-B096-4A47-AAA5-34D5D3D02747}">
      <dgm:prSet/>
      <dgm:spPr/>
      <dgm:t>
        <a:bodyPr/>
        <a:lstStyle/>
        <a:p>
          <a:endParaRPr lang="en-US"/>
        </a:p>
      </dgm:t>
    </dgm:pt>
    <dgm:pt modelId="{763E6E39-A14E-4194-8C2A-F097179A0F62}" type="sibTrans" cxnId="{2CC77F32-B096-4A47-AAA5-34D5D3D02747}">
      <dgm:prSet/>
      <dgm:spPr/>
      <dgm:t>
        <a:bodyPr/>
        <a:lstStyle/>
        <a:p>
          <a:endParaRPr lang="en-US"/>
        </a:p>
      </dgm:t>
    </dgm:pt>
    <dgm:pt modelId="{18EE5192-A20B-470E-8247-A1490C4D6360}">
      <dgm:prSet/>
      <dgm:spPr/>
      <dgm:t>
        <a:bodyPr/>
        <a:lstStyle/>
        <a:p>
          <a:pPr>
            <a:lnSpc>
              <a:spcPct val="100000"/>
            </a:lnSpc>
            <a:defRPr b="1"/>
          </a:pPr>
          <a:r>
            <a:rPr lang="en-US" dirty="0"/>
            <a:t>Research</a:t>
          </a:r>
        </a:p>
      </dgm:t>
    </dgm:pt>
    <dgm:pt modelId="{72CDC2EA-035F-4F7D-960B-FE8D1AF51948}" type="parTrans" cxnId="{E2279DBF-2AB4-4A8B-A368-7C128A884A69}">
      <dgm:prSet/>
      <dgm:spPr/>
      <dgm:t>
        <a:bodyPr/>
        <a:lstStyle/>
        <a:p>
          <a:endParaRPr lang="en-US"/>
        </a:p>
      </dgm:t>
    </dgm:pt>
    <dgm:pt modelId="{5530AFC0-F6CA-4F76-94A6-3CBD7C74A802}" type="sibTrans" cxnId="{E2279DBF-2AB4-4A8B-A368-7C128A884A69}">
      <dgm:prSet/>
      <dgm:spPr/>
      <dgm:t>
        <a:bodyPr/>
        <a:lstStyle/>
        <a:p>
          <a:endParaRPr lang="en-US"/>
        </a:p>
      </dgm:t>
    </dgm:pt>
    <dgm:pt modelId="{CF71789D-8098-4462-A010-6DF4B9A0778B}" type="pres">
      <dgm:prSet presAssocID="{961E4F0F-C1C9-4C1B-B941-C0134E5BD700}" presName="root" presStyleCnt="0">
        <dgm:presLayoutVars>
          <dgm:dir/>
          <dgm:resizeHandles val="exact"/>
        </dgm:presLayoutVars>
      </dgm:prSet>
      <dgm:spPr/>
    </dgm:pt>
    <dgm:pt modelId="{24EA21B8-7E35-43E1-B1D9-D2A729FD59B9}" type="pres">
      <dgm:prSet presAssocID="{35605B3D-1BA4-4850-9A8B-A999928A7AD0}" presName="compNode" presStyleCnt="0"/>
      <dgm:spPr/>
    </dgm:pt>
    <dgm:pt modelId="{F8D6FD90-C510-4B1E-A8EE-1458871AD6A4}" type="pres">
      <dgm:prSet presAssocID="{35605B3D-1BA4-4850-9A8B-A999928A7AD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lor"/>
        </a:ext>
      </dgm:extLst>
    </dgm:pt>
    <dgm:pt modelId="{DDEFE420-480C-4041-80EF-ADF73AD7659D}" type="pres">
      <dgm:prSet presAssocID="{35605B3D-1BA4-4850-9A8B-A999928A7AD0}" presName="iconSpace" presStyleCnt="0"/>
      <dgm:spPr/>
    </dgm:pt>
    <dgm:pt modelId="{74D4C3E8-E618-4898-A083-3CDE3E3C9F6A}" type="pres">
      <dgm:prSet presAssocID="{35605B3D-1BA4-4850-9A8B-A999928A7AD0}" presName="parTx" presStyleLbl="revTx" presStyleIdx="0" presStyleCnt="8">
        <dgm:presLayoutVars>
          <dgm:chMax val="0"/>
          <dgm:chPref val="0"/>
        </dgm:presLayoutVars>
      </dgm:prSet>
      <dgm:spPr/>
    </dgm:pt>
    <dgm:pt modelId="{4B16048A-8847-4115-B3B2-5AAA70C547AD}" type="pres">
      <dgm:prSet presAssocID="{35605B3D-1BA4-4850-9A8B-A999928A7AD0}" presName="txSpace" presStyleCnt="0"/>
      <dgm:spPr/>
    </dgm:pt>
    <dgm:pt modelId="{835DD932-6521-4A7C-8AC2-B2E55585D0A4}" type="pres">
      <dgm:prSet presAssocID="{35605B3D-1BA4-4850-9A8B-A999928A7AD0}" presName="desTx" presStyleLbl="revTx" presStyleIdx="1" presStyleCnt="8">
        <dgm:presLayoutVars/>
      </dgm:prSet>
      <dgm:spPr/>
    </dgm:pt>
    <dgm:pt modelId="{363FD6E5-183E-4397-822E-A5C1F10D8D5B}" type="pres">
      <dgm:prSet presAssocID="{10F46918-1896-4C6B-AE31-E705AFE91770}" presName="sibTrans" presStyleCnt="0"/>
      <dgm:spPr/>
    </dgm:pt>
    <dgm:pt modelId="{5F4BE719-CD6B-49C1-8392-2C6642946C07}" type="pres">
      <dgm:prSet presAssocID="{A34F3705-035F-4CD7-9B54-AEA8E0223D80}" presName="compNode" presStyleCnt="0"/>
      <dgm:spPr/>
    </dgm:pt>
    <dgm:pt modelId="{063CA692-08F6-467C-AC61-6B8669C1EF8C}" type="pres">
      <dgm:prSet presAssocID="{A34F3705-035F-4CD7-9B54-AEA8E0223D8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ducation"/>
        </a:ext>
      </dgm:extLst>
    </dgm:pt>
    <dgm:pt modelId="{47FEFB26-BE86-4846-B7E3-C12BCDBFBDFC}" type="pres">
      <dgm:prSet presAssocID="{A34F3705-035F-4CD7-9B54-AEA8E0223D80}" presName="iconSpace" presStyleCnt="0"/>
      <dgm:spPr/>
    </dgm:pt>
    <dgm:pt modelId="{B30DA30C-11AD-467C-996A-1A583B7E2CA7}" type="pres">
      <dgm:prSet presAssocID="{A34F3705-035F-4CD7-9B54-AEA8E0223D80}" presName="parTx" presStyleLbl="revTx" presStyleIdx="2" presStyleCnt="8">
        <dgm:presLayoutVars>
          <dgm:chMax val="0"/>
          <dgm:chPref val="0"/>
        </dgm:presLayoutVars>
      </dgm:prSet>
      <dgm:spPr/>
    </dgm:pt>
    <dgm:pt modelId="{278D2557-1E8B-4B38-B460-3B04FB5E372C}" type="pres">
      <dgm:prSet presAssocID="{A34F3705-035F-4CD7-9B54-AEA8E0223D80}" presName="txSpace" presStyleCnt="0"/>
      <dgm:spPr/>
    </dgm:pt>
    <dgm:pt modelId="{4B9D0D5C-222E-4C8B-A05D-B59FF9B5884C}" type="pres">
      <dgm:prSet presAssocID="{A34F3705-035F-4CD7-9B54-AEA8E0223D80}" presName="desTx" presStyleLbl="revTx" presStyleIdx="3" presStyleCnt="8">
        <dgm:presLayoutVars/>
      </dgm:prSet>
      <dgm:spPr/>
    </dgm:pt>
    <dgm:pt modelId="{38EEA8D8-FD22-45EE-A12F-83D78C6A7142}" type="pres">
      <dgm:prSet presAssocID="{EC0523B2-9659-423A-995E-8D6B5451F2A5}" presName="sibTrans" presStyleCnt="0"/>
      <dgm:spPr/>
    </dgm:pt>
    <dgm:pt modelId="{BB456271-F4A9-490A-A3E6-32E6D43228FC}" type="pres">
      <dgm:prSet presAssocID="{2AD1EAC9-75D7-4F60-ABD6-1BF540BCFD1C}" presName="compNode" presStyleCnt="0"/>
      <dgm:spPr/>
    </dgm:pt>
    <dgm:pt modelId="{B8230E8C-FC69-4A13-8800-C1F89E1839C4}" type="pres">
      <dgm:prSet presAssocID="{2AD1EAC9-75D7-4F60-ABD6-1BF540BCFD1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obot"/>
        </a:ext>
      </dgm:extLst>
    </dgm:pt>
    <dgm:pt modelId="{E5F84F86-FD87-4A3D-88C6-7385E6F866DC}" type="pres">
      <dgm:prSet presAssocID="{2AD1EAC9-75D7-4F60-ABD6-1BF540BCFD1C}" presName="iconSpace" presStyleCnt="0"/>
      <dgm:spPr/>
    </dgm:pt>
    <dgm:pt modelId="{85EE4469-08D9-484D-814A-DA98F86B35DA}" type="pres">
      <dgm:prSet presAssocID="{2AD1EAC9-75D7-4F60-ABD6-1BF540BCFD1C}" presName="parTx" presStyleLbl="revTx" presStyleIdx="4" presStyleCnt="8">
        <dgm:presLayoutVars>
          <dgm:chMax val="0"/>
          <dgm:chPref val="0"/>
        </dgm:presLayoutVars>
      </dgm:prSet>
      <dgm:spPr/>
    </dgm:pt>
    <dgm:pt modelId="{43BCEEA9-0A7E-4E2F-B5B4-869D31EC63F9}" type="pres">
      <dgm:prSet presAssocID="{2AD1EAC9-75D7-4F60-ABD6-1BF540BCFD1C}" presName="txSpace" presStyleCnt="0"/>
      <dgm:spPr/>
    </dgm:pt>
    <dgm:pt modelId="{CCBB38E0-1A1B-4B03-92E5-4A4D92D2F825}" type="pres">
      <dgm:prSet presAssocID="{2AD1EAC9-75D7-4F60-ABD6-1BF540BCFD1C}" presName="desTx" presStyleLbl="revTx" presStyleIdx="5" presStyleCnt="8">
        <dgm:presLayoutVars/>
      </dgm:prSet>
      <dgm:spPr/>
    </dgm:pt>
    <dgm:pt modelId="{B58B6446-A3A2-473E-89B8-7DFFCD36166B}" type="pres">
      <dgm:prSet presAssocID="{763E6E39-A14E-4194-8C2A-F097179A0F62}" presName="sibTrans" presStyleCnt="0"/>
      <dgm:spPr/>
    </dgm:pt>
    <dgm:pt modelId="{8A65CCCF-ED1B-440B-BD4A-94A12BE7275D}" type="pres">
      <dgm:prSet presAssocID="{18EE5192-A20B-470E-8247-A1490C4D6360}" presName="compNode" presStyleCnt="0"/>
      <dgm:spPr/>
    </dgm:pt>
    <dgm:pt modelId="{3527730D-C40E-4DC9-B814-4AB3E457E852}" type="pres">
      <dgm:prSet presAssocID="{18EE5192-A20B-470E-8247-A1490C4D636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ctionary Remove"/>
        </a:ext>
      </dgm:extLst>
    </dgm:pt>
    <dgm:pt modelId="{126D356D-7CF9-4F7D-9E70-CADCF6A9A5F3}" type="pres">
      <dgm:prSet presAssocID="{18EE5192-A20B-470E-8247-A1490C4D6360}" presName="iconSpace" presStyleCnt="0"/>
      <dgm:spPr/>
    </dgm:pt>
    <dgm:pt modelId="{4131D9CA-05DB-4B3F-BCF1-59E97C839BB6}" type="pres">
      <dgm:prSet presAssocID="{18EE5192-A20B-470E-8247-A1490C4D6360}" presName="parTx" presStyleLbl="revTx" presStyleIdx="6" presStyleCnt="8">
        <dgm:presLayoutVars>
          <dgm:chMax val="0"/>
          <dgm:chPref val="0"/>
        </dgm:presLayoutVars>
      </dgm:prSet>
      <dgm:spPr/>
    </dgm:pt>
    <dgm:pt modelId="{EE62F808-4EC2-48D0-A2DC-F08D11E49947}" type="pres">
      <dgm:prSet presAssocID="{18EE5192-A20B-470E-8247-A1490C4D6360}" presName="txSpace" presStyleCnt="0"/>
      <dgm:spPr/>
    </dgm:pt>
    <dgm:pt modelId="{51B70CCB-6458-4385-9BF9-6A1B40EB8672}" type="pres">
      <dgm:prSet presAssocID="{18EE5192-A20B-470E-8247-A1490C4D6360}" presName="desTx" presStyleLbl="revTx" presStyleIdx="7" presStyleCnt="8">
        <dgm:presLayoutVars/>
      </dgm:prSet>
      <dgm:spPr/>
    </dgm:pt>
  </dgm:ptLst>
  <dgm:cxnLst>
    <dgm:cxn modelId="{6FF4660B-56B0-4146-B2DB-092F50F3BCBD}" type="presOf" srcId="{2AD1EAC9-75D7-4F60-ABD6-1BF540BCFD1C}" destId="{85EE4469-08D9-484D-814A-DA98F86B35DA}" srcOrd="0" destOrd="0" presId="urn:microsoft.com/office/officeart/2018/5/layout/CenteredIconLabelDescriptionList"/>
    <dgm:cxn modelId="{7624241E-BD16-4B0B-BD1D-91BFBE20BF96}" srcId="{961E4F0F-C1C9-4C1B-B941-C0134E5BD700}" destId="{35605B3D-1BA4-4850-9A8B-A999928A7AD0}" srcOrd="0" destOrd="0" parTransId="{7391C527-94DB-4AE9-842A-669771BDEA32}" sibTransId="{10F46918-1896-4C6B-AE31-E705AFE91770}"/>
    <dgm:cxn modelId="{2CC77F32-B096-4A47-AAA5-34D5D3D02747}" srcId="{961E4F0F-C1C9-4C1B-B941-C0134E5BD700}" destId="{2AD1EAC9-75D7-4F60-ABD6-1BF540BCFD1C}" srcOrd="2" destOrd="0" parTransId="{276F116E-23CF-4D84-BC3B-4C3D91436195}" sibTransId="{763E6E39-A14E-4194-8C2A-F097179A0F62}"/>
    <dgm:cxn modelId="{3F7D073E-0507-4C63-9B79-59BEDE2B1EF4}" type="presOf" srcId="{18EE5192-A20B-470E-8247-A1490C4D6360}" destId="{4131D9CA-05DB-4B3F-BCF1-59E97C839BB6}" srcOrd="0" destOrd="0" presId="urn:microsoft.com/office/officeart/2018/5/layout/CenteredIconLabelDescriptionList"/>
    <dgm:cxn modelId="{6897A13F-4FC0-4CE9-A44C-01E737BF050E}" srcId="{961E4F0F-C1C9-4C1B-B941-C0134E5BD700}" destId="{A34F3705-035F-4CD7-9B54-AEA8E0223D80}" srcOrd="1" destOrd="0" parTransId="{F5048AB5-70AA-46C9-9EC9-672D5FDAFFBC}" sibTransId="{EC0523B2-9659-423A-995E-8D6B5451F2A5}"/>
    <dgm:cxn modelId="{92DB7342-0AC2-47D8-8667-D20C90B8E328}" type="presOf" srcId="{A34F3705-035F-4CD7-9B54-AEA8E0223D80}" destId="{B30DA30C-11AD-467C-996A-1A583B7E2CA7}" srcOrd="0" destOrd="0" presId="urn:microsoft.com/office/officeart/2018/5/layout/CenteredIconLabelDescriptionList"/>
    <dgm:cxn modelId="{E2279DBF-2AB4-4A8B-A368-7C128A884A69}" srcId="{961E4F0F-C1C9-4C1B-B941-C0134E5BD700}" destId="{18EE5192-A20B-470E-8247-A1490C4D6360}" srcOrd="3" destOrd="0" parTransId="{72CDC2EA-035F-4F7D-960B-FE8D1AF51948}" sibTransId="{5530AFC0-F6CA-4F76-94A6-3CBD7C74A802}"/>
    <dgm:cxn modelId="{79ABAAE4-0504-4CE6-9025-1C97EB5A3496}" type="presOf" srcId="{35605B3D-1BA4-4850-9A8B-A999928A7AD0}" destId="{74D4C3E8-E618-4898-A083-3CDE3E3C9F6A}" srcOrd="0" destOrd="0" presId="urn:microsoft.com/office/officeart/2018/5/layout/CenteredIconLabelDescriptionList"/>
    <dgm:cxn modelId="{378129EC-81A6-491A-A827-B350A3870769}" type="presOf" srcId="{961E4F0F-C1C9-4C1B-B941-C0134E5BD700}" destId="{CF71789D-8098-4462-A010-6DF4B9A0778B}" srcOrd="0" destOrd="0" presId="urn:microsoft.com/office/officeart/2018/5/layout/CenteredIconLabelDescriptionList"/>
    <dgm:cxn modelId="{AC9242AC-35A4-4339-9F60-1212DE1A9D23}" type="presParOf" srcId="{CF71789D-8098-4462-A010-6DF4B9A0778B}" destId="{24EA21B8-7E35-43E1-B1D9-D2A729FD59B9}" srcOrd="0" destOrd="0" presId="urn:microsoft.com/office/officeart/2018/5/layout/CenteredIconLabelDescriptionList"/>
    <dgm:cxn modelId="{27ADB145-935E-48F0-80FC-1190F87E3B99}" type="presParOf" srcId="{24EA21B8-7E35-43E1-B1D9-D2A729FD59B9}" destId="{F8D6FD90-C510-4B1E-A8EE-1458871AD6A4}" srcOrd="0" destOrd="0" presId="urn:microsoft.com/office/officeart/2018/5/layout/CenteredIconLabelDescriptionList"/>
    <dgm:cxn modelId="{E2F43329-D5A5-4E2A-AC05-6D540DEDA5C1}" type="presParOf" srcId="{24EA21B8-7E35-43E1-B1D9-D2A729FD59B9}" destId="{DDEFE420-480C-4041-80EF-ADF73AD7659D}" srcOrd="1" destOrd="0" presId="urn:microsoft.com/office/officeart/2018/5/layout/CenteredIconLabelDescriptionList"/>
    <dgm:cxn modelId="{44A19E95-E97C-4543-8AE0-9C864723ADFF}" type="presParOf" srcId="{24EA21B8-7E35-43E1-B1D9-D2A729FD59B9}" destId="{74D4C3E8-E618-4898-A083-3CDE3E3C9F6A}" srcOrd="2" destOrd="0" presId="urn:microsoft.com/office/officeart/2018/5/layout/CenteredIconLabelDescriptionList"/>
    <dgm:cxn modelId="{CC073DCF-074B-433E-9ACA-64C3F6041E4A}" type="presParOf" srcId="{24EA21B8-7E35-43E1-B1D9-D2A729FD59B9}" destId="{4B16048A-8847-4115-B3B2-5AAA70C547AD}" srcOrd="3" destOrd="0" presId="urn:microsoft.com/office/officeart/2018/5/layout/CenteredIconLabelDescriptionList"/>
    <dgm:cxn modelId="{0759F9A9-5830-4BE4-9CE5-3C7E52940D81}" type="presParOf" srcId="{24EA21B8-7E35-43E1-B1D9-D2A729FD59B9}" destId="{835DD932-6521-4A7C-8AC2-B2E55585D0A4}" srcOrd="4" destOrd="0" presId="urn:microsoft.com/office/officeart/2018/5/layout/CenteredIconLabelDescriptionList"/>
    <dgm:cxn modelId="{F4A71B74-1D49-4ECF-BC78-0E093964D9BA}" type="presParOf" srcId="{CF71789D-8098-4462-A010-6DF4B9A0778B}" destId="{363FD6E5-183E-4397-822E-A5C1F10D8D5B}" srcOrd="1" destOrd="0" presId="urn:microsoft.com/office/officeart/2018/5/layout/CenteredIconLabelDescriptionList"/>
    <dgm:cxn modelId="{CF3D57B3-CCB2-4461-97CE-FB6D944196B9}" type="presParOf" srcId="{CF71789D-8098-4462-A010-6DF4B9A0778B}" destId="{5F4BE719-CD6B-49C1-8392-2C6642946C07}" srcOrd="2" destOrd="0" presId="urn:microsoft.com/office/officeart/2018/5/layout/CenteredIconLabelDescriptionList"/>
    <dgm:cxn modelId="{83719CEE-77E9-4B44-8C11-4F1AED6EA86C}" type="presParOf" srcId="{5F4BE719-CD6B-49C1-8392-2C6642946C07}" destId="{063CA692-08F6-467C-AC61-6B8669C1EF8C}" srcOrd="0" destOrd="0" presId="urn:microsoft.com/office/officeart/2018/5/layout/CenteredIconLabelDescriptionList"/>
    <dgm:cxn modelId="{B8F4DB50-FEF2-4A10-9111-C8B6DE9D23AC}" type="presParOf" srcId="{5F4BE719-CD6B-49C1-8392-2C6642946C07}" destId="{47FEFB26-BE86-4846-B7E3-C12BCDBFBDFC}" srcOrd="1" destOrd="0" presId="urn:microsoft.com/office/officeart/2018/5/layout/CenteredIconLabelDescriptionList"/>
    <dgm:cxn modelId="{77B1D5C8-62AE-4A3C-9685-052294A3AB11}" type="presParOf" srcId="{5F4BE719-CD6B-49C1-8392-2C6642946C07}" destId="{B30DA30C-11AD-467C-996A-1A583B7E2CA7}" srcOrd="2" destOrd="0" presId="urn:microsoft.com/office/officeart/2018/5/layout/CenteredIconLabelDescriptionList"/>
    <dgm:cxn modelId="{F3CBD7BE-5BF2-4CA6-8C5D-9BD79A37E547}" type="presParOf" srcId="{5F4BE719-CD6B-49C1-8392-2C6642946C07}" destId="{278D2557-1E8B-4B38-B460-3B04FB5E372C}" srcOrd="3" destOrd="0" presId="urn:microsoft.com/office/officeart/2018/5/layout/CenteredIconLabelDescriptionList"/>
    <dgm:cxn modelId="{79F6FF0A-1C86-4121-BD46-04E475E02DDC}" type="presParOf" srcId="{5F4BE719-CD6B-49C1-8392-2C6642946C07}" destId="{4B9D0D5C-222E-4C8B-A05D-B59FF9B5884C}" srcOrd="4" destOrd="0" presId="urn:microsoft.com/office/officeart/2018/5/layout/CenteredIconLabelDescriptionList"/>
    <dgm:cxn modelId="{A4CB41E8-7DC1-478A-AE7E-1B1B9DEBD28C}" type="presParOf" srcId="{CF71789D-8098-4462-A010-6DF4B9A0778B}" destId="{38EEA8D8-FD22-45EE-A12F-83D78C6A7142}" srcOrd="3" destOrd="0" presId="urn:microsoft.com/office/officeart/2018/5/layout/CenteredIconLabelDescriptionList"/>
    <dgm:cxn modelId="{74659F50-AF49-40C3-A1B5-9724C93476F2}" type="presParOf" srcId="{CF71789D-8098-4462-A010-6DF4B9A0778B}" destId="{BB456271-F4A9-490A-A3E6-32E6D43228FC}" srcOrd="4" destOrd="0" presId="urn:microsoft.com/office/officeart/2018/5/layout/CenteredIconLabelDescriptionList"/>
    <dgm:cxn modelId="{92BFC88A-4F37-4221-B58C-CA0AA83947B1}" type="presParOf" srcId="{BB456271-F4A9-490A-A3E6-32E6D43228FC}" destId="{B8230E8C-FC69-4A13-8800-C1F89E1839C4}" srcOrd="0" destOrd="0" presId="urn:microsoft.com/office/officeart/2018/5/layout/CenteredIconLabelDescriptionList"/>
    <dgm:cxn modelId="{69A3E0B2-BA56-43A1-B69D-14DD31438930}" type="presParOf" srcId="{BB456271-F4A9-490A-A3E6-32E6D43228FC}" destId="{E5F84F86-FD87-4A3D-88C6-7385E6F866DC}" srcOrd="1" destOrd="0" presId="urn:microsoft.com/office/officeart/2018/5/layout/CenteredIconLabelDescriptionList"/>
    <dgm:cxn modelId="{438D908C-F08C-4F40-A44A-CD0150992C3B}" type="presParOf" srcId="{BB456271-F4A9-490A-A3E6-32E6D43228FC}" destId="{85EE4469-08D9-484D-814A-DA98F86B35DA}" srcOrd="2" destOrd="0" presId="urn:microsoft.com/office/officeart/2018/5/layout/CenteredIconLabelDescriptionList"/>
    <dgm:cxn modelId="{E8A54E02-650E-4836-81C7-A0138C619049}" type="presParOf" srcId="{BB456271-F4A9-490A-A3E6-32E6D43228FC}" destId="{43BCEEA9-0A7E-4E2F-B5B4-869D31EC63F9}" srcOrd="3" destOrd="0" presId="urn:microsoft.com/office/officeart/2018/5/layout/CenteredIconLabelDescriptionList"/>
    <dgm:cxn modelId="{2129D2C6-25C9-43BD-ACD9-F87B94F4ECAE}" type="presParOf" srcId="{BB456271-F4A9-490A-A3E6-32E6D43228FC}" destId="{CCBB38E0-1A1B-4B03-92E5-4A4D92D2F825}" srcOrd="4" destOrd="0" presId="urn:microsoft.com/office/officeart/2018/5/layout/CenteredIconLabelDescriptionList"/>
    <dgm:cxn modelId="{3CDF6EFF-70C9-4F94-8E1E-528166F84672}" type="presParOf" srcId="{CF71789D-8098-4462-A010-6DF4B9A0778B}" destId="{B58B6446-A3A2-473E-89B8-7DFFCD36166B}" srcOrd="5" destOrd="0" presId="urn:microsoft.com/office/officeart/2018/5/layout/CenteredIconLabelDescriptionList"/>
    <dgm:cxn modelId="{EAEB2E6C-2C71-4045-ADD5-637C516DC1CC}" type="presParOf" srcId="{CF71789D-8098-4462-A010-6DF4B9A0778B}" destId="{8A65CCCF-ED1B-440B-BD4A-94A12BE7275D}" srcOrd="6" destOrd="0" presId="urn:microsoft.com/office/officeart/2018/5/layout/CenteredIconLabelDescriptionList"/>
    <dgm:cxn modelId="{6AFC5D43-22E0-424C-ACD2-119008516092}" type="presParOf" srcId="{8A65CCCF-ED1B-440B-BD4A-94A12BE7275D}" destId="{3527730D-C40E-4DC9-B814-4AB3E457E852}" srcOrd="0" destOrd="0" presId="urn:microsoft.com/office/officeart/2018/5/layout/CenteredIconLabelDescriptionList"/>
    <dgm:cxn modelId="{F64E9543-CFEA-42F5-B08C-EEA424C0FD3A}" type="presParOf" srcId="{8A65CCCF-ED1B-440B-BD4A-94A12BE7275D}" destId="{126D356D-7CF9-4F7D-9E70-CADCF6A9A5F3}" srcOrd="1" destOrd="0" presId="urn:microsoft.com/office/officeart/2018/5/layout/CenteredIconLabelDescriptionList"/>
    <dgm:cxn modelId="{6F7EE846-229A-49C6-A2F3-64253732DEA3}" type="presParOf" srcId="{8A65CCCF-ED1B-440B-BD4A-94A12BE7275D}" destId="{4131D9CA-05DB-4B3F-BCF1-59E97C839BB6}" srcOrd="2" destOrd="0" presId="urn:microsoft.com/office/officeart/2018/5/layout/CenteredIconLabelDescriptionList"/>
    <dgm:cxn modelId="{3FFA4FA9-814E-48B1-8AFA-0DE5F876B94F}" type="presParOf" srcId="{8A65CCCF-ED1B-440B-BD4A-94A12BE7275D}" destId="{EE62F808-4EC2-48D0-A2DC-F08D11E49947}" srcOrd="3" destOrd="0" presId="urn:microsoft.com/office/officeart/2018/5/layout/CenteredIconLabelDescriptionList"/>
    <dgm:cxn modelId="{8A59F3E6-49D7-4B98-B5B9-130A63159944}" type="presParOf" srcId="{8A65CCCF-ED1B-440B-BD4A-94A12BE7275D}" destId="{51B70CCB-6458-4385-9BF9-6A1B40EB867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09113B-95D4-4151-A806-980A58E8923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84D020F-6764-449F-953D-E39B8FEF3A51}">
      <dgm:prSet/>
      <dgm:spPr/>
      <dgm:t>
        <a:bodyPr/>
        <a:lstStyle/>
        <a:p>
          <a:pPr>
            <a:lnSpc>
              <a:spcPct val="100000"/>
            </a:lnSpc>
          </a:pPr>
          <a:r>
            <a:rPr lang="en-US"/>
            <a:t>E</a:t>
          </a:r>
          <a:r>
            <a:rPr lang="en-US" b="0" i="0"/>
            <a:t>nergy density and specific impulse </a:t>
          </a:r>
          <a:endParaRPr lang="en-US"/>
        </a:p>
      </dgm:t>
    </dgm:pt>
    <dgm:pt modelId="{61A9AADB-A60F-4776-A4C0-1B8339AD9C16}" type="parTrans" cxnId="{2B3F2129-84FE-4069-87BD-171ADD168AC3}">
      <dgm:prSet/>
      <dgm:spPr/>
      <dgm:t>
        <a:bodyPr/>
        <a:lstStyle/>
        <a:p>
          <a:endParaRPr lang="en-US"/>
        </a:p>
      </dgm:t>
    </dgm:pt>
    <dgm:pt modelId="{5B180548-E41C-4CC6-BB9A-3CE6C9D8DF86}" type="sibTrans" cxnId="{2B3F2129-84FE-4069-87BD-171ADD168AC3}">
      <dgm:prSet/>
      <dgm:spPr/>
      <dgm:t>
        <a:bodyPr/>
        <a:lstStyle/>
        <a:p>
          <a:endParaRPr lang="en-US"/>
        </a:p>
      </dgm:t>
    </dgm:pt>
    <dgm:pt modelId="{A624E0F7-D70B-4734-905E-176319E86290}">
      <dgm:prSet/>
      <dgm:spPr/>
      <dgm:t>
        <a:bodyPr/>
        <a:lstStyle/>
        <a:p>
          <a:pPr>
            <a:lnSpc>
              <a:spcPct val="100000"/>
            </a:lnSpc>
          </a:pPr>
          <a:endParaRPr lang="en-US" dirty="0"/>
        </a:p>
      </dgm:t>
    </dgm:pt>
    <dgm:pt modelId="{1E297453-227D-467C-9A21-D07B5085CF96}" type="parTrans" cxnId="{1A617814-AAEB-4682-8F13-7A56E47DFCEF}">
      <dgm:prSet/>
      <dgm:spPr/>
      <dgm:t>
        <a:bodyPr/>
        <a:lstStyle/>
        <a:p>
          <a:endParaRPr lang="en-US"/>
        </a:p>
      </dgm:t>
    </dgm:pt>
    <dgm:pt modelId="{90F709DE-A0A5-4A32-98A2-2D607DD765F3}" type="sibTrans" cxnId="{1A617814-AAEB-4682-8F13-7A56E47DFCEF}">
      <dgm:prSet/>
      <dgm:spPr/>
      <dgm:t>
        <a:bodyPr/>
        <a:lstStyle/>
        <a:p>
          <a:endParaRPr lang="en-US"/>
        </a:p>
      </dgm:t>
    </dgm:pt>
    <dgm:pt modelId="{F54CD0EC-5A20-4A68-AFE0-D001CFAD70E3}">
      <dgm:prSet/>
      <dgm:spPr/>
      <dgm:t>
        <a:bodyPr/>
        <a:lstStyle/>
        <a:p>
          <a:pPr>
            <a:lnSpc>
              <a:spcPct val="100000"/>
            </a:lnSpc>
          </a:pPr>
          <a:r>
            <a:rPr lang="en-US"/>
            <a:t>Increased Safety</a:t>
          </a:r>
        </a:p>
      </dgm:t>
    </dgm:pt>
    <dgm:pt modelId="{CF988F48-9D2E-48F8-8A60-D7EF02B599A5}" type="parTrans" cxnId="{07CE35ED-040B-43D5-BE1D-50A09499091B}">
      <dgm:prSet/>
      <dgm:spPr/>
      <dgm:t>
        <a:bodyPr/>
        <a:lstStyle/>
        <a:p>
          <a:endParaRPr lang="en-US"/>
        </a:p>
      </dgm:t>
    </dgm:pt>
    <dgm:pt modelId="{9D05F282-E8A9-4010-A53B-FB31F0CC3FCF}" type="sibTrans" cxnId="{07CE35ED-040B-43D5-BE1D-50A09499091B}">
      <dgm:prSet/>
      <dgm:spPr/>
      <dgm:t>
        <a:bodyPr/>
        <a:lstStyle/>
        <a:p>
          <a:endParaRPr lang="en-US"/>
        </a:p>
      </dgm:t>
    </dgm:pt>
    <dgm:pt modelId="{D5BCC2D2-3FF4-4AE6-8729-BD8ECC48E8A0}">
      <dgm:prSet/>
      <dgm:spPr/>
      <dgm:t>
        <a:bodyPr/>
        <a:lstStyle/>
        <a:p>
          <a:pPr>
            <a:lnSpc>
              <a:spcPct val="100000"/>
            </a:lnSpc>
          </a:pPr>
          <a:r>
            <a:rPr lang="en-US"/>
            <a:t>Mission Flexibility </a:t>
          </a:r>
        </a:p>
      </dgm:t>
    </dgm:pt>
    <dgm:pt modelId="{FF39FB17-C57B-4E6D-A998-B4578941B9E5}" type="parTrans" cxnId="{30EC7D5C-4245-4A59-8668-53CEA5E4C471}">
      <dgm:prSet/>
      <dgm:spPr/>
      <dgm:t>
        <a:bodyPr/>
        <a:lstStyle/>
        <a:p>
          <a:endParaRPr lang="en-US"/>
        </a:p>
      </dgm:t>
    </dgm:pt>
    <dgm:pt modelId="{DAE7A644-E1CB-4363-8C7F-A0DEDA1D71E5}" type="sibTrans" cxnId="{30EC7D5C-4245-4A59-8668-53CEA5E4C471}">
      <dgm:prSet/>
      <dgm:spPr/>
      <dgm:t>
        <a:bodyPr/>
        <a:lstStyle/>
        <a:p>
          <a:endParaRPr lang="en-US"/>
        </a:p>
      </dgm:t>
    </dgm:pt>
    <dgm:pt modelId="{446FB9F4-1A2B-4688-B6AF-8D73C5B5347C}" type="pres">
      <dgm:prSet presAssocID="{DB09113B-95D4-4151-A806-980A58E89234}" presName="root" presStyleCnt="0">
        <dgm:presLayoutVars>
          <dgm:dir/>
          <dgm:resizeHandles val="exact"/>
        </dgm:presLayoutVars>
      </dgm:prSet>
      <dgm:spPr/>
    </dgm:pt>
    <dgm:pt modelId="{00F1DE02-3B1C-4F29-96CA-52369E35F218}" type="pres">
      <dgm:prSet presAssocID="{A84D020F-6764-449F-953D-E39B8FEF3A51}" presName="compNode" presStyleCnt="0"/>
      <dgm:spPr/>
    </dgm:pt>
    <dgm:pt modelId="{C760CE4A-22B3-42C8-A28E-8C9656602226}" type="pres">
      <dgm:prSet presAssocID="{A84D020F-6764-449F-953D-E39B8FEF3A51}" presName="bgRect" presStyleLbl="bgShp" presStyleIdx="0" presStyleCnt="3"/>
      <dgm:spPr/>
    </dgm:pt>
    <dgm:pt modelId="{C7E00CA7-E33A-4FDC-A892-7F6BFF0B23FB}" type="pres">
      <dgm:prSet presAssocID="{A84D020F-6764-449F-953D-E39B8FEF3A5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tom"/>
        </a:ext>
      </dgm:extLst>
    </dgm:pt>
    <dgm:pt modelId="{FDC0711B-E98E-453B-871E-12B66B457905}" type="pres">
      <dgm:prSet presAssocID="{A84D020F-6764-449F-953D-E39B8FEF3A51}" presName="spaceRect" presStyleCnt="0"/>
      <dgm:spPr/>
    </dgm:pt>
    <dgm:pt modelId="{8FF4CA51-FECE-44C1-A157-AD06D621F16B}" type="pres">
      <dgm:prSet presAssocID="{A84D020F-6764-449F-953D-E39B8FEF3A51}" presName="parTx" presStyleLbl="revTx" presStyleIdx="0" presStyleCnt="4">
        <dgm:presLayoutVars>
          <dgm:chMax val="0"/>
          <dgm:chPref val="0"/>
        </dgm:presLayoutVars>
      </dgm:prSet>
      <dgm:spPr/>
    </dgm:pt>
    <dgm:pt modelId="{EC0E9583-95A9-4FDA-B2A0-356E4F94BDA1}" type="pres">
      <dgm:prSet presAssocID="{A84D020F-6764-449F-953D-E39B8FEF3A51}" presName="desTx" presStyleLbl="revTx" presStyleIdx="1" presStyleCnt="4">
        <dgm:presLayoutVars/>
      </dgm:prSet>
      <dgm:spPr/>
    </dgm:pt>
    <dgm:pt modelId="{11A52AC1-B505-4367-993D-68DAC8A2A836}" type="pres">
      <dgm:prSet presAssocID="{5B180548-E41C-4CC6-BB9A-3CE6C9D8DF86}" presName="sibTrans" presStyleCnt="0"/>
      <dgm:spPr/>
    </dgm:pt>
    <dgm:pt modelId="{B841000C-B56C-4425-9B7F-5A2D64835F76}" type="pres">
      <dgm:prSet presAssocID="{F54CD0EC-5A20-4A68-AFE0-D001CFAD70E3}" presName="compNode" presStyleCnt="0"/>
      <dgm:spPr/>
    </dgm:pt>
    <dgm:pt modelId="{359EC038-EF62-4D17-9BF1-194869AEC006}" type="pres">
      <dgm:prSet presAssocID="{F54CD0EC-5A20-4A68-AFE0-D001CFAD70E3}" presName="bgRect" presStyleLbl="bgShp" presStyleIdx="1" presStyleCnt="3"/>
      <dgm:spPr/>
    </dgm:pt>
    <dgm:pt modelId="{86BE2395-D4E1-405D-98DC-67D1372CA998}" type="pres">
      <dgm:prSet presAssocID="{F54CD0EC-5A20-4A68-AFE0-D001CFAD70E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rning"/>
        </a:ext>
      </dgm:extLst>
    </dgm:pt>
    <dgm:pt modelId="{97F95645-D4EE-48D2-9344-12465815D7FB}" type="pres">
      <dgm:prSet presAssocID="{F54CD0EC-5A20-4A68-AFE0-D001CFAD70E3}" presName="spaceRect" presStyleCnt="0"/>
      <dgm:spPr/>
    </dgm:pt>
    <dgm:pt modelId="{E6FB94F6-5AAB-4375-8412-DDF5516B8650}" type="pres">
      <dgm:prSet presAssocID="{F54CD0EC-5A20-4A68-AFE0-D001CFAD70E3}" presName="parTx" presStyleLbl="revTx" presStyleIdx="2" presStyleCnt="4">
        <dgm:presLayoutVars>
          <dgm:chMax val="0"/>
          <dgm:chPref val="0"/>
        </dgm:presLayoutVars>
      </dgm:prSet>
      <dgm:spPr/>
    </dgm:pt>
    <dgm:pt modelId="{BB9150D0-EEA2-4EB0-9E68-0222663EEEA0}" type="pres">
      <dgm:prSet presAssocID="{9D05F282-E8A9-4010-A53B-FB31F0CC3FCF}" presName="sibTrans" presStyleCnt="0"/>
      <dgm:spPr/>
    </dgm:pt>
    <dgm:pt modelId="{27B0B485-C6BB-428C-89BC-80415207FF33}" type="pres">
      <dgm:prSet presAssocID="{D5BCC2D2-3FF4-4AE6-8729-BD8ECC48E8A0}" presName="compNode" presStyleCnt="0"/>
      <dgm:spPr/>
    </dgm:pt>
    <dgm:pt modelId="{CA783613-F0F4-42AA-BB6C-B1D484DA2F8D}" type="pres">
      <dgm:prSet presAssocID="{D5BCC2D2-3FF4-4AE6-8729-BD8ECC48E8A0}" presName="bgRect" presStyleLbl="bgShp" presStyleIdx="2" presStyleCnt="3"/>
      <dgm:spPr/>
    </dgm:pt>
    <dgm:pt modelId="{349BC5D0-779B-425D-845F-6E0F710EBE84}" type="pres">
      <dgm:prSet presAssocID="{D5BCC2D2-3FF4-4AE6-8729-BD8ECC48E8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ABA071F7-AFAD-4711-8921-9AD2E502C57B}" type="pres">
      <dgm:prSet presAssocID="{D5BCC2D2-3FF4-4AE6-8729-BD8ECC48E8A0}" presName="spaceRect" presStyleCnt="0"/>
      <dgm:spPr/>
    </dgm:pt>
    <dgm:pt modelId="{54A4063B-E26F-455B-98FD-EAB0B7FD3A45}" type="pres">
      <dgm:prSet presAssocID="{D5BCC2D2-3FF4-4AE6-8729-BD8ECC48E8A0}" presName="parTx" presStyleLbl="revTx" presStyleIdx="3" presStyleCnt="4">
        <dgm:presLayoutVars>
          <dgm:chMax val="0"/>
          <dgm:chPref val="0"/>
        </dgm:presLayoutVars>
      </dgm:prSet>
      <dgm:spPr/>
    </dgm:pt>
  </dgm:ptLst>
  <dgm:cxnLst>
    <dgm:cxn modelId="{0BE12A10-9E8A-47D1-9122-7A70DBF3D922}" type="presOf" srcId="{DB09113B-95D4-4151-A806-980A58E89234}" destId="{446FB9F4-1A2B-4688-B6AF-8D73C5B5347C}" srcOrd="0" destOrd="0" presId="urn:microsoft.com/office/officeart/2018/2/layout/IconVerticalSolidList"/>
    <dgm:cxn modelId="{1A617814-AAEB-4682-8F13-7A56E47DFCEF}" srcId="{A84D020F-6764-449F-953D-E39B8FEF3A51}" destId="{A624E0F7-D70B-4734-905E-176319E86290}" srcOrd="0" destOrd="0" parTransId="{1E297453-227D-467C-9A21-D07B5085CF96}" sibTransId="{90F709DE-A0A5-4A32-98A2-2D607DD765F3}"/>
    <dgm:cxn modelId="{2B3F2129-84FE-4069-87BD-171ADD168AC3}" srcId="{DB09113B-95D4-4151-A806-980A58E89234}" destId="{A84D020F-6764-449F-953D-E39B8FEF3A51}" srcOrd="0" destOrd="0" parTransId="{61A9AADB-A60F-4776-A4C0-1B8339AD9C16}" sibTransId="{5B180548-E41C-4CC6-BB9A-3CE6C9D8DF86}"/>
    <dgm:cxn modelId="{30EC7D5C-4245-4A59-8668-53CEA5E4C471}" srcId="{DB09113B-95D4-4151-A806-980A58E89234}" destId="{D5BCC2D2-3FF4-4AE6-8729-BD8ECC48E8A0}" srcOrd="2" destOrd="0" parTransId="{FF39FB17-C57B-4E6D-A998-B4578941B9E5}" sibTransId="{DAE7A644-E1CB-4363-8C7F-A0DEDA1D71E5}"/>
    <dgm:cxn modelId="{4CB679C8-4A21-4D48-9163-4BE11F6C645A}" type="presOf" srcId="{A624E0F7-D70B-4734-905E-176319E86290}" destId="{EC0E9583-95A9-4FDA-B2A0-356E4F94BDA1}" srcOrd="0" destOrd="0" presId="urn:microsoft.com/office/officeart/2018/2/layout/IconVerticalSolidList"/>
    <dgm:cxn modelId="{B1D4BCCF-EBAC-4F34-8F15-9748F19D9032}" type="presOf" srcId="{A84D020F-6764-449F-953D-E39B8FEF3A51}" destId="{8FF4CA51-FECE-44C1-A157-AD06D621F16B}" srcOrd="0" destOrd="0" presId="urn:microsoft.com/office/officeart/2018/2/layout/IconVerticalSolidList"/>
    <dgm:cxn modelId="{0280F2DF-A555-4C2A-996C-F51DEA968482}" type="presOf" srcId="{F54CD0EC-5A20-4A68-AFE0-D001CFAD70E3}" destId="{E6FB94F6-5AAB-4375-8412-DDF5516B8650}" srcOrd="0" destOrd="0" presId="urn:microsoft.com/office/officeart/2018/2/layout/IconVerticalSolidList"/>
    <dgm:cxn modelId="{07CE35ED-040B-43D5-BE1D-50A09499091B}" srcId="{DB09113B-95D4-4151-A806-980A58E89234}" destId="{F54CD0EC-5A20-4A68-AFE0-D001CFAD70E3}" srcOrd="1" destOrd="0" parTransId="{CF988F48-9D2E-48F8-8A60-D7EF02B599A5}" sibTransId="{9D05F282-E8A9-4010-A53B-FB31F0CC3FCF}"/>
    <dgm:cxn modelId="{44AD71FF-7B18-44F2-ACDD-DEBDD71245F8}" type="presOf" srcId="{D5BCC2D2-3FF4-4AE6-8729-BD8ECC48E8A0}" destId="{54A4063B-E26F-455B-98FD-EAB0B7FD3A45}" srcOrd="0" destOrd="0" presId="urn:microsoft.com/office/officeart/2018/2/layout/IconVerticalSolidList"/>
    <dgm:cxn modelId="{B292AC0A-2F98-4495-AF22-57C028FFE54B}" type="presParOf" srcId="{446FB9F4-1A2B-4688-B6AF-8D73C5B5347C}" destId="{00F1DE02-3B1C-4F29-96CA-52369E35F218}" srcOrd="0" destOrd="0" presId="urn:microsoft.com/office/officeart/2018/2/layout/IconVerticalSolidList"/>
    <dgm:cxn modelId="{33826AEB-904F-45EF-867B-29A5185069F9}" type="presParOf" srcId="{00F1DE02-3B1C-4F29-96CA-52369E35F218}" destId="{C760CE4A-22B3-42C8-A28E-8C9656602226}" srcOrd="0" destOrd="0" presId="urn:microsoft.com/office/officeart/2018/2/layout/IconVerticalSolidList"/>
    <dgm:cxn modelId="{FD44CCAC-47FA-4122-88EE-82D5302662C1}" type="presParOf" srcId="{00F1DE02-3B1C-4F29-96CA-52369E35F218}" destId="{C7E00CA7-E33A-4FDC-A892-7F6BFF0B23FB}" srcOrd="1" destOrd="0" presId="urn:microsoft.com/office/officeart/2018/2/layout/IconVerticalSolidList"/>
    <dgm:cxn modelId="{43DCF31D-6AE2-42B3-A36E-D354AD45C747}" type="presParOf" srcId="{00F1DE02-3B1C-4F29-96CA-52369E35F218}" destId="{FDC0711B-E98E-453B-871E-12B66B457905}" srcOrd="2" destOrd="0" presId="urn:microsoft.com/office/officeart/2018/2/layout/IconVerticalSolidList"/>
    <dgm:cxn modelId="{A27C69F0-D50B-4A22-9AB1-3358BA8C68C6}" type="presParOf" srcId="{00F1DE02-3B1C-4F29-96CA-52369E35F218}" destId="{8FF4CA51-FECE-44C1-A157-AD06D621F16B}" srcOrd="3" destOrd="0" presId="urn:microsoft.com/office/officeart/2018/2/layout/IconVerticalSolidList"/>
    <dgm:cxn modelId="{4DB38795-3637-4484-A775-BFB56D824B7F}" type="presParOf" srcId="{00F1DE02-3B1C-4F29-96CA-52369E35F218}" destId="{EC0E9583-95A9-4FDA-B2A0-356E4F94BDA1}" srcOrd="4" destOrd="0" presId="urn:microsoft.com/office/officeart/2018/2/layout/IconVerticalSolidList"/>
    <dgm:cxn modelId="{861F0EFB-B320-4628-9682-32CBF7BAA680}" type="presParOf" srcId="{446FB9F4-1A2B-4688-B6AF-8D73C5B5347C}" destId="{11A52AC1-B505-4367-993D-68DAC8A2A836}" srcOrd="1" destOrd="0" presId="urn:microsoft.com/office/officeart/2018/2/layout/IconVerticalSolidList"/>
    <dgm:cxn modelId="{41CF63EC-384A-495E-ACA2-F28249F0B3EA}" type="presParOf" srcId="{446FB9F4-1A2B-4688-B6AF-8D73C5B5347C}" destId="{B841000C-B56C-4425-9B7F-5A2D64835F76}" srcOrd="2" destOrd="0" presId="urn:microsoft.com/office/officeart/2018/2/layout/IconVerticalSolidList"/>
    <dgm:cxn modelId="{3867E439-CA57-4D22-BAFF-EC333CB22D4A}" type="presParOf" srcId="{B841000C-B56C-4425-9B7F-5A2D64835F76}" destId="{359EC038-EF62-4D17-9BF1-194869AEC006}" srcOrd="0" destOrd="0" presId="urn:microsoft.com/office/officeart/2018/2/layout/IconVerticalSolidList"/>
    <dgm:cxn modelId="{D33ABBEF-CF25-4B1C-B50D-41BD64660E21}" type="presParOf" srcId="{B841000C-B56C-4425-9B7F-5A2D64835F76}" destId="{86BE2395-D4E1-405D-98DC-67D1372CA998}" srcOrd="1" destOrd="0" presId="urn:microsoft.com/office/officeart/2018/2/layout/IconVerticalSolidList"/>
    <dgm:cxn modelId="{C64F4D64-6C85-461D-AEAD-A1768072AC31}" type="presParOf" srcId="{B841000C-B56C-4425-9B7F-5A2D64835F76}" destId="{97F95645-D4EE-48D2-9344-12465815D7FB}" srcOrd="2" destOrd="0" presId="urn:microsoft.com/office/officeart/2018/2/layout/IconVerticalSolidList"/>
    <dgm:cxn modelId="{0F618649-639D-4266-83D7-28866EAC3E4E}" type="presParOf" srcId="{B841000C-B56C-4425-9B7F-5A2D64835F76}" destId="{E6FB94F6-5AAB-4375-8412-DDF5516B8650}" srcOrd="3" destOrd="0" presId="urn:microsoft.com/office/officeart/2018/2/layout/IconVerticalSolidList"/>
    <dgm:cxn modelId="{132D2CA8-FFDD-4EC3-82A3-6102E3E71668}" type="presParOf" srcId="{446FB9F4-1A2B-4688-B6AF-8D73C5B5347C}" destId="{BB9150D0-EEA2-4EB0-9E68-0222663EEEA0}" srcOrd="3" destOrd="0" presId="urn:microsoft.com/office/officeart/2018/2/layout/IconVerticalSolidList"/>
    <dgm:cxn modelId="{08063FA1-111E-4F0B-B28B-819D84620367}" type="presParOf" srcId="{446FB9F4-1A2B-4688-B6AF-8D73C5B5347C}" destId="{27B0B485-C6BB-428C-89BC-80415207FF33}" srcOrd="4" destOrd="0" presId="urn:microsoft.com/office/officeart/2018/2/layout/IconVerticalSolidList"/>
    <dgm:cxn modelId="{204C9D17-27E9-4CE1-A4E0-12B89162D4D5}" type="presParOf" srcId="{27B0B485-C6BB-428C-89BC-80415207FF33}" destId="{CA783613-F0F4-42AA-BB6C-B1D484DA2F8D}" srcOrd="0" destOrd="0" presId="urn:microsoft.com/office/officeart/2018/2/layout/IconVerticalSolidList"/>
    <dgm:cxn modelId="{74F3197B-CB46-492F-AF82-F6AEAB333C8B}" type="presParOf" srcId="{27B0B485-C6BB-428C-89BC-80415207FF33}" destId="{349BC5D0-779B-425D-845F-6E0F710EBE84}" srcOrd="1" destOrd="0" presId="urn:microsoft.com/office/officeart/2018/2/layout/IconVerticalSolidList"/>
    <dgm:cxn modelId="{1C4EC32E-A2B6-4B70-9C8B-46C71387171D}" type="presParOf" srcId="{27B0B485-C6BB-428C-89BC-80415207FF33}" destId="{ABA071F7-AFAD-4711-8921-9AD2E502C57B}" srcOrd="2" destOrd="0" presId="urn:microsoft.com/office/officeart/2018/2/layout/IconVerticalSolidList"/>
    <dgm:cxn modelId="{D2C5340F-2B1E-4200-B35F-7FEF26CFAB7E}" type="presParOf" srcId="{27B0B485-C6BB-428C-89BC-80415207FF33}" destId="{54A4063B-E26F-455B-98FD-EAB0B7FD3A4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A3DBFB-A121-43BB-8856-C9A768043BC6}"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D62B6B7C-0779-47A4-A424-9116BE760AE3}">
      <dgm:prSet/>
      <dgm:spPr/>
      <dgm:t>
        <a:bodyPr/>
        <a:lstStyle/>
        <a:p>
          <a:pPr>
            <a:lnSpc>
              <a:spcPct val="100000"/>
            </a:lnSpc>
            <a:defRPr cap="all"/>
          </a:pPr>
          <a:r>
            <a:rPr lang="en-US" dirty="0"/>
            <a:t>Stability</a:t>
          </a:r>
        </a:p>
      </dgm:t>
    </dgm:pt>
    <dgm:pt modelId="{121D3ADE-F824-4BC7-8978-C03A036C27E8}" type="parTrans" cxnId="{4E16E46E-6F07-4D9C-8100-895474DC6B96}">
      <dgm:prSet/>
      <dgm:spPr/>
      <dgm:t>
        <a:bodyPr/>
        <a:lstStyle/>
        <a:p>
          <a:endParaRPr lang="en-US"/>
        </a:p>
      </dgm:t>
    </dgm:pt>
    <dgm:pt modelId="{10347490-4999-44B6-8D1D-C4625DBB7937}" type="sibTrans" cxnId="{4E16E46E-6F07-4D9C-8100-895474DC6B96}">
      <dgm:prSet/>
      <dgm:spPr/>
      <dgm:t>
        <a:bodyPr/>
        <a:lstStyle/>
        <a:p>
          <a:endParaRPr lang="en-US"/>
        </a:p>
      </dgm:t>
    </dgm:pt>
    <dgm:pt modelId="{9C60BB9D-91A2-41A7-B6DB-044AF8748099}">
      <dgm:prSet/>
      <dgm:spPr/>
      <dgm:t>
        <a:bodyPr/>
        <a:lstStyle/>
        <a:p>
          <a:pPr>
            <a:lnSpc>
              <a:spcPct val="100000"/>
            </a:lnSpc>
            <a:defRPr cap="all"/>
          </a:pPr>
          <a:r>
            <a:rPr lang="en-US" dirty="0"/>
            <a:t>Fabrication</a:t>
          </a:r>
        </a:p>
      </dgm:t>
    </dgm:pt>
    <dgm:pt modelId="{2AF99638-ACEB-4684-BE2E-BEB55982FDA1}" type="parTrans" cxnId="{1D771CA6-F092-4B38-B58C-22BD13B3DAEB}">
      <dgm:prSet/>
      <dgm:spPr/>
      <dgm:t>
        <a:bodyPr/>
        <a:lstStyle/>
        <a:p>
          <a:endParaRPr lang="en-US"/>
        </a:p>
      </dgm:t>
    </dgm:pt>
    <dgm:pt modelId="{8D0F97D9-D9A2-419C-9291-D96A587845AF}" type="sibTrans" cxnId="{1D771CA6-F092-4B38-B58C-22BD13B3DAEB}">
      <dgm:prSet/>
      <dgm:spPr/>
      <dgm:t>
        <a:bodyPr/>
        <a:lstStyle/>
        <a:p>
          <a:endParaRPr lang="en-US"/>
        </a:p>
      </dgm:t>
    </dgm:pt>
    <dgm:pt modelId="{1E29199A-8D0D-4786-91C5-D5480B56CE50}">
      <dgm:prSet/>
      <dgm:spPr/>
      <dgm:t>
        <a:bodyPr/>
        <a:lstStyle/>
        <a:p>
          <a:pPr>
            <a:lnSpc>
              <a:spcPct val="100000"/>
            </a:lnSpc>
            <a:defRPr cap="all"/>
          </a:pPr>
          <a:r>
            <a:rPr lang="en-US"/>
            <a:t>Testing</a:t>
          </a:r>
        </a:p>
      </dgm:t>
    </dgm:pt>
    <dgm:pt modelId="{E9368235-0D26-434B-9C96-FCEFCE057F52}" type="parTrans" cxnId="{FB439077-25A3-48F9-91BE-81E3ECEC4CD7}">
      <dgm:prSet/>
      <dgm:spPr/>
      <dgm:t>
        <a:bodyPr/>
        <a:lstStyle/>
        <a:p>
          <a:endParaRPr lang="en-US"/>
        </a:p>
      </dgm:t>
    </dgm:pt>
    <dgm:pt modelId="{10AE7180-31C9-4135-AF12-EAF35C8445D1}" type="sibTrans" cxnId="{FB439077-25A3-48F9-91BE-81E3ECEC4CD7}">
      <dgm:prSet/>
      <dgm:spPr/>
      <dgm:t>
        <a:bodyPr/>
        <a:lstStyle/>
        <a:p>
          <a:endParaRPr lang="en-US"/>
        </a:p>
      </dgm:t>
    </dgm:pt>
    <dgm:pt modelId="{48ADE54A-B49D-4E1B-8750-350DF8530F8E}" type="pres">
      <dgm:prSet presAssocID="{A9A3DBFB-A121-43BB-8856-C9A768043BC6}" presName="root" presStyleCnt="0">
        <dgm:presLayoutVars>
          <dgm:dir/>
          <dgm:resizeHandles val="exact"/>
        </dgm:presLayoutVars>
      </dgm:prSet>
      <dgm:spPr/>
    </dgm:pt>
    <dgm:pt modelId="{42AA5D4F-19C4-4571-979A-478417300B5E}" type="pres">
      <dgm:prSet presAssocID="{D62B6B7C-0779-47A4-A424-9116BE760AE3}" presName="compNode" presStyleCnt="0"/>
      <dgm:spPr/>
    </dgm:pt>
    <dgm:pt modelId="{8499251F-B15A-493D-ABE2-1B5C32154866}" type="pres">
      <dgm:prSet presAssocID="{D62B6B7C-0779-47A4-A424-9116BE760AE3}" presName="iconBgRect" presStyleLbl="bgShp" presStyleIdx="0" presStyleCnt="3" custLinFactX="92011" custLinFactNeighborX="100000" custLinFactNeighborY="4101"/>
      <dgm:spPr/>
    </dgm:pt>
    <dgm:pt modelId="{B71F64AD-385A-4881-AC5F-1C8C1656CFB7}" type="pres">
      <dgm:prSet presAssocID="{D62B6B7C-0779-47A4-A424-9116BE760AE3}" presName="iconRect" presStyleLbl="node1" presStyleIdx="0" presStyleCnt="3" custLinFactX="134648" custLinFactNeighborX="200000" custLinFactNeighborY="7148"/>
      <dgm:spPr>
        <a:prstGeom prst="lightningBolt">
          <a:avLst/>
        </a:prstGeom>
      </dgm:spPr>
    </dgm:pt>
    <dgm:pt modelId="{0605D2CD-9D25-44EF-9465-1C03139112F3}" type="pres">
      <dgm:prSet presAssocID="{D62B6B7C-0779-47A4-A424-9116BE760AE3}" presName="spaceRect" presStyleCnt="0"/>
      <dgm:spPr/>
    </dgm:pt>
    <dgm:pt modelId="{F9B0ABD7-959A-4FA4-9BA3-B6EAF9D24232}" type="pres">
      <dgm:prSet presAssocID="{D62B6B7C-0779-47A4-A424-9116BE760AE3}" presName="textRect" presStyleLbl="revTx" presStyleIdx="0" presStyleCnt="3" custLinFactX="17127" custLinFactNeighborX="100000" custLinFactNeighborY="-2228">
        <dgm:presLayoutVars>
          <dgm:chMax val="1"/>
          <dgm:chPref val="1"/>
        </dgm:presLayoutVars>
      </dgm:prSet>
      <dgm:spPr/>
    </dgm:pt>
    <dgm:pt modelId="{89089FC3-6C7E-4F76-9936-77AFB6292CD6}" type="pres">
      <dgm:prSet presAssocID="{10347490-4999-44B6-8D1D-C4625DBB7937}" presName="sibTrans" presStyleCnt="0"/>
      <dgm:spPr/>
    </dgm:pt>
    <dgm:pt modelId="{884D53B4-422B-497D-8B51-95724B263B2B}" type="pres">
      <dgm:prSet presAssocID="{9C60BB9D-91A2-41A7-B6DB-044AF8748099}" presName="compNode" presStyleCnt="0"/>
      <dgm:spPr/>
    </dgm:pt>
    <dgm:pt modelId="{E5113A86-B0E5-4927-9F5E-773F997C941B}" type="pres">
      <dgm:prSet presAssocID="{9C60BB9D-91A2-41A7-B6DB-044AF8748099}" presName="iconBgRect" presStyleLbl="bgShp" presStyleIdx="1" presStyleCnt="3" custLinFactX="-81270" custLinFactNeighborX="-100000" custLinFactNeighborY="4511"/>
      <dgm:spPr/>
    </dgm:pt>
    <dgm:pt modelId="{9AE50156-993E-4468-A1FE-B1D12BE329A7}" type="pres">
      <dgm:prSet presAssocID="{9C60BB9D-91A2-41A7-B6DB-044AF8748099}" presName="iconRect" presStyleLbl="node1" presStyleIdx="1" presStyleCnt="3" custLinFactX="-115928" custLinFactNeighborX="-200000" custLinFactNeighborY="786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0A33CC63-6818-40F1-876E-B08C334B29FE}" type="pres">
      <dgm:prSet presAssocID="{9C60BB9D-91A2-41A7-B6DB-044AF8748099}" presName="spaceRect" presStyleCnt="0"/>
      <dgm:spPr/>
    </dgm:pt>
    <dgm:pt modelId="{56E895DE-AAAF-4DA6-AD67-6EFDA65FE53E}" type="pres">
      <dgm:prSet presAssocID="{9C60BB9D-91A2-41A7-B6DB-044AF8748099}" presName="textRect" presStyleLbl="revTx" presStyleIdx="1" presStyleCnt="3" custLinFactX="-10574" custLinFactNeighborX="-100000" custLinFactNeighborY="2229">
        <dgm:presLayoutVars>
          <dgm:chMax val="1"/>
          <dgm:chPref val="1"/>
        </dgm:presLayoutVars>
      </dgm:prSet>
      <dgm:spPr/>
    </dgm:pt>
    <dgm:pt modelId="{E36F83B3-463A-43ED-9239-34BA6F69C43C}" type="pres">
      <dgm:prSet presAssocID="{8D0F97D9-D9A2-419C-9291-D96A587845AF}" presName="sibTrans" presStyleCnt="0"/>
      <dgm:spPr/>
    </dgm:pt>
    <dgm:pt modelId="{CB7B8293-00F6-4378-9CA2-D060AFDCC265}" type="pres">
      <dgm:prSet presAssocID="{1E29199A-8D0D-4786-91C5-D5480B56CE50}" presName="compNode" presStyleCnt="0"/>
      <dgm:spPr/>
    </dgm:pt>
    <dgm:pt modelId="{9E6D8802-FB74-4758-8E52-F063594571C2}" type="pres">
      <dgm:prSet presAssocID="{1E29199A-8D0D-4786-91C5-D5480B56CE50}" presName="iconBgRect" presStyleLbl="bgShp" presStyleIdx="2" presStyleCnt="3"/>
      <dgm:spPr/>
    </dgm:pt>
    <dgm:pt modelId="{9B26F779-41FA-41FD-8EB5-C31570A0E16A}" type="pres">
      <dgm:prSet presAssocID="{1E29199A-8D0D-4786-91C5-D5480B56CE50}"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st tubes"/>
        </a:ext>
      </dgm:extLst>
    </dgm:pt>
    <dgm:pt modelId="{0F1A37B3-4087-4F8B-BB26-5387DF5C47E6}" type="pres">
      <dgm:prSet presAssocID="{1E29199A-8D0D-4786-91C5-D5480B56CE50}" presName="spaceRect" presStyleCnt="0"/>
      <dgm:spPr/>
    </dgm:pt>
    <dgm:pt modelId="{D27980D7-964D-416C-93C2-E7D79D2991F3}" type="pres">
      <dgm:prSet presAssocID="{1E29199A-8D0D-4786-91C5-D5480B56CE50}" presName="textRect" presStyleLbl="revTx" presStyleIdx="2" presStyleCnt="3">
        <dgm:presLayoutVars>
          <dgm:chMax val="1"/>
          <dgm:chPref val="1"/>
        </dgm:presLayoutVars>
      </dgm:prSet>
      <dgm:spPr/>
    </dgm:pt>
  </dgm:ptLst>
  <dgm:cxnLst>
    <dgm:cxn modelId="{7686F23C-C371-4E2A-8008-6344EC0EED2A}" type="presOf" srcId="{9C60BB9D-91A2-41A7-B6DB-044AF8748099}" destId="{56E895DE-AAAF-4DA6-AD67-6EFDA65FE53E}" srcOrd="0" destOrd="0" presId="urn:microsoft.com/office/officeart/2018/5/layout/IconCircleLabelList"/>
    <dgm:cxn modelId="{4E16E46E-6F07-4D9C-8100-895474DC6B96}" srcId="{A9A3DBFB-A121-43BB-8856-C9A768043BC6}" destId="{D62B6B7C-0779-47A4-A424-9116BE760AE3}" srcOrd="0" destOrd="0" parTransId="{121D3ADE-F824-4BC7-8978-C03A036C27E8}" sibTransId="{10347490-4999-44B6-8D1D-C4625DBB7937}"/>
    <dgm:cxn modelId="{6D64DA55-FB19-4719-BD1C-B78C477F83F0}" type="presOf" srcId="{D62B6B7C-0779-47A4-A424-9116BE760AE3}" destId="{F9B0ABD7-959A-4FA4-9BA3-B6EAF9D24232}" srcOrd="0" destOrd="0" presId="urn:microsoft.com/office/officeart/2018/5/layout/IconCircleLabelList"/>
    <dgm:cxn modelId="{FB439077-25A3-48F9-91BE-81E3ECEC4CD7}" srcId="{A9A3DBFB-A121-43BB-8856-C9A768043BC6}" destId="{1E29199A-8D0D-4786-91C5-D5480B56CE50}" srcOrd="2" destOrd="0" parTransId="{E9368235-0D26-434B-9C96-FCEFCE057F52}" sibTransId="{10AE7180-31C9-4135-AF12-EAF35C8445D1}"/>
    <dgm:cxn modelId="{537E148F-528D-4CC6-9EC7-1E2EF74E6693}" type="presOf" srcId="{A9A3DBFB-A121-43BB-8856-C9A768043BC6}" destId="{48ADE54A-B49D-4E1B-8750-350DF8530F8E}" srcOrd="0" destOrd="0" presId="urn:microsoft.com/office/officeart/2018/5/layout/IconCircleLabelList"/>
    <dgm:cxn modelId="{1D771CA6-F092-4B38-B58C-22BD13B3DAEB}" srcId="{A9A3DBFB-A121-43BB-8856-C9A768043BC6}" destId="{9C60BB9D-91A2-41A7-B6DB-044AF8748099}" srcOrd="1" destOrd="0" parTransId="{2AF99638-ACEB-4684-BE2E-BEB55982FDA1}" sibTransId="{8D0F97D9-D9A2-419C-9291-D96A587845AF}"/>
    <dgm:cxn modelId="{68B498F1-5AFA-4A9A-B527-057976A87805}" type="presOf" srcId="{1E29199A-8D0D-4786-91C5-D5480B56CE50}" destId="{D27980D7-964D-416C-93C2-E7D79D2991F3}" srcOrd="0" destOrd="0" presId="urn:microsoft.com/office/officeart/2018/5/layout/IconCircleLabelList"/>
    <dgm:cxn modelId="{3E840A8F-BC61-4754-AA75-FFD5C5B0A69F}" type="presParOf" srcId="{48ADE54A-B49D-4E1B-8750-350DF8530F8E}" destId="{42AA5D4F-19C4-4571-979A-478417300B5E}" srcOrd="0" destOrd="0" presId="urn:microsoft.com/office/officeart/2018/5/layout/IconCircleLabelList"/>
    <dgm:cxn modelId="{DB827F3A-CE63-4A64-BD27-E7458484891F}" type="presParOf" srcId="{42AA5D4F-19C4-4571-979A-478417300B5E}" destId="{8499251F-B15A-493D-ABE2-1B5C32154866}" srcOrd="0" destOrd="0" presId="urn:microsoft.com/office/officeart/2018/5/layout/IconCircleLabelList"/>
    <dgm:cxn modelId="{A3293DEC-393B-43B7-9D6E-CAA2D63607F6}" type="presParOf" srcId="{42AA5D4F-19C4-4571-979A-478417300B5E}" destId="{B71F64AD-385A-4881-AC5F-1C8C1656CFB7}" srcOrd="1" destOrd="0" presId="urn:microsoft.com/office/officeart/2018/5/layout/IconCircleLabelList"/>
    <dgm:cxn modelId="{8859D2AE-7EF8-44C1-BCEC-C90C41D6FAE6}" type="presParOf" srcId="{42AA5D4F-19C4-4571-979A-478417300B5E}" destId="{0605D2CD-9D25-44EF-9465-1C03139112F3}" srcOrd="2" destOrd="0" presId="urn:microsoft.com/office/officeart/2018/5/layout/IconCircleLabelList"/>
    <dgm:cxn modelId="{FA56B463-2868-44BB-A5B8-E40E2B37FEF8}" type="presParOf" srcId="{42AA5D4F-19C4-4571-979A-478417300B5E}" destId="{F9B0ABD7-959A-4FA4-9BA3-B6EAF9D24232}" srcOrd="3" destOrd="0" presId="urn:microsoft.com/office/officeart/2018/5/layout/IconCircleLabelList"/>
    <dgm:cxn modelId="{1FFFF5A7-E748-4972-A0FC-0A3415C76626}" type="presParOf" srcId="{48ADE54A-B49D-4E1B-8750-350DF8530F8E}" destId="{89089FC3-6C7E-4F76-9936-77AFB6292CD6}" srcOrd="1" destOrd="0" presId="urn:microsoft.com/office/officeart/2018/5/layout/IconCircleLabelList"/>
    <dgm:cxn modelId="{F479C7EC-C0E2-4455-85AF-F01091AEC912}" type="presParOf" srcId="{48ADE54A-B49D-4E1B-8750-350DF8530F8E}" destId="{884D53B4-422B-497D-8B51-95724B263B2B}" srcOrd="2" destOrd="0" presId="urn:microsoft.com/office/officeart/2018/5/layout/IconCircleLabelList"/>
    <dgm:cxn modelId="{6FD9F4FB-7AF4-4DCD-B053-576EBC73330A}" type="presParOf" srcId="{884D53B4-422B-497D-8B51-95724B263B2B}" destId="{E5113A86-B0E5-4927-9F5E-773F997C941B}" srcOrd="0" destOrd="0" presId="urn:microsoft.com/office/officeart/2018/5/layout/IconCircleLabelList"/>
    <dgm:cxn modelId="{9BFA8E5C-47E7-4B98-83FE-961223DDE5F4}" type="presParOf" srcId="{884D53B4-422B-497D-8B51-95724B263B2B}" destId="{9AE50156-993E-4468-A1FE-B1D12BE329A7}" srcOrd="1" destOrd="0" presId="urn:microsoft.com/office/officeart/2018/5/layout/IconCircleLabelList"/>
    <dgm:cxn modelId="{A8535406-C1A8-42F8-83EC-2DAE76D86F84}" type="presParOf" srcId="{884D53B4-422B-497D-8B51-95724B263B2B}" destId="{0A33CC63-6818-40F1-876E-B08C334B29FE}" srcOrd="2" destOrd="0" presId="urn:microsoft.com/office/officeart/2018/5/layout/IconCircleLabelList"/>
    <dgm:cxn modelId="{67596B31-F676-4AFF-A953-4A8AA98BEC9C}" type="presParOf" srcId="{884D53B4-422B-497D-8B51-95724B263B2B}" destId="{56E895DE-AAAF-4DA6-AD67-6EFDA65FE53E}" srcOrd="3" destOrd="0" presId="urn:microsoft.com/office/officeart/2018/5/layout/IconCircleLabelList"/>
    <dgm:cxn modelId="{10197812-773D-4661-8879-F76FBF0D4074}" type="presParOf" srcId="{48ADE54A-B49D-4E1B-8750-350DF8530F8E}" destId="{E36F83B3-463A-43ED-9239-34BA6F69C43C}" srcOrd="3" destOrd="0" presId="urn:microsoft.com/office/officeart/2018/5/layout/IconCircleLabelList"/>
    <dgm:cxn modelId="{1EC734F5-F722-425D-821B-D6855E580B34}" type="presParOf" srcId="{48ADE54A-B49D-4E1B-8750-350DF8530F8E}" destId="{CB7B8293-00F6-4378-9CA2-D060AFDCC265}" srcOrd="4" destOrd="0" presId="urn:microsoft.com/office/officeart/2018/5/layout/IconCircleLabelList"/>
    <dgm:cxn modelId="{76F83B25-5C1F-467B-BC9F-6CD0728E90A5}" type="presParOf" srcId="{CB7B8293-00F6-4378-9CA2-D060AFDCC265}" destId="{9E6D8802-FB74-4758-8E52-F063594571C2}" srcOrd="0" destOrd="0" presId="urn:microsoft.com/office/officeart/2018/5/layout/IconCircleLabelList"/>
    <dgm:cxn modelId="{5C1063DD-6FEC-4749-B554-70F6551549DF}" type="presParOf" srcId="{CB7B8293-00F6-4378-9CA2-D060AFDCC265}" destId="{9B26F779-41FA-41FD-8EB5-C31570A0E16A}" srcOrd="1" destOrd="0" presId="urn:microsoft.com/office/officeart/2018/5/layout/IconCircleLabelList"/>
    <dgm:cxn modelId="{C5464377-72AA-4392-9099-768C2EFD8ED0}" type="presParOf" srcId="{CB7B8293-00F6-4378-9CA2-D060AFDCC265}" destId="{0F1A37B3-4087-4F8B-BB26-5387DF5C47E6}" srcOrd="2" destOrd="0" presId="urn:microsoft.com/office/officeart/2018/5/layout/IconCircleLabelList"/>
    <dgm:cxn modelId="{3B48D191-94F5-4996-A4EB-D304F8800B0B}" type="presParOf" srcId="{CB7B8293-00F6-4378-9CA2-D060AFDCC265}" destId="{D27980D7-964D-416C-93C2-E7D79D2991F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A3DBFB-A121-43BB-8856-C9A768043BC6}"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9C60BB9D-91A2-41A7-B6DB-044AF8748099}">
      <dgm:prSet/>
      <dgm:spPr/>
      <dgm:t>
        <a:bodyPr/>
        <a:lstStyle/>
        <a:p>
          <a:pPr algn="ctr">
            <a:lnSpc>
              <a:spcPct val="100000"/>
            </a:lnSpc>
            <a:defRPr cap="all"/>
          </a:pPr>
          <a:r>
            <a:rPr lang="en-US" dirty="0"/>
            <a:t>Fabrication</a:t>
          </a:r>
        </a:p>
      </dgm:t>
    </dgm:pt>
    <dgm:pt modelId="{2AF99638-ACEB-4684-BE2E-BEB55982FDA1}" type="parTrans" cxnId="{1D771CA6-F092-4B38-B58C-22BD13B3DAEB}">
      <dgm:prSet/>
      <dgm:spPr/>
      <dgm:t>
        <a:bodyPr/>
        <a:lstStyle/>
        <a:p>
          <a:endParaRPr lang="en-US"/>
        </a:p>
      </dgm:t>
    </dgm:pt>
    <dgm:pt modelId="{8D0F97D9-D9A2-419C-9291-D96A587845AF}" type="sibTrans" cxnId="{1D771CA6-F092-4B38-B58C-22BD13B3DAEB}">
      <dgm:prSet/>
      <dgm:spPr/>
      <dgm:t>
        <a:bodyPr/>
        <a:lstStyle/>
        <a:p>
          <a:endParaRPr lang="en-US"/>
        </a:p>
      </dgm:t>
    </dgm:pt>
    <dgm:pt modelId="{48ADE54A-B49D-4E1B-8750-350DF8530F8E}" type="pres">
      <dgm:prSet presAssocID="{A9A3DBFB-A121-43BB-8856-C9A768043BC6}" presName="root" presStyleCnt="0">
        <dgm:presLayoutVars>
          <dgm:dir/>
          <dgm:resizeHandles val="exact"/>
        </dgm:presLayoutVars>
      </dgm:prSet>
      <dgm:spPr/>
    </dgm:pt>
    <dgm:pt modelId="{884D53B4-422B-497D-8B51-95724B263B2B}" type="pres">
      <dgm:prSet presAssocID="{9C60BB9D-91A2-41A7-B6DB-044AF8748099}" presName="compNode" presStyleCnt="0"/>
      <dgm:spPr/>
    </dgm:pt>
    <dgm:pt modelId="{E5113A86-B0E5-4927-9F5E-773F997C941B}" type="pres">
      <dgm:prSet presAssocID="{9C60BB9D-91A2-41A7-B6DB-044AF8748099}" presName="iconBgRect" presStyleLbl="bgShp" presStyleIdx="0" presStyleCnt="1" custLinFactNeighborX="0" custLinFactNeighborY="6366"/>
      <dgm:spPr/>
    </dgm:pt>
    <dgm:pt modelId="{9AE50156-993E-4468-A1FE-B1D12BE329A7}" type="pres">
      <dgm:prSet presAssocID="{9C60BB9D-91A2-41A7-B6DB-044AF8748099}" presName="iconRect" presStyleLbl="node1" presStyleIdx="0" presStyleCnt="1" custLinFactNeighborX="0" custLinFactNeighborY="61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0A33CC63-6818-40F1-876E-B08C334B29FE}" type="pres">
      <dgm:prSet presAssocID="{9C60BB9D-91A2-41A7-B6DB-044AF8748099}" presName="spaceRect" presStyleCnt="0"/>
      <dgm:spPr/>
    </dgm:pt>
    <dgm:pt modelId="{56E895DE-AAAF-4DA6-AD67-6EFDA65FE53E}" type="pres">
      <dgm:prSet presAssocID="{9C60BB9D-91A2-41A7-B6DB-044AF8748099}" presName="textRect" presStyleLbl="revTx" presStyleIdx="0" presStyleCnt="1" custLinFactX="-10574" custLinFactNeighborX="-100000" custLinFactNeighborY="2229">
        <dgm:presLayoutVars>
          <dgm:chMax val="1"/>
          <dgm:chPref val="1"/>
        </dgm:presLayoutVars>
      </dgm:prSet>
      <dgm:spPr/>
    </dgm:pt>
  </dgm:ptLst>
  <dgm:cxnLst>
    <dgm:cxn modelId="{7686F23C-C371-4E2A-8008-6344EC0EED2A}" type="presOf" srcId="{9C60BB9D-91A2-41A7-B6DB-044AF8748099}" destId="{56E895DE-AAAF-4DA6-AD67-6EFDA65FE53E}" srcOrd="0" destOrd="0" presId="urn:microsoft.com/office/officeart/2018/5/layout/IconCircleLabelList"/>
    <dgm:cxn modelId="{537E148F-528D-4CC6-9EC7-1E2EF74E6693}" type="presOf" srcId="{A9A3DBFB-A121-43BB-8856-C9A768043BC6}" destId="{48ADE54A-B49D-4E1B-8750-350DF8530F8E}" srcOrd="0" destOrd="0" presId="urn:microsoft.com/office/officeart/2018/5/layout/IconCircleLabelList"/>
    <dgm:cxn modelId="{1D771CA6-F092-4B38-B58C-22BD13B3DAEB}" srcId="{A9A3DBFB-A121-43BB-8856-C9A768043BC6}" destId="{9C60BB9D-91A2-41A7-B6DB-044AF8748099}" srcOrd="0" destOrd="0" parTransId="{2AF99638-ACEB-4684-BE2E-BEB55982FDA1}" sibTransId="{8D0F97D9-D9A2-419C-9291-D96A587845AF}"/>
    <dgm:cxn modelId="{F479C7EC-C0E2-4455-85AF-F01091AEC912}" type="presParOf" srcId="{48ADE54A-B49D-4E1B-8750-350DF8530F8E}" destId="{884D53B4-422B-497D-8B51-95724B263B2B}" srcOrd="0" destOrd="0" presId="urn:microsoft.com/office/officeart/2018/5/layout/IconCircleLabelList"/>
    <dgm:cxn modelId="{6FD9F4FB-7AF4-4DCD-B053-576EBC73330A}" type="presParOf" srcId="{884D53B4-422B-497D-8B51-95724B263B2B}" destId="{E5113A86-B0E5-4927-9F5E-773F997C941B}" srcOrd="0" destOrd="0" presId="urn:microsoft.com/office/officeart/2018/5/layout/IconCircleLabelList"/>
    <dgm:cxn modelId="{9BFA8E5C-47E7-4B98-83FE-961223DDE5F4}" type="presParOf" srcId="{884D53B4-422B-497D-8B51-95724B263B2B}" destId="{9AE50156-993E-4468-A1FE-B1D12BE329A7}" srcOrd="1" destOrd="0" presId="urn:microsoft.com/office/officeart/2018/5/layout/IconCircleLabelList"/>
    <dgm:cxn modelId="{A8535406-C1A8-42F8-83EC-2DAE76D86F84}" type="presParOf" srcId="{884D53B4-422B-497D-8B51-95724B263B2B}" destId="{0A33CC63-6818-40F1-876E-B08C334B29FE}" srcOrd="2" destOrd="0" presId="urn:microsoft.com/office/officeart/2018/5/layout/IconCircleLabelList"/>
    <dgm:cxn modelId="{67596B31-F676-4AFF-A953-4A8AA98BEC9C}" type="presParOf" srcId="{884D53B4-422B-497D-8B51-95724B263B2B}" destId="{56E895DE-AAAF-4DA6-AD67-6EFDA65FE53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A3DBFB-A121-43BB-8856-C9A768043BC6}"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D62B6B7C-0779-47A4-A424-9116BE760AE3}">
      <dgm:prSet/>
      <dgm:spPr/>
      <dgm:t>
        <a:bodyPr/>
        <a:lstStyle/>
        <a:p>
          <a:pPr>
            <a:lnSpc>
              <a:spcPct val="100000"/>
            </a:lnSpc>
            <a:defRPr cap="all"/>
          </a:pPr>
          <a:r>
            <a:rPr lang="en-US" dirty="0"/>
            <a:t>Stability</a:t>
          </a:r>
        </a:p>
      </dgm:t>
    </dgm:pt>
    <dgm:pt modelId="{121D3ADE-F824-4BC7-8978-C03A036C27E8}" type="parTrans" cxnId="{4E16E46E-6F07-4D9C-8100-895474DC6B96}">
      <dgm:prSet/>
      <dgm:spPr/>
      <dgm:t>
        <a:bodyPr/>
        <a:lstStyle/>
        <a:p>
          <a:endParaRPr lang="en-US"/>
        </a:p>
      </dgm:t>
    </dgm:pt>
    <dgm:pt modelId="{10347490-4999-44B6-8D1D-C4625DBB7937}" type="sibTrans" cxnId="{4E16E46E-6F07-4D9C-8100-895474DC6B96}">
      <dgm:prSet/>
      <dgm:spPr/>
      <dgm:t>
        <a:bodyPr/>
        <a:lstStyle/>
        <a:p>
          <a:endParaRPr lang="en-US"/>
        </a:p>
      </dgm:t>
    </dgm:pt>
    <dgm:pt modelId="{48ADE54A-B49D-4E1B-8750-350DF8530F8E}" type="pres">
      <dgm:prSet presAssocID="{A9A3DBFB-A121-43BB-8856-C9A768043BC6}" presName="root" presStyleCnt="0">
        <dgm:presLayoutVars>
          <dgm:dir/>
          <dgm:resizeHandles val="exact"/>
        </dgm:presLayoutVars>
      </dgm:prSet>
      <dgm:spPr/>
    </dgm:pt>
    <dgm:pt modelId="{42AA5D4F-19C4-4571-979A-478417300B5E}" type="pres">
      <dgm:prSet presAssocID="{D62B6B7C-0779-47A4-A424-9116BE760AE3}" presName="compNode" presStyleCnt="0"/>
      <dgm:spPr/>
    </dgm:pt>
    <dgm:pt modelId="{8499251F-B15A-493D-ABE2-1B5C32154866}" type="pres">
      <dgm:prSet presAssocID="{D62B6B7C-0779-47A4-A424-9116BE760AE3}" presName="iconBgRect" presStyleLbl="bgShp" presStyleIdx="0" presStyleCnt="1" custLinFactNeighborX="-545" custLinFactNeighborY="448"/>
      <dgm:spPr/>
    </dgm:pt>
    <dgm:pt modelId="{B71F64AD-385A-4881-AC5F-1C8C1656CFB7}" type="pres">
      <dgm:prSet presAssocID="{D62B6B7C-0779-47A4-A424-9116BE760AE3}" presName="iconRect" presStyleLbl="node1" presStyleIdx="0" presStyleCnt="1" custLinFactNeighborX="-950" custLinFactNeighborY="1450"/>
      <dgm:spPr>
        <a:prstGeom prst="lightningBolt">
          <a:avLst/>
        </a:prstGeom>
      </dgm:spPr>
    </dgm:pt>
    <dgm:pt modelId="{0605D2CD-9D25-44EF-9465-1C03139112F3}" type="pres">
      <dgm:prSet presAssocID="{D62B6B7C-0779-47A4-A424-9116BE760AE3}" presName="spaceRect" presStyleCnt="0"/>
      <dgm:spPr/>
    </dgm:pt>
    <dgm:pt modelId="{F9B0ABD7-959A-4FA4-9BA3-B6EAF9D24232}" type="pres">
      <dgm:prSet presAssocID="{D62B6B7C-0779-47A4-A424-9116BE760AE3}" presName="textRect" presStyleLbl="revTx" presStyleIdx="0" presStyleCnt="1" custLinFactNeighborX="-333" custLinFactNeighborY="-16711">
        <dgm:presLayoutVars>
          <dgm:chMax val="1"/>
          <dgm:chPref val="1"/>
        </dgm:presLayoutVars>
      </dgm:prSet>
      <dgm:spPr/>
    </dgm:pt>
  </dgm:ptLst>
  <dgm:cxnLst>
    <dgm:cxn modelId="{4E16E46E-6F07-4D9C-8100-895474DC6B96}" srcId="{A9A3DBFB-A121-43BB-8856-C9A768043BC6}" destId="{D62B6B7C-0779-47A4-A424-9116BE760AE3}" srcOrd="0" destOrd="0" parTransId="{121D3ADE-F824-4BC7-8978-C03A036C27E8}" sibTransId="{10347490-4999-44B6-8D1D-C4625DBB7937}"/>
    <dgm:cxn modelId="{6D64DA55-FB19-4719-BD1C-B78C477F83F0}" type="presOf" srcId="{D62B6B7C-0779-47A4-A424-9116BE760AE3}" destId="{F9B0ABD7-959A-4FA4-9BA3-B6EAF9D24232}" srcOrd="0" destOrd="0" presId="urn:microsoft.com/office/officeart/2018/5/layout/IconCircleLabelList"/>
    <dgm:cxn modelId="{537E148F-528D-4CC6-9EC7-1E2EF74E6693}" type="presOf" srcId="{A9A3DBFB-A121-43BB-8856-C9A768043BC6}" destId="{48ADE54A-B49D-4E1B-8750-350DF8530F8E}" srcOrd="0" destOrd="0" presId="urn:microsoft.com/office/officeart/2018/5/layout/IconCircleLabelList"/>
    <dgm:cxn modelId="{3E840A8F-BC61-4754-AA75-FFD5C5B0A69F}" type="presParOf" srcId="{48ADE54A-B49D-4E1B-8750-350DF8530F8E}" destId="{42AA5D4F-19C4-4571-979A-478417300B5E}" srcOrd="0" destOrd="0" presId="urn:microsoft.com/office/officeart/2018/5/layout/IconCircleLabelList"/>
    <dgm:cxn modelId="{DB827F3A-CE63-4A64-BD27-E7458484891F}" type="presParOf" srcId="{42AA5D4F-19C4-4571-979A-478417300B5E}" destId="{8499251F-B15A-493D-ABE2-1B5C32154866}" srcOrd="0" destOrd="0" presId="urn:microsoft.com/office/officeart/2018/5/layout/IconCircleLabelList"/>
    <dgm:cxn modelId="{A3293DEC-393B-43B7-9D6E-CAA2D63607F6}" type="presParOf" srcId="{42AA5D4F-19C4-4571-979A-478417300B5E}" destId="{B71F64AD-385A-4881-AC5F-1C8C1656CFB7}" srcOrd="1" destOrd="0" presId="urn:microsoft.com/office/officeart/2018/5/layout/IconCircleLabelList"/>
    <dgm:cxn modelId="{8859D2AE-7EF8-44C1-BCEC-C90C41D6FAE6}" type="presParOf" srcId="{42AA5D4F-19C4-4571-979A-478417300B5E}" destId="{0605D2CD-9D25-44EF-9465-1C03139112F3}" srcOrd="2" destOrd="0" presId="urn:microsoft.com/office/officeart/2018/5/layout/IconCircleLabelList"/>
    <dgm:cxn modelId="{FA56B463-2868-44BB-A5B8-E40E2B37FEF8}" type="presParOf" srcId="{42AA5D4F-19C4-4571-979A-478417300B5E}" destId="{F9B0ABD7-959A-4FA4-9BA3-B6EAF9D2423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A3DBFB-A121-43BB-8856-C9A768043BC6}"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1E29199A-8D0D-4786-91C5-D5480B56CE50}">
      <dgm:prSet/>
      <dgm:spPr/>
      <dgm:t>
        <a:bodyPr/>
        <a:lstStyle/>
        <a:p>
          <a:pPr>
            <a:lnSpc>
              <a:spcPct val="100000"/>
            </a:lnSpc>
            <a:defRPr cap="all"/>
          </a:pPr>
          <a:r>
            <a:rPr lang="en-US"/>
            <a:t>Testing</a:t>
          </a:r>
        </a:p>
      </dgm:t>
    </dgm:pt>
    <dgm:pt modelId="{E9368235-0D26-434B-9C96-FCEFCE057F52}" type="parTrans" cxnId="{FB439077-25A3-48F9-91BE-81E3ECEC4CD7}">
      <dgm:prSet/>
      <dgm:spPr/>
      <dgm:t>
        <a:bodyPr/>
        <a:lstStyle/>
        <a:p>
          <a:endParaRPr lang="en-US"/>
        </a:p>
      </dgm:t>
    </dgm:pt>
    <dgm:pt modelId="{10AE7180-31C9-4135-AF12-EAF35C8445D1}" type="sibTrans" cxnId="{FB439077-25A3-48F9-91BE-81E3ECEC4CD7}">
      <dgm:prSet/>
      <dgm:spPr/>
      <dgm:t>
        <a:bodyPr/>
        <a:lstStyle/>
        <a:p>
          <a:endParaRPr lang="en-US"/>
        </a:p>
      </dgm:t>
    </dgm:pt>
    <dgm:pt modelId="{48ADE54A-B49D-4E1B-8750-350DF8530F8E}" type="pres">
      <dgm:prSet presAssocID="{A9A3DBFB-A121-43BB-8856-C9A768043BC6}" presName="root" presStyleCnt="0">
        <dgm:presLayoutVars>
          <dgm:dir/>
          <dgm:resizeHandles val="exact"/>
        </dgm:presLayoutVars>
      </dgm:prSet>
      <dgm:spPr/>
    </dgm:pt>
    <dgm:pt modelId="{CB7B8293-00F6-4378-9CA2-D060AFDCC265}" type="pres">
      <dgm:prSet presAssocID="{1E29199A-8D0D-4786-91C5-D5480B56CE50}" presName="compNode" presStyleCnt="0"/>
      <dgm:spPr/>
    </dgm:pt>
    <dgm:pt modelId="{9E6D8802-FB74-4758-8E52-F063594571C2}" type="pres">
      <dgm:prSet presAssocID="{1E29199A-8D0D-4786-91C5-D5480B56CE50}" presName="iconBgRect" presStyleLbl="bgShp" presStyleIdx="0" presStyleCnt="1"/>
      <dgm:spPr/>
    </dgm:pt>
    <dgm:pt modelId="{9B26F779-41FA-41FD-8EB5-C31570A0E16A}" type="pres">
      <dgm:prSet presAssocID="{1E29199A-8D0D-4786-91C5-D5480B56CE50}"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st tubes"/>
        </a:ext>
      </dgm:extLst>
    </dgm:pt>
    <dgm:pt modelId="{0F1A37B3-4087-4F8B-BB26-5387DF5C47E6}" type="pres">
      <dgm:prSet presAssocID="{1E29199A-8D0D-4786-91C5-D5480B56CE50}" presName="spaceRect" presStyleCnt="0"/>
      <dgm:spPr/>
    </dgm:pt>
    <dgm:pt modelId="{D27980D7-964D-416C-93C2-E7D79D2991F3}" type="pres">
      <dgm:prSet presAssocID="{1E29199A-8D0D-4786-91C5-D5480B56CE50}" presName="textRect" presStyleLbl="revTx" presStyleIdx="0" presStyleCnt="1">
        <dgm:presLayoutVars>
          <dgm:chMax val="1"/>
          <dgm:chPref val="1"/>
        </dgm:presLayoutVars>
      </dgm:prSet>
      <dgm:spPr/>
    </dgm:pt>
  </dgm:ptLst>
  <dgm:cxnLst>
    <dgm:cxn modelId="{FB439077-25A3-48F9-91BE-81E3ECEC4CD7}" srcId="{A9A3DBFB-A121-43BB-8856-C9A768043BC6}" destId="{1E29199A-8D0D-4786-91C5-D5480B56CE50}" srcOrd="0" destOrd="0" parTransId="{E9368235-0D26-434B-9C96-FCEFCE057F52}" sibTransId="{10AE7180-31C9-4135-AF12-EAF35C8445D1}"/>
    <dgm:cxn modelId="{537E148F-528D-4CC6-9EC7-1E2EF74E6693}" type="presOf" srcId="{A9A3DBFB-A121-43BB-8856-C9A768043BC6}" destId="{48ADE54A-B49D-4E1B-8750-350DF8530F8E}" srcOrd="0" destOrd="0" presId="urn:microsoft.com/office/officeart/2018/5/layout/IconCircleLabelList"/>
    <dgm:cxn modelId="{68B498F1-5AFA-4A9A-B527-057976A87805}" type="presOf" srcId="{1E29199A-8D0D-4786-91C5-D5480B56CE50}" destId="{D27980D7-964D-416C-93C2-E7D79D2991F3}" srcOrd="0" destOrd="0" presId="urn:microsoft.com/office/officeart/2018/5/layout/IconCircleLabelList"/>
    <dgm:cxn modelId="{1EC734F5-F722-425D-821B-D6855E580B34}" type="presParOf" srcId="{48ADE54A-B49D-4E1B-8750-350DF8530F8E}" destId="{CB7B8293-00F6-4378-9CA2-D060AFDCC265}" srcOrd="0" destOrd="0" presId="urn:microsoft.com/office/officeart/2018/5/layout/IconCircleLabelList"/>
    <dgm:cxn modelId="{76F83B25-5C1F-467B-BC9F-6CD0728E90A5}" type="presParOf" srcId="{CB7B8293-00F6-4378-9CA2-D060AFDCC265}" destId="{9E6D8802-FB74-4758-8E52-F063594571C2}" srcOrd="0" destOrd="0" presId="urn:microsoft.com/office/officeart/2018/5/layout/IconCircleLabelList"/>
    <dgm:cxn modelId="{5C1063DD-6FEC-4749-B554-70F6551549DF}" type="presParOf" srcId="{CB7B8293-00F6-4378-9CA2-D060AFDCC265}" destId="{9B26F779-41FA-41FD-8EB5-C31570A0E16A}" srcOrd="1" destOrd="0" presId="urn:microsoft.com/office/officeart/2018/5/layout/IconCircleLabelList"/>
    <dgm:cxn modelId="{C5464377-72AA-4392-9099-768C2EFD8ED0}" type="presParOf" srcId="{CB7B8293-00F6-4378-9CA2-D060AFDCC265}" destId="{0F1A37B3-4087-4F8B-BB26-5387DF5C47E6}" srcOrd="2" destOrd="0" presId="urn:microsoft.com/office/officeart/2018/5/layout/IconCircleLabelList"/>
    <dgm:cxn modelId="{3B48D191-94F5-4996-A4EB-D304F8800B0B}" type="presParOf" srcId="{CB7B8293-00F6-4378-9CA2-D060AFDCC265}" destId="{D27980D7-964D-416C-93C2-E7D79D2991F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D6FD90-C510-4B1E-A8EE-1458871AD6A4}">
      <dsp:nvSpPr>
        <dsp:cNvPr id="0" name=""/>
        <dsp:cNvSpPr/>
      </dsp:nvSpPr>
      <dsp:spPr>
        <a:xfrm>
          <a:off x="788484" y="1153021"/>
          <a:ext cx="844593" cy="8445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D4C3E8-E618-4898-A083-3CDE3E3C9F6A}">
      <dsp:nvSpPr>
        <dsp:cNvPr id="0" name=""/>
        <dsp:cNvSpPr/>
      </dsp:nvSpPr>
      <dsp:spPr>
        <a:xfrm>
          <a:off x="4219"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My Background</a:t>
          </a:r>
        </a:p>
      </dsp:txBody>
      <dsp:txXfrm>
        <a:off x="4219" y="2078745"/>
        <a:ext cx="2413125" cy="361968"/>
      </dsp:txXfrm>
    </dsp:sp>
    <dsp:sp modelId="{835DD932-6521-4A7C-8AC2-B2E55585D0A4}">
      <dsp:nvSpPr>
        <dsp:cNvPr id="0" name=""/>
        <dsp:cNvSpPr/>
      </dsp:nvSpPr>
      <dsp:spPr>
        <a:xfrm>
          <a:off x="4219"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sp>
    <dsp:sp modelId="{063CA692-08F6-467C-AC61-6B8669C1EF8C}">
      <dsp:nvSpPr>
        <dsp:cNvPr id="0" name=""/>
        <dsp:cNvSpPr/>
      </dsp:nvSpPr>
      <dsp:spPr>
        <a:xfrm>
          <a:off x="3623906" y="1153021"/>
          <a:ext cx="844593" cy="8445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0DA30C-11AD-467C-996A-1A583B7E2CA7}">
      <dsp:nvSpPr>
        <dsp:cNvPr id="0" name=""/>
        <dsp:cNvSpPr/>
      </dsp:nvSpPr>
      <dsp:spPr>
        <a:xfrm>
          <a:off x="2839641"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dirty="0"/>
            <a:t>Introduction NTP</a:t>
          </a:r>
        </a:p>
      </dsp:txBody>
      <dsp:txXfrm>
        <a:off x="2839641" y="2078745"/>
        <a:ext cx="2413125" cy="361968"/>
      </dsp:txXfrm>
    </dsp:sp>
    <dsp:sp modelId="{4B9D0D5C-222E-4C8B-A05D-B59FF9B5884C}">
      <dsp:nvSpPr>
        <dsp:cNvPr id="0" name=""/>
        <dsp:cNvSpPr/>
      </dsp:nvSpPr>
      <dsp:spPr>
        <a:xfrm>
          <a:off x="2839641"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sp>
    <dsp:sp modelId="{B8230E8C-FC69-4A13-8800-C1F89E1839C4}">
      <dsp:nvSpPr>
        <dsp:cNvPr id="0" name=""/>
        <dsp:cNvSpPr/>
      </dsp:nvSpPr>
      <dsp:spPr>
        <a:xfrm>
          <a:off x="6459328" y="1153021"/>
          <a:ext cx="844593" cy="8445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EE4469-08D9-484D-814A-DA98F86B35DA}">
      <dsp:nvSpPr>
        <dsp:cNvPr id="0" name=""/>
        <dsp:cNvSpPr/>
      </dsp:nvSpPr>
      <dsp:spPr>
        <a:xfrm>
          <a:off x="5675062"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dirty="0"/>
            <a:t>Challenges</a:t>
          </a:r>
        </a:p>
      </dsp:txBody>
      <dsp:txXfrm>
        <a:off x="5675062" y="2078745"/>
        <a:ext cx="2413125" cy="361968"/>
      </dsp:txXfrm>
    </dsp:sp>
    <dsp:sp modelId="{CCBB38E0-1A1B-4B03-92E5-4A4D92D2F825}">
      <dsp:nvSpPr>
        <dsp:cNvPr id="0" name=""/>
        <dsp:cNvSpPr/>
      </dsp:nvSpPr>
      <dsp:spPr>
        <a:xfrm>
          <a:off x="5675062"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sp>
    <dsp:sp modelId="{3527730D-C40E-4DC9-B814-4AB3E457E852}">
      <dsp:nvSpPr>
        <dsp:cNvPr id="0" name=""/>
        <dsp:cNvSpPr/>
      </dsp:nvSpPr>
      <dsp:spPr>
        <a:xfrm>
          <a:off x="9294750" y="1153021"/>
          <a:ext cx="844593" cy="8445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31D9CA-05DB-4B3F-BCF1-59E97C839BB6}">
      <dsp:nvSpPr>
        <dsp:cNvPr id="0" name=""/>
        <dsp:cNvSpPr/>
      </dsp:nvSpPr>
      <dsp:spPr>
        <a:xfrm>
          <a:off x="8510484"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dirty="0"/>
            <a:t>Research</a:t>
          </a:r>
        </a:p>
      </dsp:txBody>
      <dsp:txXfrm>
        <a:off x="8510484" y="2078745"/>
        <a:ext cx="2413125" cy="361968"/>
      </dsp:txXfrm>
    </dsp:sp>
    <dsp:sp modelId="{51B70CCB-6458-4385-9BF9-6A1B40EB8672}">
      <dsp:nvSpPr>
        <dsp:cNvPr id="0" name=""/>
        <dsp:cNvSpPr/>
      </dsp:nvSpPr>
      <dsp:spPr>
        <a:xfrm>
          <a:off x="8510484"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0CE4A-22B3-42C8-A28E-8C9656602226}">
      <dsp:nvSpPr>
        <dsp:cNvPr id="0" name=""/>
        <dsp:cNvSpPr/>
      </dsp:nvSpPr>
      <dsp:spPr>
        <a:xfrm>
          <a:off x="0" y="717"/>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E00CA7-E33A-4FDC-A892-7F6BFF0B23FB}">
      <dsp:nvSpPr>
        <dsp:cNvPr id="0" name=""/>
        <dsp:cNvSpPr/>
      </dsp:nvSpPr>
      <dsp:spPr>
        <a:xfrm>
          <a:off x="507973" y="378548"/>
          <a:ext cx="923587" cy="923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F4CA51-FECE-44C1-A157-AD06D621F16B}">
      <dsp:nvSpPr>
        <dsp:cNvPr id="0" name=""/>
        <dsp:cNvSpPr/>
      </dsp:nvSpPr>
      <dsp:spPr>
        <a:xfrm>
          <a:off x="1939533" y="717"/>
          <a:ext cx="2835720"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100000"/>
            </a:lnSpc>
            <a:spcBef>
              <a:spcPct val="0"/>
            </a:spcBef>
            <a:spcAft>
              <a:spcPct val="35000"/>
            </a:spcAft>
            <a:buNone/>
          </a:pPr>
          <a:r>
            <a:rPr lang="en-US" sz="2500" kern="1200"/>
            <a:t>E</a:t>
          </a:r>
          <a:r>
            <a:rPr lang="en-US" sz="2500" b="0" i="0" kern="1200"/>
            <a:t>nergy density and specific impulse </a:t>
          </a:r>
          <a:endParaRPr lang="en-US" sz="2500" kern="1200"/>
        </a:p>
      </dsp:txBody>
      <dsp:txXfrm>
        <a:off x="1939533" y="717"/>
        <a:ext cx="2835720" cy="1679249"/>
      </dsp:txXfrm>
    </dsp:sp>
    <dsp:sp modelId="{EC0E9583-95A9-4FDA-B2A0-356E4F94BDA1}">
      <dsp:nvSpPr>
        <dsp:cNvPr id="0" name=""/>
        <dsp:cNvSpPr/>
      </dsp:nvSpPr>
      <dsp:spPr>
        <a:xfrm>
          <a:off x="4775253" y="717"/>
          <a:ext cx="152634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800100">
            <a:lnSpc>
              <a:spcPct val="100000"/>
            </a:lnSpc>
            <a:spcBef>
              <a:spcPct val="0"/>
            </a:spcBef>
            <a:spcAft>
              <a:spcPct val="35000"/>
            </a:spcAft>
            <a:buNone/>
          </a:pPr>
          <a:endParaRPr lang="en-US" sz="1800" kern="1200" dirty="0"/>
        </a:p>
      </dsp:txBody>
      <dsp:txXfrm>
        <a:off x="4775253" y="717"/>
        <a:ext cx="1526347" cy="1679249"/>
      </dsp:txXfrm>
    </dsp:sp>
    <dsp:sp modelId="{359EC038-EF62-4D17-9BF1-194869AEC006}">
      <dsp:nvSpPr>
        <dsp:cNvPr id="0" name=""/>
        <dsp:cNvSpPr/>
      </dsp:nvSpPr>
      <dsp:spPr>
        <a:xfrm>
          <a:off x="0" y="2099779"/>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BE2395-D4E1-405D-98DC-67D1372CA998}">
      <dsp:nvSpPr>
        <dsp:cNvPr id="0" name=""/>
        <dsp:cNvSpPr/>
      </dsp:nvSpPr>
      <dsp:spPr>
        <a:xfrm>
          <a:off x="507973" y="2477610"/>
          <a:ext cx="923587" cy="923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FB94F6-5AAB-4375-8412-DDF5516B8650}">
      <dsp:nvSpPr>
        <dsp:cNvPr id="0" name=""/>
        <dsp:cNvSpPr/>
      </dsp:nvSpPr>
      <dsp:spPr>
        <a:xfrm>
          <a:off x="1939533" y="2099779"/>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100000"/>
            </a:lnSpc>
            <a:spcBef>
              <a:spcPct val="0"/>
            </a:spcBef>
            <a:spcAft>
              <a:spcPct val="35000"/>
            </a:spcAft>
            <a:buNone/>
          </a:pPr>
          <a:r>
            <a:rPr lang="en-US" sz="2500" kern="1200"/>
            <a:t>Increased Safety</a:t>
          </a:r>
        </a:p>
      </dsp:txBody>
      <dsp:txXfrm>
        <a:off x="1939533" y="2099779"/>
        <a:ext cx="4362067" cy="1679249"/>
      </dsp:txXfrm>
    </dsp:sp>
    <dsp:sp modelId="{CA783613-F0F4-42AA-BB6C-B1D484DA2F8D}">
      <dsp:nvSpPr>
        <dsp:cNvPr id="0" name=""/>
        <dsp:cNvSpPr/>
      </dsp:nvSpPr>
      <dsp:spPr>
        <a:xfrm>
          <a:off x="0" y="4198841"/>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9BC5D0-779B-425D-845F-6E0F710EBE84}">
      <dsp:nvSpPr>
        <dsp:cNvPr id="0" name=""/>
        <dsp:cNvSpPr/>
      </dsp:nvSpPr>
      <dsp:spPr>
        <a:xfrm>
          <a:off x="507973" y="4576672"/>
          <a:ext cx="923587" cy="923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A4063B-E26F-455B-98FD-EAB0B7FD3A45}">
      <dsp:nvSpPr>
        <dsp:cNvPr id="0" name=""/>
        <dsp:cNvSpPr/>
      </dsp:nvSpPr>
      <dsp:spPr>
        <a:xfrm>
          <a:off x="1939533" y="4198841"/>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100000"/>
            </a:lnSpc>
            <a:spcBef>
              <a:spcPct val="0"/>
            </a:spcBef>
            <a:spcAft>
              <a:spcPct val="35000"/>
            </a:spcAft>
            <a:buNone/>
          </a:pPr>
          <a:r>
            <a:rPr lang="en-US" sz="2500" kern="1200"/>
            <a:t>Mission Flexibility </a:t>
          </a:r>
        </a:p>
      </dsp:txBody>
      <dsp:txXfrm>
        <a:off x="1939533" y="4198841"/>
        <a:ext cx="4362067" cy="16792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9251F-B15A-493D-ABE2-1B5C32154866}">
      <dsp:nvSpPr>
        <dsp:cNvPr id="0" name=""/>
        <dsp:cNvSpPr/>
      </dsp:nvSpPr>
      <dsp:spPr>
        <a:xfrm>
          <a:off x="4474039" y="534110"/>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1F64AD-385A-4881-AC5F-1C8C1656CFB7}">
      <dsp:nvSpPr>
        <dsp:cNvPr id="0" name=""/>
        <dsp:cNvSpPr/>
      </dsp:nvSpPr>
      <dsp:spPr>
        <a:xfrm>
          <a:off x="4890855" y="950928"/>
          <a:ext cx="1122187" cy="1122187"/>
        </a:xfrm>
        <a:prstGeom prst="lightningBolt">
          <a:avLst/>
        </a:prstGeom>
        <a:solidFill>
          <a:schemeClr val="bg1">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B0ABD7-959A-4FA4-9BA3-B6EAF9D24232}">
      <dsp:nvSpPr>
        <dsp:cNvPr id="0" name=""/>
        <dsp:cNvSpPr/>
      </dsp:nvSpPr>
      <dsp:spPr>
        <a:xfrm>
          <a:off x="3848830" y="3002860"/>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Stability</a:t>
          </a:r>
        </a:p>
      </dsp:txBody>
      <dsp:txXfrm>
        <a:off x="3848830" y="3002860"/>
        <a:ext cx="3206250" cy="720000"/>
      </dsp:txXfrm>
    </dsp:sp>
    <dsp:sp modelId="{E5113A86-B0E5-4927-9F5E-773F997C941B}">
      <dsp:nvSpPr>
        <dsp:cNvPr id="0" name=""/>
        <dsp:cNvSpPr/>
      </dsp:nvSpPr>
      <dsp:spPr>
        <a:xfrm>
          <a:off x="940706" y="542129"/>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E50156-993E-4468-A1FE-B1D12BE329A7}">
      <dsp:nvSpPr>
        <dsp:cNvPr id="0" name=""/>
        <dsp:cNvSpPr/>
      </dsp:nvSpPr>
      <dsp:spPr>
        <a:xfrm>
          <a:off x="1357516" y="958941"/>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E895DE-AAAF-4DA6-AD67-6EFDA65FE53E}">
      <dsp:nvSpPr>
        <dsp:cNvPr id="0" name=""/>
        <dsp:cNvSpPr/>
      </dsp:nvSpPr>
      <dsp:spPr>
        <a:xfrm>
          <a:off x="315510" y="303495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Fabrication</a:t>
          </a:r>
        </a:p>
      </dsp:txBody>
      <dsp:txXfrm>
        <a:off x="315510" y="3034951"/>
        <a:ext cx="3206250" cy="720000"/>
      </dsp:txXfrm>
    </dsp:sp>
    <dsp:sp modelId="{9E6D8802-FB74-4758-8E52-F063594571C2}">
      <dsp:nvSpPr>
        <dsp:cNvPr id="0" name=""/>
        <dsp:cNvSpPr/>
      </dsp:nvSpPr>
      <dsp:spPr>
        <a:xfrm>
          <a:off x="8253352"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26F779-41FA-41FD-8EB5-C31570A0E16A}">
      <dsp:nvSpPr>
        <dsp:cNvPr id="0" name=""/>
        <dsp:cNvSpPr/>
      </dsp:nvSpPr>
      <dsp:spPr>
        <a:xfrm>
          <a:off x="8670164"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7980D7-964D-416C-93C2-E7D79D2991F3}">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t>Testing</a:t>
          </a:r>
        </a:p>
      </dsp:txBody>
      <dsp:txXfrm>
        <a:off x="7628133" y="3018902"/>
        <a:ext cx="32062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13A86-B0E5-4927-9F5E-773F997C941B}">
      <dsp:nvSpPr>
        <dsp:cNvPr id="0" name=""/>
        <dsp:cNvSpPr/>
      </dsp:nvSpPr>
      <dsp:spPr>
        <a:xfrm>
          <a:off x="698644" y="456515"/>
          <a:ext cx="2161687" cy="21616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E50156-993E-4468-A1FE-B1D12BE329A7}">
      <dsp:nvSpPr>
        <dsp:cNvPr id="0" name=""/>
        <dsp:cNvSpPr/>
      </dsp:nvSpPr>
      <dsp:spPr>
        <a:xfrm>
          <a:off x="1159331" y="856092"/>
          <a:ext cx="1240312" cy="12403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E895DE-AAAF-4DA6-AD67-6EFDA65FE53E}">
      <dsp:nvSpPr>
        <dsp:cNvPr id="0" name=""/>
        <dsp:cNvSpPr/>
      </dsp:nvSpPr>
      <dsp:spPr>
        <a:xfrm>
          <a:off x="0" y="3169951"/>
          <a:ext cx="354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100000"/>
            </a:lnSpc>
            <a:spcBef>
              <a:spcPct val="0"/>
            </a:spcBef>
            <a:spcAft>
              <a:spcPct val="35000"/>
            </a:spcAft>
            <a:buNone/>
            <a:defRPr cap="all"/>
          </a:pPr>
          <a:r>
            <a:rPr lang="en-US" sz="4400" kern="1200" dirty="0"/>
            <a:t>Fabrication</a:t>
          </a:r>
        </a:p>
      </dsp:txBody>
      <dsp:txXfrm>
        <a:off x="0" y="3169951"/>
        <a:ext cx="35437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9251F-B15A-493D-ABE2-1B5C32154866}">
      <dsp:nvSpPr>
        <dsp:cNvPr id="0" name=""/>
        <dsp:cNvSpPr/>
      </dsp:nvSpPr>
      <dsp:spPr>
        <a:xfrm>
          <a:off x="4353946" y="306240"/>
          <a:ext cx="2196000" cy="2196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1F64AD-385A-4881-AC5F-1C8C1656CFB7}">
      <dsp:nvSpPr>
        <dsp:cNvPr id="0" name=""/>
        <dsp:cNvSpPr/>
      </dsp:nvSpPr>
      <dsp:spPr>
        <a:xfrm>
          <a:off x="4821944" y="782672"/>
          <a:ext cx="1260000" cy="1260000"/>
        </a:xfrm>
        <a:prstGeom prst="lightningBolt">
          <a:avLst/>
        </a:prstGeom>
        <a:solidFill>
          <a:schemeClr val="bg1">
            <a:hueOff val="0"/>
            <a:satOff val="0"/>
            <a:lumOff val="0"/>
            <a:alphaOff val="0"/>
          </a:schemeClr>
        </a:solidFill>
        <a:ln w="12700" cap="flat" cmpd="sng" algn="ctr">
          <a:solidFill>
            <a:schemeClr val="lt2">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B0ABD7-959A-4FA4-9BA3-B6EAF9D24232}">
      <dsp:nvSpPr>
        <dsp:cNvPr id="0" name=""/>
        <dsp:cNvSpPr/>
      </dsp:nvSpPr>
      <dsp:spPr>
        <a:xfrm>
          <a:off x="3651926" y="305608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100000"/>
            </a:lnSpc>
            <a:spcBef>
              <a:spcPct val="0"/>
            </a:spcBef>
            <a:spcAft>
              <a:spcPct val="35000"/>
            </a:spcAft>
            <a:buNone/>
            <a:defRPr cap="all"/>
          </a:pPr>
          <a:r>
            <a:rPr lang="en-US" sz="4400" kern="1200" dirty="0"/>
            <a:t>Stability</a:t>
          </a:r>
        </a:p>
      </dsp:txBody>
      <dsp:txXfrm>
        <a:off x="3651926" y="3056083"/>
        <a:ext cx="360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D8802-FB74-4758-8E52-F063594571C2}">
      <dsp:nvSpPr>
        <dsp:cNvPr id="0" name=""/>
        <dsp:cNvSpPr/>
      </dsp:nvSpPr>
      <dsp:spPr>
        <a:xfrm>
          <a:off x="4365914" y="296402"/>
          <a:ext cx="2196000" cy="2196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26F779-41FA-41FD-8EB5-C31570A0E16A}">
      <dsp:nvSpPr>
        <dsp:cNvPr id="0" name=""/>
        <dsp:cNvSpPr/>
      </dsp:nvSpPr>
      <dsp:spPr>
        <a:xfrm>
          <a:off x="4833914" y="7644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7980D7-964D-416C-93C2-E7D79D2991F3}">
      <dsp:nvSpPr>
        <dsp:cNvPr id="0" name=""/>
        <dsp:cNvSpPr/>
      </dsp:nvSpPr>
      <dsp:spPr>
        <a:xfrm>
          <a:off x="3663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100000"/>
            </a:lnSpc>
            <a:spcBef>
              <a:spcPct val="0"/>
            </a:spcBef>
            <a:spcAft>
              <a:spcPct val="35000"/>
            </a:spcAft>
            <a:buNone/>
            <a:defRPr cap="all"/>
          </a:pPr>
          <a:r>
            <a:rPr lang="en-US" sz="4400" kern="1200"/>
            <a:t>Testing</a:t>
          </a:r>
        </a:p>
      </dsp:txBody>
      <dsp:txXfrm>
        <a:off x="3663914" y="3176402"/>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0A0E324-BC33-4B13-9D50-B4482177930D}" type="datetimeFigureOut">
              <a:rPr lang="en-US" smtClean="0"/>
              <a:t>10/4/2023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5969AB3-DD43-469B-8C6E-EEC24AC5B687}" type="slidenum">
              <a:rPr lang="en-US" smtClean="0"/>
              <a:t>‹#›</a:t>
            </a:fld>
            <a:endParaRPr lang="en-US"/>
          </a:p>
        </p:txBody>
      </p:sp>
    </p:spTree>
    <p:extLst>
      <p:ext uri="{BB962C8B-B14F-4D97-AF65-F5344CB8AC3E}">
        <p14:creationId xmlns:p14="http://schemas.microsoft.com/office/powerpoint/2010/main" val="273886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Appreciation for this </a:t>
            </a:r>
          </a:p>
        </p:txBody>
      </p:sp>
      <p:sp>
        <p:nvSpPr>
          <p:cNvPr id="4" name="Slide Number Placeholder 3"/>
          <p:cNvSpPr>
            <a:spLocks noGrp="1"/>
          </p:cNvSpPr>
          <p:nvPr>
            <p:ph type="sldNum" sz="quarter" idx="5"/>
          </p:nvPr>
        </p:nvSpPr>
        <p:spPr/>
        <p:txBody>
          <a:bodyPr/>
          <a:lstStyle/>
          <a:p>
            <a:fld id="{C951C931-F400-F647-B671-36FCB86D1D5B}" type="slidenum">
              <a:rPr lang="en-US" smtClean="0"/>
              <a:t>1</a:t>
            </a:fld>
            <a:endParaRPr lang="en-US"/>
          </a:p>
        </p:txBody>
      </p:sp>
    </p:spTree>
    <p:extLst>
      <p:ext uri="{BB962C8B-B14F-4D97-AF65-F5344CB8AC3E}">
        <p14:creationId xmlns:p14="http://schemas.microsoft.com/office/powerpoint/2010/main" val="3439945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PhD, willing to tell you that I don’t know</a:t>
            </a:r>
          </a:p>
        </p:txBody>
      </p:sp>
      <p:sp>
        <p:nvSpPr>
          <p:cNvPr id="4" name="Slide Number Placeholder 3"/>
          <p:cNvSpPr>
            <a:spLocks noGrp="1"/>
          </p:cNvSpPr>
          <p:nvPr>
            <p:ph type="sldNum" sz="quarter" idx="5"/>
          </p:nvPr>
        </p:nvSpPr>
        <p:spPr/>
        <p:txBody>
          <a:bodyPr/>
          <a:lstStyle/>
          <a:p>
            <a:fld id="{05969AB3-DD43-469B-8C6E-EEC24AC5B687}" type="slidenum">
              <a:rPr lang="en-US" smtClean="0"/>
              <a:t>3</a:t>
            </a:fld>
            <a:endParaRPr lang="en-US"/>
          </a:p>
        </p:txBody>
      </p:sp>
    </p:spTree>
    <p:extLst>
      <p:ext uri="{BB962C8B-B14F-4D97-AF65-F5344CB8AC3E}">
        <p14:creationId xmlns:p14="http://schemas.microsoft.com/office/powerpoint/2010/main" val="726895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 of space flight</a:t>
            </a:r>
          </a:p>
          <a:p>
            <a:pPr marL="171450" indent="-171450">
              <a:buFont typeface="Arial" panose="020B0604020202020204" pitchFamily="34" charset="0"/>
              <a:buChar char="•"/>
            </a:pPr>
            <a:r>
              <a:rPr lang="en-US" dirty="0"/>
              <a:t>Higher performing systems that will allow crewed space missions deeper into the solar system beyond the moon</a:t>
            </a:r>
          </a:p>
          <a:p>
            <a:pPr marL="0" indent="0">
              <a:buFont typeface="Arial" panose="020B0604020202020204" pitchFamily="34" charset="0"/>
              <a:buNone/>
            </a:pPr>
            <a:r>
              <a:rPr lang="en-US" dirty="0"/>
              <a:t>Different Forms of Nuclear Propulsion but the focus of this talk is NTP</a:t>
            </a:r>
          </a:p>
        </p:txBody>
      </p:sp>
      <p:sp>
        <p:nvSpPr>
          <p:cNvPr id="4" name="Slide Number Placeholder 3"/>
          <p:cNvSpPr>
            <a:spLocks noGrp="1"/>
          </p:cNvSpPr>
          <p:nvPr>
            <p:ph type="sldNum" sz="quarter" idx="5"/>
          </p:nvPr>
        </p:nvSpPr>
        <p:spPr/>
        <p:txBody>
          <a:bodyPr/>
          <a:lstStyle/>
          <a:p>
            <a:fld id="{05969AB3-DD43-469B-8C6E-EEC24AC5B687}" type="slidenum">
              <a:rPr lang="en-US" smtClean="0"/>
              <a:t>5</a:t>
            </a:fld>
            <a:endParaRPr lang="en-US"/>
          </a:p>
        </p:txBody>
      </p:sp>
    </p:spTree>
    <p:extLst>
      <p:ext uri="{BB962C8B-B14F-4D97-AF65-F5344CB8AC3E}">
        <p14:creationId xmlns:p14="http://schemas.microsoft.com/office/powerpoint/2010/main" val="344808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molecular weight propellant that is directly passe through nuclear core and heated to 3000K. Simple heat exchanger concept for In-space propulsion</a:t>
            </a:r>
          </a:p>
          <a:p>
            <a:r>
              <a:rPr lang="en-US" dirty="0"/>
              <a:t>Chemical rocket in 400 to 450 sec ISP range</a:t>
            </a:r>
          </a:p>
          <a:p>
            <a:r>
              <a:rPr lang="en-US" dirty="0"/>
              <a:t>ISP compare to cars gas mileage,</a:t>
            </a:r>
          </a:p>
        </p:txBody>
      </p:sp>
      <p:sp>
        <p:nvSpPr>
          <p:cNvPr id="4" name="Slide Number Placeholder 3"/>
          <p:cNvSpPr>
            <a:spLocks noGrp="1"/>
          </p:cNvSpPr>
          <p:nvPr>
            <p:ph type="sldNum" sz="quarter" idx="5"/>
          </p:nvPr>
        </p:nvSpPr>
        <p:spPr/>
        <p:txBody>
          <a:bodyPr/>
          <a:lstStyle/>
          <a:p>
            <a:fld id="{05969AB3-DD43-469B-8C6E-EEC24AC5B687}" type="slidenum">
              <a:rPr lang="en-US" smtClean="0"/>
              <a:t>6</a:t>
            </a:fld>
            <a:endParaRPr lang="en-US"/>
          </a:p>
        </p:txBody>
      </p:sp>
    </p:spTree>
    <p:extLst>
      <p:ext uri="{BB962C8B-B14F-4D97-AF65-F5344CB8AC3E}">
        <p14:creationId xmlns:p14="http://schemas.microsoft.com/office/powerpoint/2010/main" val="2014532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969AB3-DD43-469B-8C6E-EEC24AC5B687}" type="slidenum">
              <a:rPr lang="en-US" smtClean="0"/>
              <a:t>7</a:t>
            </a:fld>
            <a:endParaRPr lang="en-US"/>
          </a:p>
        </p:txBody>
      </p:sp>
    </p:spTree>
    <p:extLst>
      <p:ext uri="{BB962C8B-B14F-4D97-AF65-F5344CB8AC3E}">
        <p14:creationId xmlns:p14="http://schemas.microsoft.com/office/powerpoint/2010/main" val="310411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t>
            </a:r>
            <a:r>
              <a:rPr lang="en-US" b="0" i="0" dirty="0"/>
              <a:t>oughly double that of the highest performing traditional chemical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Faster in-space mission trip times or reduce transit between planets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Higher payload capacity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Capable of restarts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Increased abort capability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Not as dependent on the position on Mars relative to the earth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5969AB3-DD43-469B-8C6E-EEC24AC5B687}" type="slidenum">
              <a:rPr lang="en-US" smtClean="0"/>
              <a:t>8</a:t>
            </a:fld>
            <a:endParaRPr lang="en-US"/>
          </a:p>
        </p:txBody>
      </p:sp>
    </p:spTree>
    <p:extLst>
      <p:ext uri="{BB962C8B-B14F-4D97-AF65-F5344CB8AC3E}">
        <p14:creationId xmlns:p14="http://schemas.microsoft.com/office/powerpoint/2010/main" val="3769868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fuel fabrication</a:t>
            </a:r>
          </a:p>
          <a:p>
            <a:r>
              <a:rPr lang="en-US" dirty="0"/>
              <a:t>- </a:t>
            </a:r>
          </a:p>
          <a:p>
            <a:r>
              <a:rPr lang="en-US" dirty="0"/>
              <a:t>Heritage Testing</a:t>
            </a:r>
          </a:p>
        </p:txBody>
      </p:sp>
      <p:sp>
        <p:nvSpPr>
          <p:cNvPr id="4" name="Slide Number Placeholder 3"/>
          <p:cNvSpPr>
            <a:spLocks noGrp="1"/>
          </p:cNvSpPr>
          <p:nvPr>
            <p:ph type="sldNum" sz="quarter" idx="5"/>
          </p:nvPr>
        </p:nvSpPr>
        <p:spPr/>
        <p:txBody>
          <a:bodyPr/>
          <a:lstStyle/>
          <a:p>
            <a:fld id="{05969AB3-DD43-469B-8C6E-EEC24AC5B687}" type="slidenum">
              <a:rPr lang="en-US" smtClean="0"/>
              <a:t>10</a:t>
            </a:fld>
            <a:endParaRPr lang="en-US"/>
          </a:p>
        </p:txBody>
      </p:sp>
    </p:spTree>
    <p:extLst>
      <p:ext uri="{BB962C8B-B14F-4D97-AF65-F5344CB8AC3E}">
        <p14:creationId xmlns:p14="http://schemas.microsoft.com/office/powerpoint/2010/main" val="367118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Fabrication</a:t>
            </a:r>
          </a:p>
          <a:p>
            <a:pPr lvl="1"/>
            <a:r>
              <a:rPr lang="en-US" dirty="0"/>
              <a:t>SPS</a:t>
            </a:r>
          </a:p>
          <a:p>
            <a:pPr lvl="1"/>
            <a:r>
              <a:rPr lang="en-US" dirty="0"/>
              <a:t>Can we use refractory AM</a:t>
            </a:r>
          </a:p>
          <a:p>
            <a:pPr lvl="1"/>
            <a:r>
              <a:rPr lang="en-US" dirty="0"/>
              <a:t>Machining processes</a:t>
            </a:r>
          </a:p>
          <a:p>
            <a:r>
              <a:rPr lang="en-US" dirty="0"/>
              <a:t>Stability</a:t>
            </a:r>
          </a:p>
          <a:p>
            <a:pPr lvl="1"/>
            <a:r>
              <a:rPr lang="en-US" dirty="0"/>
              <a:t>Extreme Temperatures</a:t>
            </a:r>
          </a:p>
          <a:p>
            <a:pPr lvl="1"/>
            <a:r>
              <a:rPr lang="en-US" dirty="0"/>
              <a:t>Hydrogen</a:t>
            </a:r>
          </a:p>
          <a:p>
            <a:pPr lvl="1"/>
            <a:r>
              <a:rPr lang="en-US" dirty="0"/>
              <a:t>Radiation</a:t>
            </a:r>
          </a:p>
          <a:p>
            <a:r>
              <a:rPr lang="en-US" dirty="0"/>
              <a:t>Testing</a:t>
            </a:r>
          </a:p>
          <a:p>
            <a:pPr lvl="1"/>
            <a:r>
              <a:rPr lang="en-US" dirty="0"/>
              <a:t>Non-nuclear simulated testing</a:t>
            </a:r>
          </a:p>
          <a:p>
            <a:pPr lvl="1"/>
            <a:r>
              <a:rPr lang="en-US" dirty="0"/>
              <a:t>Reactors</a:t>
            </a:r>
          </a:p>
          <a:p>
            <a:pPr lvl="1"/>
            <a:r>
              <a:rPr lang="en-US" dirty="0"/>
              <a:t>Ground Testing</a:t>
            </a:r>
          </a:p>
          <a:p>
            <a:pPr lvl="1"/>
            <a:endParaRPr lang="en-US" dirty="0"/>
          </a:p>
          <a:p>
            <a:endParaRPr lang="en-US" dirty="0"/>
          </a:p>
        </p:txBody>
      </p:sp>
      <p:sp>
        <p:nvSpPr>
          <p:cNvPr id="4" name="Slide Number Placeholder 3"/>
          <p:cNvSpPr>
            <a:spLocks noGrp="1"/>
          </p:cNvSpPr>
          <p:nvPr>
            <p:ph type="sldNum" sz="quarter" idx="5"/>
          </p:nvPr>
        </p:nvSpPr>
        <p:spPr/>
        <p:txBody>
          <a:bodyPr/>
          <a:lstStyle/>
          <a:p>
            <a:fld id="{05969AB3-DD43-469B-8C6E-EEC24AC5B687}" type="slidenum">
              <a:rPr lang="en-US" smtClean="0"/>
              <a:t>11</a:t>
            </a:fld>
            <a:endParaRPr lang="en-US"/>
          </a:p>
        </p:txBody>
      </p:sp>
    </p:spTree>
    <p:extLst>
      <p:ext uri="{BB962C8B-B14F-4D97-AF65-F5344CB8AC3E}">
        <p14:creationId xmlns:p14="http://schemas.microsoft.com/office/powerpoint/2010/main" val="4116814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969AB3-DD43-469B-8C6E-EEC24AC5B687}" type="slidenum">
              <a:rPr lang="en-US" smtClean="0"/>
              <a:t>13</a:t>
            </a:fld>
            <a:endParaRPr lang="en-US"/>
          </a:p>
        </p:txBody>
      </p:sp>
    </p:spTree>
    <p:extLst>
      <p:ext uri="{BB962C8B-B14F-4D97-AF65-F5344CB8AC3E}">
        <p14:creationId xmlns:p14="http://schemas.microsoft.com/office/powerpoint/2010/main" val="2193384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density with fewer voids</a:t>
            </a:r>
          </a:p>
        </p:txBody>
      </p:sp>
      <p:sp>
        <p:nvSpPr>
          <p:cNvPr id="4" name="Slide Number Placeholder 3"/>
          <p:cNvSpPr>
            <a:spLocks noGrp="1"/>
          </p:cNvSpPr>
          <p:nvPr>
            <p:ph type="sldNum" sz="quarter" idx="5"/>
          </p:nvPr>
        </p:nvSpPr>
        <p:spPr/>
        <p:txBody>
          <a:bodyPr/>
          <a:lstStyle/>
          <a:p>
            <a:fld id="{05969AB3-DD43-469B-8C6E-EEC24AC5B687}" type="slidenum">
              <a:rPr lang="en-US" smtClean="0"/>
              <a:t>16</a:t>
            </a:fld>
            <a:endParaRPr lang="en-US"/>
          </a:p>
        </p:txBody>
      </p:sp>
    </p:spTree>
    <p:extLst>
      <p:ext uri="{BB962C8B-B14F-4D97-AF65-F5344CB8AC3E}">
        <p14:creationId xmlns:p14="http://schemas.microsoft.com/office/powerpoint/2010/main" val="2076256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Welding in vacuum environment</a:t>
            </a:r>
          </a:p>
          <a:p>
            <a:r>
              <a:rPr lang="en-US" dirty="0"/>
              <a:t>Preheat with EB beam</a:t>
            </a:r>
          </a:p>
          <a:p>
            <a:r>
              <a:rPr lang="en-US" dirty="0"/>
              <a:t>Used heat treatment to control cool down process which improved the process</a:t>
            </a:r>
          </a:p>
        </p:txBody>
      </p:sp>
      <p:sp>
        <p:nvSpPr>
          <p:cNvPr id="4" name="Slide Number Placeholder 3"/>
          <p:cNvSpPr>
            <a:spLocks noGrp="1"/>
          </p:cNvSpPr>
          <p:nvPr>
            <p:ph type="sldNum" sz="quarter" idx="5"/>
          </p:nvPr>
        </p:nvSpPr>
        <p:spPr/>
        <p:txBody>
          <a:bodyPr/>
          <a:lstStyle/>
          <a:p>
            <a:fld id="{05969AB3-DD43-469B-8C6E-EEC24AC5B687}" type="slidenum">
              <a:rPr lang="en-US" smtClean="0"/>
              <a:t>18</a:t>
            </a:fld>
            <a:endParaRPr lang="en-US"/>
          </a:p>
        </p:txBody>
      </p:sp>
    </p:spTree>
    <p:extLst>
      <p:ext uri="{BB962C8B-B14F-4D97-AF65-F5344CB8AC3E}">
        <p14:creationId xmlns:p14="http://schemas.microsoft.com/office/powerpoint/2010/main" val="2616545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Integrated Computation Materials Engineering</a:t>
            </a:r>
          </a:p>
          <a:p>
            <a:r>
              <a:rPr lang="en-US" dirty="0"/>
              <a:t>No scale, these are small parts</a:t>
            </a:r>
          </a:p>
        </p:txBody>
      </p:sp>
      <p:sp>
        <p:nvSpPr>
          <p:cNvPr id="4" name="Slide Number Placeholder 3"/>
          <p:cNvSpPr>
            <a:spLocks noGrp="1"/>
          </p:cNvSpPr>
          <p:nvPr>
            <p:ph type="sldNum" sz="quarter" idx="5"/>
          </p:nvPr>
        </p:nvSpPr>
        <p:spPr/>
        <p:txBody>
          <a:bodyPr/>
          <a:lstStyle/>
          <a:p>
            <a:fld id="{05969AB3-DD43-469B-8C6E-EEC24AC5B687}" type="slidenum">
              <a:rPr lang="en-US" smtClean="0"/>
              <a:t>19</a:t>
            </a:fld>
            <a:endParaRPr lang="en-US"/>
          </a:p>
        </p:txBody>
      </p:sp>
    </p:spTree>
    <p:extLst>
      <p:ext uri="{BB962C8B-B14F-4D97-AF65-F5344CB8AC3E}">
        <p14:creationId xmlns:p14="http://schemas.microsoft.com/office/powerpoint/2010/main" val="4179313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21</a:t>
            </a:fld>
            <a:endParaRPr lang="en-US" altLang="x-none" dirty="0"/>
          </a:p>
        </p:txBody>
      </p:sp>
    </p:spTree>
    <p:extLst>
      <p:ext uri="{BB962C8B-B14F-4D97-AF65-F5344CB8AC3E}">
        <p14:creationId xmlns:p14="http://schemas.microsoft.com/office/powerpoint/2010/main" val="1687902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969AB3-DD43-469B-8C6E-EEC24AC5B687}" type="slidenum">
              <a:rPr lang="en-US" smtClean="0"/>
              <a:t>25</a:t>
            </a:fld>
            <a:endParaRPr lang="en-US"/>
          </a:p>
        </p:txBody>
      </p:sp>
    </p:spTree>
    <p:extLst>
      <p:ext uri="{BB962C8B-B14F-4D97-AF65-F5344CB8AC3E}">
        <p14:creationId xmlns:p14="http://schemas.microsoft.com/office/powerpoint/2010/main" val="222566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Susceptor </a:t>
            </a:r>
          </a:p>
        </p:txBody>
      </p:sp>
      <p:sp>
        <p:nvSpPr>
          <p:cNvPr id="4" name="Slide Number Placeholder 3"/>
          <p:cNvSpPr>
            <a:spLocks noGrp="1"/>
          </p:cNvSpPr>
          <p:nvPr>
            <p:ph type="sldNum" sz="quarter" idx="5"/>
          </p:nvPr>
        </p:nvSpPr>
        <p:spPr/>
        <p:txBody>
          <a:bodyPr/>
          <a:lstStyle/>
          <a:p>
            <a:fld id="{05969AB3-DD43-469B-8C6E-EEC24AC5B687}" type="slidenum">
              <a:rPr lang="en-US" smtClean="0"/>
              <a:t>26</a:t>
            </a:fld>
            <a:endParaRPr lang="en-US"/>
          </a:p>
        </p:txBody>
      </p:sp>
    </p:spTree>
    <p:extLst>
      <p:ext uri="{BB962C8B-B14F-4D97-AF65-F5344CB8AC3E}">
        <p14:creationId xmlns:p14="http://schemas.microsoft.com/office/powerpoint/2010/main" val="3669356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induction coil is at the heart of the system</a:t>
            </a:r>
          </a:p>
          <a:p>
            <a:pPr marL="171450" indent="-171450">
              <a:buFont typeface="Arial" panose="020B0604020202020204" pitchFamily="34" charset="0"/>
              <a:buChar char="•"/>
            </a:pPr>
            <a:r>
              <a:rPr lang="en-US" dirty="0"/>
              <a:t>Beautifully designed, manufactured and supplied by </a:t>
            </a:r>
            <a:r>
              <a:rPr lang="en-US" dirty="0" err="1"/>
              <a:t>Fluxtrol</a:t>
            </a:r>
            <a:endParaRPr lang="en-US" dirty="0"/>
          </a:p>
          <a:p>
            <a:pPr marL="0" indent="0">
              <a:buFont typeface="Arial" panose="020B0604020202020204" pitchFamily="34" charset="0"/>
              <a:buNone/>
            </a:pPr>
            <a:r>
              <a:rPr lang="en-US" dirty="0"/>
              <a:t>As the testing becomes more sophisticated the need for coils and large power supplies </a:t>
            </a:r>
          </a:p>
        </p:txBody>
      </p:sp>
      <p:sp>
        <p:nvSpPr>
          <p:cNvPr id="4" name="Slide Number Placeholder 3"/>
          <p:cNvSpPr>
            <a:spLocks noGrp="1"/>
          </p:cNvSpPr>
          <p:nvPr>
            <p:ph type="sldNum" sz="quarter" idx="5"/>
          </p:nvPr>
        </p:nvSpPr>
        <p:spPr/>
        <p:txBody>
          <a:bodyPr/>
          <a:lstStyle/>
          <a:p>
            <a:fld id="{05969AB3-DD43-469B-8C6E-EEC24AC5B687}" type="slidenum">
              <a:rPr lang="en-US" smtClean="0"/>
              <a:t>31</a:t>
            </a:fld>
            <a:endParaRPr lang="en-US"/>
          </a:p>
        </p:txBody>
      </p:sp>
    </p:spTree>
    <p:extLst>
      <p:ext uri="{BB962C8B-B14F-4D97-AF65-F5344CB8AC3E}">
        <p14:creationId xmlns:p14="http://schemas.microsoft.com/office/powerpoint/2010/main" val="4139793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nuclear furnace</a:t>
            </a:r>
          </a:p>
          <a:p>
            <a:pPr marL="171450" indent="-171450">
              <a:buFont typeface="Arial" panose="020B0604020202020204" pitchFamily="34" charset="0"/>
              <a:buChar char="•"/>
            </a:pPr>
            <a:r>
              <a:rPr lang="en-US" dirty="0"/>
              <a:t>Would be very costly to build</a:t>
            </a:r>
          </a:p>
        </p:txBody>
      </p:sp>
      <p:sp>
        <p:nvSpPr>
          <p:cNvPr id="4" name="Slide Number Placeholder 3"/>
          <p:cNvSpPr>
            <a:spLocks noGrp="1"/>
          </p:cNvSpPr>
          <p:nvPr>
            <p:ph type="sldNum" sz="quarter" idx="5"/>
          </p:nvPr>
        </p:nvSpPr>
        <p:spPr/>
        <p:txBody>
          <a:bodyPr/>
          <a:lstStyle/>
          <a:p>
            <a:fld id="{05969AB3-DD43-469B-8C6E-EEC24AC5B687}" type="slidenum">
              <a:rPr lang="en-US" smtClean="0"/>
              <a:t>35</a:t>
            </a:fld>
            <a:endParaRPr lang="en-US"/>
          </a:p>
        </p:txBody>
      </p:sp>
    </p:spTree>
    <p:extLst>
      <p:ext uri="{BB962C8B-B14F-4D97-AF65-F5344CB8AC3E}">
        <p14:creationId xmlns:p14="http://schemas.microsoft.com/office/powerpoint/2010/main" val="1109672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391643-E16E-46FB-9686-FE35D9DC6119}" type="slidenum">
              <a:rPr lang="en-US" smtClean="0"/>
              <a:t>40</a:t>
            </a:fld>
            <a:endParaRPr lang="en-US"/>
          </a:p>
        </p:txBody>
      </p:sp>
    </p:spTree>
    <p:extLst>
      <p:ext uri="{BB962C8B-B14F-4D97-AF65-F5344CB8AC3E}">
        <p14:creationId xmlns:p14="http://schemas.microsoft.com/office/powerpoint/2010/main" val="880156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BBB07-462C-A5E5-EC12-5951F5A608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0A897C-4351-8EC7-EB6B-8F61AE0993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D222ED-B141-693F-401C-BDA8A5C9601B}"/>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5" name="Footer Placeholder 4">
            <a:extLst>
              <a:ext uri="{FF2B5EF4-FFF2-40B4-BE49-F238E27FC236}">
                <a16:creationId xmlns:a16="http://schemas.microsoft.com/office/drawing/2014/main" id="{66DEF141-C6D2-D124-2C79-75F4036B0D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884150-071A-2CE9-28B8-C8B616C193B6}"/>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7177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72F37-CC7B-3E38-C498-9939F206C7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286471-8F00-4854-CB10-13EA2B5C0D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D29426-7A15-D799-EE69-E1B91241059E}"/>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5" name="Footer Placeholder 4">
            <a:extLst>
              <a:ext uri="{FF2B5EF4-FFF2-40B4-BE49-F238E27FC236}">
                <a16:creationId xmlns:a16="http://schemas.microsoft.com/office/drawing/2014/main" id="{D03F7876-1098-34F0-28B7-7721F5D67D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F7158-0676-A40E-E143-1CC2358D7326}"/>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714559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B77D6-FB72-9BB0-FB10-28FF1E3EE0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FC261F-5EA5-E366-96E5-5A6978DD0C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79B75-C36A-A34D-8B31-F94881192672}"/>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5" name="Footer Placeholder 4">
            <a:extLst>
              <a:ext uri="{FF2B5EF4-FFF2-40B4-BE49-F238E27FC236}">
                <a16:creationId xmlns:a16="http://schemas.microsoft.com/office/drawing/2014/main" id="{21C15319-FB32-6968-0733-9342318179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7BA01E-FC49-C95B-2FA6-12C834EA8FB6}"/>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209209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1F52-6539-E468-C24E-49844CB223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A9D71C-C4F5-2BA5-6C6F-C1A51F52A6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18FD6D-4147-D0ED-E477-5D70C0132C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EEA0B2-BD42-54B9-16FF-F2422CCEBB34}"/>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6" name="Footer Placeholder 5">
            <a:extLst>
              <a:ext uri="{FF2B5EF4-FFF2-40B4-BE49-F238E27FC236}">
                <a16:creationId xmlns:a16="http://schemas.microsoft.com/office/drawing/2014/main" id="{A0AF61E0-2334-3BE7-DB8E-763E2CE61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0150D6-F808-1267-2FAE-4332A95FFF1D}"/>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335715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C3105-E6C9-B4B4-587F-7E3B9068C9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B79F12-B8AE-D955-E5EC-36906A6132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2E373E-CD51-BD42-5DFB-4E05B104F0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C2EDEC-AC4A-8B0D-33A7-5C6BBEE075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4B88BE-1F4F-3D57-F76F-D004E3502D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629943-200C-33AA-A510-A699EE2FD937}"/>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8" name="Footer Placeholder 7">
            <a:extLst>
              <a:ext uri="{FF2B5EF4-FFF2-40B4-BE49-F238E27FC236}">
                <a16:creationId xmlns:a16="http://schemas.microsoft.com/office/drawing/2014/main" id="{F9FD2F6F-F511-9B01-DE97-6FE1E3EA3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6D15F9-3467-DE75-A473-1ECD697D7624}"/>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3548289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A9EAB-86FC-0EBA-DAD0-331E824F0B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6C7637-5402-6177-1953-04B0B074E175}"/>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4" name="Footer Placeholder 3">
            <a:extLst>
              <a:ext uri="{FF2B5EF4-FFF2-40B4-BE49-F238E27FC236}">
                <a16:creationId xmlns:a16="http://schemas.microsoft.com/office/drawing/2014/main" id="{BEFD115F-7CA1-3878-32F2-FCB3AAD7B6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305E67-A836-1185-38AA-1972623A04A8}"/>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888866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B4CE4D-C2B0-6CF3-E9D2-D9ECDF70623F}"/>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3" name="Footer Placeholder 2">
            <a:extLst>
              <a:ext uri="{FF2B5EF4-FFF2-40B4-BE49-F238E27FC236}">
                <a16:creationId xmlns:a16="http://schemas.microsoft.com/office/drawing/2014/main" id="{11D58E79-CCE4-AE23-3D6D-AB23F926BD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6376FD-335D-2BD9-8376-47C853689DBD}"/>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877360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6155-8A14-1B18-44C0-C269824DDE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927CB1-BA83-BDBD-2AD3-51834AF4A8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A87D47-5C31-CE5E-FD69-42B4C8FE7B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F50825-1886-8710-8858-83356E1D0414}"/>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6" name="Footer Placeholder 5">
            <a:extLst>
              <a:ext uri="{FF2B5EF4-FFF2-40B4-BE49-F238E27FC236}">
                <a16:creationId xmlns:a16="http://schemas.microsoft.com/office/drawing/2014/main" id="{938AE3EF-0B97-AABA-C9D7-F27B0E7C79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FBABA8-97EA-C502-B11E-3995D9EECAC4}"/>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2491960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E37F2-BD4A-8FF4-09B0-3C76D2B817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C5414D-5814-98F8-7C54-24BC0FE44E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15D77D-58AC-5B37-FC74-D9D47D7281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F8F4A6-A962-3546-541A-1F5C68030E89}"/>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6" name="Footer Placeholder 5">
            <a:extLst>
              <a:ext uri="{FF2B5EF4-FFF2-40B4-BE49-F238E27FC236}">
                <a16:creationId xmlns:a16="http://schemas.microsoft.com/office/drawing/2014/main" id="{F12FC7D8-DF9E-FC2B-AA05-8435C242AB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078836-08CD-B282-4096-3BA0A1D01CFA}"/>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3255955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1241-9C9E-C2FD-EB5F-606FEAAFCB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81AB45-D6E0-2D01-A204-6CE101685C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C2A49-5D54-FF2D-430C-D513B71F85AC}"/>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5" name="Footer Placeholder 4">
            <a:extLst>
              <a:ext uri="{FF2B5EF4-FFF2-40B4-BE49-F238E27FC236}">
                <a16:creationId xmlns:a16="http://schemas.microsoft.com/office/drawing/2014/main" id="{42B62EFA-407A-24D0-D4E7-8D6CDD617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C2A1C-BF0E-6DBC-8E4E-6D4C49A601C0}"/>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736992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6C022-8B68-70AC-5240-351B43C3AC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7CB767-C9BC-4450-7FA3-25216060D2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7A434-F2B4-E5C6-B1E4-DF8787B9D2D9}"/>
              </a:ext>
            </a:extLst>
          </p:cNvPr>
          <p:cNvSpPr>
            <a:spLocks noGrp="1"/>
          </p:cNvSpPr>
          <p:nvPr>
            <p:ph type="dt" sz="half" idx="10"/>
          </p:nvPr>
        </p:nvSpPr>
        <p:spPr/>
        <p:txBody>
          <a:bodyPr/>
          <a:lstStyle/>
          <a:p>
            <a:fld id="{31B4BDB8-302A-4420-8012-B9CA951F4ED4}" type="datetimeFigureOut">
              <a:rPr lang="en-US" smtClean="0"/>
              <a:t>10/4/2023</a:t>
            </a:fld>
            <a:endParaRPr lang="en-US"/>
          </a:p>
        </p:txBody>
      </p:sp>
      <p:sp>
        <p:nvSpPr>
          <p:cNvPr id="5" name="Footer Placeholder 4">
            <a:extLst>
              <a:ext uri="{FF2B5EF4-FFF2-40B4-BE49-F238E27FC236}">
                <a16:creationId xmlns:a16="http://schemas.microsoft.com/office/drawing/2014/main" id="{03081BD4-9621-5C91-AEE0-6AC993325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5B384D-0802-13A8-9537-185781FEC39E}"/>
              </a:ext>
            </a:extLst>
          </p:cNvPr>
          <p:cNvSpPr>
            <a:spLocks noGrp="1"/>
          </p:cNvSpPr>
          <p:nvPr>
            <p:ph type="sldNum" sz="quarter" idx="12"/>
          </p:nvPr>
        </p:nvSpPr>
        <p:spPr/>
        <p:txBody>
          <a:bodyPr/>
          <a:lstStyle/>
          <a:p>
            <a:fld id="{D3009A78-EAFE-49F0-93AD-447D57BB6063}" type="slidenum">
              <a:rPr lang="en-US" smtClean="0"/>
              <a:t>‹#›</a:t>
            </a:fld>
            <a:endParaRPr lang="en-US"/>
          </a:p>
        </p:txBody>
      </p:sp>
    </p:spTree>
    <p:extLst>
      <p:ext uri="{BB962C8B-B14F-4D97-AF65-F5344CB8AC3E}">
        <p14:creationId xmlns:p14="http://schemas.microsoft.com/office/powerpoint/2010/main" val="4237860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5F191-DCC6-9C8F-3128-C5B5D6A948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C69674-4931-BDEB-4179-36B0F75D44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FD4B81-A56C-270B-4EBE-CF119C4996B2}"/>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5" name="Footer Placeholder 4">
            <a:extLst>
              <a:ext uri="{FF2B5EF4-FFF2-40B4-BE49-F238E27FC236}">
                <a16:creationId xmlns:a16="http://schemas.microsoft.com/office/drawing/2014/main" id="{99C6938F-93F0-F888-1B3F-6E0754245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6D5EE4-8446-3C07-5CD1-3272512C70C9}"/>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1343975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B066-4E16-E002-E536-4D4179BE80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E2ACB5-93D6-FFD5-1617-4EDD76FE1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D8265-2AE3-217E-7E66-0CD83CECD8E2}"/>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5" name="Footer Placeholder 4">
            <a:extLst>
              <a:ext uri="{FF2B5EF4-FFF2-40B4-BE49-F238E27FC236}">
                <a16:creationId xmlns:a16="http://schemas.microsoft.com/office/drawing/2014/main" id="{0A519165-8174-18E3-4ED6-14C89CA0E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C54A32-6A31-82AD-99A6-F62F805288CB}"/>
              </a:ext>
            </a:extLst>
          </p:cNvPr>
          <p:cNvSpPr>
            <a:spLocks noGrp="1"/>
          </p:cNvSpPr>
          <p:nvPr>
            <p:ph type="sldNum" sz="quarter" idx="12"/>
          </p:nvPr>
        </p:nvSpPr>
        <p:spPr/>
        <p:txBody>
          <a:bodyPr/>
          <a:lstStyle/>
          <a:p>
            <a:fld id="{4E73DAE5-3D8E-DD42-920B-942DCEA8920D}" type="slidenum">
              <a:rPr lang="en-US" smtClean="0"/>
              <a:t>‹#›</a:t>
            </a:fld>
            <a:endParaRPr lang="en-US"/>
          </a:p>
        </p:txBody>
      </p:sp>
      <p:pic>
        <p:nvPicPr>
          <p:cNvPr id="7" name="Picture 6">
            <a:extLst>
              <a:ext uri="{FF2B5EF4-FFF2-40B4-BE49-F238E27FC236}">
                <a16:creationId xmlns:a16="http://schemas.microsoft.com/office/drawing/2014/main" id="{C67C72BA-2B97-E229-E705-D19CCBD07127}"/>
              </a:ext>
            </a:extLst>
          </p:cNvPr>
          <p:cNvPicPr>
            <a:picLocks noChangeAspect="1"/>
          </p:cNvPicPr>
          <p:nvPr userDrawn="1"/>
        </p:nvPicPr>
        <p:blipFill rotWithShape="1">
          <a:blip r:embed="rId2"/>
          <a:srcRect l="53635" t="25787" r="10472"/>
          <a:stretch/>
        </p:blipFill>
        <p:spPr>
          <a:xfrm>
            <a:off x="11189448" y="112671"/>
            <a:ext cx="926352" cy="857406"/>
          </a:xfrm>
          <a:prstGeom prst="rect">
            <a:avLst/>
          </a:prstGeom>
        </p:spPr>
      </p:pic>
    </p:spTree>
    <p:extLst>
      <p:ext uri="{BB962C8B-B14F-4D97-AF65-F5344CB8AC3E}">
        <p14:creationId xmlns:p14="http://schemas.microsoft.com/office/powerpoint/2010/main" val="4229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B22D7-5B71-1685-6B0B-E69C2DDB2A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8D6393-4F07-D2D3-F0BA-1D0D7FC708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AC245D-2F53-F181-ACD6-9A008867E972}"/>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5" name="Footer Placeholder 4">
            <a:extLst>
              <a:ext uri="{FF2B5EF4-FFF2-40B4-BE49-F238E27FC236}">
                <a16:creationId xmlns:a16="http://schemas.microsoft.com/office/drawing/2014/main" id="{DFBF48C6-E83B-9385-73A4-E85C25751D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51110-A8F0-1A37-C028-6CFA3C4332C9}"/>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2789604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70ED8-4E4C-1285-9B5B-D0279D5667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A3E611-DE37-E5C2-6761-1118953B36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BCFE20-C227-611F-F23B-D683A00375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58881B-668D-C059-78CD-C76503B73E46}"/>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6" name="Footer Placeholder 5">
            <a:extLst>
              <a:ext uri="{FF2B5EF4-FFF2-40B4-BE49-F238E27FC236}">
                <a16:creationId xmlns:a16="http://schemas.microsoft.com/office/drawing/2014/main" id="{E71DE006-BDE8-33E5-E103-67B0890FE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67BE68-2F6B-08BD-FAF6-09E5C75BA63C}"/>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3848608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A78E5-545C-D02A-527F-0DC1A230D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B07002-616E-DFF4-9F75-46C3041F30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460A46-5E4A-78A3-FF39-DA2331259A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5BC3D5-6128-B2B9-7EE8-F5B8424EF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DEAF7-4DC7-6186-989E-CF609D1B35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0988DB-C344-ACE7-82D3-7B101E7FF3F2}"/>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8" name="Footer Placeholder 7">
            <a:extLst>
              <a:ext uri="{FF2B5EF4-FFF2-40B4-BE49-F238E27FC236}">
                <a16:creationId xmlns:a16="http://schemas.microsoft.com/office/drawing/2014/main" id="{18F23AD8-B576-986D-BCA9-648392FBD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E305A1-494A-9B03-8CDF-1A0ECE73C0C6}"/>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266406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617C-8EA2-AD15-7F8A-615177A996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2E7B2B-7607-AB9C-218D-F6E25D0240B9}"/>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4" name="Footer Placeholder 3">
            <a:extLst>
              <a:ext uri="{FF2B5EF4-FFF2-40B4-BE49-F238E27FC236}">
                <a16:creationId xmlns:a16="http://schemas.microsoft.com/office/drawing/2014/main" id="{0F089310-3B9B-190A-8BDB-7F8A35DD1B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0D9FD8-F567-B515-4085-6DA10956B3A6}"/>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3181480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06C4D0-07E1-98B0-D98C-74C97B4062E2}"/>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3" name="Footer Placeholder 2">
            <a:extLst>
              <a:ext uri="{FF2B5EF4-FFF2-40B4-BE49-F238E27FC236}">
                <a16:creationId xmlns:a16="http://schemas.microsoft.com/office/drawing/2014/main" id="{EA524485-882F-408B-2E21-1B0E173556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2C1411-3E1B-C3B7-9337-D1BA66B4E1CB}"/>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3314137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AA29E-D1F1-C8E2-503F-2FDF97B571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6F7BBD-D2CC-8707-0556-EC5995713E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118E74-27C2-F5C4-C947-16EC6612A3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D0A468-E71B-E30E-6DD4-994697B762F2}"/>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6" name="Footer Placeholder 5">
            <a:extLst>
              <a:ext uri="{FF2B5EF4-FFF2-40B4-BE49-F238E27FC236}">
                <a16:creationId xmlns:a16="http://schemas.microsoft.com/office/drawing/2014/main" id="{557ED4B3-AFE8-C8A7-2174-91197B4E93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A608DA-85BE-01E8-058E-1241B6AAA7CC}"/>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14566786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44D4E-32AA-450B-84A9-5116B5BFF8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B64C90-D2F3-7A87-60FF-F97D429A74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B393CB-40A4-231E-9AB0-9B3BE3A54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F704D7-4A08-4B9F-2188-0086F09C755E}"/>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6" name="Footer Placeholder 5">
            <a:extLst>
              <a:ext uri="{FF2B5EF4-FFF2-40B4-BE49-F238E27FC236}">
                <a16:creationId xmlns:a16="http://schemas.microsoft.com/office/drawing/2014/main" id="{55688B5B-B865-5B66-1056-6F001ACC7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A2EC4D-F634-D409-2EFA-40E19FC4A5EE}"/>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543645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F20A-519F-8ED6-36F5-CD9DC2A02A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BEB4D3-DE9E-A886-1E8A-5036F3F717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17B80C-001C-76B6-DA4A-A6027025B8E6}"/>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5" name="Footer Placeholder 4">
            <a:extLst>
              <a:ext uri="{FF2B5EF4-FFF2-40B4-BE49-F238E27FC236}">
                <a16:creationId xmlns:a16="http://schemas.microsoft.com/office/drawing/2014/main" id="{E7C3BDF2-9EC6-5B3B-74C5-1CFD36A0E2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1080A-E148-D0C9-1B04-3580F17C334E}"/>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3111382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9D5DCA-8284-0EE2-8850-C6F5FAC48B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6520DB-B07B-A1C3-0073-CB40B7D28A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4A3C7-6005-4E02-5B9E-1E80EA2F6580}"/>
              </a:ext>
            </a:extLst>
          </p:cNvPr>
          <p:cNvSpPr>
            <a:spLocks noGrp="1"/>
          </p:cNvSpPr>
          <p:nvPr>
            <p:ph type="dt" sz="half" idx="10"/>
          </p:nvPr>
        </p:nvSpPr>
        <p:spPr/>
        <p:txBody>
          <a:bodyPr/>
          <a:lstStyle/>
          <a:p>
            <a:fld id="{CC907B95-C644-1D42-BA4D-32002E8187BC}" type="datetimeFigureOut">
              <a:rPr lang="en-US" smtClean="0"/>
              <a:t>10/4/2023</a:t>
            </a:fld>
            <a:endParaRPr lang="en-US"/>
          </a:p>
        </p:txBody>
      </p:sp>
      <p:sp>
        <p:nvSpPr>
          <p:cNvPr id="5" name="Footer Placeholder 4">
            <a:extLst>
              <a:ext uri="{FF2B5EF4-FFF2-40B4-BE49-F238E27FC236}">
                <a16:creationId xmlns:a16="http://schemas.microsoft.com/office/drawing/2014/main" id="{1525E4A0-4166-CA40-0710-634EAD129F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61BFE5-7036-E360-EF46-AA6380C89749}"/>
              </a:ext>
            </a:extLst>
          </p:cNvPr>
          <p:cNvSpPr>
            <a:spLocks noGrp="1"/>
          </p:cNvSpPr>
          <p:nvPr>
            <p:ph type="sldNum" sz="quarter" idx="12"/>
          </p:nvPr>
        </p:nvSpPr>
        <p:spPr/>
        <p:txBody>
          <a:bodyPr/>
          <a:lstStyle/>
          <a:p>
            <a:fld id="{4E73DAE5-3D8E-DD42-920B-942DCEA8920D}" type="slidenum">
              <a:rPr lang="en-US" smtClean="0"/>
              <a:t>‹#›</a:t>
            </a:fld>
            <a:endParaRPr lang="en-US"/>
          </a:p>
        </p:txBody>
      </p:sp>
    </p:spTree>
    <p:extLst>
      <p:ext uri="{BB962C8B-B14F-4D97-AF65-F5344CB8AC3E}">
        <p14:creationId xmlns:p14="http://schemas.microsoft.com/office/powerpoint/2010/main" val="2900393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764F2E-F94E-974B-AE68-B2FCD6B56FE2}" type="datetimeFigureOut">
              <a:rPr lang="en-US" smtClean="0"/>
              <a:t>10/4/2023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CFD5C65-049B-7446-909C-35D35863B8E2}" type="slidenum">
              <a:rPr lang="en-US" smtClean="0"/>
              <a:t>‹#›</a:t>
            </a:fld>
            <a:endParaRPr lang="en-US" dirty="0"/>
          </a:p>
        </p:txBody>
      </p:sp>
      <p:sp>
        <p:nvSpPr>
          <p:cNvPr id="5" name="Text Placeholder 13"/>
          <p:cNvSpPr>
            <a:spLocks noGrp="1"/>
          </p:cNvSpPr>
          <p:nvPr>
            <p:ph type="body" sz="quarter" idx="13"/>
          </p:nvPr>
        </p:nvSpPr>
        <p:spPr>
          <a:xfrm>
            <a:off x="1662337" y="209728"/>
            <a:ext cx="7416800" cy="846138"/>
          </a:xfrm>
        </p:spPr>
        <p:txBody>
          <a:bodyPr/>
          <a:lstStyle>
            <a:lvl1pPr marL="0" indent="0" algn="r">
              <a:buNone/>
              <a:defRPr b="1">
                <a:solidFill>
                  <a:schemeClr val="tx1"/>
                </a:solidFill>
              </a:defRPr>
            </a:lvl1pPr>
          </a:lstStyle>
          <a:p>
            <a:pPr lvl="0"/>
            <a:r>
              <a:rPr lang="en-US" dirty="0"/>
              <a:t>Click to edit Master text styles</a:t>
            </a:r>
          </a:p>
        </p:txBody>
      </p:sp>
      <p:sp>
        <p:nvSpPr>
          <p:cNvPr id="6" name="Content Placeholder 2"/>
          <p:cNvSpPr>
            <a:spLocks noGrp="1"/>
          </p:cNvSpPr>
          <p:nvPr>
            <p:ph idx="1"/>
          </p:nvPr>
        </p:nvSpPr>
        <p:spPr>
          <a:xfrm>
            <a:off x="609600" y="1600201"/>
            <a:ext cx="10972800" cy="4525963"/>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rotWithShape="1">
          <a:blip r:embed="rId2"/>
          <a:srcRect l="53635" t="25787" r="10472"/>
          <a:stretch/>
        </p:blipFill>
        <p:spPr>
          <a:xfrm>
            <a:off x="10878207" y="66368"/>
            <a:ext cx="1235136" cy="857406"/>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214" y="55870"/>
            <a:ext cx="1220268" cy="917524"/>
          </a:xfrm>
          <a:prstGeom prst="rect">
            <a:avLst/>
          </a:prstGeom>
        </p:spPr>
      </p:pic>
      <p:sp>
        <p:nvSpPr>
          <p:cNvPr id="9" name="TextBox 8"/>
          <p:cNvSpPr txBox="1"/>
          <p:nvPr userDrawn="1"/>
        </p:nvSpPr>
        <p:spPr>
          <a:xfrm rot="16200000">
            <a:off x="-3171908" y="3244334"/>
            <a:ext cx="6858003" cy="369332"/>
          </a:xfrm>
          <a:prstGeom prst="rect">
            <a:avLst/>
          </a:prstGeom>
          <a:solidFill>
            <a:schemeClr val="tx1">
              <a:lumMod val="90000"/>
              <a:lumOff val="10000"/>
            </a:schemeClr>
          </a:solidFill>
        </p:spPr>
        <p:txBody>
          <a:bodyPr wrap="square" rtlCol="0">
            <a:spAutoFit/>
          </a:bodyPr>
          <a:lstStyle/>
          <a:p>
            <a:pPr algn="ctr"/>
            <a:r>
              <a:rPr lang="en-US" sz="1800" dirty="0">
                <a:solidFill>
                  <a:schemeClr val="bg1"/>
                </a:solidFill>
              </a:rPr>
              <a:t>EM32 Processes Team</a:t>
            </a:r>
          </a:p>
        </p:txBody>
      </p:sp>
    </p:spTree>
    <p:extLst>
      <p:ext uri="{BB962C8B-B14F-4D97-AF65-F5344CB8AC3E}">
        <p14:creationId xmlns:p14="http://schemas.microsoft.com/office/powerpoint/2010/main" val="224897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CCF3C7-2015-7099-EE1F-D64C81E13F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094EE1-1835-6D7F-737A-4EE99F7577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72B07C-B802-3C8D-35DA-095F1B0588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4BDB8-302A-4420-8012-B9CA951F4ED4}" type="datetimeFigureOut">
              <a:rPr lang="en-US" smtClean="0"/>
              <a:t>10/4/2023</a:t>
            </a:fld>
            <a:endParaRPr lang="en-US"/>
          </a:p>
        </p:txBody>
      </p:sp>
      <p:sp>
        <p:nvSpPr>
          <p:cNvPr id="5" name="Footer Placeholder 4">
            <a:extLst>
              <a:ext uri="{FF2B5EF4-FFF2-40B4-BE49-F238E27FC236}">
                <a16:creationId xmlns:a16="http://schemas.microsoft.com/office/drawing/2014/main" id="{F74EA694-BB2C-4D22-0F98-719BBAB3D1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BFF2D78-1D22-FAD8-2E17-25359BA675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09A78-EAFE-49F0-93AD-447D57BB6063}" type="slidenum">
              <a:rPr lang="en-US" smtClean="0"/>
              <a:t>‹#›</a:t>
            </a:fld>
            <a:endParaRPr lang="en-US"/>
          </a:p>
        </p:txBody>
      </p:sp>
    </p:spTree>
    <p:extLst>
      <p:ext uri="{BB962C8B-B14F-4D97-AF65-F5344CB8AC3E}">
        <p14:creationId xmlns:p14="http://schemas.microsoft.com/office/powerpoint/2010/main" val="2349775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62A59D-16B2-276E-0816-6B6C17BB5A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73C7A7-AAD4-30F2-6A83-E9F7EAC0B9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87D3E-9D14-F61F-53C0-15D384866E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07B95-C644-1D42-BA4D-32002E8187BC}" type="datetimeFigureOut">
              <a:rPr lang="en-US" smtClean="0"/>
              <a:t>10/4/2023</a:t>
            </a:fld>
            <a:endParaRPr lang="en-US"/>
          </a:p>
        </p:txBody>
      </p:sp>
      <p:sp>
        <p:nvSpPr>
          <p:cNvPr id="5" name="Footer Placeholder 4">
            <a:extLst>
              <a:ext uri="{FF2B5EF4-FFF2-40B4-BE49-F238E27FC236}">
                <a16:creationId xmlns:a16="http://schemas.microsoft.com/office/drawing/2014/main" id="{F3F8820A-E12A-A55B-0BE2-C7429914BE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41FB3C-04B8-751C-3ACA-99D6E38BA9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3DAE5-3D8E-DD42-920B-942DCEA8920D}" type="slidenum">
              <a:rPr lang="en-US" smtClean="0"/>
              <a:t>‹#›</a:t>
            </a:fld>
            <a:endParaRPr lang="en-US"/>
          </a:p>
        </p:txBody>
      </p:sp>
    </p:spTree>
    <p:extLst>
      <p:ext uri="{BB962C8B-B14F-4D97-AF65-F5344CB8AC3E}">
        <p14:creationId xmlns:p14="http://schemas.microsoft.com/office/powerpoint/2010/main" val="39736629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3.xml"/><Relationship Id="rId5" Type="http://schemas.openxmlformats.org/officeDocument/2006/relationships/image" Target="../media/image19.jp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2.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13.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eg"/></Relationships>
</file>

<file path=ppt/slides/_rels/slide1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emf"/><Relationship Id="rId7" Type="http://schemas.openxmlformats.org/officeDocument/2006/relationships/image" Target="../media/image60.emf"/><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1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png"/><Relationship Id="rId7" Type="http://schemas.openxmlformats.org/officeDocument/2006/relationships/image" Target="../media/image66.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8" Type="http://schemas.openxmlformats.org/officeDocument/2006/relationships/image" Target="../media/image72.emf"/><Relationship Id="rId13" Type="http://schemas.openxmlformats.org/officeDocument/2006/relationships/image" Target="../media/image77.jpeg"/><Relationship Id="rId3" Type="http://schemas.openxmlformats.org/officeDocument/2006/relationships/image" Target="../media/image68.png"/><Relationship Id="rId7" Type="http://schemas.openxmlformats.org/officeDocument/2006/relationships/image" Target="../media/image71.emf"/><Relationship Id="rId12" Type="http://schemas.openxmlformats.org/officeDocument/2006/relationships/image" Target="../media/image76.jpeg"/><Relationship Id="rId2" Type="http://schemas.openxmlformats.org/officeDocument/2006/relationships/notesSlide" Target="../notesSlides/notesSlide13.xml"/><Relationship Id="rId16" Type="http://schemas.openxmlformats.org/officeDocument/2006/relationships/image" Target="../media/image80.png"/><Relationship Id="rId1" Type="http://schemas.openxmlformats.org/officeDocument/2006/relationships/slideLayout" Target="../slideLayouts/slideLayout13.xml"/><Relationship Id="rId6" Type="http://schemas.openxmlformats.org/officeDocument/2006/relationships/image" Target="../media/image70.tif"/><Relationship Id="rId11" Type="http://schemas.openxmlformats.org/officeDocument/2006/relationships/image" Target="../media/image75.emf"/><Relationship Id="rId5" Type="http://schemas.openxmlformats.org/officeDocument/2006/relationships/image" Target="../media/image69.tif"/><Relationship Id="rId15" Type="http://schemas.openxmlformats.org/officeDocument/2006/relationships/image" Target="../media/image79.emf"/><Relationship Id="rId10" Type="http://schemas.openxmlformats.org/officeDocument/2006/relationships/image" Target="../media/image74.emf"/><Relationship Id="rId4" Type="http://schemas.microsoft.com/office/2007/relationships/hdphoto" Target="../media/hdphoto1.wdp"/><Relationship Id="rId9" Type="http://schemas.openxmlformats.org/officeDocument/2006/relationships/image" Target="../media/image73.emf"/><Relationship Id="rId14" Type="http://schemas.openxmlformats.org/officeDocument/2006/relationships/image" Target="../media/image78.png"/></Relationships>
</file>

<file path=ppt/slides/_rels/slide22.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3.xml"/><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89.jpeg"/><Relationship Id="rId4" Type="http://schemas.openxmlformats.org/officeDocument/2006/relationships/image" Target="../media/image83.jpeg"/><Relationship Id="rId9" Type="http://schemas.openxmlformats.org/officeDocument/2006/relationships/image" Target="../media/image88.jpeg"/></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95.jpeg"/><Relationship Id="rId4" Type="http://schemas.openxmlformats.org/officeDocument/2006/relationships/image" Target="../media/image94.jpeg"/></Relationships>
</file>

<file path=ppt/slides/_rels/slide2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3.xml"/><Relationship Id="rId5" Type="http://schemas.openxmlformats.org/officeDocument/2006/relationships/image" Target="../media/image107.jpeg"/><Relationship Id="rId4" Type="http://schemas.openxmlformats.org/officeDocument/2006/relationships/image" Target="../media/image106.jpeg"/></Relationships>
</file>

<file path=ppt/slides/_rels/slide3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hyperlink" Target="https://www.substech.com/dokuwiki/doku.php?id=spark_plasma_sintering"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8.xml"/><Relationship Id="rId1" Type="http://schemas.openxmlformats.org/officeDocument/2006/relationships/slideLayout" Target="../slideLayouts/slideLayout23.xml"/><Relationship Id="rId5" Type="http://schemas.openxmlformats.org/officeDocument/2006/relationships/image" Target="../media/image115.jpg"/><Relationship Id="rId4" Type="http://schemas.openxmlformats.org/officeDocument/2006/relationships/image" Target="../media/image1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6C05C13-CF35-6400-4FD7-FD86013F6B7B}"/>
              </a:ext>
            </a:extLst>
          </p:cNvPr>
          <p:cNvGrpSpPr>
            <a:grpSpLocks noChangeAspect="1"/>
          </p:cNvGrpSpPr>
          <p:nvPr/>
        </p:nvGrpSpPr>
        <p:grpSpPr>
          <a:xfrm>
            <a:off x="0" y="-2701"/>
            <a:ext cx="12276306" cy="9389101"/>
            <a:chOff x="0" y="-33867"/>
            <a:chExt cx="9144000" cy="6993467"/>
          </a:xfrm>
        </p:grpSpPr>
        <p:pic>
          <p:nvPicPr>
            <p:cNvPr id="5" name="Picture 4" descr="title cover.png">
              <a:extLst>
                <a:ext uri="{FF2B5EF4-FFF2-40B4-BE49-F238E27FC236}">
                  <a16:creationId xmlns:a16="http://schemas.microsoft.com/office/drawing/2014/main" id="{96E38919-6D38-9AFE-9999-7FB5336F6599}"/>
                </a:ext>
              </a:extLst>
            </p:cNvPr>
            <p:cNvPicPr>
              <a:picLocks noChangeAspect="1"/>
            </p:cNvPicPr>
            <p:nvPr/>
          </p:nvPicPr>
          <p:blipFill rotWithShape="1">
            <a:blip r:embed="rId3">
              <a:extLst>
                <a:ext uri="{28A0092B-C50C-407E-A947-70E740481C1C}">
                  <a14:useLocalDpi xmlns:a14="http://schemas.microsoft.com/office/drawing/2010/main" val="0"/>
                </a:ext>
              </a:extLst>
            </a:blip>
            <a:srcRect l="7779" r="30041"/>
            <a:stretch/>
          </p:blipFill>
          <p:spPr>
            <a:xfrm>
              <a:off x="0" y="-33867"/>
              <a:ext cx="5773141" cy="6993467"/>
            </a:xfrm>
            <a:prstGeom prst="rect">
              <a:avLst/>
            </a:prstGeom>
          </p:spPr>
        </p:pic>
        <p:pic>
          <p:nvPicPr>
            <p:cNvPr id="6" name="Picture 5" descr="Mars-standard.png">
              <a:extLst>
                <a:ext uri="{FF2B5EF4-FFF2-40B4-BE49-F238E27FC236}">
                  <a16:creationId xmlns:a16="http://schemas.microsoft.com/office/drawing/2014/main" id="{9D45D400-6C2F-577A-6729-6749C98A26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34605" y="2214396"/>
              <a:ext cx="3438144" cy="3328416"/>
            </a:xfrm>
            <a:prstGeom prst="rect">
              <a:avLst/>
            </a:prstGeom>
          </p:spPr>
        </p:pic>
        <p:pic>
          <p:nvPicPr>
            <p:cNvPr id="7" name="Picture 6" descr="Astronaut Hand.png">
              <a:extLst>
                <a:ext uri="{FF2B5EF4-FFF2-40B4-BE49-F238E27FC236}">
                  <a16:creationId xmlns:a16="http://schemas.microsoft.com/office/drawing/2014/main" id="{C40DAF11-31D5-E81D-E4B9-B4630E445C7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4355"/>
            <a:stretch/>
          </p:blipFill>
          <p:spPr>
            <a:xfrm>
              <a:off x="5481239" y="2347466"/>
              <a:ext cx="3662761" cy="4510534"/>
            </a:xfrm>
            <a:prstGeom prst="rect">
              <a:avLst/>
            </a:prstGeom>
          </p:spPr>
        </p:pic>
      </p:grpSp>
      <p:sp>
        <p:nvSpPr>
          <p:cNvPr id="15" name="Title 13">
            <a:extLst>
              <a:ext uri="{FF2B5EF4-FFF2-40B4-BE49-F238E27FC236}">
                <a16:creationId xmlns:a16="http://schemas.microsoft.com/office/drawing/2014/main" id="{BF45CE0C-3D4C-7C78-5EB6-5289C4EC2779}"/>
              </a:ext>
            </a:extLst>
          </p:cNvPr>
          <p:cNvSpPr txBox="1">
            <a:spLocks/>
          </p:cNvSpPr>
          <p:nvPr/>
        </p:nvSpPr>
        <p:spPr>
          <a:xfrm>
            <a:off x="202539" y="972760"/>
            <a:ext cx="4985687" cy="1143000"/>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bg1"/>
                </a:solidFill>
                <a:latin typeface="Arial"/>
                <a:ea typeface="+mj-ea"/>
                <a:cs typeface="Arial"/>
              </a:defRPr>
            </a:lvl1pPr>
          </a:lstStyle>
          <a:p>
            <a:r>
              <a:rPr lang="en-US" dirty="0"/>
              <a:t>Nuclear Thermal Propulsion Fuel Development Challenges</a:t>
            </a:r>
          </a:p>
        </p:txBody>
      </p:sp>
      <p:sp>
        <p:nvSpPr>
          <p:cNvPr id="16" name="Text Placeholder 15">
            <a:extLst>
              <a:ext uri="{FF2B5EF4-FFF2-40B4-BE49-F238E27FC236}">
                <a16:creationId xmlns:a16="http://schemas.microsoft.com/office/drawing/2014/main" id="{F598BCE9-343E-8890-FB28-6BB075C7A7F5}"/>
              </a:ext>
            </a:extLst>
          </p:cNvPr>
          <p:cNvSpPr txBox="1">
            <a:spLocks/>
          </p:cNvSpPr>
          <p:nvPr/>
        </p:nvSpPr>
        <p:spPr>
          <a:xfrm>
            <a:off x="202539" y="3738738"/>
            <a:ext cx="4344988" cy="6937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FFFFFF"/>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HEAT TREAT 2023 Conference</a:t>
            </a:r>
          </a:p>
        </p:txBody>
      </p:sp>
      <p:sp>
        <p:nvSpPr>
          <p:cNvPr id="17" name="Text Placeholder 15">
            <a:extLst>
              <a:ext uri="{FF2B5EF4-FFF2-40B4-BE49-F238E27FC236}">
                <a16:creationId xmlns:a16="http://schemas.microsoft.com/office/drawing/2014/main" id="{88DE112E-5572-409B-53C9-01D0ABDCB4D9}"/>
              </a:ext>
            </a:extLst>
          </p:cNvPr>
          <p:cNvSpPr txBox="1">
            <a:spLocks/>
          </p:cNvSpPr>
          <p:nvPr/>
        </p:nvSpPr>
        <p:spPr>
          <a:xfrm>
            <a:off x="219311" y="4959076"/>
            <a:ext cx="4344988" cy="6937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FFFFFF"/>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Marvin W. Barnes</a:t>
            </a:r>
          </a:p>
          <a:p>
            <a:r>
              <a:rPr lang="en-US" dirty="0"/>
              <a:t>NASA MSFC</a:t>
            </a:r>
          </a:p>
        </p:txBody>
      </p:sp>
      <p:pic>
        <p:nvPicPr>
          <p:cNvPr id="18" name="Picture 17" descr="cover meatball.png">
            <a:extLst>
              <a:ext uri="{FF2B5EF4-FFF2-40B4-BE49-F238E27FC236}">
                <a16:creationId xmlns:a16="http://schemas.microsoft.com/office/drawing/2014/main" id="{A312596F-1DAA-427E-458C-1BEA5B4F10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55078" y="0"/>
            <a:ext cx="2736922" cy="1225214"/>
          </a:xfrm>
          <a:prstGeom prst="rect">
            <a:avLst/>
          </a:prstGeom>
        </p:spPr>
      </p:pic>
      <p:pic>
        <p:nvPicPr>
          <p:cNvPr id="19" name="Picture 18">
            <a:extLst>
              <a:ext uri="{FF2B5EF4-FFF2-40B4-BE49-F238E27FC236}">
                <a16:creationId xmlns:a16="http://schemas.microsoft.com/office/drawing/2014/main" id="{C183A5EC-8B2A-7A70-8CFA-CB96BF0CC9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30031" y="2418845"/>
            <a:ext cx="2333517" cy="570384"/>
          </a:xfrm>
          <a:prstGeom prst="rect">
            <a:avLst/>
          </a:prstGeom>
        </p:spPr>
      </p:pic>
    </p:spTree>
    <p:extLst>
      <p:ext uri="{BB962C8B-B14F-4D97-AF65-F5344CB8AC3E}">
        <p14:creationId xmlns:p14="http://schemas.microsoft.com/office/powerpoint/2010/main" val="3853591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EBA0706-155F-E638-AD44-6D7A8F0182AC}"/>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Agenda</a:t>
            </a:r>
          </a:p>
        </p:txBody>
      </p:sp>
      <p:graphicFrame>
        <p:nvGraphicFramePr>
          <p:cNvPr id="7" name="Content Placeholder 4">
            <a:extLst>
              <a:ext uri="{FF2B5EF4-FFF2-40B4-BE49-F238E27FC236}">
                <a16:creationId xmlns:a16="http://schemas.microsoft.com/office/drawing/2014/main" id="{8FA653AA-5FB7-0B65-E165-90162C9269D8}"/>
              </a:ext>
            </a:extLst>
          </p:cNvPr>
          <p:cNvGraphicFramePr>
            <a:graphicFrameLocks noGrp="1"/>
          </p:cNvGraphicFramePr>
          <p:nvPr>
            <p:ph idx="1"/>
            <p:extLst>
              <p:ext uri="{D42A27DB-BD31-4B8C-83A1-F6EECF244321}">
                <p14:modId xmlns:p14="http://schemas.microsoft.com/office/powerpoint/2010/main" val="18588153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513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7AD9ED-1A1E-E82A-BB75-846D0744416D}"/>
              </a:ext>
            </a:extLst>
          </p:cNvPr>
          <p:cNvSpPr>
            <a:spLocks noGrp="1"/>
          </p:cNvSpPr>
          <p:nvPr>
            <p:ph type="title"/>
          </p:nvPr>
        </p:nvSpPr>
        <p:spPr>
          <a:xfrm>
            <a:off x="686834" y="1153572"/>
            <a:ext cx="3200400" cy="4461163"/>
          </a:xfrm>
        </p:spPr>
        <p:txBody>
          <a:bodyPr>
            <a:normAutofit/>
          </a:bodyPr>
          <a:lstStyle/>
          <a:p>
            <a:r>
              <a:rPr lang="en-US">
                <a:solidFill>
                  <a:srgbClr val="FFFFFF"/>
                </a:solidFill>
              </a:rPr>
              <a:t>Background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847E674-3B58-E109-A509-AAB9E250BCAC}"/>
              </a:ext>
            </a:extLst>
          </p:cNvPr>
          <p:cNvSpPr>
            <a:spLocks noGrp="1"/>
          </p:cNvSpPr>
          <p:nvPr>
            <p:ph idx="1"/>
          </p:nvPr>
        </p:nvSpPr>
        <p:spPr>
          <a:xfrm>
            <a:off x="4447308" y="591344"/>
            <a:ext cx="6906491" cy="5585619"/>
          </a:xfrm>
        </p:spPr>
        <p:txBody>
          <a:bodyPr anchor="ctr">
            <a:normAutofit/>
          </a:bodyPr>
          <a:lstStyle/>
          <a:p>
            <a:r>
              <a:rPr lang="en-US" sz="1700"/>
              <a:t>Education</a:t>
            </a:r>
          </a:p>
          <a:p>
            <a:pPr lvl="1"/>
            <a:r>
              <a:rPr lang="en-US" sz="1700"/>
              <a:t>BS in Chemical and Materials Engineering – University of Alabama in Huntsville 2008</a:t>
            </a:r>
          </a:p>
          <a:p>
            <a:pPr lvl="1"/>
            <a:r>
              <a:rPr lang="en-US" sz="1700"/>
              <a:t>MS in Materials Science – North Carolina State 2018</a:t>
            </a:r>
          </a:p>
          <a:p>
            <a:r>
              <a:rPr lang="en-US" sz="1700"/>
              <a:t>Work Experience</a:t>
            </a:r>
          </a:p>
          <a:p>
            <a:pPr lvl="1"/>
            <a:r>
              <a:rPr lang="en-US" sz="1700"/>
              <a:t>United Space Alliance 2004 -2008</a:t>
            </a:r>
          </a:p>
          <a:p>
            <a:pPr lvl="2"/>
            <a:r>
              <a:rPr lang="en-US" sz="1700"/>
              <a:t>Solid Rocket Booster Materials Researcher </a:t>
            </a:r>
          </a:p>
          <a:p>
            <a:pPr lvl="2"/>
            <a:r>
              <a:rPr lang="en-US" sz="1700"/>
              <a:t>Supported Columbia Return to Flight</a:t>
            </a:r>
          </a:p>
          <a:p>
            <a:pPr lvl="1"/>
            <a:r>
              <a:rPr lang="en-US" sz="1700"/>
              <a:t>NASA MSFC Propulsion Department 2008 -2013</a:t>
            </a:r>
          </a:p>
          <a:p>
            <a:pPr lvl="2"/>
            <a:r>
              <a:rPr lang="en-US" sz="1700"/>
              <a:t>Solid Rocket Motor Lead </a:t>
            </a:r>
          </a:p>
          <a:p>
            <a:pPr lvl="1"/>
            <a:r>
              <a:rPr lang="en-US" sz="1700"/>
              <a:t>NASA MSFC Materials Laboratory 2013 to 2020</a:t>
            </a:r>
          </a:p>
          <a:p>
            <a:pPr lvl="2"/>
            <a:r>
              <a:rPr lang="en-US" sz="1700"/>
              <a:t>Nuclear Thermal Propulsion Fuels Lead</a:t>
            </a:r>
          </a:p>
          <a:p>
            <a:pPr lvl="2"/>
            <a:r>
              <a:rPr lang="en-US" sz="1700"/>
              <a:t>Metallic Materials and Processes Team Lead</a:t>
            </a:r>
          </a:p>
          <a:p>
            <a:pPr lvl="1"/>
            <a:r>
              <a:rPr lang="en-US" sz="1700"/>
              <a:t>NASA MSFC Propulsion Department </a:t>
            </a:r>
          </a:p>
          <a:p>
            <a:pPr lvl="2"/>
            <a:r>
              <a:rPr lang="en-US" sz="1700"/>
              <a:t>Advanced Propulsion Research Branch Manager</a:t>
            </a:r>
          </a:p>
        </p:txBody>
      </p:sp>
    </p:spTree>
    <p:extLst>
      <p:ext uri="{BB962C8B-B14F-4D97-AF65-F5344CB8AC3E}">
        <p14:creationId xmlns:p14="http://schemas.microsoft.com/office/powerpoint/2010/main" val="181811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672387-ECC1-42CE-93A9-F8C906A85AE9}"/>
              </a:ext>
            </a:extLst>
          </p:cNvPr>
          <p:cNvSpPr>
            <a:spLocks noGrp="1"/>
          </p:cNvSpPr>
          <p:nvPr>
            <p:ph type="title"/>
          </p:nvPr>
        </p:nvSpPr>
        <p:spPr>
          <a:xfrm>
            <a:off x="838199" y="-49564"/>
            <a:ext cx="10515600" cy="1325563"/>
          </a:xfrm>
        </p:spPr>
        <p:txBody>
          <a:bodyPr/>
          <a:lstStyle/>
          <a:p>
            <a:pPr algn="ctr"/>
            <a:r>
              <a:rPr lang="en-US" dirty="0"/>
              <a:t>Advance Propulsion Research at Marshall</a:t>
            </a:r>
          </a:p>
        </p:txBody>
      </p:sp>
      <p:sp>
        <p:nvSpPr>
          <p:cNvPr id="5" name="Content Placeholder 4">
            <a:extLst>
              <a:ext uri="{FF2B5EF4-FFF2-40B4-BE49-F238E27FC236}">
                <a16:creationId xmlns:a16="http://schemas.microsoft.com/office/drawing/2014/main" id="{7460FC75-30AB-4311-B3FB-FD24033040C5}"/>
              </a:ext>
            </a:extLst>
          </p:cNvPr>
          <p:cNvSpPr>
            <a:spLocks noGrp="1"/>
          </p:cNvSpPr>
          <p:nvPr>
            <p:ph idx="1"/>
          </p:nvPr>
        </p:nvSpPr>
        <p:spPr>
          <a:xfrm>
            <a:off x="671511" y="1143056"/>
            <a:ext cx="10848975" cy="3341191"/>
          </a:xfrm>
        </p:spPr>
        <p:txBody>
          <a:bodyPr>
            <a:normAutofit/>
          </a:bodyPr>
          <a:lstStyle/>
          <a:p>
            <a:r>
              <a:rPr lang="en-US" sz="1800" dirty="0"/>
              <a:t>Cryogenic Fluid Management (CFM)</a:t>
            </a:r>
          </a:p>
          <a:p>
            <a:pPr lvl="1"/>
            <a:r>
              <a:rPr lang="en-US" sz="1600" dirty="0"/>
              <a:t>Keeping stuff very cold in space without lots of boiloff</a:t>
            </a:r>
          </a:p>
          <a:p>
            <a:r>
              <a:rPr lang="en-US" sz="1800" dirty="0"/>
              <a:t>Green Propellant Technology Development and Testing</a:t>
            </a:r>
          </a:p>
          <a:p>
            <a:pPr lvl="1"/>
            <a:r>
              <a:rPr lang="en-US" sz="1600" dirty="0"/>
              <a:t>Like Hydrazine: versatile, storable mono-propellant, but less toxic</a:t>
            </a:r>
          </a:p>
          <a:p>
            <a:r>
              <a:rPr lang="en-US" sz="1800" dirty="0"/>
              <a:t>Nuclear Thermal Propulsion</a:t>
            </a:r>
          </a:p>
          <a:p>
            <a:pPr lvl="1"/>
            <a:r>
              <a:rPr lang="en-US" sz="1600" dirty="0"/>
              <a:t>Just like liquid propulsion, but the heat comes from radiation not combustion</a:t>
            </a:r>
          </a:p>
          <a:p>
            <a:pPr lvl="1"/>
            <a:r>
              <a:rPr lang="en-US" sz="1600" dirty="0"/>
              <a:t>NTREES: Nuclear Thermal Rocket Element Environment Simulator</a:t>
            </a:r>
          </a:p>
          <a:p>
            <a:r>
              <a:rPr lang="en-US" sz="1800" dirty="0"/>
              <a:t>Advanced Fission / Fusion and High-Power Propulsion Technology</a:t>
            </a:r>
          </a:p>
          <a:p>
            <a:pPr lvl="1"/>
            <a:endParaRPr lang="en-US" dirty="0"/>
          </a:p>
        </p:txBody>
      </p:sp>
      <p:grpSp>
        <p:nvGrpSpPr>
          <p:cNvPr id="12" name="Group 11">
            <a:extLst>
              <a:ext uri="{FF2B5EF4-FFF2-40B4-BE49-F238E27FC236}">
                <a16:creationId xmlns:a16="http://schemas.microsoft.com/office/drawing/2014/main" id="{032354F3-549A-4A14-ABF7-CB21185FA00A}"/>
              </a:ext>
            </a:extLst>
          </p:cNvPr>
          <p:cNvGrpSpPr/>
          <p:nvPr/>
        </p:nvGrpSpPr>
        <p:grpSpPr>
          <a:xfrm>
            <a:off x="9181378" y="3858608"/>
            <a:ext cx="2779726" cy="2701894"/>
            <a:chOff x="1612109" y="4377244"/>
            <a:chExt cx="2261936" cy="2198602"/>
          </a:xfrm>
        </p:grpSpPr>
        <p:pic>
          <p:nvPicPr>
            <p:cNvPr id="6" name="Picture 1">
              <a:extLst>
                <a:ext uri="{FF2B5EF4-FFF2-40B4-BE49-F238E27FC236}">
                  <a16:creationId xmlns:a16="http://schemas.microsoft.com/office/drawing/2014/main" id="{E9D8B9F0-15B9-4825-9D91-8265915D147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612109" y="4377244"/>
              <a:ext cx="2261936" cy="194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B498953-CA4A-4DE2-96AA-E6C77204BC55}"/>
                </a:ext>
              </a:extLst>
            </p:cNvPr>
            <p:cNvSpPr txBox="1"/>
            <p:nvPr/>
          </p:nvSpPr>
          <p:spPr>
            <a:xfrm>
              <a:off x="1692207" y="6298847"/>
              <a:ext cx="2085131"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Plasma Thruster</a:t>
              </a:r>
            </a:p>
          </p:txBody>
        </p:sp>
      </p:grpSp>
      <p:grpSp>
        <p:nvGrpSpPr>
          <p:cNvPr id="11" name="Group 10">
            <a:extLst>
              <a:ext uri="{FF2B5EF4-FFF2-40B4-BE49-F238E27FC236}">
                <a16:creationId xmlns:a16="http://schemas.microsoft.com/office/drawing/2014/main" id="{CDD1E915-A969-40BB-A95A-FA52D3B59447}"/>
              </a:ext>
            </a:extLst>
          </p:cNvPr>
          <p:cNvGrpSpPr/>
          <p:nvPr/>
        </p:nvGrpSpPr>
        <p:grpSpPr>
          <a:xfrm>
            <a:off x="9171173" y="1364252"/>
            <a:ext cx="2779726" cy="2430633"/>
            <a:chOff x="4482705" y="4377245"/>
            <a:chExt cx="2451495" cy="2143623"/>
          </a:xfrm>
        </p:grpSpPr>
        <p:pic>
          <p:nvPicPr>
            <p:cNvPr id="7" name="Picture 6">
              <a:extLst>
                <a:ext uri="{FF2B5EF4-FFF2-40B4-BE49-F238E27FC236}">
                  <a16:creationId xmlns:a16="http://schemas.microsoft.com/office/drawing/2014/main" id="{23C4E3AA-B843-40EE-AD4A-7328FCBE332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82705" y="4377245"/>
              <a:ext cx="2451495" cy="1945380"/>
            </a:xfrm>
            <a:prstGeom prst="rect">
              <a:avLst/>
            </a:prstGeom>
          </p:spPr>
        </p:pic>
        <p:sp>
          <p:nvSpPr>
            <p:cNvPr id="9" name="TextBox 8">
              <a:extLst>
                <a:ext uri="{FF2B5EF4-FFF2-40B4-BE49-F238E27FC236}">
                  <a16:creationId xmlns:a16="http://schemas.microsoft.com/office/drawing/2014/main" id="{88FF954C-3C7C-45BE-9737-F2256C11D849}"/>
                </a:ext>
              </a:extLst>
            </p:cNvPr>
            <p:cNvSpPr txBox="1"/>
            <p:nvPr/>
          </p:nvSpPr>
          <p:spPr>
            <a:xfrm>
              <a:off x="4497968" y="6276577"/>
              <a:ext cx="2420967" cy="24429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NTREES Copper Coil for inductive heating</a:t>
              </a:r>
            </a:p>
          </p:txBody>
        </p:sp>
      </p:grpSp>
      <p:grpSp>
        <p:nvGrpSpPr>
          <p:cNvPr id="3" name="Group 2">
            <a:extLst>
              <a:ext uri="{FF2B5EF4-FFF2-40B4-BE49-F238E27FC236}">
                <a16:creationId xmlns:a16="http://schemas.microsoft.com/office/drawing/2014/main" id="{02579954-5497-4107-86F0-7DC97D11E818}"/>
              </a:ext>
            </a:extLst>
          </p:cNvPr>
          <p:cNvGrpSpPr/>
          <p:nvPr/>
        </p:nvGrpSpPr>
        <p:grpSpPr>
          <a:xfrm>
            <a:off x="6683143" y="3865369"/>
            <a:ext cx="2148496" cy="2760588"/>
            <a:chOff x="7388293" y="4396605"/>
            <a:chExt cx="1746182" cy="2243658"/>
          </a:xfrm>
        </p:grpSpPr>
        <p:pic>
          <p:nvPicPr>
            <p:cNvPr id="8" name="Picture 7">
              <a:extLst>
                <a:ext uri="{FF2B5EF4-FFF2-40B4-BE49-F238E27FC236}">
                  <a16:creationId xmlns:a16="http://schemas.microsoft.com/office/drawing/2014/main" id="{9F80F13F-219C-4EE3-A8FE-BCB4D9506AB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7274630" y="4640526"/>
              <a:ext cx="1951365" cy="1463524"/>
            </a:xfrm>
            <a:prstGeom prst="rect">
              <a:avLst/>
            </a:prstGeom>
          </p:spPr>
        </p:pic>
        <p:sp>
          <p:nvSpPr>
            <p:cNvPr id="10" name="TextBox 9">
              <a:extLst>
                <a:ext uri="{FF2B5EF4-FFF2-40B4-BE49-F238E27FC236}">
                  <a16:creationId xmlns:a16="http://schemas.microsoft.com/office/drawing/2014/main" id="{C06D298E-BBB4-4022-8C2E-43B293AB801A}"/>
                </a:ext>
              </a:extLst>
            </p:cNvPr>
            <p:cNvSpPr txBox="1"/>
            <p:nvPr/>
          </p:nvSpPr>
          <p:spPr>
            <a:xfrm>
              <a:off x="7388293" y="6315075"/>
              <a:ext cx="1746182" cy="3251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Additively manufactured injector with integral heat exchanger</a:t>
              </a:r>
            </a:p>
          </p:txBody>
        </p:sp>
      </p:grpSp>
      <p:sp>
        <p:nvSpPr>
          <p:cNvPr id="13" name="Slide Number Placeholder 12">
            <a:extLst>
              <a:ext uri="{FF2B5EF4-FFF2-40B4-BE49-F238E27FC236}">
                <a16:creationId xmlns:a16="http://schemas.microsoft.com/office/drawing/2014/main" id="{A13CAB4D-8172-4E47-B355-FFC4503BC7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0ED954-772A-4FE2-8E7A-0EF8EC26B07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C5E0A978-984E-4A69-8302-FEB8CB2903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896" y="4425455"/>
            <a:ext cx="6307017" cy="1396554"/>
          </a:xfrm>
          <a:prstGeom prst="rect">
            <a:avLst/>
          </a:prstGeom>
        </p:spPr>
      </p:pic>
      <p:sp>
        <p:nvSpPr>
          <p:cNvPr id="16" name="TextBox 15">
            <a:extLst>
              <a:ext uri="{FF2B5EF4-FFF2-40B4-BE49-F238E27FC236}">
                <a16:creationId xmlns:a16="http://schemas.microsoft.com/office/drawing/2014/main" id="{E3D239E7-2A7B-4EF9-897E-8B812C19561E}"/>
              </a:ext>
            </a:extLst>
          </p:cNvPr>
          <p:cNvSpPr txBox="1"/>
          <p:nvPr/>
        </p:nvSpPr>
        <p:spPr>
          <a:xfrm>
            <a:off x="904875" y="5822009"/>
            <a:ext cx="504825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4205: Propulsion Laboratory</a:t>
            </a:r>
          </a:p>
        </p:txBody>
      </p:sp>
    </p:spTree>
    <p:extLst>
      <p:ext uri="{BB962C8B-B14F-4D97-AF65-F5344CB8AC3E}">
        <p14:creationId xmlns:p14="http://schemas.microsoft.com/office/powerpoint/2010/main" val="628420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1C1308B-931D-ADA9-6CD5-9EB8ADAACA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23" t="9091" r="22133"/>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8" name="Rectangle 103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EB68CA-0A46-04A2-E2D0-142A0F297C1B}"/>
              </a:ext>
            </a:extLst>
          </p:cNvPr>
          <p:cNvSpPr>
            <a:spLocks noGrp="1"/>
          </p:cNvSpPr>
          <p:nvPr>
            <p:ph type="title"/>
          </p:nvPr>
        </p:nvSpPr>
        <p:spPr>
          <a:xfrm>
            <a:off x="371094" y="1161288"/>
            <a:ext cx="3438144" cy="1124712"/>
          </a:xfrm>
        </p:spPr>
        <p:txBody>
          <a:bodyPr anchor="b">
            <a:normAutofit/>
          </a:bodyPr>
          <a:lstStyle/>
          <a:p>
            <a:r>
              <a:rPr lang="en-US" sz="2800">
                <a:solidFill>
                  <a:schemeClr val="bg1"/>
                </a:solidFill>
              </a:rPr>
              <a:t>Different Forms of Nuclear Propulsion</a:t>
            </a:r>
          </a:p>
        </p:txBody>
      </p:sp>
      <p:sp>
        <p:nvSpPr>
          <p:cNvPr id="1035" name="Rectangle 103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D13982E-F86B-DA76-2CA9-7F5579FB9822}"/>
              </a:ext>
            </a:extLst>
          </p:cNvPr>
          <p:cNvSpPr>
            <a:spLocks noGrp="1"/>
          </p:cNvSpPr>
          <p:nvPr>
            <p:ph idx="1"/>
          </p:nvPr>
        </p:nvSpPr>
        <p:spPr>
          <a:xfrm>
            <a:off x="371094" y="2718054"/>
            <a:ext cx="3438906" cy="3207258"/>
          </a:xfrm>
        </p:spPr>
        <p:txBody>
          <a:bodyPr anchor="t">
            <a:noAutofit/>
          </a:bodyPr>
          <a:lstStyle/>
          <a:p>
            <a:r>
              <a:rPr lang="en-US" sz="1800" dirty="0">
                <a:solidFill>
                  <a:schemeClr val="bg1"/>
                </a:solidFill>
              </a:rPr>
              <a:t>Nuclear Thermal Propulsion</a:t>
            </a:r>
          </a:p>
          <a:p>
            <a:pPr lvl="1"/>
            <a:r>
              <a:rPr lang="en-US" sz="1800" dirty="0">
                <a:solidFill>
                  <a:schemeClr val="bg1"/>
                </a:solidFill>
              </a:rPr>
              <a:t>Uses thermal energy from nuclear fission chain reactor to heat propellant</a:t>
            </a:r>
          </a:p>
          <a:p>
            <a:pPr lvl="1"/>
            <a:r>
              <a:rPr lang="en-US" sz="1800" dirty="0">
                <a:solidFill>
                  <a:schemeClr val="bg1"/>
                </a:solidFill>
              </a:rPr>
              <a:t>Has heritage  </a:t>
            </a:r>
          </a:p>
          <a:p>
            <a:r>
              <a:rPr lang="en-US" sz="1800" dirty="0">
                <a:solidFill>
                  <a:schemeClr val="bg1"/>
                </a:solidFill>
              </a:rPr>
              <a:t>Nuclear Electric Propulsion</a:t>
            </a:r>
          </a:p>
          <a:p>
            <a:r>
              <a:rPr lang="en-US" sz="1800" dirty="0">
                <a:solidFill>
                  <a:schemeClr val="bg1"/>
                </a:solidFill>
              </a:rPr>
              <a:t>Radioisotope Thermal Generator (RTG)</a:t>
            </a:r>
          </a:p>
          <a:p>
            <a:r>
              <a:rPr lang="en-US" sz="1800" dirty="0">
                <a:solidFill>
                  <a:schemeClr val="bg1"/>
                </a:solidFill>
              </a:rPr>
              <a:t>Other forms of Nuclear Propulsion</a:t>
            </a:r>
          </a:p>
          <a:p>
            <a:pPr lvl="1"/>
            <a:r>
              <a:rPr lang="en-US" sz="1800" dirty="0">
                <a:solidFill>
                  <a:schemeClr val="bg1"/>
                </a:solidFill>
              </a:rPr>
              <a:t>Fusion?</a:t>
            </a:r>
          </a:p>
        </p:txBody>
      </p:sp>
    </p:spTree>
    <p:extLst>
      <p:ext uri="{BB962C8B-B14F-4D97-AF65-F5344CB8AC3E}">
        <p14:creationId xmlns:p14="http://schemas.microsoft.com/office/powerpoint/2010/main" val="63437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324E-0B51-B449-1683-F4D864D85D09}"/>
              </a:ext>
            </a:extLst>
          </p:cNvPr>
          <p:cNvSpPr>
            <a:spLocks noGrp="1"/>
          </p:cNvSpPr>
          <p:nvPr>
            <p:ph type="title"/>
          </p:nvPr>
        </p:nvSpPr>
        <p:spPr>
          <a:xfrm>
            <a:off x="838200" y="190740"/>
            <a:ext cx="10515600" cy="1325563"/>
          </a:xfrm>
        </p:spPr>
        <p:txBody>
          <a:bodyPr/>
          <a:lstStyle/>
          <a:p>
            <a:r>
              <a:rPr lang="en-US" dirty="0"/>
              <a:t>Nuclear Thermal Propulsion (NTP) Overview</a:t>
            </a:r>
          </a:p>
        </p:txBody>
      </p:sp>
      <p:sp>
        <p:nvSpPr>
          <p:cNvPr id="4" name="Rectangle 3">
            <a:extLst>
              <a:ext uri="{FF2B5EF4-FFF2-40B4-BE49-F238E27FC236}">
                <a16:creationId xmlns:a16="http://schemas.microsoft.com/office/drawing/2014/main" id="{90AE7E16-E343-0EFB-1617-60FC2A782BBC}"/>
              </a:ext>
            </a:extLst>
          </p:cNvPr>
          <p:cNvSpPr>
            <a:spLocks noGrp="1" noChangeArrowheads="1"/>
          </p:cNvSpPr>
          <p:nvPr>
            <p:ph idx="1"/>
          </p:nvPr>
        </p:nvSpPr>
        <p:spPr bwMode="auto">
          <a:xfrm>
            <a:off x="838200" y="1417912"/>
            <a:ext cx="7885670" cy="4351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177800" indent="-177800" eaLnBrk="1" hangingPunct="1">
              <a:spcBef>
                <a:spcPts val="600"/>
              </a:spcBef>
            </a:pPr>
            <a:r>
              <a:rPr lang="en-US" altLang="en-US" sz="1700" dirty="0">
                <a:latin typeface="Arial" panose="020B0604020202020204" pitchFamily="34" charset="0"/>
                <a:ea typeface="ＭＳ Ｐゴシック" panose="020B0600070205080204" pitchFamily="34" charset="-128"/>
                <a:cs typeface="Arial" panose="020B0604020202020204" pitchFamily="34" charset="0"/>
              </a:rPr>
              <a:t>Typical propellant: hydrogen </a:t>
            </a:r>
          </a:p>
          <a:p>
            <a:pPr marL="177800" indent="-177800" eaLnBrk="1" hangingPunct="1">
              <a:spcBef>
                <a:spcPts val="600"/>
              </a:spcBef>
            </a:pPr>
            <a:r>
              <a:rPr lang="en-US" altLang="en-US" sz="1700" dirty="0">
                <a:latin typeface="Arial" panose="020B0604020202020204" pitchFamily="34" charset="0"/>
                <a:ea typeface="ＭＳ Ｐゴシック" panose="020B0600070205080204" pitchFamily="34" charset="-128"/>
                <a:cs typeface="Arial" panose="020B0604020202020204" pitchFamily="34" charset="0"/>
              </a:rPr>
              <a:t>Propellant heated directly by a nuclear reactor and thermally expanded/accelerated through a nozzle</a:t>
            </a:r>
          </a:p>
          <a:p>
            <a:pPr marL="177800" indent="-177800" eaLnBrk="1" hangingPunct="1">
              <a:spcBef>
                <a:spcPts val="600"/>
              </a:spcBef>
            </a:pPr>
            <a:r>
              <a:rPr lang="en-US" altLang="en-US" sz="1700" dirty="0">
                <a:latin typeface="Arial" panose="020B0604020202020204" pitchFamily="34" charset="0"/>
                <a:ea typeface="ＭＳ Ｐゴシック" panose="020B0600070205080204" pitchFamily="34" charset="-128"/>
                <a:cs typeface="Arial" panose="020B0604020202020204" pitchFamily="34" charset="0"/>
              </a:rPr>
              <a:t>Thrust directly related to thermal power of reactor:  100,000 N ≈ 450 </a:t>
            </a:r>
            <a:r>
              <a:rPr lang="en-US" altLang="en-US" sz="1700" dirty="0" err="1">
                <a:latin typeface="Arial" panose="020B0604020202020204" pitchFamily="34" charset="0"/>
                <a:ea typeface="ＭＳ Ｐゴシック" panose="020B0600070205080204" pitchFamily="34" charset="-128"/>
                <a:cs typeface="Arial" panose="020B0604020202020204" pitchFamily="34" charset="0"/>
              </a:rPr>
              <a:t>MW</a:t>
            </a:r>
            <a:r>
              <a:rPr lang="en-US" altLang="en-US" sz="1700" baseline="-25000" dirty="0" err="1">
                <a:latin typeface="Arial" panose="020B0604020202020204" pitchFamily="34" charset="0"/>
                <a:ea typeface="ＭＳ Ｐゴシック" panose="020B0600070205080204" pitchFamily="34" charset="-128"/>
                <a:cs typeface="Arial" panose="020B0604020202020204" pitchFamily="34" charset="0"/>
              </a:rPr>
              <a:t>th</a:t>
            </a:r>
            <a:r>
              <a:rPr lang="en-US" altLang="en-US" sz="1700" dirty="0">
                <a:latin typeface="Arial" panose="020B0604020202020204" pitchFamily="34" charset="0"/>
                <a:ea typeface="ＭＳ Ｐゴシック" panose="020B0600070205080204" pitchFamily="34" charset="-128"/>
                <a:cs typeface="Arial" panose="020B0604020202020204" pitchFamily="34" charset="0"/>
              </a:rPr>
              <a:t> at 900 sec</a:t>
            </a:r>
          </a:p>
          <a:p>
            <a:pPr marL="177800" indent="-177800" eaLnBrk="1" hangingPunct="1">
              <a:spcBef>
                <a:spcPts val="600"/>
              </a:spcBef>
            </a:pPr>
            <a:r>
              <a:rPr lang="en-US" altLang="en-US" sz="1700" dirty="0">
                <a:latin typeface="Arial" panose="020B0604020202020204" pitchFamily="34" charset="0"/>
                <a:ea typeface="ＭＳ Ｐゴシック" panose="020B0600070205080204" pitchFamily="34" charset="-128"/>
                <a:cs typeface="Arial" panose="020B0604020202020204" pitchFamily="34" charset="0"/>
              </a:rPr>
              <a:t>Specific Impulse directly related to exhaust temperature: 830 - 1000 sec (2300 - 3100K)</a:t>
            </a:r>
          </a:p>
          <a:p>
            <a:pPr marL="177800" indent="-177800" eaLnBrk="1" hangingPunct="1">
              <a:spcBef>
                <a:spcPts val="600"/>
              </a:spcBef>
            </a:pPr>
            <a:r>
              <a:rPr lang="en-US" altLang="en-US" sz="1700" dirty="0">
                <a:latin typeface="Arial" panose="020B0604020202020204" pitchFamily="34" charset="0"/>
                <a:ea typeface="ＭＳ Ｐゴシック" panose="020B0600070205080204" pitchFamily="34" charset="-128"/>
                <a:cs typeface="Arial" panose="020B0604020202020204" pitchFamily="34" charset="0"/>
              </a:rPr>
              <a:t>HIGHER PERFORMANCE Specific Impulse improvement over chemical rockets </a:t>
            </a:r>
          </a:p>
        </p:txBody>
      </p:sp>
      <p:pic>
        <p:nvPicPr>
          <p:cNvPr id="5" name="Picture 4" descr="NERVA">
            <a:extLst>
              <a:ext uri="{FF2B5EF4-FFF2-40B4-BE49-F238E27FC236}">
                <a16:creationId xmlns:a16="http://schemas.microsoft.com/office/drawing/2014/main" id="{1C658CE6-C770-8876-090D-D73130475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187" y="1417912"/>
            <a:ext cx="22383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a:extLst>
              <a:ext uri="{FF2B5EF4-FFF2-40B4-BE49-F238E27FC236}">
                <a16:creationId xmlns:a16="http://schemas.microsoft.com/office/drawing/2014/main" id="{6647BA13-6D73-DDF0-5A2C-B182E643CB3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574" y="4057410"/>
            <a:ext cx="44958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 name="Text Box 5">
            <a:extLst>
              <a:ext uri="{FF2B5EF4-FFF2-40B4-BE49-F238E27FC236}">
                <a16:creationId xmlns:a16="http://schemas.microsoft.com/office/drawing/2014/main" id="{36AC0F2D-BB95-1B07-4668-B75EB27FFA37}"/>
              </a:ext>
            </a:extLst>
          </p:cNvPr>
          <p:cNvSpPr txBox="1">
            <a:spLocks noChangeArrowheads="1"/>
          </p:cNvSpPr>
          <p:nvPr/>
        </p:nvSpPr>
        <p:spPr bwMode="auto">
          <a:xfrm>
            <a:off x="2309064" y="6581775"/>
            <a:ext cx="4419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200" b="1">
                <a:solidFill>
                  <a:srgbClr val="000000"/>
                </a:solidFill>
                <a:latin typeface="Arial" panose="020B0604020202020204" pitchFamily="34" charset="0"/>
                <a:ea typeface="ＭＳ Ｐゴシック" panose="020B0600070205080204" pitchFamily="34" charset="-128"/>
              </a:rPr>
              <a:t>Major Elements of a Nuclear Thermal Rocket</a:t>
            </a:r>
            <a:endParaRPr lang="en-US" altLang="en-US" sz="1200" dirty="0">
              <a:solidFill>
                <a:srgbClr val="000000"/>
              </a:solidFill>
              <a:latin typeface="Arial" panose="020B0604020202020204" pitchFamily="34" charset="0"/>
              <a:ea typeface="ＭＳ Ｐゴシック" panose="020B0600070205080204" pitchFamily="34" charset="-128"/>
            </a:endParaRPr>
          </a:p>
        </p:txBody>
      </p:sp>
      <p:sp>
        <p:nvSpPr>
          <p:cNvPr id="8" name="Text Box 5">
            <a:extLst>
              <a:ext uri="{FF2B5EF4-FFF2-40B4-BE49-F238E27FC236}">
                <a16:creationId xmlns:a16="http://schemas.microsoft.com/office/drawing/2014/main" id="{9F7AD744-A690-AAB1-C80D-AA61C3B9DC41}"/>
              </a:ext>
            </a:extLst>
          </p:cNvPr>
          <p:cNvSpPr txBox="1">
            <a:spLocks noChangeArrowheads="1"/>
          </p:cNvSpPr>
          <p:nvPr/>
        </p:nvSpPr>
        <p:spPr bwMode="auto">
          <a:xfrm>
            <a:off x="9275074" y="6261893"/>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200" b="1">
                <a:solidFill>
                  <a:srgbClr val="000000"/>
                </a:solidFill>
                <a:latin typeface="Arial" panose="020B0604020202020204" pitchFamily="34" charset="0"/>
                <a:ea typeface="ＭＳ Ｐゴシック" panose="020B0600070205080204" pitchFamily="34" charset="-128"/>
              </a:rPr>
              <a:t>NERVA Nuclear Thermal Rocket Prototype</a:t>
            </a:r>
            <a:endParaRPr lang="en-US" altLang="en-US" sz="12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1683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31105C1-75F1-1847-7540-3D380AA21E87}"/>
              </a:ext>
            </a:extLst>
          </p:cNvPr>
          <p:cNvGrpSpPr/>
          <p:nvPr/>
        </p:nvGrpSpPr>
        <p:grpSpPr>
          <a:xfrm>
            <a:off x="1386511" y="1064450"/>
            <a:ext cx="9418977" cy="6480011"/>
            <a:chOff x="1334588" y="538932"/>
            <a:chExt cx="9418977" cy="6480011"/>
          </a:xfrm>
        </p:grpSpPr>
        <p:sp>
          <p:nvSpPr>
            <p:cNvPr id="335" name="Rectangle 3">
              <a:extLst>
                <a:ext uri="{FF2B5EF4-FFF2-40B4-BE49-F238E27FC236}">
                  <a16:creationId xmlns:a16="http://schemas.microsoft.com/office/drawing/2014/main" id="{D09F82C2-0F49-015E-BFF9-0800D069E4A8}"/>
                </a:ext>
              </a:extLst>
            </p:cNvPr>
            <p:cNvSpPr txBox="1">
              <a:spLocks noChangeArrowheads="1"/>
            </p:cNvSpPr>
            <p:nvPr/>
          </p:nvSpPr>
          <p:spPr>
            <a:xfrm>
              <a:off x="1334588" y="3724980"/>
              <a:ext cx="4510551" cy="255269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25000"/>
                </a:spcBef>
                <a:spcAft>
                  <a:spcPct val="25000"/>
                </a:spcAft>
                <a:buFont typeface="Arial" panose="020B0604020202020204" pitchFamily="34" charset="0"/>
                <a:buNone/>
              </a:pPr>
              <a:r>
                <a:rPr lang="en-US" sz="1600" i="1" dirty="0"/>
                <a:t>Long history of use on Apollo and space science missions </a:t>
              </a:r>
            </a:p>
            <a:p>
              <a:pPr marL="0" lvl="1">
                <a:spcBef>
                  <a:spcPct val="25000"/>
                </a:spcBef>
                <a:spcAft>
                  <a:spcPct val="25000"/>
                </a:spcAft>
                <a:buFont typeface="Arial" panose="020B0604020202020204" pitchFamily="34" charset="0"/>
                <a:buNone/>
              </a:pPr>
              <a:r>
                <a:rPr lang="en-US" sz="1600" i="1" dirty="0"/>
                <a:t>44 RTGs and hundreds of RHUs launched by U.S. during past 5 decades</a:t>
              </a:r>
            </a:p>
            <a:p>
              <a:pPr>
                <a:spcBef>
                  <a:spcPct val="25000"/>
                </a:spcBef>
                <a:spcAft>
                  <a:spcPct val="25000"/>
                </a:spcAft>
                <a:buFont typeface="Arial" panose="020B0604020202020204" pitchFamily="34" charset="0"/>
                <a:buNone/>
              </a:pPr>
              <a:r>
                <a:rPr lang="en-US" sz="1600" i="1" dirty="0"/>
                <a:t>Heat produced from natural alpha (a) particle decay of Plutonium (Pu-238)</a:t>
              </a:r>
            </a:p>
            <a:p>
              <a:pPr>
                <a:spcBef>
                  <a:spcPct val="25000"/>
                </a:spcBef>
                <a:spcAft>
                  <a:spcPct val="25000"/>
                </a:spcAft>
              </a:pPr>
              <a:r>
                <a:rPr lang="en-US" sz="1600" i="1" dirty="0"/>
                <a:t>Used for both thermal management and electricity </a:t>
              </a:r>
              <a:r>
                <a:rPr lang="en-US" sz="1500" i="1" dirty="0"/>
                <a:t>production</a:t>
              </a:r>
            </a:p>
            <a:p>
              <a:pPr>
                <a:spcBef>
                  <a:spcPct val="25000"/>
                </a:spcBef>
                <a:spcAft>
                  <a:spcPct val="25000"/>
                </a:spcAft>
                <a:buFont typeface="Arial" panose="020B0604020202020204" pitchFamily="34" charset="0"/>
                <a:buNone/>
              </a:pPr>
              <a:endParaRPr lang="en-US" sz="1400" dirty="0"/>
            </a:p>
          </p:txBody>
        </p:sp>
        <p:grpSp>
          <p:nvGrpSpPr>
            <p:cNvPr id="336" name="Group 114">
              <a:extLst>
                <a:ext uri="{FF2B5EF4-FFF2-40B4-BE49-F238E27FC236}">
                  <a16:creationId xmlns:a16="http://schemas.microsoft.com/office/drawing/2014/main" id="{36F8F491-B4A5-19CA-5577-73D5AD1E9208}"/>
                </a:ext>
              </a:extLst>
            </p:cNvPr>
            <p:cNvGrpSpPr>
              <a:grpSpLocks/>
            </p:cNvGrpSpPr>
            <p:nvPr/>
          </p:nvGrpSpPr>
          <p:grpSpPr bwMode="auto">
            <a:xfrm>
              <a:off x="1661052" y="732721"/>
              <a:ext cx="3857625" cy="2400300"/>
              <a:chOff x="306" y="990"/>
              <a:chExt cx="2430" cy="1512"/>
            </a:xfrm>
          </p:grpSpPr>
          <p:sp>
            <p:nvSpPr>
              <p:cNvPr id="337" name="Rectangle 113">
                <a:extLst>
                  <a:ext uri="{FF2B5EF4-FFF2-40B4-BE49-F238E27FC236}">
                    <a16:creationId xmlns:a16="http://schemas.microsoft.com/office/drawing/2014/main" id="{D1112631-1BD7-13C3-775B-6C16391D6537}"/>
                  </a:ext>
                </a:extLst>
              </p:cNvPr>
              <p:cNvSpPr>
                <a:spLocks noChangeArrowheads="1"/>
              </p:cNvSpPr>
              <p:nvPr/>
            </p:nvSpPr>
            <p:spPr bwMode="auto">
              <a:xfrm>
                <a:off x="306" y="990"/>
                <a:ext cx="2430" cy="1512"/>
              </a:xfrm>
              <a:prstGeom prst="rect">
                <a:avLst/>
              </a:prstGeom>
              <a:solidFill>
                <a:schemeClr val="bg1"/>
              </a:solidFill>
              <a:ln w="9525">
                <a:noFill/>
                <a:miter lim="800000"/>
                <a:headEnd/>
                <a:tailEnd/>
              </a:ln>
            </p:spPr>
            <p:txBody>
              <a:bodyPr wrap="none" anchor="ctr">
                <a:spAutoFit/>
              </a:bodyPr>
              <a:lstStyle/>
              <a:p>
                <a:endParaRPr lang="en-US"/>
              </a:p>
            </p:txBody>
          </p:sp>
          <p:grpSp>
            <p:nvGrpSpPr>
              <p:cNvPr id="338" name="Group 8">
                <a:extLst>
                  <a:ext uri="{FF2B5EF4-FFF2-40B4-BE49-F238E27FC236}">
                    <a16:creationId xmlns:a16="http://schemas.microsoft.com/office/drawing/2014/main" id="{0AD5EE64-E215-E5E2-E756-D4540CB8B2A5}"/>
                  </a:ext>
                </a:extLst>
              </p:cNvPr>
              <p:cNvGrpSpPr>
                <a:grpSpLocks noChangeAspect="1"/>
              </p:cNvGrpSpPr>
              <p:nvPr/>
            </p:nvGrpSpPr>
            <p:grpSpPr bwMode="auto">
              <a:xfrm>
                <a:off x="444" y="1152"/>
                <a:ext cx="2112" cy="1174"/>
                <a:chOff x="336" y="1134"/>
                <a:chExt cx="2112" cy="1174"/>
              </a:xfrm>
            </p:grpSpPr>
            <p:sp>
              <p:nvSpPr>
                <p:cNvPr id="339" name="AutoShape 9">
                  <a:extLst>
                    <a:ext uri="{FF2B5EF4-FFF2-40B4-BE49-F238E27FC236}">
                      <a16:creationId xmlns:a16="http://schemas.microsoft.com/office/drawing/2014/main" id="{C5C3C5C9-26F1-C1CF-234E-3D9A6BF07146}"/>
                    </a:ext>
                  </a:extLst>
                </p:cNvPr>
                <p:cNvSpPr>
                  <a:spLocks noChangeAspect="1" noChangeArrowheads="1" noTextEdit="1"/>
                </p:cNvSpPr>
                <p:nvPr/>
              </p:nvSpPr>
              <p:spPr bwMode="auto">
                <a:xfrm>
                  <a:off x="336" y="1152"/>
                  <a:ext cx="2112" cy="1156"/>
                </a:xfrm>
                <a:prstGeom prst="rect">
                  <a:avLst/>
                </a:prstGeom>
                <a:noFill/>
                <a:ln w="9525">
                  <a:noFill/>
                  <a:miter lim="800000"/>
                  <a:headEnd/>
                  <a:tailEnd/>
                </a:ln>
              </p:spPr>
              <p:txBody>
                <a:bodyPr/>
                <a:lstStyle/>
                <a:p>
                  <a:endParaRPr lang="en-US"/>
                </a:p>
              </p:txBody>
            </p:sp>
            <p:grpSp>
              <p:nvGrpSpPr>
                <p:cNvPr id="340" name="Group 10">
                  <a:extLst>
                    <a:ext uri="{FF2B5EF4-FFF2-40B4-BE49-F238E27FC236}">
                      <a16:creationId xmlns:a16="http://schemas.microsoft.com/office/drawing/2014/main" id="{88E15569-FAF8-73A8-2AF4-980D44CFFED4}"/>
                    </a:ext>
                  </a:extLst>
                </p:cNvPr>
                <p:cNvGrpSpPr>
                  <a:grpSpLocks/>
                </p:cNvGrpSpPr>
                <p:nvPr/>
              </p:nvGrpSpPr>
              <p:grpSpPr bwMode="auto">
                <a:xfrm>
                  <a:off x="349" y="1602"/>
                  <a:ext cx="374" cy="365"/>
                  <a:chOff x="349" y="1602"/>
                  <a:chExt cx="374" cy="365"/>
                </a:xfrm>
              </p:grpSpPr>
              <p:sp>
                <p:nvSpPr>
                  <p:cNvPr id="400" name="Oval 11">
                    <a:extLst>
                      <a:ext uri="{FF2B5EF4-FFF2-40B4-BE49-F238E27FC236}">
                        <a16:creationId xmlns:a16="http://schemas.microsoft.com/office/drawing/2014/main" id="{CA7B1229-C3A4-419F-91DA-17CC9096905B}"/>
                      </a:ext>
                    </a:extLst>
                  </p:cNvPr>
                  <p:cNvSpPr>
                    <a:spLocks noChangeArrowheads="1"/>
                  </p:cNvSpPr>
                  <p:nvPr/>
                </p:nvSpPr>
                <p:spPr bwMode="auto">
                  <a:xfrm>
                    <a:off x="404" y="1629"/>
                    <a:ext cx="83" cy="83"/>
                  </a:xfrm>
                  <a:prstGeom prst="ellipse">
                    <a:avLst/>
                  </a:prstGeom>
                  <a:solidFill>
                    <a:srgbClr val="FF0000"/>
                  </a:solidFill>
                  <a:ln w="14288">
                    <a:solidFill>
                      <a:srgbClr val="000000"/>
                    </a:solidFill>
                    <a:round/>
                    <a:headEnd/>
                    <a:tailEnd/>
                  </a:ln>
                </p:spPr>
                <p:txBody>
                  <a:bodyPr/>
                  <a:lstStyle/>
                  <a:p>
                    <a:endParaRPr lang="en-US"/>
                  </a:p>
                </p:txBody>
              </p:sp>
              <p:sp>
                <p:nvSpPr>
                  <p:cNvPr id="401" name="Oval 12">
                    <a:extLst>
                      <a:ext uri="{FF2B5EF4-FFF2-40B4-BE49-F238E27FC236}">
                        <a16:creationId xmlns:a16="http://schemas.microsoft.com/office/drawing/2014/main" id="{C6FDF773-64F1-54FF-C1EE-E1D0C23D8348}"/>
                      </a:ext>
                    </a:extLst>
                  </p:cNvPr>
                  <p:cNvSpPr>
                    <a:spLocks noChangeArrowheads="1"/>
                  </p:cNvSpPr>
                  <p:nvPr/>
                </p:nvSpPr>
                <p:spPr bwMode="auto">
                  <a:xfrm>
                    <a:off x="367" y="1675"/>
                    <a:ext cx="83" cy="83"/>
                  </a:xfrm>
                  <a:prstGeom prst="ellipse">
                    <a:avLst/>
                  </a:prstGeom>
                  <a:solidFill>
                    <a:srgbClr val="FFFFFF"/>
                  </a:solidFill>
                  <a:ln w="14288">
                    <a:solidFill>
                      <a:srgbClr val="000000"/>
                    </a:solidFill>
                    <a:round/>
                    <a:headEnd/>
                    <a:tailEnd/>
                  </a:ln>
                </p:spPr>
                <p:txBody>
                  <a:bodyPr/>
                  <a:lstStyle/>
                  <a:p>
                    <a:endParaRPr lang="en-US"/>
                  </a:p>
                </p:txBody>
              </p:sp>
              <p:sp>
                <p:nvSpPr>
                  <p:cNvPr id="402" name="Oval 13">
                    <a:extLst>
                      <a:ext uri="{FF2B5EF4-FFF2-40B4-BE49-F238E27FC236}">
                        <a16:creationId xmlns:a16="http://schemas.microsoft.com/office/drawing/2014/main" id="{E6A69EA8-2DC7-5451-4642-2D15D1E31721}"/>
                      </a:ext>
                    </a:extLst>
                  </p:cNvPr>
                  <p:cNvSpPr>
                    <a:spLocks noChangeArrowheads="1"/>
                  </p:cNvSpPr>
                  <p:nvPr/>
                </p:nvSpPr>
                <p:spPr bwMode="auto">
                  <a:xfrm>
                    <a:off x="349" y="1729"/>
                    <a:ext cx="83" cy="83"/>
                  </a:xfrm>
                  <a:prstGeom prst="ellipse">
                    <a:avLst/>
                  </a:prstGeom>
                  <a:solidFill>
                    <a:srgbClr val="FF0000"/>
                  </a:solidFill>
                  <a:ln w="14288">
                    <a:solidFill>
                      <a:srgbClr val="000000"/>
                    </a:solidFill>
                    <a:round/>
                    <a:headEnd/>
                    <a:tailEnd/>
                  </a:ln>
                </p:spPr>
                <p:txBody>
                  <a:bodyPr/>
                  <a:lstStyle/>
                  <a:p>
                    <a:endParaRPr lang="en-US"/>
                  </a:p>
                </p:txBody>
              </p:sp>
              <p:sp>
                <p:nvSpPr>
                  <p:cNvPr id="403" name="Oval 14">
                    <a:extLst>
                      <a:ext uri="{FF2B5EF4-FFF2-40B4-BE49-F238E27FC236}">
                        <a16:creationId xmlns:a16="http://schemas.microsoft.com/office/drawing/2014/main" id="{470E0621-FE50-9530-B5BC-487E33C703A4}"/>
                      </a:ext>
                    </a:extLst>
                  </p:cNvPr>
                  <p:cNvSpPr>
                    <a:spLocks noChangeArrowheads="1"/>
                  </p:cNvSpPr>
                  <p:nvPr/>
                </p:nvSpPr>
                <p:spPr bwMode="auto">
                  <a:xfrm>
                    <a:off x="358" y="1793"/>
                    <a:ext cx="83" cy="83"/>
                  </a:xfrm>
                  <a:prstGeom prst="ellipse">
                    <a:avLst/>
                  </a:prstGeom>
                  <a:solidFill>
                    <a:srgbClr val="FFFFFF"/>
                  </a:solidFill>
                  <a:ln w="14288">
                    <a:solidFill>
                      <a:srgbClr val="000000"/>
                    </a:solidFill>
                    <a:round/>
                    <a:headEnd/>
                    <a:tailEnd/>
                  </a:ln>
                </p:spPr>
                <p:txBody>
                  <a:bodyPr/>
                  <a:lstStyle/>
                  <a:p>
                    <a:endParaRPr lang="en-US"/>
                  </a:p>
                </p:txBody>
              </p:sp>
              <p:sp>
                <p:nvSpPr>
                  <p:cNvPr id="404" name="Oval 15">
                    <a:extLst>
                      <a:ext uri="{FF2B5EF4-FFF2-40B4-BE49-F238E27FC236}">
                        <a16:creationId xmlns:a16="http://schemas.microsoft.com/office/drawing/2014/main" id="{4B3BAEC0-6CC6-80E3-709A-FA056AB180A3}"/>
                      </a:ext>
                    </a:extLst>
                  </p:cNvPr>
                  <p:cNvSpPr>
                    <a:spLocks noChangeArrowheads="1"/>
                  </p:cNvSpPr>
                  <p:nvPr/>
                </p:nvSpPr>
                <p:spPr bwMode="auto">
                  <a:xfrm>
                    <a:off x="386" y="1848"/>
                    <a:ext cx="83" cy="83"/>
                  </a:xfrm>
                  <a:prstGeom prst="ellipse">
                    <a:avLst/>
                  </a:prstGeom>
                  <a:solidFill>
                    <a:srgbClr val="FF0000"/>
                  </a:solidFill>
                  <a:ln w="14288">
                    <a:solidFill>
                      <a:srgbClr val="000000"/>
                    </a:solidFill>
                    <a:round/>
                    <a:headEnd/>
                    <a:tailEnd/>
                  </a:ln>
                </p:spPr>
                <p:txBody>
                  <a:bodyPr/>
                  <a:lstStyle/>
                  <a:p>
                    <a:endParaRPr lang="en-US"/>
                  </a:p>
                </p:txBody>
              </p:sp>
              <p:sp>
                <p:nvSpPr>
                  <p:cNvPr id="405" name="Oval 16">
                    <a:extLst>
                      <a:ext uri="{FF2B5EF4-FFF2-40B4-BE49-F238E27FC236}">
                        <a16:creationId xmlns:a16="http://schemas.microsoft.com/office/drawing/2014/main" id="{05CDF792-3572-8D23-9F17-83AA773E6858}"/>
                      </a:ext>
                    </a:extLst>
                  </p:cNvPr>
                  <p:cNvSpPr>
                    <a:spLocks noChangeArrowheads="1"/>
                  </p:cNvSpPr>
                  <p:nvPr/>
                </p:nvSpPr>
                <p:spPr bwMode="auto">
                  <a:xfrm>
                    <a:off x="440" y="1875"/>
                    <a:ext cx="83" cy="83"/>
                  </a:xfrm>
                  <a:prstGeom prst="ellipse">
                    <a:avLst/>
                  </a:prstGeom>
                  <a:solidFill>
                    <a:srgbClr val="FFFFFF"/>
                  </a:solidFill>
                  <a:ln w="14288">
                    <a:solidFill>
                      <a:srgbClr val="000000"/>
                    </a:solidFill>
                    <a:round/>
                    <a:headEnd/>
                    <a:tailEnd/>
                  </a:ln>
                </p:spPr>
                <p:txBody>
                  <a:bodyPr/>
                  <a:lstStyle/>
                  <a:p>
                    <a:endParaRPr lang="en-US"/>
                  </a:p>
                </p:txBody>
              </p:sp>
              <p:sp>
                <p:nvSpPr>
                  <p:cNvPr id="406" name="Oval 17">
                    <a:extLst>
                      <a:ext uri="{FF2B5EF4-FFF2-40B4-BE49-F238E27FC236}">
                        <a16:creationId xmlns:a16="http://schemas.microsoft.com/office/drawing/2014/main" id="{7A5033E0-C70A-EE1C-0BC2-5A6DACE64CB6}"/>
                      </a:ext>
                    </a:extLst>
                  </p:cNvPr>
                  <p:cNvSpPr>
                    <a:spLocks noChangeArrowheads="1"/>
                  </p:cNvSpPr>
                  <p:nvPr/>
                </p:nvSpPr>
                <p:spPr bwMode="auto">
                  <a:xfrm>
                    <a:off x="504" y="1884"/>
                    <a:ext cx="83" cy="83"/>
                  </a:xfrm>
                  <a:prstGeom prst="ellipse">
                    <a:avLst/>
                  </a:prstGeom>
                  <a:solidFill>
                    <a:srgbClr val="FFFFFF"/>
                  </a:solidFill>
                  <a:ln w="14288">
                    <a:solidFill>
                      <a:srgbClr val="000000"/>
                    </a:solidFill>
                    <a:round/>
                    <a:headEnd/>
                    <a:tailEnd/>
                  </a:ln>
                </p:spPr>
                <p:txBody>
                  <a:bodyPr/>
                  <a:lstStyle/>
                  <a:p>
                    <a:endParaRPr lang="en-US"/>
                  </a:p>
                </p:txBody>
              </p:sp>
              <p:sp>
                <p:nvSpPr>
                  <p:cNvPr id="407" name="Oval 18">
                    <a:extLst>
                      <a:ext uri="{FF2B5EF4-FFF2-40B4-BE49-F238E27FC236}">
                        <a16:creationId xmlns:a16="http://schemas.microsoft.com/office/drawing/2014/main" id="{AB8ADF1B-2DE0-60E6-4570-A55EE55368FE}"/>
                      </a:ext>
                    </a:extLst>
                  </p:cNvPr>
                  <p:cNvSpPr>
                    <a:spLocks noChangeArrowheads="1"/>
                  </p:cNvSpPr>
                  <p:nvPr/>
                </p:nvSpPr>
                <p:spPr bwMode="auto">
                  <a:xfrm>
                    <a:off x="568" y="1866"/>
                    <a:ext cx="83" cy="83"/>
                  </a:xfrm>
                  <a:prstGeom prst="ellipse">
                    <a:avLst/>
                  </a:prstGeom>
                  <a:solidFill>
                    <a:srgbClr val="FF0000"/>
                  </a:solidFill>
                  <a:ln w="14288">
                    <a:solidFill>
                      <a:srgbClr val="000000"/>
                    </a:solidFill>
                    <a:round/>
                    <a:headEnd/>
                    <a:tailEnd/>
                  </a:ln>
                </p:spPr>
                <p:txBody>
                  <a:bodyPr/>
                  <a:lstStyle/>
                  <a:p>
                    <a:endParaRPr lang="en-US"/>
                  </a:p>
                </p:txBody>
              </p:sp>
              <p:sp>
                <p:nvSpPr>
                  <p:cNvPr id="408" name="Oval 19">
                    <a:extLst>
                      <a:ext uri="{FF2B5EF4-FFF2-40B4-BE49-F238E27FC236}">
                        <a16:creationId xmlns:a16="http://schemas.microsoft.com/office/drawing/2014/main" id="{ED9FC4C1-70BC-1281-E163-368B8699FB1F}"/>
                      </a:ext>
                    </a:extLst>
                  </p:cNvPr>
                  <p:cNvSpPr>
                    <a:spLocks noChangeArrowheads="1"/>
                  </p:cNvSpPr>
                  <p:nvPr/>
                </p:nvSpPr>
                <p:spPr bwMode="auto">
                  <a:xfrm>
                    <a:off x="613" y="1830"/>
                    <a:ext cx="83" cy="83"/>
                  </a:xfrm>
                  <a:prstGeom prst="ellipse">
                    <a:avLst/>
                  </a:prstGeom>
                  <a:solidFill>
                    <a:srgbClr val="FFFFFF"/>
                  </a:solidFill>
                  <a:ln w="14288">
                    <a:solidFill>
                      <a:srgbClr val="000000"/>
                    </a:solidFill>
                    <a:round/>
                    <a:headEnd/>
                    <a:tailEnd/>
                  </a:ln>
                </p:spPr>
                <p:txBody>
                  <a:bodyPr/>
                  <a:lstStyle/>
                  <a:p>
                    <a:endParaRPr lang="en-US"/>
                  </a:p>
                </p:txBody>
              </p:sp>
              <p:sp>
                <p:nvSpPr>
                  <p:cNvPr id="409" name="Oval 20">
                    <a:extLst>
                      <a:ext uri="{FF2B5EF4-FFF2-40B4-BE49-F238E27FC236}">
                        <a16:creationId xmlns:a16="http://schemas.microsoft.com/office/drawing/2014/main" id="{292FD7E8-96C4-05D4-9674-6CC8A71BBCDF}"/>
                      </a:ext>
                    </a:extLst>
                  </p:cNvPr>
                  <p:cNvSpPr>
                    <a:spLocks noChangeArrowheads="1"/>
                  </p:cNvSpPr>
                  <p:nvPr/>
                </p:nvSpPr>
                <p:spPr bwMode="auto">
                  <a:xfrm>
                    <a:off x="640" y="1766"/>
                    <a:ext cx="83" cy="83"/>
                  </a:xfrm>
                  <a:prstGeom prst="ellipse">
                    <a:avLst/>
                  </a:prstGeom>
                  <a:solidFill>
                    <a:srgbClr val="FFFFFF"/>
                  </a:solidFill>
                  <a:ln w="14288">
                    <a:solidFill>
                      <a:srgbClr val="000000"/>
                    </a:solidFill>
                    <a:round/>
                    <a:headEnd/>
                    <a:tailEnd/>
                  </a:ln>
                </p:spPr>
                <p:txBody>
                  <a:bodyPr/>
                  <a:lstStyle/>
                  <a:p>
                    <a:endParaRPr lang="en-US"/>
                  </a:p>
                </p:txBody>
              </p:sp>
              <p:sp>
                <p:nvSpPr>
                  <p:cNvPr id="410" name="Oval 21">
                    <a:extLst>
                      <a:ext uri="{FF2B5EF4-FFF2-40B4-BE49-F238E27FC236}">
                        <a16:creationId xmlns:a16="http://schemas.microsoft.com/office/drawing/2014/main" id="{D8927D4F-2626-FFB9-BC8F-B701D9E8A0E4}"/>
                      </a:ext>
                    </a:extLst>
                  </p:cNvPr>
                  <p:cNvSpPr>
                    <a:spLocks noChangeArrowheads="1"/>
                  </p:cNvSpPr>
                  <p:nvPr/>
                </p:nvSpPr>
                <p:spPr bwMode="auto">
                  <a:xfrm>
                    <a:off x="631" y="1693"/>
                    <a:ext cx="83" cy="83"/>
                  </a:xfrm>
                  <a:prstGeom prst="ellipse">
                    <a:avLst/>
                  </a:prstGeom>
                  <a:solidFill>
                    <a:srgbClr val="FFFFFF"/>
                  </a:solidFill>
                  <a:ln w="14288">
                    <a:solidFill>
                      <a:srgbClr val="000000"/>
                    </a:solidFill>
                    <a:round/>
                    <a:headEnd/>
                    <a:tailEnd/>
                  </a:ln>
                </p:spPr>
                <p:txBody>
                  <a:bodyPr/>
                  <a:lstStyle/>
                  <a:p>
                    <a:endParaRPr lang="en-US"/>
                  </a:p>
                </p:txBody>
              </p:sp>
              <p:sp>
                <p:nvSpPr>
                  <p:cNvPr id="411" name="Oval 22">
                    <a:extLst>
                      <a:ext uri="{FF2B5EF4-FFF2-40B4-BE49-F238E27FC236}">
                        <a16:creationId xmlns:a16="http://schemas.microsoft.com/office/drawing/2014/main" id="{59ECBA4D-F0E4-45C2-0C5B-AD6266DB6526}"/>
                      </a:ext>
                    </a:extLst>
                  </p:cNvPr>
                  <p:cNvSpPr>
                    <a:spLocks noChangeArrowheads="1"/>
                  </p:cNvSpPr>
                  <p:nvPr/>
                </p:nvSpPr>
                <p:spPr bwMode="auto">
                  <a:xfrm>
                    <a:off x="604" y="1638"/>
                    <a:ext cx="83" cy="83"/>
                  </a:xfrm>
                  <a:prstGeom prst="ellipse">
                    <a:avLst/>
                  </a:prstGeom>
                  <a:solidFill>
                    <a:srgbClr val="FFFFFF"/>
                  </a:solidFill>
                  <a:ln w="14288">
                    <a:solidFill>
                      <a:srgbClr val="000000"/>
                    </a:solidFill>
                    <a:round/>
                    <a:headEnd/>
                    <a:tailEnd/>
                  </a:ln>
                </p:spPr>
                <p:txBody>
                  <a:bodyPr/>
                  <a:lstStyle/>
                  <a:p>
                    <a:endParaRPr lang="en-US"/>
                  </a:p>
                </p:txBody>
              </p:sp>
              <p:sp>
                <p:nvSpPr>
                  <p:cNvPr id="412" name="Oval 23">
                    <a:extLst>
                      <a:ext uri="{FF2B5EF4-FFF2-40B4-BE49-F238E27FC236}">
                        <a16:creationId xmlns:a16="http://schemas.microsoft.com/office/drawing/2014/main" id="{DAA2DD6D-2AE9-1EEB-BB48-C1AF0A1617BD}"/>
                      </a:ext>
                    </a:extLst>
                  </p:cNvPr>
                  <p:cNvSpPr>
                    <a:spLocks noChangeArrowheads="1"/>
                  </p:cNvSpPr>
                  <p:nvPr/>
                </p:nvSpPr>
                <p:spPr bwMode="auto">
                  <a:xfrm>
                    <a:off x="549" y="1611"/>
                    <a:ext cx="83" cy="83"/>
                  </a:xfrm>
                  <a:prstGeom prst="ellipse">
                    <a:avLst/>
                  </a:prstGeom>
                  <a:solidFill>
                    <a:srgbClr val="FF0000"/>
                  </a:solidFill>
                  <a:ln w="14288">
                    <a:solidFill>
                      <a:srgbClr val="000000"/>
                    </a:solidFill>
                    <a:round/>
                    <a:headEnd/>
                    <a:tailEnd/>
                  </a:ln>
                </p:spPr>
                <p:txBody>
                  <a:bodyPr/>
                  <a:lstStyle/>
                  <a:p>
                    <a:endParaRPr lang="en-US"/>
                  </a:p>
                </p:txBody>
              </p:sp>
              <p:sp>
                <p:nvSpPr>
                  <p:cNvPr id="413" name="Oval 24">
                    <a:extLst>
                      <a:ext uri="{FF2B5EF4-FFF2-40B4-BE49-F238E27FC236}">
                        <a16:creationId xmlns:a16="http://schemas.microsoft.com/office/drawing/2014/main" id="{8A720B97-4969-1E6D-9E4D-3ED1A4358558}"/>
                      </a:ext>
                    </a:extLst>
                  </p:cNvPr>
                  <p:cNvSpPr>
                    <a:spLocks noChangeArrowheads="1"/>
                  </p:cNvSpPr>
                  <p:nvPr/>
                </p:nvSpPr>
                <p:spPr bwMode="auto">
                  <a:xfrm>
                    <a:off x="495" y="1602"/>
                    <a:ext cx="83" cy="83"/>
                  </a:xfrm>
                  <a:prstGeom prst="ellipse">
                    <a:avLst/>
                  </a:prstGeom>
                  <a:solidFill>
                    <a:srgbClr val="FFFFFF"/>
                  </a:solidFill>
                  <a:ln w="14288">
                    <a:solidFill>
                      <a:srgbClr val="000000"/>
                    </a:solidFill>
                    <a:round/>
                    <a:headEnd/>
                    <a:tailEnd/>
                  </a:ln>
                </p:spPr>
                <p:txBody>
                  <a:bodyPr/>
                  <a:lstStyle/>
                  <a:p>
                    <a:endParaRPr lang="en-US"/>
                  </a:p>
                </p:txBody>
              </p:sp>
              <p:sp>
                <p:nvSpPr>
                  <p:cNvPr id="414" name="Oval 25">
                    <a:extLst>
                      <a:ext uri="{FF2B5EF4-FFF2-40B4-BE49-F238E27FC236}">
                        <a16:creationId xmlns:a16="http://schemas.microsoft.com/office/drawing/2014/main" id="{590BB4A4-8677-47D2-137C-84364C287AC8}"/>
                      </a:ext>
                    </a:extLst>
                  </p:cNvPr>
                  <p:cNvSpPr>
                    <a:spLocks noChangeArrowheads="1"/>
                  </p:cNvSpPr>
                  <p:nvPr/>
                </p:nvSpPr>
                <p:spPr bwMode="auto">
                  <a:xfrm>
                    <a:off x="367" y="1784"/>
                    <a:ext cx="83" cy="83"/>
                  </a:xfrm>
                  <a:prstGeom prst="ellipse">
                    <a:avLst/>
                  </a:prstGeom>
                  <a:solidFill>
                    <a:srgbClr val="FFFFFF"/>
                  </a:solidFill>
                  <a:ln w="14288">
                    <a:solidFill>
                      <a:srgbClr val="000000"/>
                    </a:solidFill>
                    <a:round/>
                    <a:headEnd/>
                    <a:tailEnd/>
                  </a:ln>
                </p:spPr>
                <p:txBody>
                  <a:bodyPr/>
                  <a:lstStyle/>
                  <a:p>
                    <a:endParaRPr lang="en-US"/>
                  </a:p>
                </p:txBody>
              </p:sp>
              <p:sp>
                <p:nvSpPr>
                  <p:cNvPr id="415" name="Oval 26">
                    <a:extLst>
                      <a:ext uri="{FF2B5EF4-FFF2-40B4-BE49-F238E27FC236}">
                        <a16:creationId xmlns:a16="http://schemas.microsoft.com/office/drawing/2014/main" id="{5290C1C9-0E14-E900-66F3-F0EC93C5B374}"/>
                      </a:ext>
                    </a:extLst>
                  </p:cNvPr>
                  <p:cNvSpPr>
                    <a:spLocks noChangeArrowheads="1"/>
                  </p:cNvSpPr>
                  <p:nvPr/>
                </p:nvSpPr>
                <p:spPr bwMode="auto">
                  <a:xfrm>
                    <a:off x="376" y="1693"/>
                    <a:ext cx="83" cy="83"/>
                  </a:xfrm>
                  <a:prstGeom prst="ellipse">
                    <a:avLst/>
                  </a:prstGeom>
                  <a:solidFill>
                    <a:srgbClr val="FFFFFF"/>
                  </a:solidFill>
                  <a:ln w="14288">
                    <a:solidFill>
                      <a:srgbClr val="000000"/>
                    </a:solidFill>
                    <a:round/>
                    <a:headEnd/>
                    <a:tailEnd/>
                  </a:ln>
                </p:spPr>
                <p:txBody>
                  <a:bodyPr/>
                  <a:lstStyle/>
                  <a:p>
                    <a:endParaRPr lang="en-US"/>
                  </a:p>
                </p:txBody>
              </p:sp>
              <p:sp>
                <p:nvSpPr>
                  <p:cNvPr id="416" name="Oval 27">
                    <a:extLst>
                      <a:ext uri="{FF2B5EF4-FFF2-40B4-BE49-F238E27FC236}">
                        <a16:creationId xmlns:a16="http://schemas.microsoft.com/office/drawing/2014/main" id="{1E7F81A5-894B-D9C7-5150-47B3B7B187FD}"/>
                      </a:ext>
                    </a:extLst>
                  </p:cNvPr>
                  <p:cNvSpPr>
                    <a:spLocks noChangeArrowheads="1"/>
                  </p:cNvSpPr>
                  <p:nvPr/>
                </p:nvSpPr>
                <p:spPr bwMode="auto">
                  <a:xfrm>
                    <a:off x="613" y="1802"/>
                    <a:ext cx="83" cy="83"/>
                  </a:xfrm>
                  <a:prstGeom prst="ellipse">
                    <a:avLst/>
                  </a:prstGeom>
                  <a:solidFill>
                    <a:srgbClr val="FF0000"/>
                  </a:solidFill>
                  <a:ln w="14288">
                    <a:solidFill>
                      <a:srgbClr val="000000"/>
                    </a:solidFill>
                    <a:round/>
                    <a:headEnd/>
                    <a:tailEnd/>
                  </a:ln>
                </p:spPr>
                <p:txBody>
                  <a:bodyPr/>
                  <a:lstStyle/>
                  <a:p>
                    <a:endParaRPr lang="en-US"/>
                  </a:p>
                </p:txBody>
              </p:sp>
              <p:sp>
                <p:nvSpPr>
                  <p:cNvPr id="417" name="Oval 28">
                    <a:extLst>
                      <a:ext uri="{FF2B5EF4-FFF2-40B4-BE49-F238E27FC236}">
                        <a16:creationId xmlns:a16="http://schemas.microsoft.com/office/drawing/2014/main" id="{323CB769-3094-A6F8-0FDC-34EEA9B778B5}"/>
                      </a:ext>
                    </a:extLst>
                  </p:cNvPr>
                  <p:cNvSpPr>
                    <a:spLocks noChangeArrowheads="1"/>
                  </p:cNvSpPr>
                  <p:nvPr/>
                </p:nvSpPr>
                <p:spPr bwMode="auto">
                  <a:xfrm>
                    <a:off x="568" y="1848"/>
                    <a:ext cx="83" cy="83"/>
                  </a:xfrm>
                  <a:prstGeom prst="ellipse">
                    <a:avLst/>
                  </a:prstGeom>
                  <a:solidFill>
                    <a:srgbClr val="FFFFFF"/>
                  </a:solidFill>
                  <a:ln w="14288">
                    <a:solidFill>
                      <a:srgbClr val="000000"/>
                    </a:solidFill>
                    <a:round/>
                    <a:headEnd/>
                    <a:tailEnd/>
                  </a:ln>
                </p:spPr>
                <p:txBody>
                  <a:bodyPr/>
                  <a:lstStyle/>
                  <a:p>
                    <a:endParaRPr lang="en-US"/>
                  </a:p>
                </p:txBody>
              </p:sp>
              <p:sp>
                <p:nvSpPr>
                  <p:cNvPr id="418" name="Oval 29">
                    <a:extLst>
                      <a:ext uri="{FF2B5EF4-FFF2-40B4-BE49-F238E27FC236}">
                        <a16:creationId xmlns:a16="http://schemas.microsoft.com/office/drawing/2014/main" id="{85F52469-C1F9-66BF-09BF-6D49EA1CC568}"/>
                      </a:ext>
                    </a:extLst>
                  </p:cNvPr>
                  <p:cNvSpPr>
                    <a:spLocks noChangeArrowheads="1"/>
                  </p:cNvSpPr>
                  <p:nvPr/>
                </p:nvSpPr>
                <p:spPr bwMode="auto">
                  <a:xfrm>
                    <a:off x="540" y="1620"/>
                    <a:ext cx="83" cy="83"/>
                  </a:xfrm>
                  <a:prstGeom prst="ellipse">
                    <a:avLst/>
                  </a:prstGeom>
                  <a:solidFill>
                    <a:srgbClr val="FFFFFF"/>
                  </a:solidFill>
                  <a:ln w="14288">
                    <a:solidFill>
                      <a:srgbClr val="000000"/>
                    </a:solidFill>
                    <a:round/>
                    <a:headEnd/>
                    <a:tailEnd/>
                  </a:ln>
                </p:spPr>
                <p:txBody>
                  <a:bodyPr/>
                  <a:lstStyle/>
                  <a:p>
                    <a:endParaRPr lang="en-US"/>
                  </a:p>
                </p:txBody>
              </p:sp>
              <p:sp>
                <p:nvSpPr>
                  <p:cNvPr id="419" name="Oval 30">
                    <a:extLst>
                      <a:ext uri="{FF2B5EF4-FFF2-40B4-BE49-F238E27FC236}">
                        <a16:creationId xmlns:a16="http://schemas.microsoft.com/office/drawing/2014/main" id="{38ED31B3-6255-2231-4027-0085EDDFC76F}"/>
                      </a:ext>
                    </a:extLst>
                  </p:cNvPr>
                  <p:cNvSpPr>
                    <a:spLocks noChangeArrowheads="1"/>
                  </p:cNvSpPr>
                  <p:nvPr/>
                </p:nvSpPr>
                <p:spPr bwMode="auto">
                  <a:xfrm>
                    <a:off x="440" y="1620"/>
                    <a:ext cx="83" cy="83"/>
                  </a:xfrm>
                  <a:prstGeom prst="ellipse">
                    <a:avLst/>
                  </a:prstGeom>
                  <a:solidFill>
                    <a:srgbClr val="FFFFFF"/>
                  </a:solidFill>
                  <a:ln w="14288">
                    <a:solidFill>
                      <a:srgbClr val="000000"/>
                    </a:solidFill>
                    <a:round/>
                    <a:headEnd/>
                    <a:tailEnd/>
                  </a:ln>
                </p:spPr>
                <p:txBody>
                  <a:bodyPr/>
                  <a:lstStyle/>
                  <a:p>
                    <a:endParaRPr lang="en-US"/>
                  </a:p>
                </p:txBody>
              </p:sp>
              <p:sp>
                <p:nvSpPr>
                  <p:cNvPr id="420" name="Oval 31">
                    <a:extLst>
                      <a:ext uri="{FF2B5EF4-FFF2-40B4-BE49-F238E27FC236}">
                        <a16:creationId xmlns:a16="http://schemas.microsoft.com/office/drawing/2014/main" id="{A460DBD4-67DF-5979-D19D-13D755A7A9A4}"/>
                      </a:ext>
                    </a:extLst>
                  </p:cNvPr>
                  <p:cNvSpPr>
                    <a:spLocks noChangeArrowheads="1"/>
                  </p:cNvSpPr>
                  <p:nvPr/>
                </p:nvSpPr>
                <p:spPr bwMode="auto">
                  <a:xfrm>
                    <a:off x="622"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421" name="Oval 32">
                    <a:extLst>
                      <a:ext uri="{FF2B5EF4-FFF2-40B4-BE49-F238E27FC236}">
                        <a16:creationId xmlns:a16="http://schemas.microsoft.com/office/drawing/2014/main" id="{34615F76-2C41-3043-EE24-C58B2A2FB5B8}"/>
                      </a:ext>
                    </a:extLst>
                  </p:cNvPr>
                  <p:cNvSpPr>
                    <a:spLocks noChangeArrowheads="1"/>
                  </p:cNvSpPr>
                  <p:nvPr/>
                </p:nvSpPr>
                <p:spPr bwMode="auto">
                  <a:xfrm>
                    <a:off x="367"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422" name="Oval 33">
                    <a:extLst>
                      <a:ext uri="{FF2B5EF4-FFF2-40B4-BE49-F238E27FC236}">
                        <a16:creationId xmlns:a16="http://schemas.microsoft.com/office/drawing/2014/main" id="{ED92C557-B320-98A6-3865-195486211679}"/>
                      </a:ext>
                    </a:extLst>
                  </p:cNvPr>
                  <p:cNvSpPr>
                    <a:spLocks noChangeArrowheads="1"/>
                  </p:cNvSpPr>
                  <p:nvPr/>
                </p:nvSpPr>
                <p:spPr bwMode="auto">
                  <a:xfrm>
                    <a:off x="495" y="1611"/>
                    <a:ext cx="83" cy="83"/>
                  </a:xfrm>
                  <a:prstGeom prst="ellipse">
                    <a:avLst/>
                  </a:prstGeom>
                  <a:solidFill>
                    <a:srgbClr val="FF0000"/>
                  </a:solidFill>
                  <a:ln w="14288">
                    <a:solidFill>
                      <a:srgbClr val="000000"/>
                    </a:solidFill>
                    <a:round/>
                    <a:headEnd/>
                    <a:tailEnd/>
                  </a:ln>
                </p:spPr>
                <p:txBody>
                  <a:bodyPr/>
                  <a:lstStyle/>
                  <a:p>
                    <a:endParaRPr lang="en-US"/>
                  </a:p>
                </p:txBody>
              </p:sp>
              <p:sp>
                <p:nvSpPr>
                  <p:cNvPr id="423" name="Oval 34">
                    <a:extLst>
                      <a:ext uri="{FF2B5EF4-FFF2-40B4-BE49-F238E27FC236}">
                        <a16:creationId xmlns:a16="http://schemas.microsoft.com/office/drawing/2014/main" id="{398893AA-243C-1617-3166-C62EB06CD2E0}"/>
                      </a:ext>
                    </a:extLst>
                  </p:cNvPr>
                  <p:cNvSpPr>
                    <a:spLocks noChangeArrowheads="1"/>
                  </p:cNvSpPr>
                  <p:nvPr/>
                </p:nvSpPr>
                <p:spPr bwMode="auto">
                  <a:xfrm>
                    <a:off x="622"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424" name="Oval 35">
                    <a:extLst>
                      <a:ext uri="{FF2B5EF4-FFF2-40B4-BE49-F238E27FC236}">
                        <a16:creationId xmlns:a16="http://schemas.microsoft.com/office/drawing/2014/main" id="{2DB3F894-F132-D164-B662-24E62343CB72}"/>
                      </a:ext>
                    </a:extLst>
                  </p:cNvPr>
                  <p:cNvSpPr>
                    <a:spLocks noChangeArrowheads="1"/>
                  </p:cNvSpPr>
                  <p:nvPr/>
                </p:nvSpPr>
                <p:spPr bwMode="auto">
                  <a:xfrm>
                    <a:off x="586" y="1648"/>
                    <a:ext cx="83" cy="83"/>
                  </a:xfrm>
                  <a:prstGeom prst="ellipse">
                    <a:avLst/>
                  </a:prstGeom>
                  <a:solidFill>
                    <a:srgbClr val="FFFFFF"/>
                  </a:solidFill>
                  <a:ln w="14288">
                    <a:solidFill>
                      <a:srgbClr val="000000"/>
                    </a:solidFill>
                    <a:round/>
                    <a:headEnd/>
                    <a:tailEnd/>
                  </a:ln>
                </p:spPr>
                <p:txBody>
                  <a:bodyPr/>
                  <a:lstStyle/>
                  <a:p>
                    <a:endParaRPr lang="en-US"/>
                  </a:p>
                </p:txBody>
              </p:sp>
              <p:sp>
                <p:nvSpPr>
                  <p:cNvPr id="425" name="Oval 36">
                    <a:extLst>
                      <a:ext uri="{FF2B5EF4-FFF2-40B4-BE49-F238E27FC236}">
                        <a16:creationId xmlns:a16="http://schemas.microsoft.com/office/drawing/2014/main" id="{46B6BA21-DBD8-B831-045C-379982007BA2}"/>
                      </a:ext>
                    </a:extLst>
                  </p:cNvPr>
                  <p:cNvSpPr>
                    <a:spLocks noChangeArrowheads="1"/>
                  </p:cNvSpPr>
                  <p:nvPr/>
                </p:nvSpPr>
                <p:spPr bwMode="auto">
                  <a:xfrm>
                    <a:off x="586"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426" name="Oval 37">
                    <a:extLst>
                      <a:ext uri="{FF2B5EF4-FFF2-40B4-BE49-F238E27FC236}">
                        <a16:creationId xmlns:a16="http://schemas.microsoft.com/office/drawing/2014/main" id="{7A952C78-F49E-D6C3-C642-806DBA4D3A13}"/>
                      </a:ext>
                    </a:extLst>
                  </p:cNvPr>
                  <p:cNvSpPr>
                    <a:spLocks noChangeArrowheads="1"/>
                  </p:cNvSpPr>
                  <p:nvPr/>
                </p:nvSpPr>
                <p:spPr bwMode="auto">
                  <a:xfrm>
                    <a:off x="540" y="1648"/>
                    <a:ext cx="83" cy="83"/>
                  </a:xfrm>
                  <a:prstGeom prst="ellipse">
                    <a:avLst/>
                  </a:prstGeom>
                  <a:solidFill>
                    <a:srgbClr val="FFFFFF"/>
                  </a:solidFill>
                  <a:ln w="14288">
                    <a:solidFill>
                      <a:srgbClr val="000000"/>
                    </a:solidFill>
                    <a:round/>
                    <a:headEnd/>
                    <a:tailEnd/>
                  </a:ln>
                </p:spPr>
                <p:txBody>
                  <a:bodyPr/>
                  <a:lstStyle/>
                  <a:p>
                    <a:endParaRPr lang="en-US"/>
                  </a:p>
                </p:txBody>
              </p:sp>
              <p:sp>
                <p:nvSpPr>
                  <p:cNvPr id="427" name="Oval 38">
                    <a:extLst>
                      <a:ext uri="{FF2B5EF4-FFF2-40B4-BE49-F238E27FC236}">
                        <a16:creationId xmlns:a16="http://schemas.microsoft.com/office/drawing/2014/main" id="{4B6E4DF7-B554-F40F-0275-D21302B323DD}"/>
                      </a:ext>
                    </a:extLst>
                  </p:cNvPr>
                  <p:cNvSpPr>
                    <a:spLocks noChangeArrowheads="1"/>
                  </p:cNvSpPr>
                  <p:nvPr/>
                </p:nvSpPr>
                <p:spPr bwMode="auto">
                  <a:xfrm>
                    <a:off x="486" y="1875"/>
                    <a:ext cx="83" cy="83"/>
                  </a:xfrm>
                  <a:prstGeom prst="ellipse">
                    <a:avLst/>
                  </a:prstGeom>
                  <a:solidFill>
                    <a:srgbClr val="FF0000"/>
                  </a:solidFill>
                  <a:ln w="14288">
                    <a:solidFill>
                      <a:srgbClr val="000000"/>
                    </a:solidFill>
                    <a:round/>
                    <a:headEnd/>
                    <a:tailEnd/>
                  </a:ln>
                </p:spPr>
                <p:txBody>
                  <a:bodyPr/>
                  <a:lstStyle/>
                  <a:p>
                    <a:endParaRPr lang="en-US"/>
                  </a:p>
                </p:txBody>
              </p:sp>
              <p:sp>
                <p:nvSpPr>
                  <p:cNvPr id="428" name="Oval 39">
                    <a:extLst>
                      <a:ext uri="{FF2B5EF4-FFF2-40B4-BE49-F238E27FC236}">
                        <a16:creationId xmlns:a16="http://schemas.microsoft.com/office/drawing/2014/main" id="{15CC736A-3CD9-32D2-DFFA-098F40ACD196}"/>
                      </a:ext>
                    </a:extLst>
                  </p:cNvPr>
                  <p:cNvSpPr>
                    <a:spLocks noChangeArrowheads="1"/>
                  </p:cNvSpPr>
                  <p:nvPr/>
                </p:nvSpPr>
                <p:spPr bwMode="auto">
                  <a:xfrm>
                    <a:off x="586" y="1830"/>
                    <a:ext cx="83" cy="83"/>
                  </a:xfrm>
                  <a:prstGeom prst="ellipse">
                    <a:avLst/>
                  </a:prstGeom>
                  <a:solidFill>
                    <a:srgbClr val="FFFFFF"/>
                  </a:solidFill>
                  <a:ln w="14288">
                    <a:solidFill>
                      <a:srgbClr val="000000"/>
                    </a:solidFill>
                    <a:round/>
                    <a:headEnd/>
                    <a:tailEnd/>
                  </a:ln>
                </p:spPr>
                <p:txBody>
                  <a:bodyPr/>
                  <a:lstStyle/>
                  <a:p>
                    <a:endParaRPr lang="en-US"/>
                  </a:p>
                </p:txBody>
              </p:sp>
              <p:sp>
                <p:nvSpPr>
                  <p:cNvPr id="429" name="Oval 40">
                    <a:extLst>
                      <a:ext uri="{FF2B5EF4-FFF2-40B4-BE49-F238E27FC236}">
                        <a16:creationId xmlns:a16="http://schemas.microsoft.com/office/drawing/2014/main" id="{4276ECB2-A95F-7AED-F410-2ED860A5637F}"/>
                      </a:ext>
                    </a:extLst>
                  </p:cNvPr>
                  <p:cNvSpPr>
                    <a:spLocks noChangeArrowheads="1"/>
                  </p:cNvSpPr>
                  <p:nvPr/>
                </p:nvSpPr>
                <p:spPr bwMode="auto">
                  <a:xfrm>
                    <a:off x="595" y="1775"/>
                    <a:ext cx="83" cy="83"/>
                  </a:xfrm>
                  <a:prstGeom prst="ellipse">
                    <a:avLst/>
                  </a:prstGeom>
                  <a:solidFill>
                    <a:srgbClr val="FF0000"/>
                  </a:solidFill>
                  <a:ln w="14288">
                    <a:solidFill>
                      <a:srgbClr val="000000"/>
                    </a:solidFill>
                    <a:round/>
                    <a:headEnd/>
                    <a:tailEnd/>
                  </a:ln>
                </p:spPr>
                <p:txBody>
                  <a:bodyPr/>
                  <a:lstStyle/>
                  <a:p>
                    <a:endParaRPr lang="en-US"/>
                  </a:p>
                </p:txBody>
              </p:sp>
              <p:sp>
                <p:nvSpPr>
                  <p:cNvPr id="430" name="Oval 41">
                    <a:extLst>
                      <a:ext uri="{FF2B5EF4-FFF2-40B4-BE49-F238E27FC236}">
                        <a16:creationId xmlns:a16="http://schemas.microsoft.com/office/drawing/2014/main" id="{8BD1A412-3421-EA4A-A6EC-3E0B3ACFBF50}"/>
                      </a:ext>
                    </a:extLst>
                  </p:cNvPr>
                  <p:cNvSpPr>
                    <a:spLocks noChangeArrowheads="1"/>
                  </p:cNvSpPr>
                  <p:nvPr/>
                </p:nvSpPr>
                <p:spPr bwMode="auto">
                  <a:xfrm>
                    <a:off x="404" y="1657"/>
                    <a:ext cx="83" cy="83"/>
                  </a:xfrm>
                  <a:prstGeom prst="ellipse">
                    <a:avLst/>
                  </a:prstGeom>
                  <a:solidFill>
                    <a:srgbClr val="FF0000"/>
                  </a:solidFill>
                  <a:ln w="14288">
                    <a:solidFill>
                      <a:srgbClr val="000000"/>
                    </a:solidFill>
                    <a:round/>
                    <a:headEnd/>
                    <a:tailEnd/>
                  </a:ln>
                </p:spPr>
                <p:txBody>
                  <a:bodyPr/>
                  <a:lstStyle/>
                  <a:p>
                    <a:endParaRPr lang="en-US"/>
                  </a:p>
                </p:txBody>
              </p:sp>
              <p:sp>
                <p:nvSpPr>
                  <p:cNvPr id="431" name="Oval 42">
                    <a:extLst>
                      <a:ext uri="{FF2B5EF4-FFF2-40B4-BE49-F238E27FC236}">
                        <a16:creationId xmlns:a16="http://schemas.microsoft.com/office/drawing/2014/main" id="{BD43DA91-D17C-4E0F-7F9F-FE272B5EAE0D}"/>
                      </a:ext>
                    </a:extLst>
                  </p:cNvPr>
                  <p:cNvSpPr>
                    <a:spLocks noChangeArrowheads="1"/>
                  </p:cNvSpPr>
                  <p:nvPr/>
                </p:nvSpPr>
                <p:spPr bwMode="auto">
                  <a:xfrm>
                    <a:off x="422"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432" name="Oval 43">
                    <a:extLst>
                      <a:ext uri="{FF2B5EF4-FFF2-40B4-BE49-F238E27FC236}">
                        <a16:creationId xmlns:a16="http://schemas.microsoft.com/office/drawing/2014/main" id="{80AA09D2-5D5D-7C96-7DD6-3C3BAEC143B1}"/>
                      </a:ext>
                    </a:extLst>
                  </p:cNvPr>
                  <p:cNvSpPr>
                    <a:spLocks noChangeArrowheads="1"/>
                  </p:cNvSpPr>
                  <p:nvPr/>
                </p:nvSpPr>
                <p:spPr bwMode="auto">
                  <a:xfrm>
                    <a:off x="449" y="1657"/>
                    <a:ext cx="83" cy="83"/>
                  </a:xfrm>
                  <a:prstGeom prst="ellipse">
                    <a:avLst/>
                  </a:prstGeom>
                  <a:solidFill>
                    <a:srgbClr val="FFFFFF"/>
                  </a:solidFill>
                  <a:ln w="14288">
                    <a:solidFill>
                      <a:srgbClr val="000000"/>
                    </a:solidFill>
                    <a:round/>
                    <a:headEnd/>
                    <a:tailEnd/>
                  </a:ln>
                </p:spPr>
                <p:txBody>
                  <a:bodyPr/>
                  <a:lstStyle/>
                  <a:p>
                    <a:endParaRPr lang="en-US"/>
                  </a:p>
                </p:txBody>
              </p:sp>
              <p:sp>
                <p:nvSpPr>
                  <p:cNvPr id="433" name="Oval 44">
                    <a:extLst>
                      <a:ext uri="{FF2B5EF4-FFF2-40B4-BE49-F238E27FC236}">
                        <a16:creationId xmlns:a16="http://schemas.microsoft.com/office/drawing/2014/main" id="{97743E7A-6053-8229-0475-BB06B0B73EFC}"/>
                      </a:ext>
                    </a:extLst>
                  </p:cNvPr>
                  <p:cNvSpPr>
                    <a:spLocks noChangeArrowheads="1"/>
                  </p:cNvSpPr>
                  <p:nvPr/>
                </p:nvSpPr>
                <p:spPr bwMode="auto">
                  <a:xfrm>
                    <a:off x="440"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434" name="Oval 45">
                    <a:extLst>
                      <a:ext uri="{FF2B5EF4-FFF2-40B4-BE49-F238E27FC236}">
                        <a16:creationId xmlns:a16="http://schemas.microsoft.com/office/drawing/2014/main" id="{0BE5826E-F37D-6F90-188C-9DB734C0C045}"/>
                      </a:ext>
                    </a:extLst>
                  </p:cNvPr>
                  <p:cNvSpPr>
                    <a:spLocks noChangeArrowheads="1"/>
                  </p:cNvSpPr>
                  <p:nvPr/>
                </p:nvSpPr>
                <p:spPr bwMode="auto">
                  <a:xfrm>
                    <a:off x="395" y="1830"/>
                    <a:ext cx="83" cy="83"/>
                  </a:xfrm>
                  <a:prstGeom prst="ellipse">
                    <a:avLst/>
                  </a:prstGeom>
                  <a:solidFill>
                    <a:srgbClr val="FF0000"/>
                  </a:solidFill>
                  <a:ln w="14288">
                    <a:solidFill>
                      <a:srgbClr val="000000"/>
                    </a:solidFill>
                    <a:round/>
                    <a:headEnd/>
                    <a:tailEnd/>
                  </a:ln>
                </p:spPr>
                <p:txBody>
                  <a:bodyPr/>
                  <a:lstStyle/>
                  <a:p>
                    <a:endParaRPr lang="en-US"/>
                  </a:p>
                </p:txBody>
              </p:sp>
              <p:sp>
                <p:nvSpPr>
                  <p:cNvPr id="435" name="Oval 46">
                    <a:extLst>
                      <a:ext uri="{FF2B5EF4-FFF2-40B4-BE49-F238E27FC236}">
                        <a16:creationId xmlns:a16="http://schemas.microsoft.com/office/drawing/2014/main" id="{13A972E3-52CF-33F7-5CB7-F48A871B4DDF}"/>
                      </a:ext>
                    </a:extLst>
                  </p:cNvPr>
                  <p:cNvSpPr>
                    <a:spLocks noChangeArrowheads="1"/>
                  </p:cNvSpPr>
                  <p:nvPr/>
                </p:nvSpPr>
                <p:spPr bwMode="auto">
                  <a:xfrm>
                    <a:off x="458" y="1784"/>
                    <a:ext cx="83" cy="83"/>
                  </a:xfrm>
                  <a:prstGeom prst="ellipse">
                    <a:avLst/>
                  </a:prstGeom>
                  <a:solidFill>
                    <a:srgbClr val="FF0000"/>
                  </a:solidFill>
                  <a:ln w="14288">
                    <a:solidFill>
                      <a:srgbClr val="000000"/>
                    </a:solidFill>
                    <a:round/>
                    <a:headEnd/>
                    <a:tailEnd/>
                  </a:ln>
                </p:spPr>
                <p:txBody>
                  <a:bodyPr/>
                  <a:lstStyle/>
                  <a:p>
                    <a:endParaRPr lang="en-US"/>
                  </a:p>
                </p:txBody>
              </p:sp>
              <p:sp>
                <p:nvSpPr>
                  <p:cNvPr id="436" name="Oval 47">
                    <a:extLst>
                      <a:ext uri="{FF2B5EF4-FFF2-40B4-BE49-F238E27FC236}">
                        <a16:creationId xmlns:a16="http://schemas.microsoft.com/office/drawing/2014/main" id="{2AC5E3F2-62A8-A25D-344E-1BDFEAEAFD6A}"/>
                      </a:ext>
                    </a:extLst>
                  </p:cNvPr>
                  <p:cNvSpPr>
                    <a:spLocks noChangeArrowheads="1"/>
                  </p:cNvSpPr>
                  <p:nvPr/>
                </p:nvSpPr>
                <p:spPr bwMode="auto">
                  <a:xfrm>
                    <a:off x="568" y="1739"/>
                    <a:ext cx="83" cy="83"/>
                  </a:xfrm>
                  <a:prstGeom prst="ellipse">
                    <a:avLst/>
                  </a:prstGeom>
                  <a:solidFill>
                    <a:srgbClr val="FFFFFF"/>
                  </a:solidFill>
                  <a:ln w="14288">
                    <a:solidFill>
                      <a:srgbClr val="000000"/>
                    </a:solidFill>
                    <a:round/>
                    <a:headEnd/>
                    <a:tailEnd/>
                  </a:ln>
                </p:spPr>
                <p:txBody>
                  <a:bodyPr/>
                  <a:lstStyle/>
                  <a:p>
                    <a:endParaRPr lang="en-US"/>
                  </a:p>
                </p:txBody>
              </p:sp>
              <p:sp>
                <p:nvSpPr>
                  <p:cNvPr id="437" name="Oval 48">
                    <a:extLst>
                      <a:ext uri="{FF2B5EF4-FFF2-40B4-BE49-F238E27FC236}">
                        <a16:creationId xmlns:a16="http://schemas.microsoft.com/office/drawing/2014/main" id="{CEC3620B-EE2E-E7EE-DD05-E6B68C5C9BF4}"/>
                      </a:ext>
                    </a:extLst>
                  </p:cNvPr>
                  <p:cNvSpPr>
                    <a:spLocks noChangeArrowheads="1"/>
                  </p:cNvSpPr>
                  <p:nvPr/>
                </p:nvSpPr>
                <p:spPr bwMode="auto">
                  <a:xfrm>
                    <a:off x="531" y="1857"/>
                    <a:ext cx="83" cy="83"/>
                  </a:xfrm>
                  <a:prstGeom prst="ellipse">
                    <a:avLst/>
                  </a:prstGeom>
                  <a:solidFill>
                    <a:srgbClr val="FFFFFF"/>
                  </a:solidFill>
                  <a:ln w="14288">
                    <a:solidFill>
                      <a:srgbClr val="000000"/>
                    </a:solidFill>
                    <a:round/>
                    <a:headEnd/>
                    <a:tailEnd/>
                  </a:ln>
                </p:spPr>
                <p:txBody>
                  <a:bodyPr/>
                  <a:lstStyle/>
                  <a:p>
                    <a:endParaRPr lang="en-US"/>
                  </a:p>
                </p:txBody>
              </p:sp>
              <p:sp>
                <p:nvSpPr>
                  <p:cNvPr id="438" name="Oval 49">
                    <a:extLst>
                      <a:ext uri="{FF2B5EF4-FFF2-40B4-BE49-F238E27FC236}">
                        <a16:creationId xmlns:a16="http://schemas.microsoft.com/office/drawing/2014/main" id="{E9C56726-25BA-916F-7A29-EF8B2B5797D0}"/>
                      </a:ext>
                    </a:extLst>
                  </p:cNvPr>
                  <p:cNvSpPr>
                    <a:spLocks noChangeArrowheads="1"/>
                  </p:cNvSpPr>
                  <p:nvPr/>
                </p:nvSpPr>
                <p:spPr bwMode="auto">
                  <a:xfrm>
                    <a:off x="440" y="1857"/>
                    <a:ext cx="83" cy="83"/>
                  </a:xfrm>
                  <a:prstGeom prst="ellipse">
                    <a:avLst/>
                  </a:prstGeom>
                  <a:solidFill>
                    <a:srgbClr val="FFFFFF"/>
                  </a:solidFill>
                  <a:ln w="14288">
                    <a:solidFill>
                      <a:srgbClr val="000000"/>
                    </a:solidFill>
                    <a:round/>
                    <a:headEnd/>
                    <a:tailEnd/>
                  </a:ln>
                </p:spPr>
                <p:txBody>
                  <a:bodyPr/>
                  <a:lstStyle/>
                  <a:p>
                    <a:endParaRPr lang="en-US"/>
                  </a:p>
                </p:txBody>
              </p:sp>
              <p:sp>
                <p:nvSpPr>
                  <p:cNvPr id="439" name="Oval 50">
                    <a:extLst>
                      <a:ext uri="{FF2B5EF4-FFF2-40B4-BE49-F238E27FC236}">
                        <a16:creationId xmlns:a16="http://schemas.microsoft.com/office/drawing/2014/main" id="{61905A4C-A5D7-1199-0E2E-175BED5B59AB}"/>
                      </a:ext>
                    </a:extLst>
                  </p:cNvPr>
                  <p:cNvSpPr>
                    <a:spLocks noChangeArrowheads="1"/>
                  </p:cNvSpPr>
                  <p:nvPr/>
                </p:nvSpPr>
                <p:spPr bwMode="auto">
                  <a:xfrm>
                    <a:off x="531" y="1693"/>
                    <a:ext cx="83" cy="83"/>
                  </a:xfrm>
                  <a:prstGeom prst="ellipse">
                    <a:avLst/>
                  </a:prstGeom>
                  <a:solidFill>
                    <a:srgbClr val="FF0000"/>
                  </a:solidFill>
                  <a:ln w="14288">
                    <a:solidFill>
                      <a:srgbClr val="000000"/>
                    </a:solidFill>
                    <a:round/>
                    <a:headEnd/>
                    <a:tailEnd/>
                  </a:ln>
                </p:spPr>
                <p:txBody>
                  <a:bodyPr/>
                  <a:lstStyle/>
                  <a:p>
                    <a:endParaRPr lang="en-US"/>
                  </a:p>
                </p:txBody>
              </p:sp>
              <p:sp>
                <p:nvSpPr>
                  <p:cNvPr id="440" name="Oval 51">
                    <a:extLst>
                      <a:ext uri="{FF2B5EF4-FFF2-40B4-BE49-F238E27FC236}">
                        <a16:creationId xmlns:a16="http://schemas.microsoft.com/office/drawing/2014/main" id="{3B5A06A8-A7F0-C6EC-6B36-70ED8D0A35B9}"/>
                      </a:ext>
                    </a:extLst>
                  </p:cNvPr>
                  <p:cNvSpPr>
                    <a:spLocks noChangeArrowheads="1"/>
                  </p:cNvSpPr>
                  <p:nvPr/>
                </p:nvSpPr>
                <p:spPr bwMode="auto">
                  <a:xfrm>
                    <a:off x="540" y="1766"/>
                    <a:ext cx="83" cy="83"/>
                  </a:xfrm>
                  <a:prstGeom prst="ellipse">
                    <a:avLst/>
                  </a:prstGeom>
                  <a:solidFill>
                    <a:srgbClr val="FF0000"/>
                  </a:solidFill>
                  <a:ln w="14288">
                    <a:solidFill>
                      <a:srgbClr val="000000"/>
                    </a:solidFill>
                    <a:round/>
                    <a:headEnd/>
                    <a:tailEnd/>
                  </a:ln>
                </p:spPr>
                <p:txBody>
                  <a:bodyPr/>
                  <a:lstStyle/>
                  <a:p>
                    <a:endParaRPr lang="en-US"/>
                  </a:p>
                </p:txBody>
              </p:sp>
              <p:sp>
                <p:nvSpPr>
                  <p:cNvPr id="441" name="Oval 52">
                    <a:extLst>
                      <a:ext uri="{FF2B5EF4-FFF2-40B4-BE49-F238E27FC236}">
                        <a16:creationId xmlns:a16="http://schemas.microsoft.com/office/drawing/2014/main" id="{B501ED10-2BAF-5BCA-653F-16AA5A4D906E}"/>
                      </a:ext>
                    </a:extLst>
                  </p:cNvPr>
                  <p:cNvSpPr>
                    <a:spLocks noChangeArrowheads="1"/>
                  </p:cNvSpPr>
                  <p:nvPr/>
                </p:nvSpPr>
                <p:spPr bwMode="auto">
                  <a:xfrm>
                    <a:off x="486" y="1702"/>
                    <a:ext cx="83" cy="83"/>
                  </a:xfrm>
                  <a:prstGeom prst="ellipse">
                    <a:avLst/>
                  </a:prstGeom>
                  <a:solidFill>
                    <a:srgbClr val="FFFFFF"/>
                  </a:solidFill>
                  <a:ln w="14288">
                    <a:solidFill>
                      <a:srgbClr val="000000"/>
                    </a:solidFill>
                    <a:round/>
                    <a:headEnd/>
                    <a:tailEnd/>
                  </a:ln>
                </p:spPr>
                <p:txBody>
                  <a:bodyPr/>
                  <a:lstStyle/>
                  <a:p>
                    <a:endParaRPr lang="en-US"/>
                  </a:p>
                </p:txBody>
              </p:sp>
              <p:sp>
                <p:nvSpPr>
                  <p:cNvPr id="442" name="Oval 53">
                    <a:extLst>
                      <a:ext uri="{FF2B5EF4-FFF2-40B4-BE49-F238E27FC236}">
                        <a16:creationId xmlns:a16="http://schemas.microsoft.com/office/drawing/2014/main" id="{03C8F143-8489-2045-2657-67C147DACA75}"/>
                      </a:ext>
                    </a:extLst>
                  </p:cNvPr>
                  <p:cNvSpPr>
                    <a:spLocks noChangeArrowheads="1"/>
                  </p:cNvSpPr>
                  <p:nvPr/>
                </p:nvSpPr>
                <p:spPr bwMode="auto">
                  <a:xfrm>
                    <a:off x="504" y="1784"/>
                    <a:ext cx="83" cy="83"/>
                  </a:xfrm>
                  <a:prstGeom prst="ellipse">
                    <a:avLst/>
                  </a:prstGeom>
                  <a:solidFill>
                    <a:srgbClr val="FFFFFF"/>
                  </a:solidFill>
                  <a:ln w="14288">
                    <a:solidFill>
                      <a:srgbClr val="000000"/>
                    </a:solidFill>
                    <a:round/>
                    <a:headEnd/>
                    <a:tailEnd/>
                  </a:ln>
                </p:spPr>
                <p:txBody>
                  <a:bodyPr/>
                  <a:lstStyle/>
                  <a:p>
                    <a:endParaRPr lang="en-US"/>
                  </a:p>
                </p:txBody>
              </p:sp>
            </p:grpSp>
            <p:sp>
              <p:nvSpPr>
                <p:cNvPr id="341" name="Freeform 54">
                  <a:extLst>
                    <a:ext uri="{FF2B5EF4-FFF2-40B4-BE49-F238E27FC236}">
                      <a16:creationId xmlns:a16="http://schemas.microsoft.com/office/drawing/2014/main" id="{3CAB2434-D948-1BD3-1456-B7EC25ECE6B3}"/>
                    </a:ext>
                  </a:extLst>
                </p:cNvPr>
                <p:cNvSpPr>
                  <a:spLocks/>
                </p:cNvSpPr>
                <p:nvPr/>
              </p:nvSpPr>
              <p:spPr bwMode="auto">
                <a:xfrm>
                  <a:off x="1620" y="1698"/>
                  <a:ext cx="200" cy="219"/>
                </a:xfrm>
                <a:custGeom>
                  <a:avLst/>
                  <a:gdLst>
                    <a:gd name="T0" fmla="*/ 63 w 200"/>
                    <a:gd name="T1" fmla="*/ 109 h 219"/>
                    <a:gd name="T2" fmla="*/ 27 w 200"/>
                    <a:gd name="T3" fmla="*/ 46 h 219"/>
                    <a:gd name="T4" fmla="*/ 82 w 200"/>
                    <a:gd name="T5" fmla="*/ 73 h 219"/>
                    <a:gd name="T6" fmla="*/ 109 w 200"/>
                    <a:gd name="T7" fmla="*/ 0 h 219"/>
                    <a:gd name="T8" fmla="*/ 118 w 200"/>
                    <a:gd name="T9" fmla="*/ 100 h 219"/>
                    <a:gd name="T10" fmla="*/ 200 w 200"/>
                    <a:gd name="T11" fmla="*/ 82 h 219"/>
                    <a:gd name="T12" fmla="*/ 136 w 200"/>
                    <a:gd name="T13" fmla="*/ 128 h 219"/>
                    <a:gd name="T14" fmla="*/ 182 w 200"/>
                    <a:gd name="T15" fmla="*/ 191 h 219"/>
                    <a:gd name="T16" fmla="*/ 109 w 200"/>
                    <a:gd name="T17" fmla="*/ 137 h 219"/>
                    <a:gd name="T18" fmla="*/ 82 w 200"/>
                    <a:gd name="T19" fmla="*/ 219 h 219"/>
                    <a:gd name="T20" fmla="*/ 82 w 200"/>
                    <a:gd name="T21" fmla="*/ 146 h 219"/>
                    <a:gd name="T22" fmla="*/ 0 w 200"/>
                    <a:gd name="T23" fmla="*/ 173 h 219"/>
                    <a:gd name="T24" fmla="*/ 63 w 200"/>
                    <a:gd name="T25" fmla="*/ 109 h 2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0"/>
                    <a:gd name="T40" fmla="*/ 0 h 219"/>
                    <a:gd name="T41" fmla="*/ 200 w 200"/>
                    <a:gd name="T42" fmla="*/ 219 h 2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0" h="219">
                      <a:moveTo>
                        <a:pt x="63" y="109"/>
                      </a:moveTo>
                      <a:lnTo>
                        <a:pt x="27" y="46"/>
                      </a:lnTo>
                      <a:lnTo>
                        <a:pt x="82" y="73"/>
                      </a:lnTo>
                      <a:lnTo>
                        <a:pt x="109" y="0"/>
                      </a:lnTo>
                      <a:lnTo>
                        <a:pt x="118" y="100"/>
                      </a:lnTo>
                      <a:lnTo>
                        <a:pt x="200" y="82"/>
                      </a:lnTo>
                      <a:lnTo>
                        <a:pt x="136" y="128"/>
                      </a:lnTo>
                      <a:lnTo>
                        <a:pt x="182" y="191"/>
                      </a:lnTo>
                      <a:lnTo>
                        <a:pt x="109" y="137"/>
                      </a:lnTo>
                      <a:lnTo>
                        <a:pt x="82" y="219"/>
                      </a:lnTo>
                      <a:lnTo>
                        <a:pt x="82" y="146"/>
                      </a:lnTo>
                      <a:lnTo>
                        <a:pt x="0" y="173"/>
                      </a:lnTo>
                      <a:lnTo>
                        <a:pt x="63" y="109"/>
                      </a:lnTo>
                      <a:close/>
                    </a:path>
                  </a:pathLst>
                </a:custGeom>
                <a:solidFill>
                  <a:srgbClr val="FFFF00"/>
                </a:solidFill>
                <a:ln w="14288">
                  <a:solidFill>
                    <a:srgbClr val="FFFF00"/>
                  </a:solidFill>
                  <a:prstDash val="solid"/>
                  <a:round/>
                  <a:headEnd/>
                  <a:tailEnd/>
                </a:ln>
              </p:spPr>
              <p:txBody>
                <a:bodyPr/>
                <a:lstStyle/>
                <a:p>
                  <a:endParaRPr lang="en-US"/>
                </a:p>
              </p:txBody>
            </p:sp>
            <p:sp>
              <p:nvSpPr>
                <p:cNvPr id="342" name="Freeform 55">
                  <a:extLst>
                    <a:ext uri="{FF2B5EF4-FFF2-40B4-BE49-F238E27FC236}">
                      <a16:creationId xmlns:a16="http://schemas.microsoft.com/office/drawing/2014/main" id="{EBDD192D-27E9-8748-F22F-D3553763A126}"/>
                    </a:ext>
                  </a:extLst>
                </p:cNvPr>
                <p:cNvSpPr>
                  <a:spLocks/>
                </p:cNvSpPr>
                <p:nvPr/>
              </p:nvSpPr>
              <p:spPr bwMode="auto">
                <a:xfrm>
                  <a:off x="882" y="1598"/>
                  <a:ext cx="410" cy="410"/>
                </a:xfrm>
                <a:custGeom>
                  <a:avLst/>
                  <a:gdLst>
                    <a:gd name="T0" fmla="*/ 0 w 410"/>
                    <a:gd name="T1" fmla="*/ 100 h 410"/>
                    <a:gd name="T2" fmla="*/ 0 w 410"/>
                    <a:gd name="T3" fmla="*/ 300 h 410"/>
                    <a:gd name="T4" fmla="*/ 200 w 410"/>
                    <a:gd name="T5" fmla="*/ 300 h 410"/>
                    <a:gd name="T6" fmla="*/ 200 w 410"/>
                    <a:gd name="T7" fmla="*/ 410 h 410"/>
                    <a:gd name="T8" fmla="*/ 410 w 410"/>
                    <a:gd name="T9" fmla="*/ 200 h 410"/>
                    <a:gd name="T10" fmla="*/ 200 w 410"/>
                    <a:gd name="T11" fmla="*/ 0 h 410"/>
                    <a:gd name="T12" fmla="*/ 200 w 410"/>
                    <a:gd name="T13" fmla="*/ 100 h 410"/>
                    <a:gd name="T14" fmla="*/ 0 w 410"/>
                    <a:gd name="T15" fmla="*/ 100 h 410"/>
                    <a:gd name="T16" fmla="*/ 0 60000 65536"/>
                    <a:gd name="T17" fmla="*/ 0 60000 65536"/>
                    <a:gd name="T18" fmla="*/ 0 60000 65536"/>
                    <a:gd name="T19" fmla="*/ 0 60000 65536"/>
                    <a:gd name="T20" fmla="*/ 0 60000 65536"/>
                    <a:gd name="T21" fmla="*/ 0 60000 65536"/>
                    <a:gd name="T22" fmla="*/ 0 60000 65536"/>
                    <a:gd name="T23" fmla="*/ 0 60000 65536"/>
                    <a:gd name="T24" fmla="*/ 0 w 410"/>
                    <a:gd name="T25" fmla="*/ 0 h 410"/>
                    <a:gd name="T26" fmla="*/ 410 w 410"/>
                    <a:gd name="T27" fmla="*/ 410 h 4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0" h="410">
                      <a:moveTo>
                        <a:pt x="0" y="100"/>
                      </a:moveTo>
                      <a:lnTo>
                        <a:pt x="0" y="300"/>
                      </a:lnTo>
                      <a:lnTo>
                        <a:pt x="200" y="300"/>
                      </a:lnTo>
                      <a:lnTo>
                        <a:pt x="200" y="410"/>
                      </a:lnTo>
                      <a:lnTo>
                        <a:pt x="410" y="200"/>
                      </a:lnTo>
                      <a:lnTo>
                        <a:pt x="200" y="0"/>
                      </a:lnTo>
                      <a:lnTo>
                        <a:pt x="200" y="100"/>
                      </a:lnTo>
                      <a:lnTo>
                        <a:pt x="0" y="100"/>
                      </a:lnTo>
                      <a:close/>
                    </a:path>
                  </a:pathLst>
                </a:custGeom>
                <a:solidFill>
                  <a:srgbClr val="0000FF"/>
                </a:solidFill>
                <a:ln w="9525">
                  <a:noFill/>
                  <a:round/>
                  <a:headEnd/>
                  <a:tailEnd/>
                </a:ln>
              </p:spPr>
              <p:txBody>
                <a:bodyPr/>
                <a:lstStyle/>
                <a:p>
                  <a:endParaRPr lang="en-US"/>
                </a:p>
              </p:txBody>
            </p:sp>
            <p:sp>
              <p:nvSpPr>
                <p:cNvPr id="343" name="Rectangle 56">
                  <a:extLst>
                    <a:ext uri="{FF2B5EF4-FFF2-40B4-BE49-F238E27FC236}">
                      <a16:creationId xmlns:a16="http://schemas.microsoft.com/office/drawing/2014/main" id="{9B09E781-09B8-2126-2492-668AA3C6D382}"/>
                    </a:ext>
                  </a:extLst>
                </p:cNvPr>
                <p:cNvSpPr>
                  <a:spLocks noChangeArrowheads="1"/>
                </p:cNvSpPr>
                <p:nvPr/>
              </p:nvSpPr>
              <p:spPr bwMode="auto">
                <a:xfrm>
                  <a:off x="1674" y="1753"/>
                  <a:ext cx="327" cy="106"/>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100" b="0">
                      <a:solidFill>
                        <a:srgbClr val="000000"/>
                      </a:solidFill>
                    </a:rPr>
                    <a:t>5.5 MeV</a:t>
                  </a:r>
                  <a:endParaRPr lang="en-US" sz="1800" b="0">
                    <a:latin typeface="Helvetica" pitchFamily="34" charset="0"/>
                  </a:endParaRPr>
                </a:p>
              </p:txBody>
            </p:sp>
            <p:sp>
              <p:nvSpPr>
                <p:cNvPr id="344" name="Rectangle 57">
                  <a:extLst>
                    <a:ext uri="{FF2B5EF4-FFF2-40B4-BE49-F238E27FC236}">
                      <a16:creationId xmlns:a16="http://schemas.microsoft.com/office/drawing/2014/main" id="{D022D908-EFAC-96BC-0810-8FB939263806}"/>
                    </a:ext>
                  </a:extLst>
                </p:cNvPr>
                <p:cNvSpPr>
                  <a:spLocks noChangeArrowheads="1"/>
                </p:cNvSpPr>
                <p:nvPr/>
              </p:nvSpPr>
              <p:spPr bwMode="auto">
                <a:xfrm>
                  <a:off x="354" y="2035"/>
                  <a:ext cx="360"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rPr>
                    <a:t>Pu-238</a:t>
                  </a:r>
                  <a:endParaRPr lang="en-US" sz="1800" b="0">
                    <a:latin typeface="Helvetica" pitchFamily="34" charset="0"/>
                  </a:endParaRPr>
                </a:p>
              </p:txBody>
            </p:sp>
            <p:grpSp>
              <p:nvGrpSpPr>
                <p:cNvPr id="345" name="Group 58">
                  <a:extLst>
                    <a:ext uri="{FF2B5EF4-FFF2-40B4-BE49-F238E27FC236}">
                      <a16:creationId xmlns:a16="http://schemas.microsoft.com/office/drawing/2014/main" id="{072E05CE-BCF6-C776-B9E5-6CDC8E7E488F}"/>
                    </a:ext>
                  </a:extLst>
                </p:cNvPr>
                <p:cNvGrpSpPr>
                  <a:grpSpLocks/>
                </p:cNvGrpSpPr>
                <p:nvPr/>
              </p:nvGrpSpPr>
              <p:grpSpPr bwMode="auto">
                <a:xfrm>
                  <a:off x="1669" y="2157"/>
                  <a:ext cx="147" cy="147"/>
                  <a:chOff x="1669" y="2157"/>
                  <a:chExt cx="147" cy="147"/>
                </a:xfrm>
              </p:grpSpPr>
              <p:sp>
                <p:nvSpPr>
                  <p:cNvPr id="396" name="Oval 59">
                    <a:extLst>
                      <a:ext uri="{FF2B5EF4-FFF2-40B4-BE49-F238E27FC236}">
                        <a16:creationId xmlns:a16="http://schemas.microsoft.com/office/drawing/2014/main" id="{7C962278-3677-E60E-6E69-B7495C63F2DA}"/>
                      </a:ext>
                    </a:extLst>
                  </p:cNvPr>
                  <p:cNvSpPr>
                    <a:spLocks noChangeArrowheads="1"/>
                  </p:cNvSpPr>
                  <p:nvPr/>
                </p:nvSpPr>
                <p:spPr bwMode="auto">
                  <a:xfrm>
                    <a:off x="1678" y="2212"/>
                    <a:ext cx="83" cy="83"/>
                  </a:xfrm>
                  <a:prstGeom prst="ellipse">
                    <a:avLst/>
                  </a:prstGeom>
                  <a:solidFill>
                    <a:srgbClr val="FFFFFF"/>
                  </a:solidFill>
                  <a:ln w="14288">
                    <a:solidFill>
                      <a:srgbClr val="000000"/>
                    </a:solidFill>
                    <a:round/>
                    <a:headEnd/>
                    <a:tailEnd/>
                  </a:ln>
                </p:spPr>
                <p:txBody>
                  <a:bodyPr/>
                  <a:lstStyle/>
                  <a:p>
                    <a:endParaRPr lang="en-US"/>
                  </a:p>
                </p:txBody>
              </p:sp>
              <p:sp>
                <p:nvSpPr>
                  <p:cNvPr id="397" name="Oval 60">
                    <a:extLst>
                      <a:ext uri="{FF2B5EF4-FFF2-40B4-BE49-F238E27FC236}">
                        <a16:creationId xmlns:a16="http://schemas.microsoft.com/office/drawing/2014/main" id="{29D567B6-936C-8393-E099-2727AA528870}"/>
                      </a:ext>
                    </a:extLst>
                  </p:cNvPr>
                  <p:cNvSpPr>
                    <a:spLocks noChangeArrowheads="1"/>
                  </p:cNvSpPr>
                  <p:nvPr/>
                </p:nvSpPr>
                <p:spPr bwMode="auto">
                  <a:xfrm>
                    <a:off x="1669" y="2157"/>
                    <a:ext cx="83" cy="83"/>
                  </a:xfrm>
                  <a:prstGeom prst="ellipse">
                    <a:avLst/>
                  </a:prstGeom>
                  <a:solidFill>
                    <a:srgbClr val="FF0000"/>
                  </a:solidFill>
                  <a:ln w="14288">
                    <a:solidFill>
                      <a:srgbClr val="000000"/>
                    </a:solidFill>
                    <a:round/>
                    <a:headEnd/>
                    <a:tailEnd/>
                  </a:ln>
                </p:spPr>
                <p:txBody>
                  <a:bodyPr/>
                  <a:lstStyle/>
                  <a:p>
                    <a:endParaRPr lang="en-US"/>
                  </a:p>
                </p:txBody>
              </p:sp>
              <p:sp>
                <p:nvSpPr>
                  <p:cNvPr id="398" name="Oval 61">
                    <a:extLst>
                      <a:ext uri="{FF2B5EF4-FFF2-40B4-BE49-F238E27FC236}">
                        <a16:creationId xmlns:a16="http://schemas.microsoft.com/office/drawing/2014/main" id="{A9658F97-D509-99B9-8D49-3B35E2AFCE9D}"/>
                      </a:ext>
                    </a:extLst>
                  </p:cNvPr>
                  <p:cNvSpPr>
                    <a:spLocks noChangeArrowheads="1"/>
                  </p:cNvSpPr>
                  <p:nvPr/>
                </p:nvSpPr>
                <p:spPr bwMode="auto">
                  <a:xfrm>
                    <a:off x="1715" y="2221"/>
                    <a:ext cx="83" cy="83"/>
                  </a:xfrm>
                  <a:prstGeom prst="ellipse">
                    <a:avLst/>
                  </a:prstGeom>
                  <a:solidFill>
                    <a:srgbClr val="FF0000"/>
                  </a:solidFill>
                  <a:ln w="14288">
                    <a:solidFill>
                      <a:srgbClr val="000000"/>
                    </a:solidFill>
                    <a:round/>
                    <a:headEnd/>
                    <a:tailEnd/>
                  </a:ln>
                </p:spPr>
                <p:txBody>
                  <a:bodyPr/>
                  <a:lstStyle/>
                  <a:p>
                    <a:endParaRPr lang="en-US"/>
                  </a:p>
                </p:txBody>
              </p:sp>
              <p:sp>
                <p:nvSpPr>
                  <p:cNvPr id="399" name="Oval 62">
                    <a:extLst>
                      <a:ext uri="{FF2B5EF4-FFF2-40B4-BE49-F238E27FC236}">
                        <a16:creationId xmlns:a16="http://schemas.microsoft.com/office/drawing/2014/main" id="{3BD16281-BEE8-4F7E-518A-FDF3440F8EDF}"/>
                      </a:ext>
                    </a:extLst>
                  </p:cNvPr>
                  <p:cNvSpPr>
                    <a:spLocks noChangeArrowheads="1"/>
                  </p:cNvSpPr>
                  <p:nvPr/>
                </p:nvSpPr>
                <p:spPr bwMode="auto">
                  <a:xfrm>
                    <a:off x="1733" y="2166"/>
                    <a:ext cx="83" cy="83"/>
                  </a:xfrm>
                  <a:prstGeom prst="ellipse">
                    <a:avLst/>
                  </a:prstGeom>
                  <a:solidFill>
                    <a:srgbClr val="FFFFFF"/>
                  </a:solidFill>
                  <a:ln w="14288">
                    <a:solidFill>
                      <a:srgbClr val="000000"/>
                    </a:solidFill>
                    <a:round/>
                    <a:headEnd/>
                    <a:tailEnd/>
                  </a:ln>
                </p:spPr>
                <p:txBody>
                  <a:bodyPr/>
                  <a:lstStyle/>
                  <a:p>
                    <a:endParaRPr lang="en-US"/>
                  </a:p>
                </p:txBody>
              </p:sp>
            </p:grpSp>
            <p:grpSp>
              <p:nvGrpSpPr>
                <p:cNvPr id="346" name="Group 63">
                  <a:extLst>
                    <a:ext uri="{FF2B5EF4-FFF2-40B4-BE49-F238E27FC236}">
                      <a16:creationId xmlns:a16="http://schemas.microsoft.com/office/drawing/2014/main" id="{995283CD-A654-9659-8A9A-7374BDB62A1B}"/>
                    </a:ext>
                  </a:extLst>
                </p:cNvPr>
                <p:cNvGrpSpPr>
                  <a:grpSpLocks/>
                </p:cNvGrpSpPr>
                <p:nvPr/>
              </p:nvGrpSpPr>
              <p:grpSpPr bwMode="auto">
                <a:xfrm>
                  <a:off x="1533" y="1311"/>
                  <a:ext cx="374" cy="365"/>
                  <a:chOff x="1533" y="1311"/>
                  <a:chExt cx="374" cy="365"/>
                </a:xfrm>
              </p:grpSpPr>
              <p:sp>
                <p:nvSpPr>
                  <p:cNvPr id="353" name="Oval 64">
                    <a:extLst>
                      <a:ext uri="{FF2B5EF4-FFF2-40B4-BE49-F238E27FC236}">
                        <a16:creationId xmlns:a16="http://schemas.microsoft.com/office/drawing/2014/main" id="{E989706A-484F-634A-A5B8-B7FB49855A1E}"/>
                      </a:ext>
                    </a:extLst>
                  </p:cNvPr>
                  <p:cNvSpPr>
                    <a:spLocks noChangeArrowheads="1"/>
                  </p:cNvSpPr>
                  <p:nvPr/>
                </p:nvSpPr>
                <p:spPr bwMode="auto">
                  <a:xfrm>
                    <a:off x="1587" y="1566"/>
                    <a:ext cx="83" cy="83"/>
                  </a:xfrm>
                  <a:prstGeom prst="ellipse">
                    <a:avLst/>
                  </a:prstGeom>
                  <a:solidFill>
                    <a:srgbClr val="FF0000"/>
                  </a:solidFill>
                  <a:ln w="14288">
                    <a:solidFill>
                      <a:srgbClr val="000000"/>
                    </a:solidFill>
                    <a:round/>
                    <a:headEnd/>
                    <a:tailEnd/>
                  </a:ln>
                </p:spPr>
                <p:txBody>
                  <a:bodyPr/>
                  <a:lstStyle/>
                  <a:p>
                    <a:endParaRPr lang="en-US"/>
                  </a:p>
                </p:txBody>
              </p:sp>
              <p:sp>
                <p:nvSpPr>
                  <p:cNvPr id="354" name="Oval 65">
                    <a:extLst>
                      <a:ext uri="{FF2B5EF4-FFF2-40B4-BE49-F238E27FC236}">
                        <a16:creationId xmlns:a16="http://schemas.microsoft.com/office/drawing/2014/main" id="{8AD8B083-CE2F-14B2-9CD3-FC6A5C0F50A0}"/>
                      </a:ext>
                    </a:extLst>
                  </p:cNvPr>
                  <p:cNvSpPr>
                    <a:spLocks noChangeArrowheads="1"/>
                  </p:cNvSpPr>
                  <p:nvPr/>
                </p:nvSpPr>
                <p:spPr bwMode="auto">
                  <a:xfrm>
                    <a:off x="1551" y="1520"/>
                    <a:ext cx="83" cy="83"/>
                  </a:xfrm>
                  <a:prstGeom prst="ellipse">
                    <a:avLst/>
                  </a:prstGeom>
                  <a:solidFill>
                    <a:srgbClr val="FFFFFF"/>
                  </a:solidFill>
                  <a:ln w="14288">
                    <a:solidFill>
                      <a:srgbClr val="000000"/>
                    </a:solidFill>
                    <a:round/>
                    <a:headEnd/>
                    <a:tailEnd/>
                  </a:ln>
                </p:spPr>
                <p:txBody>
                  <a:bodyPr/>
                  <a:lstStyle/>
                  <a:p>
                    <a:endParaRPr lang="en-US"/>
                  </a:p>
                </p:txBody>
              </p:sp>
              <p:sp>
                <p:nvSpPr>
                  <p:cNvPr id="355" name="Oval 66">
                    <a:extLst>
                      <a:ext uri="{FF2B5EF4-FFF2-40B4-BE49-F238E27FC236}">
                        <a16:creationId xmlns:a16="http://schemas.microsoft.com/office/drawing/2014/main" id="{C28847C9-3F5C-FC88-612C-0C7F8687940F}"/>
                      </a:ext>
                    </a:extLst>
                  </p:cNvPr>
                  <p:cNvSpPr>
                    <a:spLocks noChangeArrowheads="1"/>
                  </p:cNvSpPr>
                  <p:nvPr/>
                </p:nvSpPr>
                <p:spPr bwMode="auto">
                  <a:xfrm>
                    <a:off x="1533" y="1465"/>
                    <a:ext cx="83" cy="84"/>
                  </a:xfrm>
                  <a:prstGeom prst="ellipse">
                    <a:avLst/>
                  </a:prstGeom>
                  <a:solidFill>
                    <a:srgbClr val="FF0000"/>
                  </a:solidFill>
                  <a:ln w="14288">
                    <a:solidFill>
                      <a:srgbClr val="000000"/>
                    </a:solidFill>
                    <a:round/>
                    <a:headEnd/>
                    <a:tailEnd/>
                  </a:ln>
                </p:spPr>
                <p:txBody>
                  <a:bodyPr/>
                  <a:lstStyle/>
                  <a:p>
                    <a:endParaRPr lang="en-US"/>
                  </a:p>
                </p:txBody>
              </p:sp>
              <p:sp>
                <p:nvSpPr>
                  <p:cNvPr id="356" name="Oval 67">
                    <a:extLst>
                      <a:ext uri="{FF2B5EF4-FFF2-40B4-BE49-F238E27FC236}">
                        <a16:creationId xmlns:a16="http://schemas.microsoft.com/office/drawing/2014/main" id="{2DACE10B-3FB3-CFB4-DBFE-4390CB023046}"/>
                      </a:ext>
                    </a:extLst>
                  </p:cNvPr>
                  <p:cNvSpPr>
                    <a:spLocks noChangeArrowheads="1"/>
                  </p:cNvSpPr>
                  <p:nvPr/>
                </p:nvSpPr>
                <p:spPr bwMode="auto">
                  <a:xfrm>
                    <a:off x="1542" y="1402"/>
                    <a:ext cx="83" cy="83"/>
                  </a:xfrm>
                  <a:prstGeom prst="ellipse">
                    <a:avLst/>
                  </a:prstGeom>
                  <a:solidFill>
                    <a:srgbClr val="FFFFFF"/>
                  </a:solidFill>
                  <a:ln w="14288">
                    <a:solidFill>
                      <a:srgbClr val="000000"/>
                    </a:solidFill>
                    <a:round/>
                    <a:headEnd/>
                    <a:tailEnd/>
                  </a:ln>
                </p:spPr>
                <p:txBody>
                  <a:bodyPr/>
                  <a:lstStyle/>
                  <a:p>
                    <a:endParaRPr lang="en-US"/>
                  </a:p>
                </p:txBody>
              </p:sp>
              <p:sp>
                <p:nvSpPr>
                  <p:cNvPr id="357" name="Oval 68">
                    <a:extLst>
                      <a:ext uri="{FF2B5EF4-FFF2-40B4-BE49-F238E27FC236}">
                        <a16:creationId xmlns:a16="http://schemas.microsoft.com/office/drawing/2014/main" id="{2FCD4CDD-6A2F-2798-7017-D1F0F8B8E72E}"/>
                      </a:ext>
                    </a:extLst>
                  </p:cNvPr>
                  <p:cNvSpPr>
                    <a:spLocks noChangeArrowheads="1"/>
                  </p:cNvSpPr>
                  <p:nvPr/>
                </p:nvSpPr>
                <p:spPr bwMode="auto">
                  <a:xfrm>
                    <a:off x="1578" y="1347"/>
                    <a:ext cx="83" cy="83"/>
                  </a:xfrm>
                  <a:prstGeom prst="ellipse">
                    <a:avLst/>
                  </a:prstGeom>
                  <a:solidFill>
                    <a:srgbClr val="FF0000"/>
                  </a:solidFill>
                  <a:ln w="14288">
                    <a:solidFill>
                      <a:srgbClr val="000000"/>
                    </a:solidFill>
                    <a:round/>
                    <a:headEnd/>
                    <a:tailEnd/>
                  </a:ln>
                </p:spPr>
                <p:txBody>
                  <a:bodyPr/>
                  <a:lstStyle/>
                  <a:p>
                    <a:endParaRPr lang="en-US"/>
                  </a:p>
                </p:txBody>
              </p:sp>
              <p:sp>
                <p:nvSpPr>
                  <p:cNvPr id="358" name="Oval 69">
                    <a:extLst>
                      <a:ext uri="{FF2B5EF4-FFF2-40B4-BE49-F238E27FC236}">
                        <a16:creationId xmlns:a16="http://schemas.microsoft.com/office/drawing/2014/main" id="{C2C64B19-2000-B891-1242-9BBB2648B1EE}"/>
                      </a:ext>
                    </a:extLst>
                  </p:cNvPr>
                  <p:cNvSpPr>
                    <a:spLocks noChangeArrowheads="1"/>
                  </p:cNvSpPr>
                  <p:nvPr/>
                </p:nvSpPr>
                <p:spPr bwMode="auto">
                  <a:xfrm>
                    <a:off x="1633" y="1320"/>
                    <a:ext cx="83" cy="83"/>
                  </a:xfrm>
                  <a:prstGeom prst="ellipse">
                    <a:avLst/>
                  </a:prstGeom>
                  <a:solidFill>
                    <a:srgbClr val="FFFFFF"/>
                  </a:solidFill>
                  <a:ln w="14288">
                    <a:solidFill>
                      <a:srgbClr val="000000"/>
                    </a:solidFill>
                    <a:round/>
                    <a:headEnd/>
                    <a:tailEnd/>
                  </a:ln>
                </p:spPr>
                <p:txBody>
                  <a:bodyPr/>
                  <a:lstStyle/>
                  <a:p>
                    <a:endParaRPr lang="en-US"/>
                  </a:p>
                </p:txBody>
              </p:sp>
              <p:sp>
                <p:nvSpPr>
                  <p:cNvPr id="359" name="Oval 70">
                    <a:extLst>
                      <a:ext uri="{FF2B5EF4-FFF2-40B4-BE49-F238E27FC236}">
                        <a16:creationId xmlns:a16="http://schemas.microsoft.com/office/drawing/2014/main" id="{4932CB36-B3F0-AE72-81F9-04B219B3816F}"/>
                      </a:ext>
                    </a:extLst>
                  </p:cNvPr>
                  <p:cNvSpPr>
                    <a:spLocks noChangeArrowheads="1"/>
                  </p:cNvSpPr>
                  <p:nvPr/>
                </p:nvSpPr>
                <p:spPr bwMode="auto">
                  <a:xfrm>
                    <a:off x="1687" y="1311"/>
                    <a:ext cx="83" cy="83"/>
                  </a:xfrm>
                  <a:prstGeom prst="ellipse">
                    <a:avLst/>
                  </a:prstGeom>
                  <a:solidFill>
                    <a:srgbClr val="FFFFFF"/>
                  </a:solidFill>
                  <a:ln w="14288">
                    <a:solidFill>
                      <a:srgbClr val="000000"/>
                    </a:solidFill>
                    <a:round/>
                    <a:headEnd/>
                    <a:tailEnd/>
                  </a:ln>
                </p:spPr>
                <p:txBody>
                  <a:bodyPr/>
                  <a:lstStyle/>
                  <a:p>
                    <a:endParaRPr lang="en-US"/>
                  </a:p>
                </p:txBody>
              </p:sp>
              <p:sp>
                <p:nvSpPr>
                  <p:cNvPr id="360" name="Oval 71">
                    <a:extLst>
                      <a:ext uri="{FF2B5EF4-FFF2-40B4-BE49-F238E27FC236}">
                        <a16:creationId xmlns:a16="http://schemas.microsoft.com/office/drawing/2014/main" id="{9C8BB2D9-5B30-83F8-99AB-0454093534ED}"/>
                      </a:ext>
                    </a:extLst>
                  </p:cNvPr>
                  <p:cNvSpPr>
                    <a:spLocks noChangeArrowheads="1"/>
                  </p:cNvSpPr>
                  <p:nvPr/>
                </p:nvSpPr>
                <p:spPr bwMode="auto">
                  <a:xfrm>
                    <a:off x="1751" y="1329"/>
                    <a:ext cx="83" cy="83"/>
                  </a:xfrm>
                  <a:prstGeom prst="ellipse">
                    <a:avLst/>
                  </a:prstGeom>
                  <a:solidFill>
                    <a:srgbClr val="FF0000"/>
                  </a:solidFill>
                  <a:ln w="14288">
                    <a:solidFill>
                      <a:srgbClr val="000000"/>
                    </a:solidFill>
                    <a:round/>
                    <a:headEnd/>
                    <a:tailEnd/>
                  </a:ln>
                </p:spPr>
                <p:txBody>
                  <a:bodyPr/>
                  <a:lstStyle/>
                  <a:p>
                    <a:endParaRPr lang="en-US"/>
                  </a:p>
                </p:txBody>
              </p:sp>
              <p:sp>
                <p:nvSpPr>
                  <p:cNvPr id="361" name="Oval 72">
                    <a:extLst>
                      <a:ext uri="{FF2B5EF4-FFF2-40B4-BE49-F238E27FC236}">
                        <a16:creationId xmlns:a16="http://schemas.microsoft.com/office/drawing/2014/main" id="{DB7BCE74-0641-635E-E037-17912A8D857D}"/>
                      </a:ext>
                    </a:extLst>
                  </p:cNvPr>
                  <p:cNvSpPr>
                    <a:spLocks noChangeArrowheads="1"/>
                  </p:cNvSpPr>
                  <p:nvPr/>
                </p:nvSpPr>
                <p:spPr bwMode="auto">
                  <a:xfrm>
                    <a:off x="1797" y="1365"/>
                    <a:ext cx="83" cy="83"/>
                  </a:xfrm>
                  <a:prstGeom prst="ellipse">
                    <a:avLst/>
                  </a:prstGeom>
                  <a:solidFill>
                    <a:srgbClr val="FFFFFF"/>
                  </a:solidFill>
                  <a:ln w="14288">
                    <a:solidFill>
                      <a:srgbClr val="000000"/>
                    </a:solidFill>
                    <a:round/>
                    <a:headEnd/>
                    <a:tailEnd/>
                  </a:ln>
                </p:spPr>
                <p:txBody>
                  <a:bodyPr/>
                  <a:lstStyle/>
                  <a:p>
                    <a:endParaRPr lang="en-US"/>
                  </a:p>
                </p:txBody>
              </p:sp>
              <p:sp>
                <p:nvSpPr>
                  <p:cNvPr id="362" name="Oval 73">
                    <a:extLst>
                      <a:ext uri="{FF2B5EF4-FFF2-40B4-BE49-F238E27FC236}">
                        <a16:creationId xmlns:a16="http://schemas.microsoft.com/office/drawing/2014/main" id="{2E39248E-334A-2B82-8ABD-4475C242343F}"/>
                      </a:ext>
                    </a:extLst>
                  </p:cNvPr>
                  <p:cNvSpPr>
                    <a:spLocks noChangeArrowheads="1"/>
                  </p:cNvSpPr>
                  <p:nvPr/>
                </p:nvSpPr>
                <p:spPr bwMode="auto">
                  <a:xfrm>
                    <a:off x="1824" y="1429"/>
                    <a:ext cx="83" cy="83"/>
                  </a:xfrm>
                  <a:prstGeom prst="ellipse">
                    <a:avLst/>
                  </a:prstGeom>
                  <a:solidFill>
                    <a:srgbClr val="FFFFFF"/>
                  </a:solidFill>
                  <a:ln w="14288">
                    <a:solidFill>
                      <a:srgbClr val="000000"/>
                    </a:solidFill>
                    <a:round/>
                    <a:headEnd/>
                    <a:tailEnd/>
                  </a:ln>
                </p:spPr>
                <p:txBody>
                  <a:bodyPr/>
                  <a:lstStyle/>
                  <a:p>
                    <a:endParaRPr lang="en-US"/>
                  </a:p>
                </p:txBody>
              </p:sp>
              <p:sp>
                <p:nvSpPr>
                  <p:cNvPr id="363" name="Oval 74">
                    <a:extLst>
                      <a:ext uri="{FF2B5EF4-FFF2-40B4-BE49-F238E27FC236}">
                        <a16:creationId xmlns:a16="http://schemas.microsoft.com/office/drawing/2014/main" id="{5164387D-29E0-E943-E79F-4F4C3B7E232D}"/>
                      </a:ext>
                    </a:extLst>
                  </p:cNvPr>
                  <p:cNvSpPr>
                    <a:spLocks noChangeArrowheads="1"/>
                  </p:cNvSpPr>
                  <p:nvPr/>
                </p:nvSpPr>
                <p:spPr bwMode="auto">
                  <a:xfrm>
                    <a:off x="1824" y="1502"/>
                    <a:ext cx="83" cy="83"/>
                  </a:xfrm>
                  <a:prstGeom prst="ellipse">
                    <a:avLst/>
                  </a:prstGeom>
                  <a:solidFill>
                    <a:srgbClr val="FFFFFF"/>
                  </a:solidFill>
                  <a:ln w="14288">
                    <a:solidFill>
                      <a:srgbClr val="000000"/>
                    </a:solidFill>
                    <a:round/>
                    <a:headEnd/>
                    <a:tailEnd/>
                  </a:ln>
                </p:spPr>
                <p:txBody>
                  <a:bodyPr/>
                  <a:lstStyle/>
                  <a:p>
                    <a:endParaRPr lang="en-US"/>
                  </a:p>
                </p:txBody>
              </p:sp>
              <p:sp>
                <p:nvSpPr>
                  <p:cNvPr id="364" name="Oval 75">
                    <a:extLst>
                      <a:ext uri="{FF2B5EF4-FFF2-40B4-BE49-F238E27FC236}">
                        <a16:creationId xmlns:a16="http://schemas.microsoft.com/office/drawing/2014/main" id="{D1F10B28-8986-608F-1D1D-D21096D49AA5}"/>
                      </a:ext>
                    </a:extLst>
                  </p:cNvPr>
                  <p:cNvSpPr>
                    <a:spLocks noChangeArrowheads="1"/>
                  </p:cNvSpPr>
                  <p:nvPr/>
                </p:nvSpPr>
                <p:spPr bwMode="auto">
                  <a:xfrm>
                    <a:off x="1787" y="1557"/>
                    <a:ext cx="83" cy="83"/>
                  </a:xfrm>
                  <a:prstGeom prst="ellipse">
                    <a:avLst/>
                  </a:prstGeom>
                  <a:solidFill>
                    <a:srgbClr val="FFFFFF"/>
                  </a:solidFill>
                  <a:ln w="14288">
                    <a:solidFill>
                      <a:srgbClr val="000000"/>
                    </a:solidFill>
                    <a:round/>
                    <a:headEnd/>
                    <a:tailEnd/>
                  </a:ln>
                </p:spPr>
                <p:txBody>
                  <a:bodyPr/>
                  <a:lstStyle/>
                  <a:p>
                    <a:endParaRPr lang="en-US"/>
                  </a:p>
                </p:txBody>
              </p:sp>
              <p:sp>
                <p:nvSpPr>
                  <p:cNvPr id="365" name="Oval 76">
                    <a:extLst>
                      <a:ext uri="{FF2B5EF4-FFF2-40B4-BE49-F238E27FC236}">
                        <a16:creationId xmlns:a16="http://schemas.microsoft.com/office/drawing/2014/main" id="{8212D107-4989-D2F9-FD0E-963630CB6C9F}"/>
                      </a:ext>
                    </a:extLst>
                  </p:cNvPr>
                  <p:cNvSpPr>
                    <a:spLocks noChangeArrowheads="1"/>
                  </p:cNvSpPr>
                  <p:nvPr/>
                </p:nvSpPr>
                <p:spPr bwMode="auto">
                  <a:xfrm>
                    <a:off x="1742" y="1584"/>
                    <a:ext cx="83" cy="83"/>
                  </a:xfrm>
                  <a:prstGeom prst="ellipse">
                    <a:avLst/>
                  </a:prstGeom>
                  <a:solidFill>
                    <a:srgbClr val="FF0000"/>
                  </a:solidFill>
                  <a:ln w="14288">
                    <a:solidFill>
                      <a:srgbClr val="000000"/>
                    </a:solidFill>
                    <a:round/>
                    <a:headEnd/>
                    <a:tailEnd/>
                  </a:ln>
                </p:spPr>
                <p:txBody>
                  <a:bodyPr/>
                  <a:lstStyle/>
                  <a:p>
                    <a:endParaRPr lang="en-US"/>
                  </a:p>
                </p:txBody>
              </p:sp>
              <p:sp>
                <p:nvSpPr>
                  <p:cNvPr id="366" name="Oval 77">
                    <a:extLst>
                      <a:ext uri="{FF2B5EF4-FFF2-40B4-BE49-F238E27FC236}">
                        <a16:creationId xmlns:a16="http://schemas.microsoft.com/office/drawing/2014/main" id="{3F69C9E1-4EBB-B8E8-621B-88370528E163}"/>
                      </a:ext>
                    </a:extLst>
                  </p:cNvPr>
                  <p:cNvSpPr>
                    <a:spLocks noChangeArrowheads="1"/>
                  </p:cNvSpPr>
                  <p:nvPr/>
                </p:nvSpPr>
                <p:spPr bwMode="auto">
                  <a:xfrm>
                    <a:off x="1678" y="1593"/>
                    <a:ext cx="83" cy="83"/>
                  </a:xfrm>
                  <a:prstGeom prst="ellipse">
                    <a:avLst/>
                  </a:prstGeom>
                  <a:solidFill>
                    <a:srgbClr val="FFFFFF"/>
                  </a:solidFill>
                  <a:ln w="14288">
                    <a:solidFill>
                      <a:srgbClr val="000000"/>
                    </a:solidFill>
                    <a:round/>
                    <a:headEnd/>
                    <a:tailEnd/>
                  </a:ln>
                </p:spPr>
                <p:txBody>
                  <a:bodyPr/>
                  <a:lstStyle/>
                  <a:p>
                    <a:endParaRPr lang="en-US"/>
                  </a:p>
                </p:txBody>
              </p:sp>
              <p:sp>
                <p:nvSpPr>
                  <p:cNvPr id="367" name="Oval 78">
                    <a:extLst>
                      <a:ext uri="{FF2B5EF4-FFF2-40B4-BE49-F238E27FC236}">
                        <a16:creationId xmlns:a16="http://schemas.microsoft.com/office/drawing/2014/main" id="{593E54B5-085A-FD58-EA02-BC23A0AFC22A}"/>
                      </a:ext>
                    </a:extLst>
                  </p:cNvPr>
                  <p:cNvSpPr>
                    <a:spLocks noChangeArrowheads="1"/>
                  </p:cNvSpPr>
                  <p:nvPr/>
                </p:nvSpPr>
                <p:spPr bwMode="auto">
                  <a:xfrm>
                    <a:off x="1560" y="1411"/>
                    <a:ext cx="83" cy="83"/>
                  </a:xfrm>
                  <a:prstGeom prst="ellipse">
                    <a:avLst/>
                  </a:prstGeom>
                  <a:solidFill>
                    <a:srgbClr val="FFFFFF"/>
                  </a:solidFill>
                  <a:ln w="14288">
                    <a:solidFill>
                      <a:srgbClr val="000000"/>
                    </a:solidFill>
                    <a:round/>
                    <a:headEnd/>
                    <a:tailEnd/>
                  </a:ln>
                </p:spPr>
                <p:txBody>
                  <a:bodyPr/>
                  <a:lstStyle/>
                  <a:p>
                    <a:endParaRPr lang="en-US"/>
                  </a:p>
                </p:txBody>
              </p:sp>
              <p:sp>
                <p:nvSpPr>
                  <p:cNvPr id="368" name="Oval 79">
                    <a:extLst>
                      <a:ext uri="{FF2B5EF4-FFF2-40B4-BE49-F238E27FC236}">
                        <a16:creationId xmlns:a16="http://schemas.microsoft.com/office/drawing/2014/main" id="{8FC376BD-2196-F139-4E4B-95602EE593E3}"/>
                      </a:ext>
                    </a:extLst>
                  </p:cNvPr>
                  <p:cNvSpPr>
                    <a:spLocks noChangeArrowheads="1"/>
                  </p:cNvSpPr>
                  <p:nvPr/>
                </p:nvSpPr>
                <p:spPr bwMode="auto">
                  <a:xfrm>
                    <a:off x="1569" y="1502"/>
                    <a:ext cx="83" cy="83"/>
                  </a:xfrm>
                  <a:prstGeom prst="ellipse">
                    <a:avLst/>
                  </a:prstGeom>
                  <a:solidFill>
                    <a:srgbClr val="FFFFFF"/>
                  </a:solidFill>
                  <a:ln w="14288">
                    <a:solidFill>
                      <a:srgbClr val="000000"/>
                    </a:solidFill>
                    <a:round/>
                    <a:headEnd/>
                    <a:tailEnd/>
                  </a:ln>
                </p:spPr>
                <p:txBody>
                  <a:bodyPr/>
                  <a:lstStyle/>
                  <a:p>
                    <a:endParaRPr lang="en-US"/>
                  </a:p>
                </p:txBody>
              </p:sp>
              <p:sp>
                <p:nvSpPr>
                  <p:cNvPr id="369" name="Oval 80">
                    <a:extLst>
                      <a:ext uri="{FF2B5EF4-FFF2-40B4-BE49-F238E27FC236}">
                        <a16:creationId xmlns:a16="http://schemas.microsoft.com/office/drawing/2014/main" id="{292836BE-C25B-49F0-5A90-B81C934DB562}"/>
                      </a:ext>
                    </a:extLst>
                  </p:cNvPr>
                  <p:cNvSpPr>
                    <a:spLocks noChangeArrowheads="1"/>
                  </p:cNvSpPr>
                  <p:nvPr/>
                </p:nvSpPr>
                <p:spPr bwMode="auto">
                  <a:xfrm>
                    <a:off x="1797" y="1393"/>
                    <a:ext cx="83" cy="83"/>
                  </a:xfrm>
                  <a:prstGeom prst="ellipse">
                    <a:avLst/>
                  </a:prstGeom>
                  <a:solidFill>
                    <a:srgbClr val="FF0000"/>
                  </a:solidFill>
                  <a:ln w="14288">
                    <a:solidFill>
                      <a:srgbClr val="000000"/>
                    </a:solidFill>
                    <a:round/>
                    <a:headEnd/>
                    <a:tailEnd/>
                  </a:ln>
                </p:spPr>
                <p:txBody>
                  <a:bodyPr/>
                  <a:lstStyle/>
                  <a:p>
                    <a:endParaRPr lang="en-US"/>
                  </a:p>
                </p:txBody>
              </p:sp>
              <p:sp>
                <p:nvSpPr>
                  <p:cNvPr id="370" name="Oval 81">
                    <a:extLst>
                      <a:ext uri="{FF2B5EF4-FFF2-40B4-BE49-F238E27FC236}">
                        <a16:creationId xmlns:a16="http://schemas.microsoft.com/office/drawing/2014/main" id="{B1031E76-6CF5-7BE0-BF9A-00C043534061}"/>
                      </a:ext>
                    </a:extLst>
                  </p:cNvPr>
                  <p:cNvSpPr>
                    <a:spLocks noChangeArrowheads="1"/>
                  </p:cNvSpPr>
                  <p:nvPr/>
                </p:nvSpPr>
                <p:spPr bwMode="auto">
                  <a:xfrm>
                    <a:off x="1751" y="1347"/>
                    <a:ext cx="83" cy="83"/>
                  </a:xfrm>
                  <a:prstGeom prst="ellipse">
                    <a:avLst/>
                  </a:prstGeom>
                  <a:solidFill>
                    <a:srgbClr val="FFFFFF"/>
                  </a:solidFill>
                  <a:ln w="14288">
                    <a:solidFill>
                      <a:srgbClr val="000000"/>
                    </a:solidFill>
                    <a:round/>
                    <a:headEnd/>
                    <a:tailEnd/>
                  </a:ln>
                </p:spPr>
                <p:txBody>
                  <a:bodyPr/>
                  <a:lstStyle/>
                  <a:p>
                    <a:endParaRPr lang="en-US"/>
                  </a:p>
                </p:txBody>
              </p:sp>
              <p:sp>
                <p:nvSpPr>
                  <p:cNvPr id="371" name="Oval 82">
                    <a:extLst>
                      <a:ext uri="{FF2B5EF4-FFF2-40B4-BE49-F238E27FC236}">
                        <a16:creationId xmlns:a16="http://schemas.microsoft.com/office/drawing/2014/main" id="{DA3A70B7-1A99-3923-DFA0-258A7708C2CD}"/>
                      </a:ext>
                    </a:extLst>
                  </p:cNvPr>
                  <p:cNvSpPr>
                    <a:spLocks noChangeArrowheads="1"/>
                  </p:cNvSpPr>
                  <p:nvPr/>
                </p:nvSpPr>
                <p:spPr bwMode="auto">
                  <a:xfrm>
                    <a:off x="1724" y="1575"/>
                    <a:ext cx="83" cy="83"/>
                  </a:xfrm>
                  <a:prstGeom prst="ellipse">
                    <a:avLst/>
                  </a:prstGeom>
                  <a:solidFill>
                    <a:srgbClr val="FFFFFF"/>
                  </a:solidFill>
                  <a:ln w="14288">
                    <a:solidFill>
                      <a:srgbClr val="000000"/>
                    </a:solidFill>
                    <a:round/>
                    <a:headEnd/>
                    <a:tailEnd/>
                  </a:ln>
                </p:spPr>
                <p:txBody>
                  <a:bodyPr/>
                  <a:lstStyle/>
                  <a:p>
                    <a:endParaRPr lang="en-US"/>
                  </a:p>
                </p:txBody>
              </p:sp>
              <p:sp>
                <p:nvSpPr>
                  <p:cNvPr id="372" name="Oval 83">
                    <a:extLst>
                      <a:ext uri="{FF2B5EF4-FFF2-40B4-BE49-F238E27FC236}">
                        <a16:creationId xmlns:a16="http://schemas.microsoft.com/office/drawing/2014/main" id="{FD510B42-1255-9C78-2F4C-C0BCC7519861}"/>
                      </a:ext>
                    </a:extLst>
                  </p:cNvPr>
                  <p:cNvSpPr>
                    <a:spLocks noChangeArrowheads="1"/>
                  </p:cNvSpPr>
                  <p:nvPr/>
                </p:nvSpPr>
                <p:spPr bwMode="auto">
                  <a:xfrm>
                    <a:off x="1624" y="1575"/>
                    <a:ext cx="83" cy="83"/>
                  </a:xfrm>
                  <a:prstGeom prst="ellipse">
                    <a:avLst/>
                  </a:prstGeom>
                  <a:solidFill>
                    <a:srgbClr val="FFFFFF"/>
                  </a:solidFill>
                  <a:ln w="14288">
                    <a:solidFill>
                      <a:srgbClr val="000000"/>
                    </a:solidFill>
                    <a:round/>
                    <a:headEnd/>
                    <a:tailEnd/>
                  </a:ln>
                </p:spPr>
                <p:txBody>
                  <a:bodyPr/>
                  <a:lstStyle/>
                  <a:p>
                    <a:endParaRPr lang="en-US"/>
                  </a:p>
                </p:txBody>
              </p:sp>
              <p:sp>
                <p:nvSpPr>
                  <p:cNvPr id="373" name="Oval 84">
                    <a:extLst>
                      <a:ext uri="{FF2B5EF4-FFF2-40B4-BE49-F238E27FC236}">
                        <a16:creationId xmlns:a16="http://schemas.microsoft.com/office/drawing/2014/main" id="{FFE25122-D589-0B23-8111-9EFCCE219AA0}"/>
                      </a:ext>
                    </a:extLst>
                  </p:cNvPr>
                  <p:cNvSpPr>
                    <a:spLocks noChangeArrowheads="1"/>
                  </p:cNvSpPr>
                  <p:nvPr/>
                </p:nvSpPr>
                <p:spPr bwMode="auto">
                  <a:xfrm>
                    <a:off x="1806"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374" name="Oval 85">
                    <a:extLst>
                      <a:ext uri="{FF2B5EF4-FFF2-40B4-BE49-F238E27FC236}">
                        <a16:creationId xmlns:a16="http://schemas.microsoft.com/office/drawing/2014/main" id="{B06673E3-73CB-5666-32B0-E3348FA97200}"/>
                      </a:ext>
                    </a:extLst>
                  </p:cNvPr>
                  <p:cNvSpPr>
                    <a:spLocks noChangeArrowheads="1"/>
                  </p:cNvSpPr>
                  <p:nvPr/>
                </p:nvSpPr>
                <p:spPr bwMode="auto">
                  <a:xfrm>
                    <a:off x="1551"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375" name="Oval 86">
                    <a:extLst>
                      <a:ext uri="{FF2B5EF4-FFF2-40B4-BE49-F238E27FC236}">
                        <a16:creationId xmlns:a16="http://schemas.microsoft.com/office/drawing/2014/main" id="{4074E588-F60F-C65E-CF93-F198993B87C3}"/>
                      </a:ext>
                    </a:extLst>
                  </p:cNvPr>
                  <p:cNvSpPr>
                    <a:spLocks noChangeArrowheads="1"/>
                  </p:cNvSpPr>
                  <p:nvPr/>
                </p:nvSpPr>
                <p:spPr bwMode="auto">
                  <a:xfrm>
                    <a:off x="1678" y="1584"/>
                    <a:ext cx="83" cy="83"/>
                  </a:xfrm>
                  <a:prstGeom prst="ellipse">
                    <a:avLst/>
                  </a:prstGeom>
                  <a:solidFill>
                    <a:srgbClr val="FF0000"/>
                  </a:solidFill>
                  <a:ln w="14288">
                    <a:solidFill>
                      <a:srgbClr val="000000"/>
                    </a:solidFill>
                    <a:round/>
                    <a:headEnd/>
                    <a:tailEnd/>
                  </a:ln>
                </p:spPr>
                <p:txBody>
                  <a:bodyPr/>
                  <a:lstStyle/>
                  <a:p>
                    <a:endParaRPr lang="en-US"/>
                  </a:p>
                </p:txBody>
              </p:sp>
              <p:sp>
                <p:nvSpPr>
                  <p:cNvPr id="376" name="Oval 87">
                    <a:extLst>
                      <a:ext uri="{FF2B5EF4-FFF2-40B4-BE49-F238E27FC236}">
                        <a16:creationId xmlns:a16="http://schemas.microsoft.com/office/drawing/2014/main" id="{5DC9EF9A-26AA-5F7F-D612-6BCBD8C87D73}"/>
                      </a:ext>
                    </a:extLst>
                  </p:cNvPr>
                  <p:cNvSpPr>
                    <a:spLocks noChangeArrowheads="1"/>
                  </p:cNvSpPr>
                  <p:nvPr/>
                </p:nvSpPr>
                <p:spPr bwMode="auto">
                  <a:xfrm>
                    <a:off x="1806"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377" name="Oval 88">
                    <a:extLst>
                      <a:ext uri="{FF2B5EF4-FFF2-40B4-BE49-F238E27FC236}">
                        <a16:creationId xmlns:a16="http://schemas.microsoft.com/office/drawing/2014/main" id="{A5628EA8-E4FA-AB7C-CDAB-0C885F766A3B}"/>
                      </a:ext>
                    </a:extLst>
                  </p:cNvPr>
                  <p:cNvSpPr>
                    <a:spLocks noChangeArrowheads="1"/>
                  </p:cNvSpPr>
                  <p:nvPr/>
                </p:nvSpPr>
                <p:spPr bwMode="auto">
                  <a:xfrm>
                    <a:off x="1769" y="1547"/>
                    <a:ext cx="83" cy="83"/>
                  </a:xfrm>
                  <a:prstGeom prst="ellipse">
                    <a:avLst/>
                  </a:prstGeom>
                  <a:solidFill>
                    <a:srgbClr val="FFFFFF"/>
                  </a:solidFill>
                  <a:ln w="14288">
                    <a:solidFill>
                      <a:srgbClr val="000000"/>
                    </a:solidFill>
                    <a:round/>
                    <a:headEnd/>
                    <a:tailEnd/>
                  </a:ln>
                </p:spPr>
                <p:txBody>
                  <a:bodyPr/>
                  <a:lstStyle/>
                  <a:p>
                    <a:endParaRPr lang="en-US"/>
                  </a:p>
                </p:txBody>
              </p:sp>
              <p:sp>
                <p:nvSpPr>
                  <p:cNvPr id="378" name="Oval 89">
                    <a:extLst>
                      <a:ext uri="{FF2B5EF4-FFF2-40B4-BE49-F238E27FC236}">
                        <a16:creationId xmlns:a16="http://schemas.microsoft.com/office/drawing/2014/main" id="{A18CAB9F-4FB3-268C-E834-9D40A0595C83}"/>
                      </a:ext>
                    </a:extLst>
                  </p:cNvPr>
                  <p:cNvSpPr>
                    <a:spLocks noChangeArrowheads="1"/>
                  </p:cNvSpPr>
                  <p:nvPr/>
                </p:nvSpPr>
                <p:spPr bwMode="auto">
                  <a:xfrm>
                    <a:off x="1778"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379" name="Oval 90">
                    <a:extLst>
                      <a:ext uri="{FF2B5EF4-FFF2-40B4-BE49-F238E27FC236}">
                        <a16:creationId xmlns:a16="http://schemas.microsoft.com/office/drawing/2014/main" id="{808A632B-552A-4FAE-B4C8-A60B1928A14B}"/>
                      </a:ext>
                    </a:extLst>
                  </p:cNvPr>
                  <p:cNvSpPr>
                    <a:spLocks noChangeArrowheads="1"/>
                  </p:cNvSpPr>
                  <p:nvPr/>
                </p:nvSpPr>
                <p:spPr bwMode="auto">
                  <a:xfrm>
                    <a:off x="1724" y="1547"/>
                    <a:ext cx="83" cy="83"/>
                  </a:xfrm>
                  <a:prstGeom prst="ellipse">
                    <a:avLst/>
                  </a:prstGeom>
                  <a:solidFill>
                    <a:srgbClr val="FFFFFF"/>
                  </a:solidFill>
                  <a:ln w="14288">
                    <a:solidFill>
                      <a:srgbClr val="000000"/>
                    </a:solidFill>
                    <a:round/>
                    <a:headEnd/>
                    <a:tailEnd/>
                  </a:ln>
                </p:spPr>
                <p:txBody>
                  <a:bodyPr/>
                  <a:lstStyle/>
                  <a:p>
                    <a:endParaRPr lang="en-US"/>
                  </a:p>
                </p:txBody>
              </p:sp>
              <p:sp>
                <p:nvSpPr>
                  <p:cNvPr id="380" name="Oval 91">
                    <a:extLst>
                      <a:ext uri="{FF2B5EF4-FFF2-40B4-BE49-F238E27FC236}">
                        <a16:creationId xmlns:a16="http://schemas.microsoft.com/office/drawing/2014/main" id="{1EE03827-4E86-BE92-3C2D-9B8BA566BA55}"/>
                      </a:ext>
                    </a:extLst>
                  </p:cNvPr>
                  <p:cNvSpPr>
                    <a:spLocks noChangeArrowheads="1"/>
                  </p:cNvSpPr>
                  <p:nvPr/>
                </p:nvSpPr>
                <p:spPr bwMode="auto">
                  <a:xfrm>
                    <a:off x="1678" y="1320"/>
                    <a:ext cx="83" cy="83"/>
                  </a:xfrm>
                  <a:prstGeom prst="ellipse">
                    <a:avLst/>
                  </a:prstGeom>
                  <a:solidFill>
                    <a:srgbClr val="FF0000"/>
                  </a:solidFill>
                  <a:ln w="14288">
                    <a:solidFill>
                      <a:srgbClr val="000000"/>
                    </a:solidFill>
                    <a:round/>
                    <a:headEnd/>
                    <a:tailEnd/>
                  </a:ln>
                </p:spPr>
                <p:txBody>
                  <a:bodyPr/>
                  <a:lstStyle/>
                  <a:p>
                    <a:endParaRPr lang="en-US"/>
                  </a:p>
                </p:txBody>
              </p:sp>
              <p:sp>
                <p:nvSpPr>
                  <p:cNvPr id="381" name="Oval 92">
                    <a:extLst>
                      <a:ext uri="{FF2B5EF4-FFF2-40B4-BE49-F238E27FC236}">
                        <a16:creationId xmlns:a16="http://schemas.microsoft.com/office/drawing/2014/main" id="{4E17E112-F5C8-0156-6882-47AA8D836857}"/>
                      </a:ext>
                    </a:extLst>
                  </p:cNvPr>
                  <p:cNvSpPr>
                    <a:spLocks noChangeArrowheads="1"/>
                  </p:cNvSpPr>
                  <p:nvPr/>
                </p:nvSpPr>
                <p:spPr bwMode="auto">
                  <a:xfrm>
                    <a:off x="1769" y="1365"/>
                    <a:ext cx="83" cy="83"/>
                  </a:xfrm>
                  <a:prstGeom prst="ellipse">
                    <a:avLst/>
                  </a:prstGeom>
                  <a:solidFill>
                    <a:srgbClr val="FFFFFF"/>
                  </a:solidFill>
                  <a:ln w="14288">
                    <a:solidFill>
                      <a:srgbClr val="000000"/>
                    </a:solidFill>
                    <a:round/>
                    <a:headEnd/>
                    <a:tailEnd/>
                  </a:ln>
                </p:spPr>
                <p:txBody>
                  <a:bodyPr/>
                  <a:lstStyle/>
                  <a:p>
                    <a:endParaRPr lang="en-US"/>
                  </a:p>
                </p:txBody>
              </p:sp>
              <p:sp>
                <p:nvSpPr>
                  <p:cNvPr id="382" name="Oval 93">
                    <a:extLst>
                      <a:ext uri="{FF2B5EF4-FFF2-40B4-BE49-F238E27FC236}">
                        <a16:creationId xmlns:a16="http://schemas.microsoft.com/office/drawing/2014/main" id="{14715B4E-64C0-9DE6-61C7-5A8DAE2C51F4}"/>
                      </a:ext>
                    </a:extLst>
                  </p:cNvPr>
                  <p:cNvSpPr>
                    <a:spLocks noChangeArrowheads="1"/>
                  </p:cNvSpPr>
                  <p:nvPr/>
                </p:nvSpPr>
                <p:spPr bwMode="auto">
                  <a:xfrm>
                    <a:off x="1778" y="1420"/>
                    <a:ext cx="83" cy="83"/>
                  </a:xfrm>
                  <a:prstGeom prst="ellipse">
                    <a:avLst/>
                  </a:prstGeom>
                  <a:solidFill>
                    <a:srgbClr val="FF0000"/>
                  </a:solidFill>
                  <a:ln w="14288">
                    <a:solidFill>
                      <a:srgbClr val="000000"/>
                    </a:solidFill>
                    <a:round/>
                    <a:headEnd/>
                    <a:tailEnd/>
                  </a:ln>
                </p:spPr>
                <p:txBody>
                  <a:bodyPr/>
                  <a:lstStyle/>
                  <a:p>
                    <a:endParaRPr lang="en-US"/>
                  </a:p>
                </p:txBody>
              </p:sp>
              <p:sp>
                <p:nvSpPr>
                  <p:cNvPr id="383" name="Oval 94">
                    <a:extLst>
                      <a:ext uri="{FF2B5EF4-FFF2-40B4-BE49-F238E27FC236}">
                        <a16:creationId xmlns:a16="http://schemas.microsoft.com/office/drawing/2014/main" id="{E20D460B-146B-13A8-1C41-7279A6DF29B9}"/>
                      </a:ext>
                    </a:extLst>
                  </p:cNvPr>
                  <p:cNvSpPr>
                    <a:spLocks noChangeArrowheads="1"/>
                  </p:cNvSpPr>
                  <p:nvPr/>
                </p:nvSpPr>
                <p:spPr bwMode="auto">
                  <a:xfrm>
                    <a:off x="1596" y="1538"/>
                    <a:ext cx="83" cy="83"/>
                  </a:xfrm>
                  <a:prstGeom prst="ellipse">
                    <a:avLst/>
                  </a:prstGeom>
                  <a:solidFill>
                    <a:srgbClr val="FF0000"/>
                  </a:solidFill>
                  <a:ln w="14288">
                    <a:solidFill>
                      <a:srgbClr val="000000"/>
                    </a:solidFill>
                    <a:round/>
                    <a:headEnd/>
                    <a:tailEnd/>
                  </a:ln>
                </p:spPr>
                <p:txBody>
                  <a:bodyPr/>
                  <a:lstStyle/>
                  <a:p>
                    <a:endParaRPr lang="en-US"/>
                  </a:p>
                </p:txBody>
              </p:sp>
              <p:sp>
                <p:nvSpPr>
                  <p:cNvPr id="384" name="Oval 95">
                    <a:extLst>
                      <a:ext uri="{FF2B5EF4-FFF2-40B4-BE49-F238E27FC236}">
                        <a16:creationId xmlns:a16="http://schemas.microsoft.com/office/drawing/2014/main" id="{ED13460C-E26B-1A8A-0190-7A83328A16F8}"/>
                      </a:ext>
                    </a:extLst>
                  </p:cNvPr>
                  <p:cNvSpPr>
                    <a:spLocks noChangeArrowheads="1"/>
                  </p:cNvSpPr>
                  <p:nvPr/>
                </p:nvSpPr>
                <p:spPr bwMode="auto">
                  <a:xfrm>
                    <a:off x="1605"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385" name="Oval 96">
                    <a:extLst>
                      <a:ext uri="{FF2B5EF4-FFF2-40B4-BE49-F238E27FC236}">
                        <a16:creationId xmlns:a16="http://schemas.microsoft.com/office/drawing/2014/main" id="{2136B637-8F9B-DF85-6CCF-1C1122CDAF53}"/>
                      </a:ext>
                    </a:extLst>
                  </p:cNvPr>
                  <p:cNvSpPr>
                    <a:spLocks noChangeArrowheads="1"/>
                  </p:cNvSpPr>
                  <p:nvPr/>
                </p:nvSpPr>
                <p:spPr bwMode="auto">
                  <a:xfrm>
                    <a:off x="1642" y="1538"/>
                    <a:ext cx="83" cy="83"/>
                  </a:xfrm>
                  <a:prstGeom prst="ellipse">
                    <a:avLst/>
                  </a:prstGeom>
                  <a:solidFill>
                    <a:srgbClr val="FFFFFF"/>
                  </a:solidFill>
                  <a:ln w="14288">
                    <a:solidFill>
                      <a:srgbClr val="000000"/>
                    </a:solidFill>
                    <a:round/>
                    <a:headEnd/>
                    <a:tailEnd/>
                  </a:ln>
                </p:spPr>
                <p:txBody>
                  <a:bodyPr/>
                  <a:lstStyle/>
                  <a:p>
                    <a:endParaRPr lang="en-US"/>
                  </a:p>
                </p:txBody>
              </p:sp>
              <p:sp>
                <p:nvSpPr>
                  <p:cNvPr id="386" name="Oval 97">
                    <a:extLst>
                      <a:ext uri="{FF2B5EF4-FFF2-40B4-BE49-F238E27FC236}">
                        <a16:creationId xmlns:a16="http://schemas.microsoft.com/office/drawing/2014/main" id="{017A2A1A-4FF1-ACA0-ADA9-86CD99E4AF58}"/>
                      </a:ext>
                    </a:extLst>
                  </p:cNvPr>
                  <p:cNvSpPr>
                    <a:spLocks noChangeArrowheads="1"/>
                  </p:cNvSpPr>
                  <p:nvPr/>
                </p:nvSpPr>
                <p:spPr bwMode="auto">
                  <a:xfrm>
                    <a:off x="1633"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387" name="Oval 98">
                    <a:extLst>
                      <a:ext uri="{FF2B5EF4-FFF2-40B4-BE49-F238E27FC236}">
                        <a16:creationId xmlns:a16="http://schemas.microsoft.com/office/drawing/2014/main" id="{3E1C5DF9-ED9B-C11B-46FA-ED6316FF60EE}"/>
                      </a:ext>
                    </a:extLst>
                  </p:cNvPr>
                  <p:cNvSpPr>
                    <a:spLocks noChangeArrowheads="1"/>
                  </p:cNvSpPr>
                  <p:nvPr/>
                </p:nvSpPr>
                <p:spPr bwMode="auto">
                  <a:xfrm>
                    <a:off x="1587" y="1365"/>
                    <a:ext cx="83" cy="83"/>
                  </a:xfrm>
                  <a:prstGeom prst="ellipse">
                    <a:avLst/>
                  </a:prstGeom>
                  <a:solidFill>
                    <a:srgbClr val="FF0000"/>
                  </a:solidFill>
                  <a:ln w="14288">
                    <a:solidFill>
                      <a:srgbClr val="000000"/>
                    </a:solidFill>
                    <a:round/>
                    <a:headEnd/>
                    <a:tailEnd/>
                  </a:ln>
                </p:spPr>
                <p:txBody>
                  <a:bodyPr/>
                  <a:lstStyle/>
                  <a:p>
                    <a:endParaRPr lang="en-US"/>
                  </a:p>
                </p:txBody>
              </p:sp>
              <p:sp>
                <p:nvSpPr>
                  <p:cNvPr id="388" name="Oval 99">
                    <a:extLst>
                      <a:ext uri="{FF2B5EF4-FFF2-40B4-BE49-F238E27FC236}">
                        <a16:creationId xmlns:a16="http://schemas.microsoft.com/office/drawing/2014/main" id="{CDFA6389-777C-A52A-A2EA-73390D95FE1D}"/>
                      </a:ext>
                    </a:extLst>
                  </p:cNvPr>
                  <p:cNvSpPr>
                    <a:spLocks noChangeArrowheads="1"/>
                  </p:cNvSpPr>
                  <p:nvPr/>
                </p:nvSpPr>
                <p:spPr bwMode="auto">
                  <a:xfrm>
                    <a:off x="1642" y="1411"/>
                    <a:ext cx="83" cy="83"/>
                  </a:xfrm>
                  <a:prstGeom prst="ellipse">
                    <a:avLst/>
                  </a:prstGeom>
                  <a:solidFill>
                    <a:srgbClr val="FF0000"/>
                  </a:solidFill>
                  <a:ln w="14288">
                    <a:solidFill>
                      <a:srgbClr val="000000"/>
                    </a:solidFill>
                    <a:round/>
                    <a:headEnd/>
                    <a:tailEnd/>
                  </a:ln>
                </p:spPr>
                <p:txBody>
                  <a:bodyPr/>
                  <a:lstStyle/>
                  <a:p>
                    <a:endParaRPr lang="en-US"/>
                  </a:p>
                </p:txBody>
              </p:sp>
              <p:sp>
                <p:nvSpPr>
                  <p:cNvPr id="389" name="Oval 100">
                    <a:extLst>
                      <a:ext uri="{FF2B5EF4-FFF2-40B4-BE49-F238E27FC236}">
                        <a16:creationId xmlns:a16="http://schemas.microsoft.com/office/drawing/2014/main" id="{D7784B5E-975F-5C27-5620-1EF5B130527E}"/>
                      </a:ext>
                    </a:extLst>
                  </p:cNvPr>
                  <p:cNvSpPr>
                    <a:spLocks noChangeArrowheads="1"/>
                  </p:cNvSpPr>
                  <p:nvPr/>
                </p:nvSpPr>
                <p:spPr bwMode="auto">
                  <a:xfrm>
                    <a:off x="1760" y="1456"/>
                    <a:ext cx="83" cy="83"/>
                  </a:xfrm>
                  <a:prstGeom prst="ellipse">
                    <a:avLst/>
                  </a:prstGeom>
                  <a:solidFill>
                    <a:srgbClr val="FFFFFF"/>
                  </a:solidFill>
                  <a:ln w="14288">
                    <a:solidFill>
                      <a:srgbClr val="000000"/>
                    </a:solidFill>
                    <a:round/>
                    <a:headEnd/>
                    <a:tailEnd/>
                  </a:ln>
                </p:spPr>
                <p:txBody>
                  <a:bodyPr/>
                  <a:lstStyle/>
                  <a:p>
                    <a:endParaRPr lang="en-US"/>
                  </a:p>
                </p:txBody>
              </p:sp>
              <p:sp>
                <p:nvSpPr>
                  <p:cNvPr id="390" name="Oval 101">
                    <a:extLst>
                      <a:ext uri="{FF2B5EF4-FFF2-40B4-BE49-F238E27FC236}">
                        <a16:creationId xmlns:a16="http://schemas.microsoft.com/office/drawing/2014/main" id="{56B4E673-CEB7-9A21-83A0-5A8BFE38EDAD}"/>
                      </a:ext>
                    </a:extLst>
                  </p:cNvPr>
                  <p:cNvSpPr>
                    <a:spLocks noChangeArrowheads="1"/>
                  </p:cNvSpPr>
                  <p:nvPr/>
                </p:nvSpPr>
                <p:spPr bwMode="auto">
                  <a:xfrm>
                    <a:off x="1724" y="1338"/>
                    <a:ext cx="83" cy="83"/>
                  </a:xfrm>
                  <a:prstGeom prst="ellipse">
                    <a:avLst/>
                  </a:prstGeom>
                  <a:solidFill>
                    <a:srgbClr val="FFFFFF"/>
                  </a:solidFill>
                  <a:ln w="14288">
                    <a:solidFill>
                      <a:srgbClr val="000000"/>
                    </a:solidFill>
                    <a:round/>
                    <a:headEnd/>
                    <a:tailEnd/>
                  </a:ln>
                </p:spPr>
                <p:txBody>
                  <a:bodyPr/>
                  <a:lstStyle/>
                  <a:p>
                    <a:endParaRPr lang="en-US"/>
                  </a:p>
                </p:txBody>
              </p:sp>
              <p:sp>
                <p:nvSpPr>
                  <p:cNvPr id="391" name="Oval 102">
                    <a:extLst>
                      <a:ext uri="{FF2B5EF4-FFF2-40B4-BE49-F238E27FC236}">
                        <a16:creationId xmlns:a16="http://schemas.microsoft.com/office/drawing/2014/main" id="{4193D9E5-9A73-C9D7-3BA3-33E227BC6B61}"/>
                      </a:ext>
                    </a:extLst>
                  </p:cNvPr>
                  <p:cNvSpPr>
                    <a:spLocks noChangeArrowheads="1"/>
                  </p:cNvSpPr>
                  <p:nvPr/>
                </p:nvSpPr>
                <p:spPr bwMode="auto">
                  <a:xfrm>
                    <a:off x="1633" y="1338"/>
                    <a:ext cx="83" cy="83"/>
                  </a:xfrm>
                  <a:prstGeom prst="ellipse">
                    <a:avLst/>
                  </a:prstGeom>
                  <a:solidFill>
                    <a:srgbClr val="FFFFFF"/>
                  </a:solidFill>
                  <a:ln w="14288">
                    <a:solidFill>
                      <a:srgbClr val="000000"/>
                    </a:solidFill>
                    <a:round/>
                    <a:headEnd/>
                    <a:tailEnd/>
                  </a:ln>
                </p:spPr>
                <p:txBody>
                  <a:bodyPr/>
                  <a:lstStyle/>
                  <a:p>
                    <a:endParaRPr lang="en-US"/>
                  </a:p>
                </p:txBody>
              </p:sp>
              <p:sp>
                <p:nvSpPr>
                  <p:cNvPr id="392" name="Oval 103">
                    <a:extLst>
                      <a:ext uri="{FF2B5EF4-FFF2-40B4-BE49-F238E27FC236}">
                        <a16:creationId xmlns:a16="http://schemas.microsoft.com/office/drawing/2014/main" id="{EC4C6958-9C29-0D72-2D8E-783A04F4E5FB}"/>
                      </a:ext>
                    </a:extLst>
                  </p:cNvPr>
                  <p:cNvSpPr>
                    <a:spLocks noChangeArrowheads="1"/>
                  </p:cNvSpPr>
                  <p:nvPr/>
                </p:nvSpPr>
                <p:spPr bwMode="auto">
                  <a:xfrm>
                    <a:off x="1715" y="1502"/>
                    <a:ext cx="83" cy="83"/>
                  </a:xfrm>
                  <a:prstGeom prst="ellipse">
                    <a:avLst/>
                  </a:prstGeom>
                  <a:solidFill>
                    <a:srgbClr val="FF0000"/>
                  </a:solidFill>
                  <a:ln w="14288">
                    <a:solidFill>
                      <a:srgbClr val="000000"/>
                    </a:solidFill>
                    <a:round/>
                    <a:headEnd/>
                    <a:tailEnd/>
                  </a:ln>
                </p:spPr>
                <p:txBody>
                  <a:bodyPr/>
                  <a:lstStyle/>
                  <a:p>
                    <a:endParaRPr lang="en-US"/>
                  </a:p>
                </p:txBody>
              </p:sp>
              <p:sp>
                <p:nvSpPr>
                  <p:cNvPr id="393" name="Oval 104">
                    <a:extLst>
                      <a:ext uri="{FF2B5EF4-FFF2-40B4-BE49-F238E27FC236}">
                        <a16:creationId xmlns:a16="http://schemas.microsoft.com/office/drawing/2014/main" id="{C2D1FEFA-15BB-0DCD-C799-5ABF37805B84}"/>
                      </a:ext>
                    </a:extLst>
                  </p:cNvPr>
                  <p:cNvSpPr>
                    <a:spLocks noChangeArrowheads="1"/>
                  </p:cNvSpPr>
                  <p:nvPr/>
                </p:nvSpPr>
                <p:spPr bwMode="auto">
                  <a:xfrm>
                    <a:off x="1724" y="1429"/>
                    <a:ext cx="83" cy="83"/>
                  </a:xfrm>
                  <a:prstGeom prst="ellipse">
                    <a:avLst/>
                  </a:prstGeom>
                  <a:solidFill>
                    <a:srgbClr val="FF0000"/>
                  </a:solidFill>
                  <a:ln w="14288">
                    <a:solidFill>
                      <a:srgbClr val="000000"/>
                    </a:solidFill>
                    <a:round/>
                    <a:headEnd/>
                    <a:tailEnd/>
                  </a:ln>
                </p:spPr>
                <p:txBody>
                  <a:bodyPr/>
                  <a:lstStyle/>
                  <a:p>
                    <a:endParaRPr lang="en-US"/>
                  </a:p>
                </p:txBody>
              </p:sp>
              <p:sp>
                <p:nvSpPr>
                  <p:cNvPr id="394" name="Oval 105">
                    <a:extLst>
                      <a:ext uri="{FF2B5EF4-FFF2-40B4-BE49-F238E27FC236}">
                        <a16:creationId xmlns:a16="http://schemas.microsoft.com/office/drawing/2014/main" id="{BA828DB7-F956-0920-D72F-0556A70A262D}"/>
                      </a:ext>
                    </a:extLst>
                  </p:cNvPr>
                  <p:cNvSpPr>
                    <a:spLocks noChangeArrowheads="1"/>
                  </p:cNvSpPr>
                  <p:nvPr/>
                </p:nvSpPr>
                <p:spPr bwMode="auto">
                  <a:xfrm>
                    <a:off x="1678" y="1493"/>
                    <a:ext cx="83" cy="83"/>
                  </a:xfrm>
                  <a:prstGeom prst="ellipse">
                    <a:avLst/>
                  </a:prstGeom>
                  <a:solidFill>
                    <a:srgbClr val="FFFFFF"/>
                  </a:solidFill>
                  <a:ln w="14288">
                    <a:solidFill>
                      <a:srgbClr val="000000"/>
                    </a:solidFill>
                    <a:round/>
                    <a:headEnd/>
                    <a:tailEnd/>
                  </a:ln>
                </p:spPr>
                <p:txBody>
                  <a:bodyPr/>
                  <a:lstStyle/>
                  <a:p>
                    <a:endParaRPr lang="en-US"/>
                  </a:p>
                </p:txBody>
              </p:sp>
              <p:sp>
                <p:nvSpPr>
                  <p:cNvPr id="395" name="Oval 106">
                    <a:extLst>
                      <a:ext uri="{FF2B5EF4-FFF2-40B4-BE49-F238E27FC236}">
                        <a16:creationId xmlns:a16="http://schemas.microsoft.com/office/drawing/2014/main" id="{8572A4E4-0BE3-17E1-6751-1DBBB889B9F9}"/>
                      </a:ext>
                    </a:extLst>
                  </p:cNvPr>
                  <p:cNvSpPr>
                    <a:spLocks noChangeArrowheads="1"/>
                  </p:cNvSpPr>
                  <p:nvPr/>
                </p:nvSpPr>
                <p:spPr bwMode="auto">
                  <a:xfrm>
                    <a:off x="1687" y="1411"/>
                    <a:ext cx="83" cy="83"/>
                  </a:xfrm>
                  <a:prstGeom prst="ellipse">
                    <a:avLst/>
                  </a:prstGeom>
                  <a:solidFill>
                    <a:srgbClr val="FFFFFF"/>
                  </a:solidFill>
                  <a:ln w="14288">
                    <a:solidFill>
                      <a:srgbClr val="000000"/>
                    </a:solidFill>
                    <a:round/>
                    <a:headEnd/>
                    <a:tailEnd/>
                  </a:ln>
                </p:spPr>
                <p:txBody>
                  <a:bodyPr/>
                  <a:lstStyle/>
                  <a:p>
                    <a:endParaRPr lang="en-US"/>
                  </a:p>
                </p:txBody>
              </p:sp>
            </p:grpSp>
            <p:sp>
              <p:nvSpPr>
                <p:cNvPr id="347" name="Rectangle 107">
                  <a:extLst>
                    <a:ext uri="{FF2B5EF4-FFF2-40B4-BE49-F238E27FC236}">
                      <a16:creationId xmlns:a16="http://schemas.microsoft.com/office/drawing/2014/main" id="{2B75818A-7DF0-5E10-77A4-EE76B7271EA2}"/>
                    </a:ext>
                  </a:extLst>
                </p:cNvPr>
                <p:cNvSpPr>
                  <a:spLocks noChangeArrowheads="1"/>
                </p:cNvSpPr>
                <p:nvPr/>
              </p:nvSpPr>
              <p:spPr bwMode="auto">
                <a:xfrm>
                  <a:off x="1583" y="1134"/>
                  <a:ext cx="304"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rPr>
                    <a:t>U-234</a:t>
                  </a:r>
                  <a:endParaRPr lang="en-US" sz="1800" b="0">
                    <a:latin typeface="Helvetica" pitchFamily="34" charset="0"/>
                  </a:endParaRPr>
                </a:p>
              </p:txBody>
            </p:sp>
            <p:grpSp>
              <p:nvGrpSpPr>
                <p:cNvPr id="348" name="Group 108">
                  <a:extLst>
                    <a:ext uri="{FF2B5EF4-FFF2-40B4-BE49-F238E27FC236}">
                      <a16:creationId xmlns:a16="http://schemas.microsoft.com/office/drawing/2014/main" id="{6F6280FB-D176-D05B-E078-F6A63F01E6E6}"/>
                    </a:ext>
                  </a:extLst>
                </p:cNvPr>
                <p:cNvGrpSpPr>
                  <a:grpSpLocks/>
                </p:cNvGrpSpPr>
                <p:nvPr/>
              </p:nvGrpSpPr>
              <p:grpSpPr bwMode="auto">
                <a:xfrm>
                  <a:off x="1692" y="1926"/>
                  <a:ext cx="64" cy="200"/>
                  <a:chOff x="1692" y="1926"/>
                  <a:chExt cx="64" cy="200"/>
                </a:xfrm>
              </p:grpSpPr>
              <p:sp>
                <p:nvSpPr>
                  <p:cNvPr id="351" name="Freeform 109">
                    <a:extLst>
                      <a:ext uri="{FF2B5EF4-FFF2-40B4-BE49-F238E27FC236}">
                        <a16:creationId xmlns:a16="http://schemas.microsoft.com/office/drawing/2014/main" id="{9BEC4DF3-BBF7-DB77-A7E9-E8DCCB84E616}"/>
                      </a:ext>
                    </a:extLst>
                  </p:cNvPr>
                  <p:cNvSpPr>
                    <a:spLocks/>
                  </p:cNvSpPr>
                  <p:nvPr/>
                </p:nvSpPr>
                <p:spPr bwMode="auto">
                  <a:xfrm>
                    <a:off x="1692" y="1999"/>
                    <a:ext cx="64" cy="127"/>
                  </a:xfrm>
                  <a:custGeom>
                    <a:avLst/>
                    <a:gdLst>
                      <a:gd name="T0" fmla="*/ 37 w 64"/>
                      <a:gd name="T1" fmla="*/ 127 h 127"/>
                      <a:gd name="T2" fmla="*/ 0 w 64"/>
                      <a:gd name="T3" fmla="*/ 0 h 127"/>
                      <a:gd name="T4" fmla="*/ 37 w 64"/>
                      <a:gd name="T5" fmla="*/ 0 h 127"/>
                      <a:gd name="T6" fmla="*/ 64 w 64"/>
                      <a:gd name="T7" fmla="*/ 0 h 127"/>
                      <a:gd name="T8" fmla="*/ 37 w 64"/>
                      <a:gd name="T9" fmla="*/ 127 h 127"/>
                      <a:gd name="T10" fmla="*/ 0 60000 65536"/>
                      <a:gd name="T11" fmla="*/ 0 60000 65536"/>
                      <a:gd name="T12" fmla="*/ 0 60000 65536"/>
                      <a:gd name="T13" fmla="*/ 0 60000 65536"/>
                      <a:gd name="T14" fmla="*/ 0 60000 65536"/>
                      <a:gd name="T15" fmla="*/ 0 w 64"/>
                      <a:gd name="T16" fmla="*/ 0 h 127"/>
                      <a:gd name="T17" fmla="*/ 64 w 64"/>
                      <a:gd name="T18" fmla="*/ 127 h 127"/>
                    </a:gdLst>
                    <a:ahLst/>
                    <a:cxnLst>
                      <a:cxn ang="T10">
                        <a:pos x="T0" y="T1"/>
                      </a:cxn>
                      <a:cxn ang="T11">
                        <a:pos x="T2" y="T3"/>
                      </a:cxn>
                      <a:cxn ang="T12">
                        <a:pos x="T4" y="T5"/>
                      </a:cxn>
                      <a:cxn ang="T13">
                        <a:pos x="T6" y="T7"/>
                      </a:cxn>
                      <a:cxn ang="T14">
                        <a:pos x="T8" y="T9"/>
                      </a:cxn>
                    </a:cxnLst>
                    <a:rect l="T15" t="T16" r="T17" b="T18"/>
                    <a:pathLst>
                      <a:path w="64" h="127">
                        <a:moveTo>
                          <a:pt x="37" y="127"/>
                        </a:moveTo>
                        <a:lnTo>
                          <a:pt x="0" y="0"/>
                        </a:lnTo>
                        <a:lnTo>
                          <a:pt x="37" y="0"/>
                        </a:lnTo>
                        <a:lnTo>
                          <a:pt x="64" y="0"/>
                        </a:lnTo>
                        <a:lnTo>
                          <a:pt x="37" y="127"/>
                        </a:lnTo>
                        <a:close/>
                      </a:path>
                    </a:pathLst>
                  </a:custGeom>
                  <a:solidFill>
                    <a:srgbClr val="000000"/>
                  </a:solidFill>
                  <a:ln w="9525">
                    <a:noFill/>
                    <a:round/>
                    <a:headEnd/>
                    <a:tailEnd/>
                  </a:ln>
                </p:spPr>
                <p:txBody>
                  <a:bodyPr/>
                  <a:lstStyle/>
                  <a:p>
                    <a:endParaRPr lang="en-US"/>
                  </a:p>
                </p:txBody>
              </p:sp>
              <p:sp>
                <p:nvSpPr>
                  <p:cNvPr id="352" name="Line 110">
                    <a:extLst>
                      <a:ext uri="{FF2B5EF4-FFF2-40B4-BE49-F238E27FC236}">
                        <a16:creationId xmlns:a16="http://schemas.microsoft.com/office/drawing/2014/main" id="{D50602AA-9F7C-12BB-E9E1-0566C084EDA9}"/>
                      </a:ext>
                    </a:extLst>
                  </p:cNvPr>
                  <p:cNvSpPr>
                    <a:spLocks noChangeShapeType="1"/>
                  </p:cNvSpPr>
                  <p:nvPr/>
                </p:nvSpPr>
                <p:spPr bwMode="auto">
                  <a:xfrm>
                    <a:off x="1729" y="1926"/>
                    <a:ext cx="0" cy="73"/>
                  </a:xfrm>
                  <a:prstGeom prst="line">
                    <a:avLst/>
                  </a:prstGeom>
                  <a:noFill/>
                  <a:ln w="14288">
                    <a:solidFill>
                      <a:srgbClr val="000000"/>
                    </a:solidFill>
                    <a:round/>
                    <a:headEnd/>
                    <a:tailEnd/>
                  </a:ln>
                </p:spPr>
                <p:txBody>
                  <a:bodyPr/>
                  <a:lstStyle/>
                  <a:p>
                    <a:endParaRPr lang="en-US"/>
                  </a:p>
                </p:txBody>
              </p:sp>
            </p:grpSp>
            <p:sp>
              <p:nvSpPr>
                <p:cNvPr id="349" name="Rectangle 111">
                  <a:extLst>
                    <a:ext uri="{FF2B5EF4-FFF2-40B4-BE49-F238E27FC236}">
                      <a16:creationId xmlns:a16="http://schemas.microsoft.com/office/drawing/2014/main" id="{EA30BAF9-E39A-4BC8-EEB0-518069A8569F}"/>
                    </a:ext>
                  </a:extLst>
                </p:cNvPr>
                <p:cNvSpPr>
                  <a:spLocks noChangeArrowheads="1"/>
                </p:cNvSpPr>
                <p:nvPr/>
              </p:nvSpPr>
              <p:spPr bwMode="auto">
                <a:xfrm>
                  <a:off x="1874" y="2117"/>
                  <a:ext cx="71"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latin typeface="Symbol" pitchFamily="18" charset="2"/>
                    </a:rPr>
                    <a:t>a</a:t>
                  </a:r>
                  <a:endParaRPr lang="en-US" sz="1800" b="0">
                    <a:latin typeface="Helvetica" pitchFamily="34" charset="0"/>
                  </a:endParaRPr>
                </a:p>
              </p:txBody>
            </p:sp>
            <p:sp>
              <p:nvSpPr>
                <p:cNvPr id="350" name="Rectangle 112">
                  <a:extLst>
                    <a:ext uri="{FF2B5EF4-FFF2-40B4-BE49-F238E27FC236}">
                      <a16:creationId xmlns:a16="http://schemas.microsoft.com/office/drawing/2014/main" id="{9D2B8462-2BFF-95B6-5B66-04FF29471544}"/>
                    </a:ext>
                  </a:extLst>
                </p:cNvPr>
                <p:cNvSpPr>
                  <a:spLocks noChangeArrowheads="1"/>
                </p:cNvSpPr>
                <p:nvPr/>
              </p:nvSpPr>
              <p:spPr bwMode="auto">
                <a:xfrm>
                  <a:off x="1938" y="2117"/>
                  <a:ext cx="347" cy="134"/>
                </a:xfrm>
                <a:prstGeom prst="rect">
                  <a:avLst/>
                </a:prstGeom>
                <a:noFill/>
                <a:ln w="9525">
                  <a:noFill/>
                  <a:miter lim="800000"/>
                  <a:headEnd/>
                  <a:tailEnd/>
                </a:ln>
              </p:spPr>
              <p:txBody>
                <a:bodyPr wrap="none" lIns="0" tIns="0" rIns="0" bIns="0">
                  <a:spAutoFit/>
                </a:bodyPr>
                <a:lstStyle/>
                <a:p>
                  <a:pPr eaLnBrk="1" hangingPunct="1">
                    <a:spcBef>
                      <a:spcPct val="20000"/>
                    </a:spcBef>
                    <a:buClr>
                      <a:srgbClr val="333399"/>
                    </a:buClr>
                  </a:pPr>
                  <a:r>
                    <a:rPr lang="en-US" sz="1400" b="0">
                      <a:solidFill>
                        <a:srgbClr val="000000"/>
                      </a:solidFill>
                    </a:rPr>
                    <a:t> (He-4)</a:t>
                  </a:r>
                  <a:endParaRPr lang="en-US" sz="1800" b="0">
                    <a:latin typeface="Helvetica" pitchFamily="34" charset="0"/>
                  </a:endParaRPr>
                </a:p>
              </p:txBody>
            </p:sp>
          </p:grpSp>
        </p:grpSp>
        <p:grpSp>
          <p:nvGrpSpPr>
            <p:cNvPr id="443" name="Group 439">
              <a:extLst>
                <a:ext uri="{FF2B5EF4-FFF2-40B4-BE49-F238E27FC236}">
                  <a16:creationId xmlns:a16="http://schemas.microsoft.com/office/drawing/2014/main" id="{0025B197-8A95-0D02-FC95-A4B3AC10524A}"/>
                </a:ext>
              </a:extLst>
            </p:cNvPr>
            <p:cNvGrpSpPr>
              <a:grpSpLocks/>
            </p:cNvGrpSpPr>
            <p:nvPr/>
          </p:nvGrpSpPr>
          <p:grpSpPr bwMode="auto">
            <a:xfrm>
              <a:off x="6401186" y="571038"/>
              <a:ext cx="3857625" cy="2400300"/>
              <a:chOff x="3005" y="653"/>
              <a:chExt cx="2430" cy="1512"/>
            </a:xfrm>
          </p:grpSpPr>
          <p:sp>
            <p:nvSpPr>
              <p:cNvPr id="444" name="Rectangle 116">
                <a:extLst>
                  <a:ext uri="{FF2B5EF4-FFF2-40B4-BE49-F238E27FC236}">
                    <a16:creationId xmlns:a16="http://schemas.microsoft.com/office/drawing/2014/main" id="{CE95C5D9-E6D9-EC56-8C15-09D6E0CC3AE5}"/>
                  </a:ext>
                </a:extLst>
              </p:cNvPr>
              <p:cNvSpPr>
                <a:spLocks noChangeArrowheads="1"/>
              </p:cNvSpPr>
              <p:nvPr/>
            </p:nvSpPr>
            <p:spPr bwMode="auto">
              <a:xfrm>
                <a:off x="3005" y="653"/>
                <a:ext cx="2430" cy="1512"/>
              </a:xfrm>
              <a:prstGeom prst="rect">
                <a:avLst/>
              </a:prstGeom>
              <a:solidFill>
                <a:schemeClr val="bg1"/>
              </a:solidFill>
              <a:ln w="9525">
                <a:noFill/>
                <a:miter lim="800000"/>
                <a:headEnd/>
                <a:tailEnd/>
              </a:ln>
            </p:spPr>
            <p:txBody>
              <a:bodyPr wrap="none" anchor="ctr">
                <a:spAutoFit/>
              </a:bodyPr>
              <a:lstStyle/>
              <a:p>
                <a:endParaRPr lang="en-US"/>
              </a:p>
            </p:txBody>
          </p:sp>
          <p:grpSp>
            <p:nvGrpSpPr>
              <p:cNvPr id="445" name="Group 222">
                <a:extLst>
                  <a:ext uri="{FF2B5EF4-FFF2-40B4-BE49-F238E27FC236}">
                    <a16:creationId xmlns:a16="http://schemas.microsoft.com/office/drawing/2014/main" id="{FD6755FE-2A4B-7CA5-F5AD-8E4CF6E141A5}"/>
                  </a:ext>
                </a:extLst>
              </p:cNvPr>
              <p:cNvGrpSpPr>
                <a:grpSpLocks/>
              </p:cNvGrpSpPr>
              <p:nvPr/>
            </p:nvGrpSpPr>
            <p:grpSpPr bwMode="auto">
              <a:xfrm>
                <a:off x="3024" y="702"/>
                <a:ext cx="2287" cy="1335"/>
                <a:chOff x="3024" y="946"/>
                <a:chExt cx="2287" cy="1335"/>
              </a:xfrm>
            </p:grpSpPr>
            <p:sp>
              <p:nvSpPr>
                <p:cNvPr id="446" name="Oval 223">
                  <a:extLst>
                    <a:ext uri="{FF2B5EF4-FFF2-40B4-BE49-F238E27FC236}">
                      <a16:creationId xmlns:a16="http://schemas.microsoft.com/office/drawing/2014/main" id="{547DF39A-54FA-4FCA-0A64-C0A3D7DA6938}"/>
                    </a:ext>
                  </a:extLst>
                </p:cNvPr>
                <p:cNvSpPr>
                  <a:spLocks noChangeArrowheads="1"/>
                </p:cNvSpPr>
                <p:nvPr/>
              </p:nvSpPr>
              <p:spPr bwMode="auto">
                <a:xfrm>
                  <a:off x="3524" y="1542"/>
                  <a:ext cx="63" cy="63"/>
                </a:xfrm>
                <a:prstGeom prst="ellipse">
                  <a:avLst/>
                </a:prstGeom>
                <a:solidFill>
                  <a:srgbClr val="FF0000"/>
                </a:solidFill>
                <a:ln w="11113">
                  <a:solidFill>
                    <a:srgbClr val="000000"/>
                  </a:solidFill>
                  <a:round/>
                  <a:headEnd/>
                  <a:tailEnd/>
                </a:ln>
              </p:spPr>
              <p:txBody>
                <a:bodyPr/>
                <a:lstStyle/>
                <a:p>
                  <a:endParaRPr lang="en-US"/>
                </a:p>
              </p:txBody>
            </p:sp>
            <p:sp>
              <p:nvSpPr>
                <p:cNvPr id="447" name="Oval 224">
                  <a:extLst>
                    <a:ext uri="{FF2B5EF4-FFF2-40B4-BE49-F238E27FC236}">
                      <a16:creationId xmlns:a16="http://schemas.microsoft.com/office/drawing/2014/main" id="{9E4F5D08-3145-11F1-1632-D0CCF8C3A097}"/>
                    </a:ext>
                  </a:extLst>
                </p:cNvPr>
                <p:cNvSpPr>
                  <a:spLocks noChangeArrowheads="1"/>
                </p:cNvSpPr>
                <p:nvPr/>
              </p:nvSpPr>
              <p:spPr bwMode="auto">
                <a:xfrm>
                  <a:off x="3496" y="1577"/>
                  <a:ext cx="63" cy="63"/>
                </a:xfrm>
                <a:prstGeom prst="ellipse">
                  <a:avLst/>
                </a:prstGeom>
                <a:solidFill>
                  <a:srgbClr val="FFFFFF"/>
                </a:solidFill>
                <a:ln w="11113">
                  <a:solidFill>
                    <a:srgbClr val="000000"/>
                  </a:solidFill>
                  <a:round/>
                  <a:headEnd/>
                  <a:tailEnd/>
                </a:ln>
              </p:spPr>
              <p:txBody>
                <a:bodyPr/>
                <a:lstStyle/>
                <a:p>
                  <a:endParaRPr lang="en-US"/>
                </a:p>
              </p:txBody>
            </p:sp>
            <p:sp>
              <p:nvSpPr>
                <p:cNvPr id="448" name="Oval 225">
                  <a:extLst>
                    <a:ext uri="{FF2B5EF4-FFF2-40B4-BE49-F238E27FC236}">
                      <a16:creationId xmlns:a16="http://schemas.microsoft.com/office/drawing/2014/main" id="{2C08D3A2-DE2F-3243-2892-AE0A224A483A}"/>
                    </a:ext>
                  </a:extLst>
                </p:cNvPr>
                <p:cNvSpPr>
                  <a:spLocks noChangeArrowheads="1"/>
                </p:cNvSpPr>
                <p:nvPr/>
              </p:nvSpPr>
              <p:spPr bwMode="auto">
                <a:xfrm>
                  <a:off x="3482" y="1618"/>
                  <a:ext cx="63" cy="63"/>
                </a:xfrm>
                <a:prstGeom prst="ellipse">
                  <a:avLst/>
                </a:prstGeom>
                <a:solidFill>
                  <a:srgbClr val="FF0000"/>
                </a:solidFill>
                <a:ln w="11113">
                  <a:solidFill>
                    <a:srgbClr val="000000"/>
                  </a:solidFill>
                  <a:round/>
                  <a:headEnd/>
                  <a:tailEnd/>
                </a:ln>
              </p:spPr>
              <p:txBody>
                <a:bodyPr/>
                <a:lstStyle/>
                <a:p>
                  <a:endParaRPr lang="en-US"/>
                </a:p>
              </p:txBody>
            </p:sp>
            <p:sp>
              <p:nvSpPr>
                <p:cNvPr id="449" name="Oval 226">
                  <a:extLst>
                    <a:ext uri="{FF2B5EF4-FFF2-40B4-BE49-F238E27FC236}">
                      <a16:creationId xmlns:a16="http://schemas.microsoft.com/office/drawing/2014/main" id="{83B096E9-4E8B-59CC-0457-1A20F22C0B50}"/>
                    </a:ext>
                  </a:extLst>
                </p:cNvPr>
                <p:cNvSpPr>
                  <a:spLocks noChangeArrowheads="1"/>
                </p:cNvSpPr>
                <p:nvPr/>
              </p:nvSpPr>
              <p:spPr bwMode="auto">
                <a:xfrm>
                  <a:off x="3489" y="1667"/>
                  <a:ext cx="63" cy="63"/>
                </a:xfrm>
                <a:prstGeom prst="ellipse">
                  <a:avLst/>
                </a:prstGeom>
                <a:solidFill>
                  <a:srgbClr val="FFFFFF"/>
                </a:solidFill>
                <a:ln w="11113">
                  <a:solidFill>
                    <a:srgbClr val="000000"/>
                  </a:solidFill>
                  <a:round/>
                  <a:headEnd/>
                  <a:tailEnd/>
                </a:ln>
              </p:spPr>
              <p:txBody>
                <a:bodyPr/>
                <a:lstStyle/>
                <a:p>
                  <a:endParaRPr lang="en-US"/>
                </a:p>
              </p:txBody>
            </p:sp>
            <p:sp>
              <p:nvSpPr>
                <p:cNvPr id="450" name="Oval 227">
                  <a:extLst>
                    <a:ext uri="{FF2B5EF4-FFF2-40B4-BE49-F238E27FC236}">
                      <a16:creationId xmlns:a16="http://schemas.microsoft.com/office/drawing/2014/main" id="{9A47854D-C2EB-ACA5-5A33-D7291DCE8B61}"/>
                    </a:ext>
                  </a:extLst>
                </p:cNvPr>
                <p:cNvSpPr>
                  <a:spLocks noChangeArrowheads="1"/>
                </p:cNvSpPr>
                <p:nvPr/>
              </p:nvSpPr>
              <p:spPr bwMode="auto">
                <a:xfrm>
                  <a:off x="3510" y="1708"/>
                  <a:ext cx="63" cy="63"/>
                </a:xfrm>
                <a:prstGeom prst="ellipse">
                  <a:avLst/>
                </a:prstGeom>
                <a:solidFill>
                  <a:srgbClr val="FF0000"/>
                </a:solidFill>
                <a:ln w="11113">
                  <a:solidFill>
                    <a:srgbClr val="000000"/>
                  </a:solidFill>
                  <a:round/>
                  <a:headEnd/>
                  <a:tailEnd/>
                </a:ln>
              </p:spPr>
              <p:txBody>
                <a:bodyPr/>
                <a:lstStyle/>
                <a:p>
                  <a:endParaRPr lang="en-US"/>
                </a:p>
              </p:txBody>
            </p:sp>
            <p:sp>
              <p:nvSpPr>
                <p:cNvPr id="451" name="Oval 228">
                  <a:extLst>
                    <a:ext uri="{FF2B5EF4-FFF2-40B4-BE49-F238E27FC236}">
                      <a16:creationId xmlns:a16="http://schemas.microsoft.com/office/drawing/2014/main" id="{C705AAE2-28C3-0A77-89DF-04414EE33497}"/>
                    </a:ext>
                  </a:extLst>
                </p:cNvPr>
                <p:cNvSpPr>
                  <a:spLocks noChangeArrowheads="1"/>
                </p:cNvSpPr>
                <p:nvPr/>
              </p:nvSpPr>
              <p:spPr bwMode="auto">
                <a:xfrm>
                  <a:off x="3551" y="1729"/>
                  <a:ext cx="63" cy="63"/>
                </a:xfrm>
                <a:prstGeom prst="ellipse">
                  <a:avLst/>
                </a:prstGeom>
                <a:solidFill>
                  <a:srgbClr val="FFFFFF"/>
                </a:solidFill>
                <a:ln w="11113">
                  <a:solidFill>
                    <a:srgbClr val="000000"/>
                  </a:solidFill>
                  <a:round/>
                  <a:headEnd/>
                  <a:tailEnd/>
                </a:ln>
              </p:spPr>
              <p:txBody>
                <a:bodyPr/>
                <a:lstStyle/>
                <a:p>
                  <a:endParaRPr lang="en-US"/>
                </a:p>
              </p:txBody>
            </p:sp>
            <p:sp>
              <p:nvSpPr>
                <p:cNvPr id="452" name="Oval 229">
                  <a:extLst>
                    <a:ext uri="{FF2B5EF4-FFF2-40B4-BE49-F238E27FC236}">
                      <a16:creationId xmlns:a16="http://schemas.microsoft.com/office/drawing/2014/main" id="{E1491BF8-68CC-0F19-08FA-FD5753FF1C7B}"/>
                    </a:ext>
                  </a:extLst>
                </p:cNvPr>
                <p:cNvSpPr>
                  <a:spLocks noChangeArrowheads="1"/>
                </p:cNvSpPr>
                <p:nvPr/>
              </p:nvSpPr>
              <p:spPr bwMode="auto">
                <a:xfrm>
                  <a:off x="3599" y="1736"/>
                  <a:ext cx="63" cy="63"/>
                </a:xfrm>
                <a:prstGeom prst="ellipse">
                  <a:avLst/>
                </a:prstGeom>
                <a:solidFill>
                  <a:srgbClr val="FFFFFF"/>
                </a:solidFill>
                <a:ln w="11113">
                  <a:solidFill>
                    <a:srgbClr val="000000"/>
                  </a:solidFill>
                  <a:round/>
                  <a:headEnd/>
                  <a:tailEnd/>
                </a:ln>
              </p:spPr>
              <p:txBody>
                <a:bodyPr/>
                <a:lstStyle/>
                <a:p>
                  <a:endParaRPr lang="en-US"/>
                </a:p>
              </p:txBody>
            </p:sp>
            <p:sp>
              <p:nvSpPr>
                <p:cNvPr id="453" name="Oval 230">
                  <a:extLst>
                    <a:ext uri="{FF2B5EF4-FFF2-40B4-BE49-F238E27FC236}">
                      <a16:creationId xmlns:a16="http://schemas.microsoft.com/office/drawing/2014/main" id="{7B661E77-E1A2-9A65-8D7C-08114E78377D}"/>
                    </a:ext>
                  </a:extLst>
                </p:cNvPr>
                <p:cNvSpPr>
                  <a:spLocks noChangeArrowheads="1"/>
                </p:cNvSpPr>
                <p:nvPr/>
              </p:nvSpPr>
              <p:spPr bwMode="auto">
                <a:xfrm>
                  <a:off x="3648" y="1722"/>
                  <a:ext cx="63" cy="63"/>
                </a:xfrm>
                <a:prstGeom prst="ellipse">
                  <a:avLst/>
                </a:prstGeom>
                <a:solidFill>
                  <a:srgbClr val="FF0000"/>
                </a:solidFill>
                <a:ln w="11113">
                  <a:solidFill>
                    <a:srgbClr val="000000"/>
                  </a:solidFill>
                  <a:round/>
                  <a:headEnd/>
                  <a:tailEnd/>
                </a:ln>
              </p:spPr>
              <p:txBody>
                <a:bodyPr/>
                <a:lstStyle/>
                <a:p>
                  <a:endParaRPr lang="en-US"/>
                </a:p>
              </p:txBody>
            </p:sp>
            <p:sp>
              <p:nvSpPr>
                <p:cNvPr id="454" name="Oval 231">
                  <a:extLst>
                    <a:ext uri="{FF2B5EF4-FFF2-40B4-BE49-F238E27FC236}">
                      <a16:creationId xmlns:a16="http://schemas.microsoft.com/office/drawing/2014/main" id="{F308B6F8-BE53-F818-A525-694D5A31D247}"/>
                    </a:ext>
                  </a:extLst>
                </p:cNvPr>
                <p:cNvSpPr>
                  <a:spLocks noChangeArrowheads="1"/>
                </p:cNvSpPr>
                <p:nvPr/>
              </p:nvSpPr>
              <p:spPr bwMode="auto">
                <a:xfrm>
                  <a:off x="3682" y="1694"/>
                  <a:ext cx="63" cy="63"/>
                </a:xfrm>
                <a:prstGeom prst="ellipse">
                  <a:avLst/>
                </a:prstGeom>
                <a:solidFill>
                  <a:srgbClr val="FFFFFF"/>
                </a:solidFill>
                <a:ln w="11113">
                  <a:solidFill>
                    <a:srgbClr val="000000"/>
                  </a:solidFill>
                  <a:round/>
                  <a:headEnd/>
                  <a:tailEnd/>
                </a:ln>
              </p:spPr>
              <p:txBody>
                <a:bodyPr/>
                <a:lstStyle/>
                <a:p>
                  <a:endParaRPr lang="en-US"/>
                </a:p>
              </p:txBody>
            </p:sp>
            <p:sp>
              <p:nvSpPr>
                <p:cNvPr id="455" name="Oval 232">
                  <a:extLst>
                    <a:ext uri="{FF2B5EF4-FFF2-40B4-BE49-F238E27FC236}">
                      <a16:creationId xmlns:a16="http://schemas.microsoft.com/office/drawing/2014/main" id="{C23DEADF-3DA7-34C7-F50B-78C4DCD1EF83}"/>
                    </a:ext>
                  </a:extLst>
                </p:cNvPr>
                <p:cNvSpPr>
                  <a:spLocks noChangeArrowheads="1"/>
                </p:cNvSpPr>
                <p:nvPr/>
              </p:nvSpPr>
              <p:spPr bwMode="auto">
                <a:xfrm>
                  <a:off x="3703" y="1646"/>
                  <a:ext cx="63" cy="63"/>
                </a:xfrm>
                <a:prstGeom prst="ellipse">
                  <a:avLst/>
                </a:prstGeom>
                <a:solidFill>
                  <a:srgbClr val="FFFFFF"/>
                </a:solidFill>
                <a:ln w="11113">
                  <a:solidFill>
                    <a:srgbClr val="000000"/>
                  </a:solidFill>
                  <a:round/>
                  <a:headEnd/>
                  <a:tailEnd/>
                </a:ln>
              </p:spPr>
              <p:txBody>
                <a:bodyPr/>
                <a:lstStyle/>
                <a:p>
                  <a:endParaRPr lang="en-US"/>
                </a:p>
              </p:txBody>
            </p:sp>
            <p:sp>
              <p:nvSpPr>
                <p:cNvPr id="456" name="Oval 233">
                  <a:extLst>
                    <a:ext uri="{FF2B5EF4-FFF2-40B4-BE49-F238E27FC236}">
                      <a16:creationId xmlns:a16="http://schemas.microsoft.com/office/drawing/2014/main" id="{A92F3BFB-ACBB-B173-A01D-46CC32FE4E27}"/>
                    </a:ext>
                  </a:extLst>
                </p:cNvPr>
                <p:cNvSpPr>
                  <a:spLocks noChangeArrowheads="1"/>
                </p:cNvSpPr>
                <p:nvPr/>
              </p:nvSpPr>
              <p:spPr bwMode="auto">
                <a:xfrm>
                  <a:off x="3696" y="1591"/>
                  <a:ext cx="63" cy="63"/>
                </a:xfrm>
                <a:prstGeom prst="ellipse">
                  <a:avLst/>
                </a:prstGeom>
                <a:solidFill>
                  <a:srgbClr val="FFFFFF"/>
                </a:solidFill>
                <a:ln w="11113">
                  <a:solidFill>
                    <a:srgbClr val="000000"/>
                  </a:solidFill>
                  <a:round/>
                  <a:headEnd/>
                  <a:tailEnd/>
                </a:ln>
              </p:spPr>
              <p:txBody>
                <a:bodyPr/>
                <a:lstStyle/>
                <a:p>
                  <a:endParaRPr lang="en-US"/>
                </a:p>
              </p:txBody>
            </p:sp>
            <p:sp>
              <p:nvSpPr>
                <p:cNvPr id="457" name="Oval 234">
                  <a:extLst>
                    <a:ext uri="{FF2B5EF4-FFF2-40B4-BE49-F238E27FC236}">
                      <a16:creationId xmlns:a16="http://schemas.microsoft.com/office/drawing/2014/main" id="{F95EA8AE-89E3-23B6-24FA-E2D2D741E1D3}"/>
                    </a:ext>
                  </a:extLst>
                </p:cNvPr>
                <p:cNvSpPr>
                  <a:spLocks noChangeArrowheads="1"/>
                </p:cNvSpPr>
                <p:nvPr/>
              </p:nvSpPr>
              <p:spPr bwMode="auto">
                <a:xfrm>
                  <a:off x="3675" y="1549"/>
                  <a:ext cx="63" cy="63"/>
                </a:xfrm>
                <a:prstGeom prst="ellipse">
                  <a:avLst/>
                </a:prstGeom>
                <a:solidFill>
                  <a:srgbClr val="FFFFFF"/>
                </a:solidFill>
                <a:ln w="11113">
                  <a:solidFill>
                    <a:srgbClr val="000000"/>
                  </a:solidFill>
                  <a:round/>
                  <a:headEnd/>
                  <a:tailEnd/>
                </a:ln>
              </p:spPr>
              <p:txBody>
                <a:bodyPr/>
                <a:lstStyle/>
                <a:p>
                  <a:endParaRPr lang="en-US"/>
                </a:p>
              </p:txBody>
            </p:sp>
            <p:sp>
              <p:nvSpPr>
                <p:cNvPr id="458" name="Oval 235">
                  <a:extLst>
                    <a:ext uri="{FF2B5EF4-FFF2-40B4-BE49-F238E27FC236}">
                      <a16:creationId xmlns:a16="http://schemas.microsoft.com/office/drawing/2014/main" id="{1ABBE210-2240-E634-4810-E0452B10949A}"/>
                    </a:ext>
                  </a:extLst>
                </p:cNvPr>
                <p:cNvSpPr>
                  <a:spLocks noChangeArrowheads="1"/>
                </p:cNvSpPr>
                <p:nvPr/>
              </p:nvSpPr>
              <p:spPr bwMode="auto">
                <a:xfrm>
                  <a:off x="3634" y="1529"/>
                  <a:ext cx="63" cy="63"/>
                </a:xfrm>
                <a:prstGeom prst="ellipse">
                  <a:avLst/>
                </a:prstGeom>
                <a:solidFill>
                  <a:srgbClr val="FF0000"/>
                </a:solidFill>
                <a:ln w="11113">
                  <a:solidFill>
                    <a:srgbClr val="000000"/>
                  </a:solidFill>
                  <a:round/>
                  <a:headEnd/>
                  <a:tailEnd/>
                </a:ln>
              </p:spPr>
              <p:txBody>
                <a:bodyPr/>
                <a:lstStyle/>
                <a:p>
                  <a:endParaRPr lang="en-US"/>
                </a:p>
              </p:txBody>
            </p:sp>
            <p:sp>
              <p:nvSpPr>
                <p:cNvPr id="459" name="Oval 236">
                  <a:extLst>
                    <a:ext uri="{FF2B5EF4-FFF2-40B4-BE49-F238E27FC236}">
                      <a16:creationId xmlns:a16="http://schemas.microsoft.com/office/drawing/2014/main" id="{441F16E7-3784-B990-14F4-C13C1EA9B833}"/>
                    </a:ext>
                  </a:extLst>
                </p:cNvPr>
                <p:cNvSpPr>
                  <a:spLocks noChangeArrowheads="1"/>
                </p:cNvSpPr>
                <p:nvPr/>
              </p:nvSpPr>
              <p:spPr bwMode="auto">
                <a:xfrm>
                  <a:off x="3593" y="1522"/>
                  <a:ext cx="63" cy="63"/>
                </a:xfrm>
                <a:prstGeom prst="ellipse">
                  <a:avLst/>
                </a:prstGeom>
                <a:solidFill>
                  <a:srgbClr val="FFFFFF"/>
                </a:solidFill>
                <a:ln w="11113">
                  <a:solidFill>
                    <a:srgbClr val="000000"/>
                  </a:solidFill>
                  <a:round/>
                  <a:headEnd/>
                  <a:tailEnd/>
                </a:ln>
              </p:spPr>
              <p:txBody>
                <a:bodyPr/>
                <a:lstStyle/>
                <a:p>
                  <a:endParaRPr lang="en-US"/>
                </a:p>
              </p:txBody>
            </p:sp>
            <p:sp>
              <p:nvSpPr>
                <p:cNvPr id="460" name="Oval 237">
                  <a:extLst>
                    <a:ext uri="{FF2B5EF4-FFF2-40B4-BE49-F238E27FC236}">
                      <a16:creationId xmlns:a16="http://schemas.microsoft.com/office/drawing/2014/main" id="{E6594AAF-45CF-F896-368D-D015161091EC}"/>
                    </a:ext>
                  </a:extLst>
                </p:cNvPr>
                <p:cNvSpPr>
                  <a:spLocks noChangeArrowheads="1"/>
                </p:cNvSpPr>
                <p:nvPr/>
              </p:nvSpPr>
              <p:spPr bwMode="auto">
                <a:xfrm>
                  <a:off x="3496" y="1660"/>
                  <a:ext cx="63" cy="63"/>
                </a:xfrm>
                <a:prstGeom prst="ellipse">
                  <a:avLst/>
                </a:prstGeom>
                <a:solidFill>
                  <a:srgbClr val="FFFFFF"/>
                </a:solidFill>
                <a:ln w="11113">
                  <a:solidFill>
                    <a:srgbClr val="000000"/>
                  </a:solidFill>
                  <a:round/>
                  <a:headEnd/>
                  <a:tailEnd/>
                </a:ln>
              </p:spPr>
              <p:txBody>
                <a:bodyPr/>
                <a:lstStyle/>
                <a:p>
                  <a:endParaRPr lang="en-US"/>
                </a:p>
              </p:txBody>
            </p:sp>
            <p:sp>
              <p:nvSpPr>
                <p:cNvPr id="461" name="Oval 238">
                  <a:extLst>
                    <a:ext uri="{FF2B5EF4-FFF2-40B4-BE49-F238E27FC236}">
                      <a16:creationId xmlns:a16="http://schemas.microsoft.com/office/drawing/2014/main" id="{83E9BCB8-C900-3F47-D2A9-91FB8C840879}"/>
                    </a:ext>
                  </a:extLst>
                </p:cNvPr>
                <p:cNvSpPr>
                  <a:spLocks noChangeArrowheads="1"/>
                </p:cNvSpPr>
                <p:nvPr/>
              </p:nvSpPr>
              <p:spPr bwMode="auto">
                <a:xfrm>
                  <a:off x="3503" y="1591"/>
                  <a:ext cx="63" cy="63"/>
                </a:xfrm>
                <a:prstGeom prst="ellipse">
                  <a:avLst/>
                </a:prstGeom>
                <a:solidFill>
                  <a:srgbClr val="FFFFFF"/>
                </a:solidFill>
                <a:ln w="11113">
                  <a:solidFill>
                    <a:srgbClr val="000000"/>
                  </a:solidFill>
                  <a:round/>
                  <a:headEnd/>
                  <a:tailEnd/>
                </a:ln>
              </p:spPr>
              <p:txBody>
                <a:bodyPr/>
                <a:lstStyle/>
                <a:p>
                  <a:endParaRPr lang="en-US"/>
                </a:p>
              </p:txBody>
            </p:sp>
            <p:sp>
              <p:nvSpPr>
                <p:cNvPr id="462" name="Oval 239">
                  <a:extLst>
                    <a:ext uri="{FF2B5EF4-FFF2-40B4-BE49-F238E27FC236}">
                      <a16:creationId xmlns:a16="http://schemas.microsoft.com/office/drawing/2014/main" id="{8BC049BD-0B2E-EE42-87E5-77CF9056897F}"/>
                    </a:ext>
                  </a:extLst>
                </p:cNvPr>
                <p:cNvSpPr>
                  <a:spLocks noChangeArrowheads="1"/>
                </p:cNvSpPr>
                <p:nvPr/>
              </p:nvSpPr>
              <p:spPr bwMode="auto">
                <a:xfrm>
                  <a:off x="3682" y="1673"/>
                  <a:ext cx="63" cy="63"/>
                </a:xfrm>
                <a:prstGeom prst="ellipse">
                  <a:avLst/>
                </a:prstGeom>
                <a:solidFill>
                  <a:srgbClr val="FF0000"/>
                </a:solidFill>
                <a:ln w="11113">
                  <a:solidFill>
                    <a:srgbClr val="000000"/>
                  </a:solidFill>
                  <a:round/>
                  <a:headEnd/>
                  <a:tailEnd/>
                </a:ln>
              </p:spPr>
              <p:txBody>
                <a:bodyPr/>
                <a:lstStyle/>
                <a:p>
                  <a:endParaRPr lang="en-US"/>
                </a:p>
              </p:txBody>
            </p:sp>
            <p:sp>
              <p:nvSpPr>
                <p:cNvPr id="463" name="Oval 240">
                  <a:extLst>
                    <a:ext uri="{FF2B5EF4-FFF2-40B4-BE49-F238E27FC236}">
                      <a16:creationId xmlns:a16="http://schemas.microsoft.com/office/drawing/2014/main" id="{E30DEBC0-7000-861D-5743-8799070160B5}"/>
                    </a:ext>
                  </a:extLst>
                </p:cNvPr>
                <p:cNvSpPr>
                  <a:spLocks noChangeArrowheads="1"/>
                </p:cNvSpPr>
                <p:nvPr/>
              </p:nvSpPr>
              <p:spPr bwMode="auto">
                <a:xfrm>
                  <a:off x="3648" y="1708"/>
                  <a:ext cx="63" cy="63"/>
                </a:xfrm>
                <a:prstGeom prst="ellipse">
                  <a:avLst/>
                </a:prstGeom>
                <a:solidFill>
                  <a:srgbClr val="FFFFFF"/>
                </a:solidFill>
                <a:ln w="11113">
                  <a:solidFill>
                    <a:srgbClr val="000000"/>
                  </a:solidFill>
                  <a:round/>
                  <a:headEnd/>
                  <a:tailEnd/>
                </a:ln>
              </p:spPr>
              <p:txBody>
                <a:bodyPr/>
                <a:lstStyle/>
                <a:p>
                  <a:endParaRPr lang="en-US"/>
                </a:p>
              </p:txBody>
            </p:sp>
            <p:sp>
              <p:nvSpPr>
                <p:cNvPr id="464" name="Oval 241">
                  <a:extLst>
                    <a:ext uri="{FF2B5EF4-FFF2-40B4-BE49-F238E27FC236}">
                      <a16:creationId xmlns:a16="http://schemas.microsoft.com/office/drawing/2014/main" id="{C7F9C36B-8B34-09CC-7F48-D152B27A2968}"/>
                    </a:ext>
                  </a:extLst>
                </p:cNvPr>
                <p:cNvSpPr>
                  <a:spLocks noChangeArrowheads="1"/>
                </p:cNvSpPr>
                <p:nvPr/>
              </p:nvSpPr>
              <p:spPr bwMode="auto">
                <a:xfrm>
                  <a:off x="3627" y="1536"/>
                  <a:ext cx="63" cy="63"/>
                </a:xfrm>
                <a:prstGeom prst="ellipse">
                  <a:avLst/>
                </a:prstGeom>
                <a:solidFill>
                  <a:srgbClr val="FFFFFF"/>
                </a:solidFill>
                <a:ln w="11113">
                  <a:solidFill>
                    <a:srgbClr val="000000"/>
                  </a:solidFill>
                  <a:round/>
                  <a:headEnd/>
                  <a:tailEnd/>
                </a:ln>
              </p:spPr>
              <p:txBody>
                <a:bodyPr/>
                <a:lstStyle/>
                <a:p>
                  <a:endParaRPr lang="en-US"/>
                </a:p>
              </p:txBody>
            </p:sp>
            <p:sp>
              <p:nvSpPr>
                <p:cNvPr id="465" name="Oval 242">
                  <a:extLst>
                    <a:ext uri="{FF2B5EF4-FFF2-40B4-BE49-F238E27FC236}">
                      <a16:creationId xmlns:a16="http://schemas.microsoft.com/office/drawing/2014/main" id="{6C00041B-3655-769A-EF7C-DD3AA0CCE3A6}"/>
                    </a:ext>
                  </a:extLst>
                </p:cNvPr>
                <p:cNvSpPr>
                  <a:spLocks noChangeArrowheads="1"/>
                </p:cNvSpPr>
                <p:nvPr/>
              </p:nvSpPr>
              <p:spPr bwMode="auto">
                <a:xfrm>
                  <a:off x="3551" y="1536"/>
                  <a:ext cx="63" cy="63"/>
                </a:xfrm>
                <a:prstGeom prst="ellipse">
                  <a:avLst/>
                </a:prstGeom>
                <a:solidFill>
                  <a:srgbClr val="FFFFFF"/>
                </a:solidFill>
                <a:ln w="11113">
                  <a:solidFill>
                    <a:srgbClr val="000000"/>
                  </a:solidFill>
                  <a:round/>
                  <a:headEnd/>
                  <a:tailEnd/>
                </a:ln>
              </p:spPr>
              <p:txBody>
                <a:bodyPr/>
                <a:lstStyle/>
                <a:p>
                  <a:endParaRPr lang="en-US"/>
                </a:p>
              </p:txBody>
            </p:sp>
            <p:sp>
              <p:nvSpPr>
                <p:cNvPr id="466" name="Oval 243">
                  <a:extLst>
                    <a:ext uri="{FF2B5EF4-FFF2-40B4-BE49-F238E27FC236}">
                      <a16:creationId xmlns:a16="http://schemas.microsoft.com/office/drawing/2014/main" id="{C3D80C91-62CD-7F7C-1196-0CDAE34A3EE6}"/>
                    </a:ext>
                  </a:extLst>
                </p:cNvPr>
                <p:cNvSpPr>
                  <a:spLocks noChangeArrowheads="1"/>
                </p:cNvSpPr>
                <p:nvPr/>
              </p:nvSpPr>
              <p:spPr bwMode="auto">
                <a:xfrm>
                  <a:off x="3689"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467" name="Oval 244">
                  <a:extLst>
                    <a:ext uri="{FF2B5EF4-FFF2-40B4-BE49-F238E27FC236}">
                      <a16:creationId xmlns:a16="http://schemas.microsoft.com/office/drawing/2014/main" id="{BA96D6CB-8A04-958F-ED7C-6701A0EA502F}"/>
                    </a:ext>
                  </a:extLst>
                </p:cNvPr>
                <p:cNvSpPr>
                  <a:spLocks noChangeArrowheads="1"/>
                </p:cNvSpPr>
                <p:nvPr/>
              </p:nvSpPr>
              <p:spPr bwMode="auto">
                <a:xfrm>
                  <a:off x="3496"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468" name="Oval 245">
                  <a:extLst>
                    <a:ext uri="{FF2B5EF4-FFF2-40B4-BE49-F238E27FC236}">
                      <a16:creationId xmlns:a16="http://schemas.microsoft.com/office/drawing/2014/main" id="{14B33D64-0EFD-615C-0CD7-3E276EDDE76B}"/>
                    </a:ext>
                  </a:extLst>
                </p:cNvPr>
                <p:cNvSpPr>
                  <a:spLocks noChangeArrowheads="1"/>
                </p:cNvSpPr>
                <p:nvPr/>
              </p:nvSpPr>
              <p:spPr bwMode="auto">
                <a:xfrm>
                  <a:off x="3593" y="1529"/>
                  <a:ext cx="63" cy="63"/>
                </a:xfrm>
                <a:prstGeom prst="ellipse">
                  <a:avLst/>
                </a:prstGeom>
                <a:solidFill>
                  <a:srgbClr val="FF0000"/>
                </a:solidFill>
                <a:ln w="11113">
                  <a:solidFill>
                    <a:srgbClr val="000000"/>
                  </a:solidFill>
                  <a:round/>
                  <a:headEnd/>
                  <a:tailEnd/>
                </a:ln>
              </p:spPr>
              <p:txBody>
                <a:bodyPr/>
                <a:lstStyle/>
                <a:p>
                  <a:endParaRPr lang="en-US"/>
                </a:p>
              </p:txBody>
            </p:sp>
            <p:sp>
              <p:nvSpPr>
                <p:cNvPr id="469" name="Oval 246">
                  <a:extLst>
                    <a:ext uri="{FF2B5EF4-FFF2-40B4-BE49-F238E27FC236}">
                      <a16:creationId xmlns:a16="http://schemas.microsoft.com/office/drawing/2014/main" id="{87BD10B3-DB6D-E935-4B4F-A8BA0BEF2647}"/>
                    </a:ext>
                  </a:extLst>
                </p:cNvPr>
                <p:cNvSpPr>
                  <a:spLocks noChangeArrowheads="1"/>
                </p:cNvSpPr>
                <p:nvPr/>
              </p:nvSpPr>
              <p:spPr bwMode="auto">
                <a:xfrm>
                  <a:off x="3689"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470" name="Oval 247">
                  <a:extLst>
                    <a:ext uri="{FF2B5EF4-FFF2-40B4-BE49-F238E27FC236}">
                      <a16:creationId xmlns:a16="http://schemas.microsoft.com/office/drawing/2014/main" id="{9A531EA2-E157-34CE-2A53-A36EB7A14EF8}"/>
                    </a:ext>
                  </a:extLst>
                </p:cNvPr>
                <p:cNvSpPr>
                  <a:spLocks noChangeArrowheads="1"/>
                </p:cNvSpPr>
                <p:nvPr/>
              </p:nvSpPr>
              <p:spPr bwMode="auto">
                <a:xfrm>
                  <a:off x="3662" y="1556"/>
                  <a:ext cx="63" cy="63"/>
                </a:xfrm>
                <a:prstGeom prst="ellipse">
                  <a:avLst/>
                </a:prstGeom>
                <a:solidFill>
                  <a:srgbClr val="FFFFFF"/>
                </a:solidFill>
                <a:ln w="11113">
                  <a:solidFill>
                    <a:srgbClr val="000000"/>
                  </a:solidFill>
                  <a:round/>
                  <a:headEnd/>
                  <a:tailEnd/>
                </a:ln>
              </p:spPr>
              <p:txBody>
                <a:bodyPr/>
                <a:lstStyle/>
                <a:p>
                  <a:endParaRPr lang="en-US"/>
                </a:p>
              </p:txBody>
            </p:sp>
            <p:sp>
              <p:nvSpPr>
                <p:cNvPr id="471" name="Oval 248">
                  <a:extLst>
                    <a:ext uri="{FF2B5EF4-FFF2-40B4-BE49-F238E27FC236}">
                      <a16:creationId xmlns:a16="http://schemas.microsoft.com/office/drawing/2014/main" id="{A207BE96-AD97-46C1-A254-5CD2FBF7C6EF}"/>
                    </a:ext>
                  </a:extLst>
                </p:cNvPr>
                <p:cNvSpPr>
                  <a:spLocks noChangeArrowheads="1"/>
                </p:cNvSpPr>
                <p:nvPr/>
              </p:nvSpPr>
              <p:spPr bwMode="auto">
                <a:xfrm>
                  <a:off x="3662"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472" name="Oval 249">
                  <a:extLst>
                    <a:ext uri="{FF2B5EF4-FFF2-40B4-BE49-F238E27FC236}">
                      <a16:creationId xmlns:a16="http://schemas.microsoft.com/office/drawing/2014/main" id="{D7DAEE1A-8354-FABD-E5C2-106D8CB5656C}"/>
                    </a:ext>
                  </a:extLst>
                </p:cNvPr>
                <p:cNvSpPr>
                  <a:spLocks noChangeArrowheads="1"/>
                </p:cNvSpPr>
                <p:nvPr/>
              </p:nvSpPr>
              <p:spPr bwMode="auto">
                <a:xfrm>
                  <a:off x="3627" y="1556"/>
                  <a:ext cx="63" cy="63"/>
                </a:xfrm>
                <a:prstGeom prst="ellipse">
                  <a:avLst/>
                </a:prstGeom>
                <a:solidFill>
                  <a:srgbClr val="FFFFFF"/>
                </a:solidFill>
                <a:ln w="11113">
                  <a:solidFill>
                    <a:srgbClr val="000000"/>
                  </a:solidFill>
                  <a:round/>
                  <a:headEnd/>
                  <a:tailEnd/>
                </a:ln>
              </p:spPr>
              <p:txBody>
                <a:bodyPr/>
                <a:lstStyle/>
                <a:p>
                  <a:endParaRPr lang="en-US"/>
                </a:p>
              </p:txBody>
            </p:sp>
            <p:sp>
              <p:nvSpPr>
                <p:cNvPr id="473" name="Oval 250">
                  <a:extLst>
                    <a:ext uri="{FF2B5EF4-FFF2-40B4-BE49-F238E27FC236}">
                      <a16:creationId xmlns:a16="http://schemas.microsoft.com/office/drawing/2014/main" id="{B1AC0EA1-F2AA-DA04-D06F-297EE105ACA5}"/>
                    </a:ext>
                  </a:extLst>
                </p:cNvPr>
                <p:cNvSpPr>
                  <a:spLocks noChangeArrowheads="1"/>
                </p:cNvSpPr>
                <p:nvPr/>
              </p:nvSpPr>
              <p:spPr bwMode="auto">
                <a:xfrm>
                  <a:off x="3586" y="1729"/>
                  <a:ext cx="63" cy="63"/>
                </a:xfrm>
                <a:prstGeom prst="ellipse">
                  <a:avLst/>
                </a:prstGeom>
                <a:solidFill>
                  <a:srgbClr val="FF0000"/>
                </a:solidFill>
                <a:ln w="11113">
                  <a:solidFill>
                    <a:srgbClr val="000000"/>
                  </a:solidFill>
                  <a:round/>
                  <a:headEnd/>
                  <a:tailEnd/>
                </a:ln>
              </p:spPr>
              <p:txBody>
                <a:bodyPr/>
                <a:lstStyle/>
                <a:p>
                  <a:endParaRPr lang="en-US"/>
                </a:p>
              </p:txBody>
            </p:sp>
            <p:sp>
              <p:nvSpPr>
                <p:cNvPr id="474" name="Oval 251">
                  <a:extLst>
                    <a:ext uri="{FF2B5EF4-FFF2-40B4-BE49-F238E27FC236}">
                      <a16:creationId xmlns:a16="http://schemas.microsoft.com/office/drawing/2014/main" id="{3977376C-23C7-5DDB-2627-CC29459B3451}"/>
                    </a:ext>
                  </a:extLst>
                </p:cNvPr>
                <p:cNvSpPr>
                  <a:spLocks noChangeArrowheads="1"/>
                </p:cNvSpPr>
                <p:nvPr/>
              </p:nvSpPr>
              <p:spPr bwMode="auto">
                <a:xfrm>
                  <a:off x="3662" y="1694"/>
                  <a:ext cx="63" cy="63"/>
                </a:xfrm>
                <a:prstGeom prst="ellipse">
                  <a:avLst/>
                </a:prstGeom>
                <a:solidFill>
                  <a:srgbClr val="FFFFFF"/>
                </a:solidFill>
                <a:ln w="11113">
                  <a:solidFill>
                    <a:srgbClr val="000000"/>
                  </a:solidFill>
                  <a:round/>
                  <a:headEnd/>
                  <a:tailEnd/>
                </a:ln>
              </p:spPr>
              <p:txBody>
                <a:bodyPr/>
                <a:lstStyle/>
                <a:p>
                  <a:endParaRPr lang="en-US"/>
                </a:p>
              </p:txBody>
            </p:sp>
            <p:sp>
              <p:nvSpPr>
                <p:cNvPr id="475" name="Oval 252">
                  <a:extLst>
                    <a:ext uri="{FF2B5EF4-FFF2-40B4-BE49-F238E27FC236}">
                      <a16:creationId xmlns:a16="http://schemas.microsoft.com/office/drawing/2014/main" id="{F819F4B5-63C5-25D0-25D1-8718AEF4E30F}"/>
                    </a:ext>
                  </a:extLst>
                </p:cNvPr>
                <p:cNvSpPr>
                  <a:spLocks noChangeArrowheads="1"/>
                </p:cNvSpPr>
                <p:nvPr/>
              </p:nvSpPr>
              <p:spPr bwMode="auto">
                <a:xfrm>
                  <a:off x="3668" y="1653"/>
                  <a:ext cx="63" cy="63"/>
                </a:xfrm>
                <a:prstGeom prst="ellipse">
                  <a:avLst/>
                </a:prstGeom>
                <a:solidFill>
                  <a:srgbClr val="FF0000"/>
                </a:solidFill>
                <a:ln w="11113">
                  <a:solidFill>
                    <a:srgbClr val="000000"/>
                  </a:solidFill>
                  <a:round/>
                  <a:headEnd/>
                  <a:tailEnd/>
                </a:ln>
              </p:spPr>
              <p:txBody>
                <a:bodyPr/>
                <a:lstStyle/>
                <a:p>
                  <a:endParaRPr lang="en-US"/>
                </a:p>
              </p:txBody>
            </p:sp>
            <p:sp>
              <p:nvSpPr>
                <p:cNvPr id="476" name="Oval 253">
                  <a:extLst>
                    <a:ext uri="{FF2B5EF4-FFF2-40B4-BE49-F238E27FC236}">
                      <a16:creationId xmlns:a16="http://schemas.microsoft.com/office/drawing/2014/main" id="{2AC92576-772F-613A-DE0A-70F8BDBF9A85}"/>
                    </a:ext>
                  </a:extLst>
                </p:cNvPr>
                <p:cNvSpPr>
                  <a:spLocks noChangeArrowheads="1"/>
                </p:cNvSpPr>
                <p:nvPr/>
              </p:nvSpPr>
              <p:spPr bwMode="auto">
                <a:xfrm>
                  <a:off x="3524" y="1563"/>
                  <a:ext cx="63" cy="63"/>
                </a:xfrm>
                <a:prstGeom prst="ellipse">
                  <a:avLst/>
                </a:prstGeom>
                <a:solidFill>
                  <a:srgbClr val="FF0000"/>
                </a:solidFill>
                <a:ln w="11113">
                  <a:solidFill>
                    <a:srgbClr val="000000"/>
                  </a:solidFill>
                  <a:round/>
                  <a:headEnd/>
                  <a:tailEnd/>
                </a:ln>
              </p:spPr>
              <p:txBody>
                <a:bodyPr/>
                <a:lstStyle/>
                <a:p>
                  <a:endParaRPr lang="en-US"/>
                </a:p>
              </p:txBody>
            </p:sp>
            <p:sp>
              <p:nvSpPr>
                <p:cNvPr id="477" name="Oval 254">
                  <a:extLst>
                    <a:ext uri="{FF2B5EF4-FFF2-40B4-BE49-F238E27FC236}">
                      <a16:creationId xmlns:a16="http://schemas.microsoft.com/office/drawing/2014/main" id="{D0118BC3-0EC7-71BD-A1CF-BF83E69581A1}"/>
                    </a:ext>
                  </a:extLst>
                </p:cNvPr>
                <p:cNvSpPr>
                  <a:spLocks noChangeArrowheads="1"/>
                </p:cNvSpPr>
                <p:nvPr/>
              </p:nvSpPr>
              <p:spPr bwMode="auto">
                <a:xfrm>
                  <a:off x="3537"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478" name="Oval 255">
                  <a:extLst>
                    <a:ext uri="{FF2B5EF4-FFF2-40B4-BE49-F238E27FC236}">
                      <a16:creationId xmlns:a16="http://schemas.microsoft.com/office/drawing/2014/main" id="{E49C5490-4E18-A812-2C4A-7DC7D02BDD44}"/>
                    </a:ext>
                  </a:extLst>
                </p:cNvPr>
                <p:cNvSpPr>
                  <a:spLocks noChangeArrowheads="1"/>
                </p:cNvSpPr>
                <p:nvPr/>
              </p:nvSpPr>
              <p:spPr bwMode="auto">
                <a:xfrm>
                  <a:off x="3558" y="1563"/>
                  <a:ext cx="63" cy="63"/>
                </a:xfrm>
                <a:prstGeom prst="ellipse">
                  <a:avLst/>
                </a:prstGeom>
                <a:solidFill>
                  <a:srgbClr val="FFFFFF"/>
                </a:solidFill>
                <a:ln w="11113">
                  <a:solidFill>
                    <a:srgbClr val="000000"/>
                  </a:solidFill>
                  <a:round/>
                  <a:headEnd/>
                  <a:tailEnd/>
                </a:ln>
              </p:spPr>
              <p:txBody>
                <a:bodyPr/>
                <a:lstStyle/>
                <a:p>
                  <a:endParaRPr lang="en-US"/>
                </a:p>
              </p:txBody>
            </p:sp>
            <p:sp>
              <p:nvSpPr>
                <p:cNvPr id="479" name="Oval 256">
                  <a:extLst>
                    <a:ext uri="{FF2B5EF4-FFF2-40B4-BE49-F238E27FC236}">
                      <a16:creationId xmlns:a16="http://schemas.microsoft.com/office/drawing/2014/main" id="{AB958D09-C179-3B62-F8D5-FC67BBAA47D3}"/>
                    </a:ext>
                  </a:extLst>
                </p:cNvPr>
                <p:cNvSpPr>
                  <a:spLocks noChangeArrowheads="1"/>
                </p:cNvSpPr>
                <p:nvPr/>
              </p:nvSpPr>
              <p:spPr bwMode="auto">
                <a:xfrm>
                  <a:off x="3551"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480" name="Oval 257">
                  <a:extLst>
                    <a:ext uri="{FF2B5EF4-FFF2-40B4-BE49-F238E27FC236}">
                      <a16:creationId xmlns:a16="http://schemas.microsoft.com/office/drawing/2014/main" id="{736EBFB3-BA7C-A99A-9E8D-649A38ED1563}"/>
                    </a:ext>
                  </a:extLst>
                </p:cNvPr>
                <p:cNvSpPr>
                  <a:spLocks noChangeArrowheads="1"/>
                </p:cNvSpPr>
                <p:nvPr/>
              </p:nvSpPr>
              <p:spPr bwMode="auto">
                <a:xfrm>
                  <a:off x="3517" y="1694"/>
                  <a:ext cx="63" cy="63"/>
                </a:xfrm>
                <a:prstGeom prst="ellipse">
                  <a:avLst/>
                </a:prstGeom>
                <a:solidFill>
                  <a:srgbClr val="FF0000"/>
                </a:solidFill>
                <a:ln w="11113">
                  <a:solidFill>
                    <a:srgbClr val="000000"/>
                  </a:solidFill>
                  <a:round/>
                  <a:headEnd/>
                  <a:tailEnd/>
                </a:ln>
              </p:spPr>
              <p:txBody>
                <a:bodyPr/>
                <a:lstStyle/>
                <a:p>
                  <a:endParaRPr lang="en-US"/>
                </a:p>
              </p:txBody>
            </p:sp>
            <p:sp>
              <p:nvSpPr>
                <p:cNvPr id="481" name="Oval 258">
                  <a:extLst>
                    <a:ext uri="{FF2B5EF4-FFF2-40B4-BE49-F238E27FC236}">
                      <a16:creationId xmlns:a16="http://schemas.microsoft.com/office/drawing/2014/main" id="{B4AF47B2-2BD4-A0D9-4CC6-3A1F1DFF8031}"/>
                    </a:ext>
                  </a:extLst>
                </p:cNvPr>
                <p:cNvSpPr>
                  <a:spLocks noChangeArrowheads="1"/>
                </p:cNvSpPr>
                <p:nvPr/>
              </p:nvSpPr>
              <p:spPr bwMode="auto">
                <a:xfrm>
                  <a:off x="3565" y="1660"/>
                  <a:ext cx="63" cy="63"/>
                </a:xfrm>
                <a:prstGeom prst="ellipse">
                  <a:avLst/>
                </a:prstGeom>
                <a:solidFill>
                  <a:srgbClr val="FF0000"/>
                </a:solidFill>
                <a:ln w="11113">
                  <a:solidFill>
                    <a:srgbClr val="000000"/>
                  </a:solidFill>
                  <a:round/>
                  <a:headEnd/>
                  <a:tailEnd/>
                </a:ln>
              </p:spPr>
              <p:txBody>
                <a:bodyPr/>
                <a:lstStyle/>
                <a:p>
                  <a:endParaRPr lang="en-US"/>
                </a:p>
              </p:txBody>
            </p:sp>
            <p:sp>
              <p:nvSpPr>
                <p:cNvPr id="482" name="Oval 259">
                  <a:extLst>
                    <a:ext uri="{FF2B5EF4-FFF2-40B4-BE49-F238E27FC236}">
                      <a16:creationId xmlns:a16="http://schemas.microsoft.com/office/drawing/2014/main" id="{06889F5A-8CA8-A103-58A0-ED9527A0A8B8}"/>
                    </a:ext>
                  </a:extLst>
                </p:cNvPr>
                <p:cNvSpPr>
                  <a:spLocks noChangeArrowheads="1"/>
                </p:cNvSpPr>
                <p:nvPr/>
              </p:nvSpPr>
              <p:spPr bwMode="auto">
                <a:xfrm>
                  <a:off x="3648" y="1625"/>
                  <a:ext cx="63" cy="63"/>
                </a:xfrm>
                <a:prstGeom prst="ellipse">
                  <a:avLst/>
                </a:prstGeom>
                <a:solidFill>
                  <a:srgbClr val="FFFFFF"/>
                </a:solidFill>
                <a:ln w="11113">
                  <a:solidFill>
                    <a:srgbClr val="000000"/>
                  </a:solidFill>
                  <a:round/>
                  <a:headEnd/>
                  <a:tailEnd/>
                </a:ln>
              </p:spPr>
              <p:txBody>
                <a:bodyPr/>
                <a:lstStyle/>
                <a:p>
                  <a:endParaRPr lang="en-US"/>
                </a:p>
              </p:txBody>
            </p:sp>
            <p:sp>
              <p:nvSpPr>
                <p:cNvPr id="483" name="Oval 260">
                  <a:extLst>
                    <a:ext uri="{FF2B5EF4-FFF2-40B4-BE49-F238E27FC236}">
                      <a16:creationId xmlns:a16="http://schemas.microsoft.com/office/drawing/2014/main" id="{89185693-B090-AC77-2D04-8616238A6BA9}"/>
                    </a:ext>
                  </a:extLst>
                </p:cNvPr>
                <p:cNvSpPr>
                  <a:spLocks noChangeArrowheads="1"/>
                </p:cNvSpPr>
                <p:nvPr/>
              </p:nvSpPr>
              <p:spPr bwMode="auto">
                <a:xfrm>
                  <a:off x="3620" y="1715"/>
                  <a:ext cx="63" cy="63"/>
                </a:xfrm>
                <a:prstGeom prst="ellipse">
                  <a:avLst/>
                </a:prstGeom>
                <a:solidFill>
                  <a:srgbClr val="FFFFFF"/>
                </a:solidFill>
                <a:ln w="11113">
                  <a:solidFill>
                    <a:srgbClr val="000000"/>
                  </a:solidFill>
                  <a:round/>
                  <a:headEnd/>
                  <a:tailEnd/>
                </a:ln>
              </p:spPr>
              <p:txBody>
                <a:bodyPr/>
                <a:lstStyle/>
                <a:p>
                  <a:endParaRPr lang="en-US"/>
                </a:p>
              </p:txBody>
            </p:sp>
            <p:sp>
              <p:nvSpPr>
                <p:cNvPr id="484" name="Oval 261">
                  <a:extLst>
                    <a:ext uri="{FF2B5EF4-FFF2-40B4-BE49-F238E27FC236}">
                      <a16:creationId xmlns:a16="http://schemas.microsoft.com/office/drawing/2014/main" id="{E765994F-2DD5-1146-A913-B70815743B73}"/>
                    </a:ext>
                  </a:extLst>
                </p:cNvPr>
                <p:cNvSpPr>
                  <a:spLocks noChangeArrowheads="1"/>
                </p:cNvSpPr>
                <p:nvPr/>
              </p:nvSpPr>
              <p:spPr bwMode="auto">
                <a:xfrm>
                  <a:off x="3551" y="1715"/>
                  <a:ext cx="63" cy="63"/>
                </a:xfrm>
                <a:prstGeom prst="ellipse">
                  <a:avLst/>
                </a:prstGeom>
                <a:solidFill>
                  <a:srgbClr val="FFFFFF"/>
                </a:solidFill>
                <a:ln w="11113">
                  <a:solidFill>
                    <a:srgbClr val="000000"/>
                  </a:solidFill>
                  <a:round/>
                  <a:headEnd/>
                  <a:tailEnd/>
                </a:ln>
              </p:spPr>
              <p:txBody>
                <a:bodyPr/>
                <a:lstStyle/>
                <a:p>
                  <a:endParaRPr lang="en-US"/>
                </a:p>
              </p:txBody>
            </p:sp>
            <p:sp>
              <p:nvSpPr>
                <p:cNvPr id="485" name="Oval 262">
                  <a:extLst>
                    <a:ext uri="{FF2B5EF4-FFF2-40B4-BE49-F238E27FC236}">
                      <a16:creationId xmlns:a16="http://schemas.microsoft.com/office/drawing/2014/main" id="{E83596C4-24F7-4613-0FF1-A4E4A5316DA6}"/>
                    </a:ext>
                  </a:extLst>
                </p:cNvPr>
                <p:cNvSpPr>
                  <a:spLocks noChangeArrowheads="1"/>
                </p:cNvSpPr>
                <p:nvPr/>
              </p:nvSpPr>
              <p:spPr bwMode="auto">
                <a:xfrm>
                  <a:off x="3620" y="1591"/>
                  <a:ext cx="63" cy="63"/>
                </a:xfrm>
                <a:prstGeom prst="ellipse">
                  <a:avLst/>
                </a:prstGeom>
                <a:solidFill>
                  <a:srgbClr val="FF0000"/>
                </a:solidFill>
                <a:ln w="11113">
                  <a:solidFill>
                    <a:srgbClr val="000000"/>
                  </a:solidFill>
                  <a:round/>
                  <a:headEnd/>
                  <a:tailEnd/>
                </a:ln>
              </p:spPr>
              <p:txBody>
                <a:bodyPr/>
                <a:lstStyle/>
                <a:p>
                  <a:endParaRPr lang="en-US"/>
                </a:p>
              </p:txBody>
            </p:sp>
            <p:sp>
              <p:nvSpPr>
                <p:cNvPr id="486" name="Oval 263">
                  <a:extLst>
                    <a:ext uri="{FF2B5EF4-FFF2-40B4-BE49-F238E27FC236}">
                      <a16:creationId xmlns:a16="http://schemas.microsoft.com/office/drawing/2014/main" id="{754CAE3C-1972-BC92-6BAC-3F6BBB35B206}"/>
                    </a:ext>
                  </a:extLst>
                </p:cNvPr>
                <p:cNvSpPr>
                  <a:spLocks noChangeArrowheads="1"/>
                </p:cNvSpPr>
                <p:nvPr/>
              </p:nvSpPr>
              <p:spPr bwMode="auto">
                <a:xfrm>
                  <a:off x="3627" y="1646"/>
                  <a:ext cx="63" cy="63"/>
                </a:xfrm>
                <a:prstGeom prst="ellipse">
                  <a:avLst/>
                </a:prstGeom>
                <a:solidFill>
                  <a:srgbClr val="FF0000"/>
                </a:solidFill>
                <a:ln w="11113">
                  <a:solidFill>
                    <a:srgbClr val="000000"/>
                  </a:solidFill>
                  <a:round/>
                  <a:headEnd/>
                  <a:tailEnd/>
                </a:ln>
              </p:spPr>
              <p:txBody>
                <a:bodyPr/>
                <a:lstStyle/>
                <a:p>
                  <a:endParaRPr lang="en-US"/>
                </a:p>
              </p:txBody>
            </p:sp>
            <p:sp>
              <p:nvSpPr>
                <p:cNvPr id="487" name="Oval 264">
                  <a:extLst>
                    <a:ext uri="{FF2B5EF4-FFF2-40B4-BE49-F238E27FC236}">
                      <a16:creationId xmlns:a16="http://schemas.microsoft.com/office/drawing/2014/main" id="{45984536-6AA6-37CD-F416-32CA88077E43}"/>
                    </a:ext>
                  </a:extLst>
                </p:cNvPr>
                <p:cNvSpPr>
                  <a:spLocks noChangeArrowheads="1"/>
                </p:cNvSpPr>
                <p:nvPr/>
              </p:nvSpPr>
              <p:spPr bwMode="auto">
                <a:xfrm>
                  <a:off x="3586" y="1598"/>
                  <a:ext cx="63" cy="63"/>
                </a:xfrm>
                <a:prstGeom prst="ellipse">
                  <a:avLst/>
                </a:prstGeom>
                <a:solidFill>
                  <a:srgbClr val="FFFFFF"/>
                </a:solidFill>
                <a:ln w="11113">
                  <a:solidFill>
                    <a:srgbClr val="000000"/>
                  </a:solidFill>
                  <a:round/>
                  <a:headEnd/>
                  <a:tailEnd/>
                </a:ln>
              </p:spPr>
              <p:txBody>
                <a:bodyPr/>
                <a:lstStyle/>
                <a:p>
                  <a:endParaRPr lang="en-US"/>
                </a:p>
              </p:txBody>
            </p:sp>
            <p:sp>
              <p:nvSpPr>
                <p:cNvPr id="488" name="Oval 265">
                  <a:extLst>
                    <a:ext uri="{FF2B5EF4-FFF2-40B4-BE49-F238E27FC236}">
                      <a16:creationId xmlns:a16="http://schemas.microsoft.com/office/drawing/2014/main" id="{2E3951A6-FFFE-EB7B-02EC-045C411C4987}"/>
                    </a:ext>
                  </a:extLst>
                </p:cNvPr>
                <p:cNvSpPr>
                  <a:spLocks noChangeArrowheads="1"/>
                </p:cNvSpPr>
                <p:nvPr/>
              </p:nvSpPr>
              <p:spPr bwMode="auto">
                <a:xfrm>
                  <a:off x="3599" y="1660"/>
                  <a:ext cx="63" cy="63"/>
                </a:xfrm>
                <a:prstGeom prst="ellipse">
                  <a:avLst/>
                </a:prstGeom>
                <a:solidFill>
                  <a:srgbClr val="FFFFFF"/>
                </a:solidFill>
                <a:ln w="11113">
                  <a:solidFill>
                    <a:srgbClr val="000000"/>
                  </a:solidFill>
                  <a:round/>
                  <a:headEnd/>
                  <a:tailEnd/>
                </a:ln>
              </p:spPr>
              <p:txBody>
                <a:bodyPr/>
                <a:lstStyle/>
                <a:p>
                  <a:endParaRPr lang="en-US"/>
                </a:p>
              </p:txBody>
            </p:sp>
            <p:sp>
              <p:nvSpPr>
                <p:cNvPr id="489" name="Oval 266">
                  <a:extLst>
                    <a:ext uri="{FF2B5EF4-FFF2-40B4-BE49-F238E27FC236}">
                      <a16:creationId xmlns:a16="http://schemas.microsoft.com/office/drawing/2014/main" id="{1E890121-B62C-0AD4-7C2C-32CD50117A08}"/>
                    </a:ext>
                  </a:extLst>
                </p:cNvPr>
                <p:cNvSpPr>
                  <a:spLocks noChangeArrowheads="1"/>
                </p:cNvSpPr>
                <p:nvPr/>
              </p:nvSpPr>
              <p:spPr bwMode="auto">
                <a:xfrm>
                  <a:off x="4538" y="1839"/>
                  <a:ext cx="62" cy="63"/>
                </a:xfrm>
                <a:prstGeom prst="ellipse">
                  <a:avLst/>
                </a:prstGeom>
                <a:solidFill>
                  <a:srgbClr val="FF0000"/>
                </a:solidFill>
                <a:ln w="11113">
                  <a:solidFill>
                    <a:srgbClr val="000000"/>
                  </a:solidFill>
                  <a:round/>
                  <a:headEnd/>
                  <a:tailEnd/>
                </a:ln>
              </p:spPr>
              <p:txBody>
                <a:bodyPr/>
                <a:lstStyle/>
                <a:p>
                  <a:endParaRPr lang="en-US"/>
                </a:p>
              </p:txBody>
            </p:sp>
            <p:sp>
              <p:nvSpPr>
                <p:cNvPr id="490" name="Oval 267">
                  <a:extLst>
                    <a:ext uri="{FF2B5EF4-FFF2-40B4-BE49-F238E27FC236}">
                      <a16:creationId xmlns:a16="http://schemas.microsoft.com/office/drawing/2014/main" id="{76E60C22-9C34-6890-1342-026FF4D00827}"/>
                    </a:ext>
                  </a:extLst>
                </p:cNvPr>
                <p:cNvSpPr>
                  <a:spLocks noChangeArrowheads="1"/>
                </p:cNvSpPr>
                <p:nvPr/>
              </p:nvSpPr>
              <p:spPr bwMode="auto">
                <a:xfrm>
                  <a:off x="4434" y="1832"/>
                  <a:ext cx="63" cy="63"/>
                </a:xfrm>
                <a:prstGeom prst="ellipse">
                  <a:avLst/>
                </a:prstGeom>
                <a:solidFill>
                  <a:srgbClr val="FF0000"/>
                </a:solidFill>
                <a:ln w="11113">
                  <a:solidFill>
                    <a:srgbClr val="000000"/>
                  </a:solidFill>
                  <a:round/>
                  <a:headEnd/>
                  <a:tailEnd/>
                </a:ln>
              </p:spPr>
              <p:txBody>
                <a:bodyPr/>
                <a:lstStyle/>
                <a:p>
                  <a:endParaRPr lang="en-US"/>
                </a:p>
              </p:txBody>
            </p:sp>
            <p:sp>
              <p:nvSpPr>
                <p:cNvPr id="491" name="Oval 268">
                  <a:extLst>
                    <a:ext uri="{FF2B5EF4-FFF2-40B4-BE49-F238E27FC236}">
                      <a16:creationId xmlns:a16="http://schemas.microsoft.com/office/drawing/2014/main" id="{76CE71AD-EF0A-C640-1714-687D15076896}"/>
                    </a:ext>
                  </a:extLst>
                </p:cNvPr>
                <p:cNvSpPr>
                  <a:spLocks noChangeArrowheads="1"/>
                </p:cNvSpPr>
                <p:nvPr/>
              </p:nvSpPr>
              <p:spPr bwMode="auto">
                <a:xfrm>
                  <a:off x="4517" y="1818"/>
                  <a:ext cx="63" cy="63"/>
                </a:xfrm>
                <a:prstGeom prst="ellipse">
                  <a:avLst/>
                </a:prstGeom>
                <a:solidFill>
                  <a:srgbClr val="FFFFFF"/>
                </a:solidFill>
                <a:ln w="11113">
                  <a:solidFill>
                    <a:srgbClr val="000000"/>
                  </a:solidFill>
                  <a:round/>
                  <a:headEnd/>
                  <a:tailEnd/>
                </a:ln>
              </p:spPr>
              <p:txBody>
                <a:bodyPr/>
                <a:lstStyle/>
                <a:p>
                  <a:endParaRPr lang="en-US"/>
                </a:p>
              </p:txBody>
            </p:sp>
            <p:sp>
              <p:nvSpPr>
                <p:cNvPr id="492" name="Oval 269">
                  <a:extLst>
                    <a:ext uri="{FF2B5EF4-FFF2-40B4-BE49-F238E27FC236}">
                      <a16:creationId xmlns:a16="http://schemas.microsoft.com/office/drawing/2014/main" id="{EE5EE2EE-638C-4FBB-8A46-811AD5624B9A}"/>
                    </a:ext>
                  </a:extLst>
                </p:cNvPr>
                <p:cNvSpPr>
                  <a:spLocks noChangeArrowheads="1"/>
                </p:cNvSpPr>
                <p:nvPr/>
              </p:nvSpPr>
              <p:spPr bwMode="auto">
                <a:xfrm>
                  <a:off x="4406" y="1874"/>
                  <a:ext cx="63" cy="62"/>
                </a:xfrm>
                <a:prstGeom prst="ellipse">
                  <a:avLst/>
                </a:prstGeom>
                <a:solidFill>
                  <a:srgbClr val="FF0000"/>
                </a:solidFill>
                <a:ln w="11113">
                  <a:solidFill>
                    <a:srgbClr val="000000"/>
                  </a:solidFill>
                  <a:round/>
                  <a:headEnd/>
                  <a:tailEnd/>
                </a:ln>
              </p:spPr>
              <p:txBody>
                <a:bodyPr/>
                <a:lstStyle/>
                <a:p>
                  <a:endParaRPr lang="en-US"/>
                </a:p>
              </p:txBody>
            </p:sp>
            <p:sp>
              <p:nvSpPr>
                <p:cNvPr id="493" name="Oval 270">
                  <a:extLst>
                    <a:ext uri="{FF2B5EF4-FFF2-40B4-BE49-F238E27FC236}">
                      <a16:creationId xmlns:a16="http://schemas.microsoft.com/office/drawing/2014/main" id="{3AB04EBF-809C-1F5F-21CF-AC2527CE71E2}"/>
                    </a:ext>
                  </a:extLst>
                </p:cNvPr>
                <p:cNvSpPr>
                  <a:spLocks noChangeArrowheads="1"/>
                </p:cNvSpPr>
                <p:nvPr/>
              </p:nvSpPr>
              <p:spPr bwMode="auto">
                <a:xfrm>
                  <a:off x="4434" y="1963"/>
                  <a:ext cx="63" cy="63"/>
                </a:xfrm>
                <a:prstGeom prst="ellipse">
                  <a:avLst/>
                </a:prstGeom>
                <a:solidFill>
                  <a:srgbClr val="FF0000"/>
                </a:solidFill>
                <a:ln w="11113">
                  <a:solidFill>
                    <a:srgbClr val="000000"/>
                  </a:solidFill>
                  <a:round/>
                  <a:headEnd/>
                  <a:tailEnd/>
                </a:ln>
              </p:spPr>
              <p:txBody>
                <a:bodyPr/>
                <a:lstStyle/>
                <a:p>
                  <a:endParaRPr lang="en-US"/>
                </a:p>
              </p:txBody>
            </p:sp>
            <p:sp>
              <p:nvSpPr>
                <p:cNvPr id="494" name="Oval 271">
                  <a:extLst>
                    <a:ext uri="{FF2B5EF4-FFF2-40B4-BE49-F238E27FC236}">
                      <a16:creationId xmlns:a16="http://schemas.microsoft.com/office/drawing/2014/main" id="{8C2ACEA9-71FB-EF18-6346-09735FE9B756}"/>
                    </a:ext>
                  </a:extLst>
                </p:cNvPr>
                <p:cNvSpPr>
                  <a:spLocks noChangeArrowheads="1"/>
                </p:cNvSpPr>
                <p:nvPr/>
              </p:nvSpPr>
              <p:spPr bwMode="auto">
                <a:xfrm>
                  <a:off x="4482" y="1984"/>
                  <a:ext cx="63" cy="63"/>
                </a:xfrm>
                <a:prstGeom prst="ellipse">
                  <a:avLst/>
                </a:prstGeom>
                <a:solidFill>
                  <a:srgbClr val="FFFFFF"/>
                </a:solidFill>
                <a:ln w="11113">
                  <a:solidFill>
                    <a:srgbClr val="000000"/>
                  </a:solidFill>
                  <a:round/>
                  <a:headEnd/>
                  <a:tailEnd/>
                </a:ln>
              </p:spPr>
              <p:txBody>
                <a:bodyPr/>
                <a:lstStyle/>
                <a:p>
                  <a:endParaRPr lang="en-US"/>
                </a:p>
              </p:txBody>
            </p:sp>
            <p:sp>
              <p:nvSpPr>
                <p:cNvPr id="495" name="Oval 272">
                  <a:extLst>
                    <a:ext uri="{FF2B5EF4-FFF2-40B4-BE49-F238E27FC236}">
                      <a16:creationId xmlns:a16="http://schemas.microsoft.com/office/drawing/2014/main" id="{EADE261A-BBF3-2C8A-748D-5B9E04E21BA3}"/>
                    </a:ext>
                  </a:extLst>
                </p:cNvPr>
                <p:cNvSpPr>
                  <a:spLocks noChangeArrowheads="1"/>
                </p:cNvSpPr>
                <p:nvPr/>
              </p:nvSpPr>
              <p:spPr bwMode="auto">
                <a:xfrm>
                  <a:off x="4524" y="1970"/>
                  <a:ext cx="63" cy="63"/>
                </a:xfrm>
                <a:prstGeom prst="ellipse">
                  <a:avLst/>
                </a:prstGeom>
                <a:solidFill>
                  <a:srgbClr val="FF0000"/>
                </a:solidFill>
                <a:ln w="11113">
                  <a:solidFill>
                    <a:srgbClr val="000000"/>
                  </a:solidFill>
                  <a:round/>
                  <a:headEnd/>
                  <a:tailEnd/>
                </a:ln>
              </p:spPr>
              <p:txBody>
                <a:bodyPr/>
                <a:lstStyle/>
                <a:p>
                  <a:endParaRPr lang="en-US"/>
                </a:p>
              </p:txBody>
            </p:sp>
            <p:sp>
              <p:nvSpPr>
                <p:cNvPr id="496" name="Oval 273">
                  <a:extLst>
                    <a:ext uri="{FF2B5EF4-FFF2-40B4-BE49-F238E27FC236}">
                      <a16:creationId xmlns:a16="http://schemas.microsoft.com/office/drawing/2014/main" id="{0DF9E016-5122-5C36-7E47-ACC841FE4D87}"/>
                    </a:ext>
                  </a:extLst>
                </p:cNvPr>
                <p:cNvSpPr>
                  <a:spLocks noChangeArrowheads="1"/>
                </p:cNvSpPr>
                <p:nvPr/>
              </p:nvSpPr>
              <p:spPr bwMode="auto">
                <a:xfrm>
                  <a:off x="4572" y="1887"/>
                  <a:ext cx="63" cy="63"/>
                </a:xfrm>
                <a:prstGeom prst="ellipse">
                  <a:avLst/>
                </a:prstGeom>
                <a:solidFill>
                  <a:srgbClr val="FFFFFF"/>
                </a:solidFill>
                <a:ln w="11113">
                  <a:solidFill>
                    <a:srgbClr val="000000"/>
                  </a:solidFill>
                  <a:round/>
                  <a:headEnd/>
                  <a:tailEnd/>
                </a:ln>
              </p:spPr>
              <p:txBody>
                <a:bodyPr/>
                <a:lstStyle/>
                <a:p>
                  <a:endParaRPr lang="en-US"/>
                </a:p>
              </p:txBody>
            </p:sp>
            <p:sp>
              <p:nvSpPr>
                <p:cNvPr id="497" name="Oval 274">
                  <a:extLst>
                    <a:ext uri="{FF2B5EF4-FFF2-40B4-BE49-F238E27FC236}">
                      <a16:creationId xmlns:a16="http://schemas.microsoft.com/office/drawing/2014/main" id="{5F660EC0-7FA3-B4CE-5F95-5B01C62DD62E}"/>
                    </a:ext>
                  </a:extLst>
                </p:cNvPr>
                <p:cNvSpPr>
                  <a:spLocks noChangeArrowheads="1"/>
                </p:cNvSpPr>
                <p:nvPr/>
              </p:nvSpPr>
              <p:spPr bwMode="auto">
                <a:xfrm>
                  <a:off x="4558" y="1867"/>
                  <a:ext cx="63" cy="63"/>
                </a:xfrm>
                <a:prstGeom prst="ellipse">
                  <a:avLst/>
                </a:prstGeom>
                <a:solidFill>
                  <a:srgbClr val="FFFFFF"/>
                </a:solidFill>
                <a:ln w="11113">
                  <a:solidFill>
                    <a:srgbClr val="000000"/>
                  </a:solidFill>
                  <a:round/>
                  <a:headEnd/>
                  <a:tailEnd/>
                </a:ln>
              </p:spPr>
              <p:txBody>
                <a:bodyPr/>
                <a:lstStyle/>
                <a:p>
                  <a:endParaRPr lang="en-US"/>
                </a:p>
              </p:txBody>
            </p:sp>
            <p:sp>
              <p:nvSpPr>
                <p:cNvPr id="498" name="Oval 275">
                  <a:extLst>
                    <a:ext uri="{FF2B5EF4-FFF2-40B4-BE49-F238E27FC236}">
                      <a16:creationId xmlns:a16="http://schemas.microsoft.com/office/drawing/2014/main" id="{1E7E0A87-70CC-5ED0-E9D0-336F20566A2F}"/>
                    </a:ext>
                  </a:extLst>
                </p:cNvPr>
                <p:cNvSpPr>
                  <a:spLocks noChangeArrowheads="1"/>
                </p:cNvSpPr>
                <p:nvPr/>
              </p:nvSpPr>
              <p:spPr bwMode="auto">
                <a:xfrm>
                  <a:off x="4434" y="1887"/>
                  <a:ext cx="63" cy="63"/>
                </a:xfrm>
                <a:prstGeom prst="ellipse">
                  <a:avLst/>
                </a:prstGeom>
                <a:solidFill>
                  <a:srgbClr val="FFFFFF"/>
                </a:solidFill>
                <a:ln w="11113">
                  <a:solidFill>
                    <a:srgbClr val="000000"/>
                  </a:solidFill>
                  <a:round/>
                  <a:headEnd/>
                  <a:tailEnd/>
                </a:ln>
              </p:spPr>
              <p:txBody>
                <a:bodyPr/>
                <a:lstStyle/>
                <a:p>
                  <a:endParaRPr lang="en-US"/>
                </a:p>
              </p:txBody>
            </p:sp>
            <p:sp>
              <p:nvSpPr>
                <p:cNvPr id="499" name="Oval 276">
                  <a:extLst>
                    <a:ext uri="{FF2B5EF4-FFF2-40B4-BE49-F238E27FC236}">
                      <a16:creationId xmlns:a16="http://schemas.microsoft.com/office/drawing/2014/main" id="{0C185540-33F8-F9A4-E9AE-27A8C6E9B5E8}"/>
                    </a:ext>
                  </a:extLst>
                </p:cNvPr>
                <p:cNvSpPr>
                  <a:spLocks noChangeArrowheads="1"/>
                </p:cNvSpPr>
                <p:nvPr/>
              </p:nvSpPr>
              <p:spPr bwMode="auto">
                <a:xfrm>
                  <a:off x="4565" y="1908"/>
                  <a:ext cx="63" cy="63"/>
                </a:xfrm>
                <a:prstGeom prst="ellipse">
                  <a:avLst/>
                </a:prstGeom>
                <a:solidFill>
                  <a:srgbClr val="FF0000"/>
                </a:solidFill>
                <a:ln w="11113">
                  <a:solidFill>
                    <a:srgbClr val="000000"/>
                  </a:solidFill>
                  <a:round/>
                  <a:headEnd/>
                  <a:tailEnd/>
                </a:ln>
              </p:spPr>
              <p:txBody>
                <a:bodyPr/>
                <a:lstStyle/>
                <a:p>
                  <a:endParaRPr lang="en-US"/>
                </a:p>
              </p:txBody>
            </p:sp>
            <p:sp>
              <p:nvSpPr>
                <p:cNvPr id="500" name="Oval 277">
                  <a:extLst>
                    <a:ext uri="{FF2B5EF4-FFF2-40B4-BE49-F238E27FC236}">
                      <a16:creationId xmlns:a16="http://schemas.microsoft.com/office/drawing/2014/main" id="{0C0503D8-FFAD-5308-45D2-315CF2E76E88}"/>
                    </a:ext>
                  </a:extLst>
                </p:cNvPr>
                <p:cNvSpPr>
                  <a:spLocks noChangeArrowheads="1"/>
                </p:cNvSpPr>
                <p:nvPr/>
              </p:nvSpPr>
              <p:spPr bwMode="auto">
                <a:xfrm>
                  <a:off x="4544"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501" name="Oval 278">
                  <a:extLst>
                    <a:ext uri="{FF2B5EF4-FFF2-40B4-BE49-F238E27FC236}">
                      <a16:creationId xmlns:a16="http://schemas.microsoft.com/office/drawing/2014/main" id="{D189E2F6-081D-BB9D-5CDE-7FB70B8CDBC3}"/>
                    </a:ext>
                  </a:extLst>
                </p:cNvPr>
                <p:cNvSpPr>
                  <a:spLocks noChangeArrowheads="1"/>
                </p:cNvSpPr>
                <p:nvPr/>
              </p:nvSpPr>
              <p:spPr bwMode="auto">
                <a:xfrm>
                  <a:off x="4475" y="1818"/>
                  <a:ext cx="63" cy="63"/>
                </a:xfrm>
                <a:prstGeom prst="ellipse">
                  <a:avLst/>
                </a:prstGeom>
                <a:solidFill>
                  <a:srgbClr val="FFFFFF"/>
                </a:solidFill>
                <a:ln w="11113">
                  <a:solidFill>
                    <a:srgbClr val="000000"/>
                  </a:solidFill>
                  <a:round/>
                  <a:headEnd/>
                  <a:tailEnd/>
                </a:ln>
              </p:spPr>
              <p:txBody>
                <a:bodyPr/>
                <a:lstStyle/>
                <a:p>
                  <a:endParaRPr lang="en-US"/>
                </a:p>
              </p:txBody>
            </p:sp>
            <p:sp>
              <p:nvSpPr>
                <p:cNvPr id="502" name="Oval 279">
                  <a:extLst>
                    <a:ext uri="{FF2B5EF4-FFF2-40B4-BE49-F238E27FC236}">
                      <a16:creationId xmlns:a16="http://schemas.microsoft.com/office/drawing/2014/main" id="{9E17F2AB-F40F-BBE5-E151-3EB3445F4061}"/>
                    </a:ext>
                  </a:extLst>
                </p:cNvPr>
                <p:cNvSpPr>
                  <a:spLocks noChangeArrowheads="1"/>
                </p:cNvSpPr>
                <p:nvPr/>
              </p:nvSpPr>
              <p:spPr bwMode="auto">
                <a:xfrm>
                  <a:off x="4489" y="1846"/>
                  <a:ext cx="63" cy="63"/>
                </a:xfrm>
                <a:prstGeom prst="ellipse">
                  <a:avLst/>
                </a:prstGeom>
                <a:solidFill>
                  <a:srgbClr val="FF0000"/>
                </a:solidFill>
                <a:ln w="11113">
                  <a:solidFill>
                    <a:srgbClr val="000000"/>
                  </a:solidFill>
                  <a:round/>
                  <a:headEnd/>
                  <a:tailEnd/>
                </a:ln>
              </p:spPr>
              <p:txBody>
                <a:bodyPr/>
                <a:lstStyle/>
                <a:p>
                  <a:endParaRPr lang="en-US"/>
                </a:p>
              </p:txBody>
            </p:sp>
            <p:sp>
              <p:nvSpPr>
                <p:cNvPr id="503" name="Oval 280">
                  <a:extLst>
                    <a:ext uri="{FF2B5EF4-FFF2-40B4-BE49-F238E27FC236}">
                      <a16:creationId xmlns:a16="http://schemas.microsoft.com/office/drawing/2014/main" id="{DE38E274-26F9-2D8D-B59B-774BF98EB433}"/>
                    </a:ext>
                  </a:extLst>
                </p:cNvPr>
                <p:cNvSpPr>
                  <a:spLocks noChangeArrowheads="1"/>
                </p:cNvSpPr>
                <p:nvPr/>
              </p:nvSpPr>
              <p:spPr bwMode="auto">
                <a:xfrm>
                  <a:off x="4482" y="1963"/>
                  <a:ext cx="63" cy="63"/>
                </a:xfrm>
                <a:prstGeom prst="ellipse">
                  <a:avLst/>
                </a:prstGeom>
                <a:solidFill>
                  <a:srgbClr val="FF0000"/>
                </a:solidFill>
                <a:ln w="11113">
                  <a:solidFill>
                    <a:srgbClr val="000000"/>
                  </a:solidFill>
                  <a:round/>
                  <a:headEnd/>
                  <a:tailEnd/>
                </a:ln>
              </p:spPr>
              <p:txBody>
                <a:bodyPr/>
                <a:lstStyle/>
                <a:p>
                  <a:endParaRPr lang="en-US"/>
                </a:p>
              </p:txBody>
            </p:sp>
            <p:sp>
              <p:nvSpPr>
                <p:cNvPr id="504" name="Oval 281">
                  <a:extLst>
                    <a:ext uri="{FF2B5EF4-FFF2-40B4-BE49-F238E27FC236}">
                      <a16:creationId xmlns:a16="http://schemas.microsoft.com/office/drawing/2014/main" id="{639B5F5F-1C4C-1642-6382-F5404F583BAE}"/>
                    </a:ext>
                  </a:extLst>
                </p:cNvPr>
                <p:cNvSpPr>
                  <a:spLocks noChangeArrowheads="1"/>
                </p:cNvSpPr>
                <p:nvPr/>
              </p:nvSpPr>
              <p:spPr bwMode="auto">
                <a:xfrm>
                  <a:off x="4551"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505" name="Oval 282">
                  <a:extLst>
                    <a:ext uri="{FF2B5EF4-FFF2-40B4-BE49-F238E27FC236}">
                      <a16:creationId xmlns:a16="http://schemas.microsoft.com/office/drawing/2014/main" id="{D8AFFEC5-592D-AC5A-4F96-D41FDA7B5D6A}"/>
                    </a:ext>
                  </a:extLst>
                </p:cNvPr>
                <p:cNvSpPr>
                  <a:spLocks noChangeArrowheads="1"/>
                </p:cNvSpPr>
                <p:nvPr/>
              </p:nvSpPr>
              <p:spPr bwMode="auto">
                <a:xfrm>
                  <a:off x="4448" y="1860"/>
                  <a:ext cx="63" cy="63"/>
                </a:xfrm>
                <a:prstGeom prst="ellipse">
                  <a:avLst/>
                </a:prstGeom>
                <a:solidFill>
                  <a:srgbClr val="FFFFFF"/>
                </a:solidFill>
                <a:ln w="11113">
                  <a:solidFill>
                    <a:srgbClr val="000000"/>
                  </a:solidFill>
                  <a:round/>
                  <a:headEnd/>
                  <a:tailEnd/>
                </a:ln>
              </p:spPr>
              <p:txBody>
                <a:bodyPr/>
                <a:lstStyle/>
                <a:p>
                  <a:endParaRPr lang="en-US"/>
                </a:p>
              </p:txBody>
            </p:sp>
            <p:sp>
              <p:nvSpPr>
                <p:cNvPr id="506" name="Oval 283">
                  <a:extLst>
                    <a:ext uri="{FF2B5EF4-FFF2-40B4-BE49-F238E27FC236}">
                      <a16:creationId xmlns:a16="http://schemas.microsoft.com/office/drawing/2014/main" id="{1DD05D2C-6379-9A76-D289-080410C91422}"/>
                    </a:ext>
                  </a:extLst>
                </p:cNvPr>
                <p:cNvSpPr>
                  <a:spLocks noChangeArrowheads="1"/>
                </p:cNvSpPr>
                <p:nvPr/>
              </p:nvSpPr>
              <p:spPr bwMode="auto">
                <a:xfrm>
                  <a:off x="4406" y="1922"/>
                  <a:ext cx="63" cy="63"/>
                </a:xfrm>
                <a:prstGeom prst="ellipse">
                  <a:avLst/>
                </a:prstGeom>
                <a:solidFill>
                  <a:srgbClr val="FF0000"/>
                </a:solidFill>
                <a:ln w="11113">
                  <a:solidFill>
                    <a:srgbClr val="000000"/>
                  </a:solidFill>
                  <a:round/>
                  <a:headEnd/>
                  <a:tailEnd/>
                </a:ln>
              </p:spPr>
              <p:txBody>
                <a:bodyPr/>
                <a:lstStyle/>
                <a:p>
                  <a:endParaRPr lang="en-US"/>
                </a:p>
              </p:txBody>
            </p:sp>
            <p:sp>
              <p:nvSpPr>
                <p:cNvPr id="507" name="Oval 284">
                  <a:extLst>
                    <a:ext uri="{FF2B5EF4-FFF2-40B4-BE49-F238E27FC236}">
                      <a16:creationId xmlns:a16="http://schemas.microsoft.com/office/drawing/2014/main" id="{A7EB9758-1DE6-5323-5D1E-39EDF27981B9}"/>
                    </a:ext>
                  </a:extLst>
                </p:cNvPr>
                <p:cNvSpPr>
                  <a:spLocks noChangeArrowheads="1"/>
                </p:cNvSpPr>
                <p:nvPr/>
              </p:nvSpPr>
              <p:spPr bwMode="auto">
                <a:xfrm>
                  <a:off x="4448"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508" name="Oval 285">
                  <a:extLst>
                    <a:ext uri="{FF2B5EF4-FFF2-40B4-BE49-F238E27FC236}">
                      <a16:creationId xmlns:a16="http://schemas.microsoft.com/office/drawing/2014/main" id="{00546AB5-410E-1A4B-BE54-A80BFCFE9103}"/>
                    </a:ext>
                  </a:extLst>
                </p:cNvPr>
                <p:cNvSpPr>
                  <a:spLocks noChangeArrowheads="1"/>
                </p:cNvSpPr>
                <p:nvPr/>
              </p:nvSpPr>
              <p:spPr bwMode="auto">
                <a:xfrm>
                  <a:off x="4524" y="1860"/>
                  <a:ext cx="63" cy="63"/>
                </a:xfrm>
                <a:prstGeom prst="ellipse">
                  <a:avLst/>
                </a:prstGeom>
                <a:solidFill>
                  <a:srgbClr val="FFFFFF"/>
                </a:solidFill>
                <a:ln w="11113">
                  <a:solidFill>
                    <a:srgbClr val="000000"/>
                  </a:solidFill>
                  <a:round/>
                  <a:headEnd/>
                  <a:tailEnd/>
                </a:ln>
              </p:spPr>
              <p:txBody>
                <a:bodyPr/>
                <a:lstStyle/>
                <a:p>
                  <a:endParaRPr lang="en-US"/>
                </a:p>
              </p:txBody>
            </p:sp>
            <p:sp>
              <p:nvSpPr>
                <p:cNvPr id="509" name="Oval 286">
                  <a:extLst>
                    <a:ext uri="{FF2B5EF4-FFF2-40B4-BE49-F238E27FC236}">
                      <a16:creationId xmlns:a16="http://schemas.microsoft.com/office/drawing/2014/main" id="{9C2D2993-27BD-E074-DE6C-07A34019BF74}"/>
                    </a:ext>
                  </a:extLst>
                </p:cNvPr>
                <p:cNvSpPr>
                  <a:spLocks noChangeArrowheads="1"/>
                </p:cNvSpPr>
                <p:nvPr/>
              </p:nvSpPr>
              <p:spPr bwMode="auto">
                <a:xfrm>
                  <a:off x="4517"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510" name="Oval 287">
                  <a:extLst>
                    <a:ext uri="{FF2B5EF4-FFF2-40B4-BE49-F238E27FC236}">
                      <a16:creationId xmlns:a16="http://schemas.microsoft.com/office/drawing/2014/main" id="{7C28294C-2F49-6571-D9CE-7C868B9C89FA}"/>
                    </a:ext>
                  </a:extLst>
                </p:cNvPr>
                <p:cNvSpPr>
                  <a:spLocks noChangeArrowheads="1"/>
                </p:cNvSpPr>
                <p:nvPr/>
              </p:nvSpPr>
              <p:spPr bwMode="auto">
                <a:xfrm>
                  <a:off x="4448"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511" name="Oval 288">
                  <a:extLst>
                    <a:ext uri="{FF2B5EF4-FFF2-40B4-BE49-F238E27FC236}">
                      <a16:creationId xmlns:a16="http://schemas.microsoft.com/office/drawing/2014/main" id="{60DB96AF-10E3-91D8-26EA-684055DC47F0}"/>
                    </a:ext>
                  </a:extLst>
                </p:cNvPr>
                <p:cNvSpPr>
                  <a:spLocks noChangeArrowheads="1"/>
                </p:cNvSpPr>
                <p:nvPr/>
              </p:nvSpPr>
              <p:spPr bwMode="auto">
                <a:xfrm>
                  <a:off x="4524" y="1894"/>
                  <a:ext cx="63" cy="63"/>
                </a:xfrm>
                <a:prstGeom prst="ellipse">
                  <a:avLst/>
                </a:prstGeom>
                <a:solidFill>
                  <a:srgbClr val="FF0000"/>
                </a:solidFill>
                <a:ln w="11113">
                  <a:solidFill>
                    <a:srgbClr val="000000"/>
                  </a:solidFill>
                  <a:round/>
                  <a:headEnd/>
                  <a:tailEnd/>
                </a:ln>
              </p:spPr>
              <p:txBody>
                <a:bodyPr/>
                <a:lstStyle/>
                <a:p>
                  <a:endParaRPr lang="en-US"/>
                </a:p>
              </p:txBody>
            </p:sp>
            <p:sp>
              <p:nvSpPr>
                <p:cNvPr id="512" name="Oval 289">
                  <a:extLst>
                    <a:ext uri="{FF2B5EF4-FFF2-40B4-BE49-F238E27FC236}">
                      <a16:creationId xmlns:a16="http://schemas.microsoft.com/office/drawing/2014/main" id="{90A5FF48-4CF1-A318-F487-CD51530B3CE9}"/>
                    </a:ext>
                  </a:extLst>
                </p:cNvPr>
                <p:cNvSpPr>
                  <a:spLocks noChangeArrowheads="1"/>
                </p:cNvSpPr>
                <p:nvPr/>
              </p:nvSpPr>
              <p:spPr bwMode="auto">
                <a:xfrm>
                  <a:off x="4482" y="1901"/>
                  <a:ext cx="63" cy="63"/>
                </a:xfrm>
                <a:prstGeom prst="ellipse">
                  <a:avLst/>
                </a:prstGeom>
                <a:solidFill>
                  <a:srgbClr val="FFFFFF"/>
                </a:solidFill>
                <a:ln w="11113">
                  <a:solidFill>
                    <a:srgbClr val="000000"/>
                  </a:solidFill>
                  <a:round/>
                  <a:headEnd/>
                  <a:tailEnd/>
                </a:ln>
              </p:spPr>
              <p:txBody>
                <a:bodyPr/>
                <a:lstStyle/>
                <a:p>
                  <a:endParaRPr lang="en-US"/>
                </a:p>
              </p:txBody>
            </p:sp>
            <p:sp>
              <p:nvSpPr>
                <p:cNvPr id="513" name="Oval 290">
                  <a:extLst>
                    <a:ext uri="{FF2B5EF4-FFF2-40B4-BE49-F238E27FC236}">
                      <a16:creationId xmlns:a16="http://schemas.microsoft.com/office/drawing/2014/main" id="{FCC24C21-03AD-A2E3-5F29-C66D3CD2DAD0}"/>
                    </a:ext>
                  </a:extLst>
                </p:cNvPr>
                <p:cNvSpPr>
                  <a:spLocks noChangeArrowheads="1"/>
                </p:cNvSpPr>
                <p:nvPr/>
              </p:nvSpPr>
              <p:spPr bwMode="auto">
                <a:xfrm>
                  <a:off x="4434" y="1446"/>
                  <a:ext cx="63" cy="63"/>
                </a:xfrm>
                <a:prstGeom prst="ellipse">
                  <a:avLst/>
                </a:prstGeom>
                <a:solidFill>
                  <a:srgbClr val="FF0000"/>
                </a:solidFill>
                <a:ln w="11113">
                  <a:solidFill>
                    <a:srgbClr val="000000"/>
                  </a:solidFill>
                  <a:round/>
                  <a:headEnd/>
                  <a:tailEnd/>
                </a:ln>
              </p:spPr>
              <p:txBody>
                <a:bodyPr/>
                <a:lstStyle/>
                <a:p>
                  <a:endParaRPr lang="en-US"/>
                </a:p>
              </p:txBody>
            </p:sp>
            <p:sp>
              <p:nvSpPr>
                <p:cNvPr id="514" name="Oval 291">
                  <a:extLst>
                    <a:ext uri="{FF2B5EF4-FFF2-40B4-BE49-F238E27FC236}">
                      <a16:creationId xmlns:a16="http://schemas.microsoft.com/office/drawing/2014/main" id="{D1368A49-D0B1-4D20-E2C5-7BD862BF430B}"/>
                    </a:ext>
                  </a:extLst>
                </p:cNvPr>
                <p:cNvSpPr>
                  <a:spLocks noChangeArrowheads="1"/>
                </p:cNvSpPr>
                <p:nvPr/>
              </p:nvSpPr>
              <p:spPr bwMode="auto">
                <a:xfrm>
                  <a:off x="4544" y="1446"/>
                  <a:ext cx="63" cy="63"/>
                </a:xfrm>
                <a:prstGeom prst="ellipse">
                  <a:avLst/>
                </a:prstGeom>
                <a:solidFill>
                  <a:srgbClr val="FF0000"/>
                </a:solidFill>
                <a:ln w="11113">
                  <a:solidFill>
                    <a:srgbClr val="000000"/>
                  </a:solidFill>
                  <a:round/>
                  <a:headEnd/>
                  <a:tailEnd/>
                </a:ln>
              </p:spPr>
              <p:txBody>
                <a:bodyPr/>
                <a:lstStyle/>
                <a:p>
                  <a:endParaRPr lang="en-US"/>
                </a:p>
              </p:txBody>
            </p:sp>
            <p:sp>
              <p:nvSpPr>
                <p:cNvPr id="515" name="Oval 292">
                  <a:extLst>
                    <a:ext uri="{FF2B5EF4-FFF2-40B4-BE49-F238E27FC236}">
                      <a16:creationId xmlns:a16="http://schemas.microsoft.com/office/drawing/2014/main" id="{1625B3B4-2AAC-25FE-489F-4B29003F1851}"/>
                    </a:ext>
                  </a:extLst>
                </p:cNvPr>
                <p:cNvSpPr>
                  <a:spLocks noChangeArrowheads="1"/>
                </p:cNvSpPr>
                <p:nvPr/>
              </p:nvSpPr>
              <p:spPr bwMode="auto">
                <a:xfrm>
                  <a:off x="4462" y="1460"/>
                  <a:ext cx="63" cy="63"/>
                </a:xfrm>
                <a:prstGeom prst="ellipse">
                  <a:avLst/>
                </a:prstGeom>
                <a:solidFill>
                  <a:srgbClr val="FFFFFF"/>
                </a:solidFill>
                <a:ln w="11113">
                  <a:solidFill>
                    <a:srgbClr val="000000"/>
                  </a:solidFill>
                  <a:round/>
                  <a:headEnd/>
                  <a:tailEnd/>
                </a:ln>
              </p:spPr>
              <p:txBody>
                <a:bodyPr/>
                <a:lstStyle/>
                <a:p>
                  <a:endParaRPr lang="en-US"/>
                </a:p>
              </p:txBody>
            </p:sp>
            <p:sp>
              <p:nvSpPr>
                <p:cNvPr id="516" name="Oval 293">
                  <a:extLst>
                    <a:ext uri="{FF2B5EF4-FFF2-40B4-BE49-F238E27FC236}">
                      <a16:creationId xmlns:a16="http://schemas.microsoft.com/office/drawing/2014/main" id="{CADA688A-DDCC-B241-B919-51B632B93CE7}"/>
                    </a:ext>
                  </a:extLst>
                </p:cNvPr>
                <p:cNvSpPr>
                  <a:spLocks noChangeArrowheads="1"/>
                </p:cNvSpPr>
                <p:nvPr/>
              </p:nvSpPr>
              <p:spPr bwMode="auto">
                <a:xfrm>
                  <a:off x="4565" y="1404"/>
                  <a:ext cx="63" cy="63"/>
                </a:xfrm>
                <a:prstGeom prst="ellipse">
                  <a:avLst/>
                </a:prstGeom>
                <a:solidFill>
                  <a:srgbClr val="FF0000"/>
                </a:solidFill>
                <a:ln w="11113">
                  <a:solidFill>
                    <a:srgbClr val="000000"/>
                  </a:solidFill>
                  <a:round/>
                  <a:headEnd/>
                  <a:tailEnd/>
                </a:ln>
              </p:spPr>
              <p:txBody>
                <a:bodyPr/>
                <a:lstStyle/>
                <a:p>
                  <a:endParaRPr lang="en-US"/>
                </a:p>
              </p:txBody>
            </p:sp>
            <p:sp>
              <p:nvSpPr>
                <p:cNvPr id="517" name="Oval 294">
                  <a:extLst>
                    <a:ext uri="{FF2B5EF4-FFF2-40B4-BE49-F238E27FC236}">
                      <a16:creationId xmlns:a16="http://schemas.microsoft.com/office/drawing/2014/main" id="{9848ACE9-5ADE-CFA0-CE5F-E0B5FD2A3697}"/>
                    </a:ext>
                  </a:extLst>
                </p:cNvPr>
                <p:cNvSpPr>
                  <a:spLocks noChangeArrowheads="1"/>
                </p:cNvSpPr>
                <p:nvPr/>
              </p:nvSpPr>
              <p:spPr bwMode="auto">
                <a:xfrm>
                  <a:off x="4544" y="1322"/>
                  <a:ext cx="63" cy="63"/>
                </a:xfrm>
                <a:prstGeom prst="ellipse">
                  <a:avLst/>
                </a:prstGeom>
                <a:solidFill>
                  <a:srgbClr val="FF0000"/>
                </a:solidFill>
                <a:ln w="11113">
                  <a:solidFill>
                    <a:srgbClr val="000000"/>
                  </a:solidFill>
                  <a:round/>
                  <a:headEnd/>
                  <a:tailEnd/>
                </a:ln>
              </p:spPr>
              <p:txBody>
                <a:bodyPr/>
                <a:lstStyle/>
                <a:p>
                  <a:endParaRPr lang="en-US"/>
                </a:p>
              </p:txBody>
            </p:sp>
            <p:sp>
              <p:nvSpPr>
                <p:cNvPr id="518" name="Oval 295">
                  <a:extLst>
                    <a:ext uri="{FF2B5EF4-FFF2-40B4-BE49-F238E27FC236}">
                      <a16:creationId xmlns:a16="http://schemas.microsoft.com/office/drawing/2014/main" id="{2E2A578C-D5A5-5074-410E-9904DA09E9BB}"/>
                    </a:ext>
                  </a:extLst>
                </p:cNvPr>
                <p:cNvSpPr>
                  <a:spLocks noChangeArrowheads="1"/>
                </p:cNvSpPr>
                <p:nvPr/>
              </p:nvSpPr>
              <p:spPr bwMode="auto">
                <a:xfrm>
                  <a:off x="4496" y="1301"/>
                  <a:ext cx="63" cy="63"/>
                </a:xfrm>
                <a:prstGeom prst="ellipse">
                  <a:avLst/>
                </a:prstGeom>
                <a:solidFill>
                  <a:srgbClr val="FFFFFF"/>
                </a:solidFill>
                <a:ln w="11113">
                  <a:solidFill>
                    <a:srgbClr val="000000"/>
                  </a:solidFill>
                  <a:round/>
                  <a:headEnd/>
                  <a:tailEnd/>
                </a:ln>
              </p:spPr>
              <p:txBody>
                <a:bodyPr/>
                <a:lstStyle/>
                <a:p>
                  <a:endParaRPr lang="en-US"/>
                </a:p>
              </p:txBody>
            </p:sp>
            <p:sp>
              <p:nvSpPr>
                <p:cNvPr id="519" name="Oval 296">
                  <a:extLst>
                    <a:ext uri="{FF2B5EF4-FFF2-40B4-BE49-F238E27FC236}">
                      <a16:creationId xmlns:a16="http://schemas.microsoft.com/office/drawing/2014/main" id="{45B4C1F0-D6FB-5FCB-D75F-364A3585BD2A}"/>
                    </a:ext>
                  </a:extLst>
                </p:cNvPr>
                <p:cNvSpPr>
                  <a:spLocks noChangeArrowheads="1"/>
                </p:cNvSpPr>
                <p:nvPr/>
              </p:nvSpPr>
              <p:spPr bwMode="auto">
                <a:xfrm>
                  <a:off x="4448" y="1308"/>
                  <a:ext cx="63" cy="63"/>
                </a:xfrm>
                <a:prstGeom prst="ellipse">
                  <a:avLst/>
                </a:prstGeom>
                <a:solidFill>
                  <a:srgbClr val="FF0000"/>
                </a:solidFill>
                <a:ln w="11113">
                  <a:solidFill>
                    <a:srgbClr val="000000"/>
                  </a:solidFill>
                  <a:round/>
                  <a:headEnd/>
                  <a:tailEnd/>
                </a:ln>
              </p:spPr>
              <p:txBody>
                <a:bodyPr/>
                <a:lstStyle/>
                <a:p>
                  <a:endParaRPr lang="en-US"/>
                </a:p>
              </p:txBody>
            </p:sp>
            <p:sp>
              <p:nvSpPr>
                <p:cNvPr id="520" name="Oval 297">
                  <a:extLst>
                    <a:ext uri="{FF2B5EF4-FFF2-40B4-BE49-F238E27FC236}">
                      <a16:creationId xmlns:a16="http://schemas.microsoft.com/office/drawing/2014/main" id="{ABBF0F70-8F25-639B-91C6-E2C354855048}"/>
                    </a:ext>
                  </a:extLst>
                </p:cNvPr>
                <p:cNvSpPr>
                  <a:spLocks noChangeArrowheads="1"/>
                </p:cNvSpPr>
                <p:nvPr/>
              </p:nvSpPr>
              <p:spPr bwMode="auto">
                <a:xfrm>
                  <a:off x="4406" y="1391"/>
                  <a:ext cx="63" cy="63"/>
                </a:xfrm>
                <a:prstGeom prst="ellipse">
                  <a:avLst/>
                </a:prstGeom>
                <a:solidFill>
                  <a:srgbClr val="FFFFFF"/>
                </a:solidFill>
                <a:ln w="11113">
                  <a:solidFill>
                    <a:srgbClr val="000000"/>
                  </a:solidFill>
                  <a:round/>
                  <a:headEnd/>
                  <a:tailEnd/>
                </a:ln>
              </p:spPr>
              <p:txBody>
                <a:bodyPr/>
                <a:lstStyle/>
                <a:p>
                  <a:endParaRPr lang="en-US"/>
                </a:p>
              </p:txBody>
            </p:sp>
            <p:sp>
              <p:nvSpPr>
                <p:cNvPr id="521" name="Oval 298">
                  <a:extLst>
                    <a:ext uri="{FF2B5EF4-FFF2-40B4-BE49-F238E27FC236}">
                      <a16:creationId xmlns:a16="http://schemas.microsoft.com/office/drawing/2014/main" id="{E4B0FF01-CFA0-A0FC-1E1C-E3AE48F34DC3}"/>
                    </a:ext>
                  </a:extLst>
                </p:cNvPr>
                <p:cNvSpPr>
                  <a:spLocks noChangeArrowheads="1"/>
                </p:cNvSpPr>
                <p:nvPr/>
              </p:nvSpPr>
              <p:spPr bwMode="auto">
                <a:xfrm>
                  <a:off x="4413" y="1418"/>
                  <a:ext cx="63" cy="63"/>
                </a:xfrm>
                <a:prstGeom prst="ellipse">
                  <a:avLst/>
                </a:prstGeom>
                <a:solidFill>
                  <a:srgbClr val="FFFFFF"/>
                </a:solidFill>
                <a:ln w="11113">
                  <a:solidFill>
                    <a:srgbClr val="000000"/>
                  </a:solidFill>
                  <a:round/>
                  <a:headEnd/>
                  <a:tailEnd/>
                </a:ln>
              </p:spPr>
              <p:txBody>
                <a:bodyPr/>
                <a:lstStyle/>
                <a:p>
                  <a:endParaRPr lang="en-US"/>
                </a:p>
              </p:txBody>
            </p:sp>
            <p:sp>
              <p:nvSpPr>
                <p:cNvPr id="522" name="Oval 299">
                  <a:extLst>
                    <a:ext uri="{FF2B5EF4-FFF2-40B4-BE49-F238E27FC236}">
                      <a16:creationId xmlns:a16="http://schemas.microsoft.com/office/drawing/2014/main" id="{6350BED8-6DB8-38E1-0B41-FB017D8011CD}"/>
                    </a:ext>
                  </a:extLst>
                </p:cNvPr>
                <p:cNvSpPr>
                  <a:spLocks noChangeArrowheads="1"/>
                </p:cNvSpPr>
                <p:nvPr/>
              </p:nvSpPr>
              <p:spPr bwMode="auto">
                <a:xfrm>
                  <a:off x="4544" y="1398"/>
                  <a:ext cx="63" cy="63"/>
                </a:xfrm>
                <a:prstGeom prst="ellipse">
                  <a:avLst/>
                </a:prstGeom>
                <a:solidFill>
                  <a:srgbClr val="FFFFFF"/>
                </a:solidFill>
                <a:ln w="11113">
                  <a:solidFill>
                    <a:srgbClr val="000000"/>
                  </a:solidFill>
                  <a:round/>
                  <a:headEnd/>
                  <a:tailEnd/>
                </a:ln>
              </p:spPr>
              <p:txBody>
                <a:bodyPr/>
                <a:lstStyle/>
                <a:p>
                  <a:endParaRPr lang="en-US"/>
                </a:p>
              </p:txBody>
            </p:sp>
            <p:sp>
              <p:nvSpPr>
                <p:cNvPr id="523" name="Oval 300">
                  <a:extLst>
                    <a:ext uri="{FF2B5EF4-FFF2-40B4-BE49-F238E27FC236}">
                      <a16:creationId xmlns:a16="http://schemas.microsoft.com/office/drawing/2014/main" id="{1A6ABDD3-6B40-540E-310A-CECF52F4F9F2}"/>
                    </a:ext>
                  </a:extLst>
                </p:cNvPr>
                <p:cNvSpPr>
                  <a:spLocks noChangeArrowheads="1"/>
                </p:cNvSpPr>
                <p:nvPr/>
              </p:nvSpPr>
              <p:spPr bwMode="auto">
                <a:xfrm>
                  <a:off x="4413" y="1377"/>
                  <a:ext cx="63" cy="63"/>
                </a:xfrm>
                <a:prstGeom prst="ellipse">
                  <a:avLst/>
                </a:prstGeom>
                <a:solidFill>
                  <a:srgbClr val="FF0000"/>
                </a:solidFill>
                <a:ln w="11113">
                  <a:solidFill>
                    <a:srgbClr val="000000"/>
                  </a:solidFill>
                  <a:round/>
                  <a:headEnd/>
                  <a:tailEnd/>
                </a:ln>
              </p:spPr>
              <p:txBody>
                <a:bodyPr/>
                <a:lstStyle/>
                <a:p>
                  <a:endParaRPr lang="en-US"/>
                </a:p>
              </p:txBody>
            </p:sp>
            <p:sp>
              <p:nvSpPr>
                <p:cNvPr id="524" name="Oval 301">
                  <a:extLst>
                    <a:ext uri="{FF2B5EF4-FFF2-40B4-BE49-F238E27FC236}">
                      <a16:creationId xmlns:a16="http://schemas.microsoft.com/office/drawing/2014/main" id="{A2182009-8510-1228-4859-E945F7D1AFF6}"/>
                    </a:ext>
                  </a:extLst>
                </p:cNvPr>
                <p:cNvSpPr>
                  <a:spLocks noChangeArrowheads="1"/>
                </p:cNvSpPr>
                <p:nvPr/>
              </p:nvSpPr>
              <p:spPr bwMode="auto">
                <a:xfrm>
                  <a:off x="4434" y="1329"/>
                  <a:ext cx="63" cy="63"/>
                </a:xfrm>
                <a:prstGeom prst="ellipse">
                  <a:avLst/>
                </a:prstGeom>
                <a:solidFill>
                  <a:srgbClr val="FFFFFF"/>
                </a:solidFill>
                <a:ln w="11113">
                  <a:solidFill>
                    <a:srgbClr val="000000"/>
                  </a:solidFill>
                  <a:round/>
                  <a:headEnd/>
                  <a:tailEnd/>
                </a:ln>
              </p:spPr>
              <p:txBody>
                <a:bodyPr/>
                <a:lstStyle/>
                <a:p>
                  <a:endParaRPr lang="en-US"/>
                </a:p>
              </p:txBody>
            </p:sp>
            <p:sp>
              <p:nvSpPr>
                <p:cNvPr id="525" name="Oval 302">
                  <a:extLst>
                    <a:ext uri="{FF2B5EF4-FFF2-40B4-BE49-F238E27FC236}">
                      <a16:creationId xmlns:a16="http://schemas.microsoft.com/office/drawing/2014/main" id="{44C0D02F-F4F0-ADE8-ED18-456D6B6FF88F}"/>
                    </a:ext>
                  </a:extLst>
                </p:cNvPr>
                <p:cNvSpPr>
                  <a:spLocks noChangeArrowheads="1"/>
                </p:cNvSpPr>
                <p:nvPr/>
              </p:nvSpPr>
              <p:spPr bwMode="auto">
                <a:xfrm>
                  <a:off x="4503" y="1467"/>
                  <a:ext cx="63" cy="63"/>
                </a:xfrm>
                <a:prstGeom prst="ellipse">
                  <a:avLst/>
                </a:prstGeom>
                <a:solidFill>
                  <a:srgbClr val="FFFFFF"/>
                </a:solidFill>
                <a:ln w="11113">
                  <a:solidFill>
                    <a:srgbClr val="000000"/>
                  </a:solidFill>
                  <a:round/>
                  <a:headEnd/>
                  <a:tailEnd/>
                </a:ln>
              </p:spPr>
              <p:txBody>
                <a:bodyPr/>
                <a:lstStyle/>
                <a:p>
                  <a:endParaRPr lang="en-US"/>
                </a:p>
              </p:txBody>
            </p:sp>
            <p:sp>
              <p:nvSpPr>
                <p:cNvPr id="526" name="Oval 303">
                  <a:extLst>
                    <a:ext uri="{FF2B5EF4-FFF2-40B4-BE49-F238E27FC236}">
                      <a16:creationId xmlns:a16="http://schemas.microsoft.com/office/drawing/2014/main" id="{0276B60C-7FF9-03CE-ED1B-541232842BA2}"/>
                    </a:ext>
                  </a:extLst>
                </p:cNvPr>
                <p:cNvSpPr>
                  <a:spLocks noChangeArrowheads="1"/>
                </p:cNvSpPr>
                <p:nvPr/>
              </p:nvSpPr>
              <p:spPr bwMode="auto">
                <a:xfrm>
                  <a:off x="4482" y="1439"/>
                  <a:ext cx="63" cy="63"/>
                </a:xfrm>
                <a:prstGeom prst="ellipse">
                  <a:avLst/>
                </a:prstGeom>
                <a:solidFill>
                  <a:srgbClr val="FF0000"/>
                </a:solidFill>
                <a:ln w="11113">
                  <a:solidFill>
                    <a:srgbClr val="000000"/>
                  </a:solidFill>
                  <a:round/>
                  <a:headEnd/>
                  <a:tailEnd/>
                </a:ln>
              </p:spPr>
              <p:txBody>
                <a:bodyPr/>
                <a:lstStyle/>
                <a:p>
                  <a:endParaRPr lang="en-US"/>
                </a:p>
              </p:txBody>
            </p:sp>
            <p:sp>
              <p:nvSpPr>
                <p:cNvPr id="527" name="Oval 304">
                  <a:extLst>
                    <a:ext uri="{FF2B5EF4-FFF2-40B4-BE49-F238E27FC236}">
                      <a16:creationId xmlns:a16="http://schemas.microsoft.com/office/drawing/2014/main" id="{51178FAA-6338-FF18-234D-6C9AB2028146}"/>
                    </a:ext>
                  </a:extLst>
                </p:cNvPr>
                <p:cNvSpPr>
                  <a:spLocks noChangeArrowheads="1"/>
                </p:cNvSpPr>
                <p:nvPr/>
              </p:nvSpPr>
              <p:spPr bwMode="auto">
                <a:xfrm>
                  <a:off x="4496" y="1315"/>
                  <a:ext cx="63" cy="63"/>
                </a:xfrm>
                <a:prstGeom prst="ellipse">
                  <a:avLst/>
                </a:prstGeom>
                <a:solidFill>
                  <a:srgbClr val="FF0000"/>
                </a:solidFill>
                <a:ln w="11113">
                  <a:solidFill>
                    <a:srgbClr val="000000"/>
                  </a:solidFill>
                  <a:round/>
                  <a:headEnd/>
                  <a:tailEnd/>
                </a:ln>
              </p:spPr>
              <p:txBody>
                <a:bodyPr/>
                <a:lstStyle/>
                <a:p>
                  <a:endParaRPr lang="en-US"/>
                </a:p>
              </p:txBody>
            </p:sp>
            <p:sp>
              <p:nvSpPr>
                <p:cNvPr id="528" name="Oval 305">
                  <a:extLst>
                    <a:ext uri="{FF2B5EF4-FFF2-40B4-BE49-F238E27FC236}">
                      <a16:creationId xmlns:a16="http://schemas.microsoft.com/office/drawing/2014/main" id="{58223D17-2305-4611-74D3-4DB04C875D10}"/>
                    </a:ext>
                  </a:extLst>
                </p:cNvPr>
                <p:cNvSpPr>
                  <a:spLocks noChangeArrowheads="1"/>
                </p:cNvSpPr>
                <p:nvPr/>
              </p:nvSpPr>
              <p:spPr bwMode="auto">
                <a:xfrm>
                  <a:off x="4427" y="1349"/>
                  <a:ext cx="63" cy="63"/>
                </a:xfrm>
                <a:prstGeom prst="ellipse">
                  <a:avLst/>
                </a:prstGeom>
                <a:solidFill>
                  <a:srgbClr val="FFFFFF"/>
                </a:solidFill>
                <a:ln w="11113">
                  <a:solidFill>
                    <a:srgbClr val="000000"/>
                  </a:solidFill>
                  <a:round/>
                  <a:headEnd/>
                  <a:tailEnd/>
                </a:ln>
              </p:spPr>
              <p:txBody>
                <a:bodyPr/>
                <a:lstStyle/>
                <a:p>
                  <a:endParaRPr lang="en-US"/>
                </a:p>
              </p:txBody>
            </p:sp>
            <p:sp>
              <p:nvSpPr>
                <p:cNvPr id="529" name="Oval 306">
                  <a:extLst>
                    <a:ext uri="{FF2B5EF4-FFF2-40B4-BE49-F238E27FC236}">
                      <a16:creationId xmlns:a16="http://schemas.microsoft.com/office/drawing/2014/main" id="{26907BE5-288D-87F5-C7D3-397D7A1CF44F}"/>
                    </a:ext>
                  </a:extLst>
                </p:cNvPr>
                <p:cNvSpPr>
                  <a:spLocks noChangeArrowheads="1"/>
                </p:cNvSpPr>
                <p:nvPr/>
              </p:nvSpPr>
              <p:spPr bwMode="auto">
                <a:xfrm>
                  <a:off x="4531" y="1425"/>
                  <a:ext cx="63" cy="63"/>
                </a:xfrm>
                <a:prstGeom prst="ellipse">
                  <a:avLst/>
                </a:prstGeom>
                <a:solidFill>
                  <a:srgbClr val="FFFFFF"/>
                </a:solidFill>
                <a:ln w="11113">
                  <a:solidFill>
                    <a:srgbClr val="000000"/>
                  </a:solidFill>
                  <a:round/>
                  <a:headEnd/>
                  <a:tailEnd/>
                </a:ln>
              </p:spPr>
              <p:txBody>
                <a:bodyPr/>
                <a:lstStyle/>
                <a:p>
                  <a:endParaRPr lang="en-US"/>
                </a:p>
              </p:txBody>
            </p:sp>
            <p:sp>
              <p:nvSpPr>
                <p:cNvPr id="530" name="Oval 307">
                  <a:extLst>
                    <a:ext uri="{FF2B5EF4-FFF2-40B4-BE49-F238E27FC236}">
                      <a16:creationId xmlns:a16="http://schemas.microsoft.com/office/drawing/2014/main" id="{78170E62-1685-3A69-C17E-41CBA0717335}"/>
                    </a:ext>
                  </a:extLst>
                </p:cNvPr>
                <p:cNvSpPr>
                  <a:spLocks noChangeArrowheads="1"/>
                </p:cNvSpPr>
                <p:nvPr/>
              </p:nvSpPr>
              <p:spPr bwMode="auto">
                <a:xfrm>
                  <a:off x="4572" y="1363"/>
                  <a:ext cx="63" cy="63"/>
                </a:xfrm>
                <a:prstGeom prst="ellipse">
                  <a:avLst/>
                </a:prstGeom>
                <a:solidFill>
                  <a:srgbClr val="FF0000"/>
                </a:solidFill>
                <a:ln w="11113">
                  <a:solidFill>
                    <a:srgbClr val="000000"/>
                  </a:solidFill>
                  <a:round/>
                  <a:headEnd/>
                  <a:tailEnd/>
                </a:ln>
              </p:spPr>
              <p:txBody>
                <a:bodyPr/>
                <a:lstStyle/>
                <a:p>
                  <a:endParaRPr lang="en-US"/>
                </a:p>
              </p:txBody>
            </p:sp>
            <p:sp>
              <p:nvSpPr>
                <p:cNvPr id="531" name="Oval 308">
                  <a:extLst>
                    <a:ext uri="{FF2B5EF4-FFF2-40B4-BE49-F238E27FC236}">
                      <a16:creationId xmlns:a16="http://schemas.microsoft.com/office/drawing/2014/main" id="{FC26A7B9-D006-C110-F6D2-0FE3A477A7D8}"/>
                    </a:ext>
                  </a:extLst>
                </p:cNvPr>
                <p:cNvSpPr>
                  <a:spLocks noChangeArrowheads="1"/>
                </p:cNvSpPr>
                <p:nvPr/>
              </p:nvSpPr>
              <p:spPr bwMode="auto">
                <a:xfrm>
                  <a:off x="4524" y="1384"/>
                  <a:ext cx="63" cy="63"/>
                </a:xfrm>
                <a:prstGeom prst="ellipse">
                  <a:avLst/>
                </a:prstGeom>
                <a:solidFill>
                  <a:srgbClr val="FF0000"/>
                </a:solidFill>
                <a:ln w="11113">
                  <a:solidFill>
                    <a:srgbClr val="000000"/>
                  </a:solidFill>
                  <a:round/>
                  <a:headEnd/>
                  <a:tailEnd/>
                </a:ln>
              </p:spPr>
              <p:txBody>
                <a:bodyPr/>
                <a:lstStyle/>
                <a:p>
                  <a:endParaRPr lang="en-US"/>
                </a:p>
              </p:txBody>
            </p:sp>
            <p:sp>
              <p:nvSpPr>
                <p:cNvPr id="532" name="Oval 309">
                  <a:extLst>
                    <a:ext uri="{FF2B5EF4-FFF2-40B4-BE49-F238E27FC236}">
                      <a16:creationId xmlns:a16="http://schemas.microsoft.com/office/drawing/2014/main" id="{53029035-5353-B58C-AA4A-D0C894ECFDD6}"/>
                    </a:ext>
                  </a:extLst>
                </p:cNvPr>
                <p:cNvSpPr>
                  <a:spLocks noChangeArrowheads="1"/>
                </p:cNvSpPr>
                <p:nvPr/>
              </p:nvSpPr>
              <p:spPr bwMode="auto">
                <a:xfrm>
                  <a:off x="4448" y="1418"/>
                  <a:ext cx="63" cy="63"/>
                </a:xfrm>
                <a:prstGeom prst="ellipse">
                  <a:avLst/>
                </a:prstGeom>
                <a:solidFill>
                  <a:srgbClr val="FFFFFF"/>
                </a:solidFill>
                <a:ln w="11113">
                  <a:solidFill>
                    <a:srgbClr val="000000"/>
                  </a:solidFill>
                  <a:round/>
                  <a:headEnd/>
                  <a:tailEnd/>
                </a:ln>
              </p:spPr>
              <p:txBody>
                <a:bodyPr/>
                <a:lstStyle/>
                <a:p>
                  <a:endParaRPr lang="en-US"/>
                </a:p>
              </p:txBody>
            </p:sp>
            <p:sp>
              <p:nvSpPr>
                <p:cNvPr id="533" name="Oval 310">
                  <a:extLst>
                    <a:ext uri="{FF2B5EF4-FFF2-40B4-BE49-F238E27FC236}">
                      <a16:creationId xmlns:a16="http://schemas.microsoft.com/office/drawing/2014/main" id="{33FC70D1-5DA8-9498-992F-22BB144A70FA}"/>
                    </a:ext>
                  </a:extLst>
                </p:cNvPr>
                <p:cNvSpPr>
                  <a:spLocks noChangeArrowheads="1"/>
                </p:cNvSpPr>
                <p:nvPr/>
              </p:nvSpPr>
              <p:spPr bwMode="auto">
                <a:xfrm>
                  <a:off x="4462" y="1329"/>
                  <a:ext cx="63" cy="63"/>
                </a:xfrm>
                <a:prstGeom prst="ellipse">
                  <a:avLst/>
                </a:prstGeom>
                <a:solidFill>
                  <a:srgbClr val="FFFFFF"/>
                </a:solidFill>
                <a:ln w="11113">
                  <a:solidFill>
                    <a:srgbClr val="000000"/>
                  </a:solidFill>
                  <a:round/>
                  <a:headEnd/>
                  <a:tailEnd/>
                </a:ln>
              </p:spPr>
              <p:txBody>
                <a:bodyPr/>
                <a:lstStyle/>
                <a:p>
                  <a:endParaRPr lang="en-US"/>
                </a:p>
              </p:txBody>
            </p:sp>
            <p:sp>
              <p:nvSpPr>
                <p:cNvPr id="534" name="Oval 311">
                  <a:extLst>
                    <a:ext uri="{FF2B5EF4-FFF2-40B4-BE49-F238E27FC236}">
                      <a16:creationId xmlns:a16="http://schemas.microsoft.com/office/drawing/2014/main" id="{D02E01EE-F9E6-4E44-2FC4-E21B3C2B6B6C}"/>
                    </a:ext>
                  </a:extLst>
                </p:cNvPr>
                <p:cNvSpPr>
                  <a:spLocks noChangeArrowheads="1"/>
                </p:cNvSpPr>
                <p:nvPr/>
              </p:nvSpPr>
              <p:spPr bwMode="auto">
                <a:xfrm>
                  <a:off x="4531" y="1329"/>
                  <a:ext cx="63" cy="63"/>
                </a:xfrm>
                <a:prstGeom prst="ellipse">
                  <a:avLst/>
                </a:prstGeom>
                <a:solidFill>
                  <a:srgbClr val="FFFFFF"/>
                </a:solidFill>
                <a:ln w="11113">
                  <a:solidFill>
                    <a:srgbClr val="000000"/>
                  </a:solidFill>
                  <a:round/>
                  <a:headEnd/>
                  <a:tailEnd/>
                </a:ln>
              </p:spPr>
              <p:txBody>
                <a:bodyPr/>
                <a:lstStyle/>
                <a:p>
                  <a:endParaRPr lang="en-US"/>
                </a:p>
              </p:txBody>
            </p:sp>
            <p:sp>
              <p:nvSpPr>
                <p:cNvPr id="535" name="Oval 312">
                  <a:extLst>
                    <a:ext uri="{FF2B5EF4-FFF2-40B4-BE49-F238E27FC236}">
                      <a16:creationId xmlns:a16="http://schemas.microsoft.com/office/drawing/2014/main" id="{994D9732-0CD2-500C-7537-A7B0F5944A50}"/>
                    </a:ext>
                  </a:extLst>
                </p:cNvPr>
                <p:cNvSpPr>
                  <a:spLocks noChangeArrowheads="1"/>
                </p:cNvSpPr>
                <p:nvPr/>
              </p:nvSpPr>
              <p:spPr bwMode="auto">
                <a:xfrm>
                  <a:off x="4455" y="1384"/>
                  <a:ext cx="63" cy="63"/>
                </a:xfrm>
                <a:prstGeom prst="ellipse">
                  <a:avLst/>
                </a:prstGeom>
                <a:solidFill>
                  <a:srgbClr val="FF0000"/>
                </a:solidFill>
                <a:ln w="11113">
                  <a:solidFill>
                    <a:srgbClr val="000000"/>
                  </a:solidFill>
                  <a:round/>
                  <a:headEnd/>
                  <a:tailEnd/>
                </a:ln>
              </p:spPr>
              <p:txBody>
                <a:bodyPr/>
                <a:lstStyle/>
                <a:p>
                  <a:endParaRPr lang="en-US"/>
                </a:p>
              </p:txBody>
            </p:sp>
            <p:sp>
              <p:nvSpPr>
                <p:cNvPr id="536" name="Oval 313">
                  <a:extLst>
                    <a:ext uri="{FF2B5EF4-FFF2-40B4-BE49-F238E27FC236}">
                      <a16:creationId xmlns:a16="http://schemas.microsoft.com/office/drawing/2014/main" id="{E12AAAA3-D303-42A3-38B2-903250031232}"/>
                    </a:ext>
                  </a:extLst>
                </p:cNvPr>
                <p:cNvSpPr>
                  <a:spLocks noChangeArrowheads="1"/>
                </p:cNvSpPr>
                <p:nvPr/>
              </p:nvSpPr>
              <p:spPr bwMode="auto">
                <a:xfrm>
                  <a:off x="4496" y="1377"/>
                  <a:ext cx="63" cy="63"/>
                </a:xfrm>
                <a:prstGeom prst="ellipse">
                  <a:avLst/>
                </a:prstGeom>
                <a:solidFill>
                  <a:srgbClr val="FFFFFF"/>
                </a:solidFill>
                <a:ln w="11113">
                  <a:solidFill>
                    <a:srgbClr val="000000"/>
                  </a:solidFill>
                  <a:round/>
                  <a:headEnd/>
                  <a:tailEnd/>
                </a:ln>
              </p:spPr>
              <p:txBody>
                <a:bodyPr/>
                <a:lstStyle/>
                <a:p>
                  <a:endParaRPr lang="en-US"/>
                </a:p>
              </p:txBody>
            </p:sp>
            <p:sp>
              <p:nvSpPr>
                <p:cNvPr id="537" name="Oval 314">
                  <a:extLst>
                    <a:ext uri="{FF2B5EF4-FFF2-40B4-BE49-F238E27FC236}">
                      <a16:creationId xmlns:a16="http://schemas.microsoft.com/office/drawing/2014/main" id="{81207ADC-875C-9301-EB46-E5D269196B9A}"/>
                    </a:ext>
                  </a:extLst>
                </p:cNvPr>
                <p:cNvSpPr>
                  <a:spLocks noChangeArrowheads="1"/>
                </p:cNvSpPr>
                <p:nvPr/>
              </p:nvSpPr>
              <p:spPr bwMode="auto">
                <a:xfrm>
                  <a:off x="4779" y="1432"/>
                  <a:ext cx="63" cy="63"/>
                </a:xfrm>
                <a:prstGeom prst="ellipse">
                  <a:avLst/>
                </a:prstGeom>
                <a:solidFill>
                  <a:srgbClr val="FF4000"/>
                </a:solidFill>
                <a:ln w="11113">
                  <a:solidFill>
                    <a:srgbClr val="000000"/>
                  </a:solidFill>
                  <a:round/>
                  <a:headEnd/>
                  <a:tailEnd/>
                </a:ln>
              </p:spPr>
              <p:txBody>
                <a:bodyPr/>
                <a:lstStyle/>
                <a:p>
                  <a:endParaRPr lang="en-US"/>
                </a:p>
              </p:txBody>
            </p:sp>
            <p:sp>
              <p:nvSpPr>
                <p:cNvPr id="538" name="Oval 315">
                  <a:extLst>
                    <a:ext uri="{FF2B5EF4-FFF2-40B4-BE49-F238E27FC236}">
                      <a16:creationId xmlns:a16="http://schemas.microsoft.com/office/drawing/2014/main" id="{0D417777-317A-F728-8928-DB1F94D1057C}"/>
                    </a:ext>
                  </a:extLst>
                </p:cNvPr>
                <p:cNvSpPr>
                  <a:spLocks noChangeArrowheads="1"/>
                </p:cNvSpPr>
                <p:nvPr/>
              </p:nvSpPr>
              <p:spPr bwMode="auto">
                <a:xfrm>
                  <a:off x="4841" y="1667"/>
                  <a:ext cx="63" cy="63"/>
                </a:xfrm>
                <a:prstGeom prst="ellipse">
                  <a:avLst/>
                </a:prstGeom>
                <a:solidFill>
                  <a:srgbClr val="FF4000"/>
                </a:solidFill>
                <a:ln w="11113">
                  <a:solidFill>
                    <a:srgbClr val="000000"/>
                  </a:solidFill>
                  <a:round/>
                  <a:headEnd/>
                  <a:tailEnd/>
                </a:ln>
              </p:spPr>
              <p:txBody>
                <a:bodyPr/>
                <a:lstStyle/>
                <a:p>
                  <a:endParaRPr lang="en-US"/>
                </a:p>
              </p:txBody>
            </p:sp>
            <p:sp>
              <p:nvSpPr>
                <p:cNvPr id="539" name="Oval 316">
                  <a:extLst>
                    <a:ext uri="{FF2B5EF4-FFF2-40B4-BE49-F238E27FC236}">
                      <a16:creationId xmlns:a16="http://schemas.microsoft.com/office/drawing/2014/main" id="{9E232DC3-A7CE-0D80-2303-61F4F46B535D}"/>
                    </a:ext>
                  </a:extLst>
                </p:cNvPr>
                <p:cNvSpPr>
                  <a:spLocks noChangeArrowheads="1"/>
                </p:cNvSpPr>
                <p:nvPr/>
              </p:nvSpPr>
              <p:spPr bwMode="auto">
                <a:xfrm>
                  <a:off x="4269" y="1880"/>
                  <a:ext cx="62" cy="63"/>
                </a:xfrm>
                <a:prstGeom prst="ellipse">
                  <a:avLst/>
                </a:prstGeom>
                <a:solidFill>
                  <a:srgbClr val="FF4000"/>
                </a:solidFill>
                <a:ln w="11113">
                  <a:solidFill>
                    <a:srgbClr val="000000"/>
                  </a:solidFill>
                  <a:round/>
                  <a:headEnd/>
                  <a:tailEnd/>
                </a:ln>
              </p:spPr>
              <p:txBody>
                <a:bodyPr/>
                <a:lstStyle/>
                <a:p>
                  <a:endParaRPr lang="en-US"/>
                </a:p>
              </p:txBody>
            </p:sp>
            <p:sp>
              <p:nvSpPr>
                <p:cNvPr id="540" name="Oval 317">
                  <a:extLst>
                    <a:ext uri="{FF2B5EF4-FFF2-40B4-BE49-F238E27FC236}">
                      <a16:creationId xmlns:a16="http://schemas.microsoft.com/office/drawing/2014/main" id="{1E8ED35D-0A72-7D9D-3700-3928165EC429}"/>
                    </a:ext>
                  </a:extLst>
                </p:cNvPr>
                <p:cNvSpPr>
                  <a:spLocks noChangeArrowheads="1"/>
                </p:cNvSpPr>
                <p:nvPr/>
              </p:nvSpPr>
              <p:spPr bwMode="auto">
                <a:xfrm>
                  <a:off x="3124" y="1625"/>
                  <a:ext cx="63" cy="63"/>
                </a:xfrm>
                <a:prstGeom prst="ellipse">
                  <a:avLst/>
                </a:prstGeom>
                <a:solidFill>
                  <a:srgbClr val="FF4000"/>
                </a:solidFill>
                <a:ln w="11113">
                  <a:solidFill>
                    <a:srgbClr val="000000"/>
                  </a:solidFill>
                  <a:round/>
                  <a:headEnd/>
                  <a:tailEnd/>
                </a:ln>
              </p:spPr>
              <p:txBody>
                <a:bodyPr/>
                <a:lstStyle/>
                <a:p>
                  <a:endParaRPr lang="en-US"/>
                </a:p>
              </p:txBody>
            </p:sp>
            <p:sp>
              <p:nvSpPr>
                <p:cNvPr id="541" name="Freeform 318">
                  <a:extLst>
                    <a:ext uri="{FF2B5EF4-FFF2-40B4-BE49-F238E27FC236}">
                      <a16:creationId xmlns:a16="http://schemas.microsoft.com/office/drawing/2014/main" id="{456F1B9E-41E8-7FF4-A678-7F2E0F3BAABE}"/>
                    </a:ext>
                  </a:extLst>
                </p:cNvPr>
                <p:cNvSpPr>
                  <a:spLocks/>
                </p:cNvSpPr>
                <p:nvPr/>
              </p:nvSpPr>
              <p:spPr bwMode="auto">
                <a:xfrm>
                  <a:off x="3307" y="1622"/>
                  <a:ext cx="103" cy="55"/>
                </a:xfrm>
                <a:custGeom>
                  <a:avLst/>
                  <a:gdLst>
                    <a:gd name="T0" fmla="*/ 103 w 103"/>
                    <a:gd name="T1" fmla="*/ 28 h 55"/>
                    <a:gd name="T2" fmla="*/ 0 w 103"/>
                    <a:gd name="T3" fmla="*/ 55 h 55"/>
                    <a:gd name="T4" fmla="*/ 0 w 103"/>
                    <a:gd name="T5" fmla="*/ 28 h 55"/>
                    <a:gd name="T6" fmla="*/ 0 w 103"/>
                    <a:gd name="T7" fmla="*/ 0 h 55"/>
                    <a:gd name="T8" fmla="*/ 103 w 103"/>
                    <a:gd name="T9" fmla="*/ 28 h 55"/>
                    <a:gd name="T10" fmla="*/ 0 60000 65536"/>
                    <a:gd name="T11" fmla="*/ 0 60000 65536"/>
                    <a:gd name="T12" fmla="*/ 0 60000 65536"/>
                    <a:gd name="T13" fmla="*/ 0 60000 65536"/>
                    <a:gd name="T14" fmla="*/ 0 60000 65536"/>
                    <a:gd name="T15" fmla="*/ 0 w 103"/>
                    <a:gd name="T16" fmla="*/ 0 h 55"/>
                    <a:gd name="T17" fmla="*/ 103 w 103"/>
                    <a:gd name="T18" fmla="*/ 55 h 55"/>
                  </a:gdLst>
                  <a:ahLst/>
                  <a:cxnLst>
                    <a:cxn ang="T10">
                      <a:pos x="T0" y="T1"/>
                    </a:cxn>
                    <a:cxn ang="T11">
                      <a:pos x="T2" y="T3"/>
                    </a:cxn>
                    <a:cxn ang="T12">
                      <a:pos x="T4" y="T5"/>
                    </a:cxn>
                    <a:cxn ang="T13">
                      <a:pos x="T6" y="T7"/>
                    </a:cxn>
                    <a:cxn ang="T14">
                      <a:pos x="T8" y="T9"/>
                    </a:cxn>
                  </a:cxnLst>
                  <a:rect l="T15" t="T16" r="T17" b="T18"/>
                  <a:pathLst>
                    <a:path w="103" h="55">
                      <a:moveTo>
                        <a:pt x="103" y="28"/>
                      </a:moveTo>
                      <a:lnTo>
                        <a:pt x="0" y="55"/>
                      </a:lnTo>
                      <a:lnTo>
                        <a:pt x="0" y="28"/>
                      </a:lnTo>
                      <a:lnTo>
                        <a:pt x="0" y="0"/>
                      </a:lnTo>
                      <a:lnTo>
                        <a:pt x="103" y="28"/>
                      </a:lnTo>
                      <a:close/>
                    </a:path>
                  </a:pathLst>
                </a:custGeom>
                <a:solidFill>
                  <a:srgbClr val="000000"/>
                </a:solidFill>
                <a:ln w="9525">
                  <a:noFill/>
                  <a:round/>
                  <a:headEnd/>
                  <a:tailEnd/>
                </a:ln>
              </p:spPr>
              <p:txBody>
                <a:bodyPr/>
                <a:lstStyle/>
                <a:p>
                  <a:endParaRPr lang="en-US"/>
                </a:p>
              </p:txBody>
            </p:sp>
            <p:sp>
              <p:nvSpPr>
                <p:cNvPr id="542" name="Line 319">
                  <a:extLst>
                    <a:ext uri="{FF2B5EF4-FFF2-40B4-BE49-F238E27FC236}">
                      <a16:creationId xmlns:a16="http://schemas.microsoft.com/office/drawing/2014/main" id="{8C409264-3CAE-EA18-4215-73F95589ACBD}"/>
                    </a:ext>
                  </a:extLst>
                </p:cNvPr>
                <p:cNvSpPr>
                  <a:spLocks noChangeShapeType="1"/>
                </p:cNvSpPr>
                <p:nvPr/>
              </p:nvSpPr>
              <p:spPr bwMode="auto">
                <a:xfrm>
                  <a:off x="3231" y="1650"/>
                  <a:ext cx="76" cy="1"/>
                </a:xfrm>
                <a:prstGeom prst="line">
                  <a:avLst/>
                </a:prstGeom>
                <a:noFill/>
                <a:ln w="11113">
                  <a:solidFill>
                    <a:srgbClr val="000000"/>
                  </a:solidFill>
                  <a:round/>
                  <a:headEnd/>
                  <a:tailEnd/>
                </a:ln>
              </p:spPr>
              <p:txBody>
                <a:bodyPr/>
                <a:lstStyle/>
                <a:p>
                  <a:endParaRPr lang="en-US"/>
                </a:p>
              </p:txBody>
            </p:sp>
            <p:sp>
              <p:nvSpPr>
                <p:cNvPr id="543" name="Rectangle 320">
                  <a:extLst>
                    <a:ext uri="{FF2B5EF4-FFF2-40B4-BE49-F238E27FC236}">
                      <a16:creationId xmlns:a16="http://schemas.microsoft.com/office/drawing/2014/main" id="{2DAD5C8E-07C5-7003-5946-A32BDFB214BE}"/>
                    </a:ext>
                  </a:extLst>
                </p:cNvPr>
                <p:cNvSpPr>
                  <a:spLocks noChangeArrowheads="1"/>
                </p:cNvSpPr>
                <p:nvPr/>
              </p:nvSpPr>
              <p:spPr bwMode="auto">
                <a:xfrm>
                  <a:off x="3210" y="1850"/>
                  <a:ext cx="559" cy="96"/>
                </a:xfrm>
                <a:prstGeom prst="rect">
                  <a:avLst/>
                </a:prstGeom>
                <a:noFill/>
                <a:ln w="9525">
                  <a:noFill/>
                  <a:miter lim="800000"/>
                  <a:headEnd/>
                  <a:tailEnd/>
                </a:ln>
              </p:spPr>
              <p:txBody>
                <a:bodyPr wrap="none" lIns="0" tIns="0" rIns="0" bIns="0">
                  <a:spAutoFit/>
                </a:bodyPr>
                <a:lstStyle/>
                <a:p>
                  <a:r>
                    <a:rPr lang="en-US" sz="1000" b="0">
                      <a:solidFill>
                        <a:srgbClr val="000000"/>
                      </a:solidFill>
                    </a:rPr>
                    <a:t>Fissile Nucleus </a:t>
                  </a:r>
                  <a:endParaRPr lang="en-US" sz="1400" b="0">
                    <a:latin typeface="Times New Roman" pitchFamily="18" charset="0"/>
                  </a:endParaRPr>
                </a:p>
              </p:txBody>
            </p:sp>
            <p:sp>
              <p:nvSpPr>
                <p:cNvPr id="544" name="Rectangle 321">
                  <a:extLst>
                    <a:ext uri="{FF2B5EF4-FFF2-40B4-BE49-F238E27FC236}">
                      <a16:creationId xmlns:a16="http://schemas.microsoft.com/office/drawing/2014/main" id="{5ACD604F-9EF0-3BCF-9E25-6A0EFFBBB0F8}"/>
                    </a:ext>
                  </a:extLst>
                </p:cNvPr>
                <p:cNvSpPr>
                  <a:spLocks noChangeArrowheads="1"/>
                </p:cNvSpPr>
                <p:nvPr/>
              </p:nvSpPr>
              <p:spPr bwMode="auto">
                <a:xfrm>
                  <a:off x="3528" y="1946"/>
                  <a:ext cx="244" cy="86"/>
                </a:xfrm>
                <a:prstGeom prst="rect">
                  <a:avLst/>
                </a:prstGeom>
                <a:noFill/>
                <a:ln w="9525">
                  <a:noFill/>
                  <a:miter lim="800000"/>
                  <a:headEnd/>
                  <a:tailEnd/>
                </a:ln>
              </p:spPr>
              <p:txBody>
                <a:bodyPr wrap="none" lIns="0" tIns="0" rIns="0" bIns="0">
                  <a:spAutoFit/>
                </a:bodyPr>
                <a:lstStyle/>
                <a:p>
                  <a:r>
                    <a:rPr lang="en-US" sz="900" b="0">
                      <a:solidFill>
                        <a:srgbClr val="000000"/>
                      </a:solidFill>
                    </a:rPr>
                    <a:t>(U-235)</a:t>
                  </a:r>
                  <a:endParaRPr lang="en-US" sz="1400" b="0">
                    <a:latin typeface="Times New Roman" pitchFamily="18" charset="0"/>
                  </a:endParaRPr>
                </a:p>
              </p:txBody>
            </p:sp>
            <p:sp>
              <p:nvSpPr>
                <p:cNvPr id="545" name="Rectangle 322">
                  <a:extLst>
                    <a:ext uri="{FF2B5EF4-FFF2-40B4-BE49-F238E27FC236}">
                      <a16:creationId xmlns:a16="http://schemas.microsoft.com/office/drawing/2014/main" id="{27534AB1-E28A-F90D-69DB-4006B936AB86}"/>
                    </a:ext>
                  </a:extLst>
                </p:cNvPr>
                <p:cNvSpPr>
                  <a:spLocks noChangeArrowheads="1"/>
                </p:cNvSpPr>
                <p:nvPr/>
              </p:nvSpPr>
              <p:spPr bwMode="auto">
                <a:xfrm>
                  <a:off x="3024" y="1436"/>
                  <a:ext cx="283" cy="96"/>
                </a:xfrm>
                <a:prstGeom prst="rect">
                  <a:avLst/>
                </a:prstGeom>
                <a:noFill/>
                <a:ln w="9525">
                  <a:noFill/>
                  <a:miter lim="800000"/>
                  <a:headEnd/>
                  <a:tailEnd/>
                </a:ln>
              </p:spPr>
              <p:txBody>
                <a:bodyPr wrap="none" lIns="0" tIns="0" rIns="0" bIns="0">
                  <a:spAutoFit/>
                </a:bodyPr>
                <a:lstStyle/>
                <a:p>
                  <a:r>
                    <a:rPr lang="en-US" sz="1000" b="0">
                      <a:solidFill>
                        <a:srgbClr val="000000"/>
                      </a:solidFill>
                    </a:rPr>
                    <a:t>Neutron</a:t>
                  </a:r>
                  <a:endParaRPr lang="en-US" sz="1400" b="0">
                    <a:latin typeface="Times New Roman" pitchFamily="18" charset="0"/>
                  </a:endParaRPr>
                </a:p>
              </p:txBody>
            </p:sp>
            <p:sp>
              <p:nvSpPr>
                <p:cNvPr id="546" name="Freeform 323">
                  <a:extLst>
                    <a:ext uri="{FF2B5EF4-FFF2-40B4-BE49-F238E27FC236}">
                      <a16:creationId xmlns:a16="http://schemas.microsoft.com/office/drawing/2014/main" id="{47794AFE-462C-04D6-D13A-C3B17BD9AA12}"/>
                    </a:ext>
                  </a:extLst>
                </p:cNvPr>
                <p:cNvSpPr>
                  <a:spLocks/>
                </p:cNvSpPr>
                <p:nvPr/>
              </p:nvSpPr>
              <p:spPr bwMode="auto">
                <a:xfrm>
                  <a:off x="4445" y="1595"/>
                  <a:ext cx="152" cy="165"/>
                </a:xfrm>
                <a:custGeom>
                  <a:avLst/>
                  <a:gdLst>
                    <a:gd name="T0" fmla="*/ 48 w 152"/>
                    <a:gd name="T1" fmla="*/ 82 h 165"/>
                    <a:gd name="T2" fmla="*/ 21 w 152"/>
                    <a:gd name="T3" fmla="*/ 34 h 165"/>
                    <a:gd name="T4" fmla="*/ 62 w 152"/>
                    <a:gd name="T5" fmla="*/ 55 h 165"/>
                    <a:gd name="T6" fmla="*/ 83 w 152"/>
                    <a:gd name="T7" fmla="*/ 0 h 165"/>
                    <a:gd name="T8" fmla="*/ 90 w 152"/>
                    <a:gd name="T9" fmla="*/ 75 h 165"/>
                    <a:gd name="T10" fmla="*/ 152 w 152"/>
                    <a:gd name="T11" fmla="*/ 62 h 165"/>
                    <a:gd name="T12" fmla="*/ 103 w 152"/>
                    <a:gd name="T13" fmla="*/ 96 h 165"/>
                    <a:gd name="T14" fmla="*/ 138 w 152"/>
                    <a:gd name="T15" fmla="*/ 144 h 165"/>
                    <a:gd name="T16" fmla="*/ 83 w 152"/>
                    <a:gd name="T17" fmla="*/ 103 h 165"/>
                    <a:gd name="T18" fmla="*/ 62 w 152"/>
                    <a:gd name="T19" fmla="*/ 165 h 165"/>
                    <a:gd name="T20" fmla="*/ 62 w 152"/>
                    <a:gd name="T21" fmla="*/ 110 h 165"/>
                    <a:gd name="T22" fmla="*/ 0 w 152"/>
                    <a:gd name="T23" fmla="*/ 131 h 165"/>
                    <a:gd name="T24" fmla="*/ 48 w 152"/>
                    <a:gd name="T25" fmla="*/ 82 h 1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165"/>
                    <a:gd name="T41" fmla="*/ 152 w 152"/>
                    <a:gd name="T42" fmla="*/ 165 h 1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165">
                      <a:moveTo>
                        <a:pt x="48" y="82"/>
                      </a:moveTo>
                      <a:lnTo>
                        <a:pt x="21" y="34"/>
                      </a:lnTo>
                      <a:lnTo>
                        <a:pt x="62" y="55"/>
                      </a:lnTo>
                      <a:lnTo>
                        <a:pt x="83" y="0"/>
                      </a:lnTo>
                      <a:lnTo>
                        <a:pt x="90" y="75"/>
                      </a:lnTo>
                      <a:lnTo>
                        <a:pt x="152" y="62"/>
                      </a:lnTo>
                      <a:lnTo>
                        <a:pt x="103" y="96"/>
                      </a:lnTo>
                      <a:lnTo>
                        <a:pt x="138" y="144"/>
                      </a:lnTo>
                      <a:lnTo>
                        <a:pt x="83" y="103"/>
                      </a:lnTo>
                      <a:lnTo>
                        <a:pt x="62" y="165"/>
                      </a:lnTo>
                      <a:lnTo>
                        <a:pt x="62" y="110"/>
                      </a:lnTo>
                      <a:lnTo>
                        <a:pt x="0" y="131"/>
                      </a:lnTo>
                      <a:lnTo>
                        <a:pt x="48" y="82"/>
                      </a:lnTo>
                      <a:close/>
                    </a:path>
                  </a:pathLst>
                </a:custGeom>
                <a:solidFill>
                  <a:srgbClr val="FFFF00"/>
                </a:solidFill>
                <a:ln w="11113">
                  <a:solidFill>
                    <a:srgbClr val="FFFF00"/>
                  </a:solidFill>
                  <a:prstDash val="solid"/>
                  <a:round/>
                  <a:headEnd/>
                  <a:tailEnd/>
                </a:ln>
              </p:spPr>
              <p:txBody>
                <a:bodyPr/>
                <a:lstStyle/>
                <a:p>
                  <a:endParaRPr lang="en-US"/>
                </a:p>
              </p:txBody>
            </p:sp>
            <p:sp>
              <p:nvSpPr>
                <p:cNvPr id="547" name="Freeform 324">
                  <a:extLst>
                    <a:ext uri="{FF2B5EF4-FFF2-40B4-BE49-F238E27FC236}">
                      <a16:creationId xmlns:a16="http://schemas.microsoft.com/office/drawing/2014/main" id="{B2721193-B5A0-66E6-996C-D036579E5C7D}"/>
                    </a:ext>
                  </a:extLst>
                </p:cNvPr>
                <p:cNvSpPr>
                  <a:spLocks/>
                </p:cNvSpPr>
                <p:nvPr/>
              </p:nvSpPr>
              <p:spPr bwMode="auto">
                <a:xfrm>
                  <a:off x="4652" y="1498"/>
                  <a:ext cx="96" cy="83"/>
                </a:xfrm>
                <a:custGeom>
                  <a:avLst/>
                  <a:gdLst>
                    <a:gd name="T0" fmla="*/ 96 w 96"/>
                    <a:gd name="T1" fmla="*/ 0 h 83"/>
                    <a:gd name="T2" fmla="*/ 34 w 96"/>
                    <a:gd name="T3" fmla="*/ 83 h 83"/>
                    <a:gd name="T4" fmla="*/ 20 w 96"/>
                    <a:gd name="T5" fmla="*/ 62 h 83"/>
                    <a:gd name="T6" fmla="*/ 0 w 96"/>
                    <a:gd name="T7" fmla="*/ 41 h 83"/>
                    <a:gd name="T8" fmla="*/ 96 w 96"/>
                    <a:gd name="T9" fmla="*/ 0 h 83"/>
                    <a:gd name="T10" fmla="*/ 0 60000 65536"/>
                    <a:gd name="T11" fmla="*/ 0 60000 65536"/>
                    <a:gd name="T12" fmla="*/ 0 60000 65536"/>
                    <a:gd name="T13" fmla="*/ 0 60000 65536"/>
                    <a:gd name="T14" fmla="*/ 0 60000 65536"/>
                    <a:gd name="T15" fmla="*/ 0 w 96"/>
                    <a:gd name="T16" fmla="*/ 0 h 83"/>
                    <a:gd name="T17" fmla="*/ 96 w 96"/>
                    <a:gd name="T18" fmla="*/ 83 h 83"/>
                  </a:gdLst>
                  <a:ahLst/>
                  <a:cxnLst>
                    <a:cxn ang="T10">
                      <a:pos x="T0" y="T1"/>
                    </a:cxn>
                    <a:cxn ang="T11">
                      <a:pos x="T2" y="T3"/>
                    </a:cxn>
                    <a:cxn ang="T12">
                      <a:pos x="T4" y="T5"/>
                    </a:cxn>
                    <a:cxn ang="T13">
                      <a:pos x="T6" y="T7"/>
                    </a:cxn>
                    <a:cxn ang="T14">
                      <a:pos x="T8" y="T9"/>
                    </a:cxn>
                  </a:cxnLst>
                  <a:rect l="T15" t="T16" r="T17" b="T18"/>
                  <a:pathLst>
                    <a:path w="96" h="83">
                      <a:moveTo>
                        <a:pt x="96" y="0"/>
                      </a:moveTo>
                      <a:lnTo>
                        <a:pt x="34" y="83"/>
                      </a:lnTo>
                      <a:lnTo>
                        <a:pt x="20" y="62"/>
                      </a:lnTo>
                      <a:lnTo>
                        <a:pt x="0" y="41"/>
                      </a:lnTo>
                      <a:lnTo>
                        <a:pt x="96" y="0"/>
                      </a:lnTo>
                      <a:close/>
                    </a:path>
                  </a:pathLst>
                </a:custGeom>
                <a:solidFill>
                  <a:srgbClr val="000000"/>
                </a:solidFill>
                <a:ln w="9525">
                  <a:noFill/>
                  <a:round/>
                  <a:headEnd/>
                  <a:tailEnd/>
                </a:ln>
              </p:spPr>
              <p:txBody>
                <a:bodyPr/>
                <a:lstStyle/>
                <a:p>
                  <a:endParaRPr lang="en-US"/>
                </a:p>
              </p:txBody>
            </p:sp>
            <p:sp>
              <p:nvSpPr>
                <p:cNvPr id="548" name="Line 325">
                  <a:extLst>
                    <a:ext uri="{FF2B5EF4-FFF2-40B4-BE49-F238E27FC236}">
                      <a16:creationId xmlns:a16="http://schemas.microsoft.com/office/drawing/2014/main" id="{647CD91E-5E21-294E-ABF5-893DE598E71A}"/>
                    </a:ext>
                  </a:extLst>
                </p:cNvPr>
                <p:cNvSpPr>
                  <a:spLocks noChangeShapeType="1"/>
                </p:cNvSpPr>
                <p:nvPr/>
              </p:nvSpPr>
              <p:spPr bwMode="auto">
                <a:xfrm flipV="1">
                  <a:off x="4590" y="1560"/>
                  <a:ext cx="82" cy="69"/>
                </a:xfrm>
                <a:prstGeom prst="line">
                  <a:avLst/>
                </a:prstGeom>
                <a:noFill/>
                <a:ln w="11113">
                  <a:solidFill>
                    <a:srgbClr val="000000"/>
                  </a:solidFill>
                  <a:round/>
                  <a:headEnd/>
                  <a:tailEnd/>
                </a:ln>
              </p:spPr>
              <p:txBody>
                <a:bodyPr/>
                <a:lstStyle/>
                <a:p>
                  <a:endParaRPr lang="en-US"/>
                </a:p>
              </p:txBody>
            </p:sp>
            <p:sp>
              <p:nvSpPr>
                <p:cNvPr id="549" name="Freeform 326">
                  <a:extLst>
                    <a:ext uri="{FF2B5EF4-FFF2-40B4-BE49-F238E27FC236}">
                      <a16:creationId xmlns:a16="http://schemas.microsoft.com/office/drawing/2014/main" id="{0FA6F1FD-F58C-B071-F592-FF99A1197374}"/>
                    </a:ext>
                  </a:extLst>
                </p:cNvPr>
                <p:cNvSpPr>
                  <a:spLocks/>
                </p:cNvSpPr>
                <p:nvPr/>
              </p:nvSpPr>
              <p:spPr bwMode="auto">
                <a:xfrm>
                  <a:off x="4341" y="1781"/>
                  <a:ext cx="83" cy="90"/>
                </a:xfrm>
                <a:custGeom>
                  <a:avLst/>
                  <a:gdLst>
                    <a:gd name="T0" fmla="*/ 0 w 83"/>
                    <a:gd name="T1" fmla="*/ 90 h 90"/>
                    <a:gd name="T2" fmla="*/ 49 w 83"/>
                    <a:gd name="T3" fmla="*/ 0 h 90"/>
                    <a:gd name="T4" fmla="*/ 62 w 83"/>
                    <a:gd name="T5" fmla="*/ 14 h 90"/>
                    <a:gd name="T6" fmla="*/ 83 w 83"/>
                    <a:gd name="T7" fmla="*/ 34 h 90"/>
                    <a:gd name="T8" fmla="*/ 0 w 83"/>
                    <a:gd name="T9" fmla="*/ 90 h 90"/>
                    <a:gd name="T10" fmla="*/ 0 60000 65536"/>
                    <a:gd name="T11" fmla="*/ 0 60000 65536"/>
                    <a:gd name="T12" fmla="*/ 0 60000 65536"/>
                    <a:gd name="T13" fmla="*/ 0 60000 65536"/>
                    <a:gd name="T14" fmla="*/ 0 60000 65536"/>
                    <a:gd name="T15" fmla="*/ 0 w 83"/>
                    <a:gd name="T16" fmla="*/ 0 h 90"/>
                    <a:gd name="T17" fmla="*/ 83 w 83"/>
                    <a:gd name="T18" fmla="*/ 90 h 90"/>
                  </a:gdLst>
                  <a:ahLst/>
                  <a:cxnLst>
                    <a:cxn ang="T10">
                      <a:pos x="T0" y="T1"/>
                    </a:cxn>
                    <a:cxn ang="T11">
                      <a:pos x="T2" y="T3"/>
                    </a:cxn>
                    <a:cxn ang="T12">
                      <a:pos x="T4" y="T5"/>
                    </a:cxn>
                    <a:cxn ang="T13">
                      <a:pos x="T6" y="T7"/>
                    </a:cxn>
                    <a:cxn ang="T14">
                      <a:pos x="T8" y="T9"/>
                    </a:cxn>
                  </a:cxnLst>
                  <a:rect l="T15" t="T16" r="T17" b="T18"/>
                  <a:pathLst>
                    <a:path w="83" h="90">
                      <a:moveTo>
                        <a:pt x="0" y="90"/>
                      </a:moveTo>
                      <a:lnTo>
                        <a:pt x="49" y="0"/>
                      </a:lnTo>
                      <a:lnTo>
                        <a:pt x="62" y="14"/>
                      </a:lnTo>
                      <a:lnTo>
                        <a:pt x="83" y="34"/>
                      </a:lnTo>
                      <a:lnTo>
                        <a:pt x="0" y="90"/>
                      </a:lnTo>
                      <a:close/>
                    </a:path>
                  </a:pathLst>
                </a:custGeom>
                <a:solidFill>
                  <a:srgbClr val="000000"/>
                </a:solidFill>
                <a:ln w="9525">
                  <a:noFill/>
                  <a:round/>
                  <a:headEnd/>
                  <a:tailEnd/>
                </a:ln>
              </p:spPr>
              <p:txBody>
                <a:bodyPr/>
                <a:lstStyle/>
                <a:p>
                  <a:endParaRPr lang="en-US"/>
                </a:p>
              </p:txBody>
            </p:sp>
            <p:sp>
              <p:nvSpPr>
                <p:cNvPr id="550" name="Line 327">
                  <a:extLst>
                    <a:ext uri="{FF2B5EF4-FFF2-40B4-BE49-F238E27FC236}">
                      <a16:creationId xmlns:a16="http://schemas.microsoft.com/office/drawing/2014/main" id="{357A0095-1C87-B022-46C2-E39DC4BB60D0}"/>
                    </a:ext>
                  </a:extLst>
                </p:cNvPr>
                <p:cNvSpPr>
                  <a:spLocks noChangeShapeType="1"/>
                </p:cNvSpPr>
                <p:nvPr/>
              </p:nvSpPr>
              <p:spPr bwMode="auto">
                <a:xfrm flipH="1">
                  <a:off x="4403" y="1739"/>
                  <a:ext cx="63" cy="56"/>
                </a:xfrm>
                <a:prstGeom prst="line">
                  <a:avLst/>
                </a:prstGeom>
                <a:noFill/>
                <a:ln w="11113">
                  <a:solidFill>
                    <a:srgbClr val="000000"/>
                  </a:solidFill>
                  <a:round/>
                  <a:headEnd/>
                  <a:tailEnd/>
                </a:ln>
              </p:spPr>
              <p:txBody>
                <a:bodyPr/>
                <a:lstStyle/>
                <a:p>
                  <a:endParaRPr lang="en-US"/>
                </a:p>
              </p:txBody>
            </p:sp>
            <p:sp>
              <p:nvSpPr>
                <p:cNvPr id="551" name="Freeform 328">
                  <a:extLst>
                    <a:ext uri="{FF2B5EF4-FFF2-40B4-BE49-F238E27FC236}">
                      <a16:creationId xmlns:a16="http://schemas.microsoft.com/office/drawing/2014/main" id="{74D1C884-3004-C838-EE6B-8130489C40B7}"/>
                    </a:ext>
                  </a:extLst>
                </p:cNvPr>
                <p:cNvSpPr>
                  <a:spLocks/>
                </p:cNvSpPr>
                <p:nvPr/>
              </p:nvSpPr>
              <p:spPr bwMode="auto">
                <a:xfrm>
                  <a:off x="4707" y="1657"/>
                  <a:ext cx="97" cy="55"/>
                </a:xfrm>
                <a:custGeom>
                  <a:avLst/>
                  <a:gdLst>
                    <a:gd name="T0" fmla="*/ 97 w 97"/>
                    <a:gd name="T1" fmla="*/ 34 h 55"/>
                    <a:gd name="T2" fmla="*/ 0 w 97"/>
                    <a:gd name="T3" fmla="*/ 55 h 55"/>
                    <a:gd name="T4" fmla="*/ 0 w 97"/>
                    <a:gd name="T5" fmla="*/ 27 h 55"/>
                    <a:gd name="T6" fmla="*/ 0 w 97"/>
                    <a:gd name="T7" fmla="*/ 0 h 55"/>
                    <a:gd name="T8" fmla="*/ 97 w 97"/>
                    <a:gd name="T9" fmla="*/ 34 h 55"/>
                    <a:gd name="T10" fmla="*/ 0 60000 65536"/>
                    <a:gd name="T11" fmla="*/ 0 60000 65536"/>
                    <a:gd name="T12" fmla="*/ 0 60000 65536"/>
                    <a:gd name="T13" fmla="*/ 0 60000 65536"/>
                    <a:gd name="T14" fmla="*/ 0 60000 65536"/>
                    <a:gd name="T15" fmla="*/ 0 w 97"/>
                    <a:gd name="T16" fmla="*/ 0 h 55"/>
                    <a:gd name="T17" fmla="*/ 97 w 97"/>
                    <a:gd name="T18" fmla="*/ 55 h 55"/>
                  </a:gdLst>
                  <a:ahLst/>
                  <a:cxnLst>
                    <a:cxn ang="T10">
                      <a:pos x="T0" y="T1"/>
                    </a:cxn>
                    <a:cxn ang="T11">
                      <a:pos x="T2" y="T3"/>
                    </a:cxn>
                    <a:cxn ang="T12">
                      <a:pos x="T4" y="T5"/>
                    </a:cxn>
                    <a:cxn ang="T13">
                      <a:pos x="T6" y="T7"/>
                    </a:cxn>
                    <a:cxn ang="T14">
                      <a:pos x="T8" y="T9"/>
                    </a:cxn>
                  </a:cxnLst>
                  <a:rect l="T15" t="T16" r="T17" b="T18"/>
                  <a:pathLst>
                    <a:path w="97" h="55">
                      <a:moveTo>
                        <a:pt x="97" y="34"/>
                      </a:moveTo>
                      <a:lnTo>
                        <a:pt x="0" y="55"/>
                      </a:lnTo>
                      <a:lnTo>
                        <a:pt x="0" y="27"/>
                      </a:lnTo>
                      <a:lnTo>
                        <a:pt x="0" y="0"/>
                      </a:lnTo>
                      <a:lnTo>
                        <a:pt x="97" y="34"/>
                      </a:lnTo>
                      <a:close/>
                    </a:path>
                  </a:pathLst>
                </a:custGeom>
                <a:solidFill>
                  <a:srgbClr val="000000"/>
                </a:solidFill>
                <a:ln w="9525">
                  <a:noFill/>
                  <a:round/>
                  <a:headEnd/>
                  <a:tailEnd/>
                </a:ln>
              </p:spPr>
              <p:txBody>
                <a:bodyPr/>
                <a:lstStyle/>
                <a:p>
                  <a:endParaRPr lang="en-US"/>
                </a:p>
              </p:txBody>
            </p:sp>
            <p:sp>
              <p:nvSpPr>
                <p:cNvPr id="552" name="Line 329">
                  <a:extLst>
                    <a:ext uri="{FF2B5EF4-FFF2-40B4-BE49-F238E27FC236}">
                      <a16:creationId xmlns:a16="http://schemas.microsoft.com/office/drawing/2014/main" id="{E506EA79-4E4C-7C80-FC39-4FD8290C6326}"/>
                    </a:ext>
                  </a:extLst>
                </p:cNvPr>
                <p:cNvSpPr>
                  <a:spLocks noChangeShapeType="1"/>
                </p:cNvSpPr>
                <p:nvPr/>
              </p:nvSpPr>
              <p:spPr bwMode="auto">
                <a:xfrm>
                  <a:off x="4617" y="1684"/>
                  <a:ext cx="90" cy="1"/>
                </a:xfrm>
                <a:prstGeom prst="line">
                  <a:avLst/>
                </a:prstGeom>
                <a:noFill/>
                <a:ln w="11113">
                  <a:solidFill>
                    <a:srgbClr val="000000"/>
                  </a:solidFill>
                  <a:round/>
                  <a:headEnd/>
                  <a:tailEnd/>
                </a:ln>
              </p:spPr>
              <p:txBody>
                <a:bodyPr/>
                <a:lstStyle/>
                <a:p>
                  <a:endParaRPr lang="en-US"/>
                </a:p>
              </p:txBody>
            </p:sp>
            <p:sp>
              <p:nvSpPr>
                <p:cNvPr id="553" name="Freeform 330">
                  <a:extLst>
                    <a:ext uri="{FF2B5EF4-FFF2-40B4-BE49-F238E27FC236}">
                      <a16:creationId xmlns:a16="http://schemas.microsoft.com/office/drawing/2014/main" id="{666329BB-DA24-674C-4CBC-D6CB9E56BD22}"/>
                    </a:ext>
                  </a:extLst>
                </p:cNvPr>
                <p:cNvSpPr>
                  <a:spLocks/>
                </p:cNvSpPr>
                <p:nvPr/>
              </p:nvSpPr>
              <p:spPr bwMode="auto">
                <a:xfrm>
                  <a:off x="3886" y="1519"/>
                  <a:ext cx="311" cy="310"/>
                </a:xfrm>
                <a:custGeom>
                  <a:avLst/>
                  <a:gdLst>
                    <a:gd name="T0" fmla="*/ 0 w 311"/>
                    <a:gd name="T1" fmla="*/ 76 h 310"/>
                    <a:gd name="T2" fmla="*/ 0 w 311"/>
                    <a:gd name="T3" fmla="*/ 227 h 310"/>
                    <a:gd name="T4" fmla="*/ 152 w 311"/>
                    <a:gd name="T5" fmla="*/ 227 h 310"/>
                    <a:gd name="T6" fmla="*/ 152 w 311"/>
                    <a:gd name="T7" fmla="*/ 310 h 310"/>
                    <a:gd name="T8" fmla="*/ 311 w 311"/>
                    <a:gd name="T9" fmla="*/ 151 h 310"/>
                    <a:gd name="T10" fmla="*/ 152 w 311"/>
                    <a:gd name="T11" fmla="*/ 0 h 310"/>
                    <a:gd name="T12" fmla="*/ 152 w 311"/>
                    <a:gd name="T13" fmla="*/ 76 h 310"/>
                    <a:gd name="T14" fmla="*/ 0 w 311"/>
                    <a:gd name="T15" fmla="*/ 76 h 310"/>
                    <a:gd name="T16" fmla="*/ 0 60000 65536"/>
                    <a:gd name="T17" fmla="*/ 0 60000 65536"/>
                    <a:gd name="T18" fmla="*/ 0 60000 65536"/>
                    <a:gd name="T19" fmla="*/ 0 60000 65536"/>
                    <a:gd name="T20" fmla="*/ 0 60000 65536"/>
                    <a:gd name="T21" fmla="*/ 0 60000 65536"/>
                    <a:gd name="T22" fmla="*/ 0 60000 65536"/>
                    <a:gd name="T23" fmla="*/ 0 60000 65536"/>
                    <a:gd name="T24" fmla="*/ 0 w 311"/>
                    <a:gd name="T25" fmla="*/ 0 h 310"/>
                    <a:gd name="T26" fmla="*/ 311 w 311"/>
                    <a:gd name="T27" fmla="*/ 310 h 3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1" h="310">
                      <a:moveTo>
                        <a:pt x="0" y="76"/>
                      </a:moveTo>
                      <a:lnTo>
                        <a:pt x="0" y="227"/>
                      </a:lnTo>
                      <a:lnTo>
                        <a:pt x="152" y="227"/>
                      </a:lnTo>
                      <a:lnTo>
                        <a:pt x="152" y="310"/>
                      </a:lnTo>
                      <a:lnTo>
                        <a:pt x="311" y="151"/>
                      </a:lnTo>
                      <a:lnTo>
                        <a:pt x="152" y="0"/>
                      </a:lnTo>
                      <a:lnTo>
                        <a:pt x="152" y="76"/>
                      </a:lnTo>
                      <a:lnTo>
                        <a:pt x="0" y="76"/>
                      </a:lnTo>
                      <a:close/>
                    </a:path>
                  </a:pathLst>
                </a:custGeom>
                <a:solidFill>
                  <a:srgbClr val="0000FF"/>
                </a:solidFill>
                <a:ln w="9525">
                  <a:noFill/>
                  <a:round/>
                  <a:headEnd/>
                  <a:tailEnd/>
                </a:ln>
              </p:spPr>
              <p:txBody>
                <a:bodyPr/>
                <a:lstStyle/>
                <a:p>
                  <a:endParaRPr lang="en-US"/>
                </a:p>
              </p:txBody>
            </p:sp>
            <p:sp>
              <p:nvSpPr>
                <p:cNvPr id="554" name="Rectangle 331">
                  <a:extLst>
                    <a:ext uri="{FF2B5EF4-FFF2-40B4-BE49-F238E27FC236}">
                      <a16:creationId xmlns:a16="http://schemas.microsoft.com/office/drawing/2014/main" id="{32D52E0B-1875-103F-4217-1FB488F12D18}"/>
                    </a:ext>
                  </a:extLst>
                </p:cNvPr>
                <p:cNvSpPr>
                  <a:spLocks noChangeArrowheads="1"/>
                </p:cNvSpPr>
                <p:nvPr/>
              </p:nvSpPr>
              <p:spPr bwMode="auto">
                <a:xfrm>
                  <a:off x="4072" y="2098"/>
                  <a:ext cx="540" cy="96"/>
                </a:xfrm>
                <a:prstGeom prst="rect">
                  <a:avLst/>
                </a:prstGeom>
                <a:noFill/>
                <a:ln w="9525">
                  <a:noFill/>
                  <a:miter lim="800000"/>
                  <a:headEnd/>
                  <a:tailEnd/>
                </a:ln>
              </p:spPr>
              <p:txBody>
                <a:bodyPr wrap="none" lIns="0" tIns="0" rIns="0" bIns="0">
                  <a:spAutoFit/>
                </a:bodyPr>
                <a:lstStyle/>
                <a:p>
                  <a:r>
                    <a:rPr lang="en-US" sz="1000" b="0">
                      <a:solidFill>
                        <a:srgbClr val="000000"/>
                      </a:solidFill>
                    </a:rPr>
                    <a:t>Product Nuclei </a:t>
                  </a:r>
                  <a:endParaRPr lang="en-US" sz="1400" b="0">
                    <a:latin typeface="Times New Roman" pitchFamily="18" charset="0"/>
                  </a:endParaRPr>
                </a:p>
              </p:txBody>
            </p:sp>
            <p:sp>
              <p:nvSpPr>
                <p:cNvPr id="555" name="Rectangle 332">
                  <a:extLst>
                    <a:ext uri="{FF2B5EF4-FFF2-40B4-BE49-F238E27FC236}">
                      <a16:creationId xmlns:a16="http://schemas.microsoft.com/office/drawing/2014/main" id="{EB8FE25D-91D4-97D8-9ABE-46512EA35E7B}"/>
                    </a:ext>
                  </a:extLst>
                </p:cNvPr>
                <p:cNvSpPr>
                  <a:spLocks noChangeArrowheads="1"/>
                </p:cNvSpPr>
                <p:nvPr/>
              </p:nvSpPr>
              <p:spPr bwMode="auto">
                <a:xfrm>
                  <a:off x="4121" y="2195"/>
                  <a:ext cx="496" cy="86"/>
                </a:xfrm>
                <a:prstGeom prst="rect">
                  <a:avLst/>
                </a:prstGeom>
                <a:noFill/>
                <a:ln w="9525">
                  <a:noFill/>
                  <a:miter lim="800000"/>
                  <a:headEnd/>
                  <a:tailEnd/>
                </a:ln>
              </p:spPr>
              <p:txBody>
                <a:bodyPr wrap="none" lIns="0" tIns="0" rIns="0" bIns="0">
                  <a:spAutoFit/>
                </a:bodyPr>
                <a:lstStyle/>
                <a:p>
                  <a:r>
                    <a:rPr lang="en-US" sz="900" b="0">
                      <a:solidFill>
                        <a:srgbClr val="000000"/>
                      </a:solidFill>
                    </a:rPr>
                    <a:t>(KE ­ 168 MeV)</a:t>
                  </a:r>
                  <a:endParaRPr lang="en-US" sz="1400" b="0">
                    <a:latin typeface="Times New Roman" pitchFamily="18" charset="0"/>
                  </a:endParaRPr>
                </a:p>
              </p:txBody>
            </p:sp>
            <p:sp>
              <p:nvSpPr>
                <p:cNvPr id="556" name="Rectangle 333">
                  <a:extLst>
                    <a:ext uri="{FF2B5EF4-FFF2-40B4-BE49-F238E27FC236}">
                      <a16:creationId xmlns:a16="http://schemas.microsoft.com/office/drawing/2014/main" id="{087D573C-856F-116E-36FA-BB186B06AB02}"/>
                    </a:ext>
                  </a:extLst>
                </p:cNvPr>
                <p:cNvSpPr>
                  <a:spLocks noChangeArrowheads="1"/>
                </p:cNvSpPr>
                <p:nvPr/>
              </p:nvSpPr>
              <p:spPr bwMode="auto">
                <a:xfrm>
                  <a:off x="4921" y="1456"/>
                  <a:ext cx="345" cy="96"/>
                </a:xfrm>
                <a:prstGeom prst="rect">
                  <a:avLst/>
                </a:prstGeom>
                <a:noFill/>
                <a:ln w="9525">
                  <a:noFill/>
                  <a:miter lim="800000"/>
                  <a:headEnd/>
                  <a:tailEnd/>
                </a:ln>
              </p:spPr>
              <p:txBody>
                <a:bodyPr wrap="none" lIns="0" tIns="0" rIns="0" bIns="0">
                  <a:spAutoFit/>
                </a:bodyPr>
                <a:lstStyle/>
                <a:p>
                  <a:r>
                    <a:rPr lang="en-US" sz="1000" b="0">
                      <a:solidFill>
                        <a:srgbClr val="000000"/>
                      </a:solidFill>
                    </a:rPr>
                    <a:t>Neutrons </a:t>
                  </a:r>
                  <a:endParaRPr lang="en-US" sz="1400" b="0">
                    <a:latin typeface="Times New Roman" pitchFamily="18" charset="0"/>
                  </a:endParaRPr>
                </a:p>
              </p:txBody>
            </p:sp>
            <p:sp>
              <p:nvSpPr>
                <p:cNvPr id="557" name="Rectangle 334">
                  <a:extLst>
                    <a:ext uri="{FF2B5EF4-FFF2-40B4-BE49-F238E27FC236}">
                      <a16:creationId xmlns:a16="http://schemas.microsoft.com/office/drawing/2014/main" id="{04A14B08-6DAE-A3C6-971E-626EA4EC76FA}"/>
                    </a:ext>
                  </a:extLst>
                </p:cNvPr>
                <p:cNvSpPr>
                  <a:spLocks noChangeArrowheads="1"/>
                </p:cNvSpPr>
                <p:nvPr/>
              </p:nvSpPr>
              <p:spPr bwMode="auto">
                <a:xfrm>
                  <a:off x="4944" y="1536"/>
                  <a:ext cx="24" cy="86"/>
                </a:xfrm>
                <a:prstGeom prst="rect">
                  <a:avLst/>
                </a:prstGeom>
                <a:noFill/>
                <a:ln w="9525">
                  <a:noFill/>
                  <a:miter lim="800000"/>
                  <a:headEnd/>
                  <a:tailEnd/>
                </a:ln>
              </p:spPr>
              <p:txBody>
                <a:bodyPr wrap="none" lIns="0" tIns="0" rIns="0" bIns="0">
                  <a:spAutoFit/>
                </a:bodyPr>
                <a:lstStyle/>
                <a:p>
                  <a:r>
                    <a:rPr lang="en-US" sz="900" b="0">
                      <a:solidFill>
                        <a:srgbClr val="000000"/>
                      </a:solidFill>
                    </a:rPr>
                    <a:t>(</a:t>
                  </a:r>
                  <a:endParaRPr lang="en-US" sz="1400" b="0">
                    <a:latin typeface="Times New Roman" pitchFamily="18" charset="0"/>
                  </a:endParaRPr>
                </a:p>
              </p:txBody>
            </p:sp>
            <p:sp>
              <p:nvSpPr>
                <p:cNvPr id="558" name="Rectangle 335">
                  <a:extLst>
                    <a:ext uri="{FF2B5EF4-FFF2-40B4-BE49-F238E27FC236}">
                      <a16:creationId xmlns:a16="http://schemas.microsoft.com/office/drawing/2014/main" id="{5DFA08A5-CACA-045A-82B5-8236BAF02D73}"/>
                    </a:ext>
                  </a:extLst>
                </p:cNvPr>
                <p:cNvSpPr>
                  <a:spLocks noChangeArrowheads="1"/>
                </p:cNvSpPr>
                <p:nvPr/>
              </p:nvSpPr>
              <p:spPr bwMode="auto">
                <a:xfrm>
                  <a:off x="4997" y="1553"/>
                  <a:ext cx="124" cy="86"/>
                </a:xfrm>
                <a:prstGeom prst="rect">
                  <a:avLst/>
                </a:prstGeom>
                <a:noFill/>
                <a:ln w="9525">
                  <a:noFill/>
                  <a:miter lim="800000"/>
                  <a:headEnd/>
                  <a:tailEnd/>
                </a:ln>
              </p:spPr>
              <p:txBody>
                <a:bodyPr wrap="none" lIns="0" tIns="0" rIns="0" bIns="0">
                  <a:spAutoFit/>
                </a:bodyPr>
                <a:lstStyle/>
                <a:p>
                  <a:r>
                    <a:rPr lang="en-US" sz="900" b="0">
                      <a:solidFill>
                        <a:srgbClr val="000000"/>
                      </a:solidFill>
                    </a:rPr>
                    <a:t>2.5)</a:t>
                  </a:r>
                  <a:endParaRPr lang="en-US" sz="1400" b="0">
                    <a:latin typeface="Times New Roman" pitchFamily="18" charset="0"/>
                  </a:endParaRPr>
                </a:p>
              </p:txBody>
            </p:sp>
            <p:sp>
              <p:nvSpPr>
                <p:cNvPr id="559" name="Oval 336">
                  <a:extLst>
                    <a:ext uri="{FF2B5EF4-FFF2-40B4-BE49-F238E27FC236}">
                      <a16:creationId xmlns:a16="http://schemas.microsoft.com/office/drawing/2014/main" id="{0BF78532-8BEE-0572-B5ED-50D35C7433BB}"/>
                    </a:ext>
                  </a:extLst>
                </p:cNvPr>
                <p:cNvSpPr>
                  <a:spLocks noChangeArrowheads="1"/>
                </p:cNvSpPr>
                <p:nvPr/>
              </p:nvSpPr>
              <p:spPr bwMode="auto">
                <a:xfrm>
                  <a:off x="5013" y="1094"/>
                  <a:ext cx="63" cy="63"/>
                </a:xfrm>
                <a:prstGeom prst="ellipse">
                  <a:avLst/>
                </a:prstGeom>
                <a:solidFill>
                  <a:srgbClr val="FF0000"/>
                </a:solidFill>
                <a:ln w="11113">
                  <a:solidFill>
                    <a:srgbClr val="000000"/>
                  </a:solidFill>
                  <a:round/>
                  <a:headEnd/>
                  <a:tailEnd/>
                </a:ln>
              </p:spPr>
              <p:txBody>
                <a:bodyPr/>
                <a:lstStyle/>
                <a:p>
                  <a:endParaRPr lang="en-US"/>
                </a:p>
              </p:txBody>
            </p:sp>
            <p:sp>
              <p:nvSpPr>
                <p:cNvPr id="560" name="Oval 337">
                  <a:extLst>
                    <a:ext uri="{FF2B5EF4-FFF2-40B4-BE49-F238E27FC236}">
                      <a16:creationId xmlns:a16="http://schemas.microsoft.com/office/drawing/2014/main" id="{1B4EE10C-25AB-590C-5FD6-796D0F8DBDA0}"/>
                    </a:ext>
                  </a:extLst>
                </p:cNvPr>
                <p:cNvSpPr>
                  <a:spLocks noChangeArrowheads="1"/>
                </p:cNvSpPr>
                <p:nvPr/>
              </p:nvSpPr>
              <p:spPr bwMode="auto">
                <a:xfrm>
                  <a:off x="4986" y="1122"/>
                  <a:ext cx="63" cy="63"/>
                </a:xfrm>
                <a:prstGeom prst="ellipse">
                  <a:avLst/>
                </a:prstGeom>
                <a:solidFill>
                  <a:srgbClr val="FFFFFF"/>
                </a:solidFill>
                <a:ln w="11113">
                  <a:solidFill>
                    <a:srgbClr val="000000"/>
                  </a:solidFill>
                  <a:round/>
                  <a:headEnd/>
                  <a:tailEnd/>
                </a:ln>
              </p:spPr>
              <p:txBody>
                <a:bodyPr/>
                <a:lstStyle/>
                <a:p>
                  <a:endParaRPr lang="en-US"/>
                </a:p>
              </p:txBody>
            </p:sp>
            <p:sp>
              <p:nvSpPr>
                <p:cNvPr id="561" name="Oval 338">
                  <a:extLst>
                    <a:ext uri="{FF2B5EF4-FFF2-40B4-BE49-F238E27FC236}">
                      <a16:creationId xmlns:a16="http://schemas.microsoft.com/office/drawing/2014/main" id="{41F6DCF6-0F69-7C6D-A71D-C9420F08340E}"/>
                    </a:ext>
                  </a:extLst>
                </p:cNvPr>
                <p:cNvSpPr>
                  <a:spLocks noChangeArrowheads="1"/>
                </p:cNvSpPr>
                <p:nvPr/>
              </p:nvSpPr>
              <p:spPr bwMode="auto">
                <a:xfrm>
                  <a:off x="4972" y="1170"/>
                  <a:ext cx="63" cy="63"/>
                </a:xfrm>
                <a:prstGeom prst="ellipse">
                  <a:avLst/>
                </a:prstGeom>
                <a:solidFill>
                  <a:srgbClr val="FF0000"/>
                </a:solidFill>
                <a:ln w="11113">
                  <a:solidFill>
                    <a:srgbClr val="000000"/>
                  </a:solidFill>
                  <a:round/>
                  <a:headEnd/>
                  <a:tailEnd/>
                </a:ln>
              </p:spPr>
              <p:txBody>
                <a:bodyPr/>
                <a:lstStyle/>
                <a:p>
                  <a:endParaRPr lang="en-US"/>
                </a:p>
              </p:txBody>
            </p:sp>
            <p:sp>
              <p:nvSpPr>
                <p:cNvPr id="562" name="Oval 339">
                  <a:extLst>
                    <a:ext uri="{FF2B5EF4-FFF2-40B4-BE49-F238E27FC236}">
                      <a16:creationId xmlns:a16="http://schemas.microsoft.com/office/drawing/2014/main" id="{BF70DED3-9540-2B0B-898E-C9EE1F7EFD3A}"/>
                    </a:ext>
                  </a:extLst>
                </p:cNvPr>
                <p:cNvSpPr>
                  <a:spLocks noChangeArrowheads="1"/>
                </p:cNvSpPr>
                <p:nvPr/>
              </p:nvSpPr>
              <p:spPr bwMode="auto">
                <a:xfrm>
                  <a:off x="4979" y="1218"/>
                  <a:ext cx="63" cy="63"/>
                </a:xfrm>
                <a:prstGeom prst="ellipse">
                  <a:avLst/>
                </a:prstGeom>
                <a:solidFill>
                  <a:srgbClr val="FFFFFF"/>
                </a:solidFill>
                <a:ln w="11113">
                  <a:solidFill>
                    <a:srgbClr val="000000"/>
                  </a:solidFill>
                  <a:round/>
                  <a:headEnd/>
                  <a:tailEnd/>
                </a:ln>
              </p:spPr>
              <p:txBody>
                <a:bodyPr/>
                <a:lstStyle/>
                <a:p>
                  <a:endParaRPr lang="en-US"/>
                </a:p>
              </p:txBody>
            </p:sp>
            <p:sp>
              <p:nvSpPr>
                <p:cNvPr id="563" name="Oval 340">
                  <a:extLst>
                    <a:ext uri="{FF2B5EF4-FFF2-40B4-BE49-F238E27FC236}">
                      <a16:creationId xmlns:a16="http://schemas.microsoft.com/office/drawing/2014/main" id="{3C2E0CD5-8979-3898-7BF3-9C2162FD111E}"/>
                    </a:ext>
                  </a:extLst>
                </p:cNvPr>
                <p:cNvSpPr>
                  <a:spLocks noChangeArrowheads="1"/>
                </p:cNvSpPr>
                <p:nvPr/>
              </p:nvSpPr>
              <p:spPr bwMode="auto">
                <a:xfrm>
                  <a:off x="5000" y="1253"/>
                  <a:ext cx="63" cy="63"/>
                </a:xfrm>
                <a:prstGeom prst="ellipse">
                  <a:avLst/>
                </a:prstGeom>
                <a:solidFill>
                  <a:srgbClr val="FF0000"/>
                </a:solidFill>
                <a:ln w="11113">
                  <a:solidFill>
                    <a:srgbClr val="000000"/>
                  </a:solidFill>
                  <a:round/>
                  <a:headEnd/>
                  <a:tailEnd/>
                </a:ln>
              </p:spPr>
              <p:txBody>
                <a:bodyPr/>
                <a:lstStyle/>
                <a:p>
                  <a:endParaRPr lang="en-US"/>
                </a:p>
              </p:txBody>
            </p:sp>
            <p:sp>
              <p:nvSpPr>
                <p:cNvPr id="564" name="Oval 341">
                  <a:extLst>
                    <a:ext uri="{FF2B5EF4-FFF2-40B4-BE49-F238E27FC236}">
                      <a16:creationId xmlns:a16="http://schemas.microsoft.com/office/drawing/2014/main" id="{A84EF046-C345-60BE-24CC-D912948EB43F}"/>
                    </a:ext>
                  </a:extLst>
                </p:cNvPr>
                <p:cNvSpPr>
                  <a:spLocks noChangeArrowheads="1"/>
                </p:cNvSpPr>
                <p:nvPr/>
              </p:nvSpPr>
              <p:spPr bwMode="auto">
                <a:xfrm>
                  <a:off x="5041" y="1273"/>
                  <a:ext cx="63" cy="63"/>
                </a:xfrm>
                <a:prstGeom prst="ellipse">
                  <a:avLst/>
                </a:prstGeom>
                <a:solidFill>
                  <a:srgbClr val="FFFFFF"/>
                </a:solidFill>
                <a:ln w="11113">
                  <a:solidFill>
                    <a:srgbClr val="000000"/>
                  </a:solidFill>
                  <a:round/>
                  <a:headEnd/>
                  <a:tailEnd/>
                </a:ln>
              </p:spPr>
              <p:txBody>
                <a:bodyPr/>
                <a:lstStyle/>
                <a:p>
                  <a:endParaRPr lang="en-US"/>
                </a:p>
              </p:txBody>
            </p:sp>
            <p:sp>
              <p:nvSpPr>
                <p:cNvPr id="565" name="Oval 342">
                  <a:extLst>
                    <a:ext uri="{FF2B5EF4-FFF2-40B4-BE49-F238E27FC236}">
                      <a16:creationId xmlns:a16="http://schemas.microsoft.com/office/drawing/2014/main" id="{2CBF924D-6C61-8B39-B115-4B675D216F50}"/>
                    </a:ext>
                  </a:extLst>
                </p:cNvPr>
                <p:cNvSpPr>
                  <a:spLocks noChangeArrowheads="1"/>
                </p:cNvSpPr>
                <p:nvPr/>
              </p:nvSpPr>
              <p:spPr bwMode="auto">
                <a:xfrm>
                  <a:off x="5089" y="1280"/>
                  <a:ext cx="63" cy="63"/>
                </a:xfrm>
                <a:prstGeom prst="ellipse">
                  <a:avLst/>
                </a:prstGeom>
                <a:solidFill>
                  <a:srgbClr val="FFFFFF"/>
                </a:solidFill>
                <a:ln w="11113">
                  <a:solidFill>
                    <a:srgbClr val="000000"/>
                  </a:solidFill>
                  <a:round/>
                  <a:headEnd/>
                  <a:tailEnd/>
                </a:ln>
              </p:spPr>
              <p:txBody>
                <a:bodyPr/>
                <a:lstStyle/>
                <a:p>
                  <a:endParaRPr lang="en-US"/>
                </a:p>
              </p:txBody>
            </p:sp>
            <p:sp>
              <p:nvSpPr>
                <p:cNvPr id="566" name="Oval 343">
                  <a:extLst>
                    <a:ext uri="{FF2B5EF4-FFF2-40B4-BE49-F238E27FC236}">
                      <a16:creationId xmlns:a16="http://schemas.microsoft.com/office/drawing/2014/main" id="{204C7569-A7A0-2231-1622-BD33A71FFF67}"/>
                    </a:ext>
                  </a:extLst>
                </p:cNvPr>
                <p:cNvSpPr>
                  <a:spLocks noChangeArrowheads="1"/>
                </p:cNvSpPr>
                <p:nvPr/>
              </p:nvSpPr>
              <p:spPr bwMode="auto">
                <a:xfrm>
                  <a:off x="5138" y="1267"/>
                  <a:ext cx="63" cy="62"/>
                </a:xfrm>
                <a:prstGeom prst="ellipse">
                  <a:avLst/>
                </a:prstGeom>
                <a:solidFill>
                  <a:srgbClr val="FF0000"/>
                </a:solidFill>
                <a:ln w="11113">
                  <a:solidFill>
                    <a:srgbClr val="000000"/>
                  </a:solidFill>
                  <a:round/>
                  <a:headEnd/>
                  <a:tailEnd/>
                </a:ln>
              </p:spPr>
              <p:txBody>
                <a:bodyPr/>
                <a:lstStyle/>
                <a:p>
                  <a:endParaRPr lang="en-US"/>
                </a:p>
              </p:txBody>
            </p:sp>
            <p:sp>
              <p:nvSpPr>
                <p:cNvPr id="567" name="Oval 344">
                  <a:extLst>
                    <a:ext uri="{FF2B5EF4-FFF2-40B4-BE49-F238E27FC236}">
                      <a16:creationId xmlns:a16="http://schemas.microsoft.com/office/drawing/2014/main" id="{7DD7FB4D-2026-1A64-A773-168F53A41D70}"/>
                    </a:ext>
                  </a:extLst>
                </p:cNvPr>
                <p:cNvSpPr>
                  <a:spLocks noChangeArrowheads="1"/>
                </p:cNvSpPr>
                <p:nvPr/>
              </p:nvSpPr>
              <p:spPr bwMode="auto">
                <a:xfrm>
                  <a:off x="5172" y="1239"/>
                  <a:ext cx="63" cy="63"/>
                </a:xfrm>
                <a:prstGeom prst="ellipse">
                  <a:avLst/>
                </a:prstGeom>
                <a:solidFill>
                  <a:srgbClr val="FFFFFF"/>
                </a:solidFill>
                <a:ln w="11113">
                  <a:solidFill>
                    <a:srgbClr val="000000"/>
                  </a:solidFill>
                  <a:round/>
                  <a:headEnd/>
                  <a:tailEnd/>
                </a:ln>
              </p:spPr>
              <p:txBody>
                <a:bodyPr/>
                <a:lstStyle/>
                <a:p>
                  <a:endParaRPr lang="en-US"/>
                </a:p>
              </p:txBody>
            </p:sp>
            <p:sp>
              <p:nvSpPr>
                <p:cNvPr id="568" name="Oval 345">
                  <a:extLst>
                    <a:ext uri="{FF2B5EF4-FFF2-40B4-BE49-F238E27FC236}">
                      <a16:creationId xmlns:a16="http://schemas.microsoft.com/office/drawing/2014/main" id="{38426F48-7ACF-F098-378B-25AB964F925F}"/>
                    </a:ext>
                  </a:extLst>
                </p:cNvPr>
                <p:cNvSpPr>
                  <a:spLocks noChangeArrowheads="1"/>
                </p:cNvSpPr>
                <p:nvPr/>
              </p:nvSpPr>
              <p:spPr bwMode="auto">
                <a:xfrm>
                  <a:off x="5193" y="1191"/>
                  <a:ext cx="63" cy="63"/>
                </a:xfrm>
                <a:prstGeom prst="ellipse">
                  <a:avLst/>
                </a:prstGeom>
                <a:solidFill>
                  <a:srgbClr val="FFFFFF"/>
                </a:solidFill>
                <a:ln w="11113">
                  <a:solidFill>
                    <a:srgbClr val="000000"/>
                  </a:solidFill>
                  <a:round/>
                  <a:headEnd/>
                  <a:tailEnd/>
                </a:ln>
              </p:spPr>
              <p:txBody>
                <a:bodyPr/>
                <a:lstStyle/>
                <a:p>
                  <a:endParaRPr lang="en-US"/>
                </a:p>
              </p:txBody>
            </p:sp>
            <p:sp>
              <p:nvSpPr>
                <p:cNvPr id="569" name="Oval 346">
                  <a:extLst>
                    <a:ext uri="{FF2B5EF4-FFF2-40B4-BE49-F238E27FC236}">
                      <a16:creationId xmlns:a16="http://schemas.microsoft.com/office/drawing/2014/main" id="{8235B166-556F-487F-680E-4B563DD5E9E3}"/>
                    </a:ext>
                  </a:extLst>
                </p:cNvPr>
                <p:cNvSpPr>
                  <a:spLocks noChangeArrowheads="1"/>
                </p:cNvSpPr>
                <p:nvPr/>
              </p:nvSpPr>
              <p:spPr bwMode="auto">
                <a:xfrm>
                  <a:off x="5186" y="1142"/>
                  <a:ext cx="63" cy="63"/>
                </a:xfrm>
                <a:prstGeom prst="ellipse">
                  <a:avLst/>
                </a:prstGeom>
                <a:solidFill>
                  <a:srgbClr val="FFFFFF"/>
                </a:solidFill>
                <a:ln w="11113">
                  <a:solidFill>
                    <a:srgbClr val="000000"/>
                  </a:solidFill>
                  <a:round/>
                  <a:headEnd/>
                  <a:tailEnd/>
                </a:ln>
              </p:spPr>
              <p:txBody>
                <a:bodyPr/>
                <a:lstStyle/>
                <a:p>
                  <a:endParaRPr lang="en-US"/>
                </a:p>
              </p:txBody>
            </p:sp>
            <p:sp>
              <p:nvSpPr>
                <p:cNvPr id="570" name="Oval 347">
                  <a:extLst>
                    <a:ext uri="{FF2B5EF4-FFF2-40B4-BE49-F238E27FC236}">
                      <a16:creationId xmlns:a16="http://schemas.microsoft.com/office/drawing/2014/main" id="{87081053-3E44-29A7-5115-E9C0ADCAFE59}"/>
                    </a:ext>
                  </a:extLst>
                </p:cNvPr>
                <p:cNvSpPr>
                  <a:spLocks noChangeArrowheads="1"/>
                </p:cNvSpPr>
                <p:nvPr/>
              </p:nvSpPr>
              <p:spPr bwMode="auto">
                <a:xfrm>
                  <a:off x="5165" y="1101"/>
                  <a:ext cx="63" cy="63"/>
                </a:xfrm>
                <a:prstGeom prst="ellipse">
                  <a:avLst/>
                </a:prstGeom>
                <a:solidFill>
                  <a:srgbClr val="FFFFFF"/>
                </a:solidFill>
                <a:ln w="11113">
                  <a:solidFill>
                    <a:srgbClr val="000000"/>
                  </a:solidFill>
                  <a:round/>
                  <a:headEnd/>
                  <a:tailEnd/>
                </a:ln>
              </p:spPr>
              <p:txBody>
                <a:bodyPr/>
                <a:lstStyle/>
                <a:p>
                  <a:endParaRPr lang="en-US"/>
                </a:p>
              </p:txBody>
            </p:sp>
            <p:sp>
              <p:nvSpPr>
                <p:cNvPr id="571" name="Oval 348">
                  <a:extLst>
                    <a:ext uri="{FF2B5EF4-FFF2-40B4-BE49-F238E27FC236}">
                      <a16:creationId xmlns:a16="http://schemas.microsoft.com/office/drawing/2014/main" id="{B096681B-8380-A410-85E5-16C1BD14B468}"/>
                    </a:ext>
                  </a:extLst>
                </p:cNvPr>
                <p:cNvSpPr>
                  <a:spLocks noChangeArrowheads="1"/>
                </p:cNvSpPr>
                <p:nvPr/>
              </p:nvSpPr>
              <p:spPr bwMode="auto">
                <a:xfrm>
                  <a:off x="5124" y="1073"/>
                  <a:ext cx="63" cy="63"/>
                </a:xfrm>
                <a:prstGeom prst="ellipse">
                  <a:avLst/>
                </a:prstGeom>
                <a:solidFill>
                  <a:srgbClr val="FF0000"/>
                </a:solidFill>
                <a:ln w="11113">
                  <a:solidFill>
                    <a:srgbClr val="000000"/>
                  </a:solidFill>
                  <a:round/>
                  <a:headEnd/>
                  <a:tailEnd/>
                </a:ln>
              </p:spPr>
              <p:txBody>
                <a:bodyPr/>
                <a:lstStyle/>
                <a:p>
                  <a:endParaRPr lang="en-US"/>
                </a:p>
              </p:txBody>
            </p:sp>
            <p:sp>
              <p:nvSpPr>
                <p:cNvPr id="572" name="Oval 349">
                  <a:extLst>
                    <a:ext uri="{FF2B5EF4-FFF2-40B4-BE49-F238E27FC236}">
                      <a16:creationId xmlns:a16="http://schemas.microsoft.com/office/drawing/2014/main" id="{0F8C6589-FEED-CFDA-F321-20C4FBED58EC}"/>
                    </a:ext>
                  </a:extLst>
                </p:cNvPr>
                <p:cNvSpPr>
                  <a:spLocks noChangeArrowheads="1"/>
                </p:cNvSpPr>
                <p:nvPr/>
              </p:nvSpPr>
              <p:spPr bwMode="auto">
                <a:xfrm>
                  <a:off x="5082" y="1066"/>
                  <a:ext cx="63" cy="63"/>
                </a:xfrm>
                <a:prstGeom prst="ellipse">
                  <a:avLst/>
                </a:prstGeom>
                <a:solidFill>
                  <a:srgbClr val="FFFFFF"/>
                </a:solidFill>
                <a:ln w="11113">
                  <a:solidFill>
                    <a:srgbClr val="000000"/>
                  </a:solidFill>
                  <a:round/>
                  <a:headEnd/>
                  <a:tailEnd/>
                </a:ln>
              </p:spPr>
              <p:txBody>
                <a:bodyPr/>
                <a:lstStyle/>
                <a:p>
                  <a:endParaRPr lang="en-US"/>
                </a:p>
              </p:txBody>
            </p:sp>
            <p:sp>
              <p:nvSpPr>
                <p:cNvPr id="573" name="Oval 350">
                  <a:extLst>
                    <a:ext uri="{FF2B5EF4-FFF2-40B4-BE49-F238E27FC236}">
                      <a16:creationId xmlns:a16="http://schemas.microsoft.com/office/drawing/2014/main" id="{F9D5B3C3-626B-C81F-B4B8-10677D82C59C}"/>
                    </a:ext>
                  </a:extLst>
                </p:cNvPr>
                <p:cNvSpPr>
                  <a:spLocks noChangeArrowheads="1"/>
                </p:cNvSpPr>
                <p:nvPr/>
              </p:nvSpPr>
              <p:spPr bwMode="auto">
                <a:xfrm>
                  <a:off x="4986" y="1211"/>
                  <a:ext cx="63" cy="63"/>
                </a:xfrm>
                <a:prstGeom prst="ellipse">
                  <a:avLst/>
                </a:prstGeom>
                <a:solidFill>
                  <a:srgbClr val="FFFFFF"/>
                </a:solidFill>
                <a:ln w="11113">
                  <a:solidFill>
                    <a:srgbClr val="000000"/>
                  </a:solidFill>
                  <a:round/>
                  <a:headEnd/>
                  <a:tailEnd/>
                </a:ln>
              </p:spPr>
              <p:txBody>
                <a:bodyPr/>
                <a:lstStyle/>
                <a:p>
                  <a:endParaRPr lang="en-US"/>
                </a:p>
              </p:txBody>
            </p:sp>
            <p:sp>
              <p:nvSpPr>
                <p:cNvPr id="574" name="Oval 351">
                  <a:extLst>
                    <a:ext uri="{FF2B5EF4-FFF2-40B4-BE49-F238E27FC236}">
                      <a16:creationId xmlns:a16="http://schemas.microsoft.com/office/drawing/2014/main" id="{62E44062-7BED-F126-5A1A-5CBF4E763482}"/>
                    </a:ext>
                  </a:extLst>
                </p:cNvPr>
                <p:cNvSpPr>
                  <a:spLocks noChangeArrowheads="1"/>
                </p:cNvSpPr>
                <p:nvPr/>
              </p:nvSpPr>
              <p:spPr bwMode="auto">
                <a:xfrm>
                  <a:off x="4993" y="1142"/>
                  <a:ext cx="63" cy="63"/>
                </a:xfrm>
                <a:prstGeom prst="ellipse">
                  <a:avLst/>
                </a:prstGeom>
                <a:solidFill>
                  <a:srgbClr val="FFFFFF"/>
                </a:solidFill>
                <a:ln w="11113">
                  <a:solidFill>
                    <a:srgbClr val="000000"/>
                  </a:solidFill>
                  <a:round/>
                  <a:headEnd/>
                  <a:tailEnd/>
                </a:ln>
              </p:spPr>
              <p:txBody>
                <a:bodyPr/>
                <a:lstStyle/>
                <a:p>
                  <a:endParaRPr lang="en-US"/>
                </a:p>
              </p:txBody>
            </p:sp>
            <p:sp>
              <p:nvSpPr>
                <p:cNvPr id="575" name="Oval 352">
                  <a:extLst>
                    <a:ext uri="{FF2B5EF4-FFF2-40B4-BE49-F238E27FC236}">
                      <a16:creationId xmlns:a16="http://schemas.microsoft.com/office/drawing/2014/main" id="{F21ED5FF-5D4F-797F-2516-6C8A37EB1619}"/>
                    </a:ext>
                  </a:extLst>
                </p:cNvPr>
                <p:cNvSpPr>
                  <a:spLocks noChangeArrowheads="1"/>
                </p:cNvSpPr>
                <p:nvPr/>
              </p:nvSpPr>
              <p:spPr bwMode="auto">
                <a:xfrm>
                  <a:off x="5172" y="1225"/>
                  <a:ext cx="63" cy="63"/>
                </a:xfrm>
                <a:prstGeom prst="ellipse">
                  <a:avLst/>
                </a:prstGeom>
                <a:solidFill>
                  <a:srgbClr val="FF0000"/>
                </a:solidFill>
                <a:ln w="11113">
                  <a:solidFill>
                    <a:srgbClr val="000000"/>
                  </a:solidFill>
                  <a:round/>
                  <a:headEnd/>
                  <a:tailEnd/>
                </a:ln>
              </p:spPr>
              <p:txBody>
                <a:bodyPr/>
                <a:lstStyle/>
                <a:p>
                  <a:endParaRPr lang="en-US"/>
                </a:p>
              </p:txBody>
            </p:sp>
            <p:sp>
              <p:nvSpPr>
                <p:cNvPr id="576" name="Oval 353">
                  <a:extLst>
                    <a:ext uri="{FF2B5EF4-FFF2-40B4-BE49-F238E27FC236}">
                      <a16:creationId xmlns:a16="http://schemas.microsoft.com/office/drawing/2014/main" id="{0BB87DE5-776A-5F67-8EC2-09739E2EC624}"/>
                    </a:ext>
                  </a:extLst>
                </p:cNvPr>
                <p:cNvSpPr>
                  <a:spLocks noChangeArrowheads="1"/>
                </p:cNvSpPr>
                <p:nvPr/>
              </p:nvSpPr>
              <p:spPr bwMode="auto">
                <a:xfrm>
                  <a:off x="5138" y="1260"/>
                  <a:ext cx="63" cy="63"/>
                </a:xfrm>
                <a:prstGeom prst="ellipse">
                  <a:avLst/>
                </a:prstGeom>
                <a:solidFill>
                  <a:srgbClr val="FFFFFF"/>
                </a:solidFill>
                <a:ln w="11113">
                  <a:solidFill>
                    <a:srgbClr val="000000"/>
                  </a:solidFill>
                  <a:round/>
                  <a:headEnd/>
                  <a:tailEnd/>
                </a:ln>
              </p:spPr>
              <p:txBody>
                <a:bodyPr/>
                <a:lstStyle/>
                <a:p>
                  <a:endParaRPr lang="en-US"/>
                </a:p>
              </p:txBody>
            </p:sp>
            <p:sp>
              <p:nvSpPr>
                <p:cNvPr id="577" name="Oval 354">
                  <a:extLst>
                    <a:ext uri="{FF2B5EF4-FFF2-40B4-BE49-F238E27FC236}">
                      <a16:creationId xmlns:a16="http://schemas.microsoft.com/office/drawing/2014/main" id="{332B2513-AFE9-BCC9-C8CE-7455B7A51C65}"/>
                    </a:ext>
                  </a:extLst>
                </p:cNvPr>
                <p:cNvSpPr>
                  <a:spLocks noChangeArrowheads="1"/>
                </p:cNvSpPr>
                <p:nvPr/>
              </p:nvSpPr>
              <p:spPr bwMode="auto">
                <a:xfrm>
                  <a:off x="5117" y="1087"/>
                  <a:ext cx="63" cy="63"/>
                </a:xfrm>
                <a:prstGeom prst="ellipse">
                  <a:avLst/>
                </a:prstGeom>
                <a:solidFill>
                  <a:srgbClr val="FFFFFF"/>
                </a:solidFill>
                <a:ln w="11113">
                  <a:solidFill>
                    <a:srgbClr val="000000"/>
                  </a:solidFill>
                  <a:round/>
                  <a:headEnd/>
                  <a:tailEnd/>
                </a:ln>
              </p:spPr>
              <p:txBody>
                <a:bodyPr/>
                <a:lstStyle/>
                <a:p>
                  <a:endParaRPr lang="en-US"/>
                </a:p>
              </p:txBody>
            </p:sp>
            <p:sp>
              <p:nvSpPr>
                <p:cNvPr id="578" name="Oval 355">
                  <a:extLst>
                    <a:ext uri="{FF2B5EF4-FFF2-40B4-BE49-F238E27FC236}">
                      <a16:creationId xmlns:a16="http://schemas.microsoft.com/office/drawing/2014/main" id="{544CDD8B-D7C7-682F-97B4-7B4483F46D62}"/>
                    </a:ext>
                  </a:extLst>
                </p:cNvPr>
                <p:cNvSpPr>
                  <a:spLocks noChangeArrowheads="1"/>
                </p:cNvSpPr>
                <p:nvPr/>
              </p:nvSpPr>
              <p:spPr bwMode="auto">
                <a:xfrm>
                  <a:off x="5041" y="1080"/>
                  <a:ext cx="63" cy="63"/>
                </a:xfrm>
                <a:prstGeom prst="ellipse">
                  <a:avLst/>
                </a:prstGeom>
                <a:solidFill>
                  <a:srgbClr val="FFFFFF"/>
                </a:solidFill>
                <a:ln w="11113">
                  <a:solidFill>
                    <a:srgbClr val="000000"/>
                  </a:solidFill>
                  <a:round/>
                  <a:headEnd/>
                  <a:tailEnd/>
                </a:ln>
              </p:spPr>
              <p:txBody>
                <a:bodyPr/>
                <a:lstStyle/>
                <a:p>
                  <a:endParaRPr lang="en-US"/>
                </a:p>
              </p:txBody>
            </p:sp>
            <p:sp>
              <p:nvSpPr>
                <p:cNvPr id="579" name="Oval 356">
                  <a:extLst>
                    <a:ext uri="{FF2B5EF4-FFF2-40B4-BE49-F238E27FC236}">
                      <a16:creationId xmlns:a16="http://schemas.microsoft.com/office/drawing/2014/main" id="{A748D376-BF29-CFD9-94BD-C02F2F89DC84}"/>
                    </a:ext>
                  </a:extLst>
                </p:cNvPr>
                <p:cNvSpPr>
                  <a:spLocks noChangeArrowheads="1"/>
                </p:cNvSpPr>
                <p:nvPr/>
              </p:nvSpPr>
              <p:spPr bwMode="auto">
                <a:xfrm>
                  <a:off x="5179"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580" name="Oval 357">
                  <a:extLst>
                    <a:ext uri="{FF2B5EF4-FFF2-40B4-BE49-F238E27FC236}">
                      <a16:creationId xmlns:a16="http://schemas.microsoft.com/office/drawing/2014/main" id="{19EADF2C-184A-A9DC-185A-FB912ED3D506}"/>
                    </a:ext>
                  </a:extLst>
                </p:cNvPr>
                <p:cNvSpPr>
                  <a:spLocks noChangeArrowheads="1"/>
                </p:cNvSpPr>
                <p:nvPr/>
              </p:nvSpPr>
              <p:spPr bwMode="auto">
                <a:xfrm>
                  <a:off x="4986" y="1170"/>
                  <a:ext cx="63" cy="63"/>
                </a:xfrm>
                <a:prstGeom prst="ellipse">
                  <a:avLst/>
                </a:prstGeom>
                <a:solidFill>
                  <a:srgbClr val="FFFFFF"/>
                </a:solidFill>
                <a:ln w="11113">
                  <a:solidFill>
                    <a:srgbClr val="000000"/>
                  </a:solidFill>
                  <a:round/>
                  <a:headEnd/>
                  <a:tailEnd/>
                </a:ln>
              </p:spPr>
              <p:txBody>
                <a:bodyPr/>
                <a:lstStyle/>
                <a:p>
                  <a:endParaRPr lang="en-US"/>
                </a:p>
              </p:txBody>
            </p:sp>
            <p:sp>
              <p:nvSpPr>
                <p:cNvPr id="581" name="Oval 358">
                  <a:extLst>
                    <a:ext uri="{FF2B5EF4-FFF2-40B4-BE49-F238E27FC236}">
                      <a16:creationId xmlns:a16="http://schemas.microsoft.com/office/drawing/2014/main" id="{4D13C650-148A-7B7F-450E-DB95614DA2DB}"/>
                    </a:ext>
                  </a:extLst>
                </p:cNvPr>
                <p:cNvSpPr>
                  <a:spLocks noChangeArrowheads="1"/>
                </p:cNvSpPr>
                <p:nvPr/>
              </p:nvSpPr>
              <p:spPr bwMode="auto">
                <a:xfrm>
                  <a:off x="5082" y="1080"/>
                  <a:ext cx="63" cy="63"/>
                </a:xfrm>
                <a:prstGeom prst="ellipse">
                  <a:avLst/>
                </a:prstGeom>
                <a:solidFill>
                  <a:srgbClr val="FF0000"/>
                </a:solidFill>
                <a:ln w="11113">
                  <a:solidFill>
                    <a:srgbClr val="000000"/>
                  </a:solidFill>
                  <a:round/>
                  <a:headEnd/>
                  <a:tailEnd/>
                </a:ln>
              </p:spPr>
              <p:txBody>
                <a:bodyPr/>
                <a:lstStyle/>
                <a:p>
                  <a:endParaRPr lang="en-US"/>
                </a:p>
              </p:txBody>
            </p:sp>
            <p:sp>
              <p:nvSpPr>
                <p:cNvPr id="582" name="Oval 359">
                  <a:extLst>
                    <a:ext uri="{FF2B5EF4-FFF2-40B4-BE49-F238E27FC236}">
                      <a16:creationId xmlns:a16="http://schemas.microsoft.com/office/drawing/2014/main" id="{10F052C8-22A5-FD97-6988-BB8077B658FB}"/>
                    </a:ext>
                  </a:extLst>
                </p:cNvPr>
                <p:cNvSpPr>
                  <a:spLocks noChangeArrowheads="1"/>
                </p:cNvSpPr>
                <p:nvPr/>
              </p:nvSpPr>
              <p:spPr bwMode="auto">
                <a:xfrm>
                  <a:off x="5179" y="1177"/>
                  <a:ext cx="63" cy="63"/>
                </a:xfrm>
                <a:prstGeom prst="ellipse">
                  <a:avLst/>
                </a:prstGeom>
                <a:solidFill>
                  <a:srgbClr val="FFFFFF"/>
                </a:solidFill>
                <a:ln w="11113">
                  <a:solidFill>
                    <a:srgbClr val="000000"/>
                  </a:solidFill>
                  <a:round/>
                  <a:headEnd/>
                  <a:tailEnd/>
                </a:ln>
              </p:spPr>
              <p:txBody>
                <a:bodyPr/>
                <a:lstStyle/>
                <a:p>
                  <a:endParaRPr lang="en-US"/>
                </a:p>
              </p:txBody>
            </p:sp>
            <p:sp>
              <p:nvSpPr>
                <p:cNvPr id="583" name="Oval 360">
                  <a:extLst>
                    <a:ext uri="{FF2B5EF4-FFF2-40B4-BE49-F238E27FC236}">
                      <a16:creationId xmlns:a16="http://schemas.microsoft.com/office/drawing/2014/main" id="{704B86F2-906C-A28A-3936-CC61389AC63A}"/>
                    </a:ext>
                  </a:extLst>
                </p:cNvPr>
                <p:cNvSpPr>
                  <a:spLocks noChangeArrowheads="1"/>
                </p:cNvSpPr>
                <p:nvPr/>
              </p:nvSpPr>
              <p:spPr bwMode="auto">
                <a:xfrm>
                  <a:off x="5151" y="1108"/>
                  <a:ext cx="63" cy="63"/>
                </a:xfrm>
                <a:prstGeom prst="ellipse">
                  <a:avLst/>
                </a:prstGeom>
                <a:solidFill>
                  <a:srgbClr val="FFFFFF"/>
                </a:solidFill>
                <a:ln w="11113">
                  <a:solidFill>
                    <a:srgbClr val="000000"/>
                  </a:solidFill>
                  <a:round/>
                  <a:headEnd/>
                  <a:tailEnd/>
                </a:ln>
              </p:spPr>
              <p:txBody>
                <a:bodyPr/>
                <a:lstStyle/>
                <a:p>
                  <a:endParaRPr lang="en-US"/>
                </a:p>
              </p:txBody>
            </p:sp>
            <p:sp>
              <p:nvSpPr>
                <p:cNvPr id="584" name="Oval 361">
                  <a:extLst>
                    <a:ext uri="{FF2B5EF4-FFF2-40B4-BE49-F238E27FC236}">
                      <a16:creationId xmlns:a16="http://schemas.microsoft.com/office/drawing/2014/main" id="{11E75E91-33BF-9E02-7874-44A638018C75}"/>
                    </a:ext>
                  </a:extLst>
                </p:cNvPr>
                <p:cNvSpPr>
                  <a:spLocks noChangeArrowheads="1"/>
                </p:cNvSpPr>
                <p:nvPr/>
              </p:nvSpPr>
              <p:spPr bwMode="auto">
                <a:xfrm>
                  <a:off x="5151"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585" name="Oval 362">
                  <a:extLst>
                    <a:ext uri="{FF2B5EF4-FFF2-40B4-BE49-F238E27FC236}">
                      <a16:creationId xmlns:a16="http://schemas.microsoft.com/office/drawing/2014/main" id="{80390DAA-A822-31FD-1063-7AD329532811}"/>
                    </a:ext>
                  </a:extLst>
                </p:cNvPr>
                <p:cNvSpPr>
                  <a:spLocks noChangeArrowheads="1"/>
                </p:cNvSpPr>
                <p:nvPr/>
              </p:nvSpPr>
              <p:spPr bwMode="auto">
                <a:xfrm>
                  <a:off x="5117" y="1101"/>
                  <a:ext cx="63" cy="63"/>
                </a:xfrm>
                <a:prstGeom prst="ellipse">
                  <a:avLst/>
                </a:prstGeom>
                <a:solidFill>
                  <a:srgbClr val="FFFFFF"/>
                </a:solidFill>
                <a:ln w="11113">
                  <a:solidFill>
                    <a:srgbClr val="000000"/>
                  </a:solidFill>
                  <a:round/>
                  <a:headEnd/>
                  <a:tailEnd/>
                </a:ln>
              </p:spPr>
              <p:txBody>
                <a:bodyPr/>
                <a:lstStyle/>
                <a:p>
                  <a:endParaRPr lang="en-US"/>
                </a:p>
              </p:txBody>
            </p:sp>
            <p:sp>
              <p:nvSpPr>
                <p:cNvPr id="586" name="Oval 363">
                  <a:extLst>
                    <a:ext uri="{FF2B5EF4-FFF2-40B4-BE49-F238E27FC236}">
                      <a16:creationId xmlns:a16="http://schemas.microsoft.com/office/drawing/2014/main" id="{8C4295CB-4923-C02F-D556-817A113FFB6A}"/>
                    </a:ext>
                  </a:extLst>
                </p:cNvPr>
                <p:cNvSpPr>
                  <a:spLocks noChangeArrowheads="1"/>
                </p:cNvSpPr>
                <p:nvPr/>
              </p:nvSpPr>
              <p:spPr bwMode="auto">
                <a:xfrm>
                  <a:off x="5076" y="1273"/>
                  <a:ext cx="62" cy="63"/>
                </a:xfrm>
                <a:prstGeom prst="ellipse">
                  <a:avLst/>
                </a:prstGeom>
                <a:solidFill>
                  <a:srgbClr val="FF0000"/>
                </a:solidFill>
                <a:ln w="11113">
                  <a:solidFill>
                    <a:srgbClr val="000000"/>
                  </a:solidFill>
                  <a:round/>
                  <a:headEnd/>
                  <a:tailEnd/>
                </a:ln>
              </p:spPr>
              <p:txBody>
                <a:bodyPr/>
                <a:lstStyle/>
                <a:p>
                  <a:endParaRPr lang="en-US"/>
                </a:p>
              </p:txBody>
            </p:sp>
            <p:sp>
              <p:nvSpPr>
                <p:cNvPr id="587" name="Oval 364">
                  <a:extLst>
                    <a:ext uri="{FF2B5EF4-FFF2-40B4-BE49-F238E27FC236}">
                      <a16:creationId xmlns:a16="http://schemas.microsoft.com/office/drawing/2014/main" id="{BB7D878D-FDFC-C06F-E1F0-3C5FF8DA4A05}"/>
                    </a:ext>
                  </a:extLst>
                </p:cNvPr>
                <p:cNvSpPr>
                  <a:spLocks noChangeArrowheads="1"/>
                </p:cNvSpPr>
                <p:nvPr/>
              </p:nvSpPr>
              <p:spPr bwMode="auto">
                <a:xfrm>
                  <a:off x="5151" y="1239"/>
                  <a:ext cx="63" cy="63"/>
                </a:xfrm>
                <a:prstGeom prst="ellipse">
                  <a:avLst/>
                </a:prstGeom>
                <a:solidFill>
                  <a:srgbClr val="FFFFFF"/>
                </a:solidFill>
                <a:ln w="11113">
                  <a:solidFill>
                    <a:srgbClr val="000000"/>
                  </a:solidFill>
                  <a:round/>
                  <a:headEnd/>
                  <a:tailEnd/>
                </a:ln>
              </p:spPr>
              <p:txBody>
                <a:bodyPr/>
                <a:lstStyle/>
                <a:p>
                  <a:endParaRPr lang="en-US"/>
                </a:p>
              </p:txBody>
            </p:sp>
            <p:sp>
              <p:nvSpPr>
                <p:cNvPr id="588" name="Oval 365">
                  <a:extLst>
                    <a:ext uri="{FF2B5EF4-FFF2-40B4-BE49-F238E27FC236}">
                      <a16:creationId xmlns:a16="http://schemas.microsoft.com/office/drawing/2014/main" id="{07E2B4F7-BA18-D59E-4BAD-E51055D69E94}"/>
                    </a:ext>
                  </a:extLst>
                </p:cNvPr>
                <p:cNvSpPr>
                  <a:spLocks noChangeArrowheads="1"/>
                </p:cNvSpPr>
                <p:nvPr/>
              </p:nvSpPr>
              <p:spPr bwMode="auto">
                <a:xfrm>
                  <a:off x="5158" y="1204"/>
                  <a:ext cx="63" cy="63"/>
                </a:xfrm>
                <a:prstGeom prst="ellipse">
                  <a:avLst/>
                </a:prstGeom>
                <a:solidFill>
                  <a:srgbClr val="FF0000"/>
                </a:solidFill>
                <a:ln w="11113">
                  <a:solidFill>
                    <a:srgbClr val="000000"/>
                  </a:solidFill>
                  <a:round/>
                  <a:headEnd/>
                  <a:tailEnd/>
                </a:ln>
              </p:spPr>
              <p:txBody>
                <a:bodyPr/>
                <a:lstStyle/>
                <a:p>
                  <a:endParaRPr lang="en-US"/>
                </a:p>
              </p:txBody>
            </p:sp>
            <p:sp>
              <p:nvSpPr>
                <p:cNvPr id="589" name="Oval 366">
                  <a:extLst>
                    <a:ext uri="{FF2B5EF4-FFF2-40B4-BE49-F238E27FC236}">
                      <a16:creationId xmlns:a16="http://schemas.microsoft.com/office/drawing/2014/main" id="{810EDECE-AE3D-1D41-4A66-69CBCC9DE1B4}"/>
                    </a:ext>
                  </a:extLst>
                </p:cNvPr>
                <p:cNvSpPr>
                  <a:spLocks noChangeArrowheads="1"/>
                </p:cNvSpPr>
                <p:nvPr/>
              </p:nvSpPr>
              <p:spPr bwMode="auto">
                <a:xfrm>
                  <a:off x="5013" y="1108"/>
                  <a:ext cx="63" cy="63"/>
                </a:xfrm>
                <a:prstGeom prst="ellipse">
                  <a:avLst/>
                </a:prstGeom>
                <a:solidFill>
                  <a:srgbClr val="FF0000"/>
                </a:solidFill>
                <a:ln w="11113">
                  <a:solidFill>
                    <a:srgbClr val="000000"/>
                  </a:solidFill>
                  <a:round/>
                  <a:headEnd/>
                  <a:tailEnd/>
                </a:ln>
              </p:spPr>
              <p:txBody>
                <a:bodyPr/>
                <a:lstStyle/>
                <a:p>
                  <a:endParaRPr lang="en-US"/>
                </a:p>
              </p:txBody>
            </p:sp>
            <p:sp>
              <p:nvSpPr>
                <p:cNvPr id="590" name="Oval 367">
                  <a:extLst>
                    <a:ext uri="{FF2B5EF4-FFF2-40B4-BE49-F238E27FC236}">
                      <a16:creationId xmlns:a16="http://schemas.microsoft.com/office/drawing/2014/main" id="{A7D48AA9-CAED-7F2B-0F84-7431EA40FE6E}"/>
                    </a:ext>
                  </a:extLst>
                </p:cNvPr>
                <p:cNvSpPr>
                  <a:spLocks noChangeArrowheads="1"/>
                </p:cNvSpPr>
                <p:nvPr/>
              </p:nvSpPr>
              <p:spPr bwMode="auto">
                <a:xfrm>
                  <a:off x="5027" y="1170"/>
                  <a:ext cx="63" cy="63"/>
                </a:xfrm>
                <a:prstGeom prst="ellipse">
                  <a:avLst/>
                </a:prstGeom>
                <a:solidFill>
                  <a:srgbClr val="FFFFFF"/>
                </a:solidFill>
                <a:ln w="11113">
                  <a:solidFill>
                    <a:srgbClr val="000000"/>
                  </a:solidFill>
                  <a:round/>
                  <a:headEnd/>
                  <a:tailEnd/>
                </a:ln>
              </p:spPr>
              <p:txBody>
                <a:bodyPr/>
                <a:lstStyle/>
                <a:p>
                  <a:endParaRPr lang="en-US"/>
                </a:p>
              </p:txBody>
            </p:sp>
            <p:sp>
              <p:nvSpPr>
                <p:cNvPr id="591" name="Oval 368">
                  <a:extLst>
                    <a:ext uri="{FF2B5EF4-FFF2-40B4-BE49-F238E27FC236}">
                      <a16:creationId xmlns:a16="http://schemas.microsoft.com/office/drawing/2014/main" id="{5F6144A7-DB07-6331-274C-DAA92C108149}"/>
                    </a:ext>
                  </a:extLst>
                </p:cNvPr>
                <p:cNvSpPr>
                  <a:spLocks noChangeArrowheads="1"/>
                </p:cNvSpPr>
                <p:nvPr/>
              </p:nvSpPr>
              <p:spPr bwMode="auto">
                <a:xfrm>
                  <a:off x="5048" y="1108"/>
                  <a:ext cx="63" cy="63"/>
                </a:xfrm>
                <a:prstGeom prst="ellipse">
                  <a:avLst/>
                </a:prstGeom>
                <a:solidFill>
                  <a:srgbClr val="FFFFFF"/>
                </a:solidFill>
                <a:ln w="11113">
                  <a:solidFill>
                    <a:srgbClr val="000000"/>
                  </a:solidFill>
                  <a:round/>
                  <a:headEnd/>
                  <a:tailEnd/>
                </a:ln>
              </p:spPr>
              <p:txBody>
                <a:bodyPr/>
                <a:lstStyle/>
                <a:p>
                  <a:endParaRPr lang="en-US"/>
                </a:p>
              </p:txBody>
            </p:sp>
            <p:sp>
              <p:nvSpPr>
                <p:cNvPr id="592" name="Oval 369">
                  <a:extLst>
                    <a:ext uri="{FF2B5EF4-FFF2-40B4-BE49-F238E27FC236}">
                      <a16:creationId xmlns:a16="http://schemas.microsoft.com/office/drawing/2014/main" id="{94F3AEC4-AD47-7C58-5DAA-78BF13E33400}"/>
                    </a:ext>
                  </a:extLst>
                </p:cNvPr>
                <p:cNvSpPr>
                  <a:spLocks noChangeArrowheads="1"/>
                </p:cNvSpPr>
                <p:nvPr/>
              </p:nvSpPr>
              <p:spPr bwMode="auto">
                <a:xfrm>
                  <a:off x="5041"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593" name="Oval 370">
                  <a:extLst>
                    <a:ext uri="{FF2B5EF4-FFF2-40B4-BE49-F238E27FC236}">
                      <a16:creationId xmlns:a16="http://schemas.microsoft.com/office/drawing/2014/main" id="{1D52B9F5-8D14-F3B4-8B92-7C2664EF1D80}"/>
                    </a:ext>
                  </a:extLst>
                </p:cNvPr>
                <p:cNvSpPr>
                  <a:spLocks noChangeArrowheads="1"/>
                </p:cNvSpPr>
                <p:nvPr/>
              </p:nvSpPr>
              <p:spPr bwMode="auto">
                <a:xfrm>
                  <a:off x="5007" y="1239"/>
                  <a:ext cx="63" cy="63"/>
                </a:xfrm>
                <a:prstGeom prst="ellipse">
                  <a:avLst/>
                </a:prstGeom>
                <a:solidFill>
                  <a:srgbClr val="FF0000"/>
                </a:solidFill>
                <a:ln w="11113">
                  <a:solidFill>
                    <a:srgbClr val="000000"/>
                  </a:solidFill>
                  <a:round/>
                  <a:headEnd/>
                  <a:tailEnd/>
                </a:ln>
              </p:spPr>
              <p:txBody>
                <a:bodyPr/>
                <a:lstStyle/>
                <a:p>
                  <a:endParaRPr lang="en-US"/>
                </a:p>
              </p:txBody>
            </p:sp>
            <p:sp>
              <p:nvSpPr>
                <p:cNvPr id="594" name="Oval 371">
                  <a:extLst>
                    <a:ext uri="{FF2B5EF4-FFF2-40B4-BE49-F238E27FC236}">
                      <a16:creationId xmlns:a16="http://schemas.microsoft.com/office/drawing/2014/main" id="{0120CDB3-1381-9CE5-0D9C-6FC818728536}"/>
                    </a:ext>
                  </a:extLst>
                </p:cNvPr>
                <p:cNvSpPr>
                  <a:spLocks noChangeArrowheads="1"/>
                </p:cNvSpPr>
                <p:nvPr/>
              </p:nvSpPr>
              <p:spPr bwMode="auto">
                <a:xfrm>
                  <a:off x="5055" y="1211"/>
                  <a:ext cx="63" cy="63"/>
                </a:xfrm>
                <a:prstGeom prst="ellipse">
                  <a:avLst/>
                </a:prstGeom>
                <a:solidFill>
                  <a:srgbClr val="FF0000"/>
                </a:solidFill>
                <a:ln w="11113">
                  <a:solidFill>
                    <a:srgbClr val="000000"/>
                  </a:solidFill>
                  <a:round/>
                  <a:headEnd/>
                  <a:tailEnd/>
                </a:ln>
              </p:spPr>
              <p:txBody>
                <a:bodyPr/>
                <a:lstStyle/>
                <a:p>
                  <a:endParaRPr lang="en-US"/>
                </a:p>
              </p:txBody>
            </p:sp>
            <p:sp>
              <p:nvSpPr>
                <p:cNvPr id="595" name="Oval 372">
                  <a:extLst>
                    <a:ext uri="{FF2B5EF4-FFF2-40B4-BE49-F238E27FC236}">
                      <a16:creationId xmlns:a16="http://schemas.microsoft.com/office/drawing/2014/main" id="{47E6DD89-AC01-CBFD-1A51-48D889732D6D}"/>
                    </a:ext>
                  </a:extLst>
                </p:cNvPr>
                <p:cNvSpPr>
                  <a:spLocks noChangeArrowheads="1"/>
                </p:cNvSpPr>
                <p:nvPr/>
              </p:nvSpPr>
              <p:spPr bwMode="auto">
                <a:xfrm>
                  <a:off x="5138" y="1177"/>
                  <a:ext cx="63" cy="63"/>
                </a:xfrm>
                <a:prstGeom prst="ellipse">
                  <a:avLst/>
                </a:prstGeom>
                <a:solidFill>
                  <a:srgbClr val="FFFFFF"/>
                </a:solidFill>
                <a:ln w="11113">
                  <a:solidFill>
                    <a:srgbClr val="000000"/>
                  </a:solidFill>
                  <a:round/>
                  <a:headEnd/>
                  <a:tailEnd/>
                </a:ln>
              </p:spPr>
              <p:txBody>
                <a:bodyPr/>
                <a:lstStyle/>
                <a:p>
                  <a:endParaRPr lang="en-US"/>
                </a:p>
              </p:txBody>
            </p:sp>
            <p:sp>
              <p:nvSpPr>
                <p:cNvPr id="596" name="Oval 373">
                  <a:extLst>
                    <a:ext uri="{FF2B5EF4-FFF2-40B4-BE49-F238E27FC236}">
                      <a16:creationId xmlns:a16="http://schemas.microsoft.com/office/drawing/2014/main" id="{7EDA5B97-211A-61C5-750B-6D51443CE70D}"/>
                    </a:ext>
                  </a:extLst>
                </p:cNvPr>
                <p:cNvSpPr>
                  <a:spLocks noChangeArrowheads="1"/>
                </p:cNvSpPr>
                <p:nvPr/>
              </p:nvSpPr>
              <p:spPr bwMode="auto">
                <a:xfrm>
                  <a:off x="5110" y="1267"/>
                  <a:ext cx="63" cy="62"/>
                </a:xfrm>
                <a:prstGeom prst="ellipse">
                  <a:avLst/>
                </a:prstGeom>
                <a:solidFill>
                  <a:srgbClr val="FFFFFF"/>
                </a:solidFill>
                <a:ln w="11113">
                  <a:solidFill>
                    <a:srgbClr val="000000"/>
                  </a:solidFill>
                  <a:round/>
                  <a:headEnd/>
                  <a:tailEnd/>
                </a:ln>
              </p:spPr>
              <p:txBody>
                <a:bodyPr/>
                <a:lstStyle/>
                <a:p>
                  <a:endParaRPr lang="en-US"/>
                </a:p>
              </p:txBody>
            </p:sp>
            <p:sp>
              <p:nvSpPr>
                <p:cNvPr id="597" name="Oval 374">
                  <a:extLst>
                    <a:ext uri="{FF2B5EF4-FFF2-40B4-BE49-F238E27FC236}">
                      <a16:creationId xmlns:a16="http://schemas.microsoft.com/office/drawing/2014/main" id="{357E6891-900D-E829-CB7B-93EE03C6DD7F}"/>
                    </a:ext>
                  </a:extLst>
                </p:cNvPr>
                <p:cNvSpPr>
                  <a:spLocks noChangeArrowheads="1"/>
                </p:cNvSpPr>
                <p:nvPr/>
              </p:nvSpPr>
              <p:spPr bwMode="auto">
                <a:xfrm>
                  <a:off x="5041" y="1260"/>
                  <a:ext cx="63" cy="63"/>
                </a:xfrm>
                <a:prstGeom prst="ellipse">
                  <a:avLst/>
                </a:prstGeom>
                <a:solidFill>
                  <a:srgbClr val="FFFFFF"/>
                </a:solidFill>
                <a:ln w="11113">
                  <a:solidFill>
                    <a:srgbClr val="000000"/>
                  </a:solidFill>
                  <a:round/>
                  <a:headEnd/>
                  <a:tailEnd/>
                </a:ln>
              </p:spPr>
              <p:txBody>
                <a:bodyPr/>
                <a:lstStyle/>
                <a:p>
                  <a:endParaRPr lang="en-US"/>
                </a:p>
              </p:txBody>
            </p:sp>
            <p:sp>
              <p:nvSpPr>
                <p:cNvPr id="598" name="Oval 375">
                  <a:extLst>
                    <a:ext uri="{FF2B5EF4-FFF2-40B4-BE49-F238E27FC236}">
                      <a16:creationId xmlns:a16="http://schemas.microsoft.com/office/drawing/2014/main" id="{67FD5B81-4330-4BF6-D837-7505CB031E5C}"/>
                    </a:ext>
                  </a:extLst>
                </p:cNvPr>
                <p:cNvSpPr>
                  <a:spLocks noChangeArrowheads="1"/>
                </p:cNvSpPr>
                <p:nvPr/>
              </p:nvSpPr>
              <p:spPr bwMode="auto">
                <a:xfrm>
                  <a:off x="5110" y="1135"/>
                  <a:ext cx="63" cy="63"/>
                </a:xfrm>
                <a:prstGeom prst="ellipse">
                  <a:avLst/>
                </a:prstGeom>
                <a:solidFill>
                  <a:srgbClr val="FF0000"/>
                </a:solidFill>
                <a:ln w="11113">
                  <a:solidFill>
                    <a:srgbClr val="000000"/>
                  </a:solidFill>
                  <a:round/>
                  <a:headEnd/>
                  <a:tailEnd/>
                </a:ln>
              </p:spPr>
              <p:txBody>
                <a:bodyPr/>
                <a:lstStyle/>
                <a:p>
                  <a:endParaRPr lang="en-US"/>
                </a:p>
              </p:txBody>
            </p:sp>
            <p:sp>
              <p:nvSpPr>
                <p:cNvPr id="599" name="Oval 376">
                  <a:extLst>
                    <a:ext uri="{FF2B5EF4-FFF2-40B4-BE49-F238E27FC236}">
                      <a16:creationId xmlns:a16="http://schemas.microsoft.com/office/drawing/2014/main" id="{92F1757C-FEE2-3776-053E-80BE684D722D}"/>
                    </a:ext>
                  </a:extLst>
                </p:cNvPr>
                <p:cNvSpPr>
                  <a:spLocks noChangeArrowheads="1"/>
                </p:cNvSpPr>
                <p:nvPr/>
              </p:nvSpPr>
              <p:spPr bwMode="auto">
                <a:xfrm>
                  <a:off x="5117" y="1198"/>
                  <a:ext cx="63" cy="63"/>
                </a:xfrm>
                <a:prstGeom prst="ellipse">
                  <a:avLst/>
                </a:prstGeom>
                <a:solidFill>
                  <a:srgbClr val="FF0000"/>
                </a:solidFill>
                <a:ln w="11113">
                  <a:solidFill>
                    <a:srgbClr val="000000"/>
                  </a:solidFill>
                  <a:round/>
                  <a:headEnd/>
                  <a:tailEnd/>
                </a:ln>
              </p:spPr>
              <p:txBody>
                <a:bodyPr/>
                <a:lstStyle/>
                <a:p>
                  <a:endParaRPr lang="en-US"/>
                </a:p>
              </p:txBody>
            </p:sp>
            <p:sp>
              <p:nvSpPr>
                <p:cNvPr id="600" name="Oval 377">
                  <a:extLst>
                    <a:ext uri="{FF2B5EF4-FFF2-40B4-BE49-F238E27FC236}">
                      <a16:creationId xmlns:a16="http://schemas.microsoft.com/office/drawing/2014/main" id="{22071E29-D6AD-C40E-AB97-B9FC4251FF64}"/>
                    </a:ext>
                  </a:extLst>
                </p:cNvPr>
                <p:cNvSpPr>
                  <a:spLocks noChangeArrowheads="1"/>
                </p:cNvSpPr>
                <p:nvPr/>
              </p:nvSpPr>
              <p:spPr bwMode="auto">
                <a:xfrm>
                  <a:off x="5076" y="1142"/>
                  <a:ext cx="62" cy="63"/>
                </a:xfrm>
                <a:prstGeom prst="ellipse">
                  <a:avLst/>
                </a:prstGeom>
                <a:solidFill>
                  <a:srgbClr val="FFFFFF"/>
                </a:solidFill>
                <a:ln w="11113">
                  <a:solidFill>
                    <a:srgbClr val="000000"/>
                  </a:solidFill>
                  <a:round/>
                  <a:headEnd/>
                  <a:tailEnd/>
                </a:ln>
              </p:spPr>
              <p:txBody>
                <a:bodyPr/>
                <a:lstStyle/>
                <a:p>
                  <a:endParaRPr lang="en-US"/>
                </a:p>
              </p:txBody>
            </p:sp>
            <p:sp>
              <p:nvSpPr>
                <p:cNvPr id="601" name="Oval 378">
                  <a:extLst>
                    <a:ext uri="{FF2B5EF4-FFF2-40B4-BE49-F238E27FC236}">
                      <a16:creationId xmlns:a16="http://schemas.microsoft.com/office/drawing/2014/main" id="{FD60D1A7-1E7B-C784-5565-D001B82B4C59}"/>
                    </a:ext>
                  </a:extLst>
                </p:cNvPr>
                <p:cNvSpPr>
                  <a:spLocks noChangeArrowheads="1"/>
                </p:cNvSpPr>
                <p:nvPr/>
              </p:nvSpPr>
              <p:spPr bwMode="auto">
                <a:xfrm>
                  <a:off x="5089" y="1204"/>
                  <a:ext cx="63" cy="63"/>
                </a:xfrm>
                <a:prstGeom prst="ellipse">
                  <a:avLst/>
                </a:prstGeom>
                <a:solidFill>
                  <a:srgbClr val="FFFFFF"/>
                </a:solidFill>
                <a:ln w="11113">
                  <a:solidFill>
                    <a:srgbClr val="000000"/>
                  </a:solidFill>
                  <a:round/>
                  <a:headEnd/>
                  <a:tailEnd/>
                </a:ln>
              </p:spPr>
              <p:txBody>
                <a:bodyPr/>
                <a:lstStyle/>
                <a:p>
                  <a:endParaRPr lang="en-US"/>
                </a:p>
              </p:txBody>
            </p:sp>
            <p:sp>
              <p:nvSpPr>
                <p:cNvPr id="602" name="Oval 379">
                  <a:extLst>
                    <a:ext uri="{FF2B5EF4-FFF2-40B4-BE49-F238E27FC236}">
                      <a16:creationId xmlns:a16="http://schemas.microsoft.com/office/drawing/2014/main" id="{8374D675-8E05-EB47-C7CE-2CF2F7959CCF}"/>
                    </a:ext>
                  </a:extLst>
                </p:cNvPr>
                <p:cNvSpPr>
                  <a:spLocks noChangeArrowheads="1"/>
                </p:cNvSpPr>
                <p:nvPr/>
              </p:nvSpPr>
              <p:spPr bwMode="auto">
                <a:xfrm>
                  <a:off x="5069" y="1853"/>
                  <a:ext cx="63" cy="63"/>
                </a:xfrm>
                <a:prstGeom prst="ellipse">
                  <a:avLst/>
                </a:prstGeom>
                <a:solidFill>
                  <a:srgbClr val="FF0000"/>
                </a:solidFill>
                <a:ln w="11113">
                  <a:solidFill>
                    <a:srgbClr val="000000"/>
                  </a:solidFill>
                  <a:round/>
                  <a:headEnd/>
                  <a:tailEnd/>
                </a:ln>
              </p:spPr>
              <p:txBody>
                <a:bodyPr/>
                <a:lstStyle/>
                <a:p>
                  <a:endParaRPr lang="en-US"/>
                </a:p>
              </p:txBody>
            </p:sp>
            <p:sp>
              <p:nvSpPr>
                <p:cNvPr id="603" name="Oval 380">
                  <a:extLst>
                    <a:ext uri="{FF2B5EF4-FFF2-40B4-BE49-F238E27FC236}">
                      <a16:creationId xmlns:a16="http://schemas.microsoft.com/office/drawing/2014/main" id="{D036820A-6D5B-F5E9-04EA-318FBFF28F53}"/>
                    </a:ext>
                  </a:extLst>
                </p:cNvPr>
                <p:cNvSpPr>
                  <a:spLocks noChangeArrowheads="1"/>
                </p:cNvSpPr>
                <p:nvPr/>
              </p:nvSpPr>
              <p:spPr bwMode="auto">
                <a:xfrm>
                  <a:off x="5041" y="1887"/>
                  <a:ext cx="63" cy="63"/>
                </a:xfrm>
                <a:prstGeom prst="ellipse">
                  <a:avLst/>
                </a:prstGeom>
                <a:solidFill>
                  <a:srgbClr val="FFFFFF"/>
                </a:solidFill>
                <a:ln w="11113">
                  <a:solidFill>
                    <a:srgbClr val="000000"/>
                  </a:solidFill>
                  <a:round/>
                  <a:headEnd/>
                  <a:tailEnd/>
                </a:ln>
              </p:spPr>
              <p:txBody>
                <a:bodyPr/>
                <a:lstStyle/>
                <a:p>
                  <a:endParaRPr lang="en-US"/>
                </a:p>
              </p:txBody>
            </p:sp>
            <p:sp>
              <p:nvSpPr>
                <p:cNvPr id="604" name="Oval 381">
                  <a:extLst>
                    <a:ext uri="{FF2B5EF4-FFF2-40B4-BE49-F238E27FC236}">
                      <a16:creationId xmlns:a16="http://schemas.microsoft.com/office/drawing/2014/main" id="{C521B4AE-C6EF-3CA6-D2FE-D5738591188D}"/>
                    </a:ext>
                  </a:extLst>
                </p:cNvPr>
                <p:cNvSpPr>
                  <a:spLocks noChangeArrowheads="1"/>
                </p:cNvSpPr>
                <p:nvPr/>
              </p:nvSpPr>
              <p:spPr bwMode="auto">
                <a:xfrm>
                  <a:off x="5027" y="1929"/>
                  <a:ext cx="63" cy="63"/>
                </a:xfrm>
                <a:prstGeom prst="ellipse">
                  <a:avLst/>
                </a:prstGeom>
                <a:solidFill>
                  <a:srgbClr val="FF0000"/>
                </a:solidFill>
                <a:ln w="11113">
                  <a:solidFill>
                    <a:srgbClr val="000000"/>
                  </a:solidFill>
                  <a:round/>
                  <a:headEnd/>
                  <a:tailEnd/>
                </a:ln>
              </p:spPr>
              <p:txBody>
                <a:bodyPr/>
                <a:lstStyle/>
                <a:p>
                  <a:endParaRPr lang="en-US"/>
                </a:p>
              </p:txBody>
            </p:sp>
            <p:sp>
              <p:nvSpPr>
                <p:cNvPr id="605" name="Oval 382">
                  <a:extLst>
                    <a:ext uri="{FF2B5EF4-FFF2-40B4-BE49-F238E27FC236}">
                      <a16:creationId xmlns:a16="http://schemas.microsoft.com/office/drawing/2014/main" id="{24B049A4-9D56-890B-BE0F-0485E3EECA3E}"/>
                    </a:ext>
                  </a:extLst>
                </p:cNvPr>
                <p:cNvSpPr>
                  <a:spLocks noChangeArrowheads="1"/>
                </p:cNvSpPr>
                <p:nvPr/>
              </p:nvSpPr>
              <p:spPr bwMode="auto">
                <a:xfrm>
                  <a:off x="5034" y="1977"/>
                  <a:ext cx="63" cy="63"/>
                </a:xfrm>
                <a:prstGeom prst="ellipse">
                  <a:avLst/>
                </a:prstGeom>
                <a:solidFill>
                  <a:srgbClr val="FFFFFF"/>
                </a:solidFill>
                <a:ln w="11113">
                  <a:solidFill>
                    <a:srgbClr val="000000"/>
                  </a:solidFill>
                  <a:round/>
                  <a:headEnd/>
                  <a:tailEnd/>
                </a:ln>
              </p:spPr>
              <p:txBody>
                <a:bodyPr/>
                <a:lstStyle/>
                <a:p>
                  <a:endParaRPr lang="en-US"/>
                </a:p>
              </p:txBody>
            </p:sp>
            <p:sp>
              <p:nvSpPr>
                <p:cNvPr id="606" name="Oval 383">
                  <a:extLst>
                    <a:ext uri="{FF2B5EF4-FFF2-40B4-BE49-F238E27FC236}">
                      <a16:creationId xmlns:a16="http://schemas.microsoft.com/office/drawing/2014/main" id="{37245A2D-474A-E695-9D27-E8E343274B76}"/>
                    </a:ext>
                  </a:extLst>
                </p:cNvPr>
                <p:cNvSpPr>
                  <a:spLocks noChangeArrowheads="1"/>
                </p:cNvSpPr>
                <p:nvPr/>
              </p:nvSpPr>
              <p:spPr bwMode="auto">
                <a:xfrm>
                  <a:off x="5055" y="2018"/>
                  <a:ext cx="63" cy="63"/>
                </a:xfrm>
                <a:prstGeom prst="ellipse">
                  <a:avLst/>
                </a:prstGeom>
                <a:solidFill>
                  <a:srgbClr val="FF0000"/>
                </a:solidFill>
                <a:ln w="11113">
                  <a:solidFill>
                    <a:srgbClr val="000000"/>
                  </a:solidFill>
                  <a:round/>
                  <a:headEnd/>
                  <a:tailEnd/>
                </a:ln>
              </p:spPr>
              <p:txBody>
                <a:bodyPr/>
                <a:lstStyle/>
                <a:p>
                  <a:endParaRPr lang="en-US"/>
                </a:p>
              </p:txBody>
            </p:sp>
            <p:sp>
              <p:nvSpPr>
                <p:cNvPr id="607" name="Oval 384">
                  <a:extLst>
                    <a:ext uri="{FF2B5EF4-FFF2-40B4-BE49-F238E27FC236}">
                      <a16:creationId xmlns:a16="http://schemas.microsoft.com/office/drawing/2014/main" id="{94FFE6B3-5755-C8BC-DD89-E806CBB38C62}"/>
                    </a:ext>
                  </a:extLst>
                </p:cNvPr>
                <p:cNvSpPr>
                  <a:spLocks noChangeArrowheads="1"/>
                </p:cNvSpPr>
                <p:nvPr/>
              </p:nvSpPr>
              <p:spPr bwMode="auto">
                <a:xfrm>
                  <a:off x="5096" y="2039"/>
                  <a:ext cx="63" cy="63"/>
                </a:xfrm>
                <a:prstGeom prst="ellipse">
                  <a:avLst/>
                </a:prstGeom>
                <a:solidFill>
                  <a:srgbClr val="FFFFFF"/>
                </a:solidFill>
                <a:ln w="11113">
                  <a:solidFill>
                    <a:srgbClr val="000000"/>
                  </a:solidFill>
                  <a:round/>
                  <a:headEnd/>
                  <a:tailEnd/>
                </a:ln>
              </p:spPr>
              <p:txBody>
                <a:bodyPr/>
                <a:lstStyle/>
                <a:p>
                  <a:endParaRPr lang="en-US"/>
                </a:p>
              </p:txBody>
            </p:sp>
            <p:sp>
              <p:nvSpPr>
                <p:cNvPr id="608" name="Oval 385">
                  <a:extLst>
                    <a:ext uri="{FF2B5EF4-FFF2-40B4-BE49-F238E27FC236}">
                      <a16:creationId xmlns:a16="http://schemas.microsoft.com/office/drawing/2014/main" id="{2E9A13CE-E078-674B-B28E-2279FD226774}"/>
                    </a:ext>
                  </a:extLst>
                </p:cNvPr>
                <p:cNvSpPr>
                  <a:spLocks noChangeArrowheads="1"/>
                </p:cNvSpPr>
                <p:nvPr/>
              </p:nvSpPr>
              <p:spPr bwMode="auto">
                <a:xfrm>
                  <a:off x="5144" y="2046"/>
                  <a:ext cx="63" cy="63"/>
                </a:xfrm>
                <a:prstGeom prst="ellipse">
                  <a:avLst/>
                </a:prstGeom>
                <a:solidFill>
                  <a:srgbClr val="FFFFFF"/>
                </a:solidFill>
                <a:ln w="11113">
                  <a:solidFill>
                    <a:srgbClr val="000000"/>
                  </a:solidFill>
                  <a:round/>
                  <a:headEnd/>
                  <a:tailEnd/>
                </a:ln>
              </p:spPr>
              <p:txBody>
                <a:bodyPr/>
                <a:lstStyle/>
                <a:p>
                  <a:endParaRPr lang="en-US"/>
                </a:p>
              </p:txBody>
            </p:sp>
            <p:sp>
              <p:nvSpPr>
                <p:cNvPr id="609" name="Oval 386">
                  <a:extLst>
                    <a:ext uri="{FF2B5EF4-FFF2-40B4-BE49-F238E27FC236}">
                      <a16:creationId xmlns:a16="http://schemas.microsoft.com/office/drawing/2014/main" id="{3978579A-FC54-C312-EFC1-E757C297790F}"/>
                    </a:ext>
                  </a:extLst>
                </p:cNvPr>
                <p:cNvSpPr>
                  <a:spLocks noChangeArrowheads="1"/>
                </p:cNvSpPr>
                <p:nvPr/>
              </p:nvSpPr>
              <p:spPr bwMode="auto">
                <a:xfrm>
                  <a:off x="5193" y="2032"/>
                  <a:ext cx="63" cy="63"/>
                </a:xfrm>
                <a:prstGeom prst="ellipse">
                  <a:avLst/>
                </a:prstGeom>
                <a:solidFill>
                  <a:srgbClr val="FF0000"/>
                </a:solidFill>
                <a:ln w="11113">
                  <a:solidFill>
                    <a:srgbClr val="000000"/>
                  </a:solidFill>
                  <a:round/>
                  <a:headEnd/>
                  <a:tailEnd/>
                </a:ln>
              </p:spPr>
              <p:txBody>
                <a:bodyPr/>
                <a:lstStyle/>
                <a:p>
                  <a:endParaRPr lang="en-US"/>
                </a:p>
              </p:txBody>
            </p:sp>
            <p:sp>
              <p:nvSpPr>
                <p:cNvPr id="610" name="Oval 387">
                  <a:extLst>
                    <a:ext uri="{FF2B5EF4-FFF2-40B4-BE49-F238E27FC236}">
                      <a16:creationId xmlns:a16="http://schemas.microsoft.com/office/drawing/2014/main" id="{3D80FA8B-2D67-EA00-3540-F0867365C79B}"/>
                    </a:ext>
                  </a:extLst>
                </p:cNvPr>
                <p:cNvSpPr>
                  <a:spLocks noChangeArrowheads="1"/>
                </p:cNvSpPr>
                <p:nvPr/>
              </p:nvSpPr>
              <p:spPr bwMode="auto">
                <a:xfrm>
                  <a:off x="5227" y="2005"/>
                  <a:ext cx="63" cy="63"/>
                </a:xfrm>
                <a:prstGeom prst="ellipse">
                  <a:avLst/>
                </a:prstGeom>
                <a:solidFill>
                  <a:srgbClr val="FFFFFF"/>
                </a:solidFill>
                <a:ln w="11113">
                  <a:solidFill>
                    <a:srgbClr val="000000"/>
                  </a:solidFill>
                  <a:round/>
                  <a:headEnd/>
                  <a:tailEnd/>
                </a:ln>
              </p:spPr>
              <p:txBody>
                <a:bodyPr/>
                <a:lstStyle/>
                <a:p>
                  <a:endParaRPr lang="en-US"/>
                </a:p>
              </p:txBody>
            </p:sp>
            <p:sp>
              <p:nvSpPr>
                <p:cNvPr id="611" name="Oval 388">
                  <a:extLst>
                    <a:ext uri="{FF2B5EF4-FFF2-40B4-BE49-F238E27FC236}">
                      <a16:creationId xmlns:a16="http://schemas.microsoft.com/office/drawing/2014/main" id="{E881C0EF-E960-856F-1F55-C3962994E8EF}"/>
                    </a:ext>
                  </a:extLst>
                </p:cNvPr>
                <p:cNvSpPr>
                  <a:spLocks noChangeArrowheads="1"/>
                </p:cNvSpPr>
                <p:nvPr/>
              </p:nvSpPr>
              <p:spPr bwMode="auto">
                <a:xfrm>
                  <a:off x="5248" y="1956"/>
                  <a:ext cx="63" cy="63"/>
                </a:xfrm>
                <a:prstGeom prst="ellipse">
                  <a:avLst/>
                </a:prstGeom>
                <a:solidFill>
                  <a:srgbClr val="FFFFFF"/>
                </a:solidFill>
                <a:ln w="11113">
                  <a:solidFill>
                    <a:srgbClr val="000000"/>
                  </a:solidFill>
                  <a:round/>
                  <a:headEnd/>
                  <a:tailEnd/>
                </a:ln>
              </p:spPr>
              <p:txBody>
                <a:bodyPr/>
                <a:lstStyle/>
                <a:p>
                  <a:endParaRPr lang="en-US"/>
                </a:p>
              </p:txBody>
            </p:sp>
            <p:sp>
              <p:nvSpPr>
                <p:cNvPr id="612" name="Oval 389">
                  <a:extLst>
                    <a:ext uri="{FF2B5EF4-FFF2-40B4-BE49-F238E27FC236}">
                      <a16:creationId xmlns:a16="http://schemas.microsoft.com/office/drawing/2014/main" id="{DB193AFE-EFD2-0D72-C763-34AB4A96FB93}"/>
                    </a:ext>
                  </a:extLst>
                </p:cNvPr>
                <p:cNvSpPr>
                  <a:spLocks noChangeArrowheads="1"/>
                </p:cNvSpPr>
                <p:nvPr/>
              </p:nvSpPr>
              <p:spPr bwMode="auto">
                <a:xfrm>
                  <a:off x="5241" y="1901"/>
                  <a:ext cx="63" cy="63"/>
                </a:xfrm>
                <a:prstGeom prst="ellipse">
                  <a:avLst/>
                </a:prstGeom>
                <a:solidFill>
                  <a:srgbClr val="FFFFFF"/>
                </a:solidFill>
                <a:ln w="11113">
                  <a:solidFill>
                    <a:srgbClr val="000000"/>
                  </a:solidFill>
                  <a:round/>
                  <a:headEnd/>
                  <a:tailEnd/>
                </a:ln>
              </p:spPr>
              <p:txBody>
                <a:bodyPr/>
                <a:lstStyle/>
                <a:p>
                  <a:endParaRPr lang="en-US"/>
                </a:p>
              </p:txBody>
            </p:sp>
            <p:sp>
              <p:nvSpPr>
                <p:cNvPr id="613" name="Oval 390">
                  <a:extLst>
                    <a:ext uri="{FF2B5EF4-FFF2-40B4-BE49-F238E27FC236}">
                      <a16:creationId xmlns:a16="http://schemas.microsoft.com/office/drawing/2014/main" id="{8C27A0F1-FF0E-052B-ECA8-AE79F9B7C0A2}"/>
                    </a:ext>
                  </a:extLst>
                </p:cNvPr>
                <p:cNvSpPr>
                  <a:spLocks noChangeArrowheads="1"/>
                </p:cNvSpPr>
                <p:nvPr/>
              </p:nvSpPr>
              <p:spPr bwMode="auto">
                <a:xfrm>
                  <a:off x="5220" y="1860"/>
                  <a:ext cx="63" cy="63"/>
                </a:xfrm>
                <a:prstGeom prst="ellipse">
                  <a:avLst/>
                </a:prstGeom>
                <a:solidFill>
                  <a:srgbClr val="FFFFFF"/>
                </a:solidFill>
                <a:ln w="11113">
                  <a:solidFill>
                    <a:srgbClr val="000000"/>
                  </a:solidFill>
                  <a:round/>
                  <a:headEnd/>
                  <a:tailEnd/>
                </a:ln>
              </p:spPr>
              <p:txBody>
                <a:bodyPr/>
                <a:lstStyle/>
                <a:p>
                  <a:endParaRPr lang="en-US"/>
                </a:p>
              </p:txBody>
            </p:sp>
            <p:sp>
              <p:nvSpPr>
                <p:cNvPr id="614" name="Oval 391">
                  <a:extLst>
                    <a:ext uri="{FF2B5EF4-FFF2-40B4-BE49-F238E27FC236}">
                      <a16:creationId xmlns:a16="http://schemas.microsoft.com/office/drawing/2014/main" id="{BE2747F4-EE27-6B9F-56DD-C70ECCEF36E6}"/>
                    </a:ext>
                  </a:extLst>
                </p:cNvPr>
                <p:cNvSpPr>
                  <a:spLocks noChangeArrowheads="1"/>
                </p:cNvSpPr>
                <p:nvPr/>
              </p:nvSpPr>
              <p:spPr bwMode="auto">
                <a:xfrm>
                  <a:off x="5179" y="1839"/>
                  <a:ext cx="63" cy="63"/>
                </a:xfrm>
                <a:prstGeom prst="ellipse">
                  <a:avLst/>
                </a:prstGeom>
                <a:solidFill>
                  <a:srgbClr val="FF0000"/>
                </a:solidFill>
                <a:ln w="11113">
                  <a:solidFill>
                    <a:srgbClr val="000000"/>
                  </a:solidFill>
                  <a:round/>
                  <a:headEnd/>
                  <a:tailEnd/>
                </a:ln>
              </p:spPr>
              <p:txBody>
                <a:bodyPr/>
                <a:lstStyle/>
                <a:p>
                  <a:endParaRPr lang="en-US"/>
                </a:p>
              </p:txBody>
            </p:sp>
            <p:sp>
              <p:nvSpPr>
                <p:cNvPr id="615" name="Oval 392">
                  <a:extLst>
                    <a:ext uri="{FF2B5EF4-FFF2-40B4-BE49-F238E27FC236}">
                      <a16:creationId xmlns:a16="http://schemas.microsoft.com/office/drawing/2014/main" id="{06934967-B919-BF6C-D7B7-237A580D3716}"/>
                    </a:ext>
                  </a:extLst>
                </p:cNvPr>
                <p:cNvSpPr>
                  <a:spLocks noChangeArrowheads="1"/>
                </p:cNvSpPr>
                <p:nvPr/>
              </p:nvSpPr>
              <p:spPr bwMode="auto">
                <a:xfrm>
                  <a:off x="5138" y="1832"/>
                  <a:ext cx="63" cy="63"/>
                </a:xfrm>
                <a:prstGeom prst="ellipse">
                  <a:avLst/>
                </a:prstGeom>
                <a:solidFill>
                  <a:srgbClr val="FFFFFF"/>
                </a:solidFill>
                <a:ln w="11113">
                  <a:solidFill>
                    <a:srgbClr val="000000"/>
                  </a:solidFill>
                  <a:round/>
                  <a:headEnd/>
                  <a:tailEnd/>
                </a:ln>
              </p:spPr>
              <p:txBody>
                <a:bodyPr/>
                <a:lstStyle/>
                <a:p>
                  <a:endParaRPr lang="en-US"/>
                </a:p>
              </p:txBody>
            </p:sp>
            <p:sp>
              <p:nvSpPr>
                <p:cNvPr id="616" name="Oval 393">
                  <a:extLst>
                    <a:ext uri="{FF2B5EF4-FFF2-40B4-BE49-F238E27FC236}">
                      <a16:creationId xmlns:a16="http://schemas.microsoft.com/office/drawing/2014/main" id="{7D172E84-B687-1280-D57C-5FDA530E417F}"/>
                    </a:ext>
                  </a:extLst>
                </p:cNvPr>
                <p:cNvSpPr>
                  <a:spLocks noChangeArrowheads="1"/>
                </p:cNvSpPr>
                <p:nvPr/>
              </p:nvSpPr>
              <p:spPr bwMode="auto">
                <a:xfrm>
                  <a:off x="5041" y="1970"/>
                  <a:ext cx="63" cy="63"/>
                </a:xfrm>
                <a:prstGeom prst="ellipse">
                  <a:avLst/>
                </a:prstGeom>
                <a:solidFill>
                  <a:srgbClr val="FFFFFF"/>
                </a:solidFill>
                <a:ln w="11113">
                  <a:solidFill>
                    <a:srgbClr val="000000"/>
                  </a:solidFill>
                  <a:round/>
                  <a:headEnd/>
                  <a:tailEnd/>
                </a:ln>
              </p:spPr>
              <p:txBody>
                <a:bodyPr/>
                <a:lstStyle/>
                <a:p>
                  <a:endParaRPr lang="en-US"/>
                </a:p>
              </p:txBody>
            </p:sp>
            <p:sp>
              <p:nvSpPr>
                <p:cNvPr id="617" name="Oval 394">
                  <a:extLst>
                    <a:ext uri="{FF2B5EF4-FFF2-40B4-BE49-F238E27FC236}">
                      <a16:creationId xmlns:a16="http://schemas.microsoft.com/office/drawing/2014/main" id="{370B8BF3-BEB2-21D8-5877-8D4E62C1363D}"/>
                    </a:ext>
                  </a:extLst>
                </p:cNvPr>
                <p:cNvSpPr>
                  <a:spLocks noChangeArrowheads="1"/>
                </p:cNvSpPr>
                <p:nvPr/>
              </p:nvSpPr>
              <p:spPr bwMode="auto">
                <a:xfrm>
                  <a:off x="5048" y="1901"/>
                  <a:ext cx="63" cy="63"/>
                </a:xfrm>
                <a:prstGeom prst="ellipse">
                  <a:avLst/>
                </a:prstGeom>
                <a:solidFill>
                  <a:srgbClr val="FFFFFF"/>
                </a:solidFill>
                <a:ln w="11113">
                  <a:solidFill>
                    <a:srgbClr val="000000"/>
                  </a:solidFill>
                  <a:round/>
                  <a:headEnd/>
                  <a:tailEnd/>
                </a:ln>
              </p:spPr>
              <p:txBody>
                <a:bodyPr/>
                <a:lstStyle/>
                <a:p>
                  <a:endParaRPr lang="en-US"/>
                </a:p>
              </p:txBody>
            </p:sp>
            <p:sp>
              <p:nvSpPr>
                <p:cNvPr id="618" name="Oval 395">
                  <a:extLst>
                    <a:ext uri="{FF2B5EF4-FFF2-40B4-BE49-F238E27FC236}">
                      <a16:creationId xmlns:a16="http://schemas.microsoft.com/office/drawing/2014/main" id="{F24BE9A1-E36E-8C7B-9626-7FA9997D0DC2}"/>
                    </a:ext>
                  </a:extLst>
                </p:cNvPr>
                <p:cNvSpPr>
                  <a:spLocks noChangeArrowheads="1"/>
                </p:cNvSpPr>
                <p:nvPr/>
              </p:nvSpPr>
              <p:spPr bwMode="auto">
                <a:xfrm>
                  <a:off x="5227" y="1984"/>
                  <a:ext cx="63" cy="63"/>
                </a:xfrm>
                <a:prstGeom prst="ellipse">
                  <a:avLst/>
                </a:prstGeom>
                <a:solidFill>
                  <a:srgbClr val="FF0000"/>
                </a:solidFill>
                <a:ln w="11113">
                  <a:solidFill>
                    <a:srgbClr val="000000"/>
                  </a:solidFill>
                  <a:round/>
                  <a:headEnd/>
                  <a:tailEnd/>
                </a:ln>
              </p:spPr>
              <p:txBody>
                <a:bodyPr/>
                <a:lstStyle/>
                <a:p>
                  <a:endParaRPr lang="en-US"/>
                </a:p>
              </p:txBody>
            </p:sp>
            <p:sp>
              <p:nvSpPr>
                <p:cNvPr id="619" name="Oval 396">
                  <a:extLst>
                    <a:ext uri="{FF2B5EF4-FFF2-40B4-BE49-F238E27FC236}">
                      <a16:creationId xmlns:a16="http://schemas.microsoft.com/office/drawing/2014/main" id="{F8ED39A4-5803-85CE-BFE3-E7E2169ED7D6}"/>
                    </a:ext>
                  </a:extLst>
                </p:cNvPr>
                <p:cNvSpPr>
                  <a:spLocks noChangeArrowheads="1"/>
                </p:cNvSpPr>
                <p:nvPr/>
              </p:nvSpPr>
              <p:spPr bwMode="auto">
                <a:xfrm>
                  <a:off x="5193" y="2018"/>
                  <a:ext cx="63" cy="63"/>
                </a:xfrm>
                <a:prstGeom prst="ellipse">
                  <a:avLst/>
                </a:prstGeom>
                <a:solidFill>
                  <a:srgbClr val="FFFFFF"/>
                </a:solidFill>
                <a:ln w="11113">
                  <a:solidFill>
                    <a:srgbClr val="000000"/>
                  </a:solidFill>
                  <a:round/>
                  <a:headEnd/>
                  <a:tailEnd/>
                </a:ln>
              </p:spPr>
              <p:txBody>
                <a:bodyPr/>
                <a:lstStyle/>
                <a:p>
                  <a:endParaRPr lang="en-US"/>
                </a:p>
              </p:txBody>
            </p:sp>
            <p:sp>
              <p:nvSpPr>
                <p:cNvPr id="620" name="Oval 397">
                  <a:extLst>
                    <a:ext uri="{FF2B5EF4-FFF2-40B4-BE49-F238E27FC236}">
                      <a16:creationId xmlns:a16="http://schemas.microsoft.com/office/drawing/2014/main" id="{657D8B80-9322-5740-CA2F-3C5E3EAE55AE}"/>
                    </a:ext>
                  </a:extLst>
                </p:cNvPr>
                <p:cNvSpPr>
                  <a:spLocks noChangeArrowheads="1"/>
                </p:cNvSpPr>
                <p:nvPr/>
              </p:nvSpPr>
              <p:spPr bwMode="auto">
                <a:xfrm>
                  <a:off x="5172" y="1846"/>
                  <a:ext cx="63" cy="63"/>
                </a:xfrm>
                <a:prstGeom prst="ellipse">
                  <a:avLst/>
                </a:prstGeom>
                <a:solidFill>
                  <a:srgbClr val="FFFFFF"/>
                </a:solidFill>
                <a:ln w="11113">
                  <a:solidFill>
                    <a:srgbClr val="000000"/>
                  </a:solidFill>
                  <a:round/>
                  <a:headEnd/>
                  <a:tailEnd/>
                </a:ln>
              </p:spPr>
              <p:txBody>
                <a:bodyPr/>
                <a:lstStyle/>
                <a:p>
                  <a:endParaRPr lang="en-US"/>
                </a:p>
              </p:txBody>
            </p:sp>
            <p:sp>
              <p:nvSpPr>
                <p:cNvPr id="621" name="Oval 398">
                  <a:extLst>
                    <a:ext uri="{FF2B5EF4-FFF2-40B4-BE49-F238E27FC236}">
                      <a16:creationId xmlns:a16="http://schemas.microsoft.com/office/drawing/2014/main" id="{5671722D-527A-1B5E-FF2B-A1873F0A657D}"/>
                    </a:ext>
                  </a:extLst>
                </p:cNvPr>
                <p:cNvSpPr>
                  <a:spLocks noChangeArrowheads="1"/>
                </p:cNvSpPr>
                <p:nvPr/>
              </p:nvSpPr>
              <p:spPr bwMode="auto">
                <a:xfrm>
                  <a:off x="5096" y="1846"/>
                  <a:ext cx="63" cy="63"/>
                </a:xfrm>
                <a:prstGeom prst="ellipse">
                  <a:avLst/>
                </a:prstGeom>
                <a:solidFill>
                  <a:srgbClr val="FFFFFF"/>
                </a:solidFill>
                <a:ln w="11113">
                  <a:solidFill>
                    <a:srgbClr val="000000"/>
                  </a:solidFill>
                  <a:round/>
                  <a:headEnd/>
                  <a:tailEnd/>
                </a:ln>
              </p:spPr>
              <p:txBody>
                <a:bodyPr/>
                <a:lstStyle/>
                <a:p>
                  <a:endParaRPr lang="en-US"/>
                </a:p>
              </p:txBody>
            </p:sp>
            <p:sp>
              <p:nvSpPr>
                <p:cNvPr id="622" name="Oval 399">
                  <a:extLst>
                    <a:ext uri="{FF2B5EF4-FFF2-40B4-BE49-F238E27FC236}">
                      <a16:creationId xmlns:a16="http://schemas.microsoft.com/office/drawing/2014/main" id="{D6CAAD4C-B8B8-D74A-1B4E-AFEADD3844D8}"/>
                    </a:ext>
                  </a:extLst>
                </p:cNvPr>
                <p:cNvSpPr>
                  <a:spLocks noChangeArrowheads="1"/>
                </p:cNvSpPr>
                <p:nvPr/>
              </p:nvSpPr>
              <p:spPr bwMode="auto">
                <a:xfrm>
                  <a:off x="5234"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623" name="Oval 400">
                  <a:extLst>
                    <a:ext uri="{FF2B5EF4-FFF2-40B4-BE49-F238E27FC236}">
                      <a16:creationId xmlns:a16="http://schemas.microsoft.com/office/drawing/2014/main" id="{9E9B2EFA-3F49-A1DA-C5B6-D571603AD34E}"/>
                    </a:ext>
                  </a:extLst>
                </p:cNvPr>
                <p:cNvSpPr>
                  <a:spLocks noChangeArrowheads="1"/>
                </p:cNvSpPr>
                <p:nvPr/>
              </p:nvSpPr>
              <p:spPr bwMode="auto">
                <a:xfrm>
                  <a:off x="5041"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624" name="Oval 401">
                  <a:extLst>
                    <a:ext uri="{FF2B5EF4-FFF2-40B4-BE49-F238E27FC236}">
                      <a16:creationId xmlns:a16="http://schemas.microsoft.com/office/drawing/2014/main" id="{7A1AA58D-7C07-68A0-8C44-CFEE09920BBD}"/>
                    </a:ext>
                  </a:extLst>
                </p:cNvPr>
                <p:cNvSpPr>
                  <a:spLocks noChangeArrowheads="1"/>
                </p:cNvSpPr>
                <p:nvPr/>
              </p:nvSpPr>
              <p:spPr bwMode="auto">
                <a:xfrm>
                  <a:off x="5138" y="1839"/>
                  <a:ext cx="63" cy="63"/>
                </a:xfrm>
                <a:prstGeom prst="ellipse">
                  <a:avLst/>
                </a:prstGeom>
                <a:solidFill>
                  <a:srgbClr val="FF0000"/>
                </a:solidFill>
                <a:ln w="11113">
                  <a:solidFill>
                    <a:srgbClr val="000000"/>
                  </a:solidFill>
                  <a:round/>
                  <a:headEnd/>
                  <a:tailEnd/>
                </a:ln>
              </p:spPr>
              <p:txBody>
                <a:bodyPr/>
                <a:lstStyle/>
                <a:p>
                  <a:endParaRPr lang="en-US"/>
                </a:p>
              </p:txBody>
            </p:sp>
            <p:sp>
              <p:nvSpPr>
                <p:cNvPr id="625" name="Oval 402">
                  <a:extLst>
                    <a:ext uri="{FF2B5EF4-FFF2-40B4-BE49-F238E27FC236}">
                      <a16:creationId xmlns:a16="http://schemas.microsoft.com/office/drawing/2014/main" id="{9CBECC29-8963-BE3E-2FA2-74CA4FB0165A}"/>
                    </a:ext>
                  </a:extLst>
                </p:cNvPr>
                <p:cNvSpPr>
                  <a:spLocks noChangeArrowheads="1"/>
                </p:cNvSpPr>
                <p:nvPr/>
              </p:nvSpPr>
              <p:spPr bwMode="auto">
                <a:xfrm>
                  <a:off x="5234"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626" name="Oval 403">
                  <a:extLst>
                    <a:ext uri="{FF2B5EF4-FFF2-40B4-BE49-F238E27FC236}">
                      <a16:creationId xmlns:a16="http://schemas.microsoft.com/office/drawing/2014/main" id="{C9BCFB9F-A336-015E-B627-1A67CA3F06EF}"/>
                    </a:ext>
                  </a:extLst>
                </p:cNvPr>
                <p:cNvSpPr>
                  <a:spLocks noChangeArrowheads="1"/>
                </p:cNvSpPr>
                <p:nvPr/>
              </p:nvSpPr>
              <p:spPr bwMode="auto">
                <a:xfrm>
                  <a:off x="5207" y="1867"/>
                  <a:ext cx="63" cy="63"/>
                </a:xfrm>
                <a:prstGeom prst="ellipse">
                  <a:avLst/>
                </a:prstGeom>
                <a:solidFill>
                  <a:srgbClr val="FFFFFF"/>
                </a:solidFill>
                <a:ln w="11113">
                  <a:solidFill>
                    <a:srgbClr val="000000"/>
                  </a:solidFill>
                  <a:round/>
                  <a:headEnd/>
                  <a:tailEnd/>
                </a:ln>
              </p:spPr>
              <p:txBody>
                <a:bodyPr/>
                <a:lstStyle/>
                <a:p>
                  <a:endParaRPr lang="en-US"/>
                </a:p>
              </p:txBody>
            </p:sp>
            <p:sp>
              <p:nvSpPr>
                <p:cNvPr id="627" name="Oval 404">
                  <a:extLst>
                    <a:ext uri="{FF2B5EF4-FFF2-40B4-BE49-F238E27FC236}">
                      <a16:creationId xmlns:a16="http://schemas.microsoft.com/office/drawing/2014/main" id="{8108F50D-A43F-B84A-8D99-1FD72B29A673}"/>
                    </a:ext>
                  </a:extLst>
                </p:cNvPr>
                <p:cNvSpPr>
                  <a:spLocks noChangeArrowheads="1"/>
                </p:cNvSpPr>
                <p:nvPr/>
              </p:nvSpPr>
              <p:spPr bwMode="auto">
                <a:xfrm>
                  <a:off x="5207"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628" name="Oval 405">
                  <a:extLst>
                    <a:ext uri="{FF2B5EF4-FFF2-40B4-BE49-F238E27FC236}">
                      <a16:creationId xmlns:a16="http://schemas.microsoft.com/office/drawing/2014/main" id="{B886BD52-FC45-4E3E-B34B-7AC9DFDE24E1}"/>
                    </a:ext>
                  </a:extLst>
                </p:cNvPr>
                <p:cNvSpPr>
                  <a:spLocks noChangeArrowheads="1"/>
                </p:cNvSpPr>
                <p:nvPr/>
              </p:nvSpPr>
              <p:spPr bwMode="auto">
                <a:xfrm>
                  <a:off x="5172" y="1867"/>
                  <a:ext cx="63" cy="63"/>
                </a:xfrm>
                <a:prstGeom prst="ellipse">
                  <a:avLst/>
                </a:prstGeom>
                <a:solidFill>
                  <a:srgbClr val="FFFFFF"/>
                </a:solidFill>
                <a:ln w="11113">
                  <a:solidFill>
                    <a:srgbClr val="000000"/>
                  </a:solidFill>
                  <a:round/>
                  <a:headEnd/>
                  <a:tailEnd/>
                </a:ln>
              </p:spPr>
              <p:txBody>
                <a:bodyPr/>
                <a:lstStyle/>
                <a:p>
                  <a:endParaRPr lang="en-US"/>
                </a:p>
              </p:txBody>
            </p:sp>
            <p:sp>
              <p:nvSpPr>
                <p:cNvPr id="629" name="Oval 406">
                  <a:extLst>
                    <a:ext uri="{FF2B5EF4-FFF2-40B4-BE49-F238E27FC236}">
                      <a16:creationId xmlns:a16="http://schemas.microsoft.com/office/drawing/2014/main" id="{EEF9CA75-9199-B60B-FD78-C51C23EDFB08}"/>
                    </a:ext>
                  </a:extLst>
                </p:cNvPr>
                <p:cNvSpPr>
                  <a:spLocks noChangeArrowheads="1"/>
                </p:cNvSpPr>
                <p:nvPr/>
              </p:nvSpPr>
              <p:spPr bwMode="auto">
                <a:xfrm>
                  <a:off x="5131" y="2039"/>
                  <a:ext cx="63" cy="63"/>
                </a:xfrm>
                <a:prstGeom prst="ellipse">
                  <a:avLst/>
                </a:prstGeom>
                <a:solidFill>
                  <a:srgbClr val="FF0000"/>
                </a:solidFill>
                <a:ln w="11113">
                  <a:solidFill>
                    <a:srgbClr val="000000"/>
                  </a:solidFill>
                  <a:round/>
                  <a:headEnd/>
                  <a:tailEnd/>
                </a:ln>
              </p:spPr>
              <p:txBody>
                <a:bodyPr/>
                <a:lstStyle/>
                <a:p>
                  <a:endParaRPr lang="en-US"/>
                </a:p>
              </p:txBody>
            </p:sp>
            <p:sp>
              <p:nvSpPr>
                <p:cNvPr id="630" name="Oval 407">
                  <a:extLst>
                    <a:ext uri="{FF2B5EF4-FFF2-40B4-BE49-F238E27FC236}">
                      <a16:creationId xmlns:a16="http://schemas.microsoft.com/office/drawing/2014/main" id="{1F9440FE-5A78-3B33-9AC2-59AEE20110D9}"/>
                    </a:ext>
                  </a:extLst>
                </p:cNvPr>
                <p:cNvSpPr>
                  <a:spLocks noChangeArrowheads="1"/>
                </p:cNvSpPr>
                <p:nvPr/>
              </p:nvSpPr>
              <p:spPr bwMode="auto">
                <a:xfrm>
                  <a:off x="5207" y="2005"/>
                  <a:ext cx="63" cy="63"/>
                </a:xfrm>
                <a:prstGeom prst="ellipse">
                  <a:avLst/>
                </a:prstGeom>
                <a:solidFill>
                  <a:srgbClr val="FFFFFF"/>
                </a:solidFill>
                <a:ln w="11113">
                  <a:solidFill>
                    <a:srgbClr val="000000"/>
                  </a:solidFill>
                  <a:round/>
                  <a:headEnd/>
                  <a:tailEnd/>
                </a:ln>
              </p:spPr>
              <p:txBody>
                <a:bodyPr/>
                <a:lstStyle/>
                <a:p>
                  <a:endParaRPr lang="en-US"/>
                </a:p>
              </p:txBody>
            </p:sp>
            <p:sp>
              <p:nvSpPr>
                <p:cNvPr id="631" name="Oval 408">
                  <a:extLst>
                    <a:ext uri="{FF2B5EF4-FFF2-40B4-BE49-F238E27FC236}">
                      <a16:creationId xmlns:a16="http://schemas.microsoft.com/office/drawing/2014/main" id="{4CF878E2-91C3-AF82-1A8C-034D4BE6DD50}"/>
                    </a:ext>
                  </a:extLst>
                </p:cNvPr>
                <p:cNvSpPr>
                  <a:spLocks noChangeArrowheads="1"/>
                </p:cNvSpPr>
                <p:nvPr/>
              </p:nvSpPr>
              <p:spPr bwMode="auto">
                <a:xfrm>
                  <a:off x="5213" y="1963"/>
                  <a:ext cx="63" cy="63"/>
                </a:xfrm>
                <a:prstGeom prst="ellipse">
                  <a:avLst/>
                </a:prstGeom>
                <a:solidFill>
                  <a:srgbClr val="FF0000"/>
                </a:solidFill>
                <a:ln w="11113">
                  <a:solidFill>
                    <a:srgbClr val="000000"/>
                  </a:solidFill>
                  <a:round/>
                  <a:headEnd/>
                  <a:tailEnd/>
                </a:ln>
              </p:spPr>
              <p:txBody>
                <a:bodyPr/>
                <a:lstStyle/>
                <a:p>
                  <a:endParaRPr lang="en-US"/>
                </a:p>
              </p:txBody>
            </p:sp>
            <p:sp>
              <p:nvSpPr>
                <p:cNvPr id="632" name="Oval 409">
                  <a:extLst>
                    <a:ext uri="{FF2B5EF4-FFF2-40B4-BE49-F238E27FC236}">
                      <a16:creationId xmlns:a16="http://schemas.microsoft.com/office/drawing/2014/main" id="{F907C2B8-A7AF-B2B3-4E07-E008626F2299}"/>
                    </a:ext>
                  </a:extLst>
                </p:cNvPr>
                <p:cNvSpPr>
                  <a:spLocks noChangeArrowheads="1"/>
                </p:cNvSpPr>
                <p:nvPr/>
              </p:nvSpPr>
              <p:spPr bwMode="auto">
                <a:xfrm>
                  <a:off x="5069" y="1874"/>
                  <a:ext cx="63" cy="62"/>
                </a:xfrm>
                <a:prstGeom prst="ellipse">
                  <a:avLst/>
                </a:prstGeom>
                <a:solidFill>
                  <a:srgbClr val="FF0000"/>
                </a:solidFill>
                <a:ln w="11113">
                  <a:solidFill>
                    <a:srgbClr val="000000"/>
                  </a:solidFill>
                  <a:round/>
                  <a:headEnd/>
                  <a:tailEnd/>
                </a:ln>
              </p:spPr>
              <p:txBody>
                <a:bodyPr/>
                <a:lstStyle/>
                <a:p>
                  <a:endParaRPr lang="en-US"/>
                </a:p>
              </p:txBody>
            </p:sp>
            <p:sp>
              <p:nvSpPr>
                <p:cNvPr id="633" name="Oval 410">
                  <a:extLst>
                    <a:ext uri="{FF2B5EF4-FFF2-40B4-BE49-F238E27FC236}">
                      <a16:creationId xmlns:a16="http://schemas.microsoft.com/office/drawing/2014/main" id="{787E5956-EAD9-3241-BC98-BFF5236A5CDD}"/>
                    </a:ext>
                  </a:extLst>
                </p:cNvPr>
                <p:cNvSpPr>
                  <a:spLocks noChangeArrowheads="1"/>
                </p:cNvSpPr>
                <p:nvPr/>
              </p:nvSpPr>
              <p:spPr bwMode="auto">
                <a:xfrm>
                  <a:off x="5082"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634" name="Oval 411">
                  <a:extLst>
                    <a:ext uri="{FF2B5EF4-FFF2-40B4-BE49-F238E27FC236}">
                      <a16:creationId xmlns:a16="http://schemas.microsoft.com/office/drawing/2014/main" id="{7D0539BF-43A6-EA2F-BAC4-380E3349C7A7}"/>
                    </a:ext>
                  </a:extLst>
                </p:cNvPr>
                <p:cNvSpPr>
                  <a:spLocks noChangeArrowheads="1"/>
                </p:cNvSpPr>
                <p:nvPr/>
              </p:nvSpPr>
              <p:spPr bwMode="auto">
                <a:xfrm>
                  <a:off x="5103" y="1874"/>
                  <a:ext cx="63" cy="62"/>
                </a:xfrm>
                <a:prstGeom prst="ellipse">
                  <a:avLst/>
                </a:prstGeom>
                <a:solidFill>
                  <a:srgbClr val="FFFFFF"/>
                </a:solidFill>
                <a:ln w="11113">
                  <a:solidFill>
                    <a:srgbClr val="000000"/>
                  </a:solidFill>
                  <a:round/>
                  <a:headEnd/>
                  <a:tailEnd/>
                </a:ln>
              </p:spPr>
              <p:txBody>
                <a:bodyPr/>
                <a:lstStyle/>
                <a:p>
                  <a:endParaRPr lang="en-US"/>
                </a:p>
              </p:txBody>
            </p:sp>
            <p:sp>
              <p:nvSpPr>
                <p:cNvPr id="635" name="Oval 412">
                  <a:extLst>
                    <a:ext uri="{FF2B5EF4-FFF2-40B4-BE49-F238E27FC236}">
                      <a16:creationId xmlns:a16="http://schemas.microsoft.com/office/drawing/2014/main" id="{3C014515-E853-E3F7-0F8A-9D453777673D}"/>
                    </a:ext>
                  </a:extLst>
                </p:cNvPr>
                <p:cNvSpPr>
                  <a:spLocks noChangeArrowheads="1"/>
                </p:cNvSpPr>
                <p:nvPr/>
              </p:nvSpPr>
              <p:spPr bwMode="auto">
                <a:xfrm>
                  <a:off x="5096"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636" name="Oval 413">
                  <a:extLst>
                    <a:ext uri="{FF2B5EF4-FFF2-40B4-BE49-F238E27FC236}">
                      <a16:creationId xmlns:a16="http://schemas.microsoft.com/office/drawing/2014/main" id="{D8246042-D873-6FB4-4AE7-7F94CAB587C9}"/>
                    </a:ext>
                  </a:extLst>
                </p:cNvPr>
                <p:cNvSpPr>
                  <a:spLocks noChangeArrowheads="1"/>
                </p:cNvSpPr>
                <p:nvPr/>
              </p:nvSpPr>
              <p:spPr bwMode="auto">
                <a:xfrm>
                  <a:off x="5062" y="2005"/>
                  <a:ext cx="63" cy="63"/>
                </a:xfrm>
                <a:prstGeom prst="ellipse">
                  <a:avLst/>
                </a:prstGeom>
                <a:solidFill>
                  <a:srgbClr val="FF0000"/>
                </a:solidFill>
                <a:ln w="11113">
                  <a:solidFill>
                    <a:srgbClr val="000000"/>
                  </a:solidFill>
                  <a:round/>
                  <a:headEnd/>
                  <a:tailEnd/>
                </a:ln>
              </p:spPr>
              <p:txBody>
                <a:bodyPr/>
                <a:lstStyle/>
                <a:p>
                  <a:endParaRPr lang="en-US"/>
                </a:p>
              </p:txBody>
            </p:sp>
            <p:sp>
              <p:nvSpPr>
                <p:cNvPr id="637" name="Oval 414">
                  <a:extLst>
                    <a:ext uri="{FF2B5EF4-FFF2-40B4-BE49-F238E27FC236}">
                      <a16:creationId xmlns:a16="http://schemas.microsoft.com/office/drawing/2014/main" id="{2F922833-EF3E-1FB6-EE73-D24DA43038E7}"/>
                    </a:ext>
                  </a:extLst>
                </p:cNvPr>
                <p:cNvSpPr>
                  <a:spLocks noChangeArrowheads="1"/>
                </p:cNvSpPr>
                <p:nvPr/>
              </p:nvSpPr>
              <p:spPr bwMode="auto">
                <a:xfrm>
                  <a:off x="5110" y="1970"/>
                  <a:ext cx="63" cy="63"/>
                </a:xfrm>
                <a:prstGeom prst="ellipse">
                  <a:avLst/>
                </a:prstGeom>
                <a:solidFill>
                  <a:srgbClr val="FF0000"/>
                </a:solidFill>
                <a:ln w="11113">
                  <a:solidFill>
                    <a:srgbClr val="000000"/>
                  </a:solidFill>
                  <a:round/>
                  <a:headEnd/>
                  <a:tailEnd/>
                </a:ln>
              </p:spPr>
              <p:txBody>
                <a:bodyPr/>
                <a:lstStyle/>
                <a:p>
                  <a:endParaRPr lang="en-US"/>
                </a:p>
              </p:txBody>
            </p:sp>
            <p:sp>
              <p:nvSpPr>
                <p:cNvPr id="638" name="Oval 415">
                  <a:extLst>
                    <a:ext uri="{FF2B5EF4-FFF2-40B4-BE49-F238E27FC236}">
                      <a16:creationId xmlns:a16="http://schemas.microsoft.com/office/drawing/2014/main" id="{58D26796-E027-176E-7A8A-71496FDC0C1B}"/>
                    </a:ext>
                  </a:extLst>
                </p:cNvPr>
                <p:cNvSpPr>
                  <a:spLocks noChangeArrowheads="1"/>
                </p:cNvSpPr>
                <p:nvPr/>
              </p:nvSpPr>
              <p:spPr bwMode="auto">
                <a:xfrm>
                  <a:off x="5193" y="1936"/>
                  <a:ext cx="63" cy="63"/>
                </a:xfrm>
                <a:prstGeom prst="ellipse">
                  <a:avLst/>
                </a:prstGeom>
                <a:solidFill>
                  <a:srgbClr val="FFFFFF"/>
                </a:solidFill>
                <a:ln w="11113">
                  <a:solidFill>
                    <a:srgbClr val="000000"/>
                  </a:solidFill>
                  <a:round/>
                  <a:headEnd/>
                  <a:tailEnd/>
                </a:ln>
              </p:spPr>
              <p:txBody>
                <a:bodyPr/>
                <a:lstStyle/>
                <a:p>
                  <a:endParaRPr lang="en-US"/>
                </a:p>
              </p:txBody>
            </p:sp>
            <p:sp>
              <p:nvSpPr>
                <p:cNvPr id="639" name="Oval 416">
                  <a:extLst>
                    <a:ext uri="{FF2B5EF4-FFF2-40B4-BE49-F238E27FC236}">
                      <a16:creationId xmlns:a16="http://schemas.microsoft.com/office/drawing/2014/main" id="{7FEDCF99-AFC9-D185-0D98-D8E729EFF182}"/>
                    </a:ext>
                  </a:extLst>
                </p:cNvPr>
                <p:cNvSpPr>
                  <a:spLocks noChangeArrowheads="1"/>
                </p:cNvSpPr>
                <p:nvPr/>
              </p:nvSpPr>
              <p:spPr bwMode="auto">
                <a:xfrm>
                  <a:off x="5165" y="2025"/>
                  <a:ext cx="63" cy="63"/>
                </a:xfrm>
                <a:prstGeom prst="ellipse">
                  <a:avLst/>
                </a:prstGeom>
                <a:solidFill>
                  <a:srgbClr val="FFFFFF"/>
                </a:solidFill>
                <a:ln w="11113">
                  <a:solidFill>
                    <a:srgbClr val="000000"/>
                  </a:solidFill>
                  <a:round/>
                  <a:headEnd/>
                  <a:tailEnd/>
                </a:ln>
              </p:spPr>
              <p:txBody>
                <a:bodyPr/>
                <a:lstStyle/>
                <a:p>
                  <a:endParaRPr lang="en-US"/>
                </a:p>
              </p:txBody>
            </p:sp>
            <p:sp>
              <p:nvSpPr>
                <p:cNvPr id="640" name="Oval 417">
                  <a:extLst>
                    <a:ext uri="{FF2B5EF4-FFF2-40B4-BE49-F238E27FC236}">
                      <a16:creationId xmlns:a16="http://schemas.microsoft.com/office/drawing/2014/main" id="{4FBD4E3A-CC28-637F-B3E5-ECF87C53C375}"/>
                    </a:ext>
                  </a:extLst>
                </p:cNvPr>
                <p:cNvSpPr>
                  <a:spLocks noChangeArrowheads="1"/>
                </p:cNvSpPr>
                <p:nvPr/>
              </p:nvSpPr>
              <p:spPr bwMode="auto">
                <a:xfrm>
                  <a:off x="5096" y="2025"/>
                  <a:ext cx="63" cy="63"/>
                </a:xfrm>
                <a:prstGeom prst="ellipse">
                  <a:avLst/>
                </a:prstGeom>
                <a:solidFill>
                  <a:srgbClr val="FFFFFF"/>
                </a:solidFill>
                <a:ln w="11113">
                  <a:solidFill>
                    <a:srgbClr val="000000"/>
                  </a:solidFill>
                  <a:round/>
                  <a:headEnd/>
                  <a:tailEnd/>
                </a:ln>
              </p:spPr>
              <p:txBody>
                <a:bodyPr/>
                <a:lstStyle/>
                <a:p>
                  <a:endParaRPr lang="en-US"/>
                </a:p>
              </p:txBody>
            </p:sp>
            <p:sp>
              <p:nvSpPr>
                <p:cNvPr id="641" name="Oval 418">
                  <a:extLst>
                    <a:ext uri="{FF2B5EF4-FFF2-40B4-BE49-F238E27FC236}">
                      <a16:creationId xmlns:a16="http://schemas.microsoft.com/office/drawing/2014/main" id="{8664C35D-EF1F-A819-1029-F4ABCFEC9CA4}"/>
                    </a:ext>
                  </a:extLst>
                </p:cNvPr>
                <p:cNvSpPr>
                  <a:spLocks noChangeArrowheads="1"/>
                </p:cNvSpPr>
                <p:nvPr/>
              </p:nvSpPr>
              <p:spPr bwMode="auto">
                <a:xfrm>
                  <a:off x="5165" y="1901"/>
                  <a:ext cx="63" cy="63"/>
                </a:xfrm>
                <a:prstGeom prst="ellipse">
                  <a:avLst/>
                </a:prstGeom>
                <a:solidFill>
                  <a:srgbClr val="FF0000"/>
                </a:solidFill>
                <a:ln w="11113">
                  <a:solidFill>
                    <a:srgbClr val="000000"/>
                  </a:solidFill>
                  <a:round/>
                  <a:headEnd/>
                  <a:tailEnd/>
                </a:ln>
              </p:spPr>
              <p:txBody>
                <a:bodyPr/>
                <a:lstStyle/>
                <a:p>
                  <a:endParaRPr lang="en-US"/>
                </a:p>
              </p:txBody>
            </p:sp>
            <p:sp>
              <p:nvSpPr>
                <p:cNvPr id="642" name="Oval 419">
                  <a:extLst>
                    <a:ext uri="{FF2B5EF4-FFF2-40B4-BE49-F238E27FC236}">
                      <a16:creationId xmlns:a16="http://schemas.microsoft.com/office/drawing/2014/main" id="{AB5EB34B-A795-8F3A-A9C9-62E76643EE69}"/>
                    </a:ext>
                  </a:extLst>
                </p:cNvPr>
                <p:cNvSpPr>
                  <a:spLocks noChangeArrowheads="1"/>
                </p:cNvSpPr>
                <p:nvPr/>
              </p:nvSpPr>
              <p:spPr bwMode="auto">
                <a:xfrm>
                  <a:off x="5172" y="1956"/>
                  <a:ext cx="63" cy="63"/>
                </a:xfrm>
                <a:prstGeom prst="ellipse">
                  <a:avLst/>
                </a:prstGeom>
                <a:solidFill>
                  <a:srgbClr val="FF0000"/>
                </a:solidFill>
                <a:ln w="11113">
                  <a:solidFill>
                    <a:srgbClr val="000000"/>
                  </a:solidFill>
                  <a:round/>
                  <a:headEnd/>
                  <a:tailEnd/>
                </a:ln>
              </p:spPr>
              <p:txBody>
                <a:bodyPr/>
                <a:lstStyle/>
                <a:p>
                  <a:endParaRPr lang="en-US"/>
                </a:p>
              </p:txBody>
            </p:sp>
            <p:sp>
              <p:nvSpPr>
                <p:cNvPr id="643" name="Oval 420">
                  <a:extLst>
                    <a:ext uri="{FF2B5EF4-FFF2-40B4-BE49-F238E27FC236}">
                      <a16:creationId xmlns:a16="http://schemas.microsoft.com/office/drawing/2014/main" id="{03D71730-DD2B-9371-12FD-9A55DCAA59BF}"/>
                    </a:ext>
                  </a:extLst>
                </p:cNvPr>
                <p:cNvSpPr>
                  <a:spLocks noChangeArrowheads="1"/>
                </p:cNvSpPr>
                <p:nvPr/>
              </p:nvSpPr>
              <p:spPr bwMode="auto">
                <a:xfrm>
                  <a:off x="5131" y="1908"/>
                  <a:ext cx="63" cy="63"/>
                </a:xfrm>
                <a:prstGeom prst="ellipse">
                  <a:avLst/>
                </a:prstGeom>
                <a:solidFill>
                  <a:srgbClr val="FFFFFF"/>
                </a:solidFill>
                <a:ln w="11113">
                  <a:solidFill>
                    <a:srgbClr val="000000"/>
                  </a:solidFill>
                  <a:round/>
                  <a:headEnd/>
                  <a:tailEnd/>
                </a:ln>
              </p:spPr>
              <p:txBody>
                <a:bodyPr/>
                <a:lstStyle/>
                <a:p>
                  <a:endParaRPr lang="en-US"/>
                </a:p>
              </p:txBody>
            </p:sp>
            <p:sp>
              <p:nvSpPr>
                <p:cNvPr id="644" name="Oval 421">
                  <a:extLst>
                    <a:ext uri="{FF2B5EF4-FFF2-40B4-BE49-F238E27FC236}">
                      <a16:creationId xmlns:a16="http://schemas.microsoft.com/office/drawing/2014/main" id="{7D1EEF16-DA8C-15CC-5B43-C719A0E499D5}"/>
                    </a:ext>
                  </a:extLst>
                </p:cNvPr>
                <p:cNvSpPr>
                  <a:spLocks noChangeArrowheads="1"/>
                </p:cNvSpPr>
                <p:nvPr/>
              </p:nvSpPr>
              <p:spPr bwMode="auto">
                <a:xfrm>
                  <a:off x="5144" y="1970"/>
                  <a:ext cx="63" cy="63"/>
                </a:xfrm>
                <a:prstGeom prst="ellipse">
                  <a:avLst/>
                </a:prstGeom>
                <a:solidFill>
                  <a:srgbClr val="FFFFFF"/>
                </a:solidFill>
                <a:ln w="11113">
                  <a:solidFill>
                    <a:srgbClr val="000000"/>
                  </a:solidFill>
                  <a:round/>
                  <a:headEnd/>
                  <a:tailEnd/>
                </a:ln>
              </p:spPr>
              <p:txBody>
                <a:bodyPr/>
                <a:lstStyle/>
                <a:p>
                  <a:endParaRPr lang="en-US"/>
                </a:p>
              </p:txBody>
            </p:sp>
            <p:sp>
              <p:nvSpPr>
                <p:cNvPr id="645" name="Freeform 422">
                  <a:extLst>
                    <a:ext uri="{FF2B5EF4-FFF2-40B4-BE49-F238E27FC236}">
                      <a16:creationId xmlns:a16="http://schemas.microsoft.com/office/drawing/2014/main" id="{C2EA67A7-F5A3-9E7D-DB8F-340D0E995566}"/>
                    </a:ext>
                  </a:extLst>
                </p:cNvPr>
                <p:cNvSpPr>
                  <a:spLocks/>
                </p:cNvSpPr>
                <p:nvPr/>
              </p:nvSpPr>
              <p:spPr bwMode="auto">
                <a:xfrm>
                  <a:off x="4879" y="1312"/>
                  <a:ext cx="97" cy="83"/>
                </a:xfrm>
                <a:custGeom>
                  <a:avLst/>
                  <a:gdLst>
                    <a:gd name="T0" fmla="*/ 97 w 97"/>
                    <a:gd name="T1" fmla="*/ 0 h 83"/>
                    <a:gd name="T2" fmla="*/ 35 w 97"/>
                    <a:gd name="T3" fmla="*/ 83 h 83"/>
                    <a:gd name="T4" fmla="*/ 21 w 97"/>
                    <a:gd name="T5" fmla="*/ 62 h 83"/>
                    <a:gd name="T6" fmla="*/ 0 w 97"/>
                    <a:gd name="T7" fmla="*/ 41 h 83"/>
                    <a:gd name="T8" fmla="*/ 97 w 97"/>
                    <a:gd name="T9" fmla="*/ 0 h 83"/>
                    <a:gd name="T10" fmla="*/ 0 60000 65536"/>
                    <a:gd name="T11" fmla="*/ 0 60000 65536"/>
                    <a:gd name="T12" fmla="*/ 0 60000 65536"/>
                    <a:gd name="T13" fmla="*/ 0 60000 65536"/>
                    <a:gd name="T14" fmla="*/ 0 60000 65536"/>
                    <a:gd name="T15" fmla="*/ 0 w 97"/>
                    <a:gd name="T16" fmla="*/ 0 h 83"/>
                    <a:gd name="T17" fmla="*/ 97 w 97"/>
                    <a:gd name="T18" fmla="*/ 83 h 83"/>
                  </a:gdLst>
                  <a:ahLst/>
                  <a:cxnLst>
                    <a:cxn ang="T10">
                      <a:pos x="T0" y="T1"/>
                    </a:cxn>
                    <a:cxn ang="T11">
                      <a:pos x="T2" y="T3"/>
                    </a:cxn>
                    <a:cxn ang="T12">
                      <a:pos x="T4" y="T5"/>
                    </a:cxn>
                    <a:cxn ang="T13">
                      <a:pos x="T6" y="T7"/>
                    </a:cxn>
                    <a:cxn ang="T14">
                      <a:pos x="T8" y="T9"/>
                    </a:cxn>
                  </a:cxnLst>
                  <a:rect l="T15" t="T16" r="T17" b="T18"/>
                  <a:pathLst>
                    <a:path w="97" h="83">
                      <a:moveTo>
                        <a:pt x="97" y="0"/>
                      </a:moveTo>
                      <a:lnTo>
                        <a:pt x="35" y="83"/>
                      </a:lnTo>
                      <a:lnTo>
                        <a:pt x="21" y="62"/>
                      </a:lnTo>
                      <a:lnTo>
                        <a:pt x="0" y="41"/>
                      </a:lnTo>
                      <a:lnTo>
                        <a:pt x="97" y="0"/>
                      </a:lnTo>
                      <a:close/>
                    </a:path>
                  </a:pathLst>
                </a:custGeom>
                <a:solidFill>
                  <a:srgbClr val="000000"/>
                </a:solidFill>
                <a:ln w="9525">
                  <a:noFill/>
                  <a:round/>
                  <a:headEnd/>
                  <a:tailEnd/>
                </a:ln>
              </p:spPr>
              <p:txBody>
                <a:bodyPr/>
                <a:lstStyle/>
                <a:p>
                  <a:endParaRPr lang="en-US"/>
                </a:p>
              </p:txBody>
            </p:sp>
            <p:sp>
              <p:nvSpPr>
                <p:cNvPr id="646" name="Line 423">
                  <a:extLst>
                    <a:ext uri="{FF2B5EF4-FFF2-40B4-BE49-F238E27FC236}">
                      <a16:creationId xmlns:a16="http://schemas.microsoft.com/office/drawing/2014/main" id="{02895937-B873-74B5-E517-E9AF3AA713A4}"/>
                    </a:ext>
                  </a:extLst>
                </p:cNvPr>
                <p:cNvSpPr>
                  <a:spLocks noChangeShapeType="1"/>
                </p:cNvSpPr>
                <p:nvPr/>
              </p:nvSpPr>
              <p:spPr bwMode="auto">
                <a:xfrm flipV="1">
                  <a:off x="4852" y="1374"/>
                  <a:ext cx="48" cy="41"/>
                </a:xfrm>
                <a:prstGeom prst="line">
                  <a:avLst/>
                </a:prstGeom>
                <a:noFill/>
                <a:ln w="11113">
                  <a:solidFill>
                    <a:srgbClr val="000000"/>
                  </a:solidFill>
                  <a:round/>
                  <a:headEnd/>
                  <a:tailEnd/>
                </a:ln>
              </p:spPr>
              <p:txBody>
                <a:bodyPr/>
                <a:lstStyle/>
                <a:p>
                  <a:endParaRPr lang="en-US"/>
                </a:p>
              </p:txBody>
            </p:sp>
            <p:sp>
              <p:nvSpPr>
                <p:cNvPr id="647" name="Rectangle 424">
                  <a:extLst>
                    <a:ext uri="{FF2B5EF4-FFF2-40B4-BE49-F238E27FC236}">
                      <a16:creationId xmlns:a16="http://schemas.microsoft.com/office/drawing/2014/main" id="{BF807F45-17B2-8FFA-AFD9-6F88C9636A1E}"/>
                    </a:ext>
                  </a:extLst>
                </p:cNvPr>
                <p:cNvSpPr>
                  <a:spLocks noChangeArrowheads="1"/>
                </p:cNvSpPr>
                <p:nvPr/>
              </p:nvSpPr>
              <p:spPr bwMode="auto">
                <a:xfrm>
                  <a:off x="4238" y="1636"/>
                  <a:ext cx="316" cy="86"/>
                </a:xfrm>
                <a:prstGeom prst="rect">
                  <a:avLst/>
                </a:prstGeom>
                <a:noFill/>
                <a:ln w="9525">
                  <a:noFill/>
                  <a:miter lim="800000"/>
                  <a:headEnd/>
                  <a:tailEnd/>
                </a:ln>
              </p:spPr>
              <p:txBody>
                <a:bodyPr wrap="none" lIns="0" tIns="0" rIns="0" bIns="0">
                  <a:spAutoFit/>
                </a:bodyPr>
                <a:lstStyle/>
                <a:p>
                  <a:r>
                    <a:rPr lang="en-US" sz="900" b="0">
                      <a:solidFill>
                        <a:srgbClr val="000000"/>
                      </a:solidFill>
                    </a:rPr>
                    <a:t>190 MeV*</a:t>
                  </a:r>
                  <a:endParaRPr lang="en-US" sz="1400" b="0">
                    <a:latin typeface="Times New Roman" pitchFamily="18" charset="0"/>
                  </a:endParaRPr>
                </a:p>
              </p:txBody>
            </p:sp>
            <p:sp>
              <p:nvSpPr>
                <p:cNvPr id="648" name="Freeform 425">
                  <a:extLst>
                    <a:ext uri="{FF2B5EF4-FFF2-40B4-BE49-F238E27FC236}">
                      <a16:creationId xmlns:a16="http://schemas.microsoft.com/office/drawing/2014/main" id="{F082036F-6C5E-15E7-25E4-D05BFC5C2438}"/>
                    </a:ext>
                  </a:extLst>
                </p:cNvPr>
                <p:cNvSpPr>
                  <a:spLocks/>
                </p:cNvSpPr>
                <p:nvPr/>
              </p:nvSpPr>
              <p:spPr bwMode="auto">
                <a:xfrm>
                  <a:off x="4259" y="1408"/>
                  <a:ext cx="82" cy="90"/>
                </a:xfrm>
                <a:custGeom>
                  <a:avLst/>
                  <a:gdLst>
                    <a:gd name="T0" fmla="*/ 0 w 82"/>
                    <a:gd name="T1" fmla="*/ 0 h 90"/>
                    <a:gd name="T2" fmla="*/ 82 w 82"/>
                    <a:gd name="T3" fmla="*/ 56 h 90"/>
                    <a:gd name="T4" fmla="*/ 62 w 82"/>
                    <a:gd name="T5" fmla="*/ 69 h 90"/>
                    <a:gd name="T6" fmla="*/ 48 w 82"/>
                    <a:gd name="T7" fmla="*/ 90 h 90"/>
                    <a:gd name="T8" fmla="*/ 0 w 82"/>
                    <a:gd name="T9" fmla="*/ 0 h 90"/>
                    <a:gd name="T10" fmla="*/ 0 60000 65536"/>
                    <a:gd name="T11" fmla="*/ 0 60000 65536"/>
                    <a:gd name="T12" fmla="*/ 0 60000 65536"/>
                    <a:gd name="T13" fmla="*/ 0 60000 65536"/>
                    <a:gd name="T14" fmla="*/ 0 60000 65536"/>
                    <a:gd name="T15" fmla="*/ 0 w 82"/>
                    <a:gd name="T16" fmla="*/ 0 h 90"/>
                    <a:gd name="T17" fmla="*/ 82 w 82"/>
                    <a:gd name="T18" fmla="*/ 90 h 90"/>
                  </a:gdLst>
                  <a:ahLst/>
                  <a:cxnLst>
                    <a:cxn ang="T10">
                      <a:pos x="T0" y="T1"/>
                    </a:cxn>
                    <a:cxn ang="T11">
                      <a:pos x="T2" y="T3"/>
                    </a:cxn>
                    <a:cxn ang="T12">
                      <a:pos x="T4" y="T5"/>
                    </a:cxn>
                    <a:cxn ang="T13">
                      <a:pos x="T6" y="T7"/>
                    </a:cxn>
                    <a:cxn ang="T14">
                      <a:pos x="T8" y="T9"/>
                    </a:cxn>
                  </a:cxnLst>
                  <a:rect l="T15" t="T16" r="T17" b="T18"/>
                  <a:pathLst>
                    <a:path w="82" h="90">
                      <a:moveTo>
                        <a:pt x="0" y="0"/>
                      </a:moveTo>
                      <a:lnTo>
                        <a:pt x="82" y="56"/>
                      </a:lnTo>
                      <a:lnTo>
                        <a:pt x="62" y="69"/>
                      </a:lnTo>
                      <a:lnTo>
                        <a:pt x="48" y="90"/>
                      </a:lnTo>
                      <a:lnTo>
                        <a:pt x="0" y="0"/>
                      </a:lnTo>
                      <a:close/>
                    </a:path>
                  </a:pathLst>
                </a:custGeom>
                <a:solidFill>
                  <a:srgbClr val="000000"/>
                </a:solidFill>
                <a:ln w="9525">
                  <a:noFill/>
                  <a:round/>
                  <a:headEnd/>
                  <a:tailEnd/>
                </a:ln>
              </p:spPr>
              <p:txBody>
                <a:bodyPr/>
                <a:lstStyle/>
                <a:p>
                  <a:endParaRPr lang="en-US"/>
                </a:p>
              </p:txBody>
            </p:sp>
            <p:sp>
              <p:nvSpPr>
                <p:cNvPr id="649" name="Line 426">
                  <a:extLst>
                    <a:ext uri="{FF2B5EF4-FFF2-40B4-BE49-F238E27FC236}">
                      <a16:creationId xmlns:a16="http://schemas.microsoft.com/office/drawing/2014/main" id="{F45E6DFC-3624-CB7D-36CA-BD4DB97DDCAC}"/>
                    </a:ext>
                  </a:extLst>
                </p:cNvPr>
                <p:cNvSpPr>
                  <a:spLocks noChangeShapeType="1"/>
                </p:cNvSpPr>
                <p:nvPr/>
              </p:nvSpPr>
              <p:spPr bwMode="auto">
                <a:xfrm flipH="1" flipV="1">
                  <a:off x="4410" y="1567"/>
                  <a:ext cx="21" cy="28"/>
                </a:xfrm>
                <a:prstGeom prst="line">
                  <a:avLst/>
                </a:prstGeom>
                <a:noFill/>
                <a:ln w="11113">
                  <a:solidFill>
                    <a:srgbClr val="000000"/>
                  </a:solidFill>
                  <a:round/>
                  <a:headEnd/>
                  <a:tailEnd/>
                </a:ln>
              </p:spPr>
              <p:txBody>
                <a:bodyPr/>
                <a:lstStyle/>
                <a:p>
                  <a:endParaRPr lang="en-US"/>
                </a:p>
              </p:txBody>
            </p:sp>
            <p:sp>
              <p:nvSpPr>
                <p:cNvPr id="650" name="Line 427">
                  <a:extLst>
                    <a:ext uri="{FF2B5EF4-FFF2-40B4-BE49-F238E27FC236}">
                      <a16:creationId xmlns:a16="http://schemas.microsoft.com/office/drawing/2014/main" id="{3001974E-C82B-6E54-E779-BDC59F344F89}"/>
                    </a:ext>
                  </a:extLst>
                </p:cNvPr>
                <p:cNvSpPr>
                  <a:spLocks noChangeShapeType="1"/>
                </p:cNvSpPr>
                <p:nvPr/>
              </p:nvSpPr>
              <p:spPr bwMode="auto">
                <a:xfrm flipH="1" flipV="1">
                  <a:off x="4362" y="1526"/>
                  <a:ext cx="28" cy="20"/>
                </a:xfrm>
                <a:prstGeom prst="line">
                  <a:avLst/>
                </a:prstGeom>
                <a:noFill/>
                <a:ln w="11113">
                  <a:solidFill>
                    <a:srgbClr val="000000"/>
                  </a:solidFill>
                  <a:round/>
                  <a:headEnd/>
                  <a:tailEnd/>
                </a:ln>
              </p:spPr>
              <p:txBody>
                <a:bodyPr/>
                <a:lstStyle/>
                <a:p>
                  <a:endParaRPr lang="en-US"/>
                </a:p>
              </p:txBody>
            </p:sp>
            <p:sp>
              <p:nvSpPr>
                <p:cNvPr id="651" name="Line 428">
                  <a:extLst>
                    <a:ext uri="{FF2B5EF4-FFF2-40B4-BE49-F238E27FC236}">
                      <a16:creationId xmlns:a16="http://schemas.microsoft.com/office/drawing/2014/main" id="{D7FF275C-3E50-53F4-7805-80FE7DC97C0E}"/>
                    </a:ext>
                  </a:extLst>
                </p:cNvPr>
                <p:cNvSpPr>
                  <a:spLocks noChangeShapeType="1"/>
                </p:cNvSpPr>
                <p:nvPr/>
              </p:nvSpPr>
              <p:spPr bwMode="auto">
                <a:xfrm flipH="1" flipV="1">
                  <a:off x="4321" y="1477"/>
                  <a:ext cx="27" cy="28"/>
                </a:xfrm>
                <a:prstGeom prst="line">
                  <a:avLst/>
                </a:prstGeom>
                <a:noFill/>
                <a:ln w="11113">
                  <a:solidFill>
                    <a:srgbClr val="000000"/>
                  </a:solidFill>
                  <a:round/>
                  <a:headEnd/>
                  <a:tailEnd/>
                </a:ln>
              </p:spPr>
              <p:txBody>
                <a:bodyPr/>
                <a:lstStyle/>
                <a:p>
                  <a:endParaRPr lang="en-US"/>
                </a:p>
              </p:txBody>
            </p:sp>
            <p:sp>
              <p:nvSpPr>
                <p:cNvPr id="652" name="Rectangle 429">
                  <a:extLst>
                    <a:ext uri="{FF2B5EF4-FFF2-40B4-BE49-F238E27FC236}">
                      <a16:creationId xmlns:a16="http://schemas.microsoft.com/office/drawing/2014/main" id="{67E08BF9-C9E6-6F76-F46B-89CC6CC761A2}"/>
                    </a:ext>
                  </a:extLst>
                </p:cNvPr>
                <p:cNvSpPr>
                  <a:spLocks noChangeArrowheads="1"/>
                </p:cNvSpPr>
                <p:nvPr/>
              </p:nvSpPr>
              <p:spPr bwMode="auto">
                <a:xfrm>
                  <a:off x="4217" y="1325"/>
                  <a:ext cx="33" cy="96"/>
                </a:xfrm>
                <a:prstGeom prst="rect">
                  <a:avLst/>
                </a:prstGeom>
                <a:noFill/>
                <a:ln w="9525">
                  <a:noFill/>
                  <a:miter lim="800000"/>
                  <a:headEnd/>
                  <a:tailEnd/>
                </a:ln>
              </p:spPr>
              <p:txBody>
                <a:bodyPr wrap="none" lIns="0" tIns="0" rIns="0" bIns="0">
                  <a:spAutoFit/>
                </a:bodyPr>
                <a:lstStyle/>
                <a:p>
                  <a:r>
                    <a:rPr lang="en-US" sz="1000" b="0">
                      <a:solidFill>
                        <a:srgbClr val="000000"/>
                      </a:solidFill>
                      <a:latin typeface="Symbol" pitchFamily="18" charset="2"/>
                    </a:rPr>
                    <a:t>g</a:t>
                  </a:r>
                  <a:endParaRPr lang="en-US" sz="1400" b="0">
                    <a:latin typeface="Times New Roman" pitchFamily="18" charset="0"/>
                  </a:endParaRPr>
                </a:p>
              </p:txBody>
            </p:sp>
            <p:sp>
              <p:nvSpPr>
                <p:cNvPr id="653" name="Freeform 430">
                  <a:extLst>
                    <a:ext uri="{FF2B5EF4-FFF2-40B4-BE49-F238E27FC236}">
                      <a16:creationId xmlns:a16="http://schemas.microsoft.com/office/drawing/2014/main" id="{59DD9737-5BCC-DF9D-AA23-14515014928C}"/>
                    </a:ext>
                  </a:extLst>
                </p:cNvPr>
                <p:cNvSpPr>
                  <a:spLocks/>
                </p:cNvSpPr>
                <p:nvPr/>
              </p:nvSpPr>
              <p:spPr bwMode="auto">
                <a:xfrm>
                  <a:off x="4748" y="1815"/>
                  <a:ext cx="97" cy="76"/>
                </a:xfrm>
                <a:custGeom>
                  <a:avLst/>
                  <a:gdLst>
                    <a:gd name="T0" fmla="*/ 97 w 97"/>
                    <a:gd name="T1" fmla="*/ 76 h 76"/>
                    <a:gd name="T2" fmla="*/ 0 w 97"/>
                    <a:gd name="T3" fmla="*/ 42 h 76"/>
                    <a:gd name="T4" fmla="*/ 14 w 97"/>
                    <a:gd name="T5" fmla="*/ 21 h 76"/>
                    <a:gd name="T6" fmla="*/ 28 w 97"/>
                    <a:gd name="T7" fmla="*/ 0 h 76"/>
                    <a:gd name="T8" fmla="*/ 97 w 97"/>
                    <a:gd name="T9" fmla="*/ 76 h 76"/>
                    <a:gd name="T10" fmla="*/ 0 60000 65536"/>
                    <a:gd name="T11" fmla="*/ 0 60000 65536"/>
                    <a:gd name="T12" fmla="*/ 0 60000 65536"/>
                    <a:gd name="T13" fmla="*/ 0 60000 65536"/>
                    <a:gd name="T14" fmla="*/ 0 60000 65536"/>
                    <a:gd name="T15" fmla="*/ 0 w 97"/>
                    <a:gd name="T16" fmla="*/ 0 h 76"/>
                    <a:gd name="T17" fmla="*/ 97 w 97"/>
                    <a:gd name="T18" fmla="*/ 76 h 76"/>
                  </a:gdLst>
                  <a:ahLst/>
                  <a:cxnLst>
                    <a:cxn ang="T10">
                      <a:pos x="T0" y="T1"/>
                    </a:cxn>
                    <a:cxn ang="T11">
                      <a:pos x="T2" y="T3"/>
                    </a:cxn>
                    <a:cxn ang="T12">
                      <a:pos x="T4" y="T5"/>
                    </a:cxn>
                    <a:cxn ang="T13">
                      <a:pos x="T6" y="T7"/>
                    </a:cxn>
                    <a:cxn ang="T14">
                      <a:pos x="T8" y="T9"/>
                    </a:cxn>
                  </a:cxnLst>
                  <a:rect l="T15" t="T16" r="T17" b="T18"/>
                  <a:pathLst>
                    <a:path w="97" h="76">
                      <a:moveTo>
                        <a:pt x="97" y="76"/>
                      </a:moveTo>
                      <a:lnTo>
                        <a:pt x="0" y="42"/>
                      </a:lnTo>
                      <a:lnTo>
                        <a:pt x="14" y="21"/>
                      </a:lnTo>
                      <a:lnTo>
                        <a:pt x="28" y="0"/>
                      </a:lnTo>
                      <a:lnTo>
                        <a:pt x="97" y="76"/>
                      </a:lnTo>
                      <a:close/>
                    </a:path>
                  </a:pathLst>
                </a:custGeom>
                <a:solidFill>
                  <a:srgbClr val="000000"/>
                </a:solidFill>
                <a:ln w="9525">
                  <a:noFill/>
                  <a:round/>
                  <a:headEnd/>
                  <a:tailEnd/>
                </a:ln>
              </p:spPr>
              <p:txBody>
                <a:bodyPr/>
                <a:lstStyle/>
                <a:p>
                  <a:endParaRPr lang="en-US"/>
                </a:p>
              </p:txBody>
            </p:sp>
            <p:sp>
              <p:nvSpPr>
                <p:cNvPr id="654" name="Line 431">
                  <a:extLst>
                    <a:ext uri="{FF2B5EF4-FFF2-40B4-BE49-F238E27FC236}">
                      <a16:creationId xmlns:a16="http://schemas.microsoft.com/office/drawing/2014/main" id="{023EB0B7-40DD-1600-02A0-BA9565C33EF7}"/>
                    </a:ext>
                  </a:extLst>
                </p:cNvPr>
                <p:cNvSpPr>
                  <a:spLocks noChangeShapeType="1"/>
                </p:cNvSpPr>
                <p:nvPr/>
              </p:nvSpPr>
              <p:spPr bwMode="auto">
                <a:xfrm>
                  <a:off x="4597" y="1726"/>
                  <a:ext cx="27" cy="13"/>
                </a:xfrm>
                <a:prstGeom prst="line">
                  <a:avLst/>
                </a:prstGeom>
                <a:noFill/>
                <a:ln w="11113">
                  <a:solidFill>
                    <a:srgbClr val="000000"/>
                  </a:solidFill>
                  <a:round/>
                  <a:headEnd/>
                  <a:tailEnd/>
                </a:ln>
              </p:spPr>
              <p:txBody>
                <a:bodyPr/>
                <a:lstStyle/>
                <a:p>
                  <a:endParaRPr lang="en-US"/>
                </a:p>
              </p:txBody>
            </p:sp>
            <p:sp>
              <p:nvSpPr>
                <p:cNvPr id="655" name="Line 432">
                  <a:extLst>
                    <a:ext uri="{FF2B5EF4-FFF2-40B4-BE49-F238E27FC236}">
                      <a16:creationId xmlns:a16="http://schemas.microsoft.com/office/drawing/2014/main" id="{E68FE916-F378-E3B4-4253-6166DCA638FA}"/>
                    </a:ext>
                  </a:extLst>
                </p:cNvPr>
                <p:cNvSpPr>
                  <a:spLocks noChangeShapeType="1"/>
                </p:cNvSpPr>
                <p:nvPr/>
              </p:nvSpPr>
              <p:spPr bwMode="auto">
                <a:xfrm>
                  <a:off x="4645" y="1753"/>
                  <a:ext cx="27" cy="21"/>
                </a:xfrm>
                <a:prstGeom prst="line">
                  <a:avLst/>
                </a:prstGeom>
                <a:noFill/>
                <a:ln w="11113">
                  <a:solidFill>
                    <a:srgbClr val="000000"/>
                  </a:solidFill>
                  <a:round/>
                  <a:headEnd/>
                  <a:tailEnd/>
                </a:ln>
              </p:spPr>
              <p:txBody>
                <a:bodyPr/>
                <a:lstStyle/>
                <a:p>
                  <a:endParaRPr lang="en-US"/>
                </a:p>
              </p:txBody>
            </p:sp>
            <p:sp>
              <p:nvSpPr>
                <p:cNvPr id="656" name="Line 433">
                  <a:extLst>
                    <a:ext uri="{FF2B5EF4-FFF2-40B4-BE49-F238E27FC236}">
                      <a16:creationId xmlns:a16="http://schemas.microsoft.com/office/drawing/2014/main" id="{115B680B-735A-F109-1D0F-922D3FF06926}"/>
                    </a:ext>
                  </a:extLst>
                </p:cNvPr>
                <p:cNvSpPr>
                  <a:spLocks noChangeShapeType="1"/>
                </p:cNvSpPr>
                <p:nvPr/>
              </p:nvSpPr>
              <p:spPr bwMode="auto">
                <a:xfrm>
                  <a:off x="4693" y="1788"/>
                  <a:ext cx="35" cy="20"/>
                </a:xfrm>
                <a:prstGeom prst="line">
                  <a:avLst/>
                </a:prstGeom>
                <a:noFill/>
                <a:ln w="11113">
                  <a:solidFill>
                    <a:srgbClr val="000000"/>
                  </a:solidFill>
                  <a:round/>
                  <a:headEnd/>
                  <a:tailEnd/>
                </a:ln>
              </p:spPr>
              <p:txBody>
                <a:bodyPr/>
                <a:lstStyle/>
                <a:p>
                  <a:endParaRPr lang="en-US"/>
                </a:p>
              </p:txBody>
            </p:sp>
            <p:sp>
              <p:nvSpPr>
                <p:cNvPr id="657" name="Line 434">
                  <a:extLst>
                    <a:ext uri="{FF2B5EF4-FFF2-40B4-BE49-F238E27FC236}">
                      <a16:creationId xmlns:a16="http://schemas.microsoft.com/office/drawing/2014/main" id="{856C3CA7-FF8C-28BE-7AC9-CFD2F35ED9E5}"/>
                    </a:ext>
                  </a:extLst>
                </p:cNvPr>
                <p:cNvSpPr>
                  <a:spLocks noChangeShapeType="1"/>
                </p:cNvSpPr>
                <p:nvPr/>
              </p:nvSpPr>
              <p:spPr bwMode="auto">
                <a:xfrm>
                  <a:off x="4748" y="1822"/>
                  <a:ext cx="14" cy="14"/>
                </a:xfrm>
                <a:prstGeom prst="line">
                  <a:avLst/>
                </a:prstGeom>
                <a:noFill/>
                <a:ln w="11113">
                  <a:solidFill>
                    <a:srgbClr val="000000"/>
                  </a:solidFill>
                  <a:round/>
                  <a:headEnd/>
                  <a:tailEnd/>
                </a:ln>
              </p:spPr>
              <p:txBody>
                <a:bodyPr/>
                <a:lstStyle/>
                <a:p>
                  <a:endParaRPr lang="en-US"/>
                </a:p>
              </p:txBody>
            </p:sp>
            <p:sp>
              <p:nvSpPr>
                <p:cNvPr id="658" name="Rectangle 435">
                  <a:extLst>
                    <a:ext uri="{FF2B5EF4-FFF2-40B4-BE49-F238E27FC236}">
                      <a16:creationId xmlns:a16="http://schemas.microsoft.com/office/drawing/2014/main" id="{4669CECB-E9BD-FF24-189B-78288DC743A4}"/>
                    </a:ext>
                  </a:extLst>
                </p:cNvPr>
                <p:cNvSpPr>
                  <a:spLocks noChangeArrowheads="1"/>
                </p:cNvSpPr>
                <p:nvPr/>
              </p:nvSpPr>
              <p:spPr bwMode="auto">
                <a:xfrm>
                  <a:off x="4859" y="1836"/>
                  <a:ext cx="33" cy="96"/>
                </a:xfrm>
                <a:prstGeom prst="rect">
                  <a:avLst/>
                </a:prstGeom>
                <a:noFill/>
                <a:ln w="9525">
                  <a:noFill/>
                  <a:miter lim="800000"/>
                  <a:headEnd/>
                  <a:tailEnd/>
                </a:ln>
              </p:spPr>
              <p:txBody>
                <a:bodyPr wrap="none" lIns="0" tIns="0" rIns="0" bIns="0">
                  <a:spAutoFit/>
                </a:bodyPr>
                <a:lstStyle/>
                <a:p>
                  <a:r>
                    <a:rPr lang="en-US" sz="1000" b="0">
                      <a:solidFill>
                        <a:srgbClr val="000000"/>
                      </a:solidFill>
                      <a:latin typeface="Symbol" pitchFamily="18" charset="2"/>
                    </a:rPr>
                    <a:t>g</a:t>
                  </a:r>
                  <a:endParaRPr lang="en-US" sz="1400" b="0">
                    <a:latin typeface="Times New Roman" pitchFamily="18" charset="0"/>
                  </a:endParaRPr>
                </a:p>
              </p:txBody>
            </p:sp>
            <p:sp>
              <p:nvSpPr>
                <p:cNvPr id="659" name="Rectangle 436">
                  <a:extLst>
                    <a:ext uri="{FF2B5EF4-FFF2-40B4-BE49-F238E27FC236}">
                      <a16:creationId xmlns:a16="http://schemas.microsoft.com/office/drawing/2014/main" id="{F85D1FDA-65AE-8732-D718-C53F835B2CEF}"/>
                    </a:ext>
                  </a:extLst>
                </p:cNvPr>
                <p:cNvSpPr>
                  <a:spLocks noChangeArrowheads="1"/>
                </p:cNvSpPr>
                <p:nvPr/>
              </p:nvSpPr>
              <p:spPr bwMode="auto">
                <a:xfrm>
                  <a:off x="5010" y="946"/>
                  <a:ext cx="217" cy="96"/>
                </a:xfrm>
                <a:prstGeom prst="rect">
                  <a:avLst/>
                </a:prstGeom>
                <a:noFill/>
                <a:ln w="9525">
                  <a:noFill/>
                  <a:miter lim="800000"/>
                  <a:headEnd/>
                  <a:tailEnd/>
                </a:ln>
              </p:spPr>
              <p:txBody>
                <a:bodyPr wrap="none" lIns="0" tIns="0" rIns="0" bIns="0">
                  <a:spAutoFit/>
                </a:bodyPr>
                <a:lstStyle/>
                <a:p>
                  <a:r>
                    <a:rPr lang="en-US" sz="1000" b="0">
                      <a:solidFill>
                        <a:srgbClr val="000000"/>
                      </a:solidFill>
                    </a:rPr>
                    <a:t>U-235</a:t>
                  </a:r>
                  <a:endParaRPr lang="en-US" sz="1400" b="0">
                    <a:latin typeface="Times New Roman" pitchFamily="18" charset="0"/>
                  </a:endParaRPr>
                </a:p>
              </p:txBody>
            </p:sp>
            <p:sp>
              <p:nvSpPr>
                <p:cNvPr id="660" name="Rectangle 437">
                  <a:extLst>
                    <a:ext uri="{FF2B5EF4-FFF2-40B4-BE49-F238E27FC236}">
                      <a16:creationId xmlns:a16="http://schemas.microsoft.com/office/drawing/2014/main" id="{97BA66D8-2045-B14D-E92A-F21EE2E8D9D2}"/>
                    </a:ext>
                  </a:extLst>
                </p:cNvPr>
                <p:cNvSpPr>
                  <a:spLocks noChangeArrowheads="1"/>
                </p:cNvSpPr>
                <p:nvPr/>
              </p:nvSpPr>
              <p:spPr bwMode="auto">
                <a:xfrm>
                  <a:off x="5073" y="2126"/>
                  <a:ext cx="217" cy="96"/>
                </a:xfrm>
                <a:prstGeom prst="rect">
                  <a:avLst/>
                </a:prstGeom>
                <a:noFill/>
                <a:ln w="9525">
                  <a:noFill/>
                  <a:miter lim="800000"/>
                  <a:headEnd/>
                  <a:tailEnd/>
                </a:ln>
              </p:spPr>
              <p:txBody>
                <a:bodyPr wrap="none" lIns="0" tIns="0" rIns="0" bIns="0">
                  <a:spAutoFit/>
                </a:bodyPr>
                <a:lstStyle/>
                <a:p>
                  <a:r>
                    <a:rPr lang="en-US" sz="1000" b="0">
                      <a:solidFill>
                        <a:srgbClr val="000000"/>
                      </a:solidFill>
                    </a:rPr>
                    <a:t>U-235</a:t>
                  </a:r>
                  <a:endParaRPr lang="en-US" sz="1400" b="0">
                    <a:latin typeface="Times New Roman" pitchFamily="18" charset="0"/>
                  </a:endParaRPr>
                </a:p>
              </p:txBody>
            </p:sp>
          </p:grpSp>
        </p:grpSp>
        <p:sp>
          <p:nvSpPr>
            <p:cNvPr id="661" name="Text Box 443">
              <a:extLst>
                <a:ext uri="{FF2B5EF4-FFF2-40B4-BE49-F238E27FC236}">
                  <a16:creationId xmlns:a16="http://schemas.microsoft.com/office/drawing/2014/main" id="{DB924D9F-F2E9-9C9D-3D1F-F64014BCDDAF}"/>
                </a:ext>
              </a:extLst>
            </p:cNvPr>
            <p:cNvSpPr txBox="1">
              <a:spLocks noChangeArrowheads="1"/>
            </p:cNvSpPr>
            <p:nvPr/>
          </p:nvSpPr>
          <p:spPr bwMode="auto">
            <a:xfrm>
              <a:off x="6594968" y="3066451"/>
              <a:ext cx="4158597" cy="577081"/>
            </a:xfrm>
            <a:prstGeom prst="rect">
              <a:avLst/>
            </a:prstGeom>
            <a:noFill/>
            <a:ln w="9525">
              <a:noFill/>
              <a:miter lim="800000"/>
              <a:headEnd/>
              <a:tailEnd/>
            </a:ln>
          </p:spPr>
          <p:txBody>
            <a:bodyPr wrap="square">
              <a:spAutoFit/>
            </a:bodyPr>
            <a:lstStyle/>
            <a:p>
              <a:pPr>
                <a:spcBef>
                  <a:spcPct val="25000"/>
                </a:spcBef>
              </a:pPr>
              <a:r>
                <a:rPr lang="en-US" altLang="en-US" sz="1400" b="0" i="1" dirty="0"/>
                <a:t>Heat Energy = 0.851 </a:t>
              </a:r>
              <a:r>
                <a:rPr lang="en-US" altLang="en-US" sz="1400" b="0" i="1" dirty="0" err="1"/>
                <a:t>MeV</a:t>
              </a:r>
              <a:r>
                <a:rPr lang="en-US" altLang="en-US" sz="1400" b="0" i="1" dirty="0"/>
                <a:t>/nucleon</a:t>
              </a:r>
            </a:p>
            <a:p>
              <a:pPr>
                <a:spcBef>
                  <a:spcPct val="25000"/>
                </a:spcBef>
              </a:pPr>
              <a:r>
                <a:rPr lang="en-US" altLang="en-US" sz="1400" b="0" i="1" dirty="0"/>
                <a:t>Controllable reaction rate (variable power levels</a:t>
              </a:r>
              <a:r>
                <a:rPr lang="en-US" altLang="en-US" sz="1200" b="0" i="1" dirty="0"/>
                <a:t>)</a:t>
              </a:r>
            </a:p>
          </p:txBody>
        </p:sp>
        <p:sp>
          <p:nvSpPr>
            <p:cNvPr id="662" name="Rectangle 444">
              <a:extLst>
                <a:ext uri="{FF2B5EF4-FFF2-40B4-BE49-F238E27FC236}">
                  <a16:creationId xmlns:a16="http://schemas.microsoft.com/office/drawing/2014/main" id="{950BA6B5-2EDD-A20D-58BA-57656B7E54B2}"/>
                </a:ext>
              </a:extLst>
            </p:cNvPr>
            <p:cNvSpPr>
              <a:spLocks noChangeArrowheads="1"/>
            </p:cNvSpPr>
            <p:nvPr/>
          </p:nvSpPr>
          <p:spPr bwMode="auto">
            <a:xfrm>
              <a:off x="6444622" y="3685193"/>
              <a:ext cx="4238625" cy="3333750"/>
            </a:xfrm>
            <a:prstGeom prst="rect">
              <a:avLst/>
            </a:prstGeom>
            <a:noFill/>
            <a:ln w="9525">
              <a:noFill/>
              <a:miter lim="800000"/>
              <a:headEnd/>
              <a:tailEnd/>
            </a:ln>
          </p:spPr>
          <p:txBody>
            <a:bodyPr/>
            <a:lstStyle/>
            <a:p>
              <a:pPr marL="230188" indent="-230188">
                <a:spcBef>
                  <a:spcPct val="5000"/>
                </a:spcBef>
                <a:spcAft>
                  <a:spcPct val="5000"/>
                </a:spcAft>
                <a:buClr>
                  <a:srgbClr val="FF0000"/>
                </a:buClr>
              </a:pPr>
              <a:r>
                <a:rPr lang="en-US" sz="1400" dirty="0"/>
                <a:t>Used terrestrially for over 80 years</a:t>
              </a:r>
            </a:p>
            <a:p>
              <a:pPr marL="512763" lvl="1" indent="-168275">
                <a:spcBef>
                  <a:spcPct val="5000"/>
                </a:spcBef>
                <a:spcAft>
                  <a:spcPct val="5000"/>
                </a:spcAft>
                <a:buClr>
                  <a:schemeClr val="bg1"/>
                </a:buClr>
              </a:pPr>
              <a:r>
                <a:rPr lang="en-US" sz="1200" b="0" dirty="0" err="1"/>
                <a:t>Fissioning</a:t>
              </a:r>
              <a:r>
                <a:rPr lang="en-US" sz="1200" b="0" dirty="0"/>
                <a:t> 1 kg of uranium yields as much energy as burning 2,700,000 kg of coal (&gt;20 GW-</a:t>
              </a:r>
              <a:r>
                <a:rPr lang="en-US" sz="1200" b="0" dirty="0" err="1"/>
                <a:t>hr</a:t>
              </a:r>
              <a:r>
                <a:rPr lang="en-US" sz="1200" b="0" dirty="0"/>
                <a:t>)</a:t>
              </a:r>
            </a:p>
            <a:p>
              <a:pPr marL="230188" indent="-230188">
                <a:spcBef>
                  <a:spcPct val="5000"/>
                </a:spcBef>
                <a:spcAft>
                  <a:spcPct val="5000"/>
                </a:spcAft>
                <a:buClr>
                  <a:srgbClr val="FF0000"/>
                </a:buClr>
              </a:pPr>
              <a:r>
                <a:rPr lang="en-US" sz="1400" dirty="0"/>
                <a:t>One US space reactor (SNAP-10A) flown (1965)</a:t>
              </a:r>
            </a:p>
            <a:p>
              <a:pPr marL="512763" lvl="1" indent="-168275">
                <a:spcBef>
                  <a:spcPct val="5000"/>
                </a:spcBef>
                <a:spcAft>
                  <a:spcPct val="5000"/>
                </a:spcAft>
                <a:buClr>
                  <a:schemeClr val="bg1"/>
                </a:buClr>
              </a:pPr>
              <a:r>
                <a:rPr lang="en-US" sz="1200" b="0" dirty="0"/>
                <a:t>Former U.S.S.R. flew 33 space reactors</a:t>
              </a:r>
            </a:p>
            <a:p>
              <a:pPr marL="230188" indent="-230188">
                <a:spcBef>
                  <a:spcPct val="5000"/>
                </a:spcBef>
                <a:spcAft>
                  <a:spcPct val="5000"/>
                </a:spcAft>
                <a:buClr>
                  <a:srgbClr val="FF0000"/>
                </a:buClr>
              </a:pPr>
              <a:r>
                <a:rPr lang="en-US" sz="1400" dirty="0"/>
                <a:t>Heat produced from neutron-induced splitting of a nucleus (e.g. U-235)</a:t>
              </a:r>
            </a:p>
            <a:p>
              <a:pPr marL="512763" lvl="1" indent="-168275">
                <a:spcBef>
                  <a:spcPct val="5000"/>
                </a:spcBef>
                <a:spcAft>
                  <a:spcPct val="5000"/>
                </a:spcAft>
                <a:buClr>
                  <a:schemeClr val="bg1"/>
                </a:buClr>
              </a:pPr>
              <a:r>
                <a:rPr lang="en-US" sz="1200" b="0" dirty="0"/>
                <a:t>At steady-state, 1 of the 2 to 3 neutrons released in the reaction causes a subsequent fission in a “chain reaction” process</a:t>
              </a:r>
            </a:p>
            <a:p>
              <a:pPr marL="230188" indent="-230188">
                <a:spcBef>
                  <a:spcPct val="5000"/>
                </a:spcBef>
                <a:spcAft>
                  <a:spcPct val="5000"/>
                </a:spcAft>
                <a:buClr>
                  <a:srgbClr val="FF0000"/>
                </a:buClr>
              </a:pPr>
              <a:r>
                <a:rPr lang="en-US" sz="1400" dirty="0"/>
                <a:t>Heat converted to electricity, or used directly to heat a propellant</a:t>
              </a:r>
            </a:p>
          </p:txBody>
        </p:sp>
        <p:sp>
          <p:nvSpPr>
            <p:cNvPr id="663" name="TextBox 662">
              <a:extLst>
                <a:ext uri="{FF2B5EF4-FFF2-40B4-BE49-F238E27FC236}">
                  <a16:creationId xmlns:a16="http://schemas.microsoft.com/office/drawing/2014/main" id="{A01B5FB8-0C49-459D-A3A1-84F60F30B9BA}"/>
                </a:ext>
              </a:extLst>
            </p:cNvPr>
            <p:cNvSpPr txBox="1"/>
            <p:nvPr/>
          </p:nvSpPr>
          <p:spPr>
            <a:xfrm>
              <a:off x="1547435" y="646615"/>
              <a:ext cx="1984839" cy="461665"/>
            </a:xfrm>
            <a:prstGeom prst="rect">
              <a:avLst/>
            </a:prstGeom>
            <a:noFill/>
          </p:spPr>
          <p:txBody>
            <a:bodyPr wrap="none" rtlCol="0">
              <a:spAutoFit/>
            </a:bodyPr>
            <a:lstStyle/>
            <a:p>
              <a:r>
                <a:rPr lang="en-US" dirty="0"/>
                <a:t>Radioisotope</a:t>
              </a:r>
            </a:p>
          </p:txBody>
        </p:sp>
        <p:sp>
          <p:nvSpPr>
            <p:cNvPr id="664" name="Rectangle 663">
              <a:extLst>
                <a:ext uri="{FF2B5EF4-FFF2-40B4-BE49-F238E27FC236}">
                  <a16:creationId xmlns:a16="http://schemas.microsoft.com/office/drawing/2014/main" id="{36817305-4835-B128-CA0B-92721CBD342D}"/>
                </a:ext>
              </a:extLst>
            </p:cNvPr>
            <p:cNvSpPr/>
            <p:nvPr/>
          </p:nvSpPr>
          <p:spPr>
            <a:xfrm>
              <a:off x="6841501" y="538932"/>
              <a:ext cx="1160895" cy="461665"/>
            </a:xfrm>
            <a:prstGeom prst="rect">
              <a:avLst/>
            </a:prstGeom>
          </p:spPr>
          <p:txBody>
            <a:bodyPr wrap="none">
              <a:spAutoFit/>
            </a:bodyPr>
            <a:lstStyle/>
            <a:p>
              <a:r>
                <a:rPr lang="en-US" dirty="0"/>
                <a:t>Fission</a:t>
              </a:r>
            </a:p>
          </p:txBody>
        </p:sp>
      </p:grpSp>
      <p:cxnSp>
        <p:nvCxnSpPr>
          <p:cNvPr id="8" name="Straight Connector 7">
            <a:extLst>
              <a:ext uri="{FF2B5EF4-FFF2-40B4-BE49-F238E27FC236}">
                <a16:creationId xmlns:a16="http://schemas.microsoft.com/office/drawing/2014/main" id="{60C58E59-4C0E-9598-FB7E-BDA822417C91}"/>
              </a:ext>
            </a:extLst>
          </p:cNvPr>
          <p:cNvCxnSpPr>
            <a:cxnSpLocks/>
          </p:cNvCxnSpPr>
          <p:nvPr/>
        </p:nvCxnSpPr>
        <p:spPr>
          <a:xfrm flipH="1">
            <a:off x="5953454" y="1722825"/>
            <a:ext cx="12436" cy="513395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33DF6AE0-DF1C-B5E1-BBCB-7D8637E40ED6}"/>
              </a:ext>
            </a:extLst>
          </p:cNvPr>
          <p:cNvSpPr>
            <a:spLocks noGrp="1"/>
          </p:cNvSpPr>
          <p:nvPr>
            <p:ph type="title"/>
          </p:nvPr>
        </p:nvSpPr>
        <p:spPr>
          <a:xfrm>
            <a:off x="-7378" y="-185095"/>
            <a:ext cx="10515600" cy="1325563"/>
          </a:xfrm>
        </p:spPr>
        <p:txBody>
          <a:bodyPr/>
          <a:lstStyle/>
          <a:p>
            <a:pPr algn="ctr"/>
            <a:r>
              <a:rPr lang="en-US" dirty="0"/>
              <a:t>Difference between RTGs and NTP</a:t>
            </a:r>
          </a:p>
        </p:txBody>
      </p:sp>
    </p:spTree>
    <p:extLst>
      <p:ext uri="{BB962C8B-B14F-4D97-AF65-F5344CB8AC3E}">
        <p14:creationId xmlns:p14="http://schemas.microsoft.com/office/powerpoint/2010/main" val="3652836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359092C-F67A-7F19-BD9B-64A5CA1083C8}"/>
              </a:ext>
            </a:extLst>
          </p:cNvPr>
          <p:cNvSpPr>
            <a:spLocks noGrp="1"/>
          </p:cNvSpPr>
          <p:nvPr>
            <p:ph type="title"/>
          </p:nvPr>
        </p:nvSpPr>
        <p:spPr>
          <a:xfrm>
            <a:off x="838200" y="1195697"/>
            <a:ext cx="3200400" cy="4238118"/>
          </a:xfrm>
        </p:spPr>
        <p:txBody>
          <a:bodyPr>
            <a:normAutofit/>
          </a:bodyPr>
          <a:lstStyle/>
          <a:p>
            <a:r>
              <a:rPr lang="en-US" dirty="0">
                <a:solidFill>
                  <a:schemeClr val="bg1"/>
                </a:solidFill>
              </a:rPr>
              <a:t>Benefits of NTP</a:t>
            </a: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10C70F44-7541-ED2C-1DB8-3222D5AC4CD0}"/>
              </a:ext>
            </a:extLst>
          </p:cNvPr>
          <p:cNvGraphicFramePr>
            <a:graphicFrameLocks noGrp="1"/>
          </p:cNvGraphicFramePr>
          <p:nvPr>
            <p:ph idx="1"/>
            <p:extLst>
              <p:ext uri="{D42A27DB-BD31-4B8C-83A1-F6EECF244321}">
                <p14:modId xmlns:p14="http://schemas.microsoft.com/office/powerpoint/2010/main" val="3883548698"/>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2089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110F0AF6-AB38-D26A-23B3-FE77A3C9600E}"/>
              </a:ext>
            </a:extLst>
          </p:cNvPr>
          <p:cNvPicPr>
            <a:picLocks noGrp="1" noChangeAspect="1"/>
          </p:cNvPicPr>
          <p:nvPr>
            <p:ph idx="1"/>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1033364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B1EA-2CC6-BC2A-5E70-CBE133B8AAE9}"/>
              </a:ext>
            </a:extLst>
          </p:cNvPr>
          <p:cNvSpPr>
            <a:spLocks noGrp="1"/>
          </p:cNvSpPr>
          <p:nvPr>
            <p:ph type="title"/>
          </p:nvPr>
        </p:nvSpPr>
        <p:spPr>
          <a:xfrm>
            <a:off x="137749" y="265"/>
            <a:ext cx="10515600" cy="761624"/>
          </a:xfrm>
        </p:spPr>
        <p:txBody>
          <a:bodyPr/>
          <a:lstStyle/>
          <a:p>
            <a:pPr algn="ctr"/>
            <a:r>
              <a:rPr lang="en-US" dirty="0"/>
              <a:t>Heritage Programs and Testing</a:t>
            </a:r>
          </a:p>
        </p:txBody>
      </p:sp>
      <p:sp>
        <p:nvSpPr>
          <p:cNvPr id="7" name="Content Placeholder 6">
            <a:extLst>
              <a:ext uri="{FF2B5EF4-FFF2-40B4-BE49-F238E27FC236}">
                <a16:creationId xmlns:a16="http://schemas.microsoft.com/office/drawing/2014/main" id="{14BE1CE9-2CDB-DC22-0B4D-39D5515070AE}"/>
              </a:ext>
            </a:extLst>
          </p:cNvPr>
          <p:cNvSpPr>
            <a:spLocks noGrp="1"/>
          </p:cNvSpPr>
          <p:nvPr>
            <p:ph idx="1"/>
          </p:nvPr>
        </p:nvSpPr>
        <p:spPr>
          <a:xfrm>
            <a:off x="838200" y="1018329"/>
            <a:ext cx="10515600" cy="4351338"/>
          </a:xfrm>
        </p:spPr>
        <p:txBody>
          <a:bodyPr/>
          <a:lstStyle/>
          <a:p>
            <a:r>
              <a:rPr lang="en-US" dirty="0"/>
              <a:t>High Enriched Uranium (HEU) Fuels</a:t>
            </a:r>
          </a:p>
          <a:p>
            <a:r>
              <a:rPr lang="en-US" dirty="0"/>
              <a:t>Nuclear Engine for Rocket Vehicle Application (NERVA)</a:t>
            </a:r>
          </a:p>
          <a:p>
            <a:pPr lvl="1"/>
            <a:r>
              <a:rPr lang="en-US" dirty="0"/>
              <a:t>Total of 23 Reactor Test</a:t>
            </a:r>
          </a:p>
          <a:p>
            <a:r>
              <a:rPr lang="en-US" dirty="0"/>
              <a:t>Nuclear Furnace (NF-1)</a:t>
            </a:r>
          </a:p>
          <a:p>
            <a:r>
              <a:rPr lang="en-US" dirty="0"/>
              <a:t>Reactor in Flight (RIF)</a:t>
            </a:r>
          </a:p>
        </p:txBody>
      </p:sp>
      <p:pic>
        <p:nvPicPr>
          <p:cNvPr id="10" name="Picture 9">
            <a:extLst>
              <a:ext uri="{FF2B5EF4-FFF2-40B4-BE49-F238E27FC236}">
                <a16:creationId xmlns:a16="http://schemas.microsoft.com/office/drawing/2014/main" id="{00DA305F-0090-7638-F867-B4CA1F5353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 b="2387"/>
          <a:stretch/>
        </p:blipFill>
        <p:spPr>
          <a:xfrm>
            <a:off x="502957" y="3342725"/>
            <a:ext cx="2982111" cy="3190261"/>
          </a:xfrm>
          <a:prstGeom prst="rect">
            <a:avLst/>
          </a:prstGeom>
        </p:spPr>
      </p:pic>
      <p:pic>
        <p:nvPicPr>
          <p:cNvPr id="11" name="Picture 10">
            <a:extLst>
              <a:ext uri="{FF2B5EF4-FFF2-40B4-BE49-F238E27FC236}">
                <a16:creationId xmlns:a16="http://schemas.microsoft.com/office/drawing/2014/main" id="{61C640F8-F4AB-A99E-CD59-755449CF883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9281"/>
          <a:stretch/>
        </p:blipFill>
        <p:spPr>
          <a:xfrm>
            <a:off x="9392791" y="3896186"/>
            <a:ext cx="2590627" cy="2517976"/>
          </a:xfrm>
          <a:prstGeom prst="rect">
            <a:avLst/>
          </a:prstGeom>
        </p:spPr>
      </p:pic>
      <p:pic>
        <p:nvPicPr>
          <p:cNvPr id="12" name="Picture 11">
            <a:extLst>
              <a:ext uri="{FF2B5EF4-FFF2-40B4-BE49-F238E27FC236}">
                <a16:creationId xmlns:a16="http://schemas.microsoft.com/office/drawing/2014/main" id="{7B3205B8-D310-C218-20B6-809AF0CD00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91997" y="3382178"/>
            <a:ext cx="4808006" cy="2929722"/>
          </a:xfrm>
          <a:prstGeom prst="rect">
            <a:avLst/>
          </a:prstGeom>
        </p:spPr>
      </p:pic>
      <p:sp>
        <p:nvSpPr>
          <p:cNvPr id="13" name="Content Placeholder 2">
            <a:extLst>
              <a:ext uri="{FF2B5EF4-FFF2-40B4-BE49-F238E27FC236}">
                <a16:creationId xmlns:a16="http://schemas.microsoft.com/office/drawing/2014/main" id="{5C9BEC71-7629-A4B1-0AA4-F1848C68E613}"/>
              </a:ext>
            </a:extLst>
          </p:cNvPr>
          <p:cNvSpPr txBox="1">
            <a:spLocks/>
          </p:cNvSpPr>
          <p:nvPr/>
        </p:nvSpPr>
        <p:spPr>
          <a:xfrm>
            <a:off x="946241" y="6494097"/>
            <a:ext cx="1801249" cy="34705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b="1" dirty="0"/>
              <a:t>Nuclear Furnace NF-1</a:t>
            </a:r>
          </a:p>
        </p:txBody>
      </p:sp>
      <p:pic>
        <p:nvPicPr>
          <p:cNvPr id="14" name="Picture 13">
            <a:extLst>
              <a:ext uri="{FF2B5EF4-FFF2-40B4-BE49-F238E27FC236}">
                <a16:creationId xmlns:a16="http://schemas.microsoft.com/office/drawing/2014/main" id="{55D00F06-9C56-49CD-6F23-D7ADAC40CC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58036" y="1027906"/>
            <a:ext cx="2590627" cy="2611840"/>
          </a:xfrm>
          <a:prstGeom prst="rect">
            <a:avLst/>
          </a:prstGeom>
        </p:spPr>
      </p:pic>
      <p:sp>
        <p:nvSpPr>
          <p:cNvPr id="15" name="Content Placeholder 2">
            <a:extLst>
              <a:ext uri="{FF2B5EF4-FFF2-40B4-BE49-F238E27FC236}">
                <a16:creationId xmlns:a16="http://schemas.microsoft.com/office/drawing/2014/main" id="{F6CC071D-9801-FEF4-4C2D-AA3C14E27BD5}"/>
              </a:ext>
            </a:extLst>
          </p:cNvPr>
          <p:cNvSpPr txBox="1">
            <a:spLocks/>
          </p:cNvSpPr>
          <p:nvPr/>
        </p:nvSpPr>
        <p:spPr>
          <a:xfrm>
            <a:off x="10257780" y="6438056"/>
            <a:ext cx="1096020" cy="34705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b="1" dirty="0"/>
              <a:t>Phoebus-2A</a:t>
            </a:r>
          </a:p>
        </p:txBody>
      </p:sp>
      <p:sp>
        <p:nvSpPr>
          <p:cNvPr id="16" name="Content Placeholder 2">
            <a:extLst>
              <a:ext uri="{FF2B5EF4-FFF2-40B4-BE49-F238E27FC236}">
                <a16:creationId xmlns:a16="http://schemas.microsoft.com/office/drawing/2014/main" id="{F7A62AC6-5462-1C7D-9E38-9C83A9138CF0}"/>
              </a:ext>
            </a:extLst>
          </p:cNvPr>
          <p:cNvSpPr txBox="1">
            <a:spLocks/>
          </p:cNvSpPr>
          <p:nvPr/>
        </p:nvSpPr>
        <p:spPr>
          <a:xfrm>
            <a:off x="5171320" y="6393601"/>
            <a:ext cx="2500464" cy="34705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200" b="1" dirty="0"/>
              <a:t>Rover/NERVA Test Reactors</a:t>
            </a:r>
          </a:p>
        </p:txBody>
      </p:sp>
    </p:spTree>
    <p:extLst>
      <p:ext uri="{BB962C8B-B14F-4D97-AF65-F5344CB8AC3E}">
        <p14:creationId xmlns:p14="http://schemas.microsoft.com/office/powerpoint/2010/main" val="2073359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2A1E29-CD39-5602-29A3-5AAD7D15CC15}"/>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Materials Challenges</a:t>
            </a:r>
          </a:p>
        </p:txBody>
      </p:sp>
      <p:graphicFrame>
        <p:nvGraphicFramePr>
          <p:cNvPr id="12" name="Content Placeholder 2">
            <a:extLst>
              <a:ext uri="{FF2B5EF4-FFF2-40B4-BE49-F238E27FC236}">
                <a16:creationId xmlns:a16="http://schemas.microsoft.com/office/drawing/2014/main" id="{D9B2EC67-AC81-8A50-AB7C-26C410D14B65}"/>
              </a:ext>
            </a:extLst>
          </p:cNvPr>
          <p:cNvGraphicFramePr>
            <a:graphicFrameLocks noGrp="1"/>
          </p:cNvGraphicFramePr>
          <p:nvPr>
            <p:ph idx="1"/>
            <p:extLst>
              <p:ext uri="{D42A27DB-BD31-4B8C-83A1-F6EECF244321}">
                <p14:modId xmlns:p14="http://schemas.microsoft.com/office/powerpoint/2010/main" val="34869456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8573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2A1E29-CD39-5602-29A3-5AAD7D15CC15}"/>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Materials Challenges</a:t>
            </a:r>
          </a:p>
        </p:txBody>
      </p:sp>
      <p:graphicFrame>
        <p:nvGraphicFramePr>
          <p:cNvPr id="12" name="Content Placeholder 2">
            <a:extLst>
              <a:ext uri="{FF2B5EF4-FFF2-40B4-BE49-F238E27FC236}">
                <a16:creationId xmlns:a16="http://schemas.microsoft.com/office/drawing/2014/main" id="{D9B2EC67-AC81-8A50-AB7C-26C410D14B65}"/>
              </a:ext>
            </a:extLst>
          </p:cNvPr>
          <p:cNvGraphicFramePr>
            <a:graphicFrameLocks noGrp="1"/>
          </p:cNvGraphicFramePr>
          <p:nvPr>
            <p:ph idx="1"/>
            <p:extLst>
              <p:ext uri="{D42A27DB-BD31-4B8C-83A1-F6EECF244321}">
                <p14:modId xmlns:p14="http://schemas.microsoft.com/office/powerpoint/2010/main" val="3723753083"/>
              </p:ext>
            </p:extLst>
          </p:nvPr>
        </p:nvGraphicFramePr>
        <p:xfrm>
          <a:off x="4316512" y="2120329"/>
          <a:ext cx="3558976"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4962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8344-E0C7-A5A1-037A-498DFED5FE3D}"/>
              </a:ext>
            </a:extLst>
          </p:cNvPr>
          <p:cNvSpPr>
            <a:spLocks noGrp="1"/>
          </p:cNvSpPr>
          <p:nvPr>
            <p:ph type="title"/>
          </p:nvPr>
        </p:nvSpPr>
        <p:spPr/>
        <p:txBody>
          <a:bodyPr/>
          <a:lstStyle/>
          <a:p>
            <a:r>
              <a:rPr lang="en-US" dirty="0"/>
              <a:t>Heritage Fuel Element Design</a:t>
            </a:r>
          </a:p>
        </p:txBody>
      </p:sp>
      <p:sp>
        <p:nvSpPr>
          <p:cNvPr id="3" name="Content Placeholder 2">
            <a:extLst>
              <a:ext uri="{FF2B5EF4-FFF2-40B4-BE49-F238E27FC236}">
                <a16:creationId xmlns:a16="http://schemas.microsoft.com/office/drawing/2014/main" id="{F04378AB-E4E4-BF36-0121-E6CA52184160}"/>
              </a:ext>
            </a:extLst>
          </p:cNvPr>
          <p:cNvSpPr>
            <a:spLocks noGrp="1"/>
          </p:cNvSpPr>
          <p:nvPr>
            <p:ph idx="1"/>
          </p:nvPr>
        </p:nvSpPr>
        <p:spPr>
          <a:xfrm>
            <a:off x="838200" y="1825625"/>
            <a:ext cx="9864634" cy="4351338"/>
          </a:xfrm>
        </p:spPr>
        <p:txBody>
          <a:bodyPr/>
          <a:lstStyle/>
          <a:p>
            <a:r>
              <a:rPr lang="en-US" dirty="0"/>
              <a:t>A variety of fuel materials and designs have and are being considered</a:t>
            </a:r>
          </a:p>
          <a:p>
            <a:r>
              <a:rPr lang="en-US" dirty="0"/>
              <a:t>Uranium Enriched Levels</a:t>
            </a:r>
          </a:p>
          <a:p>
            <a:r>
              <a:rPr lang="en-US" dirty="0"/>
              <a:t>Carbides</a:t>
            </a:r>
          </a:p>
          <a:p>
            <a:pPr lvl="1"/>
            <a:r>
              <a:rPr lang="en-US" dirty="0" err="1"/>
              <a:t>Bicarbides</a:t>
            </a:r>
            <a:endParaRPr lang="en-US" dirty="0"/>
          </a:p>
          <a:p>
            <a:pPr lvl="1"/>
            <a:r>
              <a:rPr lang="en-US" dirty="0" err="1"/>
              <a:t>Tricarbides</a:t>
            </a:r>
            <a:endParaRPr lang="en-US" dirty="0"/>
          </a:p>
          <a:p>
            <a:r>
              <a:rPr lang="en-US" dirty="0"/>
              <a:t>CERMETs</a:t>
            </a:r>
          </a:p>
          <a:p>
            <a:pPr lvl="1"/>
            <a:r>
              <a:rPr lang="en-US" sz="2400" dirty="0"/>
              <a:t>UN-Mo/W</a:t>
            </a:r>
            <a:endParaRPr lang="en-US" dirty="0"/>
          </a:p>
        </p:txBody>
      </p:sp>
      <p:pic>
        <p:nvPicPr>
          <p:cNvPr id="4" name="Picture 3">
            <a:extLst>
              <a:ext uri="{FF2B5EF4-FFF2-40B4-BE49-F238E27FC236}">
                <a16:creationId xmlns:a16="http://schemas.microsoft.com/office/drawing/2014/main" id="{C9F26549-EA24-1EF6-A823-616732668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7546" y="2890776"/>
            <a:ext cx="4368442" cy="3679820"/>
          </a:xfrm>
          <a:prstGeom prst="rect">
            <a:avLst/>
          </a:prstGeom>
        </p:spPr>
      </p:pic>
      <p:pic>
        <p:nvPicPr>
          <p:cNvPr id="5" name="Picture 4" descr="Picture for Staif">
            <a:extLst>
              <a:ext uri="{FF2B5EF4-FFF2-40B4-BE49-F238E27FC236}">
                <a16:creationId xmlns:a16="http://schemas.microsoft.com/office/drawing/2014/main" id="{3699796E-C0C5-09B4-222B-8504CB86BA80}"/>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a:xfrm>
            <a:off x="9934269" y="1061976"/>
            <a:ext cx="2257731" cy="182880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3910172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8344-E0C7-A5A1-037A-498DFED5FE3D}"/>
              </a:ext>
            </a:extLst>
          </p:cNvPr>
          <p:cNvSpPr>
            <a:spLocks noGrp="1"/>
          </p:cNvSpPr>
          <p:nvPr>
            <p:ph type="title"/>
          </p:nvPr>
        </p:nvSpPr>
        <p:spPr>
          <a:xfrm>
            <a:off x="838200" y="110537"/>
            <a:ext cx="10515600" cy="906343"/>
          </a:xfrm>
        </p:spPr>
        <p:txBody>
          <a:bodyPr/>
          <a:lstStyle/>
          <a:p>
            <a:r>
              <a:rPr lang="en-US" dirty="0"/>
              <a:t>Hot Isostatic Pressing</a:t>
            </a:r>
          </a:p>
        </p:txBody>
      </p:sp>
      <p:pic>
        <p:nvPicPr>
          <p:cNvPr id="4" name="Content Placeholder 4" descr="split hex.JPG">
            <a:extLst>
              <a:ext uri="{FF2B5EF4-FFF2-40B4-BE49-F238E27FC236}">
                <a16:creationId xmlns:a16="http://schemas.microsoft.com/office/drawing/2014/main" id="{D0AA61B8-B884-B6F8-77A7-FDF8715FC6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71426" y="3733800"/>
            <a:ext cx="1511300" cy="1092200"/>
          </a:xfrm>
          <a:prstGeom prst="rect">
            <a:avLst/>
          </a:prstGeom>
        </p:spPr>
      </p:pic>
      <p:sp>
        <p:nvSpPr>
          <p:cNvPr id="5" name="TextBox 4">
            <a:extLst>
              <a:ext uri="{FF2B5EF4-FFF2-40B4-BE49-F238E27FC236}">
                <a16:creationId xmlns:a16="http://schemas.microsoft.com/office/drawing/2014/main" id="{91AF585F-F991-453B-5412-399AC266BAB5}"/>
              </a:ext>
            </a:extLst>
          </p:cNvPr>
          <p:cNvSpPr txBox="1"/>
          <p:nvPr/>
        </p:nvSpPr>
        <p:spPr>
          <a:xfrm>
            <a:off x="4498719" y="3431977"/>
            <a:ext cx="2360153" cy="307777"/>
          </a:xfrm>
          <a:prstGeom prst="rect">
            <a:avLst/>
          </a:prstGeom>
          <a:noFill/>
        </p:spPr>
        <p:txBody>
          <a:bodyPr wrap="square" rtlCol="0">
            <a:spAutoFit/>
          </a:bodyPr>
          <a:lstStyle/>
          <a:p>
            <a:pPr algn="ctr"/>
            <a:r>
              <a:rPr lang="en-US" sz="1400" b="0" i="0" dirty="0"/>
              <a:t>Final closeout weld </a:t>
            </a:r>
          </a:p>
        </p:txBody>
      </p:sp>
      <p:pic>
        <p:nvPicPr>
          <p:cNvPr id="6" name="Picture 2" descr="\\mapem30\EM30PROC\NTP\Pictures\Hexagonal Demo\IMG_2238.JPG">
            <a:extLst>
              <a:ext uri="{FF2B5EF4-FFF2-40B4-BE49-F238E27FC236}">
                <a16:creationId xmlns:a16="http://schemas.microsoft.com/office/drawing/2014/main" id="{97766A1C-3DE5-1BC8-BAE6-BFD49629FFA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4919" y="1143000"/>
            <a:ext cx="2295331" cy="2286000"/>
          </a:xfrm>
          <a:prstGeom prst="rect">
            <a:avLst/>
          </a:prstGeom>
          <a:noFill/>
        </p:spPr>
      </p:pic>
      <p:pic>
        <p:nvPicPr>
          <p:cNvPr id="7" name="Picture 3" descr="\\mapem30\EM30PROC\NTP\Pictures\Hexagonal Demo\IMG_2242.JPG">
            <a:extLst>
              <a:ext uri="{FF2B5EF4-FFF2-40B4-BE49-F238E27FC236}">
                <a16:creationId xmlns:a16="http://schemas.microsoft.com/office/drawing/2014/main" id="{460C92AF-F905-5286-1F76-8015EAE09E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31516" y="1063726"/>
            <a:ext cx="1543513" cy="1527074"/>
          </a:xfrm>
          <a:prstGeom prst="rect">
            <a:avLst/>
          </a:prstGeom>
          <a:noFill/>
        </p:spPr>
      </p:pic>
      <p:pic>
        <p:nvPicPr>
          <p:cNvPr id="8" name="Picture 7" descr="\\mapem30\EM30PROC\NTP\Pictures\Hexagonal Demo\IMG_2227.JPG">
            <a:extLst>
              <a:ext uri="{FF2B5EF4-FFF2-40B4-BE49-F238E27FC236}">
                <a16:creationId xmlns:a16="http://schemas.microsoft.com/office/drawing/2014/main" id="{92802FBD-585D-9FDE-9A71-8ED98CA1747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27319" y="4418831"/>
            <a:ext cx="1905000" cy="2061146"/>
          </a:xfrm>
          <a:prstGeom prst="rect">
            <a:avLst/>
          </a:prstGeom>
          <a:noFill/>
        </p:spPr>
      </p:pic>
      <p:sp>
        <p:nvSpPr>
          <p:cNvPr id="9" name="TextBox 8">
            <a:extLst>
              <a:ext uri="{FF2B5EF4-FFF2-40B4-BE49-F238E27FC236}">
                <a16:creationId xmlns:a16="http://schemas.microsoft.com/office/drawing/2014/main" id="{554B8CDA-3D0A-CC3B-9887-68FD57E37560}"/>
              </a:ext>
            </a:extLst>
          </p:cNvPr>
          <p:cNvSpPr txBox="1"/>
          <p:nvPr/>
        </p:nvSpPr>
        <p:spPr>
          <a:xfrm>
            <a:off x="4450657" y="6477000"/>
            <a:ext cx="2287600" cy="307777"/>
          </a:xfrm>
          <a:prstGeom prst="rect">
            <a:avLst/>
          </a:prstGeom>
          <a:noFill/>
        </p:spPr>
        <p:txBody>
          <a:bodyPr wrap="square" rtlCol="0">
            <a:spAutoFit/>
          </a:bodyPr>
          <a:lstStyle/>
          <a:p>
            <a:pPr algn="ctr"/>
            <a:r>
              <a:rPr lang="en-US" sz="1400" b="0" i="0" dirty="0"/>
              <a:t>HIP can after  powder fill</a:t>
            </a:r>
          </a:p>
        </p:txBody>
      </p:sp>
      <p:sp>
        <p:nvSpPr>
          <p:cNvPr id="10" name="TextBox 9">
            <a:extLst>
              <a:ext uri="{FF2B5EF4-FFF2-40B4-BE49-F238E27FC236}">
                <a16:creationId xmlns:a16="http://schemas.microsoft.com/office/drawing/2014/main" id="{DE28E977-D14E-E55A-98A1-041B9777C719}"/>
              </a:ext>
            </a:extLst>
          </p:cNvPr>
          <p:cNvSpPr txBox="1"/>
          <p:nvPr/>
        </p:nvSpPr>
        <p:spPr>
          <a:xfrm>
            <a:off x="1445353" y="3234737"/>
            <a:ext cx="3053366" cy="307777"/>
          </a:xfrm>
          <a:prstGeom prst="rect">
            <a:avLst/>
          </a:prstGeom>
          <a:noFill/>
        </p:spPr>
        <p:txBody>
          <a:bodyPr wrap="square" rtlCol="0">
            <a:spAutoFit/>
          </a:bodyPr>
          <a:lstStyle/>
          <a:p>
            <a:pPr algn="ctr"/>
            <a:r>
              <a:rPr lang="en-US" sz="1400" b="0" i="0" dirty="0"/>
              <a:t>Hexagonal HIP can components</a:t>
            </a:r>
          </a:p>
        </p:txBody>
      </p:sp>
      <p:pic>
        <p:nvPicPr>
          <p:cNvPr id="11" name="Picture 3" descr="\\mapem30\EM30PROC\NTP\Pictures\Hexagonal Demo\IMG_2106.JPG">
            <a:extLst>
              <a:ext uri="{FF2B5EF4-FFF2-40B4-BE49-F238E27FC236}">
                <a16:creationId xmlns:a16="http://schemas.microsoft.com/office/drawing/2014/main" id="{EEBB4246-E21F-441D-FA64-B071E6C62CE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632374" y="1219200"/>
            <a:ext cx="2684436" cy="2054676"/>
          </a:xfrm>
          <a:prstGeom prst="rect">
            <a:avLst/>
          </a:prstGeom>
          <a:noFill/>
        </p:spPr>
      </p:pic>
      <p:sp>
        <p:nvSpPr>
          <p:cNvPr id="12" name="TextBox 11">
            <a:extLst>
              <a:ext uri="{FF2B5EF4-FFF2-40B4-BE49-F238E27FC236}">
                <a16:creationId xmlns:a16="http://schemas.microsoft.com/office/drawing/2014/main" id="{EBD7E583-07FF-8A98-F488-D277E7CC3E31}"/>
              </a:ext>
            </a:extLst>
          </p:cNvPr>
          <p:cNvSpPr txBox="1"/>
          <p:nvPr/>
        </p:nvSpPr>
        <p:spPr>
          <a:xfrm>
            <a:off x="8359887" y="3886200"/>
            <a:ext cx="1502570" cy="307777"/>
          </a:xfrm>
          <a:prstGeom prst="rect">
            <a:avLst/>
          </a:prstGeom>
          <a:noFill/>
        </p:spPr>
        <p:txBody>
          <a:bodyPr wrap="square" rtlCol="0">
            <a:spAutoFit/>
          </a:bodyPr>
          <a:lstStyle/>
          <a:p>
            <a:pPr algn="ctr"/>
            <a:r>
              <a:rPr lang="en-US" sz="1400" b="0" i="0" dirty="0"/>
              <a:t>Sealed HIP Can</a:t>
            </a:r>
          </a:p>
        </p:txBody>
      </p:sp>
      <p:pic>
        <p:nvPicPr>
          <p:cNvPr id="13" name="Picture 2" descr="\\mapem30\EM30PROC\NTP\Pictures\Hexagonal Demo\IMG_2252.JPG">
            <a:extLst>
              <a:ext uri="{FF2B5EF4-FFF2-40B4-BE49-F238E27FC236}">
                <a16:creationId xmlns:a16="http://schemas.microsoft.com/office/drawing/2014/main" id="{4934CC06-CB9F-7724-E98A-AF54E4BF5BF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182726" y="1066800"/>
            <a:ext cx="1878593" cy="2819400"/>
          </a:xfrm>
          <a:prstGeom prst="rect">
            <a:avLst/>
          </a:prstGeom>
          <a:noFill/>
        </p:spPr>
      </p:pic>
      <p:pic>
        <p:nvPicPr>
          <p:cNvPr id="14" name="Picture 18" descr="\\mapem30\EM30PROC\NTP\Pictures\Hexagonal Demo\IMG_2270.JPG">
            <a:extLst>
              <a:ext uri="{FF2B5EF4-FFF2-40B4-BE49-F238E27FC236}">
                <a16:creationId xmlns:a16="http://schemas.microsoft.com/office/drawing/2014/main" id="{CA91DD12-C399-E8C1-9A35-0136DD001255}"/>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784719" y="4950023"/>
            <a:ext cx="3394871" cy="1603177"/>
          </a:xfrm>
          <a:prstGeom prst="rect">
            <a:avLst/>
          </a:prstGeom>
          <a:noFill/>
        </p:spPr>
      </p:pic>
      <p:sp>
        <p:nvSpPr>
          <p:cNvPr id="15" name="TextBox 14">
            <a:extLst>
              <a:ext uri="{FF2B5EF4-FFF2-40B4-BE49-F238E27FC236}">
                <a16:creationId xmlns:a16="http://schemas.microsoft.com/office/drawing/2014/main" id="{90CAB53B-3297-2DC9-E2C2-AD66DD85B355}"/>
              </a:ext>
            </a:extLst>
          </p:cNvPr>
          <p:cNvSpPr txBox="1"/>
          <p:nvPr/>
        </p:nvSpPr>
        <p:spPr>
          <a:xfrm>
            <a:off x="6960067" y="6553200"/>
            <a:ext cx="2978590" cy="307777"/>
          </a:xfrm>
          <a:prstGeom prst="rect">
            <a:avLst/>
          </a:prstGeom>
          <a:noFill/>
        </p:spPr>
        <p:txBody>
          <a:bodyPr wrap="square" rtlCol="0">
            <a:spAutoFit/>
          </a:bodyPr>
          <a:lstStyle/>
          <a:p>
            <a:pPr algn="ctr"/>
            <a:r>
              <a:rPr lang="en-US" sz="1400" b="0" i="0" dirty="0"/>
              <a:t>Can assembly after HIP cycle</a:t>
            </a:r>
          </a:p>
        </p:txBody>
      </p:sp>
      <p:sp>
        <p:nvSpPr>
          <p:cNvPr id="16" name="TextBox 15">
            <a:extLst>
              <a:ext uri="{FF2B5EF4-FFF2-40B4-BE49-F238E27FC236}">
                <a16:creationId xmlns:a16="http://schemas.microsoft.com/office/drawing/2014/main" id="{33F4342C-3C1C-508D-462D-8F3EE7BD58AC}"/>
              </a:ext>
            </a:extLst>
          </p:cNvPr>
          <p:cNvSpPr txBox="1"/>
          <p:nvPr/>
        </p:nvSpPr>
        <p:spPr>
          <a:xfrm>
            <a:off x="1508741" y="6556177"/>
            <a:ext cx="2257716" cy="307777"/>
          </a:xfrm>
          <a:prstGeom prst="rect">
            <a:avLst/>
          </a:prstGeom>
          <a:noFill/>
        </p:spPr>
        <p:txBody>
          <a:bodyPr wrap="square" rtlCol="0">
            <a:spAutoFit/>
          </a:bodyPr>
          <a:lstStyle/>
          <a:p>
            <a:pPr algn="ctr"/>
            <a:r>
              <a:rPr lang="en-US" sz="1400" b="0" i="0" dirty="0"/>
              <a:t>Mo Mandrel assembly</a:t>
            </a:r>
          </a:p>
        </p:txBody>
      </p:sp>
      <p:cxnSp>
        <p:nvCxnSpPr>
          <p:cNvPr id="17" name="Straight Arrow Connector 16">
            <a:extLst>
              <a:ext uri="{FF2B5EF4-FFF2-40B4-BE49-F238E27FC236}">
                <a16:creationId xmlns:a16="http://schemas.microsoft.com/office/drawing/2014/main" id="{4BC86F78-3462-1035-0B2E-07745820076C}"/>
              </a:ext>
            </a:extLst>
          </p:cNvPr>
          <p:cNvCxnSpPr/>
          <p:nvPr/>
        </p:nvCxnSpPr>
        <p:spPr bwMode="auto">
          <a:xfrm rot="5400000">
            <a:off x="2090057" y="3965377"/>
            <a:ext cx="457994" cy="794"/>
          </a:xfrm>
          <a:prstGeom prst="straightConnector1">
            <a:avLst/>
          </a:prstGeom>
          <a:solidFill>
            <a:schemeClr val="accent1"/>
          </a:solidFill>
          <a:ln w="19050" cap="flat" cmpd="sng" algn="ctr">
            <a:solidFill>
              <a:schemeClr val="tx1"/>
            </a:solidFill>
            <a:prstDash val="solid"/>
            <a:round/>
            <a:headEnd type="none" w="med" len="med"/>
            <a:tailEnd type="triangle" w="lg" len="lg"/>
          </a:ln>
          <a:effectLst/>
        </p:spPr>
      </p:cxnSp>
      <p:cxnSp>
        <p:nvCxnSpPr>
          <p:cNvPr id="18" name="Straight Arrow Connector 17">
            <a:extLst>
              <a:ext uri="{FF2B5EF4-FFF2-40B4-BE49-F238E27FC236}">
                <a16:creationId xmlns:a16="http://schemas.microsoft.com/office/drawing/2014/main" id="{31D135F6-D2F5-F25A-999D-6B43BDDCFA93}"/>
              </a:ext>
            </a:extLst>
          </p:cNvPr>
          <p:cNvCxnSpPr/>
          <p:nvPr/>
        </p:nvCxnSpPr>
        <p:spPr bwMode="auto">
          <a:xfrm rot="5400000">
            <a:off x="8984965" y="4535686"/>
            <a:ext cx="381794" cy="1588"/>
          </a:xfrm>
          <a:prstGeom prst="straightConnector1">
            <a:avLst/>
          </a:prstGeom>
          <a:solidFill>
            <a:schemeClr val="accent1"/>
          </a:solidFill>
          <a:ln w="19050" cap="flat" cmpd="sng" algn="ctr">
            <a:solidFill>
              <a:schemeClr val="tx1"/>
            </a:solidFill>
            <a:prstDash val="solid"/>
            <a:round/>
            <a:headEnd type="none" w="med" len="med"/>
            <a:tailEnd type="triangle" w="lg" len="lg"/>
          </a:ln>
          <a:effectLst/>
        </p:spPr>
      </p:cxnSp>
      <p:cxnSp>
        <p:nvCxnSpPr>
          <p:cNvPr id="19" name="Straight Arrow Connector 18">
            <a:extLst>
              <a:ext uri="{FF2B5EF4-FFF2-40B4-BE49-F238E27FC236}">
                <a16:creationId xmlns:a16="http://schemas.microsoft.com/office/drawing/2014/main" id="{AA8B6EAF-C3A3-2367-E351-545A793B7708}"/>
              </a:ext>
            </a:extLst>
          </p:cNvPr>
          <p:cNvCxnSpPr/>
          <p:nvPr/>
        </p:nvCxnSpPr>
        <p:spPr bwMode="auto">
          <a:xfrm>
            <a:off x="4071257" y="5565577"/>
            <a:ext cx="457994" cy="794"/>
          </a:xfrm>
          <a:prstGeom prst="straightConnector1">
            <a:avLst/>
          </a:prstGeom>
          <a:solidFill>
            <a:schemeClr val="accent1"/>
          </a:solidFill>
          <a:ln w="19050" cap="flat" cmpd="sng" algn="ctr">
            <a:solidFill>
              <a:schemeClr val="tx1"/>
            </a:solidFill>
            <a:prstDash val="solid"/>
            <a:round/>
            <a:headEnd type="none" w="med" len="med"/>
            <a:tailEnd type="triangle" w="lg" len="lg"/>
          </a:ln>
          <a:effectLst/>
        </p:spPr>
      </p:cxnSp>
      <p:cxnSp>
        <p:nvCxnSpPr>
          <p:cNvPr id="20" name="Straight Arrow Connector 19">
            <a:extLst>
              <a:ext uri="{FF2B5EF4-FFF2-40B4-BE49-F238E27FC236}">
                <a16:creationId xmlns:a16="http://schemas.microsoft.com/office/drawing/2014/main" id="{FB5C45B1-DABA-D736-0166-C1172DB61C1E}"/>
              </a:ext>
            </a:extLst>
          </p:cNvPr>
          <p:cNvCxnSpPr/>
          <p:nvPr/>
        </p:nvCxnSpPr>
        <p:spPr bwMode="auto">
          <a:xfrm>
            <a:off x="7271657" y="3050977"/>
            <a:ext cx="457994" cy="794"/>
          </a:xfrm>
          <a:prstGeom prst="straightConnector1">
            <a:avLst/>
          </a:prstGeom>
          <a:solidFill>
            <a:schemeClr val="accent1"/>
          </a:solidFill>
          <a:ln w="19050" cap="flat" cmpd="sng" algn="ctr">
            <a:solidFill>
              <a:schemeClr val="tx1"/>
            </a:solidFill>
            <a:prstDash val="solid"/>
            <a:round/>
            <a:headEnd type="none" w="med" len="med"/>
            <a:tailEnd type="triangle" w="lg" len="lg"/>
          </a:ln>
          <a:effectLst/>
        </p:spPr>
      </p:cxnSp>
      <p:pic>
        <p:nvPicPr>
          <p:cNvPr id="21" name="Picture 20" descr="IMG_2368.JPG">
            <a:extLst>
              <a:ext uri="{FF2B5EF4-FFF2-40B4-BE49-F238E27FC236}">
                <a16:creationId xmlns:a16="http://schemas.microsoft.com/office/drawing/2014/main" id="{87A88ADB-4D12-BBD9-3BE2-CD33658413D4}"/>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1519992" y="4651177"/>
            <a:ext cx="2597727" cy="1905000"/>
          </a:xfrm>
          <a:prstGeom prst="rect">
            <a:avLst/>
          </a:prstGeom>
        </p:spPr>
      </p:pic>
      <p:pic>
        <p:nvPicPr>
          <p:cNvPr id="22" name="Picture 21" descr="IMG_2372.JPG">
            <a:extLst>
              <a:ext uri="{FF2B5EF4-FFF2-40B4-BE49-F238E27FC236}">
                <a16:creationId xmlns:a16="http://schemas.microsoft.com/office/drawing/2014/main" id="{F81CBEE6-1D15-ACFA-EBEE-9D0E30F448D2}"/>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3056670" y="3584377"/>
            <a:ext cx="1518249" cy="1219200"/>
          </a:xfrm>
          <a:prstGeom prst="rect">
            <a:avLst/>
          </a:prstGeom>
        </p:spPr>
      </p:pic>
    </p:spTree>
    <p:extLst>
      <p:ext uri="{BB962C8B-B14F-4D97-AF65-F5344CB8AC3E}">
        <p14:creationId xmlns:p14="http://schemas.microsoft.com/office/powerpoint/2010/main" val="2562343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AE4E3C-2950-43AA-F72B-D7BD96D69BAD}"/>
              </a:ext>
            </a:extLst>
          </p:cNvPr>
          <p:cNvSpPr>
            <a:spLocks noGrp="1"/>
          </p:cNvSpPr>
          <p:nvPr>
            <p:ph type="title"/>
          </p:nvPr>
        </p:nvSpPr>
        <p:spPr>
          <a:xfrm>
            <a:off x="640080" y="325369"/>
            <a:ext cx="4368602" cy="1956841"/>
          </a:xfrm>
        </p:spPr>
        <p:txBody>
          <a:bodyPr anchor="b">
            <a:normAutofit/>
          </a:bodyPr>
          <a:lstStyle/>
          <a:p>
            <a:r>
              <a:rPr lang="en-US" sz="4200" dirty="0"/>
              <a:t>Oak Ridge Extrusion Fabrication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1DAE9495-1D19-A176-8566-53A2FC020E64}"/>
              </a:ext>
            </a:extLst>
          </p:cNvPr>
          <p:cNvSpPr txBox="1">
            <a:spLocks noGrp="1"/>
          </p:cNvSpPr>
          <p:nvPr>
            <p:ph idx="1"/>
          </p:nvPr>
        </p:nvSpPr>
        <p:spPr>
          <a:xfrm>
            <a:off x="640080" y="2872899"/>
            <a:ext cx="4243589" cy="3320668"/>
          </a:xfrm>
          <a:prstGeom prst="rect">
            <a:avLst/>
          </a:prstGeom>
        </p:spPr>
        <p:txBody>
          <a:bodyPr rtlCol="0">
            <a:normAutofit/>
          </a:bodyPr>
          <a:lstStyle/>
          <a:p>
            <a:pPr marL="285750" marR="0" lvl="0" indent="-285750" defTabSz="914400" eaLnBrk="1" fontAlgn="auto" latinLnBrk="0" hangingPunct="1">
              <a:spcBef>
                <a:spcPts val="0"/>
              </a:spcBef>
              <a:spcAft>
                <a:spcPts val="600"/>
              </a:spcAft>
              <a:buClrTx/>
              <a:buSzTx/>
              <a:buFont typeface="Arial" panose="020B0604020202020204" pitchFamily="34" charset="0"/>
              <a:buChar char="•"/>
              <a:tabLst/>
              <a:defRPr/>
            </a:pPr>
            <a:r>
              <a:rPr kumimoji="0" lang="en-US" sz="2200" b="1" i="0" u="none" strike="noStrike" kern="0" cap="none" spc="0" normalizeH="0" baseline="0" noProof="0" dirty="0">
                <a:ln>
                  <a:noFill/>
                </a:ln>
                <a:effectLst/>
                <a:uLnTx/>
                <a:uFillTx/>
              </a:rPr>
              <a:t>24” extruded composite piece made of graphite matrix materials, HfO</a:t>
            </a:r>
            <a:r>
              <a:rPr kumimoji="0" lang="en-US" sz="2200" b="1" i="0" u="none" strike="noStrike" kern="0" cap="none" spc="0" normalizeH="0" baseline="-25000" noProof="0" dirty="0">
                <a:ln>
                  <a:noFill/>
                </a:ln>
                <a:effectLst/>
                <a:uLnTx/>
                <a:uFillTx/>
              </a:rPr>
              <a:t>2</a:t>
            </a:r>
            <a:r>
              <a:rPr kumimoji="0" lang="en-US" sz="2200" b="1" i="0" u="none" strike="noStrike" kern="0" cap="none" spc="0" normalizeH="0" baseline="0" noProof="0" dirty="0">
                <a:ln>
                  <a:noFill/>
                </a:ln>
                <a:effectLst/>
                <a:uLnTx/>
                <a:uFillTx/>
              </a:rPr>
              <a:t>, and </a:t>
            </a:r>
            <a:r>
              <a:rPr kumimoji="0" lang="en-US" sz="2200" b="1" i="0" u="none" strike="noStrike" kern="0" cap="none" spc="0" normalizeH="0" baseline="0" noProof="0" dirty="0" err="1">
                <a:ln>
                  <a:noFill/>
                </a:ln>
                <a:effectLst/>
                <a:uLnTx/>
                <a:uFillTx/>
              </a:rPr>
              <a:t>ZrC</a:t>
            </a:r>
            <a:r>
              <a:rPr kumimoji="0" lang="en-US" sz="2200" b="1" i="0" u="none" strike="noStrike" kern="0" cap="none" spc="0" normalizeH="0" baseline="0" noProof="0" dirty="0">
                <a:ln>
                  <a:noFill/>
                </a:ln>
                <a:effectLst/>
                <a:uLnTx/>
                <a:uFillTx/>
              </a:rPr>
              <a:t> coatings of the channels. No coating on outer surface</a:t>
            </a:r>
          </a:p>
          <a:p>
            <a:pPr marL="285750" marR="0" lvl="0" indent="-285750" defTabSz="914400" eaLnBrk="1" fontAlgn="auto" latinLnBrk="0" hangingPunct="1">
              <a:spcBef>
                <a:spcPts val="0"/>
              </a:spcBef>
              <a:spcAft>
                <a:spcPts val="600"/>
              </a:spcAft>
              <a:buClrTx/>
              <a:buSzTx/>
              <a:buFont typeface="Arial" panose="020B0604020202020204" pitchFamily="34" charset="0"/>
              <a:buChar char="•"/>
              <a:tabLst/>
              <a:defRPr/>
            </a:pPr>
            <a:endParaRPr kumimoji="0" lang="en-US" sz="2200" b="1" i="0" u="none" strike="noStrike" kern="0" cap="none" spc="0" normalizeH="0" baseline="0" noProof="0" dirty="0">
              <a:ln>
                <a:noFill/>
              </a:ln>
              <a:effectLst/>
              <a:uLnTx/>
              <a:uFillTx/>
            </a:endParaRPr>
          </a:p>
        </p:txBody>
      </p:sp>
      <p:pic>
        <p:nvPicPr>
          <p:cNvPr id="4" name="Picture 3">
            <a:extLst>
              <a:ext uri="{FF2B5EF4-FFF2-40B4-BE49-F238E27FC236}">
                <a16:creationId xmlns:a16="http://schemas.microsoft.com/office/drawing/2014/main" id="{7A2EC1D2-DE2E-8710-6265-BA717B56CDBA}"/>
              </a:ext>
            </a:extLst>
          </p:cNvPr>
          <p:cNvPicPr>
            <a:picLocks noChangeAspect="1"/>
          </p:cNvPicPr>
          <p:nvPr/>
        </p:nvPicPr>
        <p:blipFill rotWithShape="1">
          <a:blip r:embed="rId2"/>
          <a:srcRect l="24578" r="922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9355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8E58-A25A-DE86-6F9C-14A509F7D1B7}"/>
              </a:ext>
            </a:extLst>
          </p:cNvPr>
          <p:cNvSpPr>
            <a:spLocks noGrp="1"/>
          </p:cNvSpPr>
          <p:nvPr>
            <p:ph type="title"/>
          </p:nvPr>
        </p:nvSpPr>
        <p:spPr>
          <a:xfrm>
            <a:off x="171556" y="-113277"/>
            <a:ext cx="11206875" cy="1325563"/>
          </a:xfrm>
        </p:spPr>
        <p:txBody>
          <a:bodyPr/>
          <a:lstStyle/>
          <a:p>
            <a:r>
              <a:rPr lang="en-US" altLang="en-US" dirty="0"/>
              <a:t>Spark Plasma Sintering (SPS)</a:t>
            </a:r>
            <a:endParaRPr lang="en-US" dirty="0"/>
          </a:p>
        </p:txBody>
      </p:sp>
      <p:pic>
        <p:nvPicPr>
          <p:cNvPr id="7" name="Picture 6" descr="A picture containing close, camera lens, blurry&#10;&#10;Description automatically generated">
            <a:extLst>
              <a:ext uri="{FF2B5EF4-FFF2-40B4-BE49-F238E27FC236}">
                <a16:creationId xmlns:a16="http://schemas.microsoft.com/office/drawing/2014/main" id="{21095839-A885-B4E6-6542-60AB21913436}"/>
              </a:ext>
            </a:extLst>
          </p:cNvPr>
          <p:cNvPicPr>
            <a:picLocks noChangeAspect="1"/>
          </p:cNvPicPr>
          <p:nvPr/>
        </p:nvPicPr>
        <p:blipFill rotWithShape="1">
          <a:blip r:embed="rId3">
            <a:extLst>
              <a:ext uri="{28A0092B-C50C-407E-A947-70E740481C1C}">
                <a14:useLocalDpi xmlns:a14="http://schemas.microsoft.com/office/drawing/2010/main" val="0"/>
              </a:ext>
            </a:extLst>
          </a:blip>
          <a:srcRect l="12310" t="16086" r="45432" b="21365"/>
          <a:stretch/>
        </p:blipFill>
        <p:spPr>
          <a:xfrm rot="5400000">
            <a:off x="5555877" y="3837624"/>
            <a:ext cx="3020168" cy="2514600"/>
          </a:xfrm>
          <a:prstGeom prst="rect">
            <a:avLst/>
          </a:prstGeom>
        </p:spPr>
      </p:pic>
      <p:pic>
        <p:nvPicPr>
          <p:cNvPr id="9" name="Picture 8">
            <a:extLst>
              <a:ext uri="{FF2B5EF4-FFF2-40B4-BE49-F238E27FC236}">
                <a16:creationId xmlns:a16="http://schemas.microsoft.com/office/drawing/2014/main" id="{F376C907-ED81-8B8E-D6B7-86616217B909}"/>
              </a:ext>
            </a:extLst>
          </p:cNvPr>
          <p:cNvPicPr/>
          <p:nvPr/>
        </p:nvPicPr>
        <p:blipFill>
          <a:blip r:embed="rId4" cstate="email">
            <a:extLst>
              <a:ext uri="{28A0092B-C50C-407E-A947-70E740481C1C}">
                <a14:useLocalDpi xmlns:a14="http://schemas.microsoft.com/office/drawing/2010/main"/>
              </a:ext>
            </a:extLst>
          </a:blip>
          <a:stretch>
            <a:fillRect/>
          </a:stretch>
        </p:blipFill>
        <p:spPr>
          <a:xfrm>
            <a:off x="7254012" y="9834"/>
            <a:ext cx="4937988" cy="3195594"/>
          </a:xfrm>
          <a:prstGeom prst="rect">
            <a:avLst/>
          </a:prstGeom>
        </p:spPr>
      </p:pic>
      <p:grpSp>
        <p:nvGrpSpPr>
          <p:cNvPr id="4" name="Group 3">
            <a:extLst>
              <a:ext uri="{FF2B5EF4-FFF2-40B4-BE49-F238E27FC236}">
                <a16:creationId xmlns:a16="http://schemas.microsoft.com/office/drawing/2014/main" id="{532F4CCC-5186-ED67-EB85-3B3DE727DDC4}"/>
              </a:ext>
            </a:extLst>
          </p:cNvPr>
          <p:cNvGrpSpPr/>
          <p:nvPr/>
        </p:nvGrpSpPr>
        <p:grpSpPr>
          <a:xfrm>
            <a:off x="8829245" y="3361663"/>
            <a:ext cx="3197459" cy="3331058"/>
            <a:chOff x="5691823" y="3390922"/>
            <a:chExt cx="3197459" cy="3331058"/>
          </a:xfrm>
        </p:grpSpPr>
        <p:pic>
          <p:nvPicPr>
            <p:cNvPr id="5" name="Picture 4">
              <a:extLst>
                <a:ext uri="{FF2B5EF4-FFF2-40B4-BE49-F238E27FC236}">
                  <a16:creationId xmlns:a16="http://schemas.microsoft.com/office/drawing/2014/main" id="{DF4A729F-86C6-DA5B-9DEB-205B4BBC77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91823" y="3390922"/>
              <a:ext cx="3197459" cy="3331058"/>
            </a:xfrm>
            <a:prstGeom prst="rect">
              <a:avLst/>
            </a:prstGeom>
          </p:spPr>
        </p:pic>
        <p:sp>
          <p:nvSpPr>
            <p:cNvPr id="10" name="TextBox 9">
              <a:extLst>
                <a:ext uri="{FF2B5EF4-FFF2-40B4-BE49-F238E27FC236}">
                  <a16:creationId xmlns:a16="http://schemas.microsoft.com/office/drawing/2014/main" id="{FDBB21B7-2F4C-C7A3-2E75-53E9B8074493}"/>
                </a:ext>
              </a:extLst>
            </p:cNvPr>
            <p:cNvSpPr txBox="1"/>
            <p:nvPr/>
          </p:nvSpPr>
          <p:spPr>
            <a:xfrm>
              <a:off x="7427343" y="6352648"/>
              <a:ext cx="1362974" cy="246221"/>
            </a:xfrm>
            <a:prstGeom prst="rect">
              <a:avLst/>
            </a:prstGeom>
            <a:solidFill>
              <a:schemeClr val="bg1"/>
            </a:solidFill>
          </p:spPr>
          <p:txBody>
            <a:bodyPr wrap="square" rtlCol="0">
              <a:spAutoFit/>
            </a:bodyPr>
            <a:lstStyle/>
            <a:p>
              <a:endParaRPr lang="en-US" sz="1000" dirty="0"/>
            </a:p>
          </p:txBody>
        </p:sp>
      </p:grpSp>
      <p:pic>
        <p:nvPicPr>
          <p:cNvPr id="12" name="Picture 11">
            <a:extLst>
              <a:ext uri="{FF2B5EF4-FFF2-40B4-BE49-F238E27FC236}">
                <a16:creationId xmlns:a16="http://schemas.microsoft.com/office/drawing/2014/main" id="{5190BDDF-967D-90E5-DC30-C65CAB106D25}"/>
              </a:ext>
            </a:extLst>
          </p:cNvPr>
          <p:cNvPicPr>
            <a:picLocks noChangeAspect="1"/>
          </p:cNvPicPr>
          <p:nvPr/>
        </p:nvPicPr>
        <p:blipFill rotWithShape="1">
          <a:blip r:embed="rId6"/>
          <a:srcRect l="23810" t="31424" r="30953" b="1909"/>
          <a:stretch/>
        </p:blipFill>
        <p:spPr>
          <a:xfrm>
            <a:off x="2507181" y="3515248"/>
            <a:ext cx="2795496" cy="3089760"/>
          </a:xfrm>
          <a:prstGeom prst="rect">
            <a:avLst/>
          </a:prstGeom>
        </p:spPr>
      </p:pic>
      <p:sp>
        <p:nvSpPr>
          <p:cNvPr id="8" name="Content Placeholder 7">
            <a:extLst>
              <a:ext uri="{FF2B5EF4-FFF2-40B4-BE49-F238E27FC236}">
                <a16:creationId xmlns:a16="http://schemas.microsoft.com/office/drawing/2014/main" id="{08E88DA0-56E9-7849-E0E5-D266634F578B}"/>
              </a:ext>
            </a:extLst>
          </p:cNvPr>
          <p:cNvSpPr>
            <a:spLocks noGrp="1"/>
          </p:cNvSpPr>
          <p:nvPr>
            <p:ph idx="1"/>
          </p:nvPr>
        </p:nvSpPr>
        <p:spPr>
          <a:xfrm>
            <a:off x="171556" y="1172481"/>
            <a:ext cx="7230730" cy="2032947"/>
          </a:xfrm>
        </p:spPr>
        <p:txBody>
          <a:bodyPr>
            <a:normAutofit fontScale="77500" lnSpcReduction="20000"/>
          </a:bodyPr>
          <a:lstStyle/>
          <a:p>
            <a:r>
              <a:rPr lang="en-US" dirty="0"/>
              <a:t>Consolidation of constituent materials using electrical current and uniaxial pressure</a:t>
            </a:r>
          </a:p>
          <a:p>
            <a:r>
              <a:rPr lang="en-US" dirty="0"/>
              <a:t>Benefits</a:t>
            </a:r>
          </a:p>
          <a:p>
            <a:pPr lvl="1"/>
            <a:r>
              <a:rPr lang="en-US" dirty="0"/>
              <a:t>Rapid sintering </a:t>
            </a:r>
          </a:p>
          <a:p>
            <a:pPr lvl="2"/>
            <a:r>
              <a:rPr lang="en-US" dirty="0"/>
              <a:t>Low grain growth</a:t>
            </a:r>
          </a:p>
          <a:p>
            <a:pPr lvl="1"/>
            <a:r>
              <a:rPr lang="en-US" dirty="0"/>
              <a:t>High density products</a:t>
            </a:r>
          </a:p>
          <a:p>
            <a:pPr lvl="1"/>
            <a:r>
              <a:rPr lang="en-US" dirty="0"/>
              <a:t>Process variety of high temperature materials from powder </a:t>
            </a:r>
          </a:p>
          <a:p>
            <a:pPr lvl="1"/>
            <a:endParaRPr lang="en-US" dirty="0"/>
          </a:p>
          <a:p>
            <a:pPr lvl="1"/>
            <a:endParaRPr lang="en-US" dirty="0"/>
          </a:p>
        </p:txBody>
      </p:sp>
      <p:pic>
        <p:nvPicPr>
          <p:cNvPr id="13" name="Picture 12" descr="A picture containing nature&#10;&#10;Description automatically generated">
            <a:extLst>
              <a:ext uri="{FF2B5EF4-FFF2-40B4-BE49-F238E27FC236}">
                <a16:creationId xmlns:a16="http://schemas.microsoft.com/office/drawing/2014/main" id="{F563A022-3509-1F26-E1B1-BE936551D2E0}"/>
              </a:ext>
            </a:extLst>
          </p:cNvPr>
          <p:cNvPicPr>
            <a:picLocks noChangeAspect="1"/>
          </p:cNvPicPr>
          <p:nvPr/>
        </p:nvPicPr>
        <p:blipFill rotWithShape="1">
          <a:blip r:embed="rId7">
            <a:extLst>
              <a:ext uri="{28A0092B-C50C-407E-A947-70E740481C1C}">
                <a14:useLocalDpi xmlns:a14="http://schemas.microsoft.com/office/drawing/2010/main" val="0"/>
              </a:ext>
            </a:extLst>
          </a:blip>
          <a:srcRect l="34609" t="29574" r="38281" b="22506"/>
          <a:stretch/>
        </p:blipFill>
        <p:spPr>
          <a:xfrm>
            <a:off x="418011" y="3361663"/>
            <a:ext cx="1583186" cy="3731340"/>
          </a:xfrm>
          <a:prstGeom prst="rect">
            <a:avLst/>
          </a:prstGeom>
        </p:spPr>
      </p:pic>
    </p:spTree>
    <p:extLst>
      <p:ext uri="{BB962C8B-B14F-4D97-AF65-F5344CB8AC3E}">
        <p14:creationId xmlns:p14="http://schemas.microsoft.com/office/powerpoint/2010/main" val="3836577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8E58-A25A-DE86-6F9C-14A509F7D1B7}"/>
              </a:ext>
            </a:extLst>
          </p:cNvPr>
          <p:cNvSpPr>
            <a:spLocks noGrp="1"/>
          </p:cNvSpPr>
          <p:nvPr>
            <p:ph type="title"/>
          </p:nvPr>
        </p:nvSpPr>
        <p:spPr>
          <a:xfrm>
            <a:off x="252920" y="151117"/>
            <a:ext cx="11100881" cy="1325563"/>
          </a:xfrm>
        </p:spPr>
        <p:txBody>
          <a:bodyPr/>
          <a:lstStyle/>
          <a:p>
            <a:r>
              <a:rPr lang="en-US" dirty="0"/>
              <a:t>Fabrication of Surrogate Nuclear Fuel - ZrO</a:t>
            </a:r>
            <a:r>
              <a:rPr lang="en-US" baseline="-25000" dirty="0"/>
              <a:t>2</a:t>
            </a:r>
            <a:r>
              <a:rPr lang="en-US" dirty="0"/>
              <a:t>-Mo Fuels</a:t>
            </a:r>
          </a:p>
        </p:txBody>
      </p:sp>
      <p:sp>
        <p:nvSpPr>
          <p:cNvPr id="3" name="Content Placeholder 2">
            <a:extLst>
              <a:ext uri="{FF2B5EF4-FFF2-40B4-BE49-F238E27FC236}">
                <a16:creationId xmlns:a16="http://schemas.microsoft.com/office/drawing/2014/main" id="{4AA5325E-5B3E-9328-E47F-4117794C339A}"/>
              </a:ext>
            </a:extLst>
          </p:cNvPr>
          <p:cNvSpPr>
            <a:spLocks noGrp="1"/>
          </p:cNvSpPr>
          <p:nvPr>
            <p:ph idx="1"/>
          </p:nvPr>
        </p:nvSpPr>
        <p:spPr>
          <a:xfrm>
            <a:off x="721468" y="1806170"/>
            <a:ext cx="8441987" cy="4351338"/>
          </a:xfrm>
        </p:spPr>
        <p:txBody>
          <a:bodyPr>
            <a:normAutofit fontScale="92500" lnSpcReduction="20000"/>
          </a:bodyPr>
          <a:lstStyle/>
          <a:p>
            <a:pPr marL="742950" lvl="1" indent="-285750">
              <a:lnSpc>
                <a:spcPct val="150000"/>
              </a:lnSpc>
              <a:buFont typeface="Arial" panose="020B0604020202020204" pitchFamily="34" charset="0"/>
              <a:buChar char="•"/>
            </a:pPr>
            <a:r>
              <a:rPr lang="en-US" dirty="0"/>
              <a:t>Sintered 16 segments 1” long via SPS</a:t>
            </a:r>
          </a:p>
          <a:p>
            <a:pPr marL="742950" lvl="1" indent="-285750">
              <a:lnSpc>
                <a:spcPct val="150000"/>
              </a:lnSpc>
              <a:buFont typeface="Arial" panose="020B0604020202020204" pitchFamily="34" charset="0"/>
              <a:buChar char="•"/>
            </a:pPr>
            <a:r>
              <a:rPr lang="en-US" dirty="0"/>
              <a:t>Densities reported were approximately 95% TD</a:t>
            </a:r>
          </a:p>
          <a:p>
            <a:pPr marL="742950" lvl="1" indent="-285750">
              <a:lnSpc>
                <a:spcPct val="150000"/>
              </a:lnSpc>
              <a:buFont typeface="Arial" panose="020B0604020202020204" pitchFamily="34" charset="0"/>
              <a:buChar char="•"/>
            </a:pPr>
            <a:r>
              <a:rPr lang="en-US" dirty="0"/>
              <a:t>19 cooling channel pattern was formed by means of ultrasonic blaster</a:t>
            </a:r>
          </a:p>
          <a:p>
            <a:pPr marL="742950" lvl="1" indent="-285750">
              <a:lnSpc>
                <a:spcPct val="150000"/>
              </a:lnSpc>
              <a:buFont typeface="Arial" panose="020B0604020202020204" pitchFamily="34" charset="0"/>
              <a:buChar char="•"/>
            </a:pPr>
            <a:r>
              <a:rPr lang="en-US" dirty="0"/>
              <a:t>Molybdenum tubes are being inserted along the cermet samples.</a:t>
            </a:r>
          </a:p>
          <a:p>
            <a:pPr marL="742950" lvl="1" indent="-285750">
              <a:lnSpc>
                <a:spcPct val="150000"/>
              </a:lnSpc>
              <a:buFont typeface="Arial" panose="020B0604020202020204" pitchFamily="34" charset="0"/>
              <a:buChar char="•"/>
            </a:pPr>
            <a:r>
              <a:rPr lang="en-US" dirty="0"/>
              <a:t>Bonding to be produced at elevated temperatures/pressures via SPS.</a:t>
            </a:r>
          </a:p>
          <a:p>
            <a:pPr marL="742950" lvl="1" indent="-285750">
              <a:lnSpc>
                <a:spcPct val="150000"/>
              </a:lnSpc>
              <a:buFont typeface="Arial" panose="020B0604020202020204" pitchFamily="34" charset="0"/>
              <a:buChar char="•"/>
            </a:pPr>
            <a:r>
              <a:rPr lang="en-US" dirty="0"/>
              <a:t>This will be the longest SPS fabricated cermet to be tested at NTREES.</a:t>
            </a:r>
          </a:p>
          <a:p>
            <a:endParaRPr lang="en-US" dirty="0"/>
          </a:p>
        </p:txBody>
      </p:sp>
      <p:pic>
        <p:nvPicPr>
          <p:cNvPr id="4" name="Content Placeholder 12">
            <a:extLst>
              <a:ext uri="{FF2B5EF4-FFF2-40B4-BE49-F238E27FC236}">
                <a16:creationId xmlns:a16="http://schemas.microsoft.com/office/drawing/2014/main" id="{AFD96CA0-35AB-DC21-BB3C-D81E42EAC243}"/>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7461" t="31039" b="26679"/>
          <a:stretch/>
        </p:blipFill>
        <p:spPr>
          <a:xfrm rot="5400000">
            <a:off x="8345099" y="2860549"/>
            <a:ext cx="4481612" cy="1535791"/>
          </a:xfrm>
          <a:prstGeom prst="rect">
            <a:avLst/>
          </a:prstGeom>
        </p:spPr>
      </p:pic>
    </p:spTree>
    <p:extLst>
      <p:ext uri="{BB962C8B-B14F-4D97-AF65-F5344CB8AC3E}">
        <p14:creationId xmlns:p14="http://schemas.microsoft.com/office/powerpoint/2010/main" val="3006186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5B048-6EF0-9A32-4E20-085394B914AD}"/>
              </a:ext>
            </a:extLst>
          </p:cNvPr>
          <p:cNvSpPr>
            <a:spLocks noGrp="1"/>
          </p:cNvSpPr>
          <p:nvPr>
            <p:ph type="title"/>
          </p:nvPr>
        </p:nvSpPr>
        <p:spPr>
          <a:xfrm>
            <a:off x="838200" y="-269967"/>
            <a:ext cx="10515600" cy="1325563"/>
          </a:xfrm>
        </p:spPr>
        <p:txBody>
          <a:bodyPr/>
          <a:lstStyle/>
          <a:p>
            <a:pPr algn="ctr"/>
            <a:r>
              <a:rPr lang="en-US" dirty="0"/>
              <a:t>Tungsten Welding </a:t>
            </a:r>
          </a:p>
        </p:txBody>
      </p:sp>
      <p:pic>
        <p:nvPicPr>
          <p:cNvPr id="7" name="Content Placeholder 6">
            <a:extLst>
              <a:ext uri="{FF2B5EF4-FFF2-40B4-BE49-F238E27FC236}">
                <a16:creationId xmlns:a16="http://schemas.microsoft.com/office/drawing/2014/main" id="{A92C5CEF-CF6D-8692-626A-B5B70D889D67}"/>
              </a:ext>
            </a:extLst>
          </p:cNvPr>
          <p:cNvPicPr>
            <a:picLocks noGrp="1" noChangeAspect="1"/>
          </p:cNvPicPr>
          <p:nvPr>
            <p:ph idx="1"/>
          </p:nvPr>
        </p:nvPicPr>
        <p:blipFill>
          <a:blip r:embed="rId3"/>
          <a:stretch>
            <a:fillRect/>
          </a:stretch>
        </p:blipFill>
        <p:spPr>
          <a:xfrm>
            <a:off x="3700414" y="2856085"/>
            <a:ext cx="3061607" cy="2286000"/>
          </a:xfrm>
        </p:spPr>
      </p:pic>
      <p:pic>
        <p:nvPicPr>
          <p:cNvPr id="5" name="Picture 4">
            <a:extLst>
              <a:ext uri="{FF2B5EF4-FFF2-40B4-BE49-F238E27FC236}">
                <a16:creationId xmlns:a16="http://schemas.microsoft.com/office/drawing/2014/main" id="{773AC8AF-C868-6140-D9EF-3307E9204FF5}"/>
              </a:ext>
            </a:extLst>
          </p:cNvPr>
          <p:cNvPicPr>
            <a:picLocks noChangeAspect="1"/>
          </p:cNvPicPr>
          <p:nvPr/>
        </p:nvPicPr>
        <p:blipFill>
          <a:blip r:embed="rId4"/>
          <a:stretch>
            <a:fillRect/>
          </a:stretch>
        </p:blipFill>
        <p:spPr>
          <a:xfrm>
            <a:off x="88194" y="2764440"/>
            <a:ext cx="3061606" cy="2286000"/>
          </a:xfrm>
          <a:prstGeom prst="rect">
            <a:avLst/>
          </a:prstGeom>
        </p:spPr>
      </p:pic>
      <p:pic>
        <p:nvPicPr>
          <p:cNvPr id="9" name="Picture 8">
            <a:extLst>
              <a:ext uri="{FF2B5EF4-FFF2-40B4-BE49-F238E27FC236}">
                <a16:creationId xmlns:a16="http://schemas.microsoft.com/office/drawing/2014/main" id="{F4C64D83-88B4-A515-A838-B730B54644F2}"/>
              </a:ext>
            </a:extLst>
          </p:cNvPr>
          <p:cNvPicPr>
            <a:picLocks noChangeAspect="1"/>
          </p:cNvPicPr>
          <p:nvPr/>
        </p:nvPicPr>
        <p:blipFill>
          <a:blip r:embed="rId5"/>
          <a:stretch>
            <a:fillRect/>
          </a:stretch>
        </p:blipFill>
        <p:spPr>
          <a:xfrm>
            <a:off x="8309616" y="2856085"/>
            <a:ext cx="3061607" cy="2286000"/>
          </a:xfrm>
          <a:prstGeom prst="rect">
            <a:avLst/>
          </a:prstGeom>
        </p:spPr>
      </p:pic>
      <p:pic>
        <p:nvPicPr>
          <p:cNvPr id="11" name="Picture 10">
            <a:extLst>
              <a:ext uri="{FF2B5EF4-FFF2-40B4-BE49-F238E27FC236}">
                <a16:creationId xmlns:a16="http://schemas.microsoft.com/office/drawing/2014/main" id="{5A6FD469-50DA-D5C8-320C-0138873B0608}"/>
              </a:ext>
            </a:extLst>
          </p:cNvPr>
          <p:cNvPicPr>
            <a:picLocks noChangeAspect="1"/>
          </p:cNvPicPr>
          <p:nvPr/>
        </p:nvPicPr>
        <p:blipFill>
          <a:blip r:embed="rId6"/>
          <a:stretch>
            <a:fillRect/>
          </a:stretch>
        </p:blipFill>
        <p:spPr>
          <a:xfrm>
            <a:off x="88195" y="4714025"/>
            <a:ext cx="3061607" cy="2286000"/>
          </a:xfrm>
          <a:prstGeom prst="rect">
            <a:avLst/>
          </a:prstGeom>
        </p:spPr>
      </p:pic>
      <p:pic>
        <p:nvPicPr>
          <p:cNvPr id="13" name="Picture 12">
            <a:extLst>
              <a:ext uri="{FF2B5EF4-FFF2-40B4-BE49-F238E27FC236}">
                <a16:creationId xmlns:a16="http://schemas.microsoft.com/office/drawing/2014/main" id="{4AFE4F8B-E327-CB91-EF50-4771886A251C}"/>
              </a:ext>
            </a:extLst>
          </p:cNvPr>
          <p:cNvPicPr>
            <a:picLocks noChangeAspect="1"/>
          </p:cNvPicPr>
          <p:nvPr/>
        </p:nvPicPr>
        <p:blipFill>
          <a:blip r:embed="rId7"/>
          <a:stretch>
            <a:fillRect/>
          </a:stretch>
        </p:blipFill>
        <p:spPr>
          <a:xfrm>
            <a:off x="3700413" y="4714025"/>
            <a:ext cx="3061607" cy="2286000"/>
          </a:xfrm>
          <a:prstGeom prst="rect">
            <a:avLst/>
          </a:prstGeom>
        </p:spPr>
      </p:pic>
      <p:pic>
        <p:nvPicPr>
          <p:cNvPr id="15" name="Picture 14">
            <a:extLst>
              <a:ext uri="{FF2B5EF4-FFF2-40B4-BE49-F238E27FC236}">
                <a16:creationId xmlns:a16="http://schemas.microsoft.com/office/drawing/2014/main" id="{9856F5B9-AABF-78DD-FA15-8288074BD24E}"/>
              </a:ext>
            </a:extLst>
          </p:cNvPr>
          <p:cNvPicPr>
            <a:picLocks noChangeAspect="1"/>
          </p:cNvPicPr>
          <p:nvPr/>
        </p:nvPicPr>
        <p:blipFill>
          <a:blip r:embed="rId8"/>
          <a:stretch>
            <a:fillRect/>
          </a:stretch>
        </p:blipFill>
        <p:spPr>
          <a:xfrm>
            <a:off x="8309616" y="4886037"/>
            <a:ext cx="3061607" cy="2286000"/>
          </a:xfrm>
          <a:prstGeom prst="rect">
            <a:avLst/>
          </a:prstGeom>
        </p:spPr>
      </p:pic>
      <p:sp>
        <p:nvSpPr>
          <p:cNvPr id="19" name="TextBox 18">
            <a:extLst>
              <a:ext uri="{FF2B5EF4-FFF2-40B4-BE49-F238E27FC236}">
                <a16:creationId xmlns:a16="http://schemas.microsoft.com/office/drawing/2014/main" id="{A1B49AFC-1713-E3AE-315A-9212D8CF82E0}"/>
              </a:ext>
            </a:extLst>
          </p:cNvPr>
          <p:cNvSpPr txBox="1"/>
          <p:nvPr/>
        </p:nvSpPr>
        <p:spPr>
          <a:xfrm>
            <a:off x="281202" y="671559"/>
            <a:ext cx="10412923" cy="1877437"/>
          </a:xfrm>
          <a:prstGeom prst="rect">
            <a:avLst/>
          </a:prstGeom>
          <a:noFill/>
        </p:spPr>
        <p:txBody>
          <a:bodyPr wrap="square">
            <a:spAutoFit/>
          </a:bodyPr>
          <a:lstStyle/>
          <a:p>
            <a:pPr algn="l"/>
            <a:r>
              <a:rPr lang="en-US" sz="2400" dirty="0">
                <a:solidFill>
                  <a:srgbClr val="000000"/>
                </a:solidFill>
                <a:latin typeface="Arial" panose="020B0604020202020204" pitchFamily="34" charset="0"/>
              </a:rPr>
              <a:t>T</a:t>
            </a:r>
            <a:r>
              <a:rPr lang="en-US" sz="2400" b="0" i="0" u="none" strike="noStrike" baseline="0" dirty="0">
                <a:solidFill>
                  <a:srgbClr val="000000"/>
                </a:solidFill>
                <a:latin typeface="Arial" panose="020B0604020202020204" pitchFamily="34" charset="0"/>
              </a:rPr>
              <a:t>ungsten welding study </a:t>
            </a:r>
            <a:endParaRPr lang="en-US" sz="2400" dirty="0">
              <a:solidFill>
                <a:srgbClr val="000000"/>
              </a:solidFill>
              <a:latin typeface="Arial" panose="020B0604020202020204" pitchFamily="34" charset="0"/>
            </a:endParaRPr>
          </a:p>
          <a:p>
            <a:pPr algn="l"/>
            <a:endParaRPr lang="en-US" sz="2400" b="0" i="0" u="none" strike="noStrike" baseline="0" dirty="0">
              <a:solidFill>
                <a:srgbClr val="000000"/>
              </a:solidFill>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solidFill>
                  <a:srgbClr val="000000"/>
                </a:solidFill>
                <a:latin typeface="Arial" panose="020B0604020202020204" pitchFamily="34" charset="0"/>
              </a:rPr>
              <a:t>Cracking occurred in all weld specimens (both sheet and hexagonal tubes)</a:t>
            </a:r>
          </a:p>
          <a:p>
            <a:pPr marL="285750" indent="-285750" algn="l">
              <a:buFont typeface="Arial" panose="020B0604020202020204" pitchFamily="34" charset="0"/>
              <a:buChar char="•"/>
            </a:pPr>
            <a:r>
              <a:rPr lang="en-US" sz="1800" b="0" i="0" u="none" strike="noStrike" baseline="0" dirty="0">
                <a:solidFill>
                  <a:srgbClr val="000000"/>
                </a:solidFill>
                <a:latin typeface="Arial" panose="020B0604020202020204" pitchFamily="34" charset="0"/>
              </a:rPr>
              <a:t>Cracking became less sever as welding study proceeded</a:t>
            </a:r>
            <a:endParaRPr lang="en-US" sz="1400" dirty="0">
              <a:solidFill>
                <a:srgbClr val="000000"/>
              </a:solidFill>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solidFill>
                  <a:srgbClr val="000000"/>
                </a:solidFill>
                <a:latin typeface="Arial" panose="020B0604020202020204" pitchFamily="34" charset="0"/>
              </a:rPr>
              <a:t>Heat treated specimens exhibit less sever cracking (micro-cracking)</a:t>
            </a:r>
          </a:p>
          <a:p>
            <a:pPr algn="l"/>
            <a:endParaRPr lang="en-US" sz="1400" b="0" i="0" u="none" strike="noStrike" baseline="0" dirty="0">
              <a:solidFill>
                <a:srgbClr val="000000"/>
              </a:solidFill>
              <a:latin typeface="Arial" panose="020B0604020202020204" pitchFamily="34" charset="0"/>
            </a:endParaRPr>
          </a:p>
        </p:txBody>
      </p:sp>
    </p:spTree>
    <p:extLst>
      <p:ext uri="{BB962C8B-B14F-4D97-AF65-F5344CB8AC3E}">
        <p14:creationId xmlns:p14="http://schemas.microsoft.com/office/powerpoint/2010/main" val="744814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AF8E2-E41D-B9AC-4117-BFFD7C8D06B4}"/>
              </a:ext>
            </a:extLst>
          </p:cNvPr>
          <p:cNvSpPr>
            <a:spLocks noGrp="1"/>
          </p:cNvSpPr>
          <p:nvPr>
            <p:ph type="title"/>
          </p:nvPr>
        </p:nvSpPr>
        <p:spPr>
          <a:xfrm>
            <a:off x="0" y="0"/>
            <a:ext cx="12192000" cy="1133363"/>
          </a:xfrm>
          <a:solidFill>
            <a:schemeClr val="tx1">
              <a:lumMod val="95000"/>
              <a:lumOff val="5000"/>
            </a:schemeClr>
          </a:solidFill>
        </p:spPr>
        <p:txBody>
          <a:bodyPr>
            <a:normAutofit fontScale="90000"/>
          </a:bodyPr>
          <a:lstStyle/>
          <a:p>
            <a:r>
              <a:rPr lang="en-US" dirty="0">
                <a:solidFill>
                  <a:schemeClr val="bg1"/>
                </a:solidFill>
              </a:rPr>
              <a:t>Additive Fabrication - Refractory Alloy Additive Manufacturing Build Optimization (RAAMBO)</a:t>
            </a:r>
          </a:p>
        </p:txBody>
      </p:sp>
      <p:sp>
        <p:nvSpPr>
          <p:cNvPr id="3" name="Content Placeholder 2">
            <a:extLst>
              <a:ext uri="{FF2B5EF4-FFF2-40B4-BE49-F238E27FC236}">
                <a16:creationId xmlns:a16="http://schemas.microsoft.com/office/drawing/2014/main" id="{5131C7E4-5FCA-F599-1322-70EE47F8CBB1}"/>
              </a:ext>
            </a:extLst>
          </p:cNvPr>
          <p:cNvSpPr>
            <a:spLocks noGrp="1"/>
          </p:cNvSpPr>
          <p:nvPr>
            <p:ph idx="1"/>
          </p:nvPr>
        </p:nvSpPr>
        <p:spPr>
          <a:xfrm>
            <a:off x="391501" y="1203295"/>
            <a:ext cx="8882743" cy="2560120"/>
          </a:xfrm>
        </p:spPr>
        <p:txBody>
          <a:bodyPr>
            <a:normAutofit fontScale="62500" lnSpcReduction="20000"/>
          </a:bodyPr>
          <a:lstStyle/>
          <a:p>
            <a:r>
              <a:rPr lang="en-US" dirty="0"/>
              <a:t>R&amp;D effort that seeks to generate printable refractory metals</a:t>
            </a:r>
          </a:p>
          <a:p>
            <a:r>
              <a:rPr lang="en-US" dirty="0"/>
              <a:t>Approach</a:t>
            </a:r>
          </a:p>
          <a:p>
            <a:pPr lvl="1"/>
            <a:r>
              <a:rPr lang="en-US" dirty="0"/>
              <a:t>Utilize materials modeling and simulation to identify viable alloys and dispersoids</a:t>
            </a:r>
          </a:p>
          <a:p>
            <a:pPr lvl="1"/>
            <a:r>
              <a:rPr lang="en-US" dirty="0"/>
              <a:t>Develop feedstock for laser powder-bed AM</a:t>
            </a:r>
          </a:p>
          <a:p>
            <a:pPr lvl="1"/>
            <a:r>
              <a:rPr lang="en-US" dirty="0"/>
              <a:t>Develop AM parameter</a:t>
            </a:r>
          </a:p>
          <a:p>
            <a:pPr lvl="1"/>
            <a:r>
              <a:rPr lang="en-US" dirty="0"/>
              <a:t>Optimize heat treatment &amp; joining processes</a:t>
            </a:r>
          </a:p>
          <a:p>
            <a:pPr lvl="1"/>
            <a:r>
              <a:rPr lang="en-US" dirty="0"/>
              <a:t>Non-Destructive Evaluation</a:t>
            </a:r>
          </a:p>
          <a:p>
            <a:pPr lvl="1"/>
            <a:r>
              <a:rPr lang="en-US" dirty="0"/>
              <a:t>Surface finish</a:t>
            </a:r>
          </a:p>
          <a:p>
            <a:pPr lvl="1"/>
            <a:r>
              <a:rPr lang="en-US" dirty="0"/>
              <a:t>Material property characterization &amp; component testing</a:t>
            </a:r>
          </a:p>
          <a:p>
            <a:r>
              <a:rPr lang="en-US" dirty="0"/>
              <a:t>Success with niobium (C-103), molybdenum, &amp; tungsten</a:t>
            </a:r>
          </a:p>
          <a:p>
            <a:pPr marL="1371600" lvl="3" indent="0">
              <a:buNone/>
            </a:pPr>
            <a:endParaRPr lang="en-US" dirty="0"/>
          </a:p>
          <a:p>
            <a:pPr lvl="1"/>
            <a:endParaRPr lang="en-US" dirty="0"/>
          </a:p>
          <a:p>
            <a:pPr lvl="1"/>
            <a:endParaRPr lang="en-US" dirty="0"/>
          </a:p>
          <a:p>
            <a:endParaRPr lang="en-US" dirty="0"/>
          </a:p>
          <a:p>
            <a:endParaRPr lang="en-US" dirty="0"/>
          </a:p>
        </p:txBody>
      </p:sp>
      <p:grpSp>
        <p:nvGrpSpPr>
          <p:cNvPr id="4" name="Group 3">
            <a:extLst>
              <a:ext uri="{FF2B5EF4-FFF2-40B4-BE49-F238E27FC236}">
                <a16:creationId xmlns:a16="http://schemas.microsoft.com/office/drawing/2014/main" id="{EB7F8890-8532-E50E-50B9-5957C5373276}"/>
              </a:ext>
            </a:extLst>
          </p:cNvPr>
          <p:cNvGrpSpPr/>
          <p:nvPr/>
        </p:nvGrpSpPr>
        <p:grpSpPr>
          <a:xfrm>
            <a:off x="9341713" y="336307"/>
            <a:ext cx="2864665" cy="3648730"/>
            <a:chOff x="6691597" y="602747"/>
            <a:chExt cx="2158814" cy="2799939"/>
          </a:xfrm>
        </p:grpSpPr>
        <p:sp>
          <p:nvSpPr>
            <p:cNvPr id="5" name="TextBox 5">
              <a:extLst>
                <a:ext uri="{FF2B5EF4-FFF2-40B4-BE49-F238E27FC236}">
                  <a16:creationId xmlns:a16="http://schemas.microsoft.com/office/drawing/2014/main" id="{A5673575-BF4A-ADD9-089B-7D3ADCC6D0D4}"/>
                </a:ext>
              </a:extLst>
            </p:cNvPr>
            <p:cNvSpPr txBox="1"/>
            <p:nvPr/>
          </p:nvSpPr>
          <p:spPr>
            <a:xfrm>
              <a:off x="6696052" y="3002576"/>
              <a:ext cx="2154359"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t>First NASA W AM build: NTP fuel clad with integrated coolant channels.</a:t>
              </a:r>
              <a:endParaRPr lang="en-US" sz="1000" i="1" dirty="0">
                <a:cs typeface="Arial" panose="020B0604020202020204" pitchFamily="34" charset="0"/>
              </a:endParaRPr>
            </a:p>
          </p:txBody>
        </p:sp>
        <p:pic>
          <p:nvPicPr>
            <p:cNvPr id="6" name="Picture 5">
              <a:extLst>
                <a:ext uri="{FF2B5EF4-FFF2-40B4-BE49-F238E27FC236}">
                  <a16:creationId xmlns:a16="http://schemas.microsoft.com/office/drawing/2014/main" id="{F680D391-2835-C652-23EB-3D5B66176CD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1597" y="602747"/>
              <a:ext cx="2097134" cy="2468880"/>
            </a:xfrm>
            <a:prstGeom prst="rect">
              <a:avLst/>
            </a:prstGeom>
          </p:spPr>
        </p:pic>
      </p:grpSp>
      <p:grpSp>
        <p:nvGrpSpPr>
          <p:cNvPr id="7" name="Group 6">
            <a:extLst>
              <a:ext uri="{FF2B5EF4-FFF2-40B4-BE49-F238E27FC236}">
                <a16:creationId xmlns:a16="http://schemas.microsoft.com/office/drawing/2014/main" id="{E2E10513-3382-E484-75B4-60EC524E9A21}"/>
              </a:ext>
            </a:extLst>
          </p:cNvPr>
          <p:cNvGrpSpPr/>
          <p:nvPr/>
        </p:nvGrpSpPr>
        <p:grpSpPr>
          <a:xfrm>
            <a:off x="8426276" y="4083102"/>
            <a:ext cx="3698255" cy="2753587"/>
            <a:chOff x="8550285" y="4566844"/>
            <a:chExt cx="3519256" cy="2488351"/>
          </a:xfrm>
        </p:grpSpPr>
        <p:sp>
          <p:nvSpPr>
            <p:cNvPr id="8" name="TextBox 9">
              <a:extLst>
                <a:ext uri="{FF2B5EF4-FFF2-40B4-BE49-F238E27FC236}">
                  <a16:creationId xmlns:a16="http://schemas.microsoft.com/office/drawing/2014/main" id="{0288201B-917B-79B7-F0AC-067FA6324BE6}"/>
                </a:ext>
              </a:extLst>
            </p:cNvPr>
            <p:cNvSpPr txBox="1"/>
            <p:nvPr/>
          </p:nvSpPr>
          <p:spPr>
            <a:xfrm>
              <a:off x="8550285" y="6778196"/>
              <a:ext cx="3519256"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cs typeface="Arial" panose="020B0604020202020204" pitchFamily="34" charset="0"/>
                </a:rPr>
                <a:t>L-PBF AM C103 topology optimized nozzle extension.</a:t>
              </a:r>
            </a:p>
          </p:txBody>
        </p:sp>
        <p:pic>
          <p:nvPicPr>
            <p:cNvPr id="9" name="Picture 8" descr="A picture containing indoor, wooden, tableware, plant&#10;&#10;Description automatically generated">
              <a:extLst>
                <a:ext uri="{FF2B5EF4-FFF2-40B4-BE49-F238E27FC236}">
                  <a16:creationId xmlns:a16="http://schemas.microsoft.com/office/drawing/2014/main" id="{75EBA56D-FE05-AEE2-188D-7718C17A1A89}"/>
                </a:ext>
              </a:extLst>
            </p:cNvPr>
            <p:cNvPicPr>
              <a:picLocks noChangeAspect="1"/>
            </p:cNvPicPr>
            <p:nvPr/>
          </p:nvPicPr>
          <p:blipFill>
            <a:blip r:embed="rId4"/>
            <a:stretch>
              <a:fillRect/>
            </a:stretch>
          </p:blipFill>
          <p:spPr>
            <a:xfrm>
              <a:off x="8596940" y="4566844"/>
              <a:ext cx="3443844" cy="2286000"/>
            </a:xfrm>
            <a:prstGeom prst="rect">
              <a:avLst/>
            </a:prstGeom>
          </p:spPr>
        </p:pic>
      </p:grpSp>
      <p:grpSp>
        <p:nvGrpSpPr>
          <p:cNvPr id="10" name="Group 9">
            <a:extLst>
              <a:ext uri="{FF2B5EF4-FFF2-40B4-BE49-F238E27FC236}">
                <a16:creationId xmlns:a16="http://schemas.microsoft.com/office/drawing/2014/main" id="{57FFD659-7FFD-9475-3168-73A5BAFE4D94}"/>
              </a:ext>
            </a:extLst>
          </p:cNvPr>
          <p:cNvGrpSpPr/>
          <p:nvPr/>
        </p:nvGrpSpPr>
        <p:grpSpPr>
          <a:xfrm>
            <a:off x="2795101" y="3958224"/>
            <a:ext cx="5373942" cy="3108849"/>
            <a:chOff x="2655491" y="3807801"/>
            <a:chExt cx="5373942" cy="3108849"/>
          </a:xfrm>
        </p:grpSpPr>
        <p:grpSp>
          <p:nvGrpSpPr>
            <p:cNvPr id="11" name="Group 10">
              <a:extLst>
                <a:ext uri="{FF2B5EF4-FFF2-40B4-BE49-F238E27FC236}">
                  <a16:creationId xmlns:a16="http://schemas.microsoft.com/office/drawing/2014/main" id="{A5DE237F-F838-AA2F-E79E-E114424EAE5F}"/>
                </a:ext>
              </a:extLst>
            </p:cNvPr>
            <p:cNvGrpSpPr/>
            <p:nvPr/>
          </p:nvGrpSpPr>
          <p:grpSpPr>
            <a:xfrm>
              <a:off x="2655491" y="3807801"/>
              <a:ext cx="5373942" cy="3108849"/>
              <a:chOff x="6631738" y="3563387"/>
              <a:chExt cx="5373942" cy="3108849"/>
            </a:xfrm>
          </p:grpSpPr>
          <p:grpSp>
            <p:nvGrpSpPr>
              <p:cNvPr id="13" name="Group 12">
                <a:extLst>
                  <a:ext uri="{FF2B5EF4-FFF2-40B4-BE49-F238E27FC236}">
                    <a16:creationId xmlns:a16="http://schemas.microsoft.com/office/drawing/2014/main" id="{0CF06647-B191-D71D-FC35-BEC190D526AA}"/>
                  </a:ext>
                </a:extLst>
              </p:cNvPr>
              <p:cNvGrpSpPr/>
              <p:nvPr/>
            </p:nvGrpSpPr>
            <p:grpSpPr>
              <a:xfrm>
                <a:off x="6631739" y="3563387"/>
                <a:ext cx="5373941" cy="3108849"/>
                <a:chOff x="6701312" y="3404362"/>
                <a:chExt cx="5373941" cy="3108849"/>
              </a:xfrm>
            </p:grpSpPr>
            <p:sp>
              <p:nvSpPr>
                <p:cNvPr id="15" name="TextBox 24">
                  <a:extLst>
                    <a:ext uri="{FF2B5EF4-FFF2-40B4-BE49-F238E27FC236}">
                      <a16:creationId xmlns:a16="http://schemas.microsoft.com/office/drawing/2014/main" id="{1D732854-35BF-0C4B-0AEA-AE0795F3A8C7}"/>
                    </a:ext>
                  </a:extLst>
                </p:cNvPr>
                <p:cNvSpPr txBox="1"/>
                <p:nvPr/>
              </p:nvSpPr>
              <p:spPr>
                <a:xfrm>
                  <a:off x="6701312" y="6113101"/>
                  <a:ext cx="5373941"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cs typeface="Arial" panose="020B0604020202020204" pitchFamily="34" charset="0"/>
                    </a:rPr>
                    <a:t>LP-DED AM C103 specimen build (left), SEM micrograph at 9</a:t>
                  </a:r>
                  <a:r>
                    <a:rPr lang="en-US" sz="1000" dirty="0"/>
                    <a:t>9.67-99.95 %RD</a:t>
                  </a:r>
                  <a:r>
                    <a:rPr lang="en-US" sz="1000" dirty="0">
                      <a:cs typeface="Arial" panose="020B0604020202020204" pitchFamily="34" charset="0"/>
                    </a:rPr>
                    <a:t> (center), and 10k-lbf nozzle extension (right).</a:t>
                  </a:r>
                  <a:endParaRPr lang="en-US" sz="1000" i="1" dirty="0">
                    <a:cs typeface="Arial" panose="020B0604020202020204" pitchFamily="34" charset="0"/>
                  </a:endParaRPr>
                </a:p>
              </p:txBody>
            </p:sp>
            <p:pic>
              <p:nvPicPr>
                <p:cNvPr id="16" name="Picture 15" descr="A picture containing green&#10;&#10;Description automatically generated">
                  <a:extLst>
                    <a:ext uri="{FF2B5EF4-FFF2-40B4-BE49-F238E27FC236}">
                      <a16:creationId xmlns:a16="http://schemas.microsoft.com/office/drawing/2014/main" id="{54EAC047-F776-D469-F9CB-B642A45690D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10879" y="3404362"/>
                  <a:ext cx="2564374" cy="2743200"/>
                </a:xfrm>
                <a:prstGeom prst="rect">
                  <a:avLst/>
                </a:prstGeom>
              </p:spPr>
            </p:pic>
          </p:grpSp>
          <p:pic>
            <p:nvPicPr>
              <p:cNvPr id="14" name="Picture 13" descr="A picture containing text, automaton&#10;&#10;Description automatically generated">
                <a:extLst>
                  <a:ext uri="{FF2B5EF4-FFF2-40B4-BE49-F238E27FC236}">
                    <a16:creationId xmlns:a16="http://schemas.microsoft.com/office/drawing/2014/main" id="{AC208E3D-D5BC-522E-067F-DC4AB22B28A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631738" y="3563387"/>
                <a:ext cx="2174479" cy="2743200"/>
              </a:xfrm>
              <a:prstGeom prst="rect">
                <a:avLst/>
              </a:prstGeom>
            </p:spPr>
          </p:pic>
        </p:grpSp>
        <p:pic>
          <p:nvPicPr>
            <p:cNvPr id="12" name="Content Placeholder 4" descr="A picture containing text&#10;&#10;Description automatically generated">
              <a:extLst>
                <a:ext uri="{FF2B5EF4-FFF2-40B4-BE49-F238E27FC236}">
                  <a16:creationId xmlns:a16="http://schemas.microsoft.com/office/drawing/2014/main" id="{0A62C203-42AB-B02F-0517-314481FF0C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3800" y="3807801"/>
              <a:ext cx="581552" cy="2743200"/>
            </a:xfrm>
            <a:prstGeom prst="rect">
              <a:avLst/>
            </a:prstGeom>
          </p:spPr>
        </p:pic>
      </p:grpSp>
      <p:grpSp>
        <p:nvGrpSpPr>
          <p:cNvPr id="17" name="Group 16">
            <a:extLst>
              <a:ext uri="{FF2B5EF4-FFF2-40B4-BE49-F238E27FC236}">
                <a16:creationId xmlns:a16="http://schemas.microsoft.com/office/drawing/2014/main" id="{EC0A6C62-010E-6707-B422-88A8FB05F544}"/>
              </a:ext>
            </a:extLst>
          </p:cNvPr>
          <p:cNvGrpSpPr/>
          <p:nvPr/>
        </p:nvGrpSpPr>
        <p:grpSpPr>
          <a:xfrm>
            <a:off x="635725" y="3958533"/>
            <a:ext cx="1761963" cy="2899776"/>
            <a:chOff x="6082811" y="1002528"/>
            <a:chExt cx="1566408" cy="2411790"/>
          </a:xfrm>
        </p:grpSpPr>
        <p:pic>
          <p:nvPicPr>
            <p:cNvPr id="18" name="Picture 17" descr="A picture containing text, blue&#10;&#10;Description automatically generated">
              <a:extLst>
                <a:ext uri="{FF2B5EF4-FFF2-40B4-BE49-F238E27FC236}">
                  <a16:creationId xmlns:a16="http://schemas.microsoft.com/office/drawing/2014/main" id="{1FC9C6FA-23F9-F259-1DEB-A8D9483B9AD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082811" y="1002528"/>
              <a:ext cx="1566408" cy="2011680"/>
            </a:xfrm>
            <a:prstGeom prst="rect">
              <a:avLst/>
            </a:prstGeom>
          </p:spPr>
        </p:pic>
        <p:sp>
          <p:nvSpPr>
            <p:cNvPr id="19" name="TextBox 33">
              <a:extLst>
                <a:ext uri="{FF2B5EF4-FFF2-40B4-BE49-F238E27FC236}">
                  <a16:creationId xmlns:a16="http://schemas.microsoft.com/office/drawing/2014/main" id="{BFAF2B04-8D97-4EC6-9DB1-414A58506A05}"/>
                </a:ext>
              </a:extLst>
            </p:cNvPr>
            <p:cNvSpPr txBox="1"/>
            <p:nvPr/>
          </p:nvSpPr>
          <p:spPr>
            <a:xfrm>
              <a:off x="6082811" y="3014208"/>
              <a:ext cx="1566408"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t>L-PBF AM C103 small RCS chamber.</a:t>
              </a:r>
            </a:p>
          </p:txBody>
        </p:sp>
      </p:grpSp>
    </p:spTree>
    <p:extLst>
      <p:ext uri="{BB962C8B-B14F-4D97-AF65-F5344CB8AC3E}">
        <p14:creationId xmlns:p14="http://schemas.microsoft.com/office/powerpoint/2010/main" val="2419913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2A1E29-CD39-5602-29A3-5AAD7D15CC15}"/>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Materials Challenges</a:t>
            </a:r>
          </a:p>
        </p:txBody>
      </p:sp>
      <p:graphicFrame>
        <p:nvGraphicFramePr>
          <p:cNvPr id="12" name="Content Placeholder 2">
            <a:extLst>
              <a:ext uri="{FF2B5EF4-FFF2-40B4-BE49-F238E27FC236}">
                <a16:creationId xmlns:a16="http://schemas.microsoft.com/office/drawing/2014/main" id="{D9B2EC67-AC81-8A50-AB7C-26C410D14B65}"/>
              </a:ext>
            </a:extLst>
          </p:cNvPr>
          <p:cNvGraphicFramePr>
            <a:graphicFrameLocks noGrp="1"/>
          </p:cNvGraphicFramePr>
          <p:nvPr>
            <p:ph idx="1"/>
            <p:extLst>
              <p:ext uri="{D42A27DB-BD31-4B8C-83A1-F6EECF244321}">
                <p14:modId xmlns:p14="http://schemas.microsoft.com/office/powerpoint/2010/main" val="83468152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7545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6B3A3B6-FC7A-43F5-9F0E-57F65CE29F84}"/>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5548" r="4014" b="6601"/>
          <a:stretch/>
        </p:blipFill>
        <p:spPr>
          <a:xfrm>
            <a:off x="139724" y="1396904"/>
            <a:ext cx="3244175" cy="2680316"/>
          </a:xfrm>
          <a:prstGeom prst="rect">
            <a:avLst/>
          </a:prstGeom>
        </p:spPr>
      </p:pic>
      <p:sp>
        <p:nvSpPr>
          <p:cNvPr id="4" name="Title 3">
            <a:extLst>
              <a:ext uri="{FF2B5EF4-FFF2-40B4-BE49-F238E27FC236}">
                <a16:creationId xmlns:a16="http://schemas.microsoft.com/office/drawing/2014/main" id="{FA6BC383-60BC-0286-AE57-6BF9D5F2B427}"/>
              </a:ext>
            </a:extLst>
          </p:cNvPr>
          <p:cNvSpPr>
            <a:spLocks noGrp="1"/>
          </p:cNvSpPr>
          <p:nvPr>
            <p:ph type="title"/>
          </p:nvPr>
        </p:nvSpPr>
        <p:spPr>
          <a:xfrm>
            <a:off x="838200" y="56655"/>
            <a:ext cx="10515600" cy="1325563"/>
          </a:xfrm>
        </p:spPr>
        <p:txBody>
          <a:bodyPr/>
          <a:lstStyle/>
          <a:p>
            <a:pPr algn="ctr"/>
            <a:r>
              <a:rPr lang="en-US" dirty="0"/>
              <a:t>Particle Coating </a:t>
            </a:r>
          </a:p>
        </p:txBody>
      </p:sp>
      <p:sp>
        <p:nvSpPr>
          <p:cNvPr id="3" name="Slide Number Placeholder 2"/>
          <p:cNvSpPr>
            <a:spLocks noGrp="1"/>
          </p:cNvSpPr>
          <p:nvPr>
            <p:ph type="sldNum" sz="quarter" idx="4294967295"/>
          </p:nvPr>
        </p:nvSpPr>
        <p:spPr>
          <a:xfrm>
            <a:off x="11244263" y="6548438"/>
            <a:ext cx="947737" cy="309562"/>
          </a:xfrm>
          <a:prstGeom prst="rect">
            <a:avLst/>
          </a:prstGeom>
        </p:spPr>
        <p:txBody>
          <a:bodyPr anchor="ctr"/>
          <a:lstStyle>
            <a:defPPr>
              <a:defRPr lang="en-US"/>
            </a:defPPr>
            <a:lvl1pPr algn="r" rtl="0" eaLnBrk="0" fontAlgn="base" hangingPunct="0">
              <a:spcBef>
                <a:spcPct val="0"/>
              </a:spcBef>
              <a:spcAft>
                <a:spcPct val="0"/>
              </a:spcAft>
              <a:defRPr sz="1000" b="0"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21</a:t>
            </a:fld>
            <a:endParaRPr lang="en-US" dirty="0"/>
          </a:p>
        </p:txBody>
      </p:sp>
      <p:sp>
        <p:nvSpPr>
          <p:cNvPr id="19" name="Title 3"/>
          <p:cNvSpPr txBox="1">
            <a:spLocks/>
          </p:cNvSpPr>
          <p:nvPr/>
        </p:nvSpPr>
        <p:spPr>
          <a:xfrm>
            <a:off x="3276600" y="72373"/>
            <a:ext cx="5867400" cy="914400"/>
          </a:xfrm>
          <a:prstGeom prst="rect">
            <a:avLst/>
          </a:prstGeom>
        </p:spPr>
        <p:txBody>
          <a:bodyPr anchor="ctr"/>
          <a:lstStyle>
            <a:lvl1pPr algn="ctr" defTabSz="45720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2800" dirty="0"/>
          </a:p>
        </p:txBody>
      </p:sp>
      <p:cxnSp>
        <p:nvCxnSpPr>
          <p:cNvPr id="25" name="Straight Connector 24">
            <a:extLst>
              <a:ext uri="{FF2B5EF4-FFF2-40B4-BE49-F238E27FC236}">
                <a16:creationId xmlns:a16="http://schemas.microsoft.com/office/drawing/2014/main" id="{7EFA9DB6-D717-4EFD-B5FE-690A4E523891}"/>
              </a:ext>
            </a:extLst>
          </p:cNvPr>
          <p:cNvCxnSpPr>
            <a:cxnSpLocks/>
          </p:cNvCxnSpPr>
          <p:nvPr/>
        </p:nvCxnSpPr>
        <p:spPr>
          <a:xfrm>
            <a:off x="11095496" y="3678168"/>
            <a:ext cx="622974"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880C4F2F-7759-43B9-8036-C46771B03788}"/>
              </a:ext>
            </a:extLst>
          </p:cNvPr>
          <p:cNvSpPr/>
          <p:nvPr/>
        </p:nvSpPr>
        <p:spPr>
          <a:xfrm>
            <a:off x="11019710" y="3439308"/>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50 µm</a:t>
            </a:r>
          </a:p>
        </p:txBody>
      </p:sp>
      <p:pic>
        <p:nvPicPr>
          <p:cNvPr id="24" name="Picture 23" descr="A picture containing text, nature&#10;&#10;Description automatically generated">
            <a:extLst>
              <a:ext uri="{FF2B5EF4-FFF2-40B4-BE49-F238E27FC236}">
                <a16:creationId xmlns:a16="http://schemas.microsoft.com/office/drawing/2014/main" id="{66CCA7A0-152A-435C-B008-D52A56169D1C}"/>
              </a:ext>
            </a:extLst>
          </p:cNvPr>
          <p:cNvPicPr>
            <a:picLocks noChangeAspect="1"/>
          </p:cNvPicPr>
          <p:nvPr/>
        </p:nvPicPr>
        <p:blipFill rotWithShape="1">
          <a:blip r:embed="rId5">
            <a:extLst>
              <a:ext uri="{28A0092B-C50C-407E-A947-70E740481C1C}">
                <a14:useLocalDpi xmlns:a14="http://schemas.microsoft.com/office/drawing/2010/main" val="0"/>
              </a:ext>
            </a:extLst>
          </a:blip>
          <a:srcRect l="15466" t="13375" r="24704" b="9425"/>
          <a:stretch/>
        </p:blipFill>
        <p:spPr>
          <a:xfrm>
            <a:off x="5594727" y="4283897"/>
            <a:ext cx="2335747" cy="2260353"/>
          </a:xfrm>
          <a:prstGeom prst="rect">
            <a:avLst/>
          </a:prstGeom>
        </p:spPr>
      </p:pic>
      <p:pic>
        <p:nvPicPr>
          <p:cNvPr id="29" name="Picture 28" descr="Map&#10;&#10;Description automatically generated">
            <a:extLst>
              <a:ext uri="{FF2B5EF4-FFF2-40B4-BE49-F238E27FC236}">
                <a16:creationId xmlns:a16="http://schemas.microsoft.com/office/drawing/2014/main" id="{FBDCA0CB-D88B-4393-9DB5-016059907F19}"/>
              </a:ext>
            </a:extLst>
          </p:cNvPr>
          <p:cNvPicPr>
            <a:picLocks noChangeAspect="1"/>
          </p:cNvPicPr>
          <p:nvPr/>
        </p:nvPicPr>
        <p:blipFill rotWithShape="1">
          <a:blip r:embed="rId6">
            <a:extLst>
              <a:ext uri="{28A0092B-C50C-407E-A947-70E740481C1C}">
                <a14:useLocalDpi xmlns:a14="http://schemas.microsoft.com/office/drawing/2010/main" val="0"/>
              </a:ext>
            </a:extLst>
          </a:blip>
          <a:srcRect l="50618" t="130" b="6883"/>
          <a:stretch/>
        </p:blipFill>
        <p:spPr>
          <a:xfrm>
            <a:off x="3747498" y="4283898"/>
            <a:ext cx="1600588" cy="2260352"/>
          </a:xfrm>
          <a:prstGeom prst="rect">
            <a:avLst/>
          </a:prstGeom>
        </p:spPr>
      </p:pic>
      <p:cxnSp>
        <p:nvCxnSpPr>
          <p:cNvPr id="35" name="Straight Connector 34">
            <a:extLst>
              <a:ext uri="{FF2B5EF4-FFF2-40B4-BE49-F238E27FC236}">
                <a16:creationId xmlns:a16="http://schemas.microsoft.com/office/drawing/2014/main" id="{99F17EE2-1893-4B41-8EAF-CCDCF6C12CBE}"/>
              </a:ext>
            </a:extLst>
          </p:cNvPr>
          <p:cNvCxnSpPr>
            <a:cxnSpLocks/>
          </p:cNvCxnSpPr>
          <p:nvPr/>
        </p:nvCxnSpPr>
        <p:spPr>
          <a:xfrm>
            <a:off x="11182771" y="6408409"/>
            <a:ext cx="865187"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E535DAD0-5A83-4C5A-B74F-4D2D035D4F91}"/>
              </a:ext>
            </a:extLst>
          </p:cNvPr>
          <p:cNvSpPr/>
          <p:nvPr/>
        </p:nvSpPr>
        <p:spPr>
          <a:xfrm>
            <a:off x="11240149" y="6162188"/>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cxnSp>
        <p:nvCxnSpPr>
          <p:cNvPr id="39" name="Straight Connector 38">
            <a:extLst>
              <a:ext uri="{FF2B5EF4-FFF2-40B4-BE49-F238E27FC236}">
                <a16:creationId xmlns:a16="http://schemas.microsoft.com/office/drawing/2014/main" id="{06DEC532-9491-43DD-82AE-3A56A90BE9BF}"/>
              </a:ext>
            </a:extLst>
          </p:cNvPr>
          <p:cNvCxnSpPr>
            <a:cxnSpLocks/>
          </p:cNvCxnSpPr>
          <p:nvPr/>
        </p:nvCxnSpPr>
        <p:spPr>
          <a:xfrm>
            <a:off x="8500241" y="6395121"/>
            <a:ext cx="865187"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266F7222-7324-4CF5-A8DD-C97C7BFAC04B}"/>
              </a:ext>
            </a:extLst>
          </p:cNvPr>
          <p:cNvSpPr/>
          <p:nvPr/>
        </p:nvSpPr>
        <p:spPr>
          <a:xfrm>
            <a:off x="8537829" y="6135046"/>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cxnSp>
        <p:nvCxnSpPr>
          <p:cNvPr id="6" name="Straight Connector 5">
            <a:extLst>
              <a:ext uri="{FF2B5EF4-FFF2-40B4-BE49-F238E27FC236}">
                <a16:creationId xmlns:a16="http://schemas.microsoft.com/office/drawing/2014/main" id="{A32CFB26-B4B6-483D-AB95-396C87F7DD69}"/>
              </a:ext>
            </a:extLst>
          </p:cNvPr>
          <p:cNvCxnSpPr>
            <a:cxnSpLocks/>
          </p:cNvCxnSpPr>
          <p:nvPr/>
        </p:nvCxnSpPr>
        <p:spPr>
          <a:xfrm flipV="1">
            <a:off x="7927153" y="2925884"/>
            <a:ext cx="1004476" cy="1374072"/>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B736457D-DB2B-4B88-A69B-7970E822F46F}"/>
              </a:ext>
            </a:extLst>
          </p:cNvPr>
          <p:cNvSpPr/>
          <p:nvPr/>
        </p:nvSpPr>
        <p:spPr>
          <a:xfrm>
            <a:off x="8932833" y="2679663"/>
            <a:ext cx="248575" cy="246221"/>
          </a:xfrm>
          <a:prstGeom prst="roundRect">
            <a:avLst/>
          </a:prstGeom>
          <a:no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02C7AA5C-A06F-4187-90A9-4FD7414753B4}"/>
              </a:ext>
            </a:extLst>
          </p:cNvPr>
          <p:cNvCxnSpPr>
            <a:cxnSpLocks/>
          </p:cNvCxnSpPr>
          <p:nvPr/>
        </p:nvCxnSpPr>
        <p:spPr>
          <a:xfrm flipH="1" flipV="1">
            <a:off x="9181408" y="2925884"/>
            <a:ext cx="346332" cy="1385715"/>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sp>
        <p:nvSpPr>
          <p:cNvPr id="23" name="Rectangle: Rounded Corners 22">
            <a:extLst>
              <a:ext uri="{FF2B5EF4-FFF2-40B4-BE49-F238E27FC236}">
                <a16:creationId xmlns:a16="http://schemas.microsoft.com/office/drawing/2014/main" id="{4D55FE85-0224-44B0-A5E1-268F46852B8C}"/>
              </a:ext>
            </a:extLst>
          </p:cNvPr>
          <p:cNvSpPr/>
          <p:nvPr/>
        </p:nvSpPr>
        <p:spPr>
          <a:xfrm>
            <a:off x="11290426" y="2405713"/>
            <a:ext cx="248575" cy="246221"/>
          </a:xfrm>
          <a:prstGeom prst="roundRect">
            <a:avLst/>
          </a:prstGeom>
          <a:no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D32E52E5-E848-4544-A222-5E684F8C966E}"/>
              </a:ext>
            </a:extLst>
          </p:cNvPr>
          <p:cNvCxnSpPr>
            <a:cxnSpLocks/>
          </p:cNvCxnSpPr>
          <p:nvPr/>
        </p:nvCxnSpPr>
        <p:spPr>
          <a:xfrm flipV="1">
            <a:off x="9791789" y="2644466"/>
            <a:ext cx="1498637" cy="1667132"/>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61876A2-2282-4A72-B198-4EF2FAF46964}"/>
              </a:ext>
            </a:extLst>
          </p:cNvPr>
          <p:cNvCxnSpPr>
            <a:cxnSpLocks/>
          </p:cNvCxnSpPr>
          <p:nvPr/>
        </p:nvCxnSpPr>
        <p:spPr>
          <a:xfrm flipH="1" flipV="1">
            <a:off x="11539001" y="2651934"/>
            <a:ext cx="569924" cy="1659664"/>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5D707760-C02E-493E-9FDE-7226A1B98784}"/>
              </a:ext>
            </a:extLst>
          </p:cNvPr>
          <p:cNvSpPr txBox="1"/>
          <p:nvPr/>
        </p:nvSpPr>
        <p:spPr>
          <a:xfrm>
            <a:off x="-138915" y="4145877"/>
            <a:ext cx="1775327" cy="461665"/>
          </a:xfrm>
          <a:prstGeom prst="rect">
            <a:avLst/>
          </a:prstGeom>
          <a:noFill/>
        </p:spPr>
        <p:txBody>
          <a:bodyPr wrap="square" rtlCol="0">
            <a:spAutoFit/>
          </a:bodyPr>
          <a:lstStyle/>
          <a:p>
            <a:pPr algn="ctr"/>
            <a:r>
              <a:rPr lang="en-US" sz="1200" dirty="0">
                <a:latin typeface="+mj-lt"/>
              </a:rPr>
              <a:t>Spherical UN fuel with a W-coating.</a:t>
            </a:r>
          </a:p>
        </p:txBody>
      </p:sp>
      <p:sp>
        <p:nvSpPr>
          <p:cNvPr id="30" name="Rectangle 29">
            <a:extLst>
              <a:ext uri="{FF2B5EF4-FFF2-40B4-BE49-F238E27FC236}">
                <a16:creationId xmlns:a16="http://schemas.microsoft.com/office/drawing/2014/main" id="{887055D1-A5A5-4447-B5B3-F2381C978D12}"/>
              </a:ext>
            </a:extLst>
          </p:cNvPr>
          <p:cNvSpPr/>
          <p:nvPr/>
        </p:nvSpPr>
        <p:spPr>
          <a:xfrm>
            <a:off x="3813689" y="5514323"/>
            <a:ext cx="790009" cy="400110"/>
          </a:xfrm>
          <a:prstGeom prst="rect">
            <a:avLst/>
          </a:prstGeom>
          <a:noFill/>
        </p:spPr>
        <p:txBody>
          <a:bodyPr wrap="square" lIns="91440" tIns="45720" rIns="91440" bIns="45720">
            <a:spAutoFit/>
          </a:bodyPr>
          <a:lstStyle/>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Tungsten </a:t>
            </a:r>
          </a:p>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coating</a:t>
            </a:r>
          </a:p>
        </p:txBody>
      </p:sp>
      <p:sp>
        <p:nvSpPr>
          <p:cNvPr id="32" name="Rectangle 31">
            <a:extLst>
              <a:ext uri="{FF2B5EF4-FFF2-40B4-BE49-F238E27FC236}">
                <a16:creationId xmlns:a16="http://schemas.microsoft.com/office/drawing/2014/main" id="{93DC605E-33FF-4FA9-AEE4-EA52BD9C6C9A}"/>
              </a:ext>
            </a:extLst>
          </p:cNvPr>
          <p:cNvSpPr/>
          <p:nvPr/>
        </p:nvSpPr>
        <p:spPr>
          <a:xfrm>
            <a:off x="6753079" y="4517171"/>
            <a:ext cx="790009" cy="400110"/>
          </a:xfrm>
          <a:prstGeom prst="rect">
            <a:avLst/>
          </a:prstGeom>
          <a:noFill/>
        </p:spPr>
        <p:txBody>
          <a:bodyPr wrap="square" lIns="91440" tIns="45720" rIns="91440" bIns="45720">
            <a:spAutoFit/>
          </a:bodyPr>
          <a:lstStyle/>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Tungsten </a:t>
            </a:r>
          </a:p>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coating</a:t>
            </a:r>
          </a:p>
        </p:txBody>
      </p:sp>
      <p:sp>
        <p:nvSpPr>
          <p:cNvPr id="37" name="TextBox 36">
            <a:extLst>
              <a:ext uri="{FF2B5EF4-FFF2-40B4-BE49-F238E27FC236}">
                <a16:creationId xmlns:a16="http://schemas.microsoft.com/office/drawing/2014/main" id="{8BDB9F7D-7155-4926-A894-AF799F3015D3}"/>
              </a:ext>
            </a:extLst>
          </p:cNvPr>
          <p:cNvSpPr txBox="1"/>
          <p:nvPr/>
        </p:nvSpPr>
        <p:spPr>
          <a:xfrm>
            <a:off x="127907" y="6541108"/>
            <a:ext cx="3592099" cy="276999"/>
          </a:xfrm>
          <a:prstGeom prst="rect">
            <a:avLst/>
          </a:prstGeom>
          <a:noFill/>
        </p:spPr>
        <p:txBody>
          <a:bodyPr wrap="square" rtlCol="0">
            <a:spAutoFit/>
          </a:bodyPr>
          <a:lstStyle/>
          <a:p>
            <a:pPr algn="ctr"/>
            <a:r>
              <a:rPr lang="en-US" sz="1200" dirty="0">
                <a:latin typeface="+mj-lt"/>
              </a:rPr>
              <a:t>Energy dispersive spectroscopy map of UN fuel kernel.</a:t>
            </a:r>
          </a:p>
        </p:txBody>
      </p:sp>
      <p:pic>
        <p:nvPicPr>
          <p:cNvPr id="49" name="Picture 48">
            <a:extLst>
              <a:ext uri="{FF2B5EF4-FFF2-40B4-BE49-F238E27FC236}">
                <a16:creationId xmlns:a16="http://schemas.microsoft.com/office/drawing/2014/main" id="{73A89998-950F-4D7C-9B7C-B5E4B84D8F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1989" y="4157952"/>
            <a:ext cx="1854939" cy="1451692"/>
          </a:xfrm>
          <a:prstGeom prst="rect">
            <a:avLst/>
          </a:prstGeom>
        </p:spPr>
      </p:pic>
      <p:pic>
        <p:nvPicPr>
          <p:cNvPr id="50" name="Picture 49">
            <a:extLst>
              <a:ext uri="{FF2B5EF4-FFF2-40B4-BE49-F238E27FC236}">
                <a16:creationId xmlns:a16="http://schemas.microsoft.com/office/drawing/2014/main" id="{B9CF37B3-797B-46E3-AB75-93AFC6A0C4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8441" y="5667778"/>
            <a:ext cx="1119935" cy="876471"/>
          </a:xfrm>
          <a:prstGeom prst="rect">
            <a:avLst/>
          </a:prstGeom>
        </p:spPr>
      </p:pic>
      <p:pic>
        <p:nvPicPr>
          <p:cNvPr id="51" name="Picture 50">
            <a:extLst>
              <a:ext uri="{FF2B5EF4-FFF2-40B4-BE49-F238E27FC236}">
                <a16:creationId xmlns:a16="http://schemas.microsoft.com/office/drawing/2014/main" id="{D4D7B9F6-88C7-423A-B006-B466B4B09A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85150" y="5667779"/>
            <a:ext cx="1119935" cy="876471"/>
          </a:xfrm>
          <a:prstGeom prst="rect">
            <a:avLst/>
          </a:prstGeom>
        </p:spPr>
      </p:pic>
      <p:pic>
        <p:nvPicPr>
          <p:cNvPr id="52" name="Picture 51">
            <a:extLst>
              <a:ext uri="{FF2B5EF4-FFF2-40B4-BE49-F238E27FC236}">
                <a16:creationId xmlns:a16="http://schemas.microsoft.com/office/drawing/2014/main" id="{5F8053D6-BB3A-48E1-8D9B-BEC384B5EE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1989" y="5667778"/>
            <a:ext cx="1069763" cy="804070"/>
          </a:xfrm>
          <a:prstGeom prst="rect">
            <a:avLst/>
          </a:prstGeom>
        </p:spPr>
      </p:pic>
      <p:pic>
        <p:nvPicPr>
          <p:cNvPr id="53" name="Picture 52">
            <a:extLst>
              <a:ext uri="{FF2B5EF4-FFF2-40B4-BE49-F238E27FC236}">
                <a16:creationId xmlns:a16="http://schemas.microsoft.com/office/drawing/2014/main" id="{B6617776-8E7D-4C1A-938F-527C861B0090}"/>
              </a:ext>
            </a:extLst>
          </p:cNvPr>
          <p:cNvPicPr>
            <a:picLocks noChangeAspect="1"/>
          </p:cNvPicPr>
          <p:nvPr/>
        </p:nvPicPr>
        <p:blipFill rotWithShape="1">
          <a:blip r:embed="rId11">
            <a:extLst>
              <a:ext uri="{28A0092B-C50C-407E-A947-70E740481C1C}">
                <a14:useLocalDpi xmlns:a14="http://schemas.microsoft.com/office/drawing/2010/main" val="0"/>
              </a:ext>
            </a:extLst>
          </a:blip>
          <a:srcRect b="66228"/>
          <a:stretch/>
        </p:blipFill>
        <p:spPr>
          <a:xfrm>
            <a:off x="1115459" y="5012352"/>
            <a:ext cx="646353" cy="613010"/>
          </a:xfrm>
          <a:prstGeom prst="rect">
            <a:avLst/>
          </a:prstGeom>
        </p:spPr>
      </p:pic>
      <p:sp>
        <p:nvSpPr>
          <p:cNvPr id="55" name="TextBox 54">
            <a:extLst>
              <a:ext uri="{FF2B5EF4-FFF2-40B4-BE49-F238E27FC236}">
                <a16:creationId xmlns:a16="http://schemas.microsoft.com/office/drawing/2014/main" id="{DAF72B41-1F1E-44D6-AE79-EB409D2B4A21}"/>
              </a:ext>
            </a:extLst>
          </p:cNvPr>
          <p:cNvSpPr txBox="1"/>
          <p:nvPr/>
        </p:nvSpPr>
        <p:spPr>
          <a:xfrm>
            <a:off x="4140100" y="6511627"/>
            <a:ext cx="3638193" cy="276999"/>
          </a:xfrm>
          <a:prstGeom prst="rect">
            <a:avLst/>
          </a:prstGeom>
          <a:noFill/>
        </p:spPr>
        <p:txBody>
          <a:bodyPr wrap="square" rtlCol="0">
            <a:spAutoFit/>
          </a:bodyPr>
          <a:lstStyle/>
          <a:p>
            <a:pPr algn="ctr"/>
            <a:r>
              <a:rPr lang="en-US" sz="1200" dirty="0">
                <a:latin typeface="+mj-lt"/>
              </a:rPr>
              <a:t>SEM micrograph of tungsten coating around UN kernel.</a:t>
            </a:r>
          </a:p>
        </p:txBody>
      </p:sp>
      <p:sp>
        <p:nvSpPr>
          <p:cNvPr id="9" name="TextBox 8">
            <a:extLst>
              <a:ext uri="{FF2B5EF4-FFF2-40B4-BE49-F238E27FC236}">
                <a16:creationId xmlns:a16="http://schemas.microsoft.com/office/drawing/2014/main" id="{5252F9E9-5872-CB7F-F1B5-677AC1C63C42}"/>
              </a:ext>
            </a:extLst>
          </p:cNvPr>
          <p:cNvSpPr txBox="1"/>
          <p:nvPr/>
        </p:nvSpPr>
        <p:spPr>
          <a:xfrm>
            <a:off x="5754496" y="5589785"/>
            <a:ext cx="2326936" cy="954107"/>
          </a:xfrm>
          <a:prstGeom prst="rect">
            <a:avLst/>
          </a:prstGeom>
          <a:noFill/>
        </p:spPr>
        <p:txBody>
          <a:bodyPr wrap="square" rtlCol="0">
            <a:spAutoFit/>
          </a:bodyPr>
          <a:lstStyle/>
          <a:p>
            <a:pPr algn="ctr"/>
            <a:r>
              <a:rPr lang="en-US" sz="1400" dirty="0">
                <a:latin typeface="+mn-lt"/>
              </a:rPr>
              <a:t>Energy dispersive spectroscopy maps displaying chemical elements in UN kernel in a Mo30W matrix </a:t>
            </a:r>
          </a:p>
        </p:txBody>
      </p:sp>
      <p:sp>
        <p:nvSpPr>
          <p:cNvPr id="10" name="TextBox 9">
            <a:extLst>
              <a:ext uri="{FF2B5EF4-FFF2-40B4-BE49-F238E27FC236}">
                <a16:creationId xmlns:a16="http://schemas.microsoft.com/office/drawing/2014/main" id="{48E5AE67-A330-B89E-0A8E-583C91D8A66C}"/>
              </a:ext>
            </a:extLst>
          </p:cNvPr>
          <p:cNvSpPr txBox="1"/>
          <p:nvPr/>
        </p:nvSpPr>
        <p:spPr>
          <a:xfrm>
            <a:off x="8384426" y="6209302"/>
            <a:ext cx="3361724" cy="307777"/>
          </a:xfrm>
          <a:prstGeom prst="rect">
            <a:avLst/>
          </a:prstGeom>
          <a:noFill/>
        </p:spPr>
        <p:txBody>
          <a:bodyPr wrap="square" rtlCol="0">
            <a:spAutoFit/>
          </a:bodyPr>
          <a:lstStyle/>
          <a:p>
            <a:pPr algn="ctr"/>
            <a:r>
              <a:rPr lang="en-US" sz="1400" dirty="0">
                <a:latin typeface="+mn-lt"/>
              </a:rPr>
              <a:t>W-coated UN kernel in Mo30W matrix</a:t>
            </a:r>
          </a:p>
        </p:txBody>
      </p:sp>
      <p:pic>
        <p:nvPicPr>
          <p:cNvPr id="11" name="Picture 10">
            <a:extLst>
              <a:ext uri="{FF2B5EF4-FFF2-40B4-BE49-F238E27FC236}">
                <a16:creationId xmlns:a16="http://schemas.microsoft.com/office/drawing/2014/main" id="{787E0936-D38C-91A9-12BB-8CF41CEC2B1A}"/>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r="-587"/>
          <a:stretch/>
        </p:blipFill>
        <p:spPr>
          <a:xfrm>
            <a:off x="8240464" y="1406927"/>
            <a:ext cx="3649648" cy="2349845"/>
          </a:xfrm>
          <a:prstGeom prst="rect">
            <a:avLst/>
          </a:prstGeom>
        </p:spPr>
      </p:pic>
      <p:pic>
        <p:nvPicPr>
          <p:cNvPr id="12" name="Picture 11" descr="Map&#10;&#10;Description automatically generated">
            <a:extLst>
              <a:ext uri="{FF2B5EF4-FFF2-40B4-BE49-F238E27FC236}">
                <a16:creationId xmlns:a16="http://schemas.microsoft.com/office/drawing/2014/main" id="{663D9EEF-C7AB-A95A-9C8E-360CE0FA5BFD}"/>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rot="10800000">
            <a:off x="8205291" y="4257617"/>
            <a:ext cx="3832646" cy="1956149"/>
          </a:xfrm>
          <a:prstGeom prst="rect">
            <a:avLst/>
          </a:prstGeom>
        </p:spPr>
      </p:pic>
      <p:sp>
        <p:nvSpPr>
          <p:cNvPr id="13" name="TextBox 12">
            <a:extLst>
              <a:ext uri="{FF2B5EF4-FFF2-40B4-BE49-F238E27FC236}">
                <a16:creationId xmlns:a16="http://schemas.microsoft.com/office/drawing/2014/main" id="{C9619AC4-EBB0-0D4A-8548-84E717C90252}"/>
              </a:ext>
            </a:extLst>
          </p:cNvPr>
          <p:cNvSpPr txBox="1"/>
          <p:nvPr/>
        </p:nvSpPr>
        <p:spPr>
          <a:xfrm>
            <a:off x="8307394" y="3732796"/>
            <a:ext cx="3707682" cy="307777"/>
          </a:xfrm>
          <a:prstGeom prst="rect">
            <a:avLst/>
          </a:prstGeom>
          <a:noFill/>
        </p:spPr>
        <p:txBody>
          <a:bodyPr wrap="square" rtlCol="0">
            <a:spAutoFit/>
          </a:bodyPr>
          <a:lstStyle/>
          <a:p>
            <a:pPr algn="ctr"/>
            <a:r>
              <a:rPr lang="en-US" sz="1400" dirty="0">
                <a:latin typeface="+mn-lt"/>
              </a:rPr>
              <a:t>Consolidated UN kernels in Mo30W matrix</a:t>
            </a:r>
          </a:p>
        </p:txBody>
      </p:sp>
      <p:pic>
        <p:nvPicPr>
          <p:cNvPr id="14" name="Picture 13">
            <a:extLst>
              <a:ext uri="{FF2B5EF4-FFF2-40B4-BE49-F238E27FC236}">
                <a16:creationId xmlns:a16="http://schemas.microsoft.com/office/drawing/2014/main" id="{C3803AF3-F59C-38A3-748D-E3C0E16B0E95}"/>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012919" y="2806374"/>
            <a:ext cx="908653" cy="1227698"/>
          </a:xfrm>
          <a:prstGeom prst="rect">
            <a:avLst/>
          </a:prstGeom>
        </p:spPr>
      </p:pic>
      <p:sp>
        <p:nvSpPr>
          <p:cNvPr id="15" name="TextBox 14">
            <a:extLst>
              <a:ext uri="{FF2B5EF4-FFF2-40B4-BE49-F238E27FC236}">
                <a16:creationId xmlns:a16="http://schemas.microsoft.com/office/drawing/2014/main" id="{E3EB2793-1332-DE2A-5ADA-CBB8E1615AB3}"/>
              </a:ext>
            </a:extLst>
          </p:cNvPr>
          <p:cNvSpPr txBox="1"/>
          <p:nvPr/>
        </p:nvSpPr>
        <p:spPr>
          <a:xfrm>
            <a:off x="3644836" y="3329898"/>
            <a:ext cx="1994246" cy="738664"/>
          </a:xfrm>
          <a:prstGeom prst="rect">
            <a:avLst/>
          </a:prstGeom>
          <a:noFill/>
        </p:spPr>
        <p:txBody>
          <a:bodyPr wrap="square" rtlCol="0">
            <a:spAutoFit/>
          </a:bodyPr>
          <a:lstStyle/>
          <a:p>
            <a:pPr algn="ctr"/>
            <a:r>
              <a:rPr lang="en-US" sz="1400" dirty="0">
                <a:latin typeface="+mn-lt"/>
              </a:rPr>
              <a:t>Consolidated </a:t>
            </a:r>
            <a:r>
              <a:rPr lang="en-US" sz="1400" dirty="0" err="1">
                <a:latin typeface="+mn-lt"/>
              </a:rPr>
              <a:t>cermets</a:t>
            </a:r>
            <a:r>
              <a:rPr lang="en-US" sz="1400" dirty="0">
                <a:latin typeface="+mn-lt"/>
              </a:rPr>
              <a:t>. W-coated UN-Mo30W alloy matrix</a:t>
            </a:r>
          </a:p>
        </p:txBody>
      </p:sp>
      <p:pic>
        <p:nvPicPr>
          <p:cNvPr id="18" name="Picture 17">
            <a:extLst>
              <a:ext uri="{FF2B5EF4-FFF2-40B4-BE49-F238E27FC236}">
                <a16:creationId xmlns:a16="http://schemas.microsoft.com/office/drawing/2014/main" id="{AEF3613B-0001-CDE3-2F53-F82B82C92FD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026657" y="1344839"/>
            <a:ext cx="1927557" cy="1451981"/>
          </a:xfrm>
          <a:prstGeom prst="rect">
            <a:avLst/>
          </a:prstGeom>
        </p:spPr>
      </p:pic>
      <p:pic>
        <p:nvPicPr>
          <p:cNvPr id="33" name="Picture 32">
            <a:extLst>
              <a:ext uri="{FF2B5EF4-FFF2-40B4-BE49-F238E27FC236}">
                <a16:creationId xmlns:a16="http://schemas.microsoft.com/office/drawing/2014/main" id="{D89AF2FF-55DD-C98C-4F0B-29C70B470406}"/>
              </a:ext>
            </a:extLst>
          </p:cNvPr>
          <p:cNvPicPr>
            <a:picLocks noChangeAspect="1"/>
          </p:cNvPicPr>
          <p:nvPr/>
        </p:nvPicPr>
        <p:blipFill rotWithShape="1">
          <a:blip r:embed="rId16"/>
          <a:srcRect l="11195" t="29220" r="21823" b="14940"/>
          <a:stretch/>
        </p:blipFill>
        <p:spPr>
          <a:xfrm>
            <a:off x="3725028" y="1343849"/>
            <a:ext cx="1833862" cy="2038416"/>
          </a:xfrm>
          <a:prstGeom prst="rect">
            <a:avLst/>
          </a:prstGeom>
        </p:spPr>
      </p:pic>
    </p:spTree>
    <p:extLst>
      <p:ext uri="{BB962C8B-B14F-4D97-AF65-F5344CB8AC3E}">
        <p14:creationId xmlns:p14="http://schemas.microsoft.com/office/powerpoint/2010/main" val="14178178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B1EA-2CC6-BC2A-5E70-CBE133B8AAE9}"/>
              </a:ext>
            </a:extLst>
          </p:cNvPr>
          <p:cNvSpPr>
            <a:spLocks noGrp="1"/>
          </p:cNvSpPr>
          <p:nvPr>
            <p:ph type="title"/>
          </p:nvPr>
        </p:nvSpPr>
        <p:spPr>
          <a:xfrm>
            <a:off x="490330" y="1494"/>
            <a:ext cx="10515600" cy="1325563"/>
          </a:xfrm>
        </p:spPr>
        <p:txBody>
          <a:bodyPr/>
          <a:lstStyle/>
          <a:p>
            <a:pPr algn="ctr"/>
            <a:r>
              <a:rPr lang="en-US" dirty="0"/>
              <a:t>Stability Challenges</a:t>
            </a:r>
          </a:p>
        </p:txBody>
      </p:sp>
      <p:sp>
        <p:nvSpPr>
          <p:cNvPr id="3" name="Content Placeholder 2">
            <a:extLst>
              <a:ext uri="{FF2B5EF4-FFF2-40B4-BE49-F238E27FC236}">
                <a16:creationId xmlns:a16="http://schemas.microsoft.com/office/drawing/2014/main" id="{71E78E4C-5250-6E52-224A-A8D985834EA9}"/>
              </a:ext>
            </a:extLst>
          </p:cNvPr>
          <p:cNvSpPr>
            <a:spLocks noGrp="1"/>
          </p:cNvSpPr>
          <p:nvPr>
            <p:ph idx="1"/>
          </p:nvPr>
        </p:nvSpPr>
        <p:spPr>
          <a:xfrm>
            <a:off x="209273" y="1241718"/>
            <a:ext cx="4918864" cy="4351338"/>
          </a:xfrm>
        </p:spPr>
        <p:txBody>
          <a:bodyPr/>
          <a:lstStyle/>
          <a:p>
            <a:r>
              <a:rPr lang="en-US" dirty="0"/>
              <a:t>Migration </a:t>
            </a:r>
          </a:p>
          <a:p>
            <a:r>
              <a:rPr lang="en-US" dirty="0"/>
              <a:t>Chemical reactions</a:t>
            </a:r>
          </a:p>
          <a:p>
            <a:r>
              <a:rPr lang="en-US" dirty="0"/>
              <a:t>Mass loss</a:t>
            </a:r>
          </a:p>
          <a:p>
            <a:r>
              <a:rPr lang="en-US" dirty="0"/>
              <a:t>Cracking</a:t>
            </a:r>
          </a:p>
          <a:p>
            <a:r>
              <a:rPr lang="en-US" dirty="0"/>
              <a:t>General degradation</a:t>
            </a:r>
          </a:p>
          <a:p>
            <a:endParaRPr lang="en-US" dirty="0"/>
          </a:p>
        </p:txBody>
      </p:sp>
      <p:sp>
        <p:nvSpPr>
          <p:cNvPr id="4" name="TextBox 3">
            <a:extLst>
              <a:ext uri="{FF2B5EF4-FFF2-40B4-BE49-F238E27FC236}">
                <a16:creationId xmlns:a16="http://schemas.microsoft.com/office/drawing/2014/main" id="{1B903BF4-607F-6FC9-7BD6-FE841F4AAFCA}"/>
              </a:ext>
            </a:extLst>
          </p:cNvPr>
          <p:cNvSpPr txBox="1"/>
          <p:nvPr/>
        </p:nvSpPr>
        <p:spPr>
          <a:xfrm>
            <a:off x="3881364" y="6442906"/>
            <a:ext cx="6705599" cy="323165"/>
          </a:xfrm>
          <a:prstGeom prst="rect">
            <a:avLst/>
          </a:prstGeom>
          <a:solidFill>
            <a:schemeClr val="bg1"/>
          </a:solidFill>
        </p:spPr>
        <p:txBody>
          <a:bodyPr wrap="square" rtlCol="0">
            <a:spAutoFit/>
          </a:bodyPr>
          <a:lstStyle/>
          <a:p>
            <a:pPr algn="ctr"/>
            <a:r>
              <a:rPr lang="en-US" sz="1500" dirty="0"/>
              <a:t>As fabricated</a:t>
            </a:r>
          </a:p>
        </p:txBody>
      </p:sp>
      <p:pic>
        <p:nvPicPr>
          <p:cNvPr id="5" name="Picture 4">
            <a:extLst>
              <a:ext uri="{FF2B5EF4-FFF2-40B4-BE49-F238E27FC236}">
                <a16:creationId xmlns:a16="http://schemas.microsoft.com/office/drawing/2014/main" id="{A935DCE3-243F-F1DC-78C4-5E203E0ED8EE}"/>
              </a:ext>
            </a:extLst>
          </p:cNvPr>
          <p:cNvPicPr>
            <a:picLocks noChangeAspect="1"/>
          </p:cNvPicPr>
          <p:nvPr/>
        </p:nvPicPr>
        <p:blipFill>
          <a:blip r:embed="rId2"/>
          <a:stretch>
            <a:fillRect/>
          </a:stretch>
        </p:blipFill>
        <p:spPr>
          <a:xfrm>
            <a:off x="3791274" y="5449203"/>
            <a:ext cx="1202756" cy="914400"/>
          </a:xfrm>
          <a:prstGeom prst="rect">
            <a:avLst/>
          </a:prstGeom>
        </p:spPr>
      </p:pic>
      <p:cxnSp>
        <p:nvCxnSpPr>
          <p:cNvPr id="6" name="Straight Connector 5">
            <a:extLst>
              <a:ext uri="{FF2B5EF4-FFF2-40B4-BE49-F238E27FC236}">
                <a16:creationId xmlns:a16="http://schemas.microsoft.com/office/drawing/2014/main" id="{12424D22-9AE0-8940-9E7B-00D48528DCF3}"/>
              </a:ext>
            </a:extLst>
          </p:cNvPr>
          <p:cNvCxnSpPr/>
          <p:nvPr/>
        </p:nvCxnSpPr>
        <p:spPr>
          <a:xfrm flipV="1">
            <a:off x="4422322" y="4182476"/>
            <a:ext cx="929668" cy="1534921"/>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146DB88B-5C47-D02E-47C0-B1319D8C1662}"/>
              </a:ext>
            </a:extLst>
          </p:cNvPr>
          <p:cNvCxnSpPr/>
          <p:nvPr/>
        </p:nvCxnSpPr>
        <p:spPr>
          <a:xfrm>
            <a:off x="4422584" y="5875349"/>
            <a:ext cx="940753" cy="47314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1BD9D055-12FB-FFF8-96B8-F72E99CFEF65}"/>
              </a:ext>
            </a:extLst>
          </p:cNvPr>
          <p:cNvCxnSpPr/>
          <p:nvPr/>
        </p:nvCxnSpPr>
        <p:spPr>
          <a:xfrm flipV="1">
            <a:off x="4574722" y="4182476"/>
            <a:ext cx="3683928" cy="1534921"/>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2863619F-ADA4-1581-6AE1-7ADDF32E43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1256" y="4126470"/>
            <a:ext cx="3045397" cy="2315275"/>
          </a:xfrm>
          <a:prstGeom prst="rect">
            <a:avLst/>
          </a:prstGeom>
        </p:spPr>
      </p:pic>
      <p:sp>
        <p:nvSpPr>
          <p:cNvPr id="10" name="Rectangle 9">
            <a:extLst>
              <a:ext uri="{FF2B5EF4-FFF2-40B4-BE49-F238E27FC236}">
                <a16:creationId xmlns:a16="http://schemas.microsoft.com/office/drawing/2014/main" id="{B6AACAE0-DBD6-D34F-CB5D-7B819A3F5AFF}"/>
              </a:ext>
            </a:extLst>
          </p:cNvPr>
          <p:cNvSpPr/>
          <p:nvPr/>
        </p:nvSpPr>
        <p:spPr>
          <a:xfrm>
            <a:off x="4740561" y="5722949"/>
            <a:ext cx="152400" cy="1524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0631E17-A732-72C4-1128-062D65DCFE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779"/>
          <a:stretch/>
        </p:blipFill>
        <p:spPr>
          <a:xfrm>
            <a:off x="8810029" y="4111421"/>
            <a:ext cx="3139800" cy="2320718"/>
          </a:xfrm>
          <a:prstGeom prst="rect">
            <a:avLst/>
          </a:prstGeom>
        </p:spPr>
      </p:pic>
      <p:pic>
        <p:nvPicPr>
          <p:cNvPr id="13" name="Picture 12">
            <a:extLst>
              <a:ext uri="{FF2B5EF4-FFF2-40B4-BE49-F238E27FC236}">
                <a16:creationId xmlns:a16="http://schemas.microsoft.com/office/drawing/2014/main" id="{EABF1149-20BC-2B02-A0A7-DA06710550C1}"/>
              </a:ext>
            </a:extLst>
          </p:cNvPr>
          <p:cNvPicPr>
            <a:picLocks noChangeAspect="1"/>
          </p:cNvPicPr>
          <p:nvPr/>
        </p:nvPicPr>
        <p:blipFill>
          <a:blip r:embed="rId5"/>
          <a:stretch>
            <a:fillRect/>
          </a:stretch>
        </p:blipFill>
        <p:spPr>
          <a:xfrm>
            <a:off x="5352836" y="4130327"/>
            <a:ext cx="3039021" cy="2310427"/>
          </a:xfrm>
          <a:prstGeom prst="rect">
            <a:avLst/>
          </a:prstGeom>
          <a:scene3d>
            <a:camera prst="orthographicFront">
              <a:rot lat="0" lon="10500000" rev="0"/>
            </a:camera>
            <a:lightRig rig="threePt" dir="t"/>
          </a:scene3d>
        </p:spPr>
      </p:pic>
      <p:sp>
        <p:nvSpPr>
          <p:cNvPr id="14" name="TextBox 13">
            <a:extLst>
              <a:ext uri="{FF2B5EF4-FFF2-40B4-BE49-F238E27FC236}">
                <a16:creationId xmlns:a16="http://schemas.microsoft.com/office/drawing/2014/main" id="{CE7A2C18-E059-2269-42E2-FD08326D2C3D}"/>
              </a:ext>
            </a:extLst>
          </p:cNvPr>
          <p:cNvSpPr txBox="1"/>
          <p:nvPr/>
        </p:nvSpPr>
        <p:spPr>
          <a:xfrm>
            <a:off x="8848332" y="6434292"/>
            <a:ext cx="3031243" cy="323165"/>
          </a:xfrm>
          <a:prstGeom prst="rect">
            <a:avLst/>
          </a:prstGeom>
          <a:solidFill>
            <a:schemeClr val="bg1"/>
          </a:solidFill>
        </p:spPr>
        <p:txBody>
          <a:bodyPr wrap="square" rtlCol="0">
            <a:spAutoFit/>
          </a:bodyPr>
          <a:lstStyle/>
          <a:p>
            <a:pPr algn="ctr"/>
            <a:r>
              <a:rPr lang="en-US" sz="1500" dirty="0"/>
              <a:t>After hot hydrogen test</a:t>
            </a:r>
          </a:p>
        </p:txBody>
      </p:sp>
      <p:cxnSp>
        <p:nvCxnSpPr>
          <p:cNvPr id="15" name="Straight Arrow Connector 14">
            <a:extLst>
              <a:ext uri="{FF2B5EF4-FFF2-40B4-BE49-F238E27FC236}">
                <a16:creationId xmlns:a16="http://schemas.microsoft.com/office/drawing/2014/main" id="{6DB82CDF-3500-0DB9-C27F-C986C1FE8018}"/>
              </a:ext>
            </a:extLst>
          </p:cNvPr>
          <p:cNvCxnSpPr/>
          <p:nvPr/>
        </p:nvCxnSpPr>
        <p:spPr>
          <a:xfrm flipH="1">
            <a:off x="9648229" y="4312596"/>
            <a:ext cx="731700" cy="81775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F326098-074B-1A3B-34D8-621958EFC481}"/>
              </a:ext>
            </a:extLst>
          </p:cNvPr>
          <p:cNvCxnSpPr/>
          <p:nvPr/>
        </p:nvCxnSpPr>
        <p:spPr>
          <a:xfrm flipH="1">
            <a:off x="10178021" y="4631453"/>
            <a:ext cx="731700" cy="81775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pic>
        <p:nvPicPr>
          <p:cNvPr id="19" name="Picture 18">
            <a:extLst>
              <a:ext uri="{FF2B5EF4-FFF2-40B4-BE49-F238E27FC236}">
                <a16:creationId xmlns:a16="http://schemas.microsoft.com/office/drawing/2014/main" id="{355C1006-0F2B-5DAD-2861-5B9028072BBD}"/>
              </a:ext>
            </a:extLst>
          </p:cNvPr>
          <p:cNvPicPr>
            <a:picLocks noChangeAspect="1"/>
          </p:cNvPicPr>
          <p:nvPr/>
        </p:nvPicPr>
        <p:blipFill rotWithShape="1">
          <a:blip r:embed="rId6"/>
          <a:srcRect l="10509" t="-5723" r="10545" b="5723"/>
          <a:stretch/>
        </p:blipFill>
        <p:spPr>
          <a:xfrm rot="16200000">
            <a:off x="7989657" y="-1168107"/>
            <a:ext cx="1717351" cy="6537002"/>
          </a:xfrm>
          <a:prstGeom prst="rect">
            <a:avLst/>
          </a:prstGeom>
        </p:spPr>
      </p:pic>
      <p:sp>
        <p:nvSpPr>
          <p:cNvPr id="20" name="Rectangle 19">
            <a:extLst>
              <a:ext uri="{FF2B5EF4-FFF2-40B4-BE49-F238E27FC236}">
                <a16:creationId xmlns:a16="http://schemas.microsoft.com/office/drawing/2014/main" id="{4BEFA047-6F14-BCF8-D10E-AD8BB409FB88}"/>
              </a:ext>
            </a:extLst>
          </p:cNvPr>
          <p:cNvSpPr/>
          <p:nvPr/>
        </p:nvSpPr>
        <p:spPr>
          <a:xfrm>
            <a:off x="3627783" y="3835663"/>
            <a:ext cx="8489051" cy="29217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D8099945-B098-4316-8628-1D336D908A1E}"/>
              </a:ext>
            </a:extLst>
          </p:cNvPr>
          <p:cNvPicPr>
            <a:picLocks noChangeAspect="1"/>
          </p:cNvPicPr>
          <p:nvPr/>
        </p:nvPicPr>
        <p:blipFill rotWithShape="1">
          <a:blip r:embed="rId7"/>
          <a:srcRect t="49823" r="5714"/>
          <a:stretch/>
        </p:blipFill>
        <p:spPr>
          <a:xfrm>
            <a:off x="3317422" y="1382694"/>
            <a:ext cx="2514600" cy="1409513"/>
          </a:xfrm>
          <a:prstGeom prst="rect">
            <a:avLst/>
          </a:prstGeom>
        </p:spPr>
      </p:pic>
      <p:sp>
        <p:nvSpPr>
          <p:cNvPr id="22" name="TextBox 21">
            <a:extLst>
              <a:ext uri="{FF2B5EF4-FFF2-40B4-BE49-F238E27FC236}">
                <a16:creationId xmlns:a16="http://schemas.microsoft.com/office/drawing/2014/main" id="{06347AB3-A3CF-77DB-4289-984A9B6A03E3}"/>
              </a:ext>
            </a:extLst>
          </p:cNvPr>
          <p:cNvSpPr txBox="1"/>
          <p:nvPr/>
        </p:nvSpPr>
        <p:spPr>
          <a:xfrm>
            <a:off x="3317422" y="2782503"/>
            <a:ext cx="2514600" cy="369332"/>
          </a:xfrm>
          <a:prstGeom prst="rect">
            <a:avLst/>
          </a:prstGeom>
          <a:noFill/>
        </p:spPr>
        <p:txBody>
          <a:bodyPr wrap="square" rtlCol="0">
            <a:spAutoFit/>
          </a:bodyPr>
          <a:lstStyle/>
          <a:p>
            <a:pPr algn="ctr"/>
            <a:r>
              <a:rPr lang="en-US" dirty="0"/>
              <a:t>W-RE/dUO</a:t>
            </a:r>
            <a:r>
              <a:rPr lang="en-US" baseline="-25000" dirty="0"/>
              <a:t>2</a:t>
            </a:r>
          </a:p>
        </p:txBody>
      </p:sp>
      <p:sp>
        <p:nvSpPr>
          <p:cNvPr id="23" name="TextBox 22">
            <a:extLst>
              <a:ext uri="{FF2B5EF4-FFF2-40B4-BE49-F238E27FC236}">
                <a16:creationId xmlns:a16="http://schemas.microsoft.com/office/drawing/2014/main" id="{6D89F5B7-B518-EE63-B72E-3D04AF707051}"/>
              </a:ext>
            </a:extLst>
          </p:cNvPr>
          <p:cNvSpPr txBox="1"/>
          <p:nvPr/>
        </p:nvSpPr>
        <p:spPr>
          <a:xfrm>
            <a:off x="5963478" y="2951416"/>
            <a:ext cx="6153356" cy="369332"/>
          </a:xfrm>
          <a:prstGeom prst="rect">
            <a:avLst/>
          </a:prstGeom>
          <a:noFill/>
        </p:spPr>
        <p:txBody>
          <a:bodyPr wrap="square" rtlCol="0">
            <a:spAutoFit/>
          </a:bodyPr>
          <a:lstStyle/>
          <a:p>
            <a:pPr algn="ctr"/>
            <a:r>
              <a:rPr lang="en-US" dirty="0"/>
              <a:t>HfO2 and </a:t>
            </a:r>
            <a:r>
              <a:rPr lang="en-US" dirty="0" err="1"/>
              <a:t>ZrC</a:t>
            </a:r>
            <a:r>
              <a:rPr lang="en-US" dirty="0"/>
              <a:t> in Graphite Matrix</a:t>
            </a:r>
            <a:endParaRPr lang="en-US" baseline="-25000" dirty="0"/>
          </a:p>
        </p:txBody>
      </p:sp>
      <p:sp>
        <p:nvSpPr>
          <p:cNvPr id="24" name="TextBox 23">
            <a:extLst>
              <a:ext uri="{FF2B5EF4-FFF2-40B4-BE49-F238E27FC236}">
                <a16:creationId xmlns:a16="http://schemas.microsoft.com/office/drawing/2014/main" id="{DA1B6003-3D31-A684-82D7-DC08B4A8C509}"/>
              </a:ext>
            </a:extLst>
          </p:cNvPr>
          <p:cNvSpPr txBox="1"/>
          <p:nvPr/>
        </p:nvSpPr>
        <p:spPr>
          <a:xfrm>
            <a:off x="3135352" y="4418562"/>
            <a:ext cx="2514600" cy="369332"/>
          </a:xfrm>
          <a:prstGeom prst="rect">
            <a:avLst/>
          </a:prstGeom>
          <a:noFill/>
        </p:spPr>
        <p:txBody>
          <a:bodyPr wrap="square" rtlCol="0">
            <a:spAutoFit/>
          </a:bodyPr>
          <a:lstStyle/>
          <a:p>
            <a:pPr algn="ctr"/>
            <a:r>
              <a:rPr lang="en-US" dirty="0"/>
              <a:t>W-Mo/</a:t>
            </a:r>
            <a:r>
              <a:rPr lang="en-US" dirty="0" err="1"/>
              <a:t>dUN</a:t>
            </a:r>
            <a:endParaRPr lang="en-US" baseline="-25000" dirty="0"/>
          </a:p>
        </p:txBody>
      </p:sp>
      <p:pic>
        <p:nvPicPr>
          <p:cNvPr id="25" name="Picture 24">
            <a:extLst>
              <a:ext uri="{FF2B5EF4-FFF2-40B4-BE49-F238E27FC236}">
                <a16:creationId xmlns:a16="http://schemas.microsoft.com/office/drawing/2014/main" id="{B66BE1B7-E895-005E-1E4B-989FEA66673A}"/>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44716" y="4126470"/>
            <a:ext cx="878333" cy="2133600"/>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pic>
        <p:nvPicPr>
          <p:cNvPr id="26" name="Picture 25">
            <a:extLst>
              <a:ext uri="{FF2B5EF4-FFF2-40B4-BE49-F238E27FC236}">
                <a16:creationId xmlns:a16="http://schemas.microsoft.com/office/drawing/2014/main" id="{B4E4BD8D-C232-E6ED-87B6-B99E2E6E233A}"/>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206716" y="4126470"/>
            <a:ext cx="981010" cy="2133600"/>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pic>
        <p:nvPicPr>
          <p:cNvPr id="27" name="Picture 26">
            <a:extLst>
              <a:ext uri="{FF2B5EF4-FFF2-40B4-BE49-F238E27FC236}">
                <a16:creationId xmlns:a16="http://schemas.microsoft.com/office/drawing/2014/main" id="{B59E2DA5-D3A9-3550-09CB-0E2269053C6A}"/>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2121116" y="4126470"/>
            <a:ext cx="985032" cy="2133600"/>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sp>
        <p:nvSpPr>
          <p:cNvPr id="28" name="TextBox 24">
            <a:extLst>
              <a:ext uri="{FF2B5EF4-FFF2-40B4-BE49-F238E27FC236}">
                <a16:creationId xmlns:a16="http://schemas.microsoft.com/office/drawing/2014/main" id="{516B7D87-E3D6-EF74-CF75-58FF7CCD28B1}"/>
              </a:ext>
            </a:extLst>
          </p:cNvPr>
          <p:cNvSpPr txBox="1">
            <a:spLocks noChangeArrowheads="1"/>
          </p:cNvSpPr>
          <p:nvPr/>
        </p:nvSpPr>
        <p:spPr bwMode="auto">
          <a:xfrm>
            <a:off x="695541" y="6260070"/>
            <a:ext cx="2035175" cy="215900"/>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28" charset="-128"/>
                <a:cs typeface="+mn-cs"/>
              </a:defRPr>
            </a:lvl5pPr>
            <a:lvl6pPr marL="2286000" algn="l" defTabSz="914400" rtl="0" eaLnBrk="1" latinLnBrk="0" hangingPunct="1">
              <a:defRPr sz="2400" kern="1200">
                <a:solidFill>
                  <a:schemeClr val="tx1"/>
                </a:solidFill>
                <a:latin typeface="Arial" charset="0"/>
                <a:ea typeface="ＭＳ Ｐゴシック" pitchFamily="28" charset="-128"/>
                <a:cs typeface="+mn-cs"/>
              </a:defRPr>
            </a:lvl6pPr>
            <a:lvl7pPr marL="2743200" algn="l" defTabSz="914400" rtl="0" eaLnBrk="1" latinLnBrk="0" hangingPunct="1">
              <a:defRPr sz="2400" kern="1200">
                <a:solidFill>
                  <a:schemeClr val="tx1"/>
                </a:solidFill>
                <a:latin typeface="Arial" charset="0"/>
                <a:ea typeface="ＭＳ Ｐゴシック" pitchFamily="28" charset="-128"/>
                <a:cs typeface="+mn-cs"/>
              </a:defRPr>
            </a:lvl7pPr>
            <a:lvl8pPr marL="3200400" algn="l" defTabSz="914400" rtl="0" eaLnBrk="1" latinLnBrk="0" hangingPunct="1">
              <a:defRPr sz="2400" kern="1200">
                <a:solidFill>
                  <a:schemeClr val="tx1"/>
                </a:solidFill>
                <a:latin typeface="Arial" charset="0"/>
                <a:ea typeface="ＭＳ Ｐゴシック" pitchFamily="28" charset="-128"/>
                <a:cs typeface="+mn-cs"/>
              </a:defRPr>
            </a:lvl8pPr>
            <a:lvl9pPr marL="3657600" algn="l" defTabSz="914400" rtl="0" eaLnBrk="1" latinLnBrk="0" hangingPunct="1">
              <a:defRPr sz="2400" kern="1200">
                <a:solidFill>
                  <a:schemeClr val="tx1"/>
                </a:solidFill>
                <a:latin typeface="Arial" charset="0"/>
                <a:ea typeface="ＭＳ Ｐゴシック" pitchFamily="28" charset="-128"/>
                <a:cs typeface="+mn-cs"/>
              </a:defRPr>
            </a:lvl9pPr>
          </a:lstStyle>
          <a:p>
            <a:r>
              <a:rPr lang="en-US" sz="800" dirty="0"/>
              <a:t>Tungsten Rhenium Hafnium Nitride Samples</a:t>
            </a:r>
          </a:p>
        </p:txBody>
      </p:sp>
    </p:spTree>
    <p:extLst>
      <p:ext uri="{BB962C8B-B14F-4D97-AF65-F5344CB8AC3E}">
        <p14:creationId xmlns:p14="http://schemas.microsoft.com/office/powerpoint/2010/main" val="198937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A075543F-25DE-C486-CFB3-E7C3D8D2BD8B}"/>
              </a:ext>
            </a:extLst>
          </p:cNvPr>
          <p:cNvSpPr>
            <a:spLocks noGrp="1"/>
          </p:cNvSpPr>
          <p:nvPr>
            <p:ph idx="1"/>
          </p:nvPr>
        </p:nvSpPr>
        <p:spPr>
          <a:xfrm>
            <a:off x="29817" y="9940"/>
            <a:ext cx="6172200" cy="2101850"/>
          </a:xfrm>
        </p:spPr>
        <p:txBody>
          <a:bodyPr anchor="ctr">
            <a:normAutofit lnSpcReduction="10000"/>
          </a:bodyPr>
          <a:lstStyle/>
          <a:p>
            <a:pPr marL="0" indent="0" algn="ctr">
              <a:buNone/>
            </a:pPr>
            <a:r>
              <a:rPr lang="en-US" sz="3200" dirty="0"/>
              <a:t>Nuclear Fuel Test Article</a:t>
            </a:r>
          </a:p>
          <a:p>
            <a:pPr marL="0" indent="0" algn="ctr">
              <a:buNone/>
            </a:pPr>
            <a:r>
              <a:rPr lang="en-US" sz="3200" dirty="0"/>
              <a:t>W-Mo/</a:t>
            </a:r>
            <a:r>
              <a:rPr lang="en-US" sz="3200" dirty="0" err="1"/>
              <a:t>dUN</a:t>
            </a:r>
            <a:endParaRPr lang="en-US" sz="3200" dirty="0"/>
          </a:p>
          <a:p>
            <a:pPr marL="0" indent="0" algn="ctr">
              <a:buNone/>
            </a:pPr>
            <a:r>
              <a:rPr lang="en-US" sz="3200" dirty="0"/>
              <a:t>Post-test</a:t>
            </a:r>
          </a:p>
          <a:p>
            <a:pPr marL="0" indent="0" algn="ctr">
              <a:buNone/>
            </a:pPr>
            <a:r>
              <a:rPr lang="en-US" sz="3200" dirty="0"/>
              <a:t> </a:t>
            </a:r>
          </a:p>
        </p:txBody>
      </p:sp>
      <p:pic>
        <p:nvPicPr>
          <p:cNvPr id="7" name="Picture 6">
            <a:extLst>
              <a:ext uri="{FF2B5EF4-FFF2-40B4-BE49-F238E27FC236}">
                <a16:creationId xmlns:a16="http://schemas.microsoft.com/office/drawing/2014/main" id="{4A519806-E337-D0D6-90E0-4ABB2A4D5D36}"/>
              </a:ext>
            </a:extLst>
          </p:cNvPr>
          <p:cNvPicPr>
            <a:picLocks noChangeAspect="1"/>
          </p:cNvPicPr>
          <p:nvPr/>
        </p:nvPicPr>
        <p:blipFill rotWithShape="1">
          <a:blip r:embed="rId2"/>
          <a:srcRect t="4169" b="14625"/>
          <a:stretch/>
        </p:blipFill>
        <p:spPr>
          <a:xfrm>
            <a:off x="145783" y="2077279"/>
            <a:ext cx="6400781" cy="3898370"/>
          </a:xfrm>
          <a:prstGeom prst="rect">
            <a:avLst/>
          </a:prstGeom>
        </p:spPr>
      </p:pic>
      <p:pic>
        <p:nvPicPr>
          <p:cNvPr id="11" name="Picture 10">
            <a:extLst>
              <a:ext uri="{FF2B5EF4-FFF2-40B4-BE49-F238E27FC236}">
                <a16:creationId xmlns:a16="http://schemas.microsoft.com/office/drawing/2014/main" id="{8CE18F6D-B444-2100-E437-E89F67EF7BDA}"/>
              </a:ext>
            </a:extLst>
          </p:cNvPr>
          <p:cNvPicPr>
            <a:picLocks noChangeAspect="1"/>
          </p:cNvPicPr>
          <p:nvPr/>
        </p:nvPicPr>
        <p:blipFill rotWithShape="1">
          <a:blip r:embed="rId3"/>
          <a:srcRect t="4592" b="3572"/>
          <a:stretch/>
        </p:blipFill>
        <p:spPr>
          <a:xfrm>
            <a:off x="6591299" y="1"/>
            <a:ext cx="5600701" cy="6857999"/>
          </a:xfrm>
          <a:prstGeom prst="rect">
            <a:avLst/>
          </a:prstGeom>
        </p:spPr>
      </p:pic>
      <p:sp>
        <p:nvSpPr>
          <p:cNvPr id="12" name="Oval 11">
            <a:extLst>
              <a:ext uri="{FF2B5EF4-FFF2-40B4-BE49-F238E27FC236}">
                <a16:creationId xmlns:a16="http://schemas.microsoft.com/office/drawing/2014/main" id="{68E40D89-116E-84C6-A7D7-548210B64780}"/>
              </a:ext>
            </a:extLst>
          </p:cNvPr>
          <p:cNvSpPr/>
          <p:nvPr/>
        </p:nvSpPr>
        <p:spPr>
          <a:xfrm>
            <a:off x="1193523" y="3214778"/>
            <a:ext cx="2375452" cy="1447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5616B5C2-A4DA-80BA-29B3-9126A2805EAA}"/>
              </a:ext>
            </a:extLst>
          </p:cNvPr>
          <p:cNvCxnSpPr>
            <a:cxnSpLocks/>
          </p:cNvCxnSpPr>
          <p:nvPr/>
        </p:nvCxnSpPr>
        <p:spPr>
          <a:xfrm flipV="1">
            <a:off x="3655503" y="3064715"/>
            <a:ext cx="5190323" cy="8692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284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2A1E29-CD39-5602-29A3-5AAD7D15CC15}"/>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Materials Challenges</a:t>
            </a:r>
          </a:p>
        </p:txBody>
      </p:sp>
      <p:graphicFrame>
        <p:nvGraphicFramePr>
          <p:cNvPr id="12" name="Content Placeholder 2">
            <a:extLst>
              <a:ext uri="{FF2B5EF4-FFF2-40B4-BE49-F238E27FC236}">
                <a16:creationId xmlns:a16="http://schemas.microsoft.com/office/drawing/2014/main" id="{D9B2EC67-AC81-8A50-AB7C-26C410D14B65}"/>
              </a:ext>
            </a:extLst>
          </p:cNvPr>
          <p:cNvGraphicFramePr>
            <a:graphicFrameLocks noGrp="1"/>
          </p:cNvGraphicFramePr>
          <p:nvPr>
            <p:ph idx="1"/>
            <p:extLst>
              <p:ext uri="{D42A27DB-BD31-4B8C-83A1-F6EECF244321}">
                <p14:modId xmlns:p14="http://schemas.microsoft.com/office/powerpoint/2010/main" val="324948945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3828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2A476F-2CCB-B10B-365E-F8BAF9DAC51E}"/>
              </a:ext>
            </a:extLst>
          </p:cNvPr>
          <p:cNvSpPr>
            <a:spLocks noGrp="1"/>
          </p:cNvSpPr>
          <p:nvPr>
            <p:ph type="title"/>
          </p:nvPr>
        </p:nvSpPr>
        <p:spPr>
          <a:xfrm>
            <a:off x="5894962" y="479493"/>
            <a:ext cx="5458838" cy="1325563"/>
          </a:xfrm>
        </p:spPr>
        <p:txBody>
          <a:bodyPr>
            <a:normAutofit/>
          </a:bodyPr>
          <a:lstStyle/>
          <a:p>
            <a:r>
              <a:rPr lang="en-US" dirty="0"/>
              <a:t>Testing</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ACF81150-12C6-B4B5-481C-430A6D53AF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7246" y="511293"/>
            <a:ext cx="4249252"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22540C24-B1D0-42EE-D880-27B1A5F0E3D1}"/>
              </a:ext>
            </a:extLst>
          </p:cNvPr>
          <p:cNvSpPr>
            <a:spLocks noGrp="1"/>
          </p:cNvSpPr>
          <p:nvPr>
            <p:ph idx="1"/>
          </p:nvPr>
        </p:nvSpPr>
        <p:spPr>
          <a:xfrm>
            <a:off x="5894962" y="1984443"/>
            <a:ext cx="5458838" cy="4192520"/>
          </a:xfrm>
        </p:spPr>
        <p:txBody>
          <a:bodyPr>
            <a:normAutofit/>
          </a:bodyPr>
          <a:lstStyle/>
          <a:p>
            <a:r>
              <a:rPr lang="en-US" dirty="0"/>
              <a:t>Simulated Nuclear Environment</a:t>
            </a:r>
          </a:p>
          <a:p>
            <a:pPr lvl="1"/>
            <a:r>
              <a:rPr lang="en-US" dirty="0"/>
              <a:t>Induction Heating</a:t>
            </a:r>
          </a:p>
          <a:p>
            <a:r>
              <a:rPr lang="en-US" dirty="0"/>
              <a:t>In-pile Radiation Testing</a:t>
            </a:r>
          </a:p>
          <a:p>
            <a:r>
              <a:rPr lang="en-US" dirty="0"/>
              <a:t>Studying the effects of exposure to simulated nuclear </a:t>
            </a:r>
          </a:p>
          <a:p>
            <a:pPr lvl="1"/>
            <a:r>
              <a:rPr lang="en-US" dirty="0"/>
              <a:t>Thermal degradation</a:t>
            </a:r>
          </a:p>
          <a:p>
            <a:pPr lvl="1"/>
            <a:r>
              <a:rPr lang="en-US" dirty="0"/>
              <a:t>Chemical instability/incompatibility with propellant</a:t>
            </a:r>
          </a:p>
          <a:p>
            <a:pPr lvl="1"/>
            <a:r>
              <a:rPr lang="en-US" dirty="0"/>
              <a:t>Radiation effects</a:t>
            </a:r>
          </a:p>
        </p:txBody>
      </p:sp>
    </p:spTree>
    <p:extLst>
      <p:ext uri="{BB962C8B-B14F-4D97-AF65-F5344CB8AC3E}">
        <p14:creationId xmlns:p14="http://schemas.microsoft.com/office/powerpoint/2010/main" val="240803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26CAED0A-2A45-4C9C-BCDD-21A8A092C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7EF3ED-D321-69CB-4E60-13058FB950B4}"/>
              </a:ext>
            </a:extLst>
          </p:cNvPr>
          <p:cNvSpPr>
            <a:spLocks noGrp="1"/>
          </p:cNvSpPr>
          <p:nvPr>
            <p:ph type="title"/>
          </p:nvPr>
        </p:nvSpPr>
        <p:spPr>
          <a:xfrm>
            <a:off x="793662" y="386930"/>
            <a:ext cx="10066122" cy="1298448"/>
          </a:xfrm>
        </p:spPr>
        <p:txBody>
          <a:bodyPr anchor="b">
            <a:normAutofit fontScale="90000"/>
          </a:bodyPr>
          <a:lstStyle/>
          <a:p>
            <a:r>
              <a:rPr lang="en-US" sz="4800" dirty="0"/>
              <a:t>Compact Fuel Element Environment Test (CFEET)</a:t>
            </a:r>
          </a:p>
        </p:txBody>
      </p:sp>
      <p:sp>
        <p:nvSpPr>
          <p:cNvPr id="2059" name="Rectangle 2058">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4BE0D2B-26DB-773F-5B43-12EBFA985410}"/>
              </a:ext>
            </a:extLst>
          </p:cNvPr>
          <p:cNvSpPr>
            <a:spLocks noGrp="1"/>
          </p:cNvSpPr>
          <p:nvPr>
            <p:ph idx="1"/>
          </p:nvPr>
        </p:nvSpPr>
        <p:spPr>
          <a:xfrm>
            <a:off x="-17922" y="2559047"/>
            <a:ext cx="2380687" cy="3243021"/>
          </a:xfrm>
        </p:spPr>
        <p:txBody>
          <a:bodyPr anchor="ctr">
            <a:normAutofit fontScale="92500" lnSpcReduction="10000"/>
          </a:bodyPr>
          <a:lstStyle/>
          <a:p>
            <a:r>
              <a:rPr lang="en-US" sz="2000" dirty="0"/>
              <a:t>Built onsite at MSFC</a:t>
            </a:r>
          </a:p>
          <a:p>
            <a:r>
              <a:rPr lang="en-US" sz="2000" dirty="0" err="1"/>
              <a:t>Inductotherm</a:t>
            </a:r>
            <a:r>
              <a:rPr lang="en-US" sz="2000" dirty="0"/>
              <a:t> 50kW power supply</a:t>
            </a:r>
          </a:p>
          <a:p>
            <a:r>
              <a:rPr lang="en-US" sz="2000" dirty="0"/>
              <a:t>Sample specifications</a:t>
            </a:r>
          </a:p>
          <a:p>
            <a:pPr lvl="1"/>
            <a:r>
              <a:rPr lang="en-US" sz="1400" b="0" i="0" u="none" strike="noStrike" baseline="0" dirty="0">
                <a:solidFill>
                  <a:srgbClr val="000000"/>
                </a:solidFill>
                <a:latin typeface="Arial" panose="020B0604020202020204" pitchFamily="34" charset="0"/>
              </a:rPr>
              <a:t>Cylindrical or rectangular </a:t>
            </a:r>
          </a:p>
          <a:p>
            <a:pPr lvl="1"/>
            <a:r>
              <a:rPr lang="en-US" sz="1400" dirty="0">
                <a:solidFill>
                  <a:srgbClr val="000000"/>
                </a:solidFill>
                <a:latin typeface="Arial" panose="020B0604020202020204" pitchFamily="34" charset="0"/>
              </a:rPr>
              <a:t>Max dimensions: 10 mm height x 20 mm diameter</a:t>
            </a:r>
          </a:p>
          <a:p>
            <a:r>
              <a:rPr lang="en-US" sz="1800" dirty="0">
                <a:solidFill>
                  <a:srgbClr val="000000"/>
                </a:solidFill>
                <a:latin typeface="Arial" panose="020B0604020202020204" pitchFamily="34" charset="0"/>
              </a:rPr>
              <a:t>Typical hydrogen flow rate: 6 SLPM </a:t>
            </a:r>
            <a:endParaRPr lang="en-US" sz="1800" b="0" i="0" u="none" strike="noStrike" baseline="0" dirty="0">
              <a:solidFill>
                <a:srgbClr val="000000"/>
              </a:solidFill>
              <a:latin typeface="Arial" panose="020B0604020202020204" pitchFamily="34" charset="0"/>
            </a:endParaRPr>
          </a:p>
          <a:p>
            <a:pPr lvl="1"/>
            <a:endParaRPr lang="en-US" sz="1600" dirty="0"/>
          </a:p>
          <a:p>
            <a:endParaRPr lang="en-US" sz="2000" dirty="0"/>
          </a:p>
        </p:txBody>
      </p:sp>
      <p:pic>
        <p:nvPicPr>
          <p:cNvPr id="2052" name="Picture 4" descr="A picture containing barbell&#10;&#10;Description automatically generated">
            <a:extLst>
              <a:ext uri="{FF2B5EF4-FFF2-40B4-BE49-F238E27FC236}">
                <a16:creationId xmlns:a16="http://schemas.microsoft.com/office/drawing/2014/main" id="{E9BA1A75-04EA-DEFD-ABFB-5678FD2DBE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8" r="4" b="4"/>
          <a:stretch/>
        </p:blipFill>
        <p:spPr bwMode="auto">
          <a:xfrm>
            <a:off x="5419779" y="2559047"/>
            <a:ext cx="2741805" cy="363945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AF04E4B6-B6AB-650D-F29A-0FA0080E14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516" r="-5" b="639"/>
          <a:stretch/>
        </p:blipFill>
        <p:spPr bwMode="auto">
          <a:xfrm>
            <a:off x="8412616" y="2559047"/>
            <a:ext cx="2743620" cy="3639451"/>
          </a:xfrm>
          <a:prstGeom prst="rect">
            <a:avLst/>
          </a:prstGeom>
          <a:noFill/>
          <a:extLst>
            <a:ext uri="{909E8E84-426E-40DD-AFC4-6F175D3DCCD1}">
              <a14:hiddenFill xmlns:a14="http://schemas.microsoft.com/office/drawing/2010/main">
                <a:solidFill>
                  <a:srgbClr val="FFFFFF"/>
                </a:solidFill>
              </a14:hiddenFill>
            </a:ext>
          </a:extLst>
        </p:spPr>
      </p:pic>
      <p:sp>
        <p:nvSpPr>
          <p:cNvPr id="2063" name="Rectangle 2062">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30A6653-843A-89A2-572D-BE9A020897A4}"/>
              </a:ext>
            </a:extLst>
          </p:cNvPr>
          <p:cNvSpPr txBox="1"/>
          <p:nvPr/>
        </p:nvSpPr>
        <p:spPr>
          <a:xfrm>
            <a:off x="70184" y="5775158"/>
            <a:ext cx="5273842" cy="646331"/>
          </a:xfrm>
          <a:prstGeom prst="rect">
            <a:avLst/>
          </a:prstGeom>
          <a:solidFill>
            <a:srgbClr val="002060"/>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cs typeface="Calibri"/>
              </a:rPr>
              <a:t>Hot hydrogen testing at atmospheric pressure up to 2500 </a:t>
            </a:r>
            <a:r>
              <a:rPr lang="en-US" dirty="0" err="1">
                <a:solidFill>
                  <a:schemeClr val="bg1"/>
                </a:solidFill>
                <a:cs typeface="Calibri"/>
              </a:rPr>
              <a:t>degC</a:t>
            </a:r>
            <a:endParaRPr lang="en-US" dirty="0">
              <a:solidFill>
                <a:schemeClr val="bg1"/>
              </a:solidFill>
              <a:cs typeface="Calibri"/>
            </a:endParaRPr>
          </a:p>
        </p:txBody>
      </p:sp>
      <p:pic>
        <p:nvPicPr>
          <p:cNvPr id="5" name="Picture 4">
            <a:extLst>
              <a:ext uri="{FF2B5EF4-FFF2-40B4-BE49-F238E27FC236}">
                <a16:creationId xmlns:a16="http://schemas.microsoft.com/office/drawing/2014/main" id="{8EBBF9A8-E913-5010-1241-01E7DC53A5E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857" r="18365" b="8411"/>
          <a:stretch/>
        </p:blipFill>
        <p:spPr>
          <a:xfrm>
            <a:off x="2362765" y="2559047"/>
            <a:ext cx="2843672" cy="3161904"/>
          </a:xfrm>
          <a:prstGeom prst="rect">
            <a:avLst/>
          </a:prstGeom>
        </p:spPr>
      </p:pic>
      <p:sp>
        <p:nvSpPr>
          <p:cNvPr id="8" name="TextBox 7">
            <a:extLst>
              <a:ext uri="{FF2B5EF4-FFF2-40B4-BE49-F238E27FC236}">
                <a16:creationId xmlns:a16="http://schemas.microsoft.com/office/drawing/2014/main" id="{CBE7C9CD-14A4-9197-47B0-AD60D2589470}"/>
              </a:ext>
            </a:extLst>
          </p:cNvPr>
          <p:cNvSpPr txBox="1"/>
          <p:nvPr/>
        </p:nvSpPr>
        <p:spPr>
          <a:xfrm>
            <a:off x="5652655" y="2732164"/>
            <a:ext cx="1396538" cy="369332"/>
          </a:xfrm>
          <a:prstGeom prst="rect">
            <a:avLst/>
          </a:prstGeom>
          <a:noFill/>
        </p:spPr>
        <p:txBody>
          <a:bodyPr wrap="square" rtlCol="0">
            <a:spAutoFit/>
          </a:bodyPr>
          <a:lstStyle/>
          <a:p>
            <a:r>
              <a:rPr lang="en-US" dirty="0">
                <a:solidFill>
                  <a:srgbClr val="FF0000"/>
                </a:solidFill>
              </a:rPr>
              <a:t>Susceptor </a:t>
            </a:r>
          </a:p>
        </p:txBody>
      </p:sp>
      <p:sp>
        <p:nvSpPr>
          <p:cNvPr id="9" name="TextBox 8">
            <a:extLst>
              <a:ext uri="{FF2B5EF4-FFF2-40B4-BE49-F238E27FC236}">
                <a16:creationId xmlns:a16="http://schemas.microsoft.com/office/drawing/2014/main" id="{1B5D73C5-5FD5-9591-6EA5-F2768E069D75}"/>
              </a:ext>
            </a:extLst>
          </p:cNvPr>
          <p:cNvSpPr txBox="1"/>
          <p:nvPr/>
        </p:nvSpPr>
        <p:spPr>
          <a:xfrm>
            <a:off x="6799642" y="3101496"/>
            <a:ext cx="1396538" cy="369332"/>
          </a:xfrm>
          <a:prstGeom prst="rect">
            <a:avLst/>
          </a:prstGeom>
          <a:noFill/>
        </p:spPr>
        <p:txBody>
          <a:bodyPr wrap="square" rtlCol="0">
            <a:spAutoFit/>
          </a:bodyPr>
          <a:lstStyle/>
          <a:p>
            <a:r>
              <a:rPr lang="en-US" dirty="0">
                <a:solidFill>
                  <a:srgbClr val="FF0000"/>
                </a:solidFill>
              </a:rPr>
              <a:t>Sample </a:t>
            </a:r>
          </a:p>
        </p:txBody>
      </p:sp>
      <p:sp>
        <p:nvSpPr>
          <p:cNvPr id="10" name="TextBox 9">
            <a:extLst>
              <a:ext uri="{FF2B5EF4-FFF2-40B4-BE49-F238E27FC236}">
                <a16:creationId xmlns:a16="http://schemas.microsoft.com/office/drawing/2014/main" id="{2650138C-F910-E875-D307-7C6700C33D92}"/>
              </a:ext>
            </a:extLst>
          </p:cNvPr>
          <p:cNvSpPr txBox="1"/>
          <p:nvPr/>
        </p:nvSpPr>
        <p:spPr>
          <a:xfrm>
            <a:off x="6868393" y="3429000"/>
            <a:ext cx="1396538" cy="369332"/>
          </a:xfrm>
          <a:prstGeom prst="rect">
            <a:avLst/>
          </a:prstGeom>
          <a:noFill/>
        </p:spPr>
        <p:txBody>
          <a:bodyPr wrap="square" rtlCol="0">
            <a:spAutoFit/>
          </a:bodyPr>
          <a:lstStyle/>
          <a:p>
            <a:r>
              <a:rPr lang="en-US" dirty="0">
                <a:solidFill>
                  <a:srgbClr val="FF0000"/>
                </a:solidFill>
              </a:rPr>
              <a:t>Setter </a:t>
            </a:r>
          </a:p>
        </p:txBody>
      </p:sp>
      <p:sp>
        <p:nvSpPr>
          <p:cNvPr id="11" name="TextBox 10">
            <a:extLst>
              <a:ext uri="{FF2B5EF4-FFF2-40B4-BE49-F238E27FC236}">
                <a16:creationId xmlns:a16="http://schemas.microsoft.com/office/drawing/2014/main" id="{449A1AA6-AEA8-749F-D124-A494089B1FA0}"/>
              </a:ext>
            </a:extLst>
          </p:cNvPr>
          <p:cNvSpPr txBox="1"/>
          <p:nvPr/>
        </p:nvSpPr>
        <p:spPr>
          <a:xfrm>
            <a:off x="6866913" y="4058588"/>
            <a:ext cx="1396538" cy="369332"/>
          </a:xfrm>
          <a:prstGeom prst="rect">
            <a:avLst/>
          </a:prstGeom>
          <a:noFill/>
        </p:spPr>
        <p:txBody>
          <a:bodyPr wrap="square" rtlCol="0">
            <a:spAutoFit/>
          </a:bodyPr>
          <a:lstStyle/>
          <a:p>
            <a:r>
              <a:rPr lang="en-US" dirty="0">
                <a:solidFill>
                  <a:srgbClr val="FF0000"/>
                </a:solidFill>
              </a:rPr>
              <a:t>Pedestal </a:t>
            </a:r>
          </a:p>
        </p:txBody>
      </p:sp>
      <p:sp>
        <p:nvSpPr>
          <p:cNvPr id="12" name="TextBox 11">
            <a:extLst>
              <a:ext uri="{FF2B5EF4-FFF2-40B4-BE49-F238E27FC236}">
                <a16:creationId xmlns:a16="http://schemas.microsoft.com/office/drawing/2014/main" id="{5A80C140-DC39-7A47-F89D-1464123C6EA8}"/>
              </a:ext>
            </a:extLst>
          </p:cNvPr>
          <p:cNvSpPr txBox="1"/>
          <p:nvPr/>
        </p:nvSpPr>
        <p:spPr>
          <a:xfrm>
            <a:off x="7049193" y="5194476"/>
            <a:ext cx="1396538" cy="369332"/>
          </a:xfrm>
          <a:prstGeom prst="rect">
            <a:avLst/>
          </a:prstGeom>
          <a:noFill/>
        </p:spPr>
        <p:txBody>
          <a:bodyPr wrap="square" rtlCol="0">
            <a:spAutoFit/>
          </a:bodyPr>
          <a:lstStyle/>
          <a:p>
            <a:r>
              <a:rPr lang="en-US" dirty="0">
                <a:solidFill>
                  <a:srgbClr val="FF0000"/>
                </a:solidFill>
              </a:rPr>
              <a:t>Base </a:t>
            </a:r>
          </a:p>
        </p:txBody>
      </p:sp>
      <p:cxnSp>
        <p:nvCxnSpPr>
          <p:cNvPr id="14" name="Straight Arrow Connector 13">
            <a:extLst>
              <a:ext uri="{FF2B5EF4-FFF2-40B4-BE49-F238E27FC236}">
                <a16:creationId xmlns:a16="http://schemas.microsoft.com/office/drawing/2014/main" id="{705DC877-AB1A-8981-57B8-09F526BA3252}"/>
              </a:ext>
            </a:extLst>
          </p:cNvPr>
          <p:cNvCxnSpPr/>
          <p:nvPr/>
        </p:nvCxnSpPr>
        <p:spPr>
          <a:xfrm>
            <a:off x="6714309" y="2953661"/>
            <a:ext cx="43542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BFE99D8-169B-56C3-FB93-9841F6F7374C}"/>
              </a:ext>
            </a:extLst>
          </p:cNvPr>
          <p:cNvCxnSpPr>
            <a:cxnSpLocks/>
            <a:stCxn id="9" idx="1"/>
          </p:cNvCxnSpPr>
          <p:nvPr/>
        </p:nvCxnSpPr>
        <p:spPr>
          <a:xfrm flipH="1">
            <a:off x="6444343" y="3286162"/>
            <a:ext cx="35529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698A37F-9BCC-9570-41CD-FF700E1D760D}"/>
              </a:ext>
            </a:extLst>
          </p:cNvPr>
          <p:cNvCxnSpPr>
            <a:cxnSpLocks/>
            <a:stCxn id="10" idx="1"/>
          </p:cNvCxnSpPr>
          <p:nvPr/>
        </p:nvCxnSpPr>
        <p:spPr>
          <a:xfrm flipH="1" flipV="1">
            <a:off x="6359010" y="3470828"/>
            <a:ext cx="509383" cy="1428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7CD316A-4798-8319-1B13-E50905028FA8}"/>
              </a:ext>
            </a:extLst>
          </p:cNvPr>
          <p:cNvCxnSpPr>
            <a:cxnSpLocks/>
            <a:stCxn id="11" idx="1"/>
          </p:cNvCxnSpPr>
          <p:nvPr/>
        </p:nvCxnSpPr>
        <p:spPr>
          <a:xfrm flipH="1">
            <a:off x="6258402" y="4243254"/>
            <a:ext cx="60851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A3F8AE1-1CAE-65D6-EA29-2BBD260B870D}"/>
              </a:ext>
            </a:extLst>
          </p:cNvPr>
          <p:cNvCxnSpPr>
            <a:cxnSpLocks/>
          </p:cNvCxnSpPr>
          <p:nvPr/>
        </p:nvCxnSpPr>
        <p:spPr>
          <a:xfrm flipH="1">
            <a:off x="6621992" y="5379142"/>
            <a:ext cx="46938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14F8249-AAC6-C67A-42D7-2D2613B37F7E}"/>
              </a:ext>
            </a:extLst>
          </p:cNvPr>
          <p:cNvSpPr txBox="1"/>
          <p:nvPr/>
        </p:nvSpPr>
        <p:spPr>
          <a:xfrm>
            <a:off x="2993871" y="2538401"/>
            <a:ext cx="1581459" cy="369332"/>
          </a:xfrm>
          <a:prstGeom prst="rect">
            <a:avLst/>
          </a:prstGeom>
          <a:noFill/>
        </p:spPr>
        <p:txBody>
          <a:bodyPr wrap="square" rtlCol="0">
            <a:spAutoFit/>
          </a:bodyPr>
          <a:lstStyle/>
          <a:p>
            <a:r>
              <a:rPr lang="en-US" dirty="0">
                <a:solidFill>
                  <a:srgbClr val="FF0000"/>
                </a:solidFill>
              </a:rPr>
              <a:t>Test in Process</a:t>
            </a:r>
          </a:p>
        </p:txBody>
      </p:sp>
      <p:sp>
        <p:nvSpPr>
          <p:cNvPr id="25" name="TextBox 24">
            <a:extLst>
              <a:ext uri="{FF2B5EF4-FFF2-40B4-BE49-F238E27FC236}">
                <a16:creationId xmlns:a16="http://schemas.microsoft.com/office/drawing/2014/main" id="{BB7D2E4A-AE28-CDC3-516F-007BA28A399E}"/>
              </a:ext>
            </a:extLst>
          </p:cNvPr>
          <p:cNvSpPr txBox="1"/>
          <p:nvPr/>
        </p:nvSpPr>
        <p:spPr>
          <a:xfrm>
            <a:off x="5414210" y="6126529"/>
            <a:ext cx="2747374" cy="646331"/>
          </a:xfrm>
          <a:prstGeom prst="rect">
            <a:avLst/>
          </a:prstGeom>
          <a:noFill/>
        </p:spPr>
        <p:txBody>
          <a:bodyPr wrap="square" rtlCol="0">
            <a:spAutoFit/>
          </a:bodyPr>
          <a:lstStyle/>
          <a:p>
            <a:pPr algn="ctr"/>
            <a:r>
              <a:rPr lang="en-US" dirty="0"/>
              <a:t>Tungsten Internal Components</a:t>
            </a:r>
          </a:p>
        </p:txBody>
      </p:sp>
      <p:sp>
        <p:nvSpPr>
          <p:cNvPr id="26" name="TextBox 25">
            <a:extLst>
              <a:ext uri="{FF2B5EF4-FFF2-40B4-BE49-F238E27FC236}">
                <a16:creationId xmlns:a16="http://schemas.microsoft.com/office/drawing/2014/main" id="{08479E36-0633-B430-EFEA-EF703E78F6D1}"/>
              </a:ext>
            </a:extLst>
          </p:cNvPr>
          <p:cNvSpPr txBox="1"/>
          <p:nvPr/>
        </p:nvSpPr>
        <p:spPr>
          <a:xfrm>
            <a:off x="8488531" y="6188942"/>
            <a:ext cx="2747374" cy="646331"/>
          </a:xfrm>
          <a:prstGeom prst="rect">
            <a:avLst/>
          </a:prstGeom>
          <a:noFill/>
        </p:spPr>
        <p:txBody>
          <a:bodyPr wrap="square" rtlCol="0">
            <a:spAutoFit/>
          </a:bodyPr>
          <a:lstStyle/>
          <a:p>
            <a:pPr algn="ctr"/>
            <a:r>
              <a:rPr lang="en-US" dirty="0"/>
              <a:t>Schematic of Susceptor in Coil</a:t>
            </a:r>
          </a:p>
        </p:txBody>
      </p:sp>
    </p:spTree>
    <p:extLst>
      <p:ext uri="{BB962C8B-B14F-4D97-AF65-F5344CB8AC3E}">
        <p14:creationId xmlns:p14="http://schemas.microsoft.com/office/powerpoint/2010/main" val="35849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7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4CE92B-D4F7-5721-F0A3-6E2E779DE835}"/>
              </a:ext>
            </a:extLst>
          </p:cNvPr>
          <p:cNvSpPr>
            <a:spLocks noGrp="1"/>
          </p:cNvSpPr>
          <p:nvPr>
            <p:ph type="title"/>
          </p:nvPr>
        </p:nvSpPr>
        <p:spPr>
          <a:xfrm>
            <a:off x="-518" y="2003"/>
            <a:ext cx="8406582" cy="1495425"/>
          </a:xfrm>
        </p:spPr>
        <p:txBody>
          <a:bodyPr>
            <a:normAutofit/>
          </a:bodyPr>
          <a:lstStyle/>
          <a:p>
            <a:r>
              <a:rPr lang="en-US" sz="4300" dirty="0"/>
              <a:t>Hot Hydrogen Environment Atmosphere Test (H2EAT)</a:t>
            </a:r>
          </a:p>
        </p:txBody>
      </p:sp>
      <p:sp>
        <p:nvSpPr>
          <p:cNvPr id="3086" name="Content Placeholder 2">
            <a:extLst>
              <a:ext uri="{FF2B5EF4-FFF2-40B4-BE49-F238E27FC236}">
                <a16:creationId xmlns:a16="http://schemas.microsoft.com/office/drawing/2014/main" id="{D6ECCA1E-6B0E-B5BC-4EE0-F72A376974C8}"/>
              </a:ext>
            </a:extLst>
          </p:cNvPr>
          <p:cNvSpPr>
            <a:spLocks noGrp="1"/>
          </p:cNvSpPr>
          <p:nvPr>
            <p:ph idx="1"/>
          </p:nvPr>
        </p:nvSpPr>
        <p:spPr>
          <a:xfrm>
            <a:off x="169930" y="1793462"/>
            <a:ext cx="6974662" cy="3729034"/>
          </a:xfrm>
        </p:spPr>
        <p:txBody>
          <a:bodyPr vert="horz" lIns="91440" tIns="45720" rIns="91440" bIns="45720" rtlCol="0" anchor="t">
            <a:normAutofit/>
          </a:bodyPr>
          <a:lstStyle/>
          <a:p>
            <a:r>
              <a:rPr lang="en-US" sz="2000" dirty="0"/>
              <a:t>Manufactured by Thermal Technologies</a:t>
            </a:r>
          </a:p>
          <a:p>
            <a:pPr lvl="1"/>
            <a:r>
              <a:rPr lang="en-US" sz="1600" dirty="0">
                <a:ea typeface="+mn-lt"/>
                <a:cs typeface="+mn-lt"/>
              </a:rPr>
              <a:t>Fully automatic programable high temperature processing</a:t>
            </a:r>
          </a:p>
          <a:p>
            <a:r>
              <a:rPr lang="en-US" sz="2000" dirty="0">
                <a:cs typeface="Calibri"/>
              </a:rPr>
              <a:t>Maximum temperature of 3000 C</a:t>
            </a:r>
          </a:p>
          <a:p>
            <a:r>
              <a:rPr lang="en-US" sz="2000" dirty="0">
                <a:ea typeface="+mn-lt"/>
                <a:cs typeface="+mn-lt"/>
              </a:rPr>
              <a:t>Water-cooled induction furnace utilizing the bell-loading configuration</a:t>
            </a:r>
          </a:p>
          <a:p>
            <a:endParaRPr lang="en-US" sz="2000" dirty="0">
              <a:cs typeface="Calibri"/>
            </a:endParaRPr>
          </a:p>
        </p:txBody>
      </p:sp>
      <p:pic>
        <p:nvPicPr>
          <p:cNvPr id="3074" name="Picture 2">
            <a:extLst>
              <a:ext uri="{FF2B5EF4-FFF2-40B4-BE49-F238E27FC236}">
                <a16:creationId xmlns:a16="http://schemas.microsoft.com/office/drawing/2014/main" id="{678ACDBD-D29E-AA8D-DEE4-71316CD5E0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935"/>
          <a:stretch/>
        </p:blipFill>
        <p:spPr bwMode="auto">
          <a:xfrm rot="5400000">
            <a:off x="6266720" y="932720"/>
            <a:ext cx="6858000" cy="4992560"/>
          </a:xfrm>
          <a:prstGeom prst="rect">
            <a:avLst/>
          </a:prstGeom>
          <a:noFill/>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718701C-BED5-4D62-1064-402B267E9867}"/>
              </a:ext>
            </a:extLst>
          </p:cNvPr>
          <p:cNvSpPr txBox="1"/>
          <p:nvPr/>
        </p:nvSpPr>
        <p:spPr>
          <a:xfrm>
            <a:off x="18385" y="6209666"/>
            <a:ext cx="7178006" cy="646331"/>
          </a:xfrm>
          <a:prstGeom prst="rect">
            <a:avLst/>
          </a:prstGeom>
          <a:solidFill>
            <a:srgbClr val="002060"/>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cs typeface="Calibri"/>
              </a:rPr>
              <a:t>Hot hydrogen testing at atmospheric pressure, X sample size up to 3000 </a:t>
            </a:r>
            <a:r>
              <a:rPr lang="en-US" dirty="0" err="1">
                <a:solidFill>
                  <a:schemeClr val="bg1"/>
                </a:solidFill>
                <a:cs typeface="Calibri"/>
              </a:rPr>
              <a:t>degC</a:t>
            </a:r>
            <a:r>
              <a:rPr lang="en-US" dirty="0">
                <a:solidFill>
                  <a:schemeClr val="bg1"/>
                </a:solidFill>
                <a:cs typeface="Calibri"/>
              </a:rPr>
              <a:t> upgrade loading and improved functionality </a:t>
            </a:r>
          </a:p>
        </p:txBody>
      </p:sp>
    </p:spTree>
    <p:extLst>
      <p:ext uri="{BB962C8B-B14F-4D97-AF65-F5344CB8AC3E}">
        <p14:creationId xmlns:p14="http://schemas.microsoft.com/office/powerpoint/2010/main" val="2871082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F4C917-AFCD-F11E-71E6-D2F5D3956862}"/>
              </a:ext>
            </a:extLst>
          </p:cNvPr>
          <p:cNvSpPr>
            <a:spLocks noGrp="1"/>
          </p:cNvSpPr>
          <p:nvPr>
            <p:ph type="title"/>
          </p:nvPr>
        </p:nvSpPr>
        <p:spPr>
          <a:xfrm>
            <a:off x="640080" y="325369"/>
            <a:ext cx="4368602" cy="1956841"/>
          </a:xfrm>
        </p:spPr>
        <p:txBody>
          <a:bodyPr anchor="b">
            <a:normAutofit/>
          </a:bodyPr>
          <a:lstStyle/>
          <a:p>
            <a:r>
              <a:rPr lang="en-US" sz="5400"/>
              <a:t>NTREES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730172-57C5-6F4F-8378-33D25233243F}"/>
              </a:ext>
            </a:extLst>
          </p:cNvPr>
          <p:cNvSpPr>
            <a:spLocks noGrp="1"/>
          </p:cNvSpPr>
          <p:nvPr>
            <p:ph idx="1"/>
          </p:nvPr>
        </p:nvSpPr>
        <p:spPr>
          <a:xfrm>
            <a:off x="640080" y="2872899"/>
            <a:ext cx="4243589" cy="1162456"/>
          </a:xfrm>
        </p:spPr>
        <p:txBody>
          <a:bodyPr>
            <a:normAutofit/>
          </a:bodyPr>
          <a:lstStyle/>
          <a:p>
            <a:r>
              <a:rPr lang="en-US" altLang="en-US" sz="2200" b="1" dirty="0"/>
              <a:t>Nuclear Thermal Rocket Element Environmental Simulator (NTREES</a:t>
            </a:r>
            <a:r>
              <a:rPr lang="en-US" altLang="en-US" sz="2200" b="1"/>
              <a:t>) </a:t>
            </a:r>
          </a:p>
          <a:p>
            <a:endParaRPr lang="en-US" altLang="en-US" sz="2200" b="1" dirty="0"/>
          </a:p>
          <a:p>
            <a:endParaRPr lang="en-US" sz="2200" dirty="0"/>
          </a:p>
        </p:txBody>
      </p:sp>
      <p:pic>
        <p:nvPicPr>
          <p:cNvPr id="4" name="Picture 3" descr="C:\Users\wemrich\Desktop\20140708_125812.jpg">
            <a:extLst>
              <a:ext uri="{FF2B5EF4-FFF2-40B4-BE49-F238E27FC236}">
                <a16:creationId xmlns:a16="http://schemas.microsoft.com/office/drawing/2014/main" id="{48AC76DE-784F-31E3-D920-1E27E7CE4D7E}"/>
              </a:ext>
            </a:extLst>
          </p:cNvPr>
          <p:cNvPicPr/>
          <p:nvPr/>
        </p:nvPicPr>
        <p:blipFill rotWithShape="1">
          <a:blip r:embed="rId2" cstate="print">
            <a:extLst>
              <a:ext uri="{28A0092B-C50C-407E-A947-70E740481C1C}">
                <a14:useLocalDpi xmlns:a14="http://schemas.microsoft.com/office/drawing/2010/main" val="0"/>
              </a:ext>
            </a:extLst>
          </a:blip>
          <a:srcRect l="17565" r="26516"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6" name="TextBox 5">
            <a:extLst>
              <a:ext uri="{FF2B5EF4-FFF2-40B4-BE49-F238E27FC236}">
                <a16:creationId xmlns:a16="http://schemas.microsoft.com/office/drawing/2014/main" id="{ED50B56D-CB45-1AAC-1976-E29C03E64C43}"/>
              </a:ext>
            </a:extLst>
          </p:cNvPr>
          <p:cNvSpPr txBox="1"/>
          <p:nvPr/>
        </p:nvSpPr>
        <p:spPr>
          <a:xfrm>
            <a:off x="-1525" y="6514404"/>
            <a:ext cx="6006656" cy="369332"/>
          </a:xfrm>
          <a:prstGeom prst="rect">
            <a:avLst/>
          </a:prstGeom>
          <a:solidFill>
            <a:srgbClr val="002060"/>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cs typeface="Calibri"/>
              </a:rPr>
              <a:t>Hot hydrogen testing at elevated pressures 3000 K and higher</a:t>
            </a:r>
          </a:p>
        </p:txBody>
      </p:sp>
    </p:spTree>
    <p:extLst>
      <p:ext uri="{BB962C8B-B14F-4D97-AF65-F5344CB8AC3E}">
        <p14:creationId xmlns:p14="http://schemas.microsoft.com/office/powerpoint/2010/main" val="1678777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4B4A2D-4464-F47A-1961-F41AF345A4A8}"/>
              </a:ext>
            </a:extLst>
          </p:cNvPr>
          <p:cNvSpPr txBox="1">
            <a:spLocks noChangeArrowheads="1"/>
          </p:cNvSpPr>
          <p:nvPr/>
        </p:nvSpPr>
        <p:spPr>
          <a:xfrm>
            <a:off x="228599" y="357338"/>
            <a:ext cx="11032959" cy="1031642"/>
          </a:xfrm>
          <a:prstGeom prst="rect">
            <a:avLst/>
          </a:prstGeom>
          <a:ln>
            <a:noFill/>
            <a:prstDash val="sysDash"/>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spcBef>
                <a:spcPts val="0"/>
              </a:spcBef>
              <a:buNone/>
            </a:pPr>
            <a:r>
              <a:rPr lang="en-US" altLang="en-US" sz="2200" b="1" dirty="0"/>
              <a:t>NTREES </a:t>
            </a:r>
            <a:r>
              <a:rPr lang="en-US" sz="2200" b="1" dirty="0">
                <a:ea typeface="Calibri" panose="020F0502020204030204" pitchFamily="34" charset="0"/>
              </a:rPr>
              <a:t>is a hot H2 furnace that can simulate temperatures, pressures, and flow rates of hydrogen coolant in nuclear rocket fuel elements which enables non-nuclear evaluation of NTP fuel forms</a:t>
            </a:r>
          </a:p>
        </p:txBody>
      </p:sp>
      <p:sp>
        <p:nvSpPr>
          <p:cNvPr id="5" name="Rounded Rectangle 1">
            <a:extLst>
              <a:ext uri="{FF2B5EF4-FFF2-40B4-BE49-F238E27FC236}">
                <a16:creationId xmlns:a16="http://schemas.microsoft.com/office/drawing/2014/main" id="{1CE4D233-82B1-08E2-20EB-6E3716585A5A}"/>
              </a:ext>
            </a:extLst>
          </p:cNvPr>
          <p:cNvSpPr/>
          <p:nvPr/>
        </p:nvSpPr>
        <p:spPr bwMode="auto">
          <a:xfrm>
            <a:off x="274484" y="1691227"/>
            <a:ext cx="10987074" cy="3872495"/>
          </a:xfrm>
          <a:prstGeom prst="roundRect">
            <a:avLst/>
          </a:prstGeom>
          <a:solidFill>
            <a:schemeClr val="bg1">
              <a:alpha val="64000"/>
            </a:schemeClr>
          </a:solid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vert="horz" wrap="square" lIns="80682" tIns="40341" rIns="80682" bIns="40341" numCol="1" rtlCol="0" anchor="ctr" anchorCtr="0" compatLnSpc="1">
            <a:prstTxWarp prst="textNoShape">
              <a:avLst/>
            </a:prstTxWarp>
          </a:bodyPr>
          <a:lstStyle/>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Test Article Temperatures up to 3000 K via inductive heating with power up to 1.2 MW. </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H</a:t>
            </a:r>
            <a:r>
              <a:rPr lang="en-US" sz="1412" baseline="-25000" dirty="0">
                <a:solidFill>
                  <a:schemeClr val="tx1"/>
                </a:solidFill>
                <a:latin typeface="Gill Sans MT" panose="020B0502020104020203" pitchFamily="34" charset="0"/>
              </a:rPr>
              <a:t>2</a:t>
            </a:r>
            <a:r>
              <a:rPr lang="en-US" sz="1412" dirty="0">
                <a:solidFill>
                  <a:schemeClr val="tx1"/>
                </a:solidFill>
                <a:latin typeface="Gill Sans MT" panose="020B0502020104020203" pitchFamily="34" charset="0"/>
              </a:rPr>
              <a:t> environment – Supply pressures up to 1150 psig providing flow rates on the order of 200+ g/s.</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Sufficient hydrogen for test times over an hour via onsite trailers.</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Water cooled ASME code stamped pressure vessel for providing inert gas environments (Nitrogen or Argon pressures up to 1150 psig) to preclude thermochemical reactions of test articles (nitriding).  Argon supply limited by bottle pressure/volume.</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Fuel element lengths up to 6 foot.</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Licensed by NRC to test depleted uranium (</a:t>
            </a:r>
            <a:r>
              <a:rPr lang="en-US" sz="1412" dirty="0" err="1">
                <a:solidFill>
                  <a:schemeClr val="tx1"/>
                </a:solidFill>
                <a:latin typeface="Gill Sans MT" panose="020B0502020104020203" pitchFamily="34" charset="0"/>
              </a:rPr>
              <a:t>dU</a:t>
            </a:r>
            <a:r>
              <a:rPr lang="en-US" sz="1412" dirty="0">
                <a:solidFill>
                  <a:schemeClr val="tx1"/>
                </a:solidFill>
                <a:latin typeface="Gill Sans MT" panose="020B0502020104020203" pitchFamily="34" charset="0"/>
              </a:rPr>
              <a:t>) and natural uranium </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Instrumentation providing measurements of gas inlet/outlet temperatures, fuel element pressure drop, fuel element surface temperature (at 3 axial positions), mass spec analysis of exhaust products and exhaust temperature measurements (5 locations). </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Data Acquisition and Control (DAQ) system can provide power ramp rates and specialized controls  </a:t>
            </a:r>
          </a:p>
          <a:p>
            <a:pPr marL="285750" indent="-285750" defTabSz="806867" eaLnBrk="0" fontAlgn="base" hangingPunct="0">
              <a:spcBef>
                <a:spcPct val="0"/>
              </a:spcBef>
              <a:spcAft>
                <a:spcPts val="600"/>
              </a:spcAft>
              <a:buFont typeface="Arial" panose="020B0604020202020204" pitchFamily="34" charset="0"/>
              <a:buChar char="•"/>
            </a:pPr>
            <a:r>
              <a:rPr lang="en-US" sz="1412" dirty="0">
                <a:solidFill>
                  <a:schemeClr val="tx1"/>
                </a:solidFill>
                <a:latin typeface="Gill Sans MT" panose="020B0502020104020203" pitchFamily="34" charset="0"/>
              </a:rPr>
              <a:t>Expected soon: Upgrades for axial temperature profile and radial temperature profiles (at exhaust).</a:t>
            </a:r>
          </a:p>
        </p:txBody>
      </p:sp>
      <p:sp>
        <p:nvSpPr>
          <p:cNvPr id="6" name="Rectangle 3">
            <a:extLst>
              <a:ext uri="{FF2B5EF4-FFF2-40B4-BE49-F238E27FC236}">
                <a16:creationId xmlns:a16="http://schemas.microsoft.com/office/drawing/2014/main" id="{8E8016AC-4EEE-CC1B-3883-84EB695574F8}"/>
              </a:ext>
            </a:extLst>
          </p:cNvPr>
          <p:cNvSpPr txBox="1">
            <a:spLocks noChangeArrowheads="1"/>
          </p:cNvSpPr>
          <p:nvPr/>
        </p:nvSpPr>
        <p:spPr>
          <a:xfrm>
            <a:off x="366052" y="5822642"/>
            <a:ext cx="10895506" cy="699505"/>
          </a:xfrm>
          <a:prstGeom prst="rect">
            <a:avLst/>
          </a:prstGeom>
          <a:ln>
            <a:noFill/>
            <a:prstDash val="sysDash"/>
          </a:ln>
        </p:spPr>
        <p:txBody>
          <a:bodyPr/>
          <a:lstStyle>
            <a:lvl1pPr marL="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ＭＳ Ｐゴシック" charset="-128"/>
              </a:defRPr>
            </a:lvl1pPr>
            <a:lvl2pPr marL="457200" indent="0" algn="ctr" defTabSz="457200" rtl="0" eaLnBrk="1" fontAlgn="base" hangingPunct="1">
              <a:spcBef>
                <a:spcPct val="20000"/>
              </a:spcBef>
              <a:spcAft>
                <a:spcPct val="0"/>
              </a:spcAft>
              <a:buFont typeface="Arial" pitchFamily="34" charset="0"/>
              <a:buNone/>
              <a:defRPr sz="2800" kern="1200">
                <a:solidFill>
                  <a:schemeClr val="tx1">
                    <a:tint val="75000"/>
                  </a:schemeClr>
                </a:solidFill>
                <a:latin typeface="+mn-lt"/>
                <a:ea typeface="ＭＳ Ｐゴシック" charset="-128"/>
                <a:cs typeface="+mn-cs"/>
              </a:defRPr>
            </a:lvl2pPr>
            <a:lvl3pPr marL="91440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3pPr>
            <a:lvl4pPr marL="13716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4pPr>
            <a:lvl5pPr marL="18288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altLang="en-US" sz="2000" b="1" i="1" dirty="0">
                <a:solidFill>
                  <a:srgbClr val="0000FF"/>
                </a:solidFill>
              </a:rPr>
              <a:t>NTREES is a one-of-a-kind facility that can provide combined effects of high pressure, high temperature, and flowing hydrogen simultaneously</a:t>
            </a:r>
          </a:p>
        </p:txBody>
      </p:sp>
    </p:spTree>
    <p:extLst>
      <p:ext uri="{BB962C8B-B14F-4D97-AF65-F5344CB8AC3E}">
        <p14:creationId xmlns:p14="http://schemas.microsoft.com/office/powerpoint/2010/main" val="1562705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8365483-826F-1139-C056-A2AC20CD1183}"/>
              </a:ext>
            </a:extLst>
          </p:cNvPr>
          <p:cNvGrpSpPr/>
          <p:nvPr/>
        </p:nvGrpSpPr>
        <p:grpSpPr>
          <a:xfrm>
            <a:off x="5397496" y="1905047"/>
            <a:ext cx="6019799" cy="3739296"/>
            <a:chOff x="1782581" y="1966671"/>
            <a:chExt cx="7177088" cy="3711389"/>
          </a:xfrm>
        </p:grpSpPr>
        <p:grpSp>
          <p:nvGrpSpPr>
            <p:cNvPr id="5" name="Group 4">
              <a:extLst>
                <a:ext uri="{FF2B5EF4-FFF2-40B4-BE49-F238E27FC236}">
                  <a16:creationId xmlns:a16="http://schemas.microsoft.com/office/drawing/2014/main" id="{4D3B9502-761D-A088-E58B-2AD8801088CB}"/>
                </a:ext>
              </a:extLst>
            </p:cNvPr>
            <p:cNvGrpSpPr/>
            <p:nvPr/>
          </p:nvGrpSpPr>
          <p:grpSpPr>
            <a:xfrm>
              <a:off x="1782581" y="1966671"/>
              <a:ext cx="7177088" cy="3711389"/>
              <a:chOff x="246530" y="1388130"/>
              <a:chExt cx="8683159" cy="4685459"/>
            </a:xfrm>
          </p:grpSpPr>
          <p:pic>
            <p:nvPicPr>
              <p:cNvPr id="8" name="Picture 8">
                <a:extLst>
                  <a:ext uri="{FF2B5EF4-FFF2-40B4-BE49-F238E27FC236}">
                    <a16:creationId xmlns:a16="http://schemas.microsoft.com/office/drawing/2014/main" id="{DF2AD9A9-5913-D34A-093D-D23B1DF0DF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530" y="1388130"/>
                <a:ext cx="8683159" cy="468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a:extLst>
                  <a:ext uri="{FF2B5EF4-FFF2-40B4-BE49-F238E27FC236}">
                    <a16:creationId xmlns:a16="http://schemas.microsoft.com/office/drawing/2014/main" id="{25F798EA-8E15-C346-D6C5-D5F26A95A0C2}"/>
                  </a:ext>
                </a:extLst>
              </p:cNvPr>
              <p:cNvPicPr>
                <a:picLocks noChangeAspect="1"/>
              </p:cNvPicPr>
              <p:nvPr/>
            </p:nvPicPr>
            <p:blipFill>
              <a:blip r:embed="rId3" cstate="print">
                <a:extLst>
                  <a:ext uri="{28A0092B-C50C-407E-A947-70E740481C1C}">
                    <a14:useLocalDpi xmlns:a14="http://schemas.microsoft.com/office/drawing/2010/main" val="0"/>
                  </a:ext>
                </a:extLst>
              </a:blip>
              <a:srcRect l="24786" t="17511" r="8452" b="64835"/>
              <a:stretch>
                <a:fillRect/>
              </a:stretch>
            </p:blipFill>
            <p:spPr bwMode="auto">
              <a:xfrm>
                <a:off x="5724806" y="3200681"/>
                <a:ext cx="642937" cy="634533"/>
              </a:xfrm>
              <a:prstGeom prst="rect">
                <a:avLst/>
              </a:prstGeom>
              <a:noFill/>
              <a:ln>
                <a:noFill/>
              </a:ln>
              <a:effectLst>
                <a:outerShdw dist="50800" dir="5400000" algn="ctr" rotWithShape="0">
                  <a:srgbClr val="000000">
                    <a:alpha val="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extBox 5">
              <a:extLst>
                <a:ext uri="{FF2B5EF4-FFF2-40B4-BE49-F238E27FC236}">
                  <a16:creationId xmlns:a16="http://schemas.microsoft.com/office/drawing/2014/main" id="{CF3DAC91-8612-93AB-7312-D12E7257EF73}"/>
                </a:ext>
              </a:extLst>
            </p:cNvPr>
            <p:cNvSpPr txBox="1"/>
            <p:nvPr/>
          </p:nvSpPr>
          <p:spPr>
            <a:xfrm>
              <a:off x="3581400" y="2514600"/>
              <a:ext cx="473206" cy="276999"/>
            </a:xfrm>
            <a:prstGeom prst="rect">
              <a:avLst/>
            </a:prstGeom>
            <a:noFill/>
          </p:spPr>
          <p:txBody>
            <a:bodyPr wrap="none" rtlCol="0">
              <a:spAutoFit/>
            </a:bodyPr>
            <a:lstStyle/>
            <a:p>
              <a:r>
                <a:rPr lang="en-US" sz="1200" dirty="0"/>
                <a:t>Rails</a:t>
              </a:r>
            </a:p>
          </p:txBody>
        </p:sp>
        <p:sp>
          <p:nvSpPr>
            <p:cNvPr id="7" name="TextBox 6">
              <a:extLst>
                <a:ext uri="{FF2B5EF4-FFF2-40B4-BE49-F238E27FC236}">
                  <a16:creationId xmlns:a16="http://schemas.microsoft.com/office/drawing/2014/main" id="{FB05675D-B937-24E9-CC80-610F3A6510C1}"/>
                </a:ext>
              </a:extLst>
            </p:cNvPr>
            <p:cNvSpPr txBox="1"/>
            <p:nvPr/>
          </p:nvSpPr>
          <p:spPr>
            <a:xfrm>
              <a:off x="4369873" y="2742749"/>
              <a:ext cx="444352" cy="276999"/>
            </a:xfrm>
            <a:prstGeom prst="rect">
              <a:avLst/>
            </a:prstGeom>
            <a:noFill/>
          </p:spPr>
          <p:txBody>
            <a:bodyPr wrap="none" rtlCol="0">
              <a:spAutoFit/>
            </a:bodyPr>
            <a:lstStyle/>
            <a:p>
              <a:r>
                <a:rPr lang="en-US" sz="1200" dirty="0"/>
                <a:t>Cart</a:t>
              </a:r>
            </a:p>
          </p:txBody>
        </p:sp>
      </p:grpSp>
      <p:sp>
        <p:nvSpPr>
          <p:cNvPr id="10" name="TextBox 9">
            <a:extLst>
              <a:ext uri="{FF2B5EF4-FFF2-40B4-BE49-F238E27FC236}">
                <a16:creationId xmlns:a16="http://schemas.microsoft.com/office/drawing/2014/main" id="{0B8DD879-9EA0-81E6-CA60-B41CEB8B1A2A}"/>
              </a:ext>
            </a:extLst>
          </p:cNvPr>
          <p:cNvSpPr txBox="1"/>
          <p:nvPr/>
        </p:nvSpPr>
        <p:spPr>
          <a:xfrm>
            <a:off x="968829" y="2007096"/>
            <a:ext cx="2529697" cy="2843808"/>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marL="342900" indent="-342900">
              <a:spcAft>
                <a:spcPts val="400"/>
              </a:spcAft>
              <a:buFont typeface="+mj-lt"/>
              <a:buAutoNum type="arabicPeriod"/>
            </a:pPr>
            <a:r>
              <a:rPr lang="en-US" sz="1100" dirty="0">
                <a:latin typeface="Gill Sans MT" panose="020B0502020104020203" pitchFamily="34" charset="0"/>
              </a:rPr>
              <a:t>Test specimen axially clamped from both sides (cold end = inlet; hot end = exhaust)</a:t>
            </a:r>
          </a:p>
          <a:p>
            <a:pPr marL="342900" indent="-342900">
              <a:spcAft>
                <a:spcPts val="400"/>
              </a:spcAft>
              <a:buFont typeface="+mj-lt"/>
              <a:buAutoNum type="arabicPeriod"/>
            </a:pPr>
            <a:r>
              <a:rPr lang="en-US" sz="1100" dirty="0">
                <a:latin typeface="Gill Sans MT" panose="020B0502020104020203" pitchFamily="34" charset="0"/>
              </a:rPr>
              <a:t>Spring pressure (on cold end) used to keep test specimen in place</a:t>
            </a:r>
          </a:p>
          <a:p>
            <a:pPr marL="342900" indent="-342900">
              <a:spcAft>
                <a:spcPts val="400"/>
              </a:spcAft>
              <a:buFont typeface="+mj-lt"/>
              <a:buAutoNum type="arabicPeriod"/>
            </a:pPr>
            <a:r>
              <a:rPr lang="en-US" sz="1100" dirty="0">
                <a:latin typeface="Gill Sans MT" panose="020B0502020104020203" pitchFamily="34" charset="0"/>
              </a:rPr>
              <a:t>Specimen is supported &amp; routed via cart on rails, simplifying loading process</a:t>
            </a:r>
          </a:p>
          <a:p>
            <a:pPr marL="342900" indent="-342900">
              <a:spcAft>
                <a:spcPts val="400"/>
              </a:spcAft>
              <a:buFont typeface="+mj-lt"/>
              <a:buAutoNum type="arabicPeriod"/>
            </a:pPr>
            <a:r>
              <a:rPr lang="en-US" sz="1100" dirty="0">
                <a:latin typeface="Gill Sans MT" panose="020B0502020104020203" pitchFamily="34" charset="0"/>
              </a:rPr>
              <a:t>Cold end utilizes silver seals, hot end is tight mechanical fit with gas in-leakage from chamber gas (provides cooling of hot end clamp)</a:t>
            </a:r>
          </a:p>
        </p:txBody>
      </p:sp>
      <p:sp>
        <p:nvSpPr>
          <p:cNvPr id="11" name="Rectangle 3">
            <a:extLst>
              <a:ext uri="{FF2B5EF4-FFF2-40B4-BE49-F238E27FC236}">
                <a16:creationId xmlns:a16="http://schemas.microsoft.com/office/drawing/2014/main" id="{C0D1D0D1-19D0-4587-0C4C-BD162EAF36E1}"/>
              </a:ext>
            </a:extLst>
          </p:cNvPr>
          <p:cNvSpPr txBox="1">
            <a:spLocks noChangeArrowheads="1"/>
          </p:cNvSpPr>
          <p:nvPr/>
        </p:nvSpPr>
        <p:spPr>
          <a:xfrm>
            <a:off x="870276" y="526079"/>
            <a:ext cx="8650193" cy="1041144"/>
          </a:xfrm>
          <a:prstGeom prst="rect">
            <a:avLst/>
          </a:prstGeom>
          <a:ln>
            <a:noFill/>
            <a:prstDash val="sysDash"/>
          </a:ln>
        </p:spPr>
        <p:txBody>
          <a:bodyPr/>
          <a:lstStyle>
            <a:lvl1pPr marL="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ＭＳ Ｐゴシック" charset="-128"/>
              </a:defRPr>
            </a:lvl1pPr>
            <a:lvl2pPr marL="457200" indent="0" algn="ctr" defTabSz="457200" rtl="0" eaLnBrk="1" fontAlgn="base" hangingPunct="1">
              <a:spcBef>
                <a:spcPct val="20000"/>
              </a:spcBef>
              <a:spcAft>
                <a:spcPct val="0"/>
              </a:spcAft>
              <a:buFont typeface="Arial" pitchFamily="34" charset="0"/>
              <a:buNone/>
              <a:defRPr sz="2800" kern="1200">
                <a:solidFill>
                  <a:schemeClr val="tx1">
                    <a:tint val="75000"/>
                  </a:schemeClr>
                </a:solidFill>
                <a:latin typeface="+mn-lt"/>
                <a:ea typeface="ＭＳ Ｐゴシック" charset="-128"/>
                <a:cs typeface="+mn-cs"/>
              </a:defRPr>
            </a:lvl2pPr>
            <a:lvl3pPr marL="91440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3pPr>
            <a:lvl4pPr marL="13716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4pPr>
            <a:lvl5pPr marL="18288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altLang="en-US" sz="1800" b="1" dirty="0">
                <a:solidFill>
                  <a:schemeClr val="tx1"/>
                </a:solidFill>
              </a:rPr>
              <a:t>Specialized fixture &amp; trolley system are used to install and hold test elements in NTREES</a:t>
            </a:r>
          </a:p>
          <a:p>
            <a:pPr marL="285750" indent="-285750" algn="l">
              <a:spcBef>
                <a:spcPts val="0"/>
              </a:spcBef>
              <a:buFont typeface="Arial" panose="020B0604020202020204" pitchFamily="34" charset="0"/>
              <a:buChar char="•"/>
            </a:pPr>
            <a:r>
              <a:rPr lang="en-US" altLang="en-US" sz="1400" dirty="0">
                <a:solidFill>
                  <a:schemeClr val="tx1"/>
                </a:solidFill>
              </a:rPr>
              <a:t>Elements are typically hand loaded into cart through a bottom chamber flange penetration.  </a:t>
            </a:r>
          </a:p>
          <a:p>
            <a:pPr marL="285750" indent="-285750" algn="l">
              <a:spcBef>
                <a:spcPts val="0"/>
              </a:spcBef>
              <a:buFont typeface="Arial" panose="020B0604020202020204" pitchFamily="34" charset="0"/>
              <a:buChar char="•"/>
            </a:pPr>
            <a:r>
              <a:rPr lang="en-US" altLang="en-US" sz="1400" dirty="0">
                <a:solidFill>
                  <a:schemeClr val="tx1"/>
                </a:solidFill>
              </a:rPr>
              <a:t>Chamber end cap can be opened if necessary to install/remove under special circumstances.</a:t>
            </a:r>
          </a:p>
          <a:p>
            <a:pPr marL="285750" indent="-285750" algn="l">
              <a:spcBef>
                <a:spcPts val="0"/>
              </a:spcBef>
              <a:buFont typeface="Arial" panose="020B0604020202020204" pitchFamily="34" charset="0"/>
              <a:buChar char="•"/>
            </a:pPr>
            <a:r>
              <a:rPr lang="en-US" altLang="en-US" sz="1400" dirty="0">
                <a:solidFill>
                  <a:schemeClr val="tx1"/>
                </a:solidFill>
              </a:rPr>
              <a:t>Hot and cold clamps are custom designed and fabricated for each test article </a:t>
            </a:r>
          </a:p>
        </p:txBody>
      </p:sp>
      <p:sp>
        <p:nvSpPr>
          <p:cNvPr id="12" name="Rectangle 3">
            <a:extLst>
              <a:ext uri="{FF2B5EF4-FFF2-40B4-BE49-F238E27FC236}">
                <a16:creationId xmlns:a16="http://schemas.microsoft.com/office/drawing/2014/main" id="{5C45A10B-8F00-C3D0-4DE3-52D54A289FBD}"/>
              </a:ext>
            </a:extLst>
          </p:cNvPr>
          <p:cNvSpPr txBox="1">
            <a:spLocks noChangeArrowheads="1"/>
          </p:cNvSpPr>
          <p:nvPr/>
        </p:nvSpPr>
        <p:spPr>
          <a:xfrm>
            <a:off x="1047419" y="5982168"/>
            <a:ext cx="8700154" cy="699505"/>
          </a:xfrm>
          <a:prstGeom prst="rect">
            <a:avLst/>
          </a:prstGeom>
          <a:ln>
            <a:noFill/>
            <a:prstDash val="sysDash"/>
          </a:ln>
        </p:spPr>
        <p:txBody>
          <a:bodyPr/>
          <a:lstStyle>
            <a:lvl1pPr marL="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ＭＳ Ｐゴシック" charset="-128"/>
              </a:defRPr>
            </a:lvl1pPr>
            <a:lvl2pPr marL="457200" indent="0" algn="ctr" defTabSz="457200" rtl="0" eaLnBrk="1" fontAlgn="base" hangingPunct="1">
              <a:spcBef>
                <a:spcPct val="20000"/>
              </a:spcBef>
              <a:spcAft>
                <a:spcPct val="0"/>
              </a:spcAft>
              <a:buFont typeface="Arial" pitchFamily="34" charset="0"/>
              <a:buNone/>
              <a:defRPr sz="2800" kern="1200">
                <a:solidFill>
                  <a:schemeClr val="tx1">
                    <a:tint val="75000"/>
                  </a:schemeClr>
                </a:solidFill>
                <a:latin typeface="+mn-lt"/>
                <a:ea typeface="ＭＳ Ｐゴシック" charset="-128"/>
                <a:cs typeface="+mn-cs"/>
              </a:defRPr>
            </a:lvl2pPr>
            <a:lvl3pPr marL="91440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3pPr>
            <a:lvl4pPr marL="13716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4pPr>
            <a:lvl5pPr marL="18288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altLang="en-US" sz="1800" b="1" i="1" dirty="0">
                <a:solidFill>
                  <a:srgbClr val="0000FF"/>
                </a:solidFill>
              </a:rPr>
              <a:t>Specialized test environment coupled with unique nature of supporting test elements has necessitated a specialized loading system which has been evolved over time.</a:t>
            </a:r>
          </a:p>
        </p:txBody>
      </p:sp>
    </p:spTree>
    <p:extLst>
      <p:ext uri="{BB962C8B-B14F-4D97-AF65-F5344CB8AC3E}">
        <p14:creationId xmlns:p14="http://schemas.microsoft.com/office/powerpoint/2010/main" val="2487795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B5BDB-45AB-0EF0-DF1C-43E21E7F9587}"/>
              </a:ext>
            </a:extLst>
          </p:cNvPr>
          <p:cNvSpPr>
            <a:spLocks noGrp="1"/>
          </p:cNvSpPr>
          <p:nvPr>
            <p:ph type="title"/>
          </p:nvPr>
        </p:nvSpPr>
        <p:spPr/>
        <p:txBody>
          <a:bodyPr/>
          <a:lstStyle/>
          <a:p>
            <a:r>
              <a:rPr lang="en-US" dirty="0"/>
              <a:t>Coils</a:t>
            </a:r>
          </a:p>
        </p:txBody>
      </p:sp>
      <p:pic>
        <p:nvPicPr>
          <p:cNvPr id="8" name="Picture 7">
            <a:extLst>
              <a:ext uri="{FF2B5EF4-FFF2-40B4-BE49-F238E27FC236}">
                <a16:creationId xmlns:a16="http://schemas.microsoft.com/office/drawing/2014/main" id="{05F6B7C5-0D65-A550-4B1D-613875AECB46}"/>
              </a:ext>
            </a:extLst>
          </p:cNvPr>
          <p:cNvPicPr>
            <a:picLocks noChangeAspect="1"/>
          </p:cNvPicPr>
          <p:nvPr/>
        </p:nvPicPr>
        <p:blipFill rotWithShape="1">
          <a:blip r:embed="rId3"/>
          <a:srcRect l="53635" t="25787" r="10472"/>
          <a:stretch/>
        </p:blipFill>
        <p:spPr>
          <a:xfrm>
            <a:off x="5142141" y="-3175"/>
            <a:ext cx="1975858" cy="1828800"/>
          </a:xfrm>
          <a:prstGeom prst="rect">
            <a:avLst/>
          </a:prstGeom>
        </p:spPr>
      </p:pic>
      <p:pic>
        <p:nvPicPr>
          <p:cNvPr id="1026" name="Picture 2" descr="Fluxtrol | Soft Magnetic Materials (SMCs)">
            <a:extLst>
              <a:ext uri="{FF2B5EF4-FFF2-40B4-BE49-F238E27FC236}">
                <a16:creationId xmlns:a16="http://schemas.microsoft.com/office/drawing/2014/main" id="{0776963A-F254-277B-A661-B495C01B03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2141" y="5029200"/>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9B59C16-69D0-579A-3D71-A706FE5CCD94}"/>
              </a:ext>
            </a:extLst>
          </p:cNvPr>
          <p:cNvPicPr>
            <a:picLocks noChangeAspect="1"/>
          </p:cNvPicPr>
          <p:nvPr/>
        </p:nvPicPr>
        <p:blipFill>
          <a:blip r:embed="rId5"/>
          <a:stretch>
            <a:fillRect/>
          </a:stretch>
        </p:blipFill>
        <p:spPr>
          <a:xfrm>
            <a:off x="7100938" y="0"/>
            <a:ext cx="5143500" cy="6858000"/>
          </a:xfrm>
          <a:prstGeom prst="rect">
            <a:avLst/>
          </a:prstGeom>
        </p:spPr>
      </p:pic>
      <p:pic>
        <p:nvPicPr>
          <p:cNvPr id="5" name="Picture 4">
            <a:extLst>
              <a:ext uri="{FF2B5EF4-FFF2-40B4-BE49-F238E27FC236}">
                <a16:creationId xmlns:a16="http://schemas.microsoft.com/office/drawing/2014/main" id="{790FB09A-55FD-B338-8401-0A74E86FA32C}"/>
              </a:ext>
            </a:extLst>
          </p:cNvPr>
          <p:cNvPicPr>
            <a:picLocks noChangeAspect="1"/>
          </p:cNvPicPr>
          <p:nvPr/>
        </p:nvPicPr>
        <p:blipFill>
          <a:blip r:embed="rId6"/>
          <a:stretch>
            <a:fillRect/>
          </a:stretch>
        </p:blipFill>
        <p:spPr>
          <a:xfrm>
            <a:off x="-38276" y="0"/>
            <a:ext cx="5143500" cy="6858000"/>
          </a:xfrm>
          <a:prstGeom prst="rect">
            <a:avLst/>
          </a:prstGeom>
        </p:spPr>
      </p:pic>
      <p:sp>
        <p:nvSpPr>
          <p:cNvPr id="9" name="TextBox 8">
            <a:extLst>
              <a:ext uri="{FF2B5EF4-FFF2-40B4-BE49-F238E27FC236}">
                <a16:creationId xmlns:a16="http://schemas.microsoft.com/office/drawing/2014/main" id="{30B8B333-24A6-DB76-67EA-1498C2288D88}"/>
              </a:ext>
            </a:extLst>
          </p:cNvPr>
          <p:cNvSpPr txBox="1"/>
          <p:nvPr/>
        </p:nvSpPr>
        <p:spPr>
          <a:xfrm>
            <a:off x="3951609" y="2946655"/>
            <a:ext cx="4522839" cy="923330"/>
          </a:xfrm>
          <a:prstGeom prst="rect">
            <a:avLst/>
          </a:prstGeom>
          <a:solidFill>
            <a:srgbClr val="FFC000"/>
          </a:solidFill>
          <a:ln>
            <a:solidFill>
              <a:schemeClr val="tx1"/>
            </a:solidFill>
          </a:ln>
        </p:spPr>
        <p:txBody>
          <a:bodyPr wrap="square" rtlCol="0">
            <a:spAutoFit/>
          </a:bodyPr>
          <a:lstStyle/>
          <a:p>
            <a:r>
              <a:rPr lang="en-US" sz="5400" dirty="0">
                <a:solidFill>
                  <a:srgbClr val="FF0000"/>
                </a:solidFill>
              </a:rPr>
              <a:t>Induction Coils</a:t>
            </a:r>
          </a:p>
        </p:txBody>
      </p:sp>
    </p:spTree>
    <p:extLst>
      <p:ext uri="{BB962C8B-B14F-4D97-AF65-F5344CB8AC3E}">
        <p14:creationId xmlns:p14="http://schemas.microsoft.com/office/powerpoint/2010/main" val="3929341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EA399-9E7A-E5F0-E985-C6B3A0E9A671}"/>
              </a:ext>
            </a:extLst>
          </p:cNvPr>
          <p:cNvSpPr>
            <a:spLocks noGrp="1"/>
          </p:cNvSpPr>
          <p:nvPr>
            <p:ph type="title"/>
          </p:nvPr>
        </p:nvSpPr>
        <p:spPr/>
        <p:txBody>
          <a:bodyPr/>
          <a:lstStyle/>
          <a:p>
            <a:r>
              <a:rPr lang="en-US" dirty="0"/>
              <a:t>NTREES</a:t>
            </a:r>
          </a:p>
        </p:txBody>
      </p:sp>
      <p:pic>
        <p:nvPicPr>
          <p:cNvPr id="10" name="Picture Placeholder 15">
            <a:extLst>
              <a:ext uri="{FF2B5EF4-FFF2-40B4-BE49-F238E27FC236}">
                <a16:creationId xmlns:a16="http://schemas.microsoft.com/office/drawing/2014/main" id="{081E9307-66E1-D482-81C5-13EDC1AAE941}"/>
              </a:ext>
            </a:extLst>
          </p:cNvPr>
          <p:cNvPicPr>
            <a:picLocks noChangeAspect="1"/>
          </p:cNvPicPr>
          <p:nvPr/>
        </p:nvPicPr>
        <p:blipFill rotWithShape="1">
          <a:blip r:embed="rId2"/>
          <a:srcRect t="18841"/>
          <a:stretch/>
        </p:blipFill>
        <p:spPr>
          <a:xfrm>
            <a:off x="0" y="-57190"/>
            <a:ext cx="12191980" cy="396240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pic>
        <p:nvPicPr>
          <p:cNvPr id="11" name="Picture Placeholder 11">
            <a:extLst>
              <a:ext uri="{FF2B5EF4-FFF2-40B4-BE49-F238E27FC236}">
                <a16:creationId xmlns:a16="http://schemas.microsoft.com/office/drawing/2014/main" id="{AC762632-B946-3AFF-D145-E692FB49E2FD}"/>
              </a:ext>
            </a:extLst>
          </p:cNvPr>
          <p:cNvPicPr>
            <a:picLocks noChangeAspect="1"/>
          </p:cNvPicPr>
          <p:nvPr/>
        </p:nvPicPr>
        <p:blipFill rotWithShape="1">
          <a:blip r:embed="rId3"/>
          <a:srcRect l="9644" t="448" r="11980"/>
          <a:stretch/>
        </p:blipFill>
        <p:spPr>
          <a:xfrm>
            <a:off x="9003631" y="3966305"/>
            <a:ext cx="2873736" cy="2805062"/>
          </a:xfrm>
          <a:prstGeom prst="rect">
            <a:avLst/>
          </a:prstGeom>
          <a:ln>
            <a:noFill/>
          </a:ln>
          <a:effectLst/>
        </p:spPr>
      </p:pic>
      <p:pic>
        <p:nvPicPr>
          <p:cNvPr id="12" name="Picture 2">
            <a:extLst>
              <a:ext uri="{FF2B5EF4-FFF2-40B4-BE49-F238E27FC236}">
                <a16:creationId xmlns:a16="http://schemas.microsoft.com/office/drawing/2014/main" id="{367EE67E-0CCC-069A-F85B-C8391C0310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1682" b="11682"/>
          <a:stretch/>
        </p:blipFill>
        <p:spPr bwMode="auto">
          <a:xfrm>
            <a:off x="4577331" y="3935528"/>
            <a:ext cx="3786540" cy="2764634"/>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5785C3D8-1903-5E0F-523A-7235DE48917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567" r="11569"/>
          <a:stretch/>
        </p:blipFill>
        <p:spPr bwMode="auto">
          <a:xfrm>
            <a:off x="386264" y="3936257"/>
            <a:ext cx="3646746" cy="2778286"/>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182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6189A-7C4C-4ED5-5047-FEC22F696116}"/>
              </a:ext>
            </a:extLst>
          </p:cNvPr>
          <p:cNvSpPr>
            <a:spLocks noGrp="1"/>
          </p:cNvSpPr>
          <p:nvPr>
            <p:ph type="title"/>
          </p:nvPr>
        </p:nvSpPr>
        <p:spPr>
          <a:xfrm>
            <a:off x="640080" y="325369"/>
            <a:ext cx="4368602" cy="1956841"/>
          </a:xfrm>
        </p:spPr>
        <p:txBody>
          <a:bodyPr anchor="b">
            <a:normAutofit/>
          </a:bodyPr>
          <a:lstStyle/>
          <a:p>
            <a:r>
              <a:rPr lang="en-US" sz="4200"/>
              <a:t>Transient Test Reactor Facility (TREAT).</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177954-5021-9415-FA2E-C48C0F78EA16}"/>
              </a:ext>
            </a:extLst>
          </p:cNvPr>
          <p:cNvSpPr>
            <a:spLocks noGrp="1"/>
          </p:cNvSpPr>
          <p:nvPr>
            <p:ph idx="1"/>
          </p:nvPr>
        </p:nvSpPr>
        <p:spPr>
          <a:xfrm>
            <a:off x="640080" y="2872899"/>
            <a:ext cx="4243589" cy="3320668"/>
          </a:xfrm>
        </p:spPr>
        <p:txBody>
          <a:bodyPr>
            <a:normAutofit/>
          </a:bodyPr>
          <a:lstStyle/>
          <a:p>
            <a:r>
              <a:rPr lang="en-US" sz="1600" dirty="0"/>
              <a:t>Idaho National Laboratory</a:t>
            </a:r>
          </a:p>
          <a:p>
            <a:r>
              <a:rPr lang="en-US" sz="2000" dirty="0"/>
              <a:t>Nuclear Reactor temperatures and pressures.</a:t>
            </a:r>
          </a:p>
          <a:p>
            <a:r>
              <a:rPr lang="en-US" sz="2000" dirty="0"/>
              <a:t>Expose the fuel to neutron irradiation</a:t>
            </a:r>
          </a:p>
          <a:p>
            <a:r>
              <a:rPr lang="en-US" sz="2000" dirty="0"/>
              <a:t>Test nuclear fuel under severe reactor accident conditions.</a:t>
            </a:r>
          </a:p>
          <a:p>
            <a:endParaRPr lang="en-US" sz="2200" dirty="0"/>
          </a:p>
        </p:txBody>
      </p:sp>
      <p:pic>
        <p:nvPicPr>
          <p:cNvPr id="5" name="Picture 4">
            <a:extLst>
              <a:ext uri="{FF2B5EF4-FFF2-40B4-BE49-F238E27FC236}">
                <a16:creationId xmlns:a16="http://schemas.microsoft.com/office/drawing/2014/main" id="{6BC964C9-A5A8-B22A-6647-0C3E9E55F0A7}"/>
              </a:ext>
            </a:extLst>
          </p:cNvPr>
          <p:cNvPicPr>
            <a:picLocks noChangeAspect="1"/>
          </p:cNvPicPr>
          <p:nvPr/>
        </p:nvPicPr>
        <p:blipFill rotWithShape="1">
          <a:blip r:embed="rId2"/>
          <a:srcRect l="13372" r="16668"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07668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FF756D-C57A-606D-CE94-A21D9C87DFFA}"/>
              </a:ext>
            </a:extLst>
          </p:cNvPr>
          <p:cNvPicPr>
            <a:picLocks noGrp="1" noChangeAspect="1"/>
          </p:cNvPicPr>
          <p:nvPr>
            <p:ph idx="1"/>
          </p:nvPr>
        </p:nvPicPr>
        <p:blipFill rotWithShape="1">
          <a:blip r:embed="rId2"/>
          <a:srcRect b="25000"/>
          <a:stretch/>
        </p:blipFill>
        <p:spPr>
          <a:xfrm>
            <a:off x="20" y="0"/>
            <a:ext cx="12191980" cy="6857990"/>
          </a:xfrm>
          <a:prstGeom prst="rect">
            <a:avLst/>
          </a:prstGeom>
        </p:spPr>
      </p:pic>
      <p:sp>
        <p:nvSpPr>
          <p:cNvPr id="24" name="Rectangle 2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F3C559-14A0-0B25-A67A-4355B8052C1F}"/>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Hydrogen Panels</a:t>
            </a:r>
          </a:p>
        </p:txBody>
      </p:sp>
      <p:cxnSp>
        <p:nvCxnSpPr>
          <p:cNvPr id="26" name="Straight Connector 2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1216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B9A3C-FB4B-4E1D-C691-130405A3B769}"/>
              </a:ext>
            </a:extLst>
          </p:cNvPr>
          <p:cNvSpPr>
            <a:spLocks noGrp="1"/>
          </p:cNvSpPr>
          <p:nvPr>
            <p:ph type="title"/>
          </p:nvPr>
        </p:nvSpPr>
        <p:spPr/>
        <p:txBody>
          <a:bodyPr/>
          <a:lstStyle/>
          <a:p>
            <a:r>
              <a:rPr lang="en-US" dirty="0"/>
              <a:t>Testing Challenges </a:t>
            </a:r>
          </a:p>
        </p:txBody>
      </p:sp>
      <p:sp>
        <p:nvSpPr>
          <p:cNvPr id="3" name="Content Placeholder 2">
            <a:extLst>
              <a:ext uri="{FF2B5EF4-FFF2-40B4-BE49-F238E27FC236}">
                <a16:creationId xmlns:a16="http://schemas.microsoft.com/office/drawing/2014/main" id="{5FC9A05F-C2A6-ABBC-B143-92270CDA243B}"/>
              </a:ext>
            </a:extLst>
          </p:cNvPr>
          <p:cNvSpPr>
            <a:spLocks noGrp="1"/>
          </p:cNvSpPr>
          <p:nvPr>
            <p:ph idx="1"/>
          </p:nvPr>
        </p:nvSpPr>
        <p:spPr/>
        <p:txBody>
          <a:bodyPr/>
          <a:lstStyle/>
          <a:p>
            <a:r>
              <a:rPr lang="en-US" dirty="0"/>
              <a:t>Limitation in testing capabilities </a:t>
            </a:r>
          </a:p>
          <a:p>
            <a:r>
              <a:rPr lang="en-US" dirty="0"/>
              <a:t>Instrumentation</a:t>
            </a:r>
          </a:p>
          <a:p>
            <a:r>
              <a:rPr lang="en-US" dirty="0"/>
              <a:t>Fixturing</a:t>
            </a:r>
          </a:p>
          <a:p>
            <a:r>
              <a:rPr lang="en-US" dirty="0"/>
              <a:t>Coupling with </a:t>
            </a:r>
            <a:r>
              <a:rPr lang="en-US"/>
              <a:t>the induction coil</a:t>
            </a:r>
            <a:endParaRPr lang="en-US" dirty="0"/>
          </a:p>
          <a:p>
            <a:r>
              <a:rPr lang="en-US" dirty="0"/>
              <a:t>Deviations between actual environment and simulated environment </a:t>
            </a:r>
          </a:p>
        </p:txBody>
      </p:sp>
    </p:spTree>
    <p:extLst>
      <p:ext uri="{BB962C8B-B14F-4D97-AF65-F5344CB8AC3E}">
        <p14:creationId xmlns:p14="http://schemas.microsoft.com/office/powerpoint/2010/main" val="3085101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B9A3C-FB4B-4E1D-C691-130405A3B769}"/>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5FC9A05F-C2A6-ABBC-B143-92270CDA243B}"/>
              </a:ext>
            </a:extLst>
          </p:cNvPr>
          <p:cNvSpPr>
            <a:spLocks noGrp="1"/>
          </p:cNvSpPr>
          <p:nvPr>
            <p:ph idx="1"/>
          </p:nvPr>
        </p:nvSpPr>
        <p:spPr/>
        <p:txBody>
          <a:bodyPr/>
          <a:lstStyle/>
          <a:p>
            <a:pPr marL="0" indent="0">
              <a:buNone/>
            </a:pPr>
            <a:endParaRPr lang="en-US" sz="1800" b="0" i="0" u="none" strike="noStrike" baseline="0" dirty="0">
              <a:latin typeface="Calibri" panose="020F0502020204030204" pitchFamily="34" charset="0"/>
            </a:endParaRPr>
          </a:p>
          <a:p>
            <a:pPr marL="514350" indent="-514350">
              <a:buFont typeface="+mj-lt"/>
              <a:buAutoNum type="arabicPeriod"/>
            </a:pPr>
            <a:r>
              <a:rPr lang="en-US" dirty="0"/>
              <a:t>Gerrish Jr, H. P., “Nuclear Thermal Propulsion Brief History Reactor In-Flight Test Early 1960’s”, NETS Conference, 2023</a:t>
            </a:r>
            <a:endParaRPr lang="en-US" u="sng" dirty="0"/>
          </a:p>
          <a:p>
            <a:pPr marL="514350" indent="-514350">
              <a:buFont typeface="+mj-lt"/>
              <a:buAutoNum type="arabicPeriod"/>
            </a:pPr>
            <a:r>
              <a:rPr lang="en-US" dirty="0">
                <a:solidFill>
                  <a:srgbClr val="0563C1"/>
                </a:solidFill>
                <a:hlinkClick r:id="rId2">
                  <a:extLst>
                    <a:ext uri="{A12FA001-AC4F-418D-AE19-62706E023703}">
                      <ahyp:hlinkClr xmlns:ahyp="http://schemas.microsoft.com/office/drawing/2018/hyperlinkcolor" val="tx"/>
                    </a:ext>
                  </a:extLst>
                </a:hlinkClick>
              </a:rPr>
              <a:t>https://www.substech.com/dokuwiki/doku.php?id=spark_plasma_sintering</a:t>
            </a:r>
            <a:r>
              <a:rPr lang="en-US" dirty="0">
                <a:solidFill>
                  <a:srgbClr val="0563C1"/>
                </a:solidFill>
              </a:rPr>
              <a:t> - </a:t>
            </a:r>
            <a:r>
              <a:rPr lang="en-US" dirty="0"/>
              <a:t>SPS Furnace Image</a:t>
            </a:r>
          </a:p>
          <a:p>
            <a:pPr marL="514350" indent="-514350">
              <a:buFont typeface="+mj-lt"/>
              <a:buAutoNum type="arabicPeriod"/>
            </a:pPr>
            <a:r>
              <a:rPr lang="en-US" dirty="0"/>
              <a:t>Rosales, J., “The Effects of Hot Hydrogen Exposure on (U, Zr)C Fuel for Nuclear Thermal Propulsion”, NETS Conference, 2023</a:t>
            </a:r>
          </a:p>
          <a:p>
            <a:pPr marL="514350" indent="-514350">
              <a:buFont typeface="+mj-lt"/>
              <a:buAutoNum type="arabicPeriod"/>
            </a:pPr>
            <a:r>
              <a:rPr lang="en-US" dirty="0"/>
              <a:t>Mireles, O., “Refractory Alloy Additive Manufacturing Build Optimization (RAAMBO)”, NASA ER Monthly Meeting, Aug 2023</a:t>
            </a:r>
          </a:p>
        </p:txBody>
      </p:sp>
    </p:spTree>
    <p:extLst>
      <p:ext uri="{BB962C8B-B14F-4D97-AF65-F5344CB8AC3E}">
        <p14:creationId xmlns:p14="http://schemas.microsoft.com/office/powerpoint/2010/main" val="3220112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B9A3C-FB4B-4E1D-C691-130405A3B769}"/>
              </a:ext>
            </a:extLst>
          </p:cNvPr>
          <p:cNvSpPr>
            <a:spLocks noGrp="1"/>
          </p:cNvSpPr>
          <p:nvPr>
            <p:ph type="title"/>
          </p:nvPr>
        </p:nvSpPr>
        <p:spPr/>
        <p:txBody>
          <a:bodyPr/>
          <a:lstStyle/>
          <a:p>
            <a:r>
              <a:rPr lang="en-US" dirty="0" err="1"/>
              <a:t>BackUP</a:t>
            </a:r>
            <a:endParaRPr lang="en-US" dirty="0"/>
          </a:p>
        </p:txBody>
      </p:sp>
      <p:sp>
        <p:nvSpPr>
          <p:cNvPr id="3" name="Content Placeholder 2">
            <a:extLst>
              <a:ext uri="{FF2B5EF4-FFF2-40B4-BE49-F238E27FC236}">
                <a16:creationId xmlns:a16="http://schemas.microsoft.com/office/drawing/2014/main" id="{5FC9A05F-C2A6-ABBC-B143-92270CDA243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29592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DBAFFD20-95F8-5147-EA86-972AE9E676BF}"/>
              </a:ext>
            </a:extLst>
          </p:cNvPr>
          <p:cNvSpPr>
            <a:spLocks noGrp="1" noChangeArrowheads="1"/>
          </p:cNvSpPr>
          <p:nvPr>
            <p:ph type="title"/>
          </p:nvPr>
        </p:nvSpPr>
        <p:spPr>
          <a:xfrm>
            <a:off x="488950" y="18255"/>
            <a:ext cx="11214100" cy="1325563"/>
          </a:xfrm>
        </p:spPr>
        <p:txBody>
          <a:bodyPr/>
          <a:lstStyle/>
          <a:p>
            <a:pPr algn="ctr" eaLnBrk="1" hangingPunct="1"/>
            <a:r>
              <a:rPr lang="en-US" altLang="en-US" dirty="0">
                <a:solidFill>
                  <a:srgbClr val="81BC00"/>
                </a:solidFill>
              </a:rPr>
              <a:t>Introduction</a:t>
            </a:r>
          </a:p>
        </p:txBody>
      </p:sp>
      <p:sp>
        <p:nvSpPr>
          <p:cNvPr id="14338" name="Content Placeholder 2">
            <a:extLst>
              <a:ext uri="{FF2B5EF4-FFF2-40B4-BE49-F238E27FC236}">
                <a16:creationId xmlns:a16="http://schemas.microsoft.com/office/drawing/2014/main" id="{8BA5C38C-8D2D-A9B8-9878-CEDD07698D45}"/>
              </a:ext>
            </a:extLst>
          </p:cNvPr>
          <p:cNvSpPr>
            <a:spLocks noGrp="1" noChangeArrowheads="1"/>
          </p:cNvSpPr>
          <p:nvPr>
            <p:ph idx="1"/>
          </p:nvPr>
        </p:nvSpPr>
        <p:spPr>
          <a:xfrm>
            <a:off x="561942" y="1592076"/>
            <a:ext cx="7722239" cy="4351338"/>
          </a:xfrm>
        </p:spPr>
        <p:txBody>
          <a:bodyPr/>
          <a:lstStyle/>
          <a:p>
            <a:pPr eaLnBrk="1" hangingPunct="1">
              <a:buClr>
                <a:srgbClr val="81BC00"/>
              </a:buClr>
            </a:pPr>
            <a:r>
              <a:rPr lang="en-US" altLang="en-US" sz="1600" dirty="0"/>
              <a:t>Solid solution carbide fuel, (</a:t>
            </a:r>
            <a:r>
              <a:rPr lang="en-US" altLang="en-US" sz="1600" dirty="0" err="1"/>
              <a:t>U,Zr</a:t>
            </a:r>
            <a:r>
              <a:rPr lang="en-US" altLang="en-US" sz="1600" dirty="0"/>
              <a:t>)C, is an attractive fuel candidate material for space nuclear propulsion applications given its high temperature stability, high melting point, and hot hydrogen compatibility</a:t>
            </a:r>
          </a:p>
          <a:p>
            <a:pPr eaLnBrk="1" hangingPunct="1">
              <a:buClr>
                <a:srgbClr val="81BC00"/>
              </a:buClr>
            </a:pPr>
            <a:r>
              <a:rPr lang="en-US" altLang="en-US" sz="1600" dirty="0"/>
              <a:t>Solid solution carbide fuels involving UC and refractory carbides </a:t>
            </a:r>
            <a:r>
              <a:rPr lang="en-US" altLang="en-US" sz="1600" dirty="0" err="1"/>
              <a:t>TaC</a:t>
            </a:r>
            <a:r>
              <a:rPr lang="en-US" altLang="en-US" sz="1600" dirty="0"/>
              <a:t>, </a:t>
            </a:r>
            <a:r>
              <a:rPr lang="en-US" altLang="en-US" sz="1600" dirty="0" err="1"/>
              <a:t>ZrC</a:t>
            </a:r>
            <a:r>
              <a:rPr lang="en-US" altLang="en-US" sz="1600" dirty="0"/>
              <a:t>, </a:t>
            </a:r>
            <a:r>
              <a:rPr lang="en-US" altLang="en-US" sz="1600" dirty="0" err="1"/>
              <a:t>NbC</a:t>
            </a:r>
            <a:r>
              <a:rPr lang="en-US" altLang="en-US" sz="1600" dirty="0"/>
              <a:t> were investigated in the 1960’s under the NERVA program</a:t>
            </a:r>
          </a:p>
          <a:p>
            <a:pPr eaLnBrk="1" hangingPunct="1">
              <a:buClr>
                <a:srgbClr val="81BC00"/>
              </a:buClr>
            </a:pPr>
            <a:r>
              <a:rPr altLang="en-US" sz="1600" dirty="0">
                <a:solidFill>
                  <a:schemeClr val="bg2">
                    <a:lumMod val="10000"/>
                  </a:schemeClr>
                </a:solidFill>
              </a:rPr>
              <a:t>Studies suggest that a low UC content is crucial for enhancing operating temperatures along with hypo stoichiometric carbon content [1]</a:t>
            </a:r>
          </a:p>
          <a:p>
            <a:pPr eaLnBrk="1" hangingPunct="1">
              <a:buClr>
                <a:srgbClr val="81BC00"/>
              </a:buClr>
            </a:pPr>
            <a:r>
              <a:rPr lang="en-US" altLang="en-US" sz="1600" dirty="0"/>
              <a:t>In this work, consolidated (U</a:t>
            </a:r>
            <a:r>
              <a:rPr lang="en-US" altLang="en-US" sz="1600" baseline="-25000" dirty="0"/>
              <a:t>0.2</a:t>
            </a:r>
            <a:r>
              <a:rPr lang="en-US" altLang="en-US" sz="1600" dirty="0"/>
              <a:t>,Zr</a:t>
            </a:r>
            <a:r>
              <a:rPr lang="en-US" altLang="en-US" sz="1600" baseline="-25000" dirty="0"/>
              <a:t>0.8</a:t>
            </a:r>
            <a:r>
              <a:rPr lang="en-US" altLang="en-US" sz="1600" dirty="0"/>
              <a:t>)C</a:t>
            </a:r>
            <a:r>
              <a:rPr lang="en-US" altLang="en-US" sz="1600" baseline="-25000" dirty="0"/>
              <a:t>0.93</a:t>
            </a:r>
            <a:r>
              <a:rPr lang="en-US" altLang="en-US" sz="1600" dirty="0"/>
              <a:t> fuel samples were tested under hot hydrogen at 2,300°C (2,573.15 K) for a cumulative time of 3 hours with intervals at 30, 90, and 180 minutes</a:t>
            </a:r>
          </a:p>
        </p:txBody>
      </p:sp>
      <p:pic>
        <p:nvPicPr>
          <p:cNvPr id="6" name="Picture 5" descr="Icon&#10;&#10;Description automatically generated">
            <a:extLst>
              <a:ext uri="{FF2B5EF4-FFF2-40B4-BE49-F238E27FC236}">
                <a16:creationId xmlns:a16="http://schemas.microsoft.com/office/drawing/2014/main" id="{FD597F4D-377F-4790-96D2-53F908CDCC37}"/>
              </a:ext>
            </a:extLst>
          </p:cNvPr>
          <p:cNvPicPr>
            <a:picLocks noChangeAspect="1"/>
          </p:cNvPicPr>
          <p:nvPr/>
        </p:nvPicPr>
        <p:blipFill rotWithShape="1">
          <a:blip r:embed="rId2">
            <a:extLst>
              <a:ext uri="{28A0092B-C50C-407E-A947-70E740481C1C}">
                <a14:useLocalDpi xmlns:a14="http://schemas.microsoft.com/office/drawing/2010/main" val="0"/>
              </a:ext>
            </a:extLst>
          </a:blip>
          <a:srcRect l="25872" t="6938" r="25627" b="7591"/>
          <a:stretch/>
        </p:blipFill>
        <p:spPr>
          <a:xfrm>
            <a:off x="174395" y="6081032"/>
            <a:ext cx="775094" cy="682947"/>
          </a:xfrm>
          <a:prstGeom prst="rect">
            <a:avLst/>
          </a:prstGeom>
        </p:spPr>
      </p:pic>
      <p:sp>
        <p:nvSpPr>
          <p:cNvPr id="4" name="TextBox 3">
            <a:extLst>
              <a:ext uri="{FF2B5EF4-FFF2-40B4-BE49-F238E27FC236}">
                <a16:creationId xmlns:a16="http://schemas.microsoft.com/office/drawing/2014/main" id="{862A58C4-E0DC-47CA-9E85-2DD4E03C4576}"/>
              </a:ext>
            </a:extLst>
          </p:cNvPr>
          <p:cNvSpPr txBox="1"/>
          <p:nvPr/>
        </p:nvSpPr>
        <p:spPr>
          <a:xfrm>
            <a:off x="8848363" y="4217649"/>
            <a:ext cx="2581638" cy="523220"/>
          </a:xfrm>
          <a:prstGeom prst="rect">
            <a:avLst/>
          </a:prstGeom>
          <a:noFill/>
        </p:spPr>
        <p:txBody>
          <a:bodyPr wrap="square" rtlCol="0">
            <a:spAutoFit/>
          </a:bodyPr>
          <a:lstStyle/>
          <a:p>
            <a:r>
              <a:rPr lang="en-US" sz="1400" dirty="0">
                <a:solidFill>
                  <a:schemeClr val="bg2">
                    <a:lumMod val="10000"/>
                  </a:schemeClr>
                </a:solidFill>
              </a:rPr>
              <a:t>Pseudo binary phase diagram for (U</a:t>
            </a:r>
            <a:r>
              <a:rPr lang="en-US" sz="1400" baseline="-25000" dirty="0">
                <a:solidFill>
                  <a:schemeClr val="bg2">
                    <a:lumMod val="10000"/>
                  </a:schemeClr>
                </a:solidFill>
              </a:rPr>
              <a:t>0.1</a:t>
            </a:r>
            <a:r>
              <a:rPr lang="en-US" sz="1400" dirty="0">
                <a:solidFill>
                  <a:schemeClr val="bg2">
                    <a:lumMod val="10000"/>
                  </a:schemeClr>
                </a:solidFill>
              </a:rPr>
              <a:t>Zr</a:t>
            </a:r>
            <a:r>
              <a:rPr lang="en-US" sz="1400" baseline="-25000" dirty="0">
                <a:solidFill>
                  <a:schemeClr val="bg2">
                    <a:lumMod val="10000"/>
                  </a:schemeClr>
                </a:solidFill>
              </a:rPr>
              <a:t>0.9</a:t>
            </a:r>
            <a:r>
              <a:rPr lang="en-US" sz="1400" dirty="0">
                <a:solidFill>
                  <a:schemeClr val="bg2">
                    <a:lumMod val="10000"/>
                  </a:schemeClr>
                </a:solidFill>
              </a:rPr>
              <a:t>)</a:t>
            </a:r>
            <a:r>
              <a:rPr lang="en-US" sz="1400" dirty="0" err="1">
                <a:solidFill>
                  <a:schemeClr val="bg2">
                    <a:lumMod val="10000"/>
                  </a:schemeClr>
                </a:solidFill>
              </a:rPr>
              <a:t>C</a:t>
            </a:r>
            <a:r>
              <a:rPr lang="en-US" sz="1400" baseline="-25000" dirty="0" err="1">
                <a:solidFill>
                  <a:schemeClr val="bg2">
                    <a:lumMod val="10000"/>
                  </a:schemeClr>
                </a:solidFill>
              </a:rPr>
              <a:t>x</a:t>
            </a:r>
            <a:r>
              <a:rPr lang="en-US" sz="1400" dirty="0">
                <a:solidFill>
                  <a:schemeClr val="bg2">
                    <a:lumMod val="10000"/>
                  </a:schemeClr>
                </a:solidFill>
              </a:rPr>
              <a:t> [1]</a:t>
            </a:r>
            <a:endParaRPr lang="en-US" sz="1400" baseline="-25000" dirty="0">
              <a:solidFill>
                <a:schemeClr val="bg2">
                  <a:lumMod val="10000"/>
                </a:schemeClr>
              </a:solidFill>
            </a:endParaRPr>
          </a:p>
        </p:txBody>
      </p:sp>
      <p:sp>
        <p:nvSpPr>
          <p:cNvPr id="8" name="TextBox 7">
            <a:extLst>
              <a:ext uri="{FF2B5EF4-FFF2-40B4-BE49-F238E27FC236}">
                <a16:creationId xmlns:a16="http://schemas.microsoft.com/office/drawing/2014/main" id="{E6EBB9D8-74C7-4C08-8605-67EB9988682A}"/>
              </a:ext>
            </a:extLst>
          </p:cNvPr>
          <p:cNvSpPr txBox="1"/>
          <p:nvPr/>
        </p:nvSpPr>
        <p:spPr>
          <a:xfrm>
            <a:off x="1188720" y="6191672"/>
            <a:ext cx="8570976" cy="461665"/>
          </a:xfrm>
          <a:prstGeom prst="rect">
            <a:avLst/>
          </a:prstGeom>
          <a:noFill/>
        </p:spPr>
        <p:txBody>
          <a:bodyPr wrap="square" rtlCol="0">
            <a:spAutoFit/>
          </a:bodyPr>
          <a:lstStyle/>
          <a:p>
            <a:r>
              <a:rPr lang="en-US" sz="1200" dirty="0">
                <a:solidFill>
                  <a:schemeClr val="bg2">
                    <a:lumMod val="10000"/>
                  </a:schemeClr>
                </a:solidFill>
              </a:rPr>
              <a:t>1. Lyon, Luther L. Performance of (U, Zr) C-Graphite (Composite) and of (U, Zr) C (Carbide) Fuel Elements in the Nuclear Furnace 1 Test Reactor. No. LA-5398-MS. Los Alamos Scientific Lab., N. Mex.(USA), 1973.</a:t>
            </a:r>
          </a:p>
        </p:txBody>
      </p:sp>
      <p:pic>
        <p:nvPicPr>
          <p:cNvPr id="11" name="Picture 10">
            <a:extLst>
              <a:ext uri="{FF2B5EF4-FFF2-40B4-BE49-F238E27FC236}">
                <a16:creationId xmlns:a16="http://schemas.microsoft.com/office/drawing/2014/main" id="{6891BE9C-807D-421F-8578-5CC49ADC1FD4}"/>
              </a:ext>
            </a:extLst>
          </p:cNvPr>
          <p:cNvPicPr>
            <a:picLocks noChangeAspect="1"/>
          </p:cNvPicPr>
          <p:nvPr/>
        </p:nvPicPr>
        <p:blipFill>
          <a:blip r:embed="rId3"/>
          <a:stretch>
            <a:fillRect/>
          </a:stretch>
        </p:blipFill>
        <p:spPr>
          <a:xfrm rot="21540000">
            <a:off x="8430878" y="1196089"/>
            <a:ext cx="3074507" cy="3002528"/>
          </a:xfrm>
          <a:prstGeom prst="rect">
            <a:avLst/>
          </a:prstGeom>
        </p:spPr>
      </p:pic>
    </p:spTree>
    <p:extLst>
      <p:ext uri="{BB962C8B-B14F-4D97-AF65-F5344CB8AC3E}">
        <p14:creationId xmlns:p14="http://schemas.microsoft.com/office/powerpoint/2010/main" val="1613534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0150" y="164503"/>
            <a:ext cx="6443102" cy="837640"/>
          </a:xfrm>
        </p:spPr>
        <p:txBody>
          <a:bodyPr/>
          <a:lstStyle/>
          <a:p>
            <a:r>
              <a:rPr lang="en-US" sz="2800" dirty="0">
                <a:latin typeface="Gill Sans MT" panose="020B0502020104020203" pitchFamily="34" charset="0"/>
              </a:rPr>
              <a:t>How Does NTREES Work?</a:t>
            </a:r>
          </a:p>
        </p:txBody>
      </p:sp>
      <p:sp>
        <p:nvSpPr>
          <p:cNvPr id="3" name="Slide Number Placeholder 2"/>
          <p:cNvSpPr>
            <a:spLocks noGrp="1"/>
          </p:cNvSpPr>
          <p:nvPr>
            <p:ph type="sldNum" sz="quarter" idx="4294967295"/>
          </p:nvPr>
        </p:nvSpPr>
        <p:spPr>
          <a:xfrm>
            <a:off x="9348107" y="6213595"/>
            <a:ext cx="710293" cy="310243"/>
          </a:xfrm>
        </p:spPr>
        <p:txBody>
          <a:bodyPr/>
          <a:lstStyle/>
          <a:p>
            <a:pPr>
              <a:defRPr/>
            </a:pPr>
            <a:fld id="{A69EBE3E-2DDC-4041-AF8D-A1F48FDE87EF}" type="slidenum">
              <a:rPr lang="en-US" altLang="en-US" smtClean="0"/>
              <a:pPr>
                <a:defRPr/>
              </a:pPr>
              <a:t>39</a:t>
            </a:fld>
            <a:endParaRPr lang="en-US" altLang="en-US"/>
          </a:p>
        </p:txBody>
      </p:sp>
      <p:sp>
        <p:nvSpPr>
          <p:cNvPr id="39" name="Rectangle 3"/>
          <p:cNvSpPr txBox="1">
            <a:spLocks noChangeArrowheads="1"/>
          </p:cNvSpPr>
          <p:nvPr/>
        </p:nvSpPr>
        <p:spPr>
          <a:xfrm>
            <a:off x="2055334" y="6250251"/>
            <a:ext cx="8434947" cy="699505"/>
          </a:xfrm>
          <a:prstGeom prst="rect">
            <a:avLst/>
          </a:prstGeom>
          <a:ln>
            <a:noFill/>
            <a:prstDash val="sysDash"/>
          </a:ln>
        </p:spPr>
        <p:txBody>
          <a:bodyPr/>
          <a:lstStyle>
            <a:lvl1pPr marL="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ＭＳ Ｐゴシック" charset="-128"/>
              </a:defRPr>
            </a:lvl1pPr>
            <a:lvl2pPr marL="457200" indent="0" algn="ctr" defTabSz="457200" rtl="0" eaLnBrk="1" fontAlgn="base" hangingPunct="1">
              <a:spcBef>
                <a:spcPct val="20000"/>
              </a:spcBef>
              <a:spcAft>
                <a:spcPct val="0"/>
              </a:spcAft>
              <a:buFont typeface="Arial" pitchFamily="34" charset="0"/>
              <a:buNone/>
              <a:defRPr sz="2800" kern="1200">
                <a:solidFill>
                  <a:schemeClr val="tx1">
                    <a:tint val="75000"/>
                  </a:schemeClr>
                </a:solidFill>
                <a:latin typeface="+mn-lt"/>
                <a:ea typeface="ＭＳ Ｐゴシック" charset="-128"/>
                <a:cs typeface="+mn-cs"/>
              </a:defRPr>
            </a:lvl2pPr>
            <a:lvl3pPr marL="91440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charset="-128"/>
                <a:cs typeface="+mn-cs"/>
              </a:defRPr>
            </a:lvl3pPr>
            <a:lvl4pPr marL="13716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4pPr>
            <a:lvl5pPr marL="18288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altLang="en-US" sz="1600" b="1" i="1" dirty="0">
                <a:solidFill>
                  <a:srgbClr val="0000FF"/>
                </a:solidFill>
              </a:rPr>
              <a:t>NTREES is a unique and complex set of subsystems balanced to achieve combined thermal, pressure and mass flow effects for the element under test.</a:t>
            </a:r>
          </a:p>
        </p:txBody>
      </p:sp>
      <p:grpSp>
        <p:nvGrpSpPr>
          <p:cNvPr id="50" name="Group 49"/>
          <p:cNvGrpSpPr/>
          <p:nvPr/>
        </p:nvGrpSpPr>
        <p:grpSpPr>
          <a:xfrm>
            <a:off x="1912386" y="1595043"/>
            <a:ext cx="8577894" cy="4592318"/>
            <a:chOff x="-79721" y="1524000"/>
            <a:chExt cx="8577894" cy="4592318"/>
          </a:xfrm>
        </p:grpSpPr>
        <p:pic>
          <p:nvPicPr>
            <p:cNvPr id="16" name="Picture 15"/>
            <p:cNvPicPr>
              <a:picLocks noChangeAspect="1"/>
            </p:cNvPicPr>
            <p:nvPr/>
          </p:nvPicPr>
          <p:blipFill>
            <a:blip r:embed="rId2"/>
            <a:stretch>
              <a:fillRect/>
            </a:stretch>
          </p:blipFill>
          <p:spPr>
            <a:xfrm>
              <a:off x="1560258" y="1524000"/>
              <a:ext cx="6937915" cy="4592318"/>
            </a:xfrm>
            <a:prstGeom prst="rect">
              <a:avLst/>
            </a:prstGeom>
          </p:spPr>
        </p:pic>
        <p:sp>
          <p:nvSpPr>
            <p:cNvPr id="18" name="Rectangle 17"/>
            <p:cNvSpPr/>
            <p:nvPr/>
          </p:nvSpPr>
          <p:spPr>
            <a:xfrm>
              <a:off x="75718" y="4802351"/>
              <a:ext cx="1676400"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DAQ System</a:t>
              </a:r>
            </a:p>
            <a:p>
              <a:pPr marL="112713" indent="-112713">
                <a:buFont typeface="Arial" panose="020B0604020202020204" pitchFamily="34" charset="0"/>
                <a:buChar char="•"/>
              </a:pPr>
              <a:r>
                <a:rPr lang="en-US" sz="1200" dirty="0"/>
                <a:t>Controls operation</a:t>
              </a:r>
            </a:p>
            <a:p>
              <a:pPr marL="112713" indent="-112713">
                <a:buFont typeface="Arial" panose="020B0604020202020204" pitchFamily="34" charset="0"/>
                <a:buChar char="•"/>
              </a:pPr>
              <a:r>
                <a:rPr lang="en-US" sz="1200" dirty="0"/>
                <a:t>Records Data</a:t>
              </a:r>
            </a:p>
            <a:p>
              <a:pPr marL="112713" indent="-112713">
                <a:buFont typeface="Arial" panose="020B0604020202020204" pitchFamily="34" charset="0"/>
                <a:buChar char="•"/>
              </a:pPr>
              <a:r>
                <a:rPr lang="en-US" sz="1200" dirty="0"/>
                <a:t>Linked to each System</a:t>
              </a:r>
            </a:p>
          </p:txBody>
        </p:sp>
        <p:sp>
          <p:nvSpPr>
            <p:cNvPr id="21" name="TextBox 20"/>
            <p:cNvSpPr txBox="1"/>
            <p:nvPr/>
          </p:nvSpPr>
          <p:spPr>
            <a:xfrm>
              <a:off x="3725885" y="1852692"/>
              <a:ext cx="990600" cy="430887"/>
            </a:xfrm>
            <a:prstGeom prst="rect">
              <a:avLst/>
            </a:prstGeom>
            <a:noFill/>
          </p:spPr>
          <p:txBody>
            <a:bodyPr wrap="square" rtlCol="0">
              <a:spAutoFit/>
            </a:bodyPr>
            <a:lstStyle/>
            <a:p>
              <a:r>
                <a:rPr lang="en-US" sz="1050" b="1" dirty="0"/>
                <a:t>6x Optical Pyrometers</a:t>
              </a:r>
            </a:p>
          </p:txBody>
        </p:sp>
        <p:sp>
          <p:nvSpPr>
            <p:cNvPr id="19" name="Rectangle 18"/>
            <p:cNvSpPr/>
            <p:nvPr/>
          </p:nvSpPr>
          <p:spPr>
            <a:xfrm>
              <a:off x="4612763" y="2259456"/>
              <a:ext cx="76200" cy="2153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Isosceles Triangle 21"/>
            <p:cNvSpPr/>
            <p:nvPr/>
          </p:nvSpPr>
          <p:spPr>
            <a:xfrm>
              <a:off x="4624318" y="2447929"/>
              <a:ext cx="57150" cy="10879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4710707" y="2259456"/>
              <a:ext cx="76200" cy="2153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Isosceles Triangle 25"/>
            <p:cNvSpPr/>
            <p:nvPr/>
          </p:nvSpPr>
          <p:spPr>
            <a:xfrm>
              <a:off x="4722262" y="2447929"/>
              <a:ext cx="57150" cy="10879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801087" y="2257255"/>
              <a:ext cx="76200" cy="2153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Isosceles Triangle 28"/>
            <p:cNvSpPr/>
            <p:nvPr/>
          </p:nvSpPr>
          <p:spPr>
            <a:xfrm>
              <a:off x="4812642" y="2445728"/>
              <a:ext cx="57150" cy="10879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612763" y="1910149"/>
              <a:ext cx="76200" cy="2153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Isosceles Triangle 31"/>
            <p:cNvSpPr/>
            <p:nvPr/>
          </p:nvSpPr>
          <p:spPr>
            <a:xfrm>
              <a:off x="4624318" y="2098622"/>
              <a:ext cx="57150" cy="10879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710707" y="1910149"/>
              <a:ext cx="76200" cy="2153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Isosceles Triangle 34"/>
            <p:cNvSpPr/>
            <p:nvPr/>
          </p:nvSpPr>
          <p:spPr>
            <a:xfrm>
              <a:off x="4722262" y="2098622"/>
              <a:ext cx="57150" cy="10879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4801087" y="1907948"/>
              <a:ext cx="76200" cy="2153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Isosceles Triangle 37"/>
            <p:cNvSpPr/>
            <p:nvPr/>
          </p:nvSpPr>
          <p:spPr>
            <a:xfrm>
              <a:off x="4812642" y="2096421"/>
              <a:ext cx="57150" cy="108792"/>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9721" y="2883909"/>
              <a:ext cx="1431350" cy="16845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Water Coolant System</a:t>
              </a:r>
            </a:p>
            <a:p>
              <a:pPr marL="112713" indent="-112713">
                <a:buFont typeface="Arial" panose="020B0604020202020204" pitchFamily="34" charset="0"/>
                <a:buChar char="•"/>
              </a:pPr>
              <a:r>
                <a:rPr lang="en-US" sz="1200" dirty="0"/>
                <a:t>RF coil/ RF supply</a:t>
              </a:r>
            </a:p>
            <a:p>
              <a:pPr marL="112713" indent="-112713">
                <a:buFont typeface="Arial" panose="020B0604020202020204" pitchFamily="34" charset="0"/>
                <a:buChar char="•"/>
              </a:pPr>
              <a:r>
                <a:rPr lang="en-US" sz="1200" dirty="0"/>
                <a:t>Exhaust &amp; chamber walls</a:t>
              </a:r>
            </a:p>
          </p:txBody>
        </p:sp>
      </p:grpSp>
      <p:sp>
        <p:nvSpPr>
          <p:cNvPr id="40" name="Rectangle 3"/>
          <p:cNvSpPr txBox="1">
            <a:spLocks noChangeArrowheads="1"/>
          </p:cNvSpPr>
          <p:nvPr/>
        </p:nvSpPr>
        <p:spPr>
          <a:xfrm>
            <a:off x="1600200" y="1379274"/>
            <a:ext cx="3810000" cy="896982"/>
          </a:xfrm>
          <a:prstGeom prst="rect">
            <a:avLst/>
          </a:prstGeom>
          <a:ln>
            <a:solidFill>
              <a:schemeClr val="tx1">
                <a:lumMod val="50000"/>
                <a:lumOff val="50000"/>
              </a:schemeClr>
            </a:solidFill>
            <a:prstDash val="sysDash"/>
          </a:ln>
        </p:spPr>
        <p:txBody>
          <a:bodyPr/>
          <a:lstStyle>
            <a:lvl1pPr marL="342900" indent="-342900" algn="l" defTabSz="45720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45720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45720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45720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ＭＳ Ｐゴシック" charset="-128"/>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sz="1400" b="0" dirty="0"/>
              <a:t>NTREES primary systems include a radio frequency inductive power unit, hydrogen supply, Argon/Nitrogen </a:t>
            </a:r>
            <a:r>
              <a:rPr lang="en-US" altLang="en-US" sz="1400" b="0" dirty="0" err="1"/>
              <a:t>inerting</a:t>
            </a:r>
            <a:r>
              <a:rPr lang="en-US" altLang="en-US" sz="1400" b="0" dirty="0"/>
              <a:t>, water coolant, specialized instrumentation and DAQ system.</a:t>
            </a:r>
          </a:p>
        </p:txBody>
      </p:sp>
      <p:sp>
        <p:nvSpPr>
          <p:cNvPr id="4" name="Rectangle 3"/>
          <p:cNvSpPr/>
          <p:nvPr/>
        </p:nvSpPr>
        <p:spPr>
          <a:xfrm>
            <a:off x="5228765" y="4236274"/>
            <a:ext cx="4905835" cy="2033262"/>
          </a:xfrm>
          <a:prstGeom prst="rect">
            <a:avLst/>
          </a:prstGeom>
          <a:noFill/>
          <a:ln w="190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832478" y="4236274"/>
            <a:ext cx="1308032" cy="1638910"/>
          </a:xfrm>
          <a:prstGeom prst="rect">
            <a:avLst/>
          </a:prstGeom>
          <a:noFill/>
          <a:ln w="3175">
            <a:solidFill>
              <a:schemeClr val="tx1"/>
            </a:solidFill>
          </a:ln>
        </p:spPr>
        <p:txBody>
          <a:bodyPr wrap="square" rtlCol="0">
            <a:spAutoFit/>
          </a:bodyPr>
          <a:lstStyle/>
          <a:p>
            <a:r>
              <a:rPr lang="en-US" sz="1050" i="1" dirty="0"/>
              <a:t>One of six power modules in Inverter  identified as being involved in two of the  “Trip” shutdown events. </a:t>
            </a:r>
          </a:p>
          <a:p>
            <a:endParaRPr lang="en-US" sz="300" i="1" dirty="0"/>
          </a:p>
          <a:p>
            <a:r>
              <a:rPr lang="en-US" sz="1050" i="1" dirty="0"/>
              <a:t>Cost to replace module and obtain spares ~35K</a:t>
            </a:r>
          </a:p>
        </p:txBody>
      </p:sp>
      <p:sp>
        <p:nvSpPr>
          <p:cNvPr id="27" name="TextBox 26"/>
          <p:cNvSpPr txBox="1"/>
          <p:nvPr/>
        </p:nvSpPr>
        <p:spPr>
          <a:xfrm>
            <a:off x="4976174" y="3982825"/>
            <a:ext cx="1741631" cy="276999"/>
          </a:xfrm>
          <a:prstGeom prst="rect">
            <a:avLst/>
          </a:prstGeom>
          <a:noFill/>
        </p:spPr>
        <p:txBody>
          <a:bodyPr wrap="none" rtlCol="0">
            <a:spAutoFit/>
          </a:bodyPr>
          <a:lstStyle/>
          <a:p>
            <a:r>
              <a:rPr lang="en-US" sz="1200" b="1" dirty="0"/>
              <a:t>RF Power Supply System</a:t>
            </a:r>
          </a:p>
        </p:txBody>
      </p:sp>
      <p:cxnSp>
        <p:nvCxnSpPr>
          <p:cNvPr id="7" name="Straight Arrow Connector 6"/>
          <p:cNvCxnSpPr/>
          <p:nvPr/>
        </p:nvCxnSpPr>
        <p:spPr>
          <a:xfrm>
            <a:off x="5020136" y="4572000"/>
            <a:ext cx="1032267" cy="49648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6643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ECED47F-FB6E-407F-B73E-FB7108BFF646}" type="slidenum">
              <a:rPr lang="en-US" smtClean="0"/>
              <a:pPr>
                <a:defRPr/>
              </a:pPr>
              <a:t>40</a:t>
            </a:fld>
            <a:endParaRPr lang="en-US" dirty="0"/>
          </a:p>
        </p:txBody>
      </p:sp>
      <p:sp>
        <p:nvSpPr>
          <p:cNvPr id="2" name="Title 1"/>
          <p:cNvSpPr>
            <a:spLocks noGrp="1"/>
          </p:cNvSpPr>
          <p:nvPr>
            <p:ph type="title" idx="4294967295"/>
          </p:nvPr>
        </p:nvSpPr>
        <p:spPr>
          <a:xfrm>
            <a:off x="1524000" y="158750"/>
            <a:ext cx="9144000" cy="496888"/>
          </a:xfrm>
        </p:spPr>
        <p:txBody>
          <a:bodyPr/>
          <a:lstStyle/>
          <a:p>
            <a:pPr algn="ctr"/>
            <a:r>
              <a:rPr lang="en-US" sz="2800" dirty="0"/>
              <a:t>Metallic Materials Processes Team</a:t>
            </a:r>
          </a:p>
        </p:txBody>
      </p:sp>
      <p:sp>
        <p:nvSpPr>
          <p:cNvPr id="7" name="TextBox 6"/>
          <p:cNvSpPr txBox="1"/>
          <p:nvPr/>
        </p:nvSpPr>
        <p:spPr>
          <a:xfrm>
            <a:off x="2114141" y="4876800"/>
            <a:ext cx="2351926" cy="230832"/>
          </a:xfrm>
          <a:prstGeom prst="rect">
            <a:avLst/>
          </a:prstGeom>
          <a:noFill/>
        </p:spPr>
        <p:txBody>
          <a:bodyPr wrap="none" rtlCol="0">
            <a:spAutoFit/>
          </a:bodyPr>
          <a:lstStyle/>
          <a:p>
            <a:r>
              <a:rPr lang="en-US" sz="900" dirty="0">
                <a:solidFill>
                  <a:schemeClr val="bg1"/>
                </a:solidFill>
              </a:rPr>
              <a:t>CVD, Etch and Powder Processing Lab at MSFC</a:t>
            </a:r>
          </a:p>
        </p:txBody>
      </p:sp>
      <p:sp>
        <p:nvSpPr>
          <p:cNvPr id="10" name="TextBox 9"/>
          <p:cNvSpPr txBox="1"/>
          <p:nvPr/>
        </p:nvSpPr>
        <p:spPr>
          <a:xfrm>
            <a:off x="1981200" y="6477000"/>
            <a:ext cx="2629246" cy="230832"/>
          </a:xfrm>
          <a:prstGeom prst="rect">
            <a:avLst/>
          </a:prstGeom>
          <a:noFill/>
        </p:spPr>
        <p:txBody>
          <a:bodyPr wrap="none" rtlCol="0">
            <a:spAutoFit/>
          </a:bodyPr>
          <a:lstStyle/>
          <a:p>
            <a:r>
              <a:rPr lang="en-US" sz="900" dirty="0">
                <a:solidFill>
                  <a:schemeClr val="bg1"/>
                </a:solidFill>
              </a:rPr>
              <a:t>HIP can fill, closeout and metallography lab @ MSFC</a:t>
            </a:r>
          </a:p>
        </p:txBody>
      </p:sp>
      <p:sp>
        <p:nvSpPr>
          <p:cNvPr id="12" name="Content Placeholder 11"/>
          <p:cNvSpPr>
            <a:spLocks noGrp="1"/>
          </p:cNvSpPr>
          <p:nvPr>
            <p:ph idx="1"/>
          </p:nvPr>
        </p:nvSpPr>
        <p:spPr>
          <a:xfrm>
            <a:off x="1981200" y="880165"/>
            <a:ext cx="8686800" cy="3092581"/>
          </a:xfrm>
        </p:spPr>
        <p:txBody>
          <a:bodyPr>
            <a:normAutofit fontScale="55000" lnSpcReduction="20000"/>
          </a:bodyPr>
          <a:lstStyle/>
          <a:p>
            <a:pPr>
              <a:lnSpc>
                <a:spcPct val="120000"/>
              </a:lnSpc>
            </a:pPr>
            <a:r>
              <a:rPr lang="en-US" dirty="0"/>
              <a:t>Specializing in development of new and improved material fabrication processes for NASA applications</a:t>
            </a:r>
          </a:p>
          <a:p>
            <a:pPr lvl="1">
              <a:lnSpc>
                <a:spcPct val="120000"/>
              </a:lnSpc>
            </a:pPr>
            <a:r>
              <a:rPr lang="en-US" dirty="0"/>
              <a:t>Heat Treating</a:t>
            </a:r>
          </a:p>
          <a:p>
            <a:pPr lvl="1">
              <a:lnSpc>
                <a:spcPct val="120000"/>
              </a:lnSpc>
            </a:pPr>
            <a:r>
              <a:rPr lang="en-US" dirty="0"/>
              <a:t>Nuclear Fuel Fabrication and Testing (laboratory scale)</a:t>
            </a:r>
          </a:p>
          <a:p>
            <a:pPr lvl="1">
              <a:lnSpc>
                <a:spcPct val="120000"/>
              </a:lnSpc>
            </a:pPr>
            <a:r>
              <a:rPr lang="en-US" dirty="0"/>
              <a:t>3D Printed Circuits</a:t>
            </a:r>
          </a:p>
          <a:p>
            <a:pPr lvl="1">
              <a:lnSpc>
                <a:spcPct val="120000"/>
              </a:lnSpc>
            </a:pPr>
            <a:r>
              <a:rPr lang="en-US" dirty="0"/>
              <a:t>Energy Storage Materials/Devices</a:t>
            </a:r>
          </a:p>
          <a:p>
            <a:pPr lvl="1">
              <a:lnSpc>
                <a:spcPct val="120000"/>
              </a:lnSpc>
            </a:pPr>
            <a:r>
              <a:rPr lang="en-US" dirty="0"/>
              <a:t>Corrosion</a:t>
            </a:r>
          </a:p>
          <a:p>
            <a:pPr>
              <a:lnSpc>
                <a:spcPct val="120000"/>
              </a:lnSpc>
            </a:pPr>
            <a:r>
              <a:rPr lang="en-US" dirty="0"/>
              <a:t>Heat Treating - Post Fabrication Processing of Metallic Components</a:t>
            </a:r>
          </a:p>
          <a:p>
            <a:pPr lvl="1">
              <a:lnSpc>
                <a:spcPct val="120000"/>
              </a:lnSpc>
            </a:pPr>
            <a:r>
              <a:rPr lang="en-US" dirty="0"/>
              <a:t>Techniques: hot isostatic pressing (HIP), stress relieving, annealing, aging, </a:t>
            </a:r>
            <a:r>
              <a:rPr lang="en-US" dirty="0" err="1"/>
              <a:t>austenitizing</a:t>
            </a:r>
            <a:r>
              <a:rPr lang="en-US" dirty="0"/>
              <a:t>, tempering, </a:t>
            </a:r>
            <a:r>
              <a:rPr lang="en-US" dirty="0" err="1"/>
              <a:t>cryo</a:t>
            </a:r>
            <a:r>
              <a:rPr lang="en-US" dirty="0"/>
              <a:t> processing</a:t>
            </a:r>
          </a:p>
          <a:p>
            <a:pPr lvl="1">
              <a:lnSpc>
                <a:spcPct val="120000"/>
              </a:lnSpc>
            </a:pPr>
            <a:r>
              <a:rPr lang="en-US" dirty="0"/>
              <a:t>Example: Hot isostatic pressing (HIP) of additively manufactured GRCop-84 combustion chamber liner at 15,000 psi at 1750 degrees F for 3 hours</a:t>
            </a:r>
          </a:p>
          <a:p>
            <a:pPr lvl="2">
              <a:lnSpc>
                <a:spcPct val="120000"/>
              </a:lnSpc>
            </a:pPr>
            <a:r>
              <a:rPr lang="en-US" dirty="0"/>
              <a:t>HIP is used to densify and improve material properties of metallic components post manufacturing</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0234" y="3918178"/>
            <a:ext cx="1653062" cy="293635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5494" y="3982654"/>
            <a:ext cx="2153911" cy="287188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7795" y="3955812"/>
            <a:ext cx="2174044" cy="2898725"/>
          </a:xfrm>
          <a:prstGeom prst="rect">
            <a:avLst/>
          </a:prstGeom>
        </p:spPr>
      </p:pic>
      <p:sp>
        <p:nvSpPr>
          <p:cNvPr id="8" name="TextBox 7"/>
          <p:cNvSpPr txBox="1"/>
          <p:nvPr/>
        </p:nvSpPr>
        <p:spPr>
          <a:xfrm>
            <a:off x="3962258" y="3955811"/>
            <a:ext cx="881973" cy="261610"/>
          </a:xfrm>
          <a:prstGeom prst="rect">
            <a:avLst/>
          </a:prstGeom>
          <a:noFill/>
        </p:spPr>
        <p:txBody>
          <a:bodyPr wrap="none" rtlCol="0">
            <a:spAutoFit/>
          </a:bodyPr>
          <a:lstStyle/>
          <a:p>
            <a:r>
              <a:rPr lang="en-US" sz="1100" b="1" dirty="0">
                <a:solidFill>
                  <a:srgbClr val="FF0000"/>
                </a:solidFill>
              </a:rPr>
              <a:t>HIP Furnace</a:t>
            </a:r>
          </a:p>
        </p:txBody>
      </p:sp>
      <p:sp>
        <p:nvSpPr>
          <p:cNvPr id="13" name="TextBox 12"/>
          <p:cNvSpPr txBox="1"/>
          <p:nvPr/>
        </p:nvSpPr>
        <p:spPr>
          <a:xfrm>
            <a:off x="5563296" y="3959594"/>
            <a:ext cx="1370888" cy="261610"/>
          </a:xfrm>
          <a:prstGeom prst="rect">
            <a:avLst/>
          </a:prstGeom>
          <a:noFill/>
        </p:spPr>
        <p:txBody>
          <a:bodyPr wrap="none" rtlCol="0">
            <a:spAutoFit/>
          </a:bodyPr>
          <a:lstStyle/>
          <a:p>
            <a:r>
              <a:rPr lang="en-US" sz="1100" b="1" dirty="0">
                <a:solidFill>
                  <a:srgbClr val="FF0000"/>
                </a:solidFill>
              </a:rPr>
              <a:t>Loading HIP Furnace</a:t>
            </a:r>
          </a:p>
        </p:txBody>
      </p:sp>
      <p:sp>
        <p:nvSpPr>
          <p:cNvPr id="9" name="TextBox 8"/>
          <p:cNvSpPr txBox="1"/>
          <p:nvPr/>
        </p:nvSpPr>
        <p:spPr>
          <a:xfrm>
            <a:off x="8220234" y="3909694"/>
            <a:ext cx="618966" cy="369332"/>
          </a:xfrm>
          <a:prstGeom prst="rect">
            <a:avLst/>
          </a:prstGeom>
          <a:noFill/>
        </p:spPr>
        <p:txBody>
          <a:bodyPr wrap="square" rtlCol="0">
            <a:spAutoFit/>
          </a:bodyPr>
          <a:lstStyle/>
          <a:p>
            <a:endParaRPr lang="en-US" dirty="0"/>
          </a:p>
        </p:txBody>
      </p:sp>
      <p:sp>
        <p:nvSpPr>
          <p:cNvPr id="16" name="TextBox 15"/>
          <p:cNvSpPr txBox="1"/>
          <p:nvPr/>
        </p:nvSpPr>
        <p:spPr>
          <a:xfrm>
            <a:off x="7805083" y="6238830"/>
            <a:ext cx="2288366" cy="600164"/>
          </a:xfrm>
          <a:prstGeom prst="rect">
            <a:avLst/>
          </a:prstGeom>
          <a:noFill/>
        </p:spPr>
        <p:txBody>
          <a:bodyPr wrap="square" rtlCol="0">
            <a:spAutoFit/>
          </a:bodyPr>
          <a:lstStyle/>
          <a:p>
            <a:pPr lvl="1"/>
            <a:r>
              <a:rPr lang="en-US" sz="1100" b="1" dirty="0">
                <a:solidFill>
                  <a:srgbClr val="FF0000"/>
                </a:solidFill>
              </a:rPr>
              <a:t>GRCop-84 Combustion Chamber Liner Ready for HIP</a:t>
            </a:r>
          </a:p>
        </p:txBody>
      </p:sp>
    </p:spTree>
    <p:extLst>
      <p:ext uri="{BB962C8B-B14F-4D97-AF65-F5344CB8AC3E}">
        <p14:creationId xmlns:p14="http://schemas.microsoft.com/office/powerpoint/2010/main" val="2059853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3218</TotalTime>
  <Words>2453</Words>
  <Application>Microsoft Office PowerPoint</Application>
  <PresentationFormat>Widescreen</PresentationFormat>
  <Paragraphs>374</Paragraphs>
  <Slides>40</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Calibri</vt:lpstr>
      <vt:lpstr>Calibri Light</vt:lpstr>
      <vt:lpstr>Gill Sans MT</vt:lpstr>
      <vt:lpstr>Helvetica</vt:lpstr>
      <vt:lpstr>Symbol</vt:lpstr>
      <vt:lpstr>Times New Roman</vt:lpstr>
      <vt:lpstr>Office Theme</vt:lpstr>
      <vt:lpstr>1_Office Theme</vt:lpstr>
      <vt:lpstr>PowerPoint Presentation</vt:lpstr>
      <vt:lpstr>Agenda</vt:lpstr>
      <vt:lpstr>Background</vt:lpstr>
      <vt:lpstr>Advance Propulsion Research at Marshall</vt:lpstr>
      <vt:lpstr>Different Forms of Nuclear Propulsion</vt:lpstr>
      <vt:lpstr>Nuclear Thermal Propulsion (NTP) Overview</vt:lpstr>
      <vt:lpstr>Difference between RTGs and NTP</vt:lpstr>
      <vt:lpstr>Benefits of NTP</vt:lpstr>
      <vt:lpstr>PowerPoint Presentation</vt:lpstr>
      <vt:lpstr>Heritage Programs and Testing</vt:lpstr>
      <vt:lpstr>Materials Challenges</vt:lpstr>
      <vt:lpstr>Materials Challenges</vt:lpstr>
      <vt:lpstr>Heritage Fuel Element Design</vt:lpstr>
      <vt:lpstr>Hot Isostatic Pressing</vt:lpstr>
      <vt:lpstr>Oak Ridge Extrusion Fabrication</vt:lpstr>
      <vt:lpstr>Spark Plasma Sintering (SPS)</vt:lpstr>
      <vt:lpstr>Fabrication of Surrogate Nuclear Fuel - ZrO2-Mo Fuels</vt:lpstr>
      <vt:lpstr>Tungsten Welding </vt:lpstr>
      <vt:lpstr>Additive Fabrication - Refractory Alloy Additive Manufacturing Build Optimization (RAAMBO)</vt:lpstr>
      <vt:lpstr>Materials Challenges</vt:lpstr>
      <vt:lpstr>Particle Coating </vt:lpstr>
      <vt:lpstr>Stability Challenges</vt:lpstr>
      <vt:lpstr>PowerPoint Presentation</vt:lpstr>
      <vt:lpstr>Materials Challenges</vt:lpstr>
      <vt:lpstr>Testing</vt:lpstr>
      <vt:lpstr>Compact Fuel Element Environment Test (CFEET)</vt:lpstr>
      <vt:lpstr>Hot Hydrogen Environment Atmosphere Test (H2EAT)</vt:lpstr>
      <vt:lpstr>NTREES</vt:lpstr>
      <vt:lpstr>PowerPoint Presentation</vt:lpstr>
      <vt:lpstr>PowerPoint Presentation</vt:lpstr>
      <vt:lpstr>Coils</vt:lpstr>
      <vt:lpstr>NTREES</vt:lpstr>
      <vt:lpstr>Transient Test Reactor Facility (TREAT).</vt:lpstr>
      <vt:lpstr>Hydrogen Panels</vt:lpstr>
      <vt:lpstr>Testing Challenges </vt:lpstr>
      <vt:lpstr>References</vt:lpstr>
      <vt:lpstr>BackUP</vt:lpstr>
      <vt:lpstr>Introduction</vt:lpstr>
      <vt:lpstr>How Does NTREES Work?</vt:lpstr>
      <vt:lpstr>Metallic Materials Processes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Marvin Barnes</dc:creator>
  <cp:lastModifiedBy>Barnes, Marvin W. (MSFC-ER64)</cp:lastModifiedBy>
  <cp:revision>100</cp:revision>
  <cp:lastPrinted>2023-09-25T15:05:36Z</cp:lastPrinted>
  <dcterms:created xsi:type="dcterms:W3CDTF">2023-09-07T14:49:43Z</dcterms:created>
  <dcterms:modified xsi:type="dcterms:W3CDTF">2023-10-04T15:48:07Z</dcterms:modified>
</cp:coreProperties>
</file>