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79" r:id="rId2"/>
    <p:sldMasterId id="2147483691" r:id="rId3"/>
  </p:sldMasterIdLst>
  <p:notesMasterIdLst>
    <p:notesMasterId r:id="rId20"/>
  </p:notesMasterIdLst>
  <p:sldIdLst>
    <p:sldId id="262" r:id="rId4"/>
    <p:sldId id="375" r:id="rId5"/>
    <p:sldId id="273" r:id="rId6"/>
    <p:sldId id="21028" r:id="rId7"/>
    <p:sldId id="2072577926" r:id="rId8"/>
    <p:sldId id="2072577922" r:id="rId9"/>
    <p:sldId id="377" r:id="rId10"/>
    <p:sldId id="334" r:id="rId11"/>
    <p:sldId id="2072577774" r:id="rId12"/>
    <p:sldId id="2072577924" r:id="rId13"/>
    <p:sldId id="2072577923" r:id="rId14"/>
    <p:sldId id="2072577927" r:id="rId15"/>
    <p:sldId id="2072577933" r:id="rId16"/>
    <p:sldId id="256" r:id="rId17"/>
    <p:sldId id="2072577925" r:id="rId18"/>
    <p:sldId id="207257792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0200"/>
    <a:srgbClr val="CE50C5"/>
    <a:srgbClr val="619CD2"/>
    <a:srgbClr val="0B3D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662DBB-5869-4BFA-8E88-55745A93E620}" v="602" dt="2023-10-05T17:53:15.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1539" autoAdjust="0"/>
  </p:normalViewPr>
  <p:slideViewPr>
    <p:cSldViewPr snapToGrid="0">
      <p:cViewPr varScale="1">
        <p:scale>
          <a:sx n="101" d="100"/>
          <a:sy n="101" d="100"/>
        </p:scale>
        <p:origin x="85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Mallory S. (MSFC-EM42)" userId="771d0942-276c-43aa-b352-c8cadb0a2f20" providerId="ADAL" clId="{75662DBB-5869-4BFA-8E88-55745A93E620}"/>
    <pc:docChg chg="undo redo custSel addSld delSld modSld sldOrd delMainMaster modMainMaster">
      <pc:chgData name="James, Mallory S. (MSFC-EM42)" userId="771d0942-276c-43aa-b352-c8cadb0a2f20" providerId="ADAL" clId="{75662DBB-5869-4BFA-8E88-55745A93E620}" dt="2023-10-05T18:05:26.583" v="4377" actId="6549"/>
      <pc:docMkLst>
        <pc:docMk/>
      </pc:docMkLst>
      <pc:sldChg chg="addSp delSp modSp add mod">
        <pc:chgData name="James, Mallory S. (MSFC-EM42)" userId="771d0942-276c-43aa-b352-c8cadb0a2f20" providerId="ADAL" clId="{75662DBB-5869-4BFA-8E88-55745A93E620}" dt="2023-08-24T22:18:38.716" v="4184" actId="1076"/>
        <pc:sldMkLst>
          <pc:docMk/>
          <pc:sldMk cId="34202876" sldId="256"/>
        </pc:sldMkLst>
        <pc:spChg chg="add mod">
          <ac:chgData name="James, Mallory S. (MSFC-EM42)" userId="771d0942-276c-43aa-b352-c8cadb0a2f20" providerId="ADAL" clId="{75662DBB-5869-4BFA-8E88-55745A93E620}" dt="2023-08-10T21:09:54.564" v="3659" actId="1076"/>
          <ac:spMkLst>
            <pc:docMk/>
            <pc:sldMk cId="34202876" sldId="256"/>
            <ac:spMk id="4" creationId="{83A872B0-A6FC-B1D2-19F6-28EF7DC5D933}"/>
          </ac:spMkLst>
        </pc:spChg>
        <pc:spChg chg="mod">
          <ac:chgData name="James, Mallory S. (MSFC-EM42)" userId="771d0942-276c-43aa-b352-c8cadb0a2f20" providerId="ADAL" clId="{75662DBB-5869-4BFA-8E88-55745A93E620}" dt="2023-08-24T22:18:00.301" v="4176" actId="404"/>
          <ac:spMkLst>
            <pc:docMk/>
            <pc:sldMk cId="34202876" sldId="256"/>
            <ac:spMk id="8" creationId="{C9A0EA54-B472-48C3-AF98-3896D4A8FF57}"/>
          </ac:spMkLst>
        </pc:spChg>
        <pc:spChg chg="mod">
          <ac:chgData name="James, Mallory S. (MSFC-EM42)" userId="771d0942-276c-43aa-b352-c8cadb0a2f20" providerId="ADAL" clId="{75662DBB-5869-4BFA-8E88-55745A93E620}" dt="2023-08-24T22:18:09.022" v="4179" actId="20577"/>
          <ac:spMkLst>
            <pc:docMk/>
            <pc:sldMk cId="34202876" sldId="256"/>
            <ac:spMk id="15" creationId="{8D8109E5-FEE9-401C-828F-C48A91E6BFAD}"/>
          </ac:spMkLst>
        </pc:spChg>
        <pc:spChg chg="mod">
          <ac:chgData name="James, Mallory S. (MSFC-EM42)" userId="771d0942-276c-43aa-b352-c8cadb0a2f20" providerId="ADAL" clId="{75662DBB-5869-4BFA-8E88-55745A93E620}" dt="2023-08-24T22:17:11.766" v="4162" actId="403"/>
          <ac:spMkLst>
            <pc:docMk/>
            <pc:sldMk cId="34202876" sldId="256"/>
            <ac:spMk id="17" creationId="{138A1190-DB34-4B16-B781-2094594B1AA2}"/>
          </ac:spMkLst>
        </pc:spChg>
        <pc:spChg chg="mod">
          <ac:chgData name="James, Mallory S. (MSFC-EM42)" userId="771d0942-276c-43aa-b352-c8cadb0a2f20" providerId="ADAL" clId="{75662DBB-5869-4BFA-8E88-55745A93E620}" dt="2023-08-24T22:16:24.851" v="4148" actId="403"/>
          <ac:spMkLst>
            <pc:docMk/>
            <pc:sldMk cId="34202876" sldId="256"/>
            <ac:spMk id="21" creationId="{EEED0F4B-4CD3-47AA-B62E-2B099484F501}"/>
          </ac:spMkLst>
        </pc:spChg>
        <pc:spChg chg="mod">
          <ac:chgData name="James, Mallory S. (MSFC-EM42)" userId="771d0942-276c-43aa-b352-c8cadb0a2f20" providerId="ADAL" clId="{75662DBB-5869-4BFA-8E88-55745A93E620}" dt="2023-08-24T22:16:37.321" v="4151" actId="404"/>
          <ac:spMkLst>
            <pc:docMk/>
            <pc:sldMk cId="34202876" sldId="256"/>
            <ac:spMk id="46" creationId="{C721F9C9-683E-4B9D-B233-CA8D5EA76764}"/>
          </ac:spMkLst>
        </pc:spChg>
        <pc:spChg chg="mod">
          <ac:chgData name="James, Mallory S. (MSFC-EM42)" userId="771d0942-276c-43aa-b352-c8cadb0a2f20" providerId="ADAL" clId="{75662DBB-5869-4BFA-8E88-55745A93E620}" dt="2023-08-24T22:16:37.321" v="4151" actId="404"/>
          <ac:spMkLst>
            <pc:docMk/>
            <pc:sldMk cId="34202876" sldId="256"/>
            <ac:spMk id="47" creationId="{374BD7D5-9546-4017-A404-9DC84FA2D3BA}"/>
          </ac:spMkLst>
        </pc:spChg>
        <pc:spChg chg="mod">
          <ac:chgData name="James, Mallory S. (MSFC-EM42)" userId="771d0942-276c-43aa-b352-c8cadb0a2f20" providerId="ADAL" clId="{75662DBB-5869-4BFA-8E88-55745A93E620}" dt="2023-08-24T22:16:49.860" v="4156" actId="113"/>
          <ac:spMkLst>
            <pc:docMk/>
            <pc:sldMk cId="34202876" sldId="256"/>
            <ac:spMk id="48" creationId="{5D8E0F38-E4B8-4914-AA69-8F3C482AAC91}"/>
          </ac:spMkLst>
        </pc:spChg>
        <pc:spChg chg="mod">
          <ac:chgData name="James, Mallory S. (MSFC-EM42)" userId="771d0942-276c-43aa-b352-c8cadb0a2f20" providerId="ADAL" clId="{75662DBB-5869-4BFA-8E88-55745A93E620}" dt="2023-08-24T22:17:39.949" v="4170" actId="1076"/>
          <ac:spMkLst>
            <pc:docMk/>
            <pc:sldMk cId="34202876" sldId="256"/>
            <ac:spMk id="50" creationId="{E52D3FAA-A681-4E81-BEE8-1487E2308486}"/>
          </ac:spMkLst>
        </pc:spChg>
        <pc:spChg chg="mod">
          <ac:chgData name="James, Mallory S. (MSFC-EM42)" userId="771d0942-276c-43aa-b352-c8cadb0a2f20" providerId="ADAL" clId="{75662DBB-5869-4BFA-8E88-55745A93E620}" dt="2023-08-24T22:18:38.716" v="4184" actId="1076"/>
          <ac:spMkLst>
            <pc:docMk/>
            <pc:sldMk cId="34202876" sldId="256"/>
            <ac:spMk id="51" creationId="{66D23905-1797-47C3-B966-01656C917C55}"/>
          </ac:spMkLst>
        </pc:spChg>
        <pc:spChg chg="mod">
          <ac:chgData name="James, Mallory S. (MSFC-EM42)" userId="771d0942-276c-43aa-b352-c8cadb0a2f20" providerId="ADAL" clId="{75662DBB-5869-4BFA-8E88-55745A93E620}" dt="2023-08-24T22:18:18.427" v="4181" actId="1076"/>
          <ac:spMkLst>
            <pc:docMk/>
            <pc:sldMk cId="34202876" sldId="256"/>
            <ac:spMk id="52" creationId="{2EC2487B-431D-4E57-ABB0-38038C149F40}"/>
          </ac:spMkLst>
        </pc:spChg>
        <pc:spChg chg="mod">
          <ac:chgData name="James, Mallory S. (MSFC-EM42)" userId="771d0942-276c-43aa-b352-c8cadb0a2f20" providerId="ADAL" clId="{75662DBB-5869-4BFA-8E88-55745A93E620}" dt="2023-08-24T22:17:53.362" v="4174" actId="403"/>
          <ac:spMkLst>
            <pc:docMk/>
            <pc:sldMk cId="34202876" sldId="256"/>
            <ac:spMk id="53" creationId="{C319698A-9F27-416F-B85D-1162A3AE632C}"/>
          </ac:spMkLst>
        </pc:spChg>
        <pc:spChg chg="del mod">
          <ac:chgData name="James, Mallory S. (MSFC-EM42)" userId="771d0942-276c-43aa-b352-c8cadb0a2f20" providerId="ADAL" clId="{75662DBB-5869-4BFA-8E88-55745A93E620}" dt="2023-08-10T21:11:53.033" v="3675" actId="478"/>
          <ac:spMkLst>
            <pc:docMk/>
            <pc:sldMk cId="34202876" sldId="256"/>
            <ac:spMk id="55" creationId="{D50A01A7-96AB-434D-ADBD-87E90571BB6D}"/>
          </ac:spMkLst>
        </pc:spChg>
        <pc:grpChg chg="mod">
          <ac:chgData name="James, Mallory S. (MSFC-EM42)" userId="771d0942-276c-43aa-b352-c8cadb0a2f20" providerId="ADAL" clId="{75662DBB-5869-4BFA-8E88-55745A93E620}" dt="2023-08-24T22:16:19.987" v="4146" actId="14100"/>
          <ac:grpSpMkLst>
            <pc:docMk/>
            <pc:sldMk cId="34202876" sldId="256"/>
            <ac:grpSpMk id="43" creationId="{256BA85D-9125-48EC-853E-6C14A7CEB927}"/>
          </ac:grpSpMkLst>
        </pc:grpChg>
        <pc:grpChg chg="mod">
          <ac:chgData name="James, Mallory S. (MSFC-EM42)" userId="771d0942-276c-43aa-b352-c8cadb0a2f20" providerId="ADAL" clId="{75662DBB-5869-4BFA-8E88-55745A93E620}" dt="2023-08-24T22:18:32.075" v="4183" actId="14100"/>
          <ac:grpSpMkLst>
            <pc:docMk/>
            <pc:sldMk cId="34202876" sldId="256"/>
            <ac:grpSpMk id="49" creationId="{5913737C-2203-4A43-858E-9F02CFEFDACE}"/>
          </ac:grpSpMkLst>
        </pc:grpChg>
        <pc:grpChg chg="mod">
          <ac:chgData name="James, Mallory S. (MSFC-EM42)" userId="771d0942-276c-43aa-b352-c8cadb0a2f20" providerId="ADAL" clId="{75662DBB-5869-4BFA-8E88-55745A93E620}" dt="2023-08-10T21:10:14.862" v="3660" actId="14100"/>
          <ac:grpSpMkLst>
            <pc:docMk/>
            <pc:sldMk cId="34202876" sldId="256"/>
            <ac:grpSpMk id="54" creationId="{07C58456-7A9D-4159-AFCD-FC4E5F3D36C6}"/>
          </ac:grpSpMkLst>
        </pc:grpChg>
        <pc:picChg chg="mod">
          <ac:chgData name="James, Mallory S. (MSFC-EM42)" userId="771d0942-276c-43aa-b352-c8cadb0a2f20" providerId="ADAL" clId="{75662DBB-5869-4BFA-8E88-55745A93E620}" dt="2023-08-10T21:08:48.052" v="3603" actId="207"/>
          <ac:picMkLst>
            <pc:docMk/>
            <pc:sldMk cId="34202876" sldId="256"/>
            <ac:picMk id="2" creationId="{F0B835A7-848B-4AE9-8858-B2056E5FC97A}"/>
          </ac:picMkLst>
        </pc:picChg>
        <pc:picChg chg="mod">
          <ac:chgData name="James, Mallory S. (MSFC-EM42)" userId="771d0942-276c-43aa-b352-c8cadb0a2f20" providerId="ADAL" clId="{75662DBB-5869-4BFA-8E88-55745A93E620}" dt="2023-08-10T21:08:48.052" v="3603" actId="207"/>
          <ac:picMkLst>
            <pc:docMk/>
            <pc:sldMk cId="34202876" sldId="256"/>
            <ac:picMk id="3" creationId="{E456B39E-A3A8-4BB4-9CBA-9CD99638D48A}"/>
          </ac:picMkLst>
        </pc:picChg>
        <pc:picChg chg="mod">
          <ac:chgData name="James, Mallory S. (MSFC-EM42)" userId="771d0942-276c-43aa-b352-c8cadb0a2f20" providerId="ADAL" clId="{75662DBB-5869-4BFA-8E88-55745A93E620}" dt="2023-08-10T21:08:48.052" v="3603" actId="207"/>
          <ac:picMkLst>
            <pc:docMk/>
            <pc:sldMk cId="34202876" sldId="256"/>
            <ac:picMk id="35" creationId="{6D0C72BB-B488-445C-8D11-164DA9A8D6DA}"/>
          </ac:picMkLst>
        </pc:picChg>
        <pc:picChg chg="mod">
          <ac:chgData name="James, Mallory S. (MSFC-EM42)" userId="771d0942-276c-43aa-b352-c8cadb0a2f20" providerId="ADAL" clId="{75662DBB-5869-4BFA-8E88-55745A93E620}" dt="2023-08-10T21:08:48.052" v="3603" actId="207"/>
          <ac:picMkLst>
            <pc:docMk/>
            <pc:sldMk cId="34202876" sldId="256"/>
            <ac:picMk id="36" creationId="{27915910-91B2-4B97-9E25-42C2602FD219}"/>
          </ac:picMkLst>
        </pc:picChg>
        <pc:picChg chg="mod">
          <ac:chgData name="James, Mallory S. (MSFC-EM42)" userId="771d0942-276c-43aa-b352-c8cadb0a2f20" providerId="ADAL" clId="{75662DBB-5869-4BFA-8E88-55745A93E620}" dt="2023-08-10T21:08:48.052" v="3603" actId="207"/>
          <ac:picMkLst>
            <pc:docMk/>
            <pc:sldMk cId="34202876" sldId="256"/>
            <ac:picMk id="37" creationId="{31A9F34F-526C-4699-8C18-3DA8300CCF42}"/>
          </ac:picMkLst>
        </pc:picChg>
        <pc:picChg chg="mod">
          <ac:chgData name="James, Mallory S. (MSFC-EM42)" userId="771d0942-276c-43aa-b352-c8cadb0a2f20" providerId="ADAL" clId="{75662DBB-5869-4BFA-8E88-55745A93E620}" dt="2023-08-10T21:08:48.052" v="3603" actId="207"/>
          <ac:picMkLst>
            <pc:docMk/>
            <pc:sldMk cId="34202876" sldId="256"/>
            <ac:picMk id="38" creationId="{E24C576C-45DF-4504-BEBD-96A08FBAC472}"/>
          </ac:picMkLst>
        </pc:picChg>
        <pc:picChg chg="mod">
          <ac:chgData name="James, Mallory S. (MSFC-EM42)" userId="771d0942-276c-43aa-b352-c8cadb0a2f20" providerId="ADAL" clId="{75662DBB-5869-4BFA-8E88-55745A93E620}" dt="2023-08-10T21:08:48.052" v="3603" actId="207"/>
          <ac:picMkLst>
            <pc:docMk/>
            <pc:sldMk cId="34202876" sldId="256"/>
            <ac:picMk id="39" creationId="{1B6BB3E0-F14A-4DA1-B987-6D61C72A3794}"/>
          </ac:picMkLst>
        </pc:picChg>
        <pc:picChg chg="mod">
          <ac:chgData name="James, Mallory S. (MSFC-EM42)" userId="771d0942-276c-43aa-b352-c8cadb0a2f20" providerId="ADAL" clId="{75662DBB-5869-4BFA-8E88-55745A93E620}" dt="2023-08-10T21:08:48.052" v="3603" actId="207"/>
          <ac:picMkLst>
            <pc:docMk/>
            <pc:sldMk cId="34202876" sldId="256"/>
            <ac:picMk id="40" creationId="{1E5FFF7E-060F-4785-AC38-0422A60EF8EB}"/>
          </ac:picMkLst>
        </pc:picChg>
        <pc:picChg chg="mod">
          <ac:chgData name="James, Mallory S. (MSFC-EM42)" userId="771d0942-276c-43aa-b352-c8cadb0a2f20" providerId="ADAL" clId="{75662DBB-5869-4BFA-8E88-55745A93E620}" dt="2023-08-10T21:08:48.052" v="3603" actId="207"/>
          <ac:picMkLst>
            <pc:docMk/>
            <pc:sldMk cId="34202876" sldId="256"/>
            <ac:picMk id="41" creationId="{5679A8E0-714F-4F84-A7D3-2C72A2E3D27C}"/>
          </ac:picMkLst>
        </pc:picChg>
        <pc:picChg chg="mod">
          <ac:chgData name="James, Mallory S. (MSFC-EM42)" userId="771d0942-276c-43aa-b352-c8cadb0a2f20" providerId="ADAL" clId="{75662DBB-5869-4BFA-8E88-55745A93E620}" dt="2023-08-10T21:08:48.052" v="3603" actId="207"/>
          <ac:picMkLst>
            <pc:docMk/>
            <pc:sldMk cId="34202876" sldId="256"/>
            <ac:picMk id="42" creationId="{65C11D21-D3FA-4A22-AB90-24107C996F97}"/>
          </ac:picMkLst>
        </pc:picChg>
      </pc:sldChg>
      <pc:sldChg chg="del">
        <pc:chgData name="James, Mallory S. (MSFC-EM42)" userId="771d0942-276c-43aa-b352-c8cadb0a2f20" providerId="ADAL" clId="{75662DBB-5869-4BFA-8E88-55745A93E620}" dt="2023-08-10T17:03:22.700" v="199" actId="47"/>
        <pc:sldMkLst>
          <pc:docMk/>
          <pc:sldMk cId="3568309431" sldId="256"/>
        </pc:sldMkLst>
      </pc:sldChg>
      <pc:sldChg chg="addSp delSp modSp del mod">
        <pc:chgData name="James, Mallory S. (MSFC-EM42)" userId="771d0942-276c-43aa-b352-c8cadb0a2f20" providerId="ADAL" clId="{75662DBB-5869-4BFA-8E88-55745A93E620}" dt="2023-08-10T17:29:10.878" v="690" actId="47"/>
        <pc:sldMkLst>
          <pc:docMk/>
          <pc:sldMk cId="2363986075" sldId="257"/>
        </pc:sldMkLst>
        <pc:spChg chg="mod">
          <ac:chgData name="James, Mallory S. (MSFC-EM42)" userId="771d0942-276c-43aa-b352-c8cadb0a2f20" providerId="ADAL" clId="{75662DBB-5869-4BFA-8E88-55745A93E620}" dt="2023-08-10T16:56:39.538" v="193" actId="6549"/>
          <ac:spMkLst>
            <pc:docMk/>
            <pc:sldMk cId="2363986075" sldId="257"/>
            <ac:spMk id="2" creationId="{C7046D89-694F-F503-BFB4-CBCE4E0557D8}"/>
          </ac:spMkLst>
        </pc:spChg>
        <pc:spChg chg="del mod">
          <ac:chgData name="James, Mallory S. (MSFC-EM42)" userId="771d0942-276c-43aa-b352-c8cadb0a2f20" providerId="ADAL" clId="{75662DBB-5869-4BFA-8E88-55745A93E620}" dt="2023-08-10T17:08:08.340" v="387" actId="21"/>
          <ac:spMkLst>
            <pc:docMk/>
            <pc:sldMk cId="2363986075" sldId="257"/>
            <ac:spMk id="3" creationId="{4DD637A3-CF9E-81CD-1E56-25745AE7DF13}"/>
          </ac:spMkLst>
        </pc:spChg>
        <pc:spChg chg="add mod">
          <ac:chgData name="James, Mallory S. (MSFC-EM42)" userId="771d0942-276c-43aa-b352-c8cadb0a2f20" providerId="ADAL" clId="{75662DBB-5869-4BFA-8E88-55745A93E620}" dt="2023-08-10T17:08:08.340" v="387" actId="21"/>
          <ac:spMkLst>
            <pc:docMk/>
            <pc:sldMk cId="2363986075" sldId="257"/>
            <ac:spMk id="5" creationId="{044E2F44-F218-D8E8-1AA7-9CE33115F491}"/>
          </ac:spMkLst>
        </pc:spChg>
      </pc:sldChg>
      <pc:sldChg chg="modSp add del mod">
        <pc:chgData name="James, Mallory S. (MSFC-EM42)" userId="771d0942-276c-43aa-b352-c8cadb0a2f20" providerId="ADAL" clId="{75662DBB-5869-4BFA-8E88-55745A93E620}" dt="2023-08-10T21:06:12.729" v="3573" actId="47"/>
        <pc:sldMkLst>
          <pc:docMk/>
          <pc:sldMk cId="3726061826" sldId="258"/>
        </pc:sldMkLst>
        <pc:spChg chg="mod">
          <ac:chgData name="James, Mallory S. (MSFC-EM42)" userId="771d0942-276c-43aa-b352-c8cadb0a2f20" providerId="ADAL" clId="{75662DBB-5869-4BFA-8E88-55745A93E620}" dt="2023-08-10T20:33:46.676" v="2829" actId="14100"/>
          <ac:spMkLst>
            <pc:docMk/>
            <pc:sldMk cId="3726061826" sldId="258"/>
            <ac:spMk id="2" creationId="{144D818C-F173-4091-ACC8-D7A7807E96F0}"/>
          </ac:spMkLst>
        </pc:spChg>
        <pc:spChg chg="mod">
          <ac:chgData name="James, Mallory S. (MSFC-EM42)" userId="771d0942-276c-43aa-b352-c8cadb0a2f20" providerId="ADAL" clId="{75662DBB-5869-4BFA-8E88-55745A93E620}" dt="2023-08-10T20:33:46.676" v="2829" actId="14100"/>
          <ac:spMkLst>
            <pc:docMk/>
            <pc:sldMk cId="3726061826" sldId="258"/>
            <ac:spMk id="3" creationId="{51886E25-72BA-4AD1-A102-F53B082309B7}"/>
          </ac:spMkLst>
        </pc:spChg>
        <pc:spChg chg="mod">
          <ac:chgData name="James, Mallory S. (MSFC-EM42)" userId="771d0942-276c-43aa-b352-c8cadb0a2f20" providerId="ADAL" clId="{75662DBB-5869-4BFA-8E88-55745A93E620}" dt="2023-08-10T20:33:46.676" v="2829" actId="14100"/>
          <ac:spMkLst>
            <pc:docMk/>
            <pc:sldMk cId="3726061826" sldId="258"/>
            <ac:spMk id="10" creationId="{5C023823-C47C-450F-AA96-8D90C2B03E51}"/>
          </ac:spMkLst>
        </pc:spChg>
        <pc:spChg chg="mod">
          <ac:chgData name="James, Mallory S. (MSFC-EM42)" userId="771d0942-276c-43aa-b352-c8cadb0a2f20" providerId="ADAL" clId="{75662DBB-5869-4BFA-8E88-55745A93E620}" dt="2023-08-10T20:33:46.676" v="2829" actId="14100"/>
          <ac:spMkLst>
            <pc:docMk/>
            <pc:sldMk cId="3726061826" sldId="258"/>
            <ac:spMk id="17" creationId="{43CEFD52-6686-4387-A18C-44464181BBA2}"/>
          </ac:spMkLst>
        </pc:spChg>
        <pc:spChg chg="mod">
          <ac:chgData name="James, Mallory S. (MSFC-EM42)" userId="771d0942-276c-43aa-b352-c8cadb0a2f20" providerId="ADAL" clId="{75662DBB-5869-4BFA-8E88-55745A93E620}" dt="2023-08-10T20:37:49.181" v="2834" actId="1076"/>
          <ac:spMkLst>
            <pc:docMk/>
            <pc:sldMk cId="3726061826" sldId="258"/>
            <ac:spMk id="23" creationId="{42709907-26DD-4432-9F14-7803FD729979}"/>
          </ac:spMkLst>
        </pc:spChg>
        <pc:spChg chg="mod">
          <ac:chgData name="James, Mallory S. (MSFC-EM42)" userId="771d0942-276c-43aa-b352-c8cadb0a2f20" providerId="ADAL" clId="{75662DBB-5869-4BFA-8E88-55745A93E620}" dt="2023-08-10T20:33:46.676" v="2829" actId="14100"/>
          <ac:spMkLst>
            <pc:docMk/>
            <pc:sldMk cId="3726061826" sldId="258"/>
            <ac:spMk id="26" creationId="{EB8683E9-B56E-4B8C-95A0-4B450380F916}"/>
          </ac:spMkLst>
        </pc:spChg>
        <pc:spChg chg="mod">
          <ac:chgData name="James, Mallory S. (MSFC-EM42)" userId="771d0942-276c-43aa-b352-c8cadb0a2f20" providerId="ADAL" clId="{75662DBB-5869-4BFA-8E88-55745A93E620}" dt="2023-08-10T20:33:46.676" v="2829" actId="14100"/>
          <ac:spMkLst>
            <pc:docMk/>
            <pc:sldMk cId="3726061826" sldId="258"/>
            <ac:spMk id="28" creationId="{2AE5DAB9-173E-4B10-9F36-F8C30B70BCE6}"/>
          </ac:spMkLst>
        </pc:spChg>
        <pc:spChg chg="mod">
          <ac:chgData name="James, Mallory S. (MSFC-EM42)" userId="771d0942-276c-43aa-b352-c8cadb0a2f20" providerId="ADAL" clId="{75662DBB-5869-4BFA-8E88-55745A93E620}" dt="2023-08-10T20:33:46.676" v="2829" actId="14100"/>
          <ac:spMkLst>
            <pc:docMk/>
            <pc:sldMk cId="3726061826" sldId="258"/>
            <ac:spMk id="32" creationId="{4E78A6D3-4A54-4E75-9537-CD808C822F2A}"/>
          </ac:spMkLst>
        </pc:spChg>
        <pc:spChg chg="mod">
          <ac:chgData name="James, Mallory S. (MSFC-EM42)" userId="771d0942-276c-43aa-b352-c8cadb0a2f20" providerId="ADAL" clId="{75662DBB-5869-4BFA-8E88-55745A93E620}" dt="2023-08-10T20:33:46.676" v="2829" actId="14100"/>
          <ac:spMkLst>
            <pc:docMk/>
            <pc:sldMk cId="3726061826" sldId="258"/>
            <ac:spMk id="36" creationId="{C17DC62E-5777-4097-865E-D972A80E1ABD}"/>
          </ac:spMkLst>
        </pc:spChg>
        <pc:spChg chg="mod">
          <ac:chgData name="James, Mallory S. (MSFC-EM42)" userId="771d0942-276c-43aa-b352-c8cadb0a2f20" providerId="ADAL" clId="{75662DBB-5869-4BFA-8E88-55745A93E620}" dt="2023-08-10T20:33:46.676" v="2829" actId="14100"/>
          <ac:spMkLst>
            <pc:docMk/>
            <pc:sldMk cId="3726061826" sldId="258"/>
            <ac:spMk id="89" creationId="{5FA9484D-B667-40F5-85A3-982120CE870D}"/>
          </ac:spMkLst>
        </pc:spChg>
        <pc:spChg chg="mod">
          <ac:chgData name="James, Mallory S. (MSFC-EM42)" userId="771d0942-276c-43aa-b352-c8cadb0a2f20" providerId="ADAL" clId="{75662DBB-5869-4BFA-8E88-55745A93E620}" dt="2023-08-10T20:33:46.676" v="2829" actId="14100"/>
          <ac:spMkLst>
            <pc:docMk/>
            <pc:sldMk cId="3726061826" sldId="258"/>
            <ac:spMk id="90" creationId="{2C33F302-C9DE-4F7C-A4EF-2C1E158B0AD8}"/>
          </ac:spMkLst>
        </pc:spChg>
        <pc:spChg chg="mod">
          <ac:chgData name="James, Mallory S. (MSFC-EM42)" userId="771d0942-276c-43aa-b352-c8cadb0a2f20" providerId="ADAL" clId="{75662DBB-5869-4BFA-8E88-55745A93E620}" dt="2023-08-10T20:33:46.676" v="2829" actId="14100"/>
          <ac:spMkLst>
            <pc:docMk/>
            <pc:sldMk cId="3726061826" sldId="258"/>
            <ac:spMk id="91" creationId="{FBDB6B4B-1D2E-407A-AB8F-B1B8600F875F}"/>
          </ac:spMkLst>
        </pc:spChg>
        <pc:spChg chg="mod">
          <ac:chgData name="James, Mallory S. (MSFC-EM42)" userId="771d0942-276c-43aa-b352-c8cadb0a2f20" providerId="ADAL" clId="{75662DBB-5869-4BFA-8E88-55745A93E620}" dt="2023-08-10T20:33:46.676" v="2829" actId="14100"/>
          <ac:spMkLst>
            <pc:docMk/>
            <pc:sldMk cId="3726061826" sldId="258"/>
            <ac:spMk id="93" creationId="{729D2CA2-75B7-41A4-8BB3-4653E77F3F2D}"/>
          </ac:spMkLst>
        </pc:spChg>
        <pc:spChg chg="mod">
          <ac:chgData name="James, Mallory S. (MSFC-EM42)" userId="771d0942-276c-43aa-b352-c8cadb0a2f20" providerId="ADAL" clId="{75662DBB-5869-4BFA-8E88-55745A93E620}" dt="2023-08-10T20:33:46.676" v="2829" actId="14100"/>
          <ac:spMkLst>
            <pc:docMk/>
            <pc:sldMk cId="3726061826" sldId="258"/>
            <ac:spMk id="94" creationId="{728FE00C-8405-4DD2-AE9A-2AC82E2E403E}"/>
          </ac:spMkLst>
        </pc:spChg>
        <pc:spChg chg="mod">
          <ac:chgData name="James, Mallory S. (MSFC-EM42)" userId="771d0942-276c-43aa-b352-c8cadb0a2f20" providerId="ADAL" clId="{75662DBB-5869-4BFA-8E88-55745A93E620}" dt="2023-08-10T20:33:46.676" v="2829" actId="14100"/>
          <ac:spMkLst>
            <pc:docMk/>
            <pc:sldMk cId="3726061826" sldId="258"/>
            <ac:spMk id="96" creationId="{CEE62827-CD67-483E-B757-AE59386BC7AE}"/>
          </ac:spMkLst>
        </pc:spChg>
        <pc:spChg chg="mod">
          <ac:chgData name="James, Mallory S. (MSFC-EM42)" userId="771d0942-276c-43aa-b352-c8cadb0a2f20" providerId="ADAL" clId="{75662DBB-5869-4BFA-8E88-55745A93E620}" dt="2023-08-10T20:33:46.676" v="2829" actId="14100"/>
          <ac:spMkLst>
            <pc:docMk/>
            <pc:sldMk cId="3726061826" sldId="258"/>
            <ac:spMk id="97" creationId="{D4ED7E9D-C66B-4B64-8C54-FDAD5EDACEC0}"/>
          </ac:spMkLst>
        </pc:spChg>
        <pc:spChg chg="mod">
          <ac:chgData name="James, Mallory S. (MSFC-EM42)" userId="771d0942-276c-43aa-b352-c8cadb0a2f20" providerId="ADAL" clId="{75662DBB-5869-4BFA-8E88-55745A93E620}" dt="2023-08-10T20:33:46.676" v="2829" actId="14100"/>
          <ac:spMkLst>
            <pc:docMk/>
            <pc:sldMk cId="3726061826" sldId="258"/>
            <ac:spMk id="1034" creationId="{8CFD4406-A5A4-4768-BC86-6916CB58FD3A}"/>
          </ac:spMkLst>
        </pc:spChg>
        <pc:spChg chg="mod">
          <ac:chgData name="James, Mallory S. (MSFC-EM42)" userId="771d0942-276c-43aa-b352-c8cadb0a2f20" providerId="ADAL" clId="{75662DBB-5869-4BFA-8E88-55745A93E620}" dt="2023-08-10T20:33:46.676" v="2829" actId="14100"/>
          <ac:spMkLst>
            <pc:docMk/>
            <pc:sldMk cId="3726061826" sldId="258"/>
            <ac:spMk id="1044" creationId="{696C9F62-6AB2-4881-9642-A5014E771C46}"/>
          </ac:spMkLst>
        </pc:spChg>
        <pc:spChg chg="mod">
          <ac:chgData name="James, Mallory S. (MSFC-EM42)" userId="771d0942-276c-43aa-b352-c8cadb0a2f20" providerId="ADAL" clId="{75662DBB-5869-4BFA-8E88-55745A93E620}" dt="2023-08-10T20:33:46.676" v="2829" actId="14100"/>
          <ac:spMkLst>
            <pc:docMk/>
            <pc:sldMk cId="3726061826" sldId="258"/>
            <ac:spMk id="1048" creationId="{BE3567E7-0B70-4B24-A93F-1031596E6EB7}"/>
          </ac:spMkLst>
        </pc:spChg>
        <pc:spChg chg="mod">
          <ac:chgData name="James, Mallory S. (MSFC-EM42)" userId="771d0942-276c-43aa-b352-c8cadb0a2f20" providerId="ADAL" clId="{75662DBB-5869-4BFA-8E88-55745A93E620}" dt="2023-08-10T20:33:38.718" v="2827" actId="1076"/>
          <ac:spMkLst>
            <pc:docMk/>
            <pc:sldMk cId="3726061826" sldId="258"/>
            <ac:spMk id="1052" creationId="{06CFF4BA-F089-4411-A3FE-A58ABF478490}"/>
          </ac:spMkLst>
        </pc:spChg>
        <pc:grpChg chg="mod">
          <ac:chgData name="James, Mallory S. (MSFC-EM42)" userId="771d0942-276c-43aa-b352-c8cadb0a2f20" providerId="ADAL" clId="{75662DBB-5869-4BFA-8E88-55745A93E620}" dt="2023-08-10T20:37:29.626" v="2831" actId="14100"/>
          <ac:grpSpMkLst>
            <pc:docMk/>
            <pc:sldMk cId="3726061826" sldId="258"/>
            <ac:grpSpMk id="14" creationId="{A79516A2-57BF-4C41-9EF7-7FB9035981DF}"/>
          </ac:grpSpMkLst>
        </pc:grpChg>
        <pc:grpChg chg="mod">
          <ac:chgData name="James, Mallory S. (MSFC-EM42)" userId="771d0942-276c-43aa-b352-c8cadb0a2f20" providerId="ADAL" clId="{75662DBB-5869-4BFA-8E88-55745A93E620}" dt="2023-08-10T20:33:46.676" v="2829" actId="14100"/>
          <ac:grpSpMkLst>
            <pc:docMk/>
            <pc:sldMk cId="3726061826" sldId="258"/>
            <ac:grpSpMk id="15" creationId="{95B2B78F-FB2B-4552-B7E5-12E4F1913A36}"/>
          </ac:grpSpMkLst>
        </pc:grpChg>
        <pc:grpChg chg="mod">
          <ac:chgData name="James, Mallory S. (MSFC-EM42)" userId="771d0942-276c-43aa-b352-c8cadb0a2f20" providerId="ADAL" clId="{75662DBB-5869-4BFA-8E88-55745A93E620}" dt="2023-08-10T20:37:49.181" v="2834" actId="1076"/>
          <ac:grpSpMkLst>
            <pc:docMk/>
            <pc:sldMk cId="3726061826" sldId="258"/>
            <ac:grpSpMk id="22" creationId="{1CD4C955-D69D-4A49-BACF-D5E0D7127445}"/>
          </ac:grpSpMkLst>
        </pc:grpChg>
        <pc:grpChg chg="mod">
          <ac:chgData name="James, Mallory S. (MSFC-EM42)" userId="771d0942-276c-43aa-b352-c8cadb0a2f20" providerId="ADAL" clId="{75662DBB-5869-4BFA-8E88-55745A93E620}" dt="2023-08-10T20:33:46.676" v="2829" actId="14100"/>
          <ac:grpSpMkLst>
            <pc:docMk/>
            <pc:sldMk cId="3726061826" sldId="258"/>
            <ac:grpSpMk id="1026" creationId="{C91DA6D5-6B98-4AA8-8B4C-A7E7979F9F49}"/>
          </ac:grpSpMkLst>
        </pc:grpChg>
        <pc:grpChg chg="mod">
          <ac:chgData name="James, Mallory S. (MSFC-EM42)" userId="771d0942-276c-43aa-b352-c8cadb0a2f20" providerId="ADAL" clId="{75662DBB-5869-4BFA-8E88-55745A93E620}" dt="2023-08-10T20:33:46.676" v="2829" actId="14100"/>
          <ac:grpSpMkLst>
            <pc:docMk/>
            <pc:sldMk cId="3726061826" sldId="258"/>
            <ac:grpSpMk id="1027" creationId="{8F334444-38F7-4F81-A667-AF595EEB6598}"/>
          </ac:grpSpMkLst>
        </pc:grpChg>
        <pc:grpChg chg="mod">
          <ac:chgData name="James, Mallory S. (MSFC-EM42)" userId="771d0942-276c-43aa-b352-c8cadb0a2f20" providerId="ADAL" clId="{75662DBB-5869-4BFA-8E88-55745A93E620}" dt="2023-08-10T20:33:46.676" v="2829" actId="14100"/>
          <ac:grpSpMkLst>
            <pc:docMk/>
            <pc:sldMk cId="3726061826" sldId="258"/>
            <ac:grpSpMk id="1028" creationId="{8D7F311E-A178-44EC-9491-12D233C54CBE}"/>
          </ac:grpSpMkLst>
        </pc:grpChg>
        <pc:grpChg chg="mod">
          <ac:chgData name="James, Mallory S. (MSFC-EM42)" userId="771d0942-276c-43aa-b352-c8cadb0a2f20" providerId="ADAL" clId="{75662DBB-5869-4BFA-8E88-55745A93E620}" dt="2023-08-10T20:33:46.676" v="2829" actId="14100"/>
          <ac:grpSpMkLst>
            <pc:docMk/>
            <pc:sldMk cId="3726061826" sldId="258"/>
            <ac:grpSpMk id="1037" creationId="{76144B4A-5F3F-49F3-9C08-BE702A21F202}"/>
          </ac:grpSpMkLst>
        </pc:grpChg>
        <pc:grpChg chg="mod">
          <ac:chgData name="James, Mallory S. (MSFC-EM42)" userId="771d0942-276c-43aa-b352-c8cadb0a2f20" providerId="ADAL" clId="{75662DBB-5869-4BFA-8E88-55745A93E620}" dt="2023-08-10T20:33:46.676" v="2829" actId="14100"/>
          <ac:grpSpMkLst>
            <pc:docMk/>
            <pc:sldMk cId="3726061826" sldId="258"/>
            <ac:grpSpMk id="1045" creationId="{E7B164B0-E0D0-4301-AE91-EAF83EF2195B}"/>
          </ac:grpSpMkLst>
        </pc:grpChg>
        <pc:grpChg chg="mod">
          <ac:chgData name="James, Mallory S. (MSFC-EM42)" userId="771d0942-276c-43aa-b352-c8cadb0a2f20" providerId="ADAL" clId="{75662DBB-5869-4BFA-8E88-55745A93E620}" dt="2023-08-10T20:33:46.676" v="2829" actId="14100"/>
          <ac:grpSpMkLst>
            <pc:docMk/>
            <pc:sldMk cId="3726061826" sldId="258"/>
            <ac:grpSpMk id="1049" creationId="{41F619BE-4915-4351-8821-472C515BC0B2}"/>
          </ac:grpSpMkLst>
        </pc:grpChg>
        <pc:picChg chg="mod">
          <ac:chgData name="James, Mallory S. (MSFC-EM42)" userId="771d0942-276c-43aa-b352-c8cadb0a2f20" providerId="ADAL" clId="{75662DBB-5869-4BFA-8E88-55745A93E620}" dt="2023-08-10T20:37:34.234" v="2832" actId="1076"/>
          <ac:picMkLst>
            <pc:docMk/>
            <pc:sldMk cId="3726061826" sldId="258"/>
            <ac:picMk id="7" creationId="{9E9313DB-A96B-4F08-B997-5AA136330795}"/>
          </ac:picMkLst>
        </pc:picChg>
        <pc:picChg chg="mod">
          <ac:chgData name="James, Mallory S. (MSFC-EM42)" userId="771d0942-276c-43aa-b352-c8cadb0a2f20" providerId="ADAL" clId="{75662DBB-5869-4BFA-8E88-55745A93E620}" dt="2023-08-10T20:37:38.890" v="2833" actId="1076"/>
          <ac:picMkLst>
            <pc:docMk/>
            <pc:sldMk cId="3726061826" sldId="258"/>
            <ac:picMk id="9" creationId="{F0AD2FD1-B81C-45B5-9E76-7FA26BF825AE}"/>
          </ac:picMkLst>
        </pc:picChg>
        <pc:picChg chg="mod">
          <ac:chgData name="James, Mallory S. (MSFC-EM42)" userId="771d0942-276c-43aa-b352-c8cadb0a2f20" providerId="ADAL" clId="{75662DBB-5869-4BFA-8E88-55745A93E620}" dt="2023-08-10T20:33:46.676" v="2829" actId="14100"/>
          <ac:picMkLst>
            <pc:docMk/>
            <pc:sldMk cId="3726061826" sldId="258"/>
            <ac:picMk id="11" creationId="{25F9DEA9-49A5-49A6-AF81-6255597A669F}"/>
          </ac:picMkLst>
        </pc:picChg>
        <pc:picChg chg="mod">
          <ac:chgData name="James, Mallory S. (MSFC-EM42)" userId="771d0942-276c-43aa-b352-c8cadb0a2f20" providerId="ADAL" clId="{75662DBB-5869-4BFA-8E88-55745A93E620}" dt="2023-08-10T20:33:46.676" v="2829" actId="14100"/>
          <ac:picMkLst>
            <pc:docMk/>
            <pc:sldMk cId="3726061826" sldId="258"/>
            <ac:picMk id="12" creationId="{FF2EF96A-948F-47A8-94C4-CF62CB5444B4}"/>
          </ac:picMkLst>
        </pc:picChg>
        <pc:picChg chg="mod">
          <ac:chgData name="James, Mallory S. (MSFC-EM42)" userId="771d0942-276c-43aa-b352-c8cadb0a2f20" providerId="ADAL" clId="{75662DBB-5869-4BFA-8E88-55745A93E620}" dt="2023-08-10T20:33:46.676" v="2829" actId="14100"/>
          <ac:picMkLst>
            <pc:docMk/>
            <pc:sldMk cId="3726061826" sldId="258"/>
            <ac:picMk id="24" creationId="{61CA031C-B79F-4004-A4D2-8674591307D9}"/>
          </ac:picMkLst>
        </pc:picChg>
        <pc:picChg chg="mod">
          <ac:chgData name="James, Mallory S. (MSFC-EM42)" userId="771d0942-276c-43aa-b352-c8cadb0a2f20" providerId="ADAL" clId="{75662DBB-5869-4BFA-8E88-55745A93E620}" dt="2023-08-10T20:33:46.676" v="2829" actId="14100"/>
          <ac:picMkLst>
            <pc:docMk/>
            <pc:sldMk cId="3726061826" sldId="258"/>
            <ac:picMk id="41" creationId="{149677A2-7755-4AC4-B94C-E4B351686BD2}"/>
          </ac:picMkLst>
        </pc:picChg>
        <pc:picChg chg="mod">
          <ac:chgData name="James, Mallory S. (MSFC-EM42)" userId="771d0942-276c-43aa-b352-c8cadb0a2f20" providerId="ADAL" clId="{75662DBB-5869-4BFA-8E88-55745A93E620}" dt="2023-08-10T20:33:46.676" v="2829" actId="14100"/>
          <ac:picMkLst>
            <pc:docMk/>
            <pc:sldMk cId="3726061826" sldId="258"/>
            <ac:picMk id="45" creationId="{4B2BD93D-F597-405B-9776-7B0F17B83535}"/>
          </ac:picMkLst>
        </pc:picChg>
        <pc:picChg chg="mod">
          <ac:chgData name="James, Mallory S. (MSFC-EM42)" userId="771d0942-276c-43aa-b352-c8cadb0a2f20" providerId="ADAL" clId="{75662DBB-5869-4BFA-8E88-55745A93E620}" dt="2023-08-10T20:33:46.676" v="2829" actId="14100"/>
          <ac:picMkLst>
            <pc:docMk/>
            <pc:sldMk cId="3726061826" sldId="258"/>
            <ac:picMk id="46" creationId="{690A4E6F-1A97-42C5-89F0-72FDF2E8A87E}"/>
          </ac:picMkLst>
        </pc:picChg>
        <pc:picChg chg="mod">
          <ac:chgData name="James, Mallory S. (MSFC-EM42)" userId="771d0942-276c-43aa-b352-c8cadb0a2f20" providerId="ADAL" clId="{75662DBB-5869-4BFA-8E88-55745A93E620}" dt="2023-08-10T20:33:46.676" v="2829" actId="14100"/>
          <ac:picMkLst>
            <pc:docMk/>
            <pc:sldMk cId="3726061826" sldId="258"/>
            <ac:picMk id="49" creationId="{1EDE4DC7-A8F2-4C11-98B9-55E62BF80F50}"/>
          </ac:picMkLst>
        </pc:picChg>
        <pc:picChg chg="mod">
          <ac:chgData name="James, Mallory S. (MSFC-EM42)" userId="771d0942-276c-43aa-b352-c8cadb0a2f20" providerId="ADAL" clId="{75662DBB-5869-4BFA-8E88-55745A93E620}" dt="2023-08-10T20:33:46.676" v="2829" actId="14100"/>
          <ac:picMkLst>
            <pc:docMk/>
            <pc:sldMk cId="3726061826" sldId="258"/>
            <ac:picMk id="50" creationId="{540ED3BD-5FF6-4DF6-A25B-B5B55B524495}"/>
          </ac:picMkLst>
        </pc:picChg>
        <pc:picChg chg="mod">
          <ac:chgData name="James, Mallory S. (MSFC-EM42)" userId="771d0942-276c-43aa-b352-c8cadb0a2f20" providerId="ADAL" clId="{75662DBB-5869-4BFA-8E88-55745A93E620}" dt="2023-08-10T20:33:46.676" v="2829" actId="14100"/>
          <ac:picMkLst>
            <pc:docMk/>
            <pc:sldMk cId="3726061826" sldId="258"/>
            <ac:picMk id="53" creationId="{952456FF-3A88-4001-B510-7E63CEB6D876}"/>
          </ac:picMkLst>
        </pc:picChg>
        <pc:picChg chg="mod">
          <ac:chgData name="James, Mallory S. (MSFC-EM42)" userId="771d0942-276c-43aa-b352-c8cadb0a2f20" providerId="ADAL" clId="{75662DBB-5869-4BFA-8E88-55745A93E620}" dt="2023-08-10T20:33:46.676" v="2829" actId="14100"/>
          <ac:picMkLst>
            <pc:docMk/>
            <pc:sldMk cId="3726061826" sldId="258"/>
            <ac:picMk id="54" creationId="{BF266B9B-12E8-4FBA-B7D0-3D9AB4416B44}"/>
          </ac:picMkLst>
        </pc:picChg>
        <pc:picChg chg="mod">
          <ac:chgData name="James, Mallory S. (MSFC-EM42)" userId="771d0942-276c-43aa-b352-c8cadb0a2f20" providerId="ADAL" clId="{75662DBB-5869-4BFA-8E88-55745A93E620}" dt="2023-08-10T20:33:46.676" v="2829" actId="14100"/>
          <ac:picMkLst>
            <pc:docMk/>
            <pc:sldMk cId="3726061826" sldId="258"/>
            <ac:picMk id="62" creationId="{790CD5DB-3591-4862-9581-BF374A04E085}"/>
          </ac:picMkLst>
        </pc:picChg>
        <pc:picChg chg="mod">
          <ac:chgData name="James, Mallory S. (MSFC-EM42)" userId="771d0942-276c-43aa-b352-c8cadb0a2f20" providerId="ADAL" clId="{75662DBB-5869-4BFA-8E88-55745A93E620}" dt="2023-08-10T20:37:49.181" v="2834" actId="1076"/>
          <ac:picMkLst>
            <pc:docMk/>
            <pc:sldMk cId="3726061826" sldId="258"/>
            <ac:picMk id="1029" creationId="{5CEC88EC-F440-483D-9045-9F93A7DFA23A}"/>
          </ac:picMkLst>
        </pc:picChg>
        <pc:picChg chg="mod">
          <ac:chgData name="James, Mallory S. (MSFC-EM42)" userId="771d0942-276c-43aa-b352-c8cadb0a2f20" providerId="ADAL" clId="{75662DBB-5869-4BFA-8E88-55745A93E620}" dt="2023-08-10T20:33:46.676" v="2829" actId="14100"/>
          <ac:picMkLst>
            <pc:docMk/>
            <pc:sldMk cId="3726061826" sldId="258"/>
            <ac:picMk id="1031" creationId="{1C1A0EFC-8ECA-4BC3-A0C5-B70A2A4E6498}"/>
          </ac:picMkLst>
        </pc:picChg>
        <pc:picChg chg="mod">
          <ac:chgData name="James, Mallory S. (MSFC-EM42)" userId="771d0942-276c-43aa-b352-c8cadb0a2f20" providerId="ADAL" clId="{75662DBB-5869-4BFA-8E88-55745A93E620}" dt="2023-08-10T20:33:46.676" v="2829" actId="14100"/>
          <ac:picMkLst>
            <pc:docMk/>
            <pc:sldMk cId="3726061826" sldId="258"/>
            <ac:picMk id="1035" creationId="{79BCD886-79B0-4F56-8616-FB8EA9F2D65C}"/>
          </ac:picMkLst>
        </pc:picChg>
        <pc:picChg chg="mod">
          <ac:chgData name="James, Mallory S. (MSFC-EM42)" userId="771d0942-276c-43aa-b352-c8cadb0a2f20" providerId="ADAL" clId="{75662DBB-5869-4BFA-8E88-55745A93E620}" dt="2023-08-10T20:33:46.676" v="2829" actId="14100"/>
          <ac:picMkLst>
            <pc:docMk/>
            <pc:sldMk cId="3726061826" sldId="258"/>
            <ac:picMk id="1043" creationId="{6292C634-3444-4E86-875D-B2AE425FA64E}"/>
          </ac:picMkLst>
        </pc:picChg>
        <pc:picChg chg="mod">
          <ac:chgData name="James, Mallory S. (MSFC-EM42)" userId="771d0942-276c-43aa-b352-c8cadb0a2f20" providerId="ADAL" clId="{75662DBB-5869-4BFA-8E88-55745A93E620}" dt="2023-08-10T20:33:46.676" v="2829" actId="14100"/>
          <ac:picMkLst>
            <pc:docMk/>
            <pc:sldMk cId="3726061826" sldId="258"/>
            <ac:picMk id="1051" creationId="{D129AA38-20EB-4F61-859E-468763E983C1}"/>
          </ac:picMkLst>
        </pc:picChg>
        <pc:cxnChg chg="mod">
          <ac:chgData name="James, Mallory S. (MSFC-EM42)" userId="771d0942-276c-43aa-b352-c8cadb0a2f20" providerId="ADAL" clId="{75662DBB-5869-4BFA-8E88-55745A93E620}" dt="2023-08-10T20:33:46.676" v="2829" actId="14100"/>
          <ac:cxnSpMkLst>
            <pc:docMk/>
            <pc:sldMk cId="3726061826" sldId="258"/>
            <ac:cxnSpMk id="58" creationId="{8E93F432-F083-45B7-AB7B-114A020C038B}"/>
          </ac:cxnSpMkLst>
        </pc:cxnChg>
        <pc:cxnChg chg="mod">
          <ac:chgData name="James, Mallory S. (MSFC-EM42)" userId="771d0942-276c-43aa-b352-c8cadb0a2f20" providerId="ADAL" clId="{75662DBB-5869-4BFA-8E88-55745A93E620}" dt="2023-08-10T20:33:46.676" v="2829" actId="14100"/>
          <ac:cxnSpMkLst>
            <pc:docMk/>
            <pc:sldMk cId="3726061826" sldId="258"/>
            <ac:cxnSpMk id="60" creationId="{052BB7E9-712A-4853-BAED-5FF699CCD119}"/>
          </ac:cxnSpMkLst>
        </pc:cxnChg>
      </pc:sldChg>
      <pc:sldChg chg="modSp add del mod">
        <pc:chgData name="James, Mallory S. (MSFC-EM42)" userId="771d0942-276c-43aa-b352-c8cadb0a2f20" providerId="ADAL" clId="{75662DBB-5869-4BFA-8E88-55745A93E620}" dt="2023-10-05T17:54:34.560" v="4365" actId="20577"/>
        <pc:sldMkLst>
          <pc:docMk/>
          <pc:sldMk cId="1114920117" sldId="262"/>
        </pc:sldMkLst>
        <pc:spChg chg="mod">
          <ac:chgData name="James, Mallory S. (MSFC-EM42)" userId="771d0942-276c-43aa-b352-c8cadb0a2f20" providerId="ADAL" clId="{75662DBB-5869-4BFA-8E88-55745A93E620}" dt="2023-10-05T17:54:34.560" v="4365" actId="20577"/>
          <ac:spMkLst>
            <pc:docMk/>
            <pc:sldMk cId="1114920117" sldId="262"/>
            <ac:spMk id="3" creationId="{00000000-0000-0000-0000-000000000000}"/>
          </ac:spMkLst>
        </pc:spChg>
      </pc:sldChg>
      <pc:sldChg chg="addSp delSp modSp add del mod">
        <pc:chgData name="James, Mallory S. (MSFC-EM42)" userId="771d0942-276c-43aa-b352-c8cadb0a2f20" providerId="ADAL" clId="{75662DBB-5869-4BFA-8E88-55745A93E620}" dt="2023-08-10T18:37:55.739" v="2354" actId="47"/>
        <pc:sldMkLst>
          <pc:docMk/>
          <pc:sldMk cId="95174748" sldId="271"/>
        </pc:sldMkLst>
        <pc:spChg chg="mod">
          <ac:chgData name="James, Mallory S. (MSFC-EM42)" userId="771d0942-276c-43aa-b352-c8cadb0a2f20" providerId="ADAL" clId="{75662DBB-5869-4BFA-8E88-55745A93E620}" dt="2023-08-10T18:31:15.555" v="2325" actId="20577"/>
          <ac:spMkLst>
            <pc:docMk/>
            <pc:sldMk cId="95174748" sldId="271"/>
            <ac:spMk id="2" creationId="{57E4B7AB-9C94-AD41-8AE6-E699F2DAF5E1}"/>
          </ac:spMkLst>
        </pc:spChg>
        <pc:picChg chg="add del mod">
          <ac:chgData name="James, Mallory S. (MSFC-EM42)" userId="771d0942-276c-43aa-b352-c8cadb0a2f20" providerId="ADAL" clId="{75662DBB-5869-4BFA-8E88-55745A93E620}" dt="2023-08-10T18:37:30.409" v="2349" actId="478"/>
          <ac:picMkLst>
            <pc:docMk/>
            <pc:sldMk cId="95174748" sldId="271"/>
            <ac:picMk id="2050" creationId="{3516268C-C055-4424-A308-709427196807}"/>
          </ac:picMkLst>
        </pc:picChg>
        <pc:picChg chg="add del mod">
          <ac:chgData name="James, Mallory S. (MSFC-EM42)" userId="771d0942-276c-43aa-b352-c8cadb0a2f20" providerId="ADAL" clId="{75662DBB-5869-4BFA-8E88-55745A93E620}" dt="2023-08-10T18:37:51.142" v="2353" actId="21"/>
          <ac:picMkLst>
            <pc:docMk/>
            <pc:sldMk cId="95174748" sldId="271"/>
            <ac:picMk id="2052" creationId="{30036C53-7550-038B-7B1E-95D6678BD512}"/>
          </ac:picMkLst>
        </pc:picChg>
      </pc:sldChg>
      <pc:sldChg chg="addSp delSp modSp add del mod ord">
        <pc:chgData name="James, Mallory S. (MSFC-EM42)" userId="771d0942-276c-43aa-b352-c8cadb0a2f20" providerId="ADAL" clId="{75662DBB-5869-4BFA-8E88-55745A93E620}" dt="2023-10-05T18:05:26.583" v="4377" actId="6549"/>
        <pc:sldMkLst>
          <pc:docMk/>
          <pc:sldMk cId="2841413202" sldId="273"/>
        </pc:sldMkLst>
        <pc:spChg chg="del">
          <ac:chgData name="James, Mallory S. (MSFC-EM42)" userId="771d0942-276c-43aa-b352-c8cadb0a2f20" providerId="ADAL" clId="{75662DBB-5869-4BFA-8E88-55745A93E620}" dt="2023-08-10T17:07:55.477" v="385" actId="478"/>
          <ac:spMkLst>
            <pc:docMk/>
            <pc:sldMk cId="2841413202" sldId="273"/>
            <ac:spMk id="2" creationId="{00000000-0000-0000-0000-000000000000}"/>
          </ac:spMkLst>
        </pc:spChg>
        <pc:spChg chg="del">
          <ac:chgData name="James, Mallory S. (MSFC-EM42)" userId="771d0942-276c-43aa-b352-c8cadb0a2f20" providerId="ADAL" clId="{75662DBB-5869-4BFA-8E88-55745A93E620}" dt="2023-10-05T17:55:48.018" v="4366" actId="478"/>
          <ac:spMkLst>
            <pc:docMk/>
            <pc:sldMk cId="2841413202" sldId="273"/>
            <ac:spMk id="3" creationId="{C923741C-1314-0AC6-8DC8-DE39D20C82AE}"/>
          </ac:spMkLst>
        </pc:spChg>
        <pc:spChg chg="del">
          <ac:chgData name="James, Mallory S. (MSFC-EM42)" userId="771d0942-276c-43aa-b352-c8cadb0a2f20" providerId="ADAL" clId="{75662DBB-5869-4BFA-8E88-55745A93E620}" dt="2023-08-10T17:07:57.053" v="386" actId="478"/>
          <ac:spMkLst>
            <pc:docMk/>
            <pc:sldMk cId="2841413202" sldId="273"/>
            <ac:spMk id="5" creationId="{1EB558F8-59F6-6F9B-85AA-D52BFDD5F567}"/>
          </ac:spMkLst>
        </pc:spChg>
        <pc:spChg chg="del">
          <ac:chgData name="James, Mallory S. (MSFC-EM42)" userId="771d0942-276c-43aa-b352-c8cadb0a2f20" providerId="ADAL" clId="{75662DBB-5869-4BFA-8E88-55745A93E620}" dt="2023-08-10T17:07:55.477" v="385" actId="478"/>
          <ac:spMkLst>
            <pc:docMk/>
            <pc:sldMk cId="2841413202" sldId="273"/>
            <ac:spMk id="7" creationId="{00000000-0000-0000-0000-000000000000}"/>
          </ac:spMkLst>
        </pc:spChg>
        <pc:spChg chg="add del mod">
          <ac:chgData name="James, Mallory S. (MSFC-EM42)" userId="771d0942-276c-43aa-b352-c8cadb0a2f20" providerId="ADAL" clId="{75662DBB-5869-4BFA-8E88-55745A93E620}" dt="2023-08-10T20:19:45.979" v="2490"/>
          <ac:spMkLst>
            <pc:docMk/>
            <pc:sldMk cId="2841413202" sldId="273"/>
            <ac:spMk id="9" creationId="{7BA5651C-4399-A52F-B935-B42116FC9D8E}"/>
          </ac:spMkLst>
        </pc:spChg>
        <pc:spChg chg="del mod">
          <ac:chgData name="James, Mallory S. (MSFC-EM42)" userId="771d0942-276c-43aa-b352-c8cadb0a2f20" providerId="ADAL" clId="{75662DBB-5869-4BFA-8E88-55745A93E620}" dt="2023-08-10T17:07:52.354" v="384" actId="478"/>
          <ac:spMkLst>
            <pc:docMk/>
            <pc:sldMk cId="2841413202" sldId="273"/>
            <ac:spMk id="13" creationId="{00000000-0000-0000-0000-000000000000}"/>
          </ac:spMkLst>
        </pc:spChg>
        <pc:spChg chg="add mod">
          <ac:chgData name="James, Mallory S. (MSFC-EM42)" userId="771d0942-276c-43aa-b352-c8cadb0a2f20" providerId="ADAL" clId="{75662DBB-5869-4BFA-8E88-55745A93E620}" dt="2023-10-05T18:05:26.583" v="4377" actId="6549"/>
          <ac:spMkLst>
            <pc:docMk/>
            <pc:sldMk cId="2841413202" sldId="273"/>
            <ac:spMk id="14" creationId="{D468690A-D22F-BB72-CD16-30E59106779D}"/>
          </ac:spMkLst>
        </pc:spChg>
        <pc:spChg chg="add mod">
          <ac:chgData name="James, Mallory S. (MSFC-EM42)" userId="771d0942-276c-43aa-b352-c8cadb0a2f20" providerId="ADAL" clId="{75662DBB-5869-4BFA-8E88-55745A93E620}" dt="2023-08-10T20:20:20.139" v="2506" actId="1076"/>
          <ac:spMkLst>
            <pc:docMk/>
            <pc:sldMk cId="2841413202" sldId="273"/>
            <ac:spMk id="15" creationId="{A357EB88-C45B-9622-17E8-E2181736A088}"/>
          </ac:spMkLst>
        </pc:spChg>
        <pc:picChg chg="del">
          <ac:chgData name="James, Mallory S. (MSFC-EM42)" userId="771d0942-276c-43aa-b352-c8cadb0a2f20" providerId="ADAL" clId="{75662DBB-5869-4BFA-8E88-55745A93E620}" dt="2023-08-10T17:07:55.477" v="385" actId="478"/>
          <ac:picMkLst>
            <pc:docMk/>
            <pc:sldMk cId="2841413202" sldId="273"/>
            <ac:picMk id="4" creationId="{00000000-0000-0000-0000-000000000000}"/>
          </ac:picMkLst>
        </pc:picChg>
        <pc:picChg chg="del">
          <ac:chgData name="James, Mallory S. (MSFC-EM42)" userId="771d0942-276c-43aa-b352-c8cadb0a2f20" providerId="ADAL" clId="{75662DBB-5869-4BFA-8E88-55745A93E620}" dt="2023-08-10T17:07:55.477" v="385" actId="478"/>
          <ac:picMkLst>
            <pc:docMk/>
            <pc:sldMk cId="2841413202" sldId="273"/>
            <ac:picMk id="8" creationId="{00000000-0000-0000-0000-000000000000}"/>
          </ac:picMkLst>
        </pc:picChg>
        <pc:picChg chg="del">
          <ac:chgData name="James, Mallory S. (MSFC-EM42)" userId="771d0942-276c-43aa-b352-c8cadb0a2f20" providerId="ADAL" clId="{75662DBB-5869-4BFA-8E88-55745A93E620}" dt="2023-08-10T17:07:55.477" v="385" actId="478"/>
          <ac:picMkLst>
            <pc:docMk/>
            <pc:sldMk cId="2841413202" sldId="273"/>
            <ac:picMk id="10" creationId="{00000000-0000-0000-0000-000000000000}"/>
          </ac:picMkLst>
        </pc:picChg>
        <pc:picChg chg="del">
          <ac:chgData name="James, Mallory S. (MSFC-EM42)" userId="771d0942-276c-43aa-b352-c8cadb0a2f20" providerId="ADAL" clId="{75662DBB-5869-4BFA-8E88-55745A93E620}" dt="2023-08-10T17:07:55.477" v="385" actId="478"/>
          <ac:picMkLst>
            <pc:docMk/>
            <pc:sldMk cId="2841413202" sldId="273"/>
            <ac:picMk id="11" creationId="{00000000-0000-0000-0000-000000000000}"/>
          </ac:picMkLst>
        </pc:picChg>
        <pc:picChg chg="del">
          <ac:chgData name="James, Mallory S. (MSFC-EM42)" userId="771d0942-276c-43aa-b352-c8cadb0a2f20" providerId="ADAL" clId="{75662DBB-5869-4BFA-8E88-55745A93E620}" dt="2023-08-10T17:07:55.477" v="385" actId="478"/>
          <ac:picMkLst>
            <pc:docMk/>
            <pc:sldMk cId="2841413202" sldId="273"/>
            <ac:picMk id="12" creationId="{00000000-0000-0000-0000-000000000000}"/>
          </ac:picMkLst>
        </pc:picChg>
        <pc:picChg chg="del">
          <ac:chgData name="James, Mallory S. (MSFC-EM42)" userId="771d0942-276c-43aa-b352-c8cadb0a2f20" providerId="ADAL" clId="{75662DBB-5869-4BFA-8E88-55745A93E620}" dt="2023-08-10T17:07:55.477" v="385" actId="478"/>
          <ac:picMkLst>
            <pc:docMk/>
            <pc:sldMk cId="2841413202" sldId="273"/>
            <ac:picMk id="18" creationId="{00000000-0000-0000-0000-000000000000}"/>
          </ac:picMkLst>
        </pc:picChg>
        <pc:picChg chg="del">
          <ac:chgData name="James, Mallory S. (MSFC-EM42)" userId="771d0942-276c-43aa-b352-c8cadb0a2f20" providerId="ADAL" clId="{75662DBB-5869-4BFA-8E88-55745A93E620}" dt="2023-08-10T17:07:55.477" v="385" actId="478"/>
          <ac:picMkLst>
            <pc:docMk/>
            <pc:sldMk cId="2841413202" sldId="273"/>
            <ac:picMk id="1026" creationId="{D7AE8DB3-B873-4CF2-8FCA-CD2CA58C9767}"/>
          </ac:picMkLst>
        </pc:picChg>
        <pc:picChg chg="del">
          <ac:chgData name="James, Mallory S. (MSFC-EM42)" userId="771d0942-276c-43aa-b352-c8cadb0a2f20" providerId="ADAL" clId="{75662DBB-5869-4BFA-8E88-55745A93E620}" dt="2023-08-10T17:07:55.477" v="385" actId="478"/>
          <ac:picMkLst>
            <pc:docMk/>
            <pc:sldMk cId="2841413202" sldId="273"/>
            <ac:picMk id="1028" creationId="{384718B9-8AD6-4D5D-A067-37E39E1C7931}"/>
          </ac:picMkLst>
        </pc:picChg>
      </pc:sldChg>
      <pc:sldChg chg="del">
        <pc:chgData name="James, Mallory S. (MSFC-EM42)" userId="771d0942-276c-43aa-b352-c8cadb0a2f20" providerId="ADAL" clId="{75662DBB-5869-4BFA-8E88-55745A93E620}" dt="2023-08-10T17:05:32.550" v="374" actId="47"/>
        <pc:sldMkLst>
          <pc:docMk/>
          <pc:sldMk cId="343770622" sldId="281"/>
        </pc:sldMkLst>
      </pc:sldChg>
      <pc:sldChg chg="modSp add del mod">
        <pc:chgData name="James, Mallory S. (MSFC-EM42)" userId="771d0942-276c-43aa-b352-c8cadb0a2f20" providerId="ADAL" clId="{75662DBB-5869-4BFA-8E88-55745A93E620}" dt="2023-08-10T17:47:02.518" v="855" actId="47"/>
        <pc:sldMkLst>
          <pc:docMk/>
          <pc:sldMk cId="1842547133" sldId="292"/>
        </pc:sldMkLst>
        <pc:spChg chg="mod">
          <ac:chgData name="James, Mallory S. (MSFC-EM42)" userId="771d0942-276c-43aa-b352-c8cadb0a2f20" providerId="ADAL" clId="{75662DBB-5869-4BFA-8E88-55745A93E620}" dt="2023-08-10T16:56:05.141" v="183" actId="207"/>
          <ac:spMkLst>
            <pc:docMk/>
            <pc:sldMk cId="1842547133" sldId="292"/>
            <ac:spMk id="132" creationId="{00000000-0000-0000-0000-000000000000}"/>
          </ac:spMkLst>
        </pc:spChg>
      </pc:sldChg>
      <pc:sldChg chg="delSp modSp add del mod">
        <pc:chgData name="James, Mallory S. (MSFC-EM42)" userId="771d0942-276c-43aa-b352-c8cadb0a2f20" providerId="ADAL" clId="{75662DBB-5869-4BFA-8E88-55745A93E620}" dt="2023-08-10T17:46:22.405" v="851" actId="47"/>
        <pc:sldMkLst>
          <pc:docMk/>
          <pc:sldMk cId="967087758" sldId="297"/>
        </pc:sldMkLst>
        <pc:spChg chg="mod">
          <ac:chgData name="James, Mallory S. (MSFC-EM42)" userId="771d0942-276c-43aa-b352-c8cadb0a2f20" providerId="ADAL" clId="{75662DBB-5869-4BFA-8E88-55745A93E620}" dt="2023-08-10T16:55:12.918" v="178" actId="207"/>
          <ac:spMkLst>
            <pc:docMk/>
            <pc:sldMk cId="967087758" sldId="297"/>
            <ac:spMk id="34" creationId="{00000000-0000-0000-0000-000000000000}"/>
          </ac:spMkLst>
        </pc:spChg>
        <pc:spChg chg="mod">
          <ac:chgData name="James, Mallory S. (MSFC-EM42)" userId="771d0942-276c-43aa-b352-c8cadb0a2f20" providerId="ADAL" clId="{75662DBB-5869-4BFA-8E88-55745A93E620}" dt="2023-08-10T16:55:12.918" v="178" actId="207"/>
          <ac:spMkLst>
            <pc:docMk/>
            <pc:sldMk cId="967087758" sldId="297"/>
            <ac:spMk id="58" creationId="{00000000-0000-0000-0000-000000000000}"/>
          </ac:spMkLst>
        </pc:spChg>
        <pc:spChg chg="del mod">
          <ac:chgData name="James, Mallory S. (MSFC-EM42)" userId="771d0942-276c-43aa-b352-c8cadb0a2f20" providerId="ADAL" clId="{75662DBB-5869-4BFA-8E88-55745A93E620}" dt="2023-08-10T16:55:23.201" v="181" actId="478"/>
          <ac:spMkLst>
            <pc:docMk/>
            <pc:sldMk cId="967087758" sldId="297"/>
            <ac:spMk id="62" creationId="{00000000-0000-0000-0000-000000000000}"/>
          </ac:spMkLst>
        </pc:spChg>
      </pc:sldChg>
      <pc:sldChg chg="delSp modSp add del mod modNotesTx">
        <pc:chgData name="James, Mallory S. (MSFC-EM42)" userId="771d0942-276c-43aa-b352-c8cadb0a2f20" providerId="ADAL" clId="{75662DBB-5869-4BFA-8E88-55745A93E620}" dt="2023-08-24T22:22:43.183" v="4240" actId="1036"/>
        <pc:sldMkLst>
          <pc:docMk/>
          <pc:sldMk cId="533759733" sldId="334"/>
        </pc:sldMkLst>
        <pc:spChg chg="mod">
          <ac:chgData name="James, Mallory S. (MSFC-EM42)" userId="771d0942-276c-43aa-b352-c8cadb0a2f20" providerId="ADAL" clId="{75662DBB-5869-4BFA-8E88-55745A93E620}" dt="2023-08-24T22:22:35.415" v="4226" actId="403"/>
          <ac:spMkLst>
            <pc:docMk/>
            <pc:sldMk cId="533759733" sldId="334"/>
            <ac:spMk id="2" creationId="{00000000-0000-0000-0000-000000000000}"/>
          </ac:spMkLst>
        </pc:spChg>
        <pc:spChg chg="del">
          <ac:chgData name="James, Mallory S. (MSFC-EM42)" userId="771d0942-276c-43aa-b352-c8cadb0a2f20" providerId="ADAL" clId="{75662DBB-5869-4BFA-8E88-55745A93E620}" dt="2023-08-10T18:25:08.509" v="1897" actId="478"/>
          <ac:spMkLst>
            <pc:docMk/>
            <pc:sldMk cId="533759733" sldId="334"/>
            <ac:spMk id="4" creationId="{00000000-0000-0000-0000-000000000000}"/>
          </ac:spMkLst>
        </pc:spChg>
        <pc:spChg chg="mod">
          <ac:chgData name="James, Mallory S. (MSFC-EM42)" userId="771d0942-276c-43aa-b352-c8cadb0a2f20" providerId="ADAL" clId="{75662DBB-5869-4BFA-8E88-55745A93E620}" dt="2023-08-24T22:22:43.183" v="4240" actId="1036"/>
          <ac:spMkLst>
            <pc:docMk/>
            <pc:sldMk cId="533759733" sldId="334"/>
            <ac:spMk id="8" creationId="{E3719036-1995-4ACB-B540-8E80DBCD3790}"/>
          </ac:spMkLst>
        </pc:spChg>
        <pc:spChg chg="mod">
          <ac:chgData name="James, Mallory S. (MSFC-EM42)" userId="771d0942-276c-43aa-b352-c8cadb0a2f20" providerId="ADAL" clId="{75662DBB-5869-4BFA-8E88-55745A93E620}" dt="2023-08-24T22:22:43.183" v="4240" actId="1036"/>
          <ac:spMkLst>
            <pc:docMk/>
            <pc:sldMk cId="533759733" sldId="334"/>
            <ac:spMk id="9" creationId="{FBCB6FB0-C4F2-4277-9F67-82D6515DDD78}"/>
          </ac:spMkLst>
        </pc:spChg>
        <pc:spChg chg="mod">
          <ac:chgData name="James, Mallory S. (MSFC-EM42)" userId="771d0942-276c-43aa-b352-c8cadb0a2f20" providerId="ADAL" clId="{75662DBB-5869-4BFA-8E88-55745A93E620}" dt="2023-08-24T22:22:43.183" v="4240" actId="1036"/>
          <ac:spMkLst>
            <pc:docMk/>
            <pc:sldMk cId="533759733" sldId="334"/>
            <ac:spMk id="10" creationId="{68DDB379-39F0-4081-89C5-14932054D05F}"/>
          </ac:spMkLst>
        </pc:spChg>
        <pc:spChg chg="mod">
          <ac:chgData name="James, Mallory S. (MSFC-EM42)" userId="771d0942-276c-43aa-b352-c8cadb0a2f20" providerId="ADAL" clId="{75662DBB-5869-4BFA-8E88-55745A93E620}" dt="2023-08-24T22:22:43.183" v="4240" actId="1036"/>
          <ac:spMkLst>
            <pc:docMk/>
            <pc:sldMk cId="533759733" sldId="334"/>
            <ac:spMk id="19" creationId="{27FDD02E-A0B0-4084-8974-8879F4C71F7B}"/>
          </ac:spMkLst>
        </pc:spChg>
        <pc:spChg chg="mod">
          <ac:chgData name="James, Mallory S. (MSFC-EM42)" userId="771d0942-276c-43aa-b352-c8cadb0a2f20" providerId="ADAL" clId="{75662DBB-5869-4BFA-8E88-55745A93E620}" dt="2023-08-10T18:26:14.823" v="1949" actId="20577"/>
          <ac:spMkLst>
            <pc:docMk/>
            <pc:sldMk cId="533759733" sldId="334"/>
            <ac:spMk id="132" creationId="{00000000-0000-0000-0000-000000000000}"/>
          </ac:spMkLst>
        </pc:spChg>
        <pc:picChg chg="mod">
          <ac:chgData name="James, Mallory S. (MSFC-EM42)" userId="771d0942-276c-43aa-b352-c8cadb0a2f20" providerId="ADAL" clId="{75662DBB-5869-4BFA-8E88-55745A93E620}" dt="2023-08-24T22:22:43.183" v="4240" actId="1036"/>
          <ac:picMkLst>
            <pc:docMk/>
            <pc:sldMk cId="533759733" sldId="334"/>
            <ac:picMk id="7" creationId="{3984E1F1-4DC3-4A7B-9969-C7DB63D42EFA}"/>
          </ac:picMkLst>
        </pc:picChg>
      </pc:sldChg>
      <pc:sldChg chg="modSp add del mod">
        <pc:chgData name="James, Mallory S. (MSFC-EM42)" userId="771d0942-276c-43aa-b352-c8cadb0a2f20" providerId="ADAL" clId="{75662DBB-5869-4BFA-8E88-55745A93E620}" dt="2023-08-10T17:46:26.521" v="852" actId="47"/>
        <pc:sldMkLst>
          <pc:docMk/>
          <pc:sldMk cId="2322554218" sldId="336"/>
        </pc:sldMkLst>
        <pc:spChg chg="mod">
          <ac:chgData name="James, Mallory S. (MSFC-EM42)" userId="771d0942-276c-43aa-b352-c8cadb0a2f20" providerId="ADAL" clId="{75662DBB-5869-4BFA-8E88-55745A93E620}" dt="2023-08-10T16:56:01.318" v="182" actId="207"/>
          <ac:spMkLst>
            <pc:docMk/>
            <pc:sldMk cId="2322554218" sldId="336"/>
            <ac:spMk id="132" creationId="{00000000-0000-0000-0000-000000000000}"/>
          </ac:spMkLst>
        </pc:spChg>
      </pc:sldChg>
      <pc:sldChg chg="addSp delSp modSp add del mod ord">
        <pc:chgData name="James, Mallory S. (MSFC-EM42)" userId="771d0942-276c-43aa-b352-c8cadb0a2f20" providerId="ADAL" clId="{75662DBB-5869-4BFA-8E88-55745A93E620}" dt="2023-08-10T18:38:08.807" v="2357" actId="47"/>
        <pc:sldMkLst>
          <pc:docMk/>
          <pc:sldMk cId="1061204239" sldId="369"/>
        </pc:sldMkLst>
        <pc:spChg chg="del">
          <ac:chgData name="James, Mallory S. (MSFC-EM42)" userId="771d0942-276c-43aa-b352-c8cadb0a2f20" providerId="ADAL" clId="{75662DBB-5869-4BFA-8E88-55745A93E620}" dt="2023-08-10T17:54:35.906" v="949" actId="21"/>
          <ac:spMkLst>
            <pc:docMk/>
            <pc:sldMk cId="1061204239" sldId="369"/>
            <ac:spMk id="2" creationId="{00000000-0000-0000-0000-000000000000}"/>
          </ac:spMkLst>
        </pc:spChg>
        <pc:spChg chg="del">
          <ac:chgData name="James, Mallory S. (MSFC-EM42)" userId="771d0942-276c-43aa-b352-c8cadb0a2f20" providerId="ADAL" clId="{75662DBB-5869-4BFA-8E88-55745A93E620}" dt="2023-08-10T17:54:35.906" v="949" actId="21"/>
          <ac:spMkLst>
            <pc:docMk/>
            <pc:sldMk cId="1061204239" sldId="369"/>
            <ac:spMk id="3" creationId="{2B48998C-E10A-4651-8070-50A8A729708C}"/>
          </ac:spMkLst>
        </pc:spChg>
        <pc:spChg chg="add del mod">
          <ac:chgData name="James, Mallory S. (MSFC-EM42)" userId="771d0942-276c-43aa-b352-c8cadb0a2f20" providerId="ADAL" clId="{75662DBB-5869-4BFA-8E88-55745A93E620}" dt="2023-08-10T17:54:32.163" v="948" actId="21"/>
          <ac:spMkLst>
            <pc:docMk/>
            <pc:sldMk cId="1061204239" sldId="369"/>
            <ac:spMk id="5" creationId="{5C6F1878-6B19-B835-B7B5-BE46517F91B4}"/>
          </ac:spMkLst>
        </pc:spChg>
        <pc:spChg chg="del">
          <ac:chgData name="James, Mallory S. (MSFC-EM42)" userId="771d0942-276c-43aa-b352-c8cadb0a2f20" providerId="ADAL" clId="{75662DBB-5869-4BFA-8E88-55745A93E620}" dt="2023-08-10T18:28:07.091" v="2037" actId="478"/>
          <ac:spMkLst>
            <pc:docMk/>
            <pc:sldMk cId="1061204239" sldId="369"/>
            <ac:spMk id="7" creationId="{00000000-0000-0000-0000-000000000000}"/>
          </ac:spMkLst>
        </pc:spChg>
        <pc:spChg chg="del">
          <ac:chgData name="James, Mallory S. (MSFC-EM42)" userId="771d0942-276c-43aa-b352-c8cadb0a2f20" providerId="ADAL" clId="{75662DBB-5869-4BFA-8E88-55745A93E620}" dt="2023-08-10T17:54:35.906" v="949" actId="21"/>
          <ac:spMkLst>
            <pc:docMk/>
            <pc:sldMk cId="1061204239" sldId="369"/>
            <ac:spMk id="8" creationId="{1D6D6259-867C-4CAD-A002-58ED2DCDE1BF}"/>
          </ac:spMkLst>
        </pc:spChg>
        <pc:spChg chg="add mod">
          <ac:chgData name="James, Mallory S. (MSFC-EM42)" userId="771d0942-276c-43aa-b352-c8cadb0a2f20" providerId="ADAL" clId="{75662DBB-5869-4BFA-8E88-55745A93E620}" dt="2023-08-10T18:28:23.724" v="2062" actId="20577"/>
          <ac:spMkLst>
            <pc:docMk/>
            <pc:sldMk cId="1061204239" sldId="369"/>
            <ac:spMk id="10" creationId="{3B6566A0-00CB-0713-2499-048A45417B97}"/>
          </ac:spMkLst>
        </pc:spChg>
        <pc:spChg chg="del">
          <ac:chgData name="James, Mallory S. (MSFC-EM42)" userId="771d0942-276c-43aa-b352-c8cadb0a2f20" providerId="ADAL" clId="{75662DBB-5869-4BFA-8E88-55745A93E620}" dt="2023-08-10T17:54:35.906" v="949" actId="21"/>
          <ac:spMkLst>
            <pc:docMk/>
            <pc:sldMk cId="1061204239" sldId="369"/>
            <ac:spMk id="13" creationId="{6A1E2CBF-81FB-4DDA-BCFC-5760FF7A18CA}"/>
          </ac:spMkLst>
        </pc:spChg>
        <pc:spChg chg="del">
          <ac:chgData name="James, Mallory S. (MSFC-EM42)" userId="771d0942-276c-43aa-b352-c8cadb0a2f20" providerId="ADAL" clId="{75662DBB-5869-4BFA-8E88-55745A93E620}" dt="2023-08-10T17:54:35.906" v="949" actId="21"/>
          <ac:spMkLst>
            <pc:docMk/>
            <pc:sldMk cId="1061204239" sldId="369"/>
            <ac:spMk id="14" creationId="{E9483368-96AA-4F41-A244-0152C21A4BC2}"/>
          </ac:spMkLst>
        </pc:spChg>
        <pc:spChg chg="del">
          <ac:chgData name="James, Mallory S. (MSFC-EM42)" userId="771d0942-276c-43aa-b352-c8cadb0a2f20" providerId="ADAL" clId="{75662DBB-5869-4BFA-8E88-55745A93E620}" dt="2023-08-10T17:54:35.906" v="949" actId="21"/>
          <ac:spMkLst>
            <pc:docMk/>
            <pc:sldMk cId="1061204239" sldId="369"/>
            <ac:spMk id="15" creationId="{4325CEBB-569D-4D1F-96B8-05D6A5D5B1AE}"/>
          </ac:spMkLst>
        </pc:spChg>
        <pc:spChg chg="del">
          <ac:chgData name="James, Mallory S. (MSFC-EM42)" userId="771d0942-276c-43aa-b352-c8cadb0a2f20" providerId="ADAL" clId="{75662DBB-5869-4BFA-8E88-55745A93E620}" dt="2023-08-10T17:54:35.906" v="949" actId="21"/>
          <ac:spMkLst>
            <pc:docMk/>
            <pc:sldMk cId="1061204239" sldId="369"/>
            <ac:spMk id="16" creationId="{0F71AA28-37F0-4181-B247-CD183206CDAA}"/>
          </ac:spMkLst>
        </pc:spChg>
        <pc:spChg chg="del">
          <ac:chgData name="James, Mallory S. (MSFC-EM42)" userId="771d0942-276c-43aa-b352-c8cadb0a2f20" providerId="ADAL" clId="{75662DBB-5869-4BFA-8E88-55745A93E620}" dt="2023-08-10T17:54:35.906" v="949" actId="21"/>
          <ac:spMkLst>
            <pc:docMk/>
            <pc:sldMk cId="1061204239" sldId="369"/>
            <ac:spMk id="17" creationId="{2FAD9541-A9E5-48C9-9820-A7F1A61E5DE6}"/>
          </ac:spMkLst>
        </pc:spChg>
        <pc:spChg chg="del">
          <ac:chgData name="James, Mallory S. (MSFC-EM42)" userId="771d0942-276c-43aa-b352-c8cadb0a2f20" providerId="ADAL" clId="{75662DBB-5869-4BFA-8E88-55745A93E620}" dt="2023-08-10T17:54:35.906" v="949" actId="21"/>
          <ac:spMkLst>
            <pc:docMk/>
            <pc:sldMk cId="1061204239" sldId="369"/>
            <ac:spMk id="18" creationId="{100AA35D-709F-4ECB-BD96-956F6A17072F}"/>
          </ac:spMkLst>
        </pc:spChg>
        <pc:spChg chg="add mod">
          <ac:chgData name="James, Mallory S. (MSFC-EM42)" userId="771d0942-276c-43aa-b352-c8cadb0a2f20" providerId="ADAL" clId="{75662DBB-5869-4BFA-8E88-55745A93E620}" dt="2023-08-10T17:54:35.906" v="949" actId="21"/>
          <ac:spMkLst>
            <pc:docMk/>
            <pc:sldMk cId="1061204239" sldId="369"/>
            <ac:spMk id="19" creationId="{49BF0E44-D1F2-64DC-3A97-C29C83196AF8}"/>
          </ac:spMkLst>
        </pc:spChg>
        <pc:picChg chg="add del">
          <ac:chgData name="James, Mallory S. (MSFC-EM42)" userId="771d0942-276c-43aa-b352-c8cadb0a2f20" providerId="ADAL" clId="{75662DBB-5869-4BFA-8E88-55745A93E620}" dt="2023-08-10T17:54:35.906" v="949" actId="21"/>
          <ac:picMkLst>
            <pc:docMk/>
            <pc:sldMk cId="1061204239" sldId="369"/>
            <ac:picMk id="11" creationId="{CFEDE6A2-8E49-42E8-8733-346594233A8F}"/>
          </ac:picMkLst>
        </pc:picChg>
        <pc:cxnChg chg="del">
          <ac:chgData name="James, Mallory S. (MSFC-EM42)" userId="771d0942-276c-43aa-b352-c8cadb0a2f20" providerId="ADAL" clId="{75662DBB-5869-4BFA-8E88-55745A93E620}" dt="2023-08-10T17:54:35.906" v="949" actId="21"/>
          <ac:cxnSpMkLst>
            <pc:docMk/>
            <pc:sldMk cId="1061204239" sldId="369"/>
            <ac:cxnSpMk id="6" creationId="{28EB27B7-4BA3-41D5-9881-D055C21655A0}"/>
          </ac:cxnSpMkLst>
        </pc:cxnChg>
      </pc:sldChg>
      <pc:sldChg chg="add del">
        <pc:chgData name="James, Mallory S. (MSFC-EM42)" userId="771d0942-276c-43aa-b352-c8cadb0a2f20" providerId="ADAL" clId="{75662DBB-5869-4BFA-8E88-55745A93E620}" dt="2023-08-10T17:53:09.829" v="940" actId="47"/>
        <pc:sldMkLst>
          <pc:docMk/>
          <pc:sldMk cId="2191067087" sldId="371"/>
        </pc:sldMkLst>
      </pc:sldChg>
      <pc:sldChg chg="modSp add del mod">
        <pc:chgData name="James, Mallory S. (MSFC-EM42)" userId="771d0942-276c-43aa-b352-c8cadb0a2f20" providerId="ADAL" clId="{75662DBB-5869-4BFA-8E88-55745A93E620}" dt="2023-08-10T17:53:08.794" v="939" actId="47"/>
        <pc:sldMkLst>
          <pc:docMk/>
          <pc:sldMk cId="3639985805" sldId="374"/>
        </pc:sldMkLst>
        <pc:spChg chg="mod">
          <ac:chgData name="James, Mallory S. (MSFC-EM42)" userId="771d0942-276c-43aa-b352-c8cadb0a2f20" providerId="ADAL" clId="{75662DBB-5869-4BFA-8E88-55745A93E620}" dt="2023-08-10T16:56:08.357" v="184" actId="207"/>
          <ac:spMkLst>
            <pc:docMk/>
            <pc:sldMk cId="3639985805" sldId="374"/>
            <ac:spMk id="132" creationId="{00000000-0000-0000-0000-000000000000}"/>
          </ac:spMkLst>
        </pc:spChg>
      </pc:sldChg>
      <pc:sldChg chg="modSp add del mod">
        <pc:chgData name="James, Mallory S. (MSFC-EM42)" userId="771d0942-276c-43aa-b352-c8cadb0a2f20" providerId="ADAL" clId="{75662DBB-5869-4BFA-8E88-55745A93E620}" dt="2023-08-10T17:03:19.203" v="197"/>
        <pc:sldMkLst>
          <pc:docMk/>
          <pc:sldMk cId="1927182565" sldId="375"/>
        </pc:sldMkLst>
        <pc:spChg chg="mod">
          <ac:chgData name="James, Mallory S. (MSFC-EM42)" userId="771d0942-276c-43aa-b352-c8cadb0a2f20" providerId="ADAL" clId="{75662DBB-5869-4BFA-8E88-55745A93E620}" dt="2023-08-10T17:03:19.203" v="197"/>
          <ac:spMkLst>
            <pc:docMk/>
            <pc:sldMk cId="1927182565" sldId="375"/>
            <ac:spMk id="5" creationId="{E03635B3-A227-8745-9E5F-A9774265F7C2}"/>
          </ac:spMkLst>
        </pc:spChg>
      </pc:sldChg>
      <pc:sldChg chg="addSp delSp modSp add mod">
        <pc:chgData name="James, Mallory S. (MSFC-EM42)" userId="771d0942-276c-43aa-b352-c8cadb0a2f20" providerId="ADAL" clId="{75662DBB-5869-4BFA-8E88-55745A93E620}" dt="2023-08-25T14:43:28.367" v="4298" actId="20577"/>
        <pc:sldMkLst>
          <pc:docMk/>
          <pc:sldMk cId="3320324770" sldId="375"/>
        </pc:sldMkLst>
        <pc:spChg chg="del">
          <ac:chgData name="James, Mallory S. (MSFC-EM42)" userId="771d0942-276c-43aa-b352-c8cadb0a2f20" providerId="ADAL" clId="{75662DBB-5869-4BFA-8E88-55745A93E620}" dt="2023-08-10T17:04:02.677" v="234"/>
          <ac:spMkLst>
            <pc:docMk/>
            <pc:sldMk cId="3320324770" sldId="375"/>
            <ac:spMk id="3" creationId="{2229F818-CD5C-C140-8CEE-EDD5F3E67B4B}"/>
          </ac:spMkLst>
        </pc:spChg>
        <pc:spChg chg="del">
          <ac:chgData name="James, Mallory S. (MSFC-EM42)" userId="771d0942-276c-43aa-b352-c8cadb0a2f20" providerId="ADAL" clId="{75662DBB-5869-4BFA-8E88-55745A93E620}" dt="2023-08-25T14:43:18.753" v="4295" actId="478"/>
          <ac:spMkLst>
            <pc:docMk/>
            <pc:sldMk cId="3320324770" sldId="375"/>
            <ac:spMk id="4" creationId="{B3C2624F-6F44-F84A-A1E5-693F551FAA41}"/>
          </ac:spMkLst>
        </pc:spChg>
        <pc:spChg chg="mod">
          <ac:chgData name="James, Mallory S. (MSFC-EM42)" userId="771d0942-276c-43aa-b352-c8cadb0a2f20" providerId="ADAL" clId="{75662DBB-5869-4BFA-8E88-55745A93E620}" dt="2023-08-25T14:43:28.367" v="4298" actId="20577"/>
          <ac:spMkLst>
            <pc:docMk/>
            <pc:sldMk cId="3320324770" sldId="375"/>
            <ac:spMk id="5" creationId="{E03635B3-A227-8745-9E5F-A9774265F7C2}"/>
          </ac:spMkLst>
        </pc:spChg>
        <pc:spChg chg="mod">
          <ac:chgData name="James, Mallory S. (MSFC-EM42)" userId="771d0942-276c-43aa-b352-c8cadb0a2f20" providerId="ADAL" clId="{75662DBB-5869-4BFA-8E88-55745A93E620}" dt="2023-08-25T14:43:16.726" v="4294" actId="14100"/>
          <ac:spMkLst>
            <pc:docMk/>
            <pc:sldMk cId="3320324770" sldId="375"/>
            <ac:spMk id="6" creationId="{9DABB58C-DB05-AE46-AA97-53D4BA4F255A}"/>
          </ac:spMkLst>
        </pc:spChg>
        <pc:picChg chg="add mod modCrop">
          <ac:chgData name="James, Mallory S. (MSFC-EM42)" userId="771d0942-276c-43aa-b352-c8cadb0a2f20" providerId="ADAL" clId="{75662DBB-5869-4BFA-8E88-55745A93E620}" dt="2023-08-10T17:04:13.174" v="236" actId="732"/>
          <ac:picMkLst>
            <pc:docMk/>
            <pc:sldMk cId="3320324770" sldId="375"/>
            <ac:picMk id="7" creationId="{0B47F3E6-D4E4-B3F9-F411-AF99BB960C5C}"/>
          </ac:picMkLst>
        </pc:picChg>
      </pc:sldChg>
      <pc:sldChg chg="addSp delSp modSp del mod">
        <pc:chgData name="James, Mallory S. (MSFC-EM42)" userId="771d0942-276c-43aa-b352-c8cadb0a2f20" providerId="ADAL" clId="{75662DBB-5869-4BFA-8E88-55745A93E620}" dt="2023-08-10T17:46:18.250" v="850" actId="47"/>
        <pc:sldMkLst>
          <pc:docMk/>
          <pc:sldMk cId="910638751" sldId="376"/>
        </pc:sldMkLst>
        <pc:spChg chg="add del mod">
          <ac:chgData name="James, Mallory S. (MSFC-EM42)" userId="771d0942-276c-43aa-b352-c8cadb0a2f20" providerId="ADAL" clId="{75662DBB-5869-4BFA-8E88-55745A93E620}" dt="2023-08-10T17:42:39.968" v="752"/>
          <ac:spMkLst>
            <pc:docMk/>
            <pc:sldMk cId="910638751" sldId="376"/>
            <ac:spMk id="3" creationId="{B5E18CE2-36CA-48BF-1AEE-32255228CA0E}"/>
          </ac:spMkLst>
        </pc:spChg>
        <pc:spChg chg="add del mod">
          <ac:chgData name="James, Mallory S. (MSFC-EM42)" userId="771d0942-276c-43aa-b352-c8cadb0a2f20" providerId="ADAL" clId="{75662DBB-5869-4BFA-8E88-55745A93E620}" dt="2023-08-10T17:42:39.968" v="752"/>
          <ac:spMkLst>
            <pc:docMk/>
            <pc:sldMk cId="910638751" sldId="376"/>
            <ac:spMk id="4" creationId="{F07814DA-B14C-733A-B508-35F3604DD7B2}"/>
          </ac:spMkLst>
        </pc:spChg>
        <pc:spChg chg="del">
          <ac:chgData name="James, Mallory S. (MSFC-EM42)" userId="771d0942-276c-43aa-b352-c8cadb0a2f20" providerId="ADAL" clId="{75662DBB-5869-4BFA-8E88-55745A93E620}" dt="2023-08-10T17:42:27.016" v="750" actId="478"/>
          <ac:spMkLst>
            <pc:docMk/>
            <pc:sldMk cId="910638751" sldId="376"/>
            <ac:spMk id="41" creationId="{00000000-0000-0000-0000-000000000000}"/>
          </ac:spMkLst>
        </pc:spChg>
      </pc:sldChg>
      <pc:sldChg chg="addSp delSp modSp add mod ord modNotesTx">
        <pc:chgData name="James, Mallory S. (MSFC-EM42)" userId="771d0942-276c-43aa-b352-c8cadb0a2f20" providerId="ADAL" clId="{75662DBB-5869-4BFA-8E88-55745A93E620}" dt="2023-10-05T17:55:57.050" v="4368" actId="478"/>
        <pc:sldMkLst>
          <pc:docMk/>
          <pc:sldMk cId="4119373921" sldId="377"/>
        </pc:sldMkLst>
        <pc:spChg chg="mod">
          <ac:chgData name="James, Mallory S. (MSFC-EM42)" userId="771d0942-276c-43aa-b352-c8cadb0a2f20" providerId="ADAL" clId="{75662DBB-5869-4BFA-8E88-55745A93E620}" dt="2023-08-10T18:23:35.556" v="1885" actId="1076"/>
          <ac:spMkLst>
            <pc:docMk/>
            <pc:sldMk cId="4119373921" sldId="377"/>
            <ac:spMk id="2" creationId="{00000000-0000-0000-0000-000000000000}"/>
          </ac:spMkLst>
        </pc:spChg>
        <pc:spChg chg="del">
          <ac:chgData name="James, Mallory S. (MSFC-EM42)" userId="771d0942-276c-43aa-b352-c8cadb0a2f20" providerId="ADAL" clId="{75662DBB-5869-4BFA-8E88-55745A93E620}" dt="2023-10-05T17:55:57.050" v="4368" actId="478"/>
          <ac:spMkLst>
            <pc:docMk/>
            <pc:sldMk cId="4119373921" sldId="377"/>
            <ac:spMk id="3" creationId="{C923741C-1314-0AC6-8DC8-DE39D20C82AE}"/>
          </ac:spMkLst>
        </pc:spChg>
        <pc:spChg chg="del">
          <ac:chgData name="James, Mallory S. (MSFC-EM42)" userId="771d0942-276c-43aa-b352-c8cadb0a2f20" providerId="ADAL" clId="{75662DBB-5869-4BFA-8E88-55745A93E620}" dt="2023-08-10T17:13:18.540" v="514" actId="478"/>
          <ac:spMkLst>
            <pc:docMk/>
            <pc:sldMk cId="4119373921" sldId="377"/>
            <ac:spMk id="5" creationId="{1EB558F8-59F6-6F9B-85AA-D52BFDD5F567}"/>
          </ac:spMkLst>
        </pc:spChg>
        <pc:spChg chg="mod">
          <ac:chgData name="James, Mallory S. (MSFC-EM42)" userId="771d0942-276c-43aa-b352-c8cadb0a2f20" providerId="ADAL" clId="{75662DBB-5869-4BFA-8E88-55745A93E620}" dt="2023-08-14T15:57:09.714" v="3968" actId="1076"/>
          <ac:spMkLst>
            <pc:docMk/>
            <pc:sldMk cId="4119373921" sldId="377"/>
            <ac:spMk id="7" creationId="{00000000-0000-0000-0000-000000000000}"/>
          </ac:spMkLst>
        </pc:spChg>
        <pc:spChg chg="add mod">
          <ac:chgData name="James, Mallory S. (MSFC-EM42)" userId="771d0942-276c-43aa-b352-c8cadb0a2f20" providerId="ADAL" clId="{75662DBB-5869-4BFA-8E88-55745A93E620}" dt="2023-08-10T17:12:08.582" v="482" actId="20577"/>
          <ac:spMkLst>
            <pc:docMk/>
            <pc:sldMk cId="4119373921" sldId="377"/>
            <ac:spMk id="9" creationId="{7F37EED6-6C79-3FB6-A722-E394AACB48CF}"/>
          </ac:spMkLst>
        </pc:spChg>
        <pc:spChg chg="del mod">
          <ac:chgData name="James, Mallory S. (MSFC-EM42)" userId="771d0942-276c-43aa-b352-c8cadb0a2f20" providerId="ADAL" clId="{75662DBB-5869-4BFA-8E88-55745A93E620}" dt="2023-08-10T17:10:20.381" v="429" actId="21"/>
          <ac:spMkLst>
            <pc:docMk/>
            <pc:sldMk cId="4119373921" sldId="377"/>
            <ac:spMk id="13" creationId="{00000000-0000-0000-0000-000000000000}"/>
          </ac:spMkLst>
        </pc:spChg>
        <pc:spChg chg="add del mod">
          <ac:chgData name="James, Mallory S. (MSFC-EM42)" userId="771d0942-276c-43aa-b352-c8cadb0a2f20" providerId="ADAL" clId="{75662DBB-5869-4BFA-8E88-55745A93E620}" dt="2023-08-10T17:19:55" v="578" actId="478"/>
          <ac:spMkLst>
            <pc:docMk/>
            <pc:sldMk cId="4119373921" sldId="377"/>
            <ac:spMk id="16" creationId="{F9B28448-5D71-6439-9DF4-857AD98D81D2}"/>
          </ac:spMkLst>
        </pc:spChg>
        <pc:picChg chg="del mod">
          <ac:chgData name="James, Mallory S. (MSFC-EM42)" userId="771d0942-276c-43aa-b352-c8cadb0a2f20" providerId="ADAL" clId="{75662DBB-5869-4BFA-8E88-55745A93E620}" dt="2023-08-10T17:26:37.504" v="656" actId="478"/>
          <ac:picMkLst>
            <pc:docMk/>
            <pc:sldMk cId="4119373921" sldId="377"/>
            <ac:picMk id="4" creationId="{00000000-0000-0000-0000-000000000000}"/>
          </ac:picMkLst>
        </pc:picChg>
        <pc:picChg chg="del">
          <ac:chgData name="James, Mallory S. (MSFC-EM42)" userId="771d0942-276c-43aa-b352-c8cadb0a2f20" providerId="ADAL" clId="{75662DBB-5869-4BFA-8E88-55745A93E620}" dt="2023-08-10T17:12:31.540" v="503" actId="478"/>
          <ac:picMkLst>
            <pc:docMk/>
            <pc:sldMk cId="4119373921" sldId="377"/>
            <ac:picMk id="8" creationId="{00000000-0000-0000-0000-000000000000}"/>
          </ac:picMkLst>
        </pc:picChg>
        <pc:picChg chg="del">
          <ac:chgData name="James, Mallory S. (MSFC-EM42)" userId="771d0942-276c-43aa-b352-c8cadb0a2f20" providerId="ADAL" clId="{75662DBB-5869-4BFA-8E88-55745A93E620}" dt="2023-08-10T17:12:30.812" v="502" actId="478"/>
          <ac:picMkLst>
            <pc:docMk/>
            <pc:sldMk cId="4119373921" sldId="377"/>
            <ac:picMk id="10" creationId="{00000000-0000-0000-0000-000000000000}"/>
          </ac:picMkLst>
        </pc:picChg>
        <pc:picChg chg="mod ord modCrop">
          <ac:chgData name="James, Mallory S. (MSFC-EM42)" userId="771d0942-276c-43aa-b352-c8cadb0a2f20" providerId="ADAL" clId="{75662DBB-5869-4BFA-8E88-55745A93E620}" dt="2023-08-10T18:22:16.346" v="1870" actId="1582"/>
          <ac:picMkLst>
            <pc:docMk/>
            <pc:sldMk cId="4119373921" sldId="377"/>
            <ac:picMk id="11" creationId="{00000000-0000-0000-0000-000000000000}"/>
          </ac:picMkLst>
        </pc:picChg>
        <pc:picChg chg="del">
          <ac:chgData name="James, Mallory S. (MSFC-EM42)" userId="771d0942-276c-43aa-b352-c8cadb0a2f20" providerId="ADAL" clId="{75662DBB-5869-4BFA-8E88-55745A93E620}" dt="2023-08-10T17:13:10.975" v="512" actId="478"/>
          <ac:picMkLst>
            <pc:docMk/>
            <pc:sldMk cId="4119373921" sldId="377"/>
            <ac:picMk id="12" creationId="{00000000-0000-0000-0000-000000000000}"/>
          </ac:picMkLst>
        </pc:picChg>
        <pc:picChg chg="add mod">
          <ac:chgData name="James, Mallory S. (MSFC-EM42)" userId="771d0942-276c-43aa-b352-c8cadb0a2f20" providerId="ADAL" clId="{75662DBB-5869-4BFA-8E88-55745A93E620}" dt="2023-08-10T18:22:34.401" v="1872" actId="1076"/>
          <ac:picMkLst>
            <pc:docMk/>
            <pc:sldMk cId="4119373921" sldId="377"/>
            <ac:picMk id="14" creationId="{562F3D2F-77A2-337D-D540-41DB02146604}"/>
          </ac:picMkLst>
        </pc:picChg>
        <pc:picChg chg="add mod">
          <ac:chgData name="James, Mallory S. (MSFC-EM42)" userId="771d0942-276c-43aa-b352-c8cadb0a2f20" providerId="ADAL" clId="{75662DBB-5869-4BFA-8E88-55745A93E620}" dt="2023-08-10T17:27:25.951" v="674" actId="1076"/>
          <ac:picMkLst>
            <pc:docMk/>
            <pc:sldMk cId="4119373921" sldId="377"/>
            <ac:picMk id="15" creationId="{4B49197F-C43C-6376-0EDB-ED1A786F6910}"/>
          </ac:picMkLst>
        </pc:picChg>
        <pc:picChg chg="add mod modCrop">
          <ac:chgData name="James, Mallory S. (MSFC-EM42)" userId="771d0942-276c-43aa-b352-c8cadb0a2f20" providerId="ADAL" clId="{75662DBB-5869-4BFA-8E88-55745A93E620}" dt="2023-08-10T18:21:13.056" v="1861" actId="732"/>
          <ac:picMkLst>
            <pc:docMk/>
            <pc:sldMk cId="4119373921" sldId="377"/>
            <ac:picMk id="17" creationId="{B4F6A85F-9335-EF3C-EF99-FBDBC36430FE}"/>
          </ac:picMkLst>
        </pc:picChg>
        <pc:picChg chg="mod modCrop">
          <ac:chgData name="James, Mallory S. (MSFC-EM42)" userId="771d0942-276c-43aa-b352-c8cadb0a2f20" providerId="ADAL" clId="{75662DBB-5869-4BFA-8E88-55745A93E620}" dt="2023-08-10T18:22:30.076" v="1871" actId="1076"/>
          <ac:picMkLst>
            <pc:docMk/>
            <pc:sldMk cId="4119373921" sldId="377"/>
            <ac:picMk id="18" creationId="{00000000-0000-0000-0000-000000000000}"/>
          </ac:picMkLst>
        </pc:picChg>
        <pc:picChg chg="add mod">
          <ac:chgData name="James, Mallory S. (MSFC-EM42)" userId="771d0942-276c-43aa-b352-c8cadb0a2f20" providerId="ADAL" clId="{75662DBB-5869-4BFA-8E88-55745A93E620}" dt="2023-08-10T18:20:31.786" v="1854" actId="1582"/>
          <ac:picMkLst>
            <pc:docMk/>
            <pc:sldMk cId="4119373921" sldId="377"/>
            <ac:picMk id="19" creationId="{EFB1FF71-2C44-0A3B-42E3-FB2C1A7001DE}"/>
          </ac:picMkLst>
        </pc:picChg>
        <pc:picChg chg="add mod">
          <ac:chgData name="James, Mallory S. (MSFC-EM42)" userId="771d0942-276c-43aa-b352-c8cadb0a2f20" providerId="ADAL" clId="{75662DBB-5869-4BFA-8E88-55745A93E620}" dt="2023-08-10T18:19:49.960" v="1831" actId="1076"/>
          <ac:picMkLst>
            <pc:docMk/>
            <pc:sldMk cId="4119373921" sldId="377"/>
            <ac:picMk id="20" creationId="{3DD56463-3DF6-48C4-FF9A-A9445D9B54AA}"/>
          </ac:picMkLst>
        </pc:picChg>
        <pc:picChg chg="add mod">
          <ac:chgData name="James, Mallory S. (MSFC-EM42)" userId="771d0942-276c-43aa-b352-c8cadb0a2f20" providerId="ADAL" clId="{75662DBB-5869-4BFA-8E88-55745A93E620}" dt="2023-08-10T17:28:36.671" v="688" actId="1076"/>
          <ac:picMkLst>
            <pc:docMk/>
            <pc:sldMk cId="4119373921" sldId="377"/>
            <ac:picMk id="21" creationId="{84C0CA54-33A1-6D73-963D-030A1CA81189}"/>
          </ac:picMkLst>
        </pc:picChg>
        <pc:picChg chg="del mod">
          <ac:chgData name="James, Mallory S. (MSFC-EM42)" userId="771d0942-276c-43aa-b352-c8cadb0a2f20" providerId="ADAL" clId="{75662DBB-5869-4BFA-8E88-55745A93E620}" dt="2023-08-10T17:13:09.599" v="511" actId="478"/>
          <ac:picMkLst>
            <pc:docMk/>
            <pc:sldMk cId="4119373921" sldId="377"/>
            <ac:picMk id="1026" creationId="{D7AE8DB3-B873-4CF2-8FCA-CD2CA58C9767}"/>
          </ac:picMkLst>
        </pc:picChg>
        <pc:picChg chg="del mod">
          <ac:chgData name="James, Mallory S. (MSFC-EM42)" userId="771d0942-276c-43aa-b352-c8cadb0a2f20" providerId="ADAL" clId="{75662DBB-5869-4BFA-8E88-55745A93E620}" dt="2023-08-10T17:20:23.552" v="588" actId="478"/>
          <ac:picMkLst>
            <pc:docMk/>
            <pc:sldMk cId="4119373921" sldId="377"/>
            <ac:picMk id="1028" creationId="{384718B9-8AD6-4D5D-A067-37E39E1C7931}"/>
          </ac:picMkLst>
        </pc:picChg>
      </pc:sldChg>
      <pc:sldChg chg="addSp delSp modSp add mod">
        <pc:chgData name="James, Mallory S. (MSFC-EM42)" userId="771d0942-276c-43aa-b352-c8cadb0a2f20" providerId="ADAL" clId="{75662DBB-5869-4BFA-8E88-55745A93E620}" dt="2023-10-05T17:55:50.355" v="4367" actId="478"/>
        <pc:sldMkLst>
          <pc:docMk/>
          <pc:sldMk cId="183796087" sldId="21028"/>
        </pc:sldMkLst>
        <pc:spChg chg="add mod">
          <ac:chgData name="James, Mallory S. (MSFC-EM42)" userId="771d0942-276c-43aa-b352-c8cadb0a2f20" providerId="ADAL" clId="{75662DBB-5869-4BFA-8E88-55745A93E620}" dt="2023-08-24T22:13:02.788" v="4120" actId="20577"/>
          <ac:spMkLst>
            <pc:docMk/>
            <pc:sldMk cId="183796087" sldId="21028"/>
            <ac:spMk id="2" creationId="{C85F9ED1-A809-04A7-58D6-BAFB6EEB1D89}"/>
          </ac:spMkLst>
        </pc:spChg>
        <pc:spChg chg="mod">
          <ac:chgData name="James, Mallory S. (MSFC-EM42)" userId="771d0942-276c-43aa-b352-c8cadb0a2f20" providerId="ADAL" clId="{75662DBB-5869-4BFA-8E88-55745A93E620}" dt="2023-08-24T22:13:32.940" v="4125" actId="1076"/>
          <ac:spMkLst>
            <pc:docMk/>
            <pc:sldMk cId="183796087" sldId="21028"/>
            <ac:spMk id="3" creationId="{AE5A8F81-82A5-C893-4024-2448E64E49F3}"/>
          </ac:spMkLst>
        </pc:spChg>
        <pc:spChg chg="del">
          <ac:chgData name="James, Mallory S. (MSFC-EM42)" userId="771d0942-276c-43aa-b352-c8cadb0a2f20" providerId="ADAL" clId="{75662DBB-5869-4BFA-8E88-55745A93E620}" dt="2023-08-10T18:05:47.698" v="1297" actId="478"/>
          <ac:spMkLst>
            <pc:docMk/>
            <pc:sldMk cId="183796087" sldId="21028"/>
            <ac:spMk id="4" creationId="{A83D0A5A-0641-154E-A56A-ED5BA16DC103}"/>
          </ac:spMkLst>
        </pc:spChg>
        <pc:spChg chg="mod">
          <ac:chgData name="James, Mallory S. (MSFC-EM42)" userId="771d0942-276c-43aa-b352-c8cadb0a2f20" providerId="ADAL" clId="{75662DBB-5869-4BFA-8E88-55745A93E620}" dt="2023-09-27T16:32:55.932" v="4304"/>
          <ac:spMkLst>
            <pc:docMk/>
            <pc:sldMk cId="183796087" sldId="21028"/>
            <ac:spMk id="5" creationId="{411C577A-D974-2B43-A90E-05FAC86E6EA7}"/>
          </ac:spMkLst>
        </pc:spChg>
        <pc:spChg chg="add mod">
          <ac:chgData name="James, Mallory S. (MSFC-EM42)" userId="771d0942-276c-43aa-b352-c8cadb0a2f20" providerId="ADAL" clId="{75662DBB-5869-4BFA-8E88-55745A93E620}" dt="2023-08-10T20:20:31.943" v="2512" actId="20577"/>
          <ac:spMkLst>
            <pc:docMk/>
            <pc:sldMk cId="183796087" sldId="21028"/>
            <ac:spMk id="6" creationId="{27AF0BFE-7AEF-68A1-E45C-2CBB00057FAC}"/>
          </ac:spMkLst>
        </pc:spChg>
        <pc:spChg chg="del mod">
          <ac:chgData name="James, Mallory S. (MSFC-EM42)" userId="771d0942-276c-43aa-b352-c8cadb0a2f20" providerId="ADAL" clId="{75662DBB-5869-4BFA-8E88-55745A93E620}" dt="2023-08-10T20:25:14.597" v="2621" actId="478"/>
          <ac:spMkLst>
            <pc:docMk/>
            <pc:sldMk cId="183796087" sldId="21028"/>
            <ac:spMk id="29" creationId="{1C49B0DD-D3EF-A644-8E9D-5340D0E87582}"/>
          </ac:spMkLst>
        </pc:spChg>
        <pc:spChg chg="del">
          <ac:chgData name="James, Mallory S. (MSFC-EM42)" userId="771d0942-276c-43aa-b352-c8cadb0a2f20" providerId="ADAL" clId="{75662DBB-5869-4BFA-8E88-55745A93E620}" dt="2023-10-05T17:55:50.355" v="4367" actId="478"/>
          <ac:spMkLst>
            <pc:docMk/>
            <pc:sldMk cId="183796087" sldId="21028"/>
            <ac:spMk id="30" creationId="{D4E21E94-EA2A-FE4E-BF46-CE16D552AA7F}"/>
          </ac:spMkLst>
        </pc:spChg>
        <pc:picChg chg="add mod">
          <ac:chgData name="James, Mallory S. (MSFC-EM42)" userId="771d0942-276c-43aa-b352-c8cadb0a2f20" providerId="ADAL" clId="{75662DBB-5869-4BFA-8E88-55745A93E620}" dt="2023-09-27T16:32:42.845" v="4303" actId="1076"/>
          <ac:picMkLst>
            <pc:docMk/>
            <pc:sldMk cId="183796087" sldId="21028"/>
            <ac:picMk id="4" creationId="{9574A7AA-8A79-D1B2-5BB0-063608C3D403}"/>
          </ac:picMkLst>
        </pc:picChg>
        <pc:picChg chg="mod">
          <ac:chgData name="James, Mallory S. (MSFC-EM42)" userId="771d0942-276c-43aa-b352-c8cadb0a2f20" providerId="ADAL" clId="{75662DBB-5869-4BFA-8E88-55745A93E620}" dt="2023-09-27T16:32:39.375" v="4302" actId="1076"/>
          <ac:picMkLst>
            <pc:docMk/>
            <pc:sldMk cId="183796087" sldId="21028"/>
            <ac:picMk id="7" creationId="{27B19541-F44F-E246-990C-4ED1FF30864F}"/>
          </ac:picMkLst>
        </pc:picChg>
        <pc:picChg chg="del mod">
          <ac:chgData name="James, Mallory S. (MSFC-EM42)" userId="771d0942-276c-43aa-b352-c8cadb0a2f20" providerId="ADAL" clId="{75662DBB-5869-4BFA-8E88-55745A93E620}" dt="2023-08-10T18:13:40.394" v="1553" actId="478"/>
          <ac:picMkLst>
            <pc:docMk/>
            <pc:sldMk cId="183796087" sldId="21028"/>
            <ac:picMk id="9" creationId="{3E72B148-C43B-C546-AFE5-E8F589A4D154}"/>
          </ac:picMkLst>
        </pc:picChg>
        <pc:picChg chg="del">
          <ac:chgData name="James, Mallory S. (MSFC-EM42)" userId="771d0942-276c-43aa-b352-c8cadb0a2f20" providerId="ADAL" clId="{75662DBB-5869-4BFA-8E88-55745A93E620}" dt="2023-08-10T18:05:55.936" v="1299" actId="478"/>
          <ac:picMkLst>
            <pc:docMk/>
            <pc:sldMk cId="183796087" sldId="21028"/>
            <ac:picMk id="10" creationId="{F2E35DBD-74C7-C641-8082-C5CA706A8D65}"/>
          </ac:picMkLst>
        </pc:picChg>
        <pc:picChg chg="del">
          <ac:chgData name="James, Mallory S. (MSFC-EM42)" userId="771d0942-276c-43aa-b352-c8cadb0a2f20" providerId="ADAL" clId="{75662DBB-5869-4BFA-8E88-55745A93E620}" dt="2023-08-10T18:07:35.299" v="1319" actId="478"/>
          <ac:picMkLst>
            <pc:docMk/>
            <pc:sldMk cId="183796087" sldId="21028"/>
            <ac:picMk id="11" creationId="{C1531C84-44DF-BA4B-B8D0-588867B945EB}"/>
          </ac:picMkLst>
        </pc:picChg>
        <pc:picChg chg="del mod">
          <ac:chgData name="James, Mallory S. (MSFC-EM42)" userId="771d0942-276c-43aa-b352-c8cadb0a2f20" providerId="ADAL" clId="{75662DBB-5869-4BFA-8E88-55745A93E620}" dt="2023-08-10T18:13:40.394" v="1553" actId="478"/>
          <ac:picMkLst>
            <pc:docMk/>
            <pc:sldMk cId="183796087" sldId="21028"/>
            <ac:picMk id="15" creationId="{E6F285C8-7355-0649-9EA6-E94BA18B793A}"/>
          </ac:picMkLst>
        </pc:picChg>
        <pc:picChg chg="del mod">
          <ac:chgData name="James, Mallory S. (MSFC-EM42)" userId="771d0942-276c-43aa-b352-c8cadb0a2f20" providerId="ADAL" clId="{75662DBB-5869-4BFA-8E88-55745A93E620}" dt="2023-08-10T18:13:40.394" v="1553" actId="478"/>
          <ac:picMkLst>
            <pc:docMk/>
            <pc:sldMk cId="183796087" sldId="21028"/>
            <ac:picMk id="19" creationId="{28C0ABA3-7674-DD48-AEA9-A6A7BF5ADF51}"/>
          </ac:picMkLst>
        </pc:picChg>
        <pc:picChg chg="del mod">
          <ac:chgData name="James, Mallory S. (MSFC-EM42)" userId="771d0942-276c-43aa-b352-c8cadb0a2f20" providerId="ADAL" clId="{75662DBB-5869-4BFA-8E88-55745A93E620}" dt="2023-08-10T18:13:40.394" v="1553" actId="478"/>
          <ac:picMkLst>
            <pc:docMk/>
            <pc:sldMk cId="183796087" sldId="21028"/>
            <ac:picMk id="20" creationId="{5E1EA93B-58CD-B145-860F-C681F39E595F}"/>
          </ac:picMkLst>
        </pc:picChg>
        <pc:picChg chg="del mod">
          <ac:chgData name="James, Mallory S. (MSFC-EM42)" userId="771d0942-276c-43aa-b352-c8cadb0a2f20" providerId="ADAL" clId="{75662DBB-5869-4BFA-8E88-55745A93E620}" dt="2023-08-10T18:13:40.394" v="1553" actId="478"/>
          <ac:picMkLst>
            <pc:docMk/>
            <pc:sldMk cId="183796087" sldId="21028"/>
            <ac:picMk id="26" creationId="{4CEA46FC-D9C4-BC41-AB2C-ED697B6E1B54}"/>
          </ac:picMkLst>
        </pc:picChg>
        <pc:picChg chg="del mod">
          <ac:chgData name="James, Mallory S. (MSFC-EM42)" userId="771d0942-276c-43aa-b352-c8cadb0a2f20" providerId="ADAL" clId="{75662DBB-5869-4BFA-8E88-55745A93E620}" dt="2023-09-27T16:32:27.753" v="4300" actId="478"/>
          <ac:picMkLst>
            <pc:docMk/>
            <pc:sldMk cId="183796087" sldId="21028"/>
            <ac:picMk id="1026" creationId="{0DAD437C-9A98-7B67-5522-903940A21B6E}"/>
          </ac:picMkLst>
        </pc:picChg>
        <pc:picChg chg="del mod">
          <ac:chgData name="James, Mallory S. (MSFC-EM42)" userId="771d0942-276c-43aa-b352-c8cadb0a2f20" providerId="ADAL" clId="{75662DBB-5869-4BFA-8E88-55745A93E620}" dt="2023-08-10T18:13:40.394" v="1553" actId="478"/>
          <ac:picMkLst>
            <pc:docMk/>
            <pc:sldMk cId="183796087" sldId="21028"/>
            <ac:picMk id="1028" creationId="{BA6FA4D9-FCC7-A9E0-F579-91EBB02E6F6A}"/>
          </ac:picMkLst>
        </pc:picChg>
        <pc:picChg chg="del mod">
          <ac:chgData name="James, Mallory S. (MSFC-EM42)" userId="771d0942-276c-43aa-b352-c8cadb0a2f20" providerId="ADAL" clId="{75662DBB-5869-4BFA-8E88-55745A93E620}" dt="2023-08-10T18:13:40.394" v="1553" actId="478"/>
          <ac:picMkLst>
            <pc:docMk/>
            <pc:sldMk cId="183796087" sldId="21028"/>
            <ac:picMk id="1030" creationId="{09CAC616-9E9F-6EEB-792C-E86EB6A067EA}"/>
          </ac:picMkLst>
        </pc:picChg>
        <pc:picChg chg="del mod">
          <ac:chgData name="James, Mallory S. (MSFC-EM42)" userId="771d0942-276c-43aa-b352-c8cadb0a2f20" providerId="ADAL" clId="{75662DBB-5869-4BFA-8E88-55745A93E620}" dt="2023-08-10T18:13:40.394" v="1553" actId="478"/>
          <ac:picMkLst>
            <pc:docMk/>
            <pc:sldMk cId="183796087" sldId="21028"/>
            <ac:picMk id="1032" creationId="{BF47DE9D-A51C-58E0-49EE-453EB3A25117}"/>
          </ac:picMkLst>
        </pc:picChg>
        <pc:picChg chg="del mod">
          <ac:chgData name="James, Mallory S. (MSFC-EM42)" userId="771d0942-276c-43aa-b352-c8cadb0a2f20" providerId="ADAL" clId="{75662DBB-5869-4BFA-8E88-55745A93E620}" dt="2023-08-10T18:13:40.394" v="1553" actId="478"/>
          <ac:picMkLst>
            <pc:docMk/>
            <pc:sldMk cId="183796087" sldId="21028"/>
            <ac:picMk id="1034" creationId="{946841EF-BBD0-BCC9-FE44-0DE352184F14}"/>
          </ac:picMkLst>
        </pc:picChg>
        <pc:picChg chg="del mod">
          <ac:chgData name="James, Mallory S. (MSFC-EM42)" userId="771d0942-276c-43aa-b352-c8cadb0a2f20" providerId="ADAL" clId="{75662DBB-5869-4BFA-8E88-55745A93E620}" dt="2023-08-10T18:13:40.394" v="1553" actId="478"/>
          <ac:picMkLst>
            <pc:docMk/>
            <pc:sldMk cId="183796087" sldId="21028"/>
            <ac:picMk id="1036" creationId="{4C9227CF-888B-69A0-4815-3A5A126C61F6}"/>
          </ac:picMkLst>
        </pc:picChg>
      </pc:sldChg>
      <pc:sldChg chg="addSp delSp modSp add mod ord modTransition modNotesTx">
        <pc:chgData name="James, Mallory S. (MSFC-EM42)" userId="771d0942-276c-43aa-b352-c8cadb0a2f20" providerId="ADAL" clId="{75662DBB-5869-4BFA-8E88-55745A93E620}" dt="2023-08-25T14:34:26.457" v="4258" actId="120"/>
        <pc:sldMkLst>
          <pc:docMk/>
          <pc:sldMk cId="2472409713" sldId="2072577774"/>
        </pc:sldMkLst>
        <pc:spChg chg="del">
          <ac:chgData name="James, Mallory S. (MSFC-EM42)" userId="771d0942-276c-43aa-b352-c8cadb0a2f20" providerId="ADAL" clId="{75662DBB-5869-4BFA-8E88-55745A93E620}" dt="2023-08-10T17:34:38.511" v="739" actId="478"/>
          <ac:spMkLst>
            <pc:docMk/>
            <pc:sldMk cId="2472409713" sldId="2072577774"/>
            <ac:spMk id="3" creationId="{988CE9BE-0613-3D4D-ADD9-4087956CF7D7}"/>
          </ac:spMkLst>
        </pc:spChg>
        <pc:spChg chg="add mod">
          <ac:chgData name="James, Mallory S. (MSFC-EM42)" userId="771d0942-276c-43aa-b352-c8cadb0a2f20" providerId="ADAL" clId="{75662DBB-5869-4BFA-8E88-55745A93E620}" dt="2023-08-25T14:34:26.457" v="4258" actId="120"/>
          <ac:spMkLst>
            <pc:docMk/>
            <pc:sldMk cId="2472409713" sldId="2072577774"/>
            <ac:spMk id="6" creationId="{AB319B75-FD25-D9F6-B758-1DFED7CC0788}"/>
          </ac:spMkLst>
        </pc:spChg>
        <pc:spChg chg="del">
          <ac:chgData name="James, Mallory S. (MSFC-EM42)" userId="771d0942-276c-43aa-b352-c8cadb0a2f20" providerId="ADAL" clId="{75662DBB-5869-4BFA-8E88-55745A93E620}" dt="2023-08-10T17:34:26.273" v="733" actId="478"/>
          <ac:spMkLst>
            <pc:docMk/>
            <pc:sldMk cId="2472409713" sldId="2072577774"/>
            <ac:spMk id="14" creationId="{F65D17E5-3FDB-F14B-BAD2-12A96C70EB4C}"/>
          </ac:spMkLst>
        </pc:spChg>
        <pc:spChg chg="del">
          <ac:chgData name="James, Mallory S. (MSFC-EM42)" userId="771d0942-276c-43aa-b352-c8cadb0a2f20" providerId="ADAL" clId="{75662DBB-5869-4BFA-8E88-55745A93E620}" dt="2023-08-10T17:34:38.511" v="739" actId="478"/>
          <ac:spMkLst>
            <pc:docMk/>
            <pc:sldMk cId="2472409713" sldId="2072577774"/>
            <ac:spMk id="33" creationId="{AAE0ABEA-AFF1-394B-9479-1C29D34729B5}"/>
          </ac:spMkLst>
        </pc:spChg>
        <pc:spChg chg="del mod">
          <ac:chgData name="James, Mallory S. (MSFC-EM42)" userId="771d0942-276c-43aa-b352-c8cadb0a2f20" providerId="ADAL" clId="{75662DBB-5869-4BFA-8E88-55745A93E620}" dt="2023-08-10T17:34:40.889" v="741" actId="478"/>
          <ac:spMkLst>
            <pc:docMk/>
            <pc:sldMk cId="2472409713" sldId="2072577774"/>
            <ac:spMk id="35" creationId="{49912CC4-6185-304F-B150-10F8B927010E}"/>
          </ac:spMkLst>
        </pc:spChg>
        <pc:spChg chg="del">
          <ac:chgData name="James, Mallory S. (MSFC-EM42)" userId="771d0942-276c-43aa-b352-c8cadb0a2f20" providerId="ADAL" clId="{75662DBB-5869-4BFA-8E88-55745A93E620}" dt="2023-08-10T17:34:23.497" v="730" actId="478"/>
          <ac:spMkLst>
            <pc:docMk/>
            <pc:sldMk cId="2472409713" sldId="2072577774"/>
            <ac:spMk id="48" creationId="{0D54EF9F-9F5C-4955-A830-821E53063DA8}"/>
          </ac:spMkLst>
        </pc:spChg>
        <pc:spChg chg="del">
          <ac:chgData name="James, Mallory S. (MSFC-EM42)" userId="771d0942-276c-43aa-b352-c8cadb0a2f20" providerId="ADAL" clId="{75662DBB-5869-4BFA-8E88-55745A93E620}" dt="2023-08-10T17:34:41.969" v="742" actId="478"/>
          <ac:spMkLst>
            <pc:docMk/>
            <pc:sldMk cId="2472409713" sldId="2072577774"/>
            <ac:spMk id="51" creationId="{5166E5F6-F7AC-D447-B1E9-060BBDAEA7A8}"/>
          </ac:spMkLst>
        </pc:spChg>
        <pc:spChg chg="del">
          <ac:chgData name="James, Mallory S. (MSFC-EM42)" userId="771d0942-276c-43aa-b352-c8cadb0a2f20" providerId="ADAL" clId="{75662DBB-5869-4BFA-8E88-55745A93E620}" dt="2023-08-10T17:34:38.511" v="739" actId="478"/>
          <ac:spMkLst>
            <pc:docMk/>
            <pc:sldMk cId="2472409713" sldId="2072577774"/>
            <ac:spMk id="60" creationId="{487FF2E2-32D2-544E-9477-43E2767D82FC}"/>
          </ac:spMkLst>
        </pc:spChg>
        <pc:spChg chg="del">
          <ac:chgData name="James, Mallory S. (MSFC-EM42)" userId="771d0942-276c-43aa-b352-c8cadb0a2f20" providerId="ADAL" clId="{75662DBB-5869-4BFA-8E88-55745A93E620}" dt="2023-08-10T17:34:38.511" v="739" actId="478"/>
          <ac:spMkLst>
            <pc:docMk/>
            <pc:sldMk cId="2472409713" sldId="2072577774"/>
            <ac:spMk id="64" creationId="{CAF07B33-CD97-8E47-AC20-8CB82484F2E2}"/>
          </ac:spMkLst>
        </pc:spChg>
        <pc:spChg chg="del">
          <ac:chgData name="James, Mallory S. (MSFC-EM42)" userId="771d0942-276c-43aa-b352-c8cadb0a2f20" providerId="ADAL" clId="{75662DBB-5869-4BFA-8E88-55745A93E620}" dt="2023-08-10T17:34:38.511" v="739" actId="478"/>
          <ac:spMkLst>
            <pc:docMk/>
            <pc:sldMk cId="2472409713" sldId="2072577774"/>
            <ac:spMk id="71" creationId="{D75027E0-E3F3-FC43-B51D-32507EF178ED}"/>
          </ac:spMkLst>
        </pc:spChg>
        <pc:spChg chg="del">
          <ac:chgData name="James, Mallory S. (MSFC-EM42)" userId="771d0942-276c-43aa-b352-c8cadb0a2f20" providerId="ADAL" clId="{75662DBB-5869-4BFA-8E88-55745A93E620}" dt="2023-08-10T17:34:38.511" v="739" actId="478"/>
          <ac:spMkLst>
            <pc:docMk/>
            <pc:sldMk cId="2472409713" sldId="2072577774"/>
            <ac:spMk id="72" creationId="{076B5F26-6BA8-D444-ABFB-66ADCCF79511}"/>
          </ac:spMkLst>
        </pc:spChg>
        <pc:spChg chg="del">
          <ac:chgData name="James, Mallory S. (MSFC-EM42)" userId="771d0942-276c-43aa-b352-c8cadb0a2f20" providerId="ADAL" clId="{75662DBB-5869-4BFA-8E88-55745A93E620}" dt="2023-08-10T17:34:38.511" v="739" actId="478"/>
          <ac:spMkLst>
            <pc:docMk/>
            <pc:sldMk cId="2472409713" sldId="2072577774"/>
            <ac:spMk id="75" creationId="{66F57395-7903-BE4C-B41B-C88CB74EAE4A}"/>
          </ac:spMkLst>
        </pc:spChg>
        <pc:spChg chg="del">
          <ac:chgData name="James, Mallory S. (MSFC-EM42)" userId="771d0942-276c-43aa-b352-c8cadb0a2f20" providerId="ADAL" clId="{75662DBB-5869-4BFA-8E88-55745A93E620}" dt="2023-08-10T17:34:38.511" v="739" actId="478"/>
          <ac:spMkLst>
            <pc:docMk/>
            <pc:sldMk cId="2472409713" sldId="2072577774"/>
            <ac:spMk id="76" creationId="{8A88CB22-DA77-D440-8404-537C77AB21C1}"/>
          </ac:spMkLst>
        </pc:spChg>
        <pc:spChg chg="del">
          <ac:chgData name="James, Mallory S. (MSFC-EM42)" userId="771d0942-276c-43aa-b352-c8cadb0a2f20" providerId="ADAL" clId="{75662DBB-5869-4BFA-8E88-55745A93E620}" dt="2023-08-10T17:34:38.511" v="739" actId="478"/>
          <ac:spMkLst>
            <pc:docMk/>
            <pc:sldMk cId="2472409713" sldId="2072577774"/>
            <ac:spMk id="78" creationId="{5F4D6247-D0A9-5A4E-A487-A7E710741FA6}"/>
          </ac:spMkLst>
        </pc:spChg>
        <pc:spChg chg="del">
          <ac:chgData name="James, Mallory S. (MSFC-EM42)" userId="771d0942-276c-43aa-b352-c8cadb0a2f20" providerId="ADAL" clId="{75662DBB-5869-4BFA-8E88-55745A93E620}" dt="2023-08-10T17:34:38.511" v="739" actId="478"/>
          <ac:spMkLst>
            <pc:docMk/>
            <pc:sldMk cId="2472409713" sldId="2072577774"/>
            <ac:spMk id="80" creationId="{2D9E682D-1F44-9746-95BA-9793C4B62BAB}"/>
          </ac:spMkLst>
        </pc:spChg>
        <pc:spChg chg="del">
          <ac:chgData name="James, Mallory S. (MSFC-EM42)" userId="771d0942-276c-43aa-b352-c8cadb0a2f20" providerId="ADAL" clId="{75662DBB-5869-4BFA-8E88-55745A93E620}" dt="2023-08-10T17:34:38.511" v="739" actId="478"/>
          <ac:spMkLst>
            <pc:docMk/>
            <pc:sldMk cId="2472409713" sldId="2072577774"/>
            <ac:spMk id="81" creationId="{C5799A35-95C3-5A4C-B183-83B87C2F3FFD}"/>
          </ac:spMkLst>
        </pc:spChg>
        <pc:spChg chg="del">
          <ac:chgData name="James, Mallory S. (MSFC-EM42)" userId="771d0942-276c-43aa-b352-c8cadb0a2f20" providerId="ADAL" clId="{75662DBB-5869-4BFA-8E88-55745A93E620}" dt="2023-08-10T17:34:30.748" v="737" actId="478"/>
          <ac:spMkLst>
            <pc:docMk/>
            <pc:sldMk cId="2472409713" sldId="2072577774"/>
            <ac:spMk id="82" creationId="{8709D182-DCB2-774E-888E-E1D60EF7C15A}"/>
          </ac:spMkLst>
        </pc:spChg>
        <pc:spChg chg="del">
          <ac:chgData name="James, Mallory S. (MSFC-EM42)" userId="771d0942-276c-43aa-b352-c8cadb0a2f20" providerId="ADAL" clId="{75662DBB-5869-4BFA-8E88-55745A93E620}" dt="2023-08-10T17:34:25.032" v="731" actId="478"/>
          <ac:spMkLst>
            <pc:docMk/>
            <pc:sldMk cId="2472409713" sldId="2072577774"/>
            <ac:spMk id="83" creationId="{34FF50B7-2B15-6844-9A61-A225D0571722}"/>
          </ac:spMkLst>
        </pc:spChg>
        <pc:spChg chg="del">
          <ac:chgData name="James, Mallory S. (MSFC-EM42)" userId="771d0942-276c-43aa-b352-c8cadb0a2f20" providerId="ADAL" clId="{75662DBB-5869-4BFA-8E88-55745A93E620}" dt="2023-08-10T17:34:38.511" v="739" actId="478"/>
          <ac:spMkLst>
            <pc:docMk/>
            <pc:sldMk cId="2472409713" sldId="2072577774"/>
            <ac:spMk id="86" creationId="{479200DD-4295-5844-BEE0-46F0B2AD0B26}"/>
          </ac:spMkLst>
        </pc:spChg>
        <pc:spChg chg="del">
          <ac:chgData name="James, Mallory S. (MSFC-EM42)" userId="771d0942-276c-43aa-b352-c8cadb0a2f20" providerId="ADAL" clId="{75662DBB-5869-4BFA-8E88-55745A93E620}" dt="2023-08-10T17:34:38.511" v="739" actId="478"/>
          <ac:spMkLst>
            <pc:docMk/>
            <pc:sldMk cId="2472409713" sldId="2072577774"/>
            <ac:spMk id="88" creationId="{012D10C4-F1B2-414B-A216-B0F49F394ED4}"/>
          </ac:spMkLst>
        </pc:spChg>
        <pc:spChg chg="del">
          <ac:chgData name="James, Mallory S. (MSFC-EM42)" userId="771d0942-276c-43aa-b352-c8cadb0a2f20" providerId="ADAL" clId="{75662DBB-5869-4BFA-8E88-55745A93E620}" dt="2023-08-10T17:34:38.511" v="739" actId="478"/>
          <ac:spMkLst>
            <pc:docMk/>
            <pc:sldMk cId="2472409713" sldId="2072577774"/>
            <ac:spMk id="93" creationId="{2A491232-F577-344E-BAD3-919E7EE55CCE}"/>
          </ac:spMkLst>
        </pc:spChg>
        <pc:spChg chg="del">
          <ac:chgData name="James, Mallory S. (MSFC-EM42)" userId="771d0942-276c-43aa-b352-c8cadb0a2f20" providerId="ADAL" clId="{75662DBB-5869-4BFA-8E88-55745A93E620}" dt="2023-08-10T17:34:38.511" v="739" actId="478"/>
          <ac:spMkLst>
            <pc:docMk/>
            <pc:sldMk cId="2472409713" sldId="2072577774"/>
            <ac:spMk id="98" creationId="{78855C38-BD4F-DD48-8405-0E7E77B726FF}"/>
          </ac:spMkLst>
        </pc:spChg>
        <pc:spChg chg="del">
          <ac:chgData name="James, Mallory S. (MSFC-EM42)" userId="771d0942-276c-43aa-b352-c8cadb0a2f20" providerId="ADAL" clId="{75662DBB-5869-4BFA-8E88-55745A93E620}" dt="2023-08-10T17:34:38.511" v="739" actId="478"/>
          <ac:spMkLst>
            <pc:docMk/>
            <pc:sldMk cId="2472409713" sldId="2072577774"/>
            <ac:spMk id="99" creationId="{C33EB3D5-F6CA-AA48-A8B1-A875C9F947A4}"/>
          </ac:spMkLst>
        </pc:spChg>
        <pc:spChg chg="del">
          <ac:chgData name="James, Mallory S. (MSFC-EM42)" userId="771d0942-276c-43aa-b352-c8cadb0a2f20" providerId="ADAL" clId="{75662DBB-5869-4BFA-8E88-55745A93E620}" dt="2023-08-10T17:34:38.511" v="739" actId="478"/>
          <ac:spMkLst>
            <pc:docMk/>
            <pc:sldMk cId="2472409713" sldId="2072577774"/>
            <ac:spMk id="103" creationId="{28B3E2F8-2B18-7344-90F1-09818110BCD3}"/>
          </ac:spMkLst>
        </pc:spChg>
        <pc:spChg chg="del">
          <ac:chgData name="James, Mallory S. (MSFC-EM42)" userId="771d0942-276c-43aa-b352-c8cadb0a2f20" providerId="ADAL" clId="{75662DBB-5869-4BFA-8E88-55745A93E620}" dt="2023-08-10T17:34:38.511" v="739" actId="478"/>
          <ac:spMkLst>
            <pc:docMk/>
            <pc:sldMk cId="2472409713" sldId="2072577774"/>
            <ac:spMk id="105" creationId="{F4808E18-15CB-E441-B226-5589ACB96DBF}"/>
          </ac:spMkLst>
        </pc:spChg>
        <pc:spChg chg="del">
          <ac:chgData name="James, Mallory S. (MSFC-EM42)" userId="771d0942-276c-43aa-b352-c8cadb0a2f20" providerId="ADAL" clId="{75662DBB-5869-4BFA-8E88-55745A93E620}" dt="2023-08-10T17:34:29.472" v="736" actId="478"/>
          <ac:spMkLst>
            <pc:docMk/>
            <pc:sldMk cId="2472409713" sldId="2072577774"/>
            <ac:spMk id="107" creationId="{9EBD43C5-3B13-6D41-9FFD-9B2C0DC2F7FC}"/>
          </ac:spMkLst>
        </pc:spChg>
        <pc:spChg chg="del">
          <ac:chgData name="James, Mallory S. (MSFC-EM42)" userId="771d0942-276c-43aa-b352-c8cadb0a2f20" providerId="ADAL" clId="{75662DBB-5869-4BFA-8E88-55745A93E620}" dt="2023-08-10T17:34:27.392" v="734" actId="478"/>
          <ac:spMkLst>
            <pc:docMk/>
            <pc:sldMk cId="2472409713" sldId="2072577774"/>
            <ac:spMk id="112" creationId="{7FEF325C-8027-454E-BC7B-5CD92961CD26}"/>
          </ac:spMkLst>
        </pc:spChg>
        <pc:picChg chg="add del mod">
          <ac:chgData name="James, Mallory S. (MSFC-EM42)" userId="771d0942-276c-43aa-b352-c8cadb0a2f20" providerId="ADAL" clId="{75662DBB-5869-4BFA-8E88-55745A93E620}" dt="2023-08-10T17:35:23.379" v="748" actId="21"/>
          <ac:picMkLst>
            <pc:docMk/>
            <pc:sldMk cId="2472409713" sldId="2072577774"/>
            <ac:picMk id="2" creationId="{1F5D4EA5-7A40-FDCA-BF28-4570C1460560}"/>
          </ac:picMkLst>
        </pc:picChg>
        <pc:picChg chg="mod">
          <ac:chgData name="James, Mallory S. (MSFC-EM42)" userId="771d0942-276c-43aa-b352-c8cadb0a2f20" providerId="ADAL" clId="{75662DBB-5869-4BFA-8E88-55745A93E620}" dt="2023-08-10T17:34:47.731" v="743" actId="1076"/>
          <ac:picMkLst>
            <pc:docMk/>
            <pc:sldMk cId="2472409713" sldId="2072577774"/>
            <ac:picMk id="5" creationId="{33C7E865-B811-2F45-9137-B443E08B2AC7}"/>
          </ac:picMkLst>
        </pc:picChg>
        <pc:cxnChg chg="del mod">
          <ac:chgData name="James, Mallory S. (MSFC-EM42)" userId="771d0942-276c-43aa-b352-c8cadb0a2f20" providerId="ADAL" clId="{75662DBB-5869-4BFA-8E88-55745A93E620}" dt="2023-08-10T17:34:28.424" v="735" actId="478"/>
          <ac:cxnSpMkLst>
            <pc:docMk/>
            <pc:sldMk cId="2472409713" sldId="2072577774"/>
            <ac:cxnSpMk id="7" creationId="{385FFFD8-C178-E049-9887-9AE76347520B}"/>
          </ac:cxnSpMkLst>
        </pc:cxnChg>
        <pc:cxnChg chg="del">
          <ac:chgData name="James, Mallory S. (MSFC-EM42)" userId="771d0942-276c-43aa-b352-c8cadb0a2f20" providerId="ADAL" clId="{75662DBB-5869-4BFA-8E88-55745A93E620}" dt="2023-08-10T17:34:38.511" v="739" actId="478"/>
          <ac:cxnSpMkLst>
            <pc:docMk/>
            <pc:sldMk cId="2472409713" sldId="2072577774"/>
            <ac:cxnSpMk id="9" creationId="{59BA8655-DC05-3E4D-B624-7AF5FB01F1D3}"/>
          </ac:cxnSpMkLst>
        </pc:cxnChg>
        <pc:cxnChg chg="del mod">
          <ac:chgData name="James, Mallory S. (MSFC-EM42)" userId="771d0942-276c-43aa-b352-c8cadb0a2f20" providerId="ADAL" clId="{75662DBB-5869-4BFA-8E88-55745A93E620}" dt="2023-08-10T17:34:38.511" v="739" actId="478"/>
          <ac:cxnSpMkLst>
            <pc:docMk/>
            <pc:sldMk cId="2472409713" sldId="2072577774"/>
            <ac:cxnSpMk id="40" creationId="{6DD3DCEB-3B75-0F49-AD46-AAEFDA5AE33A}"/>
          </ac:cxnSpMkLst>
        </pc:cxnChg>
        <pc:cxnChg chg="del mod">
          <ac:chgData name="James, Mallory S. (MSFC-EM42)" userId="771d0942-276c-43aa-b352-c8cadb0a2f20" providerId="ADAL" clId="{75662DBB-5869-4BFA-8E88-55745A93E620}" dt="2023-08-10T17:34:25.653" v="732" actId="478"/>
          <ac:cxnSpMkLst>
            <pc:docMk/>
            <pc:sldMk cId="2472409713" sldId="2072577774"/>
            <ac:cxnSpMk id="41" creationId="{44473F53-E9D2-C745-B610-595A90DB9237}"/>
          </ac:cxnSpMkLst>
        </pc:cxnChg>
        <pc:cxnChg chg="del mod">
          <ac:chgData name="James, Mallory S. (MSFC-EM42)" userId="771d0942-276c-43aa-b352-c8cadb0a2f20" providerId="ADAL" clId="{75662DBB-5869-4BFA-8E88-55745A93E620}" dt="2023-08-10T17:34:38.511" v="739" actId="478"/>
          <ac:cxnSpMkLst>
            <pc:docMk/>
            <pc:sldMk cId="2472409713" sldId="2072577774"/>
            <ac:cxnSpMk id="43" creationId="{A3577AB1-E66A-294A-BE58-1E5183391D15}"/>
          </ac:cxnSpMkLst>
        </pc:cxnChg>
        <pc:cxnChg chg="del mod">
          <ac:chgData name="James, Mallory S. (MSFC-EM42)" userId="771d0942-276c-43aa-b352-c8cadb0a2f20" providerId="ADAL" clId="{75662DBB-5869-4BFA-8E88-55745A93E620}" dt="2023-08-10T17:34:38.511" v="739" actId="478"/>
          <ac:cxnSpMkLst>
            <pc:docMk/>
            <pc:sldMk cId="2472409713" sldId="2072577774"/>
            <ac:cxnSpMk id="46" creationId="{397B3E88-29D0-E14B-BD4B-9B39FB8799AA}"/>
          </ac:cxnSpMkLst>
        </pc:cxnChg>
        <pc:cxnChg chg="del">
          <ac:chgData name="James, Mallory S. (MSFC-EM42)" userId="771d0942-276c-43aa-b352-c8cadb0a2f20" providerId="ADAL" clId="{75662DBB-5869-4BFA-8E88-55745A93E620}" dt="2023-08-10T17:34:38.511" v="739" actId="478"/>
          <ac:cxnSpMkLst>
            <pc:docMk/>
            <pc:sldMk cId="2472409713" sldId="2072577774"/>
            <ac:cxnSpMk id="55" creationId="{B78EF348-FE6C-1949-BAC8-EF25BE9E0E08}"/>
          </ac:cxnSpMkLst>
        </pc:cxnChg>
        <pc:cxnChg chg="del mod">
          <ac:chgData name="James, Mallory S. (MSFC-EM42)" userId="771d0942-276c-43aa-b352-c8cadb0a2f20" providerId="ADAL" clId="{75662DBB-5869-4BFA-8E88-55745A93E620}" dt="2023-08-10T17:34:38.511" v="739" actId="478"/>
          <ac:cxnSpMkLst>
            <pc:docMk/>
            <pc:sldMk cId="2472409713" sldId="2072577774"/>
            <ac:cxnSpMk id="57" creationId="{2F36A6AC-E673-0B4E-AF85-2C84B05BE0C9}"/>
          </ac:cxnSpMkLst>
        </pc:cxnChg>
        <pc:cxnChg chg="del mod">
          <ac:chgData name="James, Mallory S. (MSFC-EM42)" userId="771d0942-276c-43aa-b352-c8cadb0a2f20" providerId="ADAL" clId="{75662DBB-5869-4BFA-8E88-55745A93E620}" dt="2023-08-10T17:34:38.511" v="739" actId="478"/>
          <ac:cxnSpMkLst>
            <pc:docMk/>
            <pc:sldMk cId="2472409713" sldId="2072577774"/>
            <ac:cxnSpMk id="59" creationId="{77147220-8238-C24B-8FA8-853D57735216}"/>
          </ac:cxnSpMkLst>
        </pc:cxnChg>
        <pc:cxnChg chg="del">
          <ac:chgData name="James, Mallory S. (MSFC-EM42)" userId="771d0942-276c-43aa-b352-c8cadb0a2f20" providerId="ADAL" clId="{75662DBB-5869-4BFA-8E88-55745A93E620}" dt="2023-08-10T17:34:38.511" v="739" actId="478"/>
          <ac:cxnSpMkLst>
            <pc:docMk/>
            <pc:sldMk cId="2472409713" sldId="2072577774"/>
            <ac:cxnSpMk id="61" creationId="{F11CDD3B-F557-AA42-92F8-D5BE675D95E3}"/>
          </ac:cxnSpMkLst>
        </pc:cxnChg>
        <pc:cxnChg chg="del">
          <ac:chgData name="James, Mallory S. (MSFC-EM42)" userId="771d0942-276c-43aa-b352-c8cadb0a2f20" providerId="ADAL" clId="{75662DBB-5869-4BFA-8E88-55745A93E620}" dt="2023-08-10T17:34:38.511" v="739" actId="478"/>
          <ac:cxnSpMkLst>
            <pc:docMk/>
            <pc:sldMk cId="2472409713" sldId="2072577774"/>
            <ac:cxnSpMk id="66" creationId="{8ADB798E-C4A2-3249-AEE6-FA29F3114F05}"/>
          </ac:cxnSpMkLst>
        </pc:cxnChg>
        <pc:cxnChg chg="del">
          <ac:chgData name="James, Mallory S. (MSFC-EM42)" userId="771d0942-276c-43aa-b352-c8cadb0a2f20" providerId="ADAL" clId="{75662DBB-5869-4BFA-8E88-55745A93E620}" dt="2023-08-10T17:34:38.511" v="739" actId="478"/>
          <ac:cxnSpMkLst>
            <pc:docMk/>
            <pc:sldMk cId="2472409713" sldId="2072577774"/>
            <ac:cxnSpMk id="67" creationId="{068D66DF-30F0-C74E-B30E-9899E8CFF2CD}"/>
          </ac:cxnSpMkLst>
        </pc:cxnChg>
        <pc:cxnChg chg="del">
          <ac:chgData name="James, Mallory S. (MSFC-EM42)" userId="771d0942-276c-43aa-b352-c8cadb0a2f20" providerId="ADAL" clId="{75662DBB-5869-4BFA-8E88-55745A93E620}" dt="2023-08-10T17:34:38.511" v="739" actId="478"/>
          <ac:cxnSpMkLst>
            <pc:docMk/>
            <pc:sldMk cId="2472409713" sldId="2072577774"/>
            <ac:cxnSpMk id="74" creationId="{AF97D9CA-4701-3F45-B32A-A6CA3B55D6CF}"/>
          </ac:cxnSpMkLst>
        </pc:cxnChg>
        <pc:cxnChg chg="del">
          <ac:chgData name="James, Mallory S. (MSFC-EM42)" userId="771d0942-276c-43aa-b352-c8cadb0a2f20" providerId="ADAL" clId="{75662DBB-5869-4BFA-8E88-55745A93E620}" dt="2023-08-10T17:34:38.511" v="739" actId="478"/>
          <ac:cxnSpMkLst>
            <pc:docMk/>
            <pc:sldMk cId="2472409713" sldId="2072577774"/>
            <ac:cxnSpMk id="109" creationId="{450749F3-2854-934D-8E3E-E14F8BA03B59}"/>
          </ac:cxnSpMkLst>
        </pc:cxnChg>
        <pc:cxnChg chg="del">
          <ac:chgData name="James, Mallory S. (MSFC-EM42)" userId="771d0942-276c-43aa-b352-c8cadb0a2f20" providerId="ADAL" clId="{75662DBB-5869-4BFA-8E88-55745A93E620}" dt="2023-08-10T17:34:38.511" v="739" actId="478"/>
          <ac:cxnSpMkLst>
            <pc:docMk/>
            <pc:sldMk cId="2472409713" sldId="2072577774"/>
            <ac:cxnSpMk id="111" creationId="{191D0DFF-7544-6A48-9F0A-0C6AE4D01FC2}"/>
          </ac:cxnSpMkLst>
        </pc:cxnChg>
        <pc:cxnChg chg="del">
          <ac:chgData name="James, Mallory S. (MSFC-EM42)" userId="771d0942-276c-43aa-b352-c8cadb0a2f20" providerId="ADAL" clId="{75662DBB-5869-4BFA-8E88-55745A93E620}" dt="2023-08-10T17:34:38.511" v="739" actId="478"/>
          <ac:cxnSpMkLst>
            <pc:docMk/>
            <pc:sldMk cId="2472409713" sldId="2072577774"/>
            <ac:cxnSpMk id="129" creationId="{C1E3E397-143C-E048-AB58-E127561BC373}"/>
          </ac:cxnSpMkLst>
        </pc:cxnChg>
        <pc:cxnChg chg="del">
          <ac:chgData name="James, Mallory S. (MSFC-EM42)" userId="771d0942-276c-43aa-b352-c8cadb0a2f20" providerId="ADAL" clId="{75662DBB-5869-4BFA-8E88-55745A93E620}" dt="2023-08-10T17:34:38.511" v="739" actId="478"/>
          <ac:cxnSpMkLst>
            <pc:docMk/>
            <pc:sldMk cId="2472409713" sldId="2072577774"/>
            <ac:cxnSpMk id="130" creationId="{DB15D0AD-79FE-4542-922F-2C3146CBA992}"/>
          </ac:cxnSpMkLst>
        </pc:cxnChg>
        <pc:cxnChg chg="del">
          <ac:chgData name="James, Mallory S. (MSFC-EM42)" userId="771d0942-276c-43aa-b352-c8cadb0a2f20" providerId="ADAL" clId="{75662DBB-5869-4BFA-8E88-55745A93E620}" dt="2023-08-10T17:34:38.511" v="739" actId="478"/>
          <ac:cxnSpMkLst>
            <pc:docMk/>
            <pc:sldMk cId="2472409713" sldId="2072577774"/>
            <ac:cxnSpMk id="152" creationId="{0CE3C27A-E607-6D45-B862-DDB2E8EABBE2}"/>
          </ac:cxnSpMkLst>
        </pc:cxnChg>
        <pc:cxnChg chg="del">
          <ac:chgData name="James, Mallory S. (MSFC-EM42)" userId="771d0942-276c-43aa-b352-c8cadb0a2f20" providerId="ADAL" clId="{75662DBB-5869-4BFA-8E88-55745A93E620}" dt="2023-08-10T17:34:38.511" v="739" actId="478"/>
          <ac:cxnSpMkLst>
            <pc:docMk/>
            <pc:sldMk cId="2472409713" sldId="2072577774"/>
            <ac:cxnSpMk id="155" creationId="{6981FDBD-7EEF-7044-9069-474A3F542EB5}"/>
          </ac:cxnSpMkLst>
        </pc:cxnChg>
      </pc:sldChg>
      <pc:sldChg chg="addSp delSp modSp add mod modTransition modAnim modNotesTx">
        <pc:chgData name="James, Mallory S. (MSFC-EM42)" userId="771d0942-276c-43aa-b352-c8cadb0a2f20" providerId="ADAL" clId="{75662DBB-5869-4BFA-8E88-55745A93E620}" dt="2023-08-24T22:15:43.275" v="4141"/>
        <pc:sldMkLst>
          <pc:docMk/>
          <pc:sldMk cId="2175187890" sldId="2072577922"/>
        </pc:sldMkLst>
        <pc:spChg chg="add del mod">
          <ac:chgData name="James, Mallory S. (MSFC-EM42)" userId="771d0942-276c-43aa-b352-c8cadb0a2f20" providerId="ADAL" clId="{75662DBB-5869-4BFA-8E88-55745A93E620}" dt="2023-08-10T17:11:18.851" v="441" actId="478"/>
          <ac:spMkLst>
            <pc:docMk/>
            <pc:sldMk cId="2175187890" sldId="2072577922"/>
            <ac:spMk id="4" creationId="{2ADAEFAC-9141-7538-CA29-A448E62DC757}"/>
          </ac:spMkLst>
        </pc:spChg>
        <pc:spChg chg="add mod">
          <ac:chgData name="James, Mallory S. (MSFC-EM42)" userId="771d0942-276c-43aa-b352-c8cadb0a2f20" providerId="ADAL" clId="{75662DBB-5869-4BFA-8E88-55745A93E620}" dt="2023-08-10T17:11:45.885" v="444"/>
          <ac:spMkLst>
            <pc:docMk/>
            <pc:sldMk cId="2175187890" sldId="2072577922"/>
            <ac:spMk id="7" creationId="{1D18E1A1-8ABC-23FF-2AE4-A8DD8D982EB4}"/>
          </ac:spMkLst>
        </pc:spChg>
        <pc:picChg chg="add del mod">
          <ac:chgData name="James, Mallory S. (MSFC-EM42)" userId="771d0942-276c-43aa-b352-c8cadb0a2f20" providerId="ADAL" clId="{75662DBB-5869-4BFA-8E88-55745A93E620}" dt="2023-08-10T17:11:16.611" v="440" actId="478"/>
          <ac:picMkLst>
            <pc:docMk/>
            <pc:sldMk cId="2175187890" sldId="2072577922"/>
            <ac:picMk id="3" creationId="{A09E0BE5-B90B-7472-E23A-378421058908}"/>
          </ac:picMkLst>
        </pc:picChg>
        <pc:picChg chg="add del mod">
          <ac:chgData name="James, Mallory S. (MSFC-EM42)" userId="771d0942-276c-43aa-b352-c8cadb0a2f20" providerId="ADAL" clId="{75662DBB-5869-4BFA-8E88-55745A93E620}" dt="2023-08-10T17:11:02.536" v="438" actId="478"/>
          <ac:picMkLst>
            <pc:docMk/>
            <pc:sldMk cId="2175187890" sldId="2072577922"/>
            <ac:picMk id="5" creationId="{603DFFA8-4D9B-F135-FF41-7B8C30E4C2D9}"/>
          </ac:picMkLst>
        </pc:picChg>
        <pc:picChg chg="add mod">
          <ac:chgData name="James, Mallory S. (MSFC-EM42)" userId="771d0942-276c-43aa-b352-c8cadb0a2f20" providerId="ADAL" clId="{75662DBB-5869-4BFA-8E88-55745A93E620}" dt="2023-08-10T17:11:23.204" v="443" actId="1076"/>
          <ac:picMkLst>
            <pc:docMk/>
            <pc:sldMk cId="2175187890" sldId="2072577922"/>
            <ac:picMk id="6" creationId="{537BF2C2-4CC9-A6DF-154E-7CE2C0EE88B4}"/>
          </ac:picMkLst>
        </pc:picChg>
        <pc:picChg chg="add mod">
          <ac:chgData name="James, Mallory S. (MSFC-EM42)" userId="771d0942-276c-43aa-b352-c8cadb0a2f20" providerId="ADAL" clId="{75662DBB-5869-4BFA-8E88-55745A93E620}" dt="2023-08-10T17:11:45.885" v="444"/>
          <ac:picMkLst>
            <pc:docMk/>
            <pc:sldMk cId="2175187890" sldId="2072577922"/>
            <ac:picMk id="9" creationId="{93E1D898-7232-9F78-C71F-65BDAE7EEE32}"/>
          </ac:picMkLst>
        </pc:picChg>
        <pc:cxnChg chg="add mod">
          <ac:chgData name="James, Mallory S. (MSFC-EM42)" userId="771d0942-276c-43aa-b352-c8cadb0a2f20" providerId="ADAL" clId="{75662DBB-5869-4BFA-8E88-55745A93E620}" dt="2023-08-10T17:11:45.885" v="444"/>
          <ac:cxnSpMkLst>
            <pc:docMk/>
            <pc:sldMk cId="2175187890" sldId="2072577922"/>
            <ac:cxnSpMk id="8" creationId="{34CBA177-BAE0-F070-866D-2E53DBD4E3FE}"/>
          </ac:cxnSpMkLst>
        </pc:cxnChg>
      </pc:sldChg>
      <pc:sldChg chg="addSp delSp modSp add del mod">
        <pc:chgData name="James, Mallory S. (MSFC-EM42)" userId="771d0942-276c-43aa-b352-c8cadb0a2f20" providerId="ADAL" clId="{75662DBB-5869-4BFA-8E88-55745A93E620}" dt="2023-08-10T17:41:29.254" v="749" actId="47"/>
        <pc:sldMkLst>
          <pc:docMk/>
          <pc:sldMk cId="1190591235" sldId="2072577923"/>
        </pc:sldMkLst>
        <pc:spChg chg="del">
          <ac:chgData name="James, Mallory S. (MSFC-EM42)" userId="771d0942-276c-43aa-b352-c8cadb0a2f20" providerId="ADAL" clId="{75662DBB-5869-4BFA-8E88-55745A93E620}" dt="2023-08-10T17:31:42.084" v="700" actId="478"/>
          <ac:spMkLst>
            <pc:docMk/>
            <pc:sldMk cId="1190591235" sldId="2072577923"/>
            <ac:spMk id="2" creationId="{00000000-0000-0000-0000-000000000000}"/>
          </ac:spMkLst>
        </pc:spChg>
        <pc:spChg chg="del">
          <ac:chgData name="James, Mallory S. (MSFC-EM42)" userId="771d0942-276c-43aa-b352-c8cadb0a2f20" providerId="ADAL" clId="{75662DBB-5869-4BFA-8E88-55745A93E620}" dt="2023-08-10T17:31:44.404" v="701" actId="478"/>
          <ac:spMkLst>
            <pc:docMk/>
            <pc:sldMk cId="1190591235" sldId="2072577923"/>
            <ac:spMk id="7" creationId="{00000000-0000-0000-0000-000000000000}"/>
          </ac:spMkLst>
        </pc:spChg>
        <pc:picChg chg="add mod">
          <ac:chgData name="James, Mallory S. (MSFC-EM42)" userId="771d0942-276c-43aa-b352-c8cadb0a2f20" providerId="ADAL" clId="{75662DBB-5869-4BFA-8E88-55745A93E620}" dt="2023-08-10T17:33:51.233" v="728" actId="1076"/>
          <ac:picMkLst>
            <pc:docMk/>
            <pc:sldMk cId="1190591235" sldId="2072577923"/>
            <ac:picMk id="4" creationId="{4EDBA48F-D45F-F2B7-0BE4-281AD1BC5A7A}"/>
          </ac:picMkLst>
        </pc:picChg>
        <pc:picChg chg="add del mod">
          <ac:chgData name="James, Mallory S. (MSFC-EM42)" userId="771d0942-276c-43aa-b352-c8cadb0a2f20" providerId="ADAL" clId="{75662DBB-5869-4BFA-8E88-55745A93E620}" dt="2023-08-10T17:32:54.097" v="710" actId="478"/>
          <ac:picMkLst>
            <pc:docMk/>
            <pc:sldMk cId="1190591235" sldId="2072577923"/>
            <ac:picMk id="5" creationId="{3EDC5580-6D17-64EB-7208-991FDB5AEEDC}"/>
          </ac:picMkLst>
        </pc:picChg>
        <pc:picChg chg="add mod">
          <ac:chgData name="James, Mallory S. (MSFC-EM42)" userId="771d0942-276c-43aa-b352-c8cadb0a2f20" providerId="ADAL" clId="{75662DBB-5869-4BFA-8E88-55745A93E620}" dt="2023-08-10T17:33:35.807" v="723" actId="1076"/>
          <ac:picMkLst>
            <pc:docMk/>
            <pc:sldMk cId="1190591235" sldId="2072577923"/>
            <ac:picMk id="6" creationId="{1A2C194B-6EC4-E211-01BF-68D38E82F11F}"/>
          </ac:picMkLst>
        </pc:picChg>
        <pc:picChg chg="add mod">
          <ac:chgData name="James, Mallory S. (MSFC-EM42)" userId="771d0942-276c-43aa-b352-c8cadb0a2f20" providerId="ADAL" clId="{75662DBB-5869-4BFA-8E88-55745A93E620}" dt="2023-08-10T17:33:44.831" v="726" actId="1076"/>
          <ac:picMkLst>
            <pc:docMk/>
            <pc:sldMk cId="1190591235" sldId="2072577923"/>
            <ac:picMk id="8" creationId="{1EBB63EF-0881-EE97-B386-EBED21284937}"/>
          </ac:picMkLst>
        </pc:picChg>
        <pc:picChg chg="add mod">
          <ac:chgData name="James, Mallory S. (MSFC-EM42)" userId="771d0942-276c-43aa-b352-c8cadb0a2f20" providerId="ADAL" clId="{75662DBB-5869-4BFA-8E88-55745A93E620}" dt="2023-08-10T17:33:20.631" v="718" actId="14100"/>
          <ac:picMkLst>
            <pc:docMk/>
            <pc:sldMk cId="1190591235" sldId="2072577923"/>
            <ac:picMk id="10" creationId="{2DABC59B-5604-B747-22FD-A67A24753BAD}"/>
          </ac:picMkLst>
        </pc:picChg>
        <pc:picChg chg="del">
          <ac:chgData name="James, Mallory S. (MSFC-EM42)" userId="771d0942-276c-43aa-b352-c8cadb0a2f20" providerId="ADAL" clId="{75662DBB-5869-4BFA-8E88-55745A93E620}" dt="2023-08-10T17:31:39.693" v="698" actId="478"/>
          <ac:picMkLst>
            <pc:docMk/>
            <pc:sldMk cId="1190591235" sldId="2072577923"/>
            <ac:picMk id="11" creationId="{00000000-0000-0000-0000-000000000000}"/>
          </ac:picMkLst>
        </pc:picChg>
        <pc:picChg chg="del">
          <ac:chgData name="James, Mallory S. (MSFC-EM42)" userId="771d0942-276c-43aa-b352-c8cadb0a2f20" providerId="ADAL" clId="{75662DBB-5869-4BFA-8E88-55745A93E620}" dt="2023-08-10T17:31:36.961" v="693" actId="478"/>
          <ac:picMkLst>
            <pc:docMk/>
            <pc:sldMk cId="1190591235" sldId="2072577923"/>
            <ac:picMk id="14" creationId="{562F3D2F-77A2-337D-D540-41DB02146604}"/>
          </ac:picMkLst>
        </pc:picChg>
        <pc:picChg chg="del">
          <ac:chgData name="James, Mallory S. (MSFC-EM42)" userId="771d0942-276c-43aa-b352-c8cadb0a2f20" providerId="ADAL" clId="{75662DBB-5869-4BFA-8E88-55745A93E620}" dt="2023-08-10T17:31:38.965" v="697" actId="478"/>
          <ac:picMkLst>
            <pc:docMk/>
            <pc:sldMk cId="1190591235" sldId="2072577923"/>
            <ac:picMk id="15" creationId="{4B49197F-C43C-6376-0EDB-ED1A786F6910}"/>
          </ac:picMkLst>
        </pc:picChg>
        <pc:picChg chg="del">
          <ac:chgData name="James, Mallory S. (MSFC-EM42)" userId="771d0942-276c-43aa-b352-c8cadb0a2f20" providerId="ADAL" clId="{75662DBB-5869-4BFA-8E88-55745A93E620}" dt="2023-08-10T17:31:36.245" v="692" actId="478"/>
          <ac:picMkLst>
            <pc:docMk/>
            <pc:sldMk cId="1190591235" sldId="2072577923"/>
            <ac:picMk id="17" creationId="{B4F6A85F-9335-EF3C-EF99-FBDBC36430FE}"/>
          </ac:picMkLst>
        </pc:picChg>
        <pc:picChg chg="del">
          <ac:chgData name="James, Mallory S. (MSFC-EM42)" userId="771d0942-276c-43aa-b352-c8cadb0a2f20" providerId="ADAL" clId="{75662DBB-5869-4BFA-8E88-55745A93E620}" dt="2023-08-10T17:31:38.452" v="696" actId="478"/>
          <ac:picMkLst>
            <pc:docMk/>
            <pc:sldMk cId="1190591235" sldId="2072577923"/>
            <ac:picMk id="18" creationId="{00000000-0000-0000-0000-000000000000}"/>
          </ac:picMkLst>
        </pc:picChg>
        <pc:picChg chg="del">
          <ac:chgData name="James, Mallory S. (MSFC-EM42)" userId="771d0942-276c-43aa-b352-c8cadb0a2f20" providerId="ADAL" clId="{75662DBB-5869-4BFA-8E88-55745A93E620}" dt="2023-08-10T17:31:37.398" v="694" actId="478"/>
          <ac:picMkLst>
            <pc:docMk/>
            <pc:sldMk cId="1190591235" sldId="2072577923"/>
            <ac:picMk id="19" creationId="{EFB1FF71-2C44-0A3B-42E3-FB2C1A7001DE}"/>
          </ac:picMkLst>
        </pc:picChg>
        <pc:picChg chg="del">
          <ac:chgData name="James, Mallory S. (MSFC-EM42)" userId="771d0942-276c-43aa-b352-c8cadb0a2f20" providerId="ADAL" clId="{75662DBB-5869-4BFA-8E88-55745A93E620}" dt="2023-08-10T17:31:40.164" v="699" actId="478"/>
          <ac:picMkLst>
            <pc:docMk/>
            <pc:sldMk cId="1190591235" sldId="2072577923"/>
            <ac:picMk id="20" creationId="{3DD56463-3DF6-48C4-FF9A-A9445D9B54AA}"/>
          </ac:picMkLst>
        </pc:picChg>
        <pc:picChg chg="del">
          <ac:chgData name="James, Mallory S. (MSFC-EM42)" userId="771d0942-276c-43aa-b352-c8cadb0a2f20" providerId="ADAL" clId="{75662DBB-5869-4BFA-8E88-55745A93E620}" dt="2023-08-10T17:31:38.015" v="695" actId="478"/>
          <ac:picMkLst>
            <pc:docMk/>
            <pc:sldMk cId="1190591235" sldId="2072577923"/>
            <ac:picMk id="21" creationId="{84C0CA54-33A1-6D73-963D-030A1CA81189}"/>
          </ac:picMkLst>
        </pc:picChg>
      </pc:sldChg>
      <pc:sldChg chg="addSp delSp modSp add mod ord modTransition">
        <pc:chgData name="James, Mallory S. (MSFC-EM42)" userId="771d0942-276c-43aa-b352-c8cadb0a2f20" providerId="ADAL" clId="{75662DBB-5869-4BFA-8E88-55745A93E620}" dt="2023-08-24T22:15:38.212" v="4140"/>
        <pc:sldMkLst>
          <pc:docMk/>
          <pc:sldMk cId="3523105936" sldId="2072577923"/>
        </pc:sldMkLst>
        <pc:spChg chg="add mod">
          <ac:chgData name="James, Mallory S. (MSFC-EM42)" userId="771d0942-276c-43aa-b352-c8cadb0a2f20" providerId="ADAL" clId="{75662DBB-5869-4BFA-8E88-55745A93E620}" dt="2023-08-10T17:45:08.299" v="788" actId="14100"/>
          <ac:spMkLst>
            <pc:docMk/>
            <pc:sldMk cId="3523105936" sldId="2072577923"/>
            <ac:spMk id="2" creationId="{34335C93-8BBE-B158-AF33-9D9908872DEF}"/>
          </ac:spMkLst>
        </pc:spChg>
        <pc:spChg chg="add mod">
          <ac:chgData name="James, Mallory S. (MSFC-EM42)" userId="771d0942-276c-43aa-b352-c8cadb0a2f20" providerId="ADAL" clId="{75662DBB-5869-4BFA-8E88-55745A93E620}" dt="2023-08-10T17:52:39.097" v="937" actId="1076"/>
          <ac:spMkLst>
            <pc:docMk/>
            <pc:sldMk cId="3523105936" sldId="2072577923"/>
            <ac:spMk id="3" creationId="{413FEA04-2F55-1E1F-AFEA-D164A8B7665E}"/>
          </ac:spMkLst>
        </pc:spChg>
        <pc:spChg chg="add mod">
          <ac:chgData name="James, Mallory S. (MSFC-EM42)" userId="771d0942-276c-43aa-b352-c8cadb0a2f20" providerId="ADAL" clId="{75662DBB-5869-4BFA-8E88-55745A93E620}" dt="2023-08-10T17:46:15.224" v="849" actId="1076"/>
          <ac:spMkLst>
            <pc:docMk/>
            <pc:sldMk cId="3523105936" sldId="2072577923"/>
            <ac:spMk id="4" creationId="{4BAC0351-0BBA-E439-0A53-7BE18362D4A5}"/>
          </ac:spMkLst>
        </pc:spChg>
        <pc:picChg chg="del">
          <ac:chgData name="James, Mallory S. (MSFC-EM42)" userId="771d0942-276c-43aa-b352-c8cadb0a2f20" providerId="ADAL" clId="{75662DBB-5869-4BFA-8E88-55745A93E620}" dt="2023-08-10T17:42:50.535" v="754" actId="478"/>
          <ac:picMkLst>
            <pc:docMk/>
            <pc:sldMk cId="3523105936" sldId="2072577923"/>
            <ac:picMk id="5" creationId="{33C7E865-B811-2F45-9137-B443E08B2AC7}"/>
          </ac:picMkLst>
        </pc:picChg>
        <pc:picChg chg="del">
          <ac:chgData name="James, Mallory S. (MSFC-EM42)" userId="771d0942-276c-43aa-b352-c8cadb0a2f20" providerId="ADAL" clId="{75662DBB-5869-4BFA-8E88-55745A93E620}" dt="2023-08-10T18:41:41.422" v="2385" actId="478"/>
          <ac:picMkLst>
            <pc:docMk/>
            <pc:sldMk cId="3523105936" sldId="2072577923"/>
            <ac:picMk id="50" creationId="{D6ADCD9E-DE84-4DAE-B9B5-7D2085D18AC2}"/>
          </ac:picMkLst>
        </pc:picChg>
      </pc:sldChg>
      <pc:sldChg chg="add del">
        <pc:chgData name="James, Mallory S. (MSFC-EM42)" userId="771d0942-276c-43aa-b352-c8cadb0a2f20" providerId="ADAL" clId="{75662DBB-5869-4BFA-8E88-55745A93E620}" dt="2023-08-10T17:48:04.050" v="859"/>
        <pc:sldMkLst>
          <pc:docMk/>
          <pc:sldMk cId="289761618" sldId="2072577924"/>
        </pc:sldMkLst>
      </pc:sldChg>
      <pc:sldChg chg="add del">
        <pc:chgData name="James, Mallory S. (MSFC-EM42)" userId="771d0942-276c-43aa-b352-c8cadb0a2f20" providerId="ADAL" clId="{75662DBB-5869-4BFA-8E88-55745A93E620}" dt="2023-08-10T17:48:18.059" v="861"/>
        <pc:sldMkLst>
          <pc:docMk/>
          <pc:sldMk cId="1774643326" sldId="2072577924"/>
        </pc:sldMkLst>
      </pc:sldChg>
      <pc:sldChg chg="addSp delSp modSp new mod ord">
        <pc:chgData name="James, Mallory S. (MSFC-EM42)" userId="771d0942-276c-43aa-b352-c8cadb0a2f20" providerId="ADAL" clId="{75662DBB-5869-4BFA-8E88-55745A93E620}" dt="2023-08-24T22:27:57.234" v="4248" actId="1076"/>
        <pc:sldMkLst>
          <pc:docMk/>
          <pc:sldMk cId="3712994155" sldId="2072577924"/>
        </pc:sldMkLst>
        <pc:spChg chg="mod">
          <ac:chgData name="James, Mallory S. (MSFC-EM42)" userId="771d0942-276c-43aa-b352-c8cadb0a2f20" providerId="ADAL" clId="{75662DBB-5869-4BFA-8E88-55745A93E620}" dt="2023-08-10T17:50:08.736" v="909" actId="20577"/>
          <ac:spMkLst>
            <pc:docMk/>
            <pc:sldMk cId="3712994155" sldId="2072577924"/>
            <ac:spMk id="2" creationId="{A84F5F80-C703-D2C3-BBB1-3BF8B95E4858}"/>
          </ac:spMkLst>
        </pc:spChg>
        <pc:spChg chg="del">
          <ac:chgData name="James, Mallory S. (MSFC-EM42)" userId="771d0942-276c-43aa-b352-c8cadb0a2f20" providerId="ADAL" clId="{75662DBB-5869-4BFA-8E88-55745A93E620}" dt="2023-08-10T17:48:49.389" v="869" actId="478"/>
          <ac:spMkLst>
            <pc:docMk/>
            <pc:sldMk cId="3712994155" sldId="2072577924"/>
            <ac:spMk id="3" creationId="{A4469B57-8BE7-F1CF-1A21-6A75346E9DD1}"/>
          </ac:spMkLst>
        </pc:spChg>
        <pc:spChg chg="mod">
          <ac:chgData name="James, Mallory S. (MSFC-EM42)" userId="771d0942-276c-43aa-b352-c8cadb0a2f20" providerId="ADAL" clId="{75662DBB-5869-4BFA-8E88-55745A93E620}" dt="2023-08-10T17:48:32.346" v="863"/>
          <ac:spMkLst>
            <pc:docMk/>
            <pc:sldMk cId="3712994155" sldId="2072577924"/>
            <ac:spMk id="9" creationId="{75CA7FB7-9F82-08FA-9753-502CD0613CB0}"/>
          </ac:spMkLst>
        </pc:spChg>
        <pc:spChg chg="mod">
          <ac:chgData name="James, Mallory S. (MSFC-EM42)" userId="771d0942-276c-43aa-b352-c8cadb0a2f20" providerId="ADAL" clId="{75662DBB-5869-4BFA-8E88-55745A93E620}" dt="2023-08-10T17:48:32.346" v="863"/>
          <ac:spMkLst>
            <pc:docMk/>
            <pc:sldMk cId="3712994155" sldId="2072577924"/>
            <ac:spMk id="12" creationId="{E78DA13C-E972-1481-D957-340D22D914E0}"/>
          </ac:spMkLst>
        </pc:spChg>
        <pc:spChg chg="add del mod">
          <ac:chgData name="James, Mallory S. (MSFC-EM42)" userId="771d0942-276c-43aa-b352-c8cadb0a2f20" providerId="ADAL" clId="{75662DBB-5869-4BFA-8E88-55745A93E620}" dt="2023-08-10T17:48:38.851" v="866"/>
          <ac:spMkLst>
            <pc:docMk/>
            <pc:sldMk cId="3712994155" sldId="2072577924"/>
            <ac:spMk id="14" creationId="{F097CEDC-121E-E62E-324D-DA0699A1E1DD}"/>
          </ac:spMkLst>
        </pc:spChg>
        <pc:spChg chg="add del mod">
          <ac:chgData name="James, Mallory S. (MSFC-EM42)" userId="771d0942-276c-43aa-b352-c8cadb0a2f20" providerId="ADAL" clId="{75662DBB-5869-4BFA-8E88-55745A93E620}" dt="2023-08-10T17:48:38.851" v="866"/>
          <ac:spMkLst>
            <pc:docMk/>
            <pc:sldMk cId="3712994155" sldId="2072577924"/>
            <ac:spMk id="17" creationId="{18E6AA89-EF61-3F9A-0338-B1D905220C51}"/>
          </ac:spMkLst>
        </pc:spChg>
        <pc:spChg chg="add del mod">
          <ac:chgData name="James, Mallory S. (MSFC-EM42)" userId="771d0942-276c-43aa-b352-c8cadb0a2f20" providerId="ADAL" clId="{75662DBB-5869-4BFA-8E88-55745A93E620}" dt="2023-08-10T17:48:38.851" v="866"/>
          <ac:spMkLst>
            <pc:docMk/>
            <pc:sldMk cId="3712994155" sldId="2072577924"/>
            <ac:spMk id="18" creationId="{F7356392-F54F-86F6-893D-E2CE521E68C1}"/>
          </ac:spMkLst>
        </pc:spChg>
        <pc:spChg chg="mod">
          <ac:chgData name="James, Mallory S. (MSFC-EM42)" userId="771d0942-276c-43aa-b352-c8cadb0a2f20" providerId="ADAL" clId="{75662DBB-5869-4BFA-8E88-55745A93E620}" dt="2023-08-10T17:48:44.711" v="868" actId="1076"/>
          <ac:spMkLst>
            <pc:docMk/>
            <pc:sldMk cId="3712994155" sldId="2072577924"/>
            <ac:spMk id="24" creationId="{CF5D9E98-71D2-E16B-0470-6A716DB02281}"/>
          </ac:spMkLst>
        </pc:spChg>
        <pc:spChg chg="mod">
          <ac:chgData name="James, Mallory S. (MSFC-EM42)" userId="771d0942-276c-43aa-b352-c8cadb0a2f20" providerId="ADAL" clId="{75662DBB-5869-4BFA-8E88-55745A93E620}" dt="2023-08-10T17:58:43.836" v="1021" actId="1076"/>
          <ac:spMkLst>
            <pc:docMk/>
            <pc:sldMk cId="3712994155" sldId="2072577924"/>
            <ac:spMk id="27" creationId="{D650C95D-BF9F-E873-B257-0DCB36FB57CE}"/>
          </ac:spMkLst>
        </pc:spChg>
        <pc:spChg chg="add mod">
          <ac:chgData name="James, Mallory S. (MSFC-EM42)" userId="771d0942-276c-43aa-b352-c8cadb0a2f20" providerId="ADAL" clId="{75662DBB-5869-4BFA-8E88-55745A93E620}" dt="2023-08-24T22:15:18.011" v="4139" actId="1076"/>
          <ac:spMkLst>
            <pc:docMk/>
            <pc:sldMk cId="3712994155" sldId="2072577924"/>
            <ac:spMk id="29" creationId="{E6DE1452-7A02-A78D-6E3B-F5CB72037434}"/>
          </ac:spMkLst>
        </pc:spChg>
        <pc:spChg chg="add mod">
          <ac:chgData name="James, Mallory S. (MSFC-EM42)" userId="771d0942-276c-43aa-b352-c8cadb0a2f20" providerId="ADAL" clId="{75662DBB-5869-4BFA-8E88-55745A93E620}" dt="2023-08-24T22:27:57.234" v="4248" actId="1076"/>
          <ac:spMkLst>
            <pc:docMk/>
            <pc:sldMk cId="3712994155" sldId="2072577924"/>
            <ac:spMk id="32" creationId="{275E2670-FF61-E0FD-2987-1A5A6613348D}"/>
          </ac:spMkLst>
        </pc:spChg>
        <pc:spChg chg="add mod">
          <ac:chgData name="James, Mallory S. (MSFC-EM42)" userId="771d0942-276c-43aa-b352-c8cadb0a2f20" providerId="ADAL" clId="{75662DBB-5869-4BFA-8E88-55745A93E620}" dt="2023-08-24T22:15:04.468" v="4137" actId="1076"/>
          <ac:spMkLst>
            <pc:docMk/>
            <pc:sldMk cId="3712994155" sldId="2072577924"/>
            <ac:spMk id="33" creationId="{C9AF2EA1-7304-BF6A-096C-1005F283CD49}"/>
          </ac:spMkLst>
        </pc:spChg>
        <pc:grpChg chg="add del mod">
          <ac:chgData name="James, Mallory S. (MSFC-EM42)" userId="771d0942-276c-43aa-b352-c8cadb0a2f20" providerId="ADAL" clId="{75662DBB-5869-4BFA-8E88-55745A93E620}" dt="2023-08-10T17:48:38.851" v="866"/>
          <ac:grpSpMkLst>
            <pc:docMk/>
            <pc:sldMk cId="3712994155" sldId="2072577924"/>
            <ac:grpSpMk id="7" creationId="{BEC85C89-6DEC-CEC9-2421-A50CCE25AA5D}"/>
          </ac:grpSpMkLst>
        </pc:grpChg>
        <pc:grpChg chg="add del mod">
          <ac:chgData name="James, Mallory S. (MSFC-EM42)" userId="771d0942-276c-43aa-b352-c8cadb0a2f20" providerId="ADAL" clId="{75662DBB-5869-4BFA-8E88-55745A93E620}" dt="2023-08-10T17:48:38.851" v="866"/>
          <ac:grpSpMkLst>
            <pc:docMk/>
            <pc:sldMk cId="3712994155" sldId="2072577924"/>
            <ac:grpSpMk id="10" creationId="{ECDCA642-D27D-FD65-33A4-48A0041D402C}"/>
          </ac:grpSpMkLst>
        </pc:grpChg>
        <pc:grpChg chg="add mod">
          <ac:chgData name="James, Mallory S. (MSFC-EM42)" userId="771d0942-276c-43aa-b352-c8cadb0a2f20" providerId="ADAL" clId="{75662DBB-5869-4BFA-8E88-55745A93E620}" dt="2023-08-10T17:49:19.157" v="877" actId="1076"/>
          <ac:grpSpMkLst>
            <pc:docMk/>
            <pc:sldMk cId="3712994155" sldId="2072577924"/>
            <ac:grpSpMk id="22" creationId="{5CF040A1-DECE-FE15-6AEA-BFA2AC6DCABF}"/>
          </ac:grpSpMkLst>
        </pc:grpChg>
        <pc:grpChg chg="add mod">
          <ac:chgData name="James, Mallory S. (MSFC-EM42)" userId="771d0942-276c-43aa-b352-c8cadb0a2f20" providerId="ADAL" clId="{75662DBB-5869-4BFA-8E88-55745A93E620}" dt="2023-08-10T17:58:43.836" v="1021" actId="1076"/>
          <ac:grpSpMkLst>
            <pc:docMk/>
            <pc:sldMk cId="3712994155" sldId="2072577924"/>
            <ac:grpSpMk id="25" creationId="{390ECF37-E551-3115-80DE-C923DDE941ED}"/>
          </ac:grpSpMkLst>
        </pc:grpChg>
        <pc:graphicFrameChg chg="add del mod">
          <ac:chgData name="James, Mallory S. (MSFC-EM42)" userId="771d0942-276c-43aa-b352-c8cadb0a2f20" providerId="ADAL" clId="{75662DBB-5869-4BFA-8E88-55745A93E620}" dt="2023-08-10T17:48:38.851" v="866"/>
          <ac:graphicFrameMkLst>
            <pc:docMk/>
            <pc:sldMk cId="3712994155" sldId="2072577924"/>
            <ac:graphicFrameMk id="15" creationId="{65F9331F-9520-AE31-441C-C603CE6C9F5D}"/>
          </ac:graphicFrameMkLst>
        </pc:graphicFrameChg>
        <pc:graphicFrameChg chg="add del mod">
          <ac:chgData name="James, Mallory S. (MSFC-EM42)" userId="771d0942-276c-43aa-b352-c8cadb0a2f20" providerId="ADAL" clId="{75662DBB-5869-4BFA-8E88-55745A93E620}" dt="2023-08-10T17:48:38.851" v="866"/>
          <ac:graphicFrameMkLst>
            <pc:docMk/>
            <pc:sldMk cId="3712994155" sldId="2072577924"/>
            <ac:graphicFrameMk id="16" creationId="{F038CEAB-A786-6E20-C258-963B257CE2C0}"/>
          </ac:graphicFrameMkLst>
        </pc:graphicFrameChg>
        <pc:graphicFrameChg chg="add mod">
          <ac:chgData name="James, Mallory S. (MSFC-EM42)" userId="771d0942-276c-43aa-b352-c8cadb0a2f20" providerId="ADAL" clId="{75662DBB-5869-4BFA-8E88-55745A93E620}" dt="2023-08-10T17:58:40.330" v="1020" actId="14100"/>
          <ac:graphicFrameMkLst>
            <pc:docMk/>
            <pc:sldMk cId="3712994155" sldId="2072577924"/>
            <ac:graphicFrameMk id="30" creationId="{E5ED0BDF-664C-7634-12C2-674281A0154B}"/>
          </ac:graphicFrameMkLst>
        </pc:graphicFrameChg>
        <pc:graphicFrameChg chg="add mod">
          <ac:chgData name="James, Mallory S. (MSFC-EM42)" userId="771d0942-276c-43aa-b352-c8cadb0a2f20" providerId="ADAL" clId="{75662DBB-5869-4BFA-8E88-55745A93E620}" dt="2023-08-10T17:49:35.053" v="882" actId="1076"/>
          <ac:graphicFrameMkLst>
            <pc:docMk/>
            <pc:sldMk cId="3712994155" sldId="2072577924"/>
            <ac:graphicFrameMk id="31" creationId="{1EC9541E-5796-E336-6B2D-C346B2781C5D}"/>
          </ac:graphicFrameMkLst>
        </pc:graphicFrameChg>
        <pc:picChg chg="add del mod">
          <ac:chgData name="James, Mallory S. (MSFC-EM42)" userId="771d0942-276c-43aa-b352-c8cadb0a2f20" providerId="ADAL" clId="{75662DBB-5869-4BFA-8E88-55745A93E620}" dt="2023-08-10T17:48:38.851" v="866"/>
          <ac:picMkLst>
            <pc:docMk/>
            <pc:sldMk cId="3712994155" sldId="2072577924"/>
            <ac:picMk id="4" creationId="{8B37D448-2AA2-3794-E446-7C53E838DFBE}"/>
          </ac:picMkLst>
        </pc:picChg>
        <pc:picChg chg="add del mod">
          <ac:chgData name="James, Mallory S. (MSFC-EM42)" userId="771d0942-276c-43aa-b352-c8cadb0a2f20" providerId="ADAL" clId="{75662DBB-5869-4BFA-8E88-55745A93E620}" dt="2023-08-10T17:48:38.851" v="866"/>
          <ac:picMkLst>
            <pc:docMk/>
            <pc:sldMk cId="3712994155" sldId="2072577924"/>
            <ac:picMk id="5" creationId="{90814ABE-E0FE-4054-5492-898FFFCBA879}"/>
          </ac:picMkLst>
        </pc:picChg>
        <pc:picChg chg="add del mod">
          <ac:chgData name="James, Mallory S. (MSFC-EM42)" userId="771d0942-276c-43aa-b352-c8cadb0a2f20" providerId="ADAL" clId="{75662DBB-5869-4BFA-8E88-55745A93E620}" dt="2023-08-10T17:48:38.851" v="866"/>
          <ac:picMkLst>
            <pc:docMk/>
            <pc:sldMk cId="3712994155" sldId="2072577924"/>
            <ac:picMk id="6" creationId="{1DBA9A3F-35F1-811C-160D-D8334E9792B2}"/>
          </ac:picMkLst>
        </pc:picChg>
        <pc:picChg chg="mod">
          <ac:chgData name="James, Mallory S. (MSFC-EM42)" userId="771d0942-276c-43aa-b352-c8cadb0a2f20" providerId="ADAL" clId="{75662DBB-5869-4BFA-8E88-55745A93E620}" dt="2023-08-10T17:48:32.346" v="863"/>
          <ac:picMkLst>
            <pc:docMk/>
            <pc:sldMk cId="3712994155" sldId="2072577924"/>
            <ac:picMk id="8" creationId="{D8BA6166-5E36-9DC4-F23B-337269F9D2D8}"/>
          </ac:picMkLst>
        </pc:picChg>
        <pc:picChg chg="mod">
          <ac:chgData name="James, Mallory S. (MSFC-EM42)" userId="771d0942-276c-43aa-b352-c8cadb0a2f20" providerId="ADAL" clId="{75662DBB-5869-4BFA-8E88-55745A93E620}" dt="2023-08-10T17:48:32.346" v="863"/>
          <ac:picMkLst>
            <pc:docMk/>
            <pc:sldMk cId="3712994155" sldId="2072577924"/>
            <ac:picMk id="11" creationId="{96DF7A5D-222D-8C17-BA20-ED7A11D33111}"/>
          </ac:picMkLst>
        </pc:picChg>
        <pc:picChg chg="add del mod">
          <ac:chgData name="James, Mallory S. (MSFC-EM42)" userId="771d0942-276c-43aa-b352-c8cadb0a2f20" providerId="ADAL" clId="{75662DBB-5869-4BFA-8E88-55745A93E620}" dt="2023-08-10T17:48:38.851" v="866"/>
          <ac:picMkLst>
            <pc:docMk/>
            <pc:sldMk cId="3712994155" sldId="2072577924"/>
            <ac:picMk id="13" creationId="{EA50A35B-4BF2-FCEA-1B74-F0A796157F38}"/>
          </ac:picMkLst>
        </pc:picChg>
        <pc:picChg chg="add mod">
          <ac:chgData name="James, Mallory S. (MSFC-EM42)" userId="771d0942-276c-43aa-b352-c8cadb0a2f20" providerId="ADAL" clId="{75662DBB-5869-4BFA-8E88-55745A93E620}" dt="2023-08-10T17:49:42.222" v="884" actId="14100"/>
          <ac:picMkLst>
            <pc:docMk/>
            <pc:sldMk cId="3712994155" sldId="2072577924"/>
            <ac:picMk id="19" creationId="{35340FB0-3E72-6EAC-D424-5D3202D19950}"/>
          </ac:picMkLst>
        </pc:picChg>
        <pc:picChg chg="add mod">
          <ac:chgData name="James, Mallory S. (MSFC-EM42)" userId="771d0942-276c-43aa-b352-c8cadb0a2f20" providerId="ADAL" clId="{75662DBB-5869-4BFA-8E88-55745A93E620}" dt="2023-08-10T17:49:27.646" v="880" actId="1076"/>
          <ac:picMkLst>
            <pc:docMk/>
            <pc:sldMk cId="3712994155" sldId="2072577924"/>
            <ac:picMk id="20" creationId="{E47146E2-7C1C-86D2-89BB-963C5894C409}"/>
          </ac:picMkLst>
        </pc:picChg>
        <pc:picChg chg="add mod">
          <ac:chgData name="James, Mallory S. (MSFC-EM42)" userId="771d0942-276c-43aa-b352-c8cadb0a2f20" providerId="ADAL" clId="{75662DBB-5869-4BFA-8E88-55745A93E620}" dt="2023-08-10T17:49:07.372" v="874" actId="14100"/>
          <ac:picMkLst>
            <pc:docMk/>
            <pc:sldMk cId="3712994155" sldId="2072577924"/>
            <ac:picMk id="21" creationId="{2E32D21F-43D7-ADD3-FD46-57E346DBB03E}"/>
          </ac:picMkLst>
        </pc:picChg>
        <pc:picChg chg="mod">
          <ac:chgData name="James, Mallory S. (MSFC-EM42)" userId="771d0942-276c-43aa-b352-c8cadb0a2f20" providerId="ADAL" clId="{75662DBB-5869-4BFA-8E88-55745A93E620}" dt="2023-08-10T17:48:44.711" v="868" actId="1076"/>
          <ac:picMkLst>
            <pc:docMk/>
            <pc:sldMk cId="3712994155" sldId="2072577924"/>
            <ac:picMk id="23" creationId="{441CBD22-7084-47F3-F4AA-28A77ACB0132}"/>
          </ac:picMkLst>
        </pc:picChg>
        <pc:picChg chg="mod">
          <ac:chgData name="James, Mallory S. (MSFC-EM42)" userId="771d0942-276c-43aa-b352-c8cadb0a2f20" providerId="ADAL" clId="{75662DBB-5869-4BFA-8E88-55745A93E620}" dt="2023-08-10T17:58:43.836" v="1021" actId="1076"/>
          <ac:picMkLst>
            <pc:docMk/>
            <pc:sldMk cId="3712994155" sldId="2072577924"/>
            <ac:picMk id="26" creationId="{A1FA32AC-A3C5-73D1-91F9-512DB012EC70}"/>
          </ac:picMkLst>
        </pc:picChg>
        <pc:picChg chg="add mod">
          <ac:chgData name="James, Mallory S. (MSFC-EM42)" userId="771d0942-276c-43aa-b352-c8cadb0a2f20" providerId="ADAL" clId="{75662DBB-5869-4BFA-8E88-55745A93E620}" dt="2023-08-24T22:15:10.539" v="4138" actId="1076"/>
          <ac:picMkLst>
            <pc:docMk/>
            <pc:sldMk cId="3712994155" sldId="2072577924"/>
            <ac:picMk id="28" creationId="{0B46FE4D-8275-A5DC-75E9-0EC736C762AA}"/>
          </ac:picMkLst>
        </pc:picChg>
      </pc:sldChg>
      <pc:sldChg chg="addSp delSp modSp new mod ord modNotesTx">
        <pc:chgData name="James, Mallory S. (MSFC-EM42)" userId="771d0942-276c-43aa-b352-c8cadb0a2f20" providerId="ADAL" clId="{75662DBB-5869-4BFA-8E88-55745A93E620}" dt="2023-08-25T14:42:34.071" v="4293" actId="1076"/>
        <pc:sldMkLst>
          <pc:docMk/>
          <pc:sldMk cId="3403537609" sldId="2072577925"/>
        </pc:sldMkLst>
        <pc:spChg chg="mod">
          <ac:chgData name="James, Mallory S. (MSFC-EM42)" userId="771d0942-276c-43aa-b352-c8cadb0a2f20" providerId="ADAL" clId="{75662DBB-5869-4BFA-8E88-55745A93E620}" dt="2023-08-10T17:55:48.351" v="983" actId="1076"/>
          <ac:spMkLst>
            <pc:docMk/>
            <pc:sldMk cId="3403537609" sldId="2072577925"/>
            <ac:spMk id="2" creationId="{B657BFB9-2548-F39B-8ECB-FE6EB9CC3612}"/>
          </ac:spMkLst>
        </pc:spChg>
        <pc:spChg chg="add del">
          <ac:chgData name="James, Mallory S. (MSFC-EM42)" userId="771d0942-276c-43aa-b352-c8cadb0a2f20" providerId="ADAL" clId="{75662DBB-5869-4BFA-8E88-55745A93E620}" dt="2023-08-10T17:54:24.041" v="946" actId="478"/>
          <ac:spMkLst>
            <pc:docMk/>
            <pc:sldMk cId="3403537609" sldId="2072577925"/>
            <ac:spMk id="3" creationId="{C6A421E3-859F-EE8D-94F9-F6E3ABB9761F}"/>
          </ac:spMkLst>
        </pc:spChg>
        <pc:spChg chg="add del mod">
          <ac:chgData name="James, Mallory S. (MSFC-EM42)" userId="771d0942-276c-43aa-b352-c8cadb0a2f20" providerId="ADAL" clId="{75662DBB-5869-4BFA-8E88-55745A93E620}" dt="2023-08-10T17:54:42.835" v="951" actId="478"/>
          <ac:spMkLst>
            <pc:docMk/>
            <pc:sldMk cId="3403537609" sldId="2072577925"/>
            <ac:spMk id="4" creationId="{1F189B04-93E7-13B8-9810-A73F73220A3D}"/>
          </ac:spMkLst>
        </pc:spChg>
        <pc:spChg chg="add mod">
          <ac:chgData name="James, Mallory S. (MSFC-EM42)" userId="771d0942-276c-43aa-b352-c8cadb0a2f20" providerId="ADAL" clId="{75662DBB-5869-4BFA-8E88-55745A93E620}" dt="2023-08-25T14:40:18.118" v="4290" actId="1076"/>
          <ac:spMkLst>
            <pc:docMk/>
            <pc:sldMk cId="3403537609" sldId="2072577925"/>
            <ac:spMk id="6" creationId="{50CC710A-25D4-9351-525A-74399AEE28C9}"/>
          </ac:spMkLst>
        </pc:spChg>
        <pc:spChg chg="add mod">
          <ac:chgData name="James, Mallory S. (MSFC-EM42)" userId="771d0942-276c-43aa-b352-c8cadb0a2f20" providerId="ADAL" clId="{75662DBB-5869-4BFA-8E88-55745A93E620}" dt="2023-08-25T14:39:58.949" v="4286" actId="1036"/>
          <ac:spMkLst>
            <pc:docMk/>
            <pc:sldMk cId="3403537609" sldId="2072577925"/>
            <ac:spMk id="7" creationId="{34351591-F444-DF76-37DB-9A8AB59D2FBF}"/>
          </ac:spMkLst>
        </pc:spChg>
        <pc:spChg chg="add mod ord">
          <ac:chgData name="James, Mallory S. (MSFC-EM42)" userId="771d0942-276c-43aa-b352-c8cadb0a2f20" providerId="ADAL" clId="{75662DBB-5869-4BFA-8E88-55745A93E620}" dt="2023-08-25T14:40:14.687" v="4289" actId="1076"/>
          <ac:spMkLst>
            <pc:docMk/>
            <pc:sldMk cId="3403537609" sldId="2072577925"/>
            <ac:spMk id="8" creationId="{7013AFDB-5263-04EF-537B-9E21D9BE1988}"/>
          </ac:spMkLst>
        </pc:spChg>
        <pc:spChg chg="add mod">
          <ac:chgData name="James, Mallory S. (MSFC-EM42)" userId="771d0942-276c-43aa-b352-c8cadb0a2f20" providerId="ADAL" clId="{75662DBB-5869-4BFA-8E88-55745A93E620}" dt="2023-08-25T14:39:51.717" v="4274" actId="1076"/>
          <ac:spMkLst>
            <pc:docMk/>
            <pc:sldMk cId="3403537609" sldId="2072577925"/>
            <ac:spMk id="10" creationId="{88459D40-8F25-8226-DE8F-B1AD79111B8B}"/>
          </ac:spMkLst>
        </pc:spChg>
        <pc:spChg chg="add mod">
          <ac:chgData name="James, Mallory S. (MSFC-EM42)" userId="771d0942-276c-43aa-b352-c8cadb0a2f20" providerId="ADAL" clId="{75662DBB-5869-4BFA-8E88-55745A93E620}" dt="2023-08-25T14:42:34.071" v="4293" actId="1076"/>
          <ac:spMkLst>
            <pc:docMk/>
            <pc:sldMk cId="3403537609" sldId="2072577925"/>
            <ac:spMk id="11" creationId="{F4826B07-8BDD-09C6-8B5E-EC8101D2923E}"/>
          </ac:spMkLst>
        </pc:spChg>
        <pc:spChg chg="add mod">
          <ac:chgData name="James, Mallory S. (MSFC-EM42)" userId="771d0942-276c-43aa-b352-c8cadb0a2f20" providerId="ADAL" clId="{75662DBB-5869-4BFA-8E88-55745A93E620}" dt="2023-08-25T14:40:09.526" v="4288" actId="1076"/>
          <ac:spMkLst>
            <pc:docMk/>
            <pc:sldMk cId="3403537609" sldId="2072577925"/>
            <ac:spMk id="12" creationId="{1B0539F2-B0F2-A795-49ED-425C6DE66BC2}"/>
          </ac:spMkLst>
        </pc:spChg>
        <pc:spChg chg="add mod">
          <ac:chgData name="James, Mallory S. (MSFC-EM42)" userId="771d0942-276c-43aa-b352-c8cadb0a2f20" providerId="ADAL" clId="{75662DBB-5869-4BFA-8E88-55745A93E620}" dt="2023-08-25T14:40:05.070" v="4287" actId="1076"/>
          <ac:spMkLst>
            <pc:docMk/>
            <pc:sldMk cId="3403537609" sldId="2072577925"/>
            <ac:spMk id="13" creationId="{06E272A4-DAC9-6FF3-B985-B023B1B21826}"/>
          </ac:spMkLst>
        </pc:spChg>
        <pc:spChg chg="add mod">
          <ac:chgData name="James, Mallory S. (MSFC-EM42)" userId="771d0942-276c-43aa-b352-c8cadb0a2f20" providerId="ADAL" clId="{75662DBB-5869-4BFA-8E88-55745A93E620}" dt="2023-08-25T14:39:58.949" v="4286" actId="1036"/>
          <ac:spMkLst>
            <pc:docMk/>
            <pc:sldMk cId="3403537609" sldId="2072577925"/>
            <ac:spMk id="14" creationId="{394FB29B-129C-67F6-9F2E-19D65ED8F244}"/>
          </ac:spMkLst>
        </pc:spChg>
        <pc:picChg chg="add mod">
          <ac:chgData name="James, Mallory S. (MSFC-EM42)" userId="771d0942-276c-43aa-b352-c8cadb0a2f20" providerId="ADAL" clId="{75662DBB-5869-4BFA-8E88-55745A93E620}" dt="2023-08-25T14:39:16.286" v="4267" actId="14100"/>
          <ac:picMkLst>
            <pc:docMk/>
            <pc:sldMk cId="3403537609" sldId="2072577925"/>
            <ac:picMk id="5" creationId="{AE4397D2-F465-F948-4C17-24EF48DBA08A}"/>
          </ac:picMkLst>
        </pc:picChg>
        <pc:cxnChg chg="add del mod">
          <ac:chgData name="James, Mallory S. (MSFC-EM42)" userId="771d0942-276c-43aa-b352-c8cadb0a2f20" providerId="ADAL" clId="{75662DBB-5869-4BFA-8E88-55745A93E620}" dt="2023-08-10T17:56:12.652" v="987" actId="478"/>
          <ac:cxnSpMkLst>
            <pc:docMk/>
            <pc:sldMk cId="3403537609" sldId="2072577925"/>
            <ac:cxnSpMk id="9" creationId="{508335C0-2B38-4B6E-BFEC-CA4F00EA926A}"/>
          </ac:cxnSpMkLst>
        </pc:cxnChg>
      </pc:sldChg>
      <pc:sldChg chg="delSp modSp add mod ord">
        <pc:chgData name="James, Mallory S. (MSFC-EM42)" userId="771d0942-276c-43aa-b352-c8cadb0a2f20" providerId="ADAL" clId="{75662DBB-5869-4BFA-8E88-55745A93E620}" dt="2023-08-14T15:54:18.085" v="3963" actId="208"/>
        <pc:sldMkLst>
          <pc:docMk/>
          <pc:sldMk cId="2214030999" sldId="2072577926"/>
        </pc:sldMkLst>
        <pc:spChg chg="mod">
          <ac:chgData name="James, Mallory S. (MSFC-EM42)" userId="771d0942-276c-43aa-b352-c8cadb0a2f20" providerId="ADAL" clId="{75662DBB-5869-4BFA-8E88-55745A93E620}" dt="2023-08-10T17:51:28.879" v="920" actId="1076"/>
          <ac:spMkLst>
            <pc:docMk/>
            <pc:sldMk cId="2214030999" sldId="2072577926"/>
            <ac:spMk id="3" creationId="{79821010-4971-4FAC-BCA4-9C3C4BE8165D}"/>
          </ac:spMkLst>
        </pc:spChg>
        <pc:spChg chg="mod">
          <ac:chgData name="James, Mallory S. (MSFC-EM42)" userId="771d0942-276c-43aa-b352-c8cadb0a2f20" providerId="ADAL" clId="{75662DBB-5869-4BFA-8E88-55745A93E620}" dt="2023-08-14T15:54:18.085" v="3963" actId="208"/>
          <ac:spMkLst>
            <pc:docMk/>
            <pc:sldMk cId="2214030999" sldId="2072577926"/>
            <ac:spMk id="8" creationId="{2F5B00E1-B4B5-4B5F-AB50-76B570A5DC5F}"/>
          </ac:spMkLst>
        </pc:spChg>
        <pc:spChg chg="mod">
          <ac:chgData name="James, Mallory S. (MSFC-EM42)" userId="771d0942-276c-43aa-b352-c8cadb0a2f20" providerId="ADAL" clId="{75662DBB-5869-4BFA-8E88-55745A93E620}" dt="2023-08-10T17:51:44.073" v="922" actId="1076"/>
          <ac:spMkLst>
            <pc:docMk/>
            <pc:sldMk cId="2214030999" sldId="2072577926"/>
            <ac:spMk id="14" creationId="{F7968C7D-C507-44FA-9061-5EE5D0673FDF}"/>
          </ac:spMkLst>
        </pc:spChg>
        <pc:spChg chg="del">
          <ac:chgData name="James, Mallory S. (MSFC-EM42)" userId="771d0942-276c-43aa-b352-c8cadb0a2f20" providerId="ADAL" clId="{75662DBB-5869-4BFA-8E88-55745A93E620}" dt="2023-08-10T17:52:18.016" v="933" actId="478"/>
          <ac:spMkLst>
            <pc:docMk/>
            <pc:sldMk cId="2214030999" sldId="2072577926"/>
            <ac:spMk id="41" creationId="{00000000-0000-0000-0000-000000000000}"/>
          </ac:spMkLst>
        </pc:spChg>
        <pc:spChg chg="mod">
          <ac:chgData name="James, Mallory S. (MSFC-EM42)" userId="771d0942-276c-43aa-b352-c8cadb0a2f20" providerId="ADAL" clId="{75662DBB-5869-4BFA-8E88-55745A93E620}" dt="2023-08-10T17:53:30.945" v="941" actId="1076"/>
          <ac:spMkLst>
            <pc:docMk/>
            <pc:sldMk cId="2214030999" sldId="2072577926"/>
            <ac:spMk id="42" creationId="{00000000-0000-0000-0000-000000000000}"/>
          </ac:spMkLst>
        </pc:spChg>
        <pc:spChg chg="mod">
          <ac:chgData name="James, Mallory S. (MSFC-EM42)" userId="771d0942-276c-43aa-b352-c8cadb0a2f20" providerId="ADAL" clId="{75662DBB-5869-4BFA-8E88-55745A93E620}" dt="2023-08-10T19:58:18.112" v="2453" actId="1076"/>
          <ac:spMkLst>
            <pc:docMk/>
            <pc:sldMk cId="2214030999" sldId="2072577926"/>
            <ac:spMk id="132" creationId="{00000000-0000-0000-0000-000000000000}"/>
          </ac:spMkLst>
        </pc:spChg>
        <pc:picChg chg="mod">
          <ac:chgData name="James, Mallory S. (MSFC-EM42)" userId="771d0942-276c-43aa-b352-c8cadb0a2f20" providerId="ADAL" clId="{75662DBB-5869-4BFA-8E88-55745A93E620}" dt="2023-08-10T17:51:44.073" v="922" actId="1076"/>
          <ac:picMkLst>
            <pc:docMk/>
            <pc:sldMk cId="2214030999" sldId="2072577926"/>
            <ac:picMk id="1026" creationId="{DF5E2C14-7586-4431-8843-C4E6C57D3CE7}"/>
          </ac:picMkLst>
        </pc:picChg>
      </pc:sldChg>
      <pc:sldChg chg="modSp add del mod">
        <pc:chgData name="James, Mallory S. (MSFC-EM42)" userId="771d0942-276c-43aa-b352-c8cadb0a2f20" providerId="ADAL" clId="{75662DBB-5869-4BFA-8E88-55745A93E620}" dt="2023-08-10T17:51:10.755" v="916"/>
        <pc:sldMkLst>
          <pc:docMk/>
          <pc:sldMk cId="2762727675" sldId="2072577926"/>
        </pc:sldMkLst>
        <pc:spChg chg="mod">
          <ac:chgData name="James, Mallory S. (MSFC-EM42)" userId="771d0942-276c-43aa-b352-c8cadb0a2f20" providerId="ADAL" clId="{75662DBB-5869-4BFA-8E88-55745A93E620}" dt="2023-08-10T17:51:10.394" v="915" actId="255"/>
          <ac:spMkLst>
            <pc:docMk/>
            <pc:sldMk cId="2762727675" sldId="2072577926"/>
            <ac:spMk id="132" creationId="{00000000-0000-0000-0000-000000000000}"/>
          </ac:spMkLst>
        </pc:spChg>
      </pc:sldChg>
      <pc:sldChg chg="addSp delSp modSp new mod">
        <pc:chgData name="James, Mallory S. (MSFC-EM42)" userId="771d0942-276c-43aa-b352-c8cadb0a2f20" providerId="ADAL" clId="{75662DBB-5869-4BFA-8E88-55745A93E620}" dt="2023-08-25T14:35:35.575" v="4263" actId="20577"/>
        <pc:sldMkLst>
          <pc:docMk/>
          <pc:sldMk cId="1995374382" sldId="2072577927"/>
        </pc:sldMkLst>
        <pc:spChg chg="del">
          <ac:chgData name="James, Mallory S. (MSFC-EM42)" userId="771d0942-276c-43aa-b352-c8cadb0a2f20" providerId="ADAL" clId="{75662DBB-5869-4BFA-8E88-55745A93E620}" dt="2023-08-10T18:38:06.880" v="2356"/>
          <ac:spMkLst>
            <pc:docMk/>
            <pc:sldMk cId="1995374382" sldId="2072577927"/>
            <ac:spMk id="2" creationId="{8B3B0A18-D958-49A4-A5FF-05DB87868C8D}"/>
          </ac:spMkLst>
        </pc:spChg>
        <pc:spChg chg="del">
          <ac:chgData name="James, Mallory S. (MSFC-EM42)" userId="771d0942-276c-43aa-b352-c8cadb0a2f20" providerId="ADAL" clId="{75662DBB-5869-4BFA-8E88-55745A93E620}" dt="2023-08-10T20:31:57.247" v="2773"/>
          <ac:spMkLst>
            <pc:docMk/>
            <pc:sldMk cId="1995374382" sldId="2072577927"/>
            <ac:spMk id="3" creationId="{9CBB46FC-5066-982C-A150-BEA2F1383428}"/>
          </ac:spMkLst>
        </pc:spChg>
        <pc:spChg chg="add mod">
          <ac:chgData name="James, Mallory S. (MSFC-EM42)" userId="771d0942-276c-43aa-b352-c8cadb0a2f20" providerId="ADAL" clId="{75662DBB-5869-4BFA-8E88-55745A93E620}" dt="2023-08-25T14:35:35.575" v="4263" actId="20577"/>
          <ac:spMkLst>
            <pc:docMk/>
            <pc:sldMk cId="1995374382" sldId="2072577927"/>
            <ac:spMk id="4" creationId="{0121B040-FA74-DC7C-34EC-10051C9F165C}"/>
          </ac:spMkLst>
        </pc:spChg>
        <pc:spChg chg="add mod">
          <ac:chgData name="James, Mallory S. (MSFC-EM42)" userId="771d0942-276c-43aa-b352-c8cadb0a2f20" providerId="ADAL" clId="{75662DBB-5869-4BFA-8E88-55745A93E620}" dt="2023-08-10T20:33:07.077" v="2822" actId="20577"/>
          <ac:spMkLst>
            <pc:docMk/>
            <pc:sldMk cId="1995374382" sldId="2072577927"/>
            <ac:spMk id="5" creationId="{650650E5-EB85-790F-5F4C-3E8418F5A63E}"/>
          </ac:spMkLst>
        </pc:spChg>
      </pc:sldChg>
      <pc:sldChg chg="addSp delSp modSp add mod">
        <pc:chgData name="James, Mallory S. (MSFC-EM42)" userId="771d0942-276c-43aa-b352-c8cadb0a2f20" providerId="ADAL" clId="{75662DBB-5869-4BFA-8E88-55745A93E620}" dt="2023-08-10T18:39:02.299" v="2379" actId="1076"/>
        <pc:sldMkLst>
          <pc:docMk/>
          <pc:sldMk cId="2046582308" sldId="2072577928"/>
        </pc:sldMkLst>
        <pc:spChg chg="del">
          <ac:chgData name="James, Mallory S. (MSFC-EM42)" userId="771d0942-276c-43aa-b352-c8cadb0a2f20" providerId="ADAL" clId="{75662DBB-5869-4BFA-8E88-55745A93E620}" dt="2023-08-10T18:38:24.177" v="2369"/>
          <ac:spMkLst>
            <pc:docMk/>
            <pc:sldMk cId="2046582308" sldId="2072577928"/>
            <ac:spMk id="3" creationId="{9CBB46FC-5066-982C-A150-BEA2F1383428}"/>
          </ac:spMkLst>
        </pc:spChg>
        <pc:spChg chg="mod">
          <ac:chgData name="James, Mallory S. (MSFC-EM42)" userId="771d0942-276c-43aa-b352-c8cadb0a2f20" providerId="ADAL" clId="{75662DBB-5869-4BFA-8E88-55745A93E620}" dt="2023-08-10T18:38:17.666" v="2368" actId="20577"/>
          <ac:spMkLst>
            <pc:docMk/>
            <pc:sldMk cId="2046582308" sldId="2072577928"/>
            <ac:spMk id="4" creationId="{0121B040-FA74-DC7C-34EC-10051C9F165C}"/>
          </ac:spMkLst>
        </pc:spChg>
        <pc:picChg chg="add mod">
          <ac:chgData name="James, Mallory S. (MSFC-EM42)" userId="771d0942-276c-43aa-b352-c8cadb0a2f20" providerId="ADAL" clId="{75662DBB-5869-4BFA-8E88-55745A93E620}" dt="2023-08-10T18:39:02.299" v="2379" actId="1076"/>
          <ac:picMkLst>
            <pc:docMk/>
            <pc:sldMk cId="2046582308" sldId="2072577928"/>
            <ac:picMk id="4098" creationId="{C914B33F-5A83-DD5E-A711-F265D464B3BA}"/>
          </ac:picMkLst>
        </pc:picChg>
      </pc:sldChg>
      <pc:sldChg chg="addSp delSp modSp new del mod modTransition modShow modNotesTx">
        <pc:chgData name="James, Mallory S. (MSFC-EM42)" userId="771d0942-276c-43aa-b352-c8cadb0a2f20" providerId="ADAL" clId="{75662DBB-5869-4BFA-8E88-55745A93E620}" dt="2023-09-27T15:46:27.147" v="4299" actId="47"/>
        <pc:sldMkLst>
          <pc:docMk/>
          <pc:sldMk cId="883757099" sldId="2072577929"/>
        </pc:sldMkLst>
        <pc:spChg chg="mod">
          <ac:chgData name="James, Mallory S. (MSFC-EM42)" userId="771d0942-276c-43aa-b352-c8cadb0a2f20" providerId="ADAL" clId="{75662DBB-5869-4BFA-8E88-55745A93E620}" dt="2023-08-10T20:51:09.047" v="3305" actId="1076"/>
          <ac:spMkLst>
            <pc:docMk/>
            <pc:sldMk cId="883757099" sldId="2072577929"/>
            <ac:spMk id="2" creationId="{6BB417B1-DC56-C3F4-A70B-E716DFA333CF}"/>
          </ac:spMkLst>
        </pc:spChg>
        <pc:spChg chg="del">
          <ac:chgData name="James, Mallory S. (MSFC-EM42)" userId="771d0942-276c-43aa-b352-c8cadb0a2f20" providerId="ADAL" clId="{75662DBB-5869-4BFA-8E88-55745A93E620}" dt="2023-08-10T20:38:13.063" v="2837" actId="478"/>
          <ac:spMkLst>
            <pc:docMk/>
            <pc:sldMk cId="883757099" sldId="2072577929"/>
            <ac:spMk id="3" creationId="{62ABFAD4-E9E2-B82A-64DD-5F49E788646F}"/>
          </ac:spMkLst>
        </pc:spChg>
        <pc:spChg chg="add del mod">
          <ac:chgData name="James, Mallory S. (MSFC-EM42)" userId="771d0942-276c-43aa-b352-c8cadb0a2f20" providerId="ADAL" clId="{75662DBB-5869-4BFA-8E88-55745A93E620}" dt="2023-08-10T20:45:59.239" v="3056" actId="478"/>
          <ac:spMkLst>
            <pc:docMk/>
            <pc:sldMk cId="883757099" sldId="2072577929"/>
            <ac:spMk id="4" creationId="{1863A040-C481-13CA-A587-CA30ABFFF6EE}"/>
          </ac:spMkLst>
        </pc:spChg>
        <pc:spChg chg="del mod topLvl">
          <ac:chgData name="James, Mallory S. (MSFC-EM42)" userId="771d0942-276c-43aa-b352-c8cadb0a2f20" providerId="ADAL" clId="{75662DBB-5869-4BFA-8E88-55745A93E620}" dt="2023-08-10T20:45:58.110" v="3055" actId="478"/>
          <ac:spMkLst>
            <pc:docMk/>
            <pc:sldMk cId="883757099" sldId="2072577929"/>
            <ac:spMk id="6" creationId="{03DC2349-9537-0E39-5080-360B8E3D81F1}"/>
          </ac:spMkLst>
        </pc:spChg>
        <pc:spChg chg="del mod topLvl">
          <ac:chgData name="James, Mallory S. (MSFC-EM42)" userId="771d0942-276c-43aa-b352-c8cadb0a2f20" providerId="ADAL" clId="{75662DBB-5869-4BFA-8E88-55745A93E620}" dt="2023-08-10T20:45:56.681" v="3054" actId="478"/>
          <ac:spMkLst>
            <pc:docMk/>
            <pc:sldMk cId="883757099" sldId="2072577929"/>
            <ac:spMk id="10" creationId="{60331436-4544-8028-5526-E1AD5A3C7C5C}"/>
          </ac:spMkLst>
        </pc:spChg>
        <pc:spChg chg="add del mod">
          <ac:chgData name="James, Mallory S. (MSFC-EM42)" userId="771d0942-276c-43aa-b352-c8cadb0a2f20" providerId="ADAL" clId="{75662DBB-5869-4BFA-8E88-55745A93E620}" dt="2023-08-10T20:45:56.067" v="3053" actId="478"/>
          <ac:spMkLst>
            <pc:docMk/>
            <pc:sldMk cId="883757099" sldId="2072577929"/>
            <ac:spMk id="13" creationId="{62F4F425-E341-B382-641E-99083EA1A65A}"/>
          </ac:spMkLst>
        </pc:spChg>
        <pc:spChg chg="mod topLvl">
          <ac:chgData name="James, Mallory S. (MSFC-EM42)" userId="771d0942-276c-43aa-b352-c8cadb0a2f20" providerId="ADAL" clId="{75662DBB-5869-4BFA-8E88-55745A93E620}" dt="2023-08-10T20:39:41.657" v="2874" actId="165"/>
          <ac:spMkLst>
            <pc:docMk/>
            <pc:sldMk cId="883757099" sldId="2072577929"/>
            <ac:spMk id="15" creationId="{5B909B83-E970-C97C-B55A-C8293DDBC908}"/>
          </ac:spMkLst>
        </pc:spChg>
        <pc:spChg chg="add mod">
          <ac:chgData name="James, Mallory S. (MSFC-EM42)" userId="771d0942-276c-43aa-b352-c8cadb0a2f20" providerId="ADAL" clId="{75662DBB-5869-4BFA-8E88-55745A93E620}" dt="2023-08-10T20:47:52.232" v="3087"/>
          <ac:spMkLst>
            <pc:docMk/>
            <pc:sldMk cId="883757099" sldId="2072577929"/>
            <ac:spMk id="21" creationId="{00599BAE-1965-5B51-B00B-68617AFC7127}"/>
          </ac:spMkLst>
        </pc:spChg>
        <pc:spChg chg="add mod">
          <ac:chgData name="James, Mallory S. (MSFC-EM42)" userId="771d0942-276c-43aa-b352-c8cadb0a2f20" providerId="ADAL" clId="{75662DBB-5869-4BFA-8E88-55745A93E620}" dt="2023-08-10T20:47:52.232" v="3087"/>
          <ac:spMkLst>
            <pc:docMk/>
            <pc:sldMk cId="883757099" sldId="2072577929"/>
            <ac:spMk id="22" creationId="{65D038A2-E3BA-0B83-8543-8377AD8229BA}"/>
          </ac:spMkLst>
        </pc:spChg>
        <pc:spChg chg="add del mod topLvl">
          <ac:chgData name="James, Mallory S. (MSFC-EM42)" userId="771d0942-276c-43aa-b352-c8cadb0a2f20" providerId="ADAL" clId="{75662DBB-5869-4BFA-8E88-55745A93E620}" dt="2023-08-10T20:48:06.245" v="3091" actId="478"/>
          <ac:spMkLst>
            <pc:docMk/>
            <pc:sldMk cId="883757099" sldId="2072577929"/>
            <ac:spMk id="24" creationId="{C908F47B-A636-7CAA-4613-C0E7B48C6D1B}"/>
          </ac:spMkLst>
        </pc:spChg>
        <pc:spChg chg="add del mod topLvl">
          <ac:chgData name="James, Mallory S. (MSFC-EM42)" userId="771d0942-276c-43aa-b352-c8cadb0a2f20" providerId="ADAL" clId="{75662DBB-5869-4BFA-8E88-55745A93E620}" dt="2023-08-10T20:49:59.931" v="3290" actId="478"/>
          <ac:spMkLst>
            <pc:docMk/>
            <pc:sldMk cId="883757099" sldId="2072577929"/>
            <ac:spMk id="25" creationId="{12FFE246-AB5C-6152-A394-F7BB1F767B3F}"/>
          </ac:spMkLst>
        </pc:spChg>
        <pc:spChg chg="add del mod">
          <ac:chgData name="James, Mallory S. (MSFC-EM42)" userId="771d0942-276c-43aa-b352-c8cadb0a2f20" providerId="ADAL" clId="{75662DBB-5869-4BFA-8E88-55745A93E620}" dt="2023-08-10T20:50:35.939" v="3295" actId="1076"/>
          <ac:spMkLst>
            <pc:docMk/>
            <pc:sldMk cId="883757099" sldId="2072577929"/>
            <ac:spMk id="31" creationId="{F831389F-8892-5579-7CFE-0587C95888BD}"/>
          </ac:spMkLst>
        </pc:spChg>
        <pc:spChg chg="add del mod">
          <ac:chgData name="James, Mallory S. (MSFC-EM42)" userId="771d0942-276c-43aa-b352-c8cadb0a2f20" providerId="ADAL" clId="{75662DBB-5869-4BFA-8E88-55745A93E620}" dt="2023-08-10T20:49:57.837" v="3289" actId="478"/>
          <ac:spMkLst>
            <pc:docMk/>
            <pc:sldMk cId="883757099" sldId="2072577929"/>
            <ac:spMk id="35" creationId="{D5C36BF5-D96C-4ECC-BBD7-DBFA14EE9F74}"/>
          </ac:spMkLst>
        </pc:spChg>
        <pc:spChg chg="add del mod">
          <ac:chgData name="James, Mallory S. (MSFC-EM42)" userId="771d0942-276c-43aa-b352-c8cadb0a2f20" providerId="ADAL" clId="{75662DBB-5869-4BFA-8E88-55745A93E620}" dt="2023-08-10T21:00:41.306" v="3514" actId="478"/>
          <ac:spMkLst>
            <pc:docMk/>
            <pc:sldMk cId="883757099" sldId="2072577929"/>
            <ac:spMk id="46" creationId="{50A59086-B57F-C8E2-6149-CC4B0D966E33}"/>
          </ac:spMkLst>
        </pc:spChg>
        <pc:spChg chg="add del mod">
          <ac:chgData name="James, Mallory S. (MSFC-EM42)" userId="771d0942-276c-43aa-b352-c8cadb0a2f20" providerId="ADAL" clId="{75662DBB-5869-4BFA-8E88-55745A93E620}" dt="2023-08-10T21:00:41.306" v="3514" actId="478"/>
          <ac:spMkLst>
            <pc:docMk/>
            <pc:sldMk cId="883757099" sldId="2072577929"/>
            <ac:spMk id="48" creationId="{8D515DF2-209B-AA55-AF64-8629A353A5D2}"/>
          </ac:spMkLst>
        </pc:spChg>
        <pc:grpChg chg="add del mod">
          <ac:chgData name="James, Mallory S. (MSFC-EM42)" userId="771d0942-276c-43aa-b352-c8cadb0a2f20" providerId="ADAL" clId="{75662DBB-5869-4BFA-8E88-55745A93E620}" dt="2023-08-10T20:39:41.657" v="2874" actId="165"/>
          <ac:grpSpMkLst>
            <pc:docMk/>
            <pc:sldMk cId="883757099" sldId="2072577929"/>
            <ac:grpSpMk id="5" creationId="{EF046890-EB5D-168A-FF8E-BAF4222FA41B}"/>
          </ac:grpSpMkLst>
        </pc:grpChg>
        <pc:grpChg chg="add del mod">
          <ac:chgData name="James, Mallory S. (MSFC-EM42)" userId="771d0942-276c-43aa-b352-c8cadb0a2f20" providerId="ADAL" clId="{75662DBB-5869-4BFA-8E88-55745A93E620}" dt="2023-08-10T20:39:41.657" v="2874" actId="165"/>
          <ac:grpSpMkLst>
            <pc:docMk/>
            <pc:sldMk cId="883757099" sldId="2072577929"/>
            <ac:grpSpMk id="9" creationId="{A10C1628-CC18-D190-7F14-444B36675B7E}"/>
          </ac:grpSpMkLst>
        </pc:grpChg>
        <pc:grpChg chg="add del mod">
          <ac:chgData name="James, Mallory S. (MSFC-EM42)" userId="771d0942-276c-43aa-b352-c8cadb0a2f20" providerId="ADAL" clId="{75662DBB-5869-4BFA-8E88-55745A93E620}" dt="2023-08-10T20:39:41.657" v="2874" actId="165"/>
          <ac:grpSpMkLst>
            <pc:docMk/>
            <pc:sldMk cId="883757099" sldId="2072577929"/>
            <ac:grpSpMk id="14" creationId="{010D4C93-6725-FC03-3550-F58920A4680B}"/>
          </ac:grpSpMkLst>
        </pc:grpChg>
        <pc:grpChg chg="add del mod">
          <ac:chgData name="James, Mallory S. (MSFC-EM42)" userId="771d0942-276c-43aa-b352-c8cadb0a2f20" providerId="ADAL" clId="{75662DBB-5869-4BFA-8E88-55745A93E620}" dt="2023-08-10T20:47:53.995" v="3088" actId="478"/>
          <ac:grpSpMkLst>
            <pc:docMk/>
            <pc:sldMk cId="883757099" sldId="2072577929"/>
            <ac:grpSpMk id="20" creationId="{CAC4BA5A-3DF8-A87B-7302-2AF142378B2C}"/>
          </ac:grpSpMkLst>
        </pc:grpChg>
        <pc:grpChg chg="add del mod">
          <ac:chgData name="James, Mallory S. (MSFC-EM42)" userId="771d0942-276c-43aa-b352-c8cadb0a2f20" providerId="ADAL" clId="{75662DBB-5869-4BFA-8E88-55745A93E620}" dt="2023-08-10T20:48:06.245" v="3091" actId="478"/>
          <ac:grpSpMkLst>
            <pc:docMk/>
            <pc:sldMk cId="883757099" sldId="2072577929"/>
            <ac:grpSpMk id="23" creationId="{7BEE4BE4-4FF1-4A50-95D6-7E4ECE056511}"/>
          </ac:grpSpMkLst>
        </pc:grpChg>
        <pc:graphicFrameChg chg="add mod modGraphic">
          <ac:chgData name="James, Mallory S. (MSFC-EM42)" userId="771d0942-276c-43aa-b352-c8cadb0a2f20" providerId="ADAL" clId="{75662DBB-5869-4BFA-8E88-55745A93E620}" dt="2023-08-24T22:18:48.903" v="4185" actId="403"/>
          <ac:graphicFrameMkLst>
            <pc:docMk/>
            <pc:sldMk cId="883757099" sldId="2072577929"/>
            <ac:graphicFrameMk id="19" creationId="{49A5DE2D-0BD5-9225-0C76-BA9F30149BD7}"/>
          </ac:graphicFrameMkLst>
        </pc:graphicFrameChg>
        <pc:graphicFrameChg chg="add del mod modGraphic">
          <ac:chgData name="James, Mallory S. (MSFC-EM42)" userId="771d0942-276c-43aa-b352-c8cadb0a2f20" providerId="ADAL" clId="{75662DBB-5869-4BFA-8E88-55745A93E620}" dt="2023-08-24T22:19:02.574" v="4190" actId="403"/>
          <ac:graphicFrameMkLst>
            <pc:docMk/>
            <pc:sldMk cId="883757099" sldId="2072577929"/>
            <ac:graphicFrameMk id="26" creationId="{A47BB381-B8CB-8E8E-C1B1-E8D5D93EC816}"/>
          </ac:graphicFrameMkLst>
        </pc:graphicFrameChg>
        <pc:picChg chg="mod topLvl">
          <ac:chgData name="James, Mallory S. (MSFC-EM42)" userId="771d0942-276c-43aa-b352-c8cadb0a2f20" providerId="ADAL" clId="{75662DBB-5869-4BFA-8E88-55745A93E620}" dt="2023-08-10T20:46:49.222" v="3067" actId="1076"/>
          <ac:picMkLst>
            <pc:docMk/>
            <pc:sldMk cId="883757099" sldId="2072577929"/>
            <ac:picMk id="7" creationId="{2104F206-50CB-D3D4-3001-B71A061F4CEB}"/>
          </ac:picMkLst>
        </pc:picChg>
        <pc:picChg chg="mod topLvl">
          <ac:chgData name="James, Mallory S. (MSFC-EM42)" userId="771d0942-276c-43aa-b352-c8cadb0a2f20" providerId="ADAL" clId="{75662DBB-5869-4BFA-8E88-55745A93E620}" dt="2023-08-10T20:46:50.822" v="3068" actId="1076"/>
          <ac:picMkLst>
            <pc:docMk/>
            <pc:sldMk cId="883757099" sldId="2072577929"/>
            <ac:picMk id="8" creationId="{E7E2F9B9-4940-3CE6-BE51-4C57C19526A8}"/>
          </ac:picMkLst>
        </pc:picChg>
        <pc:picChg chg="mod topLvl">
          <ac:chgData name="James, Mallory S. (MSFC-EM42)" userId="771d0942-276c-43aa-b352-c8cadb0a2f20" providerId="ADAL" clId="{75662DBB-5869-4BFA-8E88-55745A93E620}" dt="2023-08-24T22:18:53.268" v="4186" actId="1076"/>
          <ac:picMkLst>
            <pc:docMk/>
            <pc:sldMk cId="883757099" sldId="2072577929"/>
            <ac:picMk id="11" creationId="{A72CEC26-4316-988B-49E5-DE948D2505AF}"/>
          </ac:picMkLst>
        </pc:picChg>
        <pc:picChg chg="mod topLvl">
          <ac:chgData name="James, Mallory S. (MSFC-EM42)" userId="771d0942-276c-43aa-b352-c8cadb0a2f20" providerId="ADAL" clId="{75662DBB-5869-4BFA-8E88-55745A93E620}" dt="2023-08-24T22:18:54.771" v="4187" actId="1076"/>
          <ac:picMkLst>
            <pc:docMk/>
            <pc:sldMk cId="883757099" sldId="2072577929"/>
            <ac:picMk id="12" creationId="{C261B094-88D6-B2C5-8B16-4EE70ADF67EB}"/>
          </ac:picMkLst>
        </pc:picChg>
        <pc:picChg chg="mod topLvl">
          <ac:chgData name="James, Mallory S. (MSFC-EM42)" userId="771d0942-276c-43aa-b352-c8cadb0a2f20" providerId="ADAL" clId="{75662DBB-5869-4BFA-8E88-55745A93E620}" dt="2023-08-24T22:18:56.206" v="4188" actId="1076"/>
          <ac:picMkLst>
            <pc:docMk/>
            <pc:sldMk cId="883757099" sldId="2072577929"/>
            <ac:picMk id="16" creationId="{EB1BE5AB-EEBC-891A-C9B6-1FC4E40D7259}"/>
          </ac:picMkLst>
        </pc:picChg>
        <pc:picChg chg="add mod">
          <ac:chgData name="James, Mallory S. (MSFC-EM42)" userId="771d0942-276c-43aa-b352-c8cadb0a2f20" providerId="ADAL" clId="{75662DBB-5869-4BFA-8E88-55745A93E620}" dt="2023-08-24T22:18:57.947" v="4189" actId="1076"/>
          <ac:picMkLst>
            <pc:docMk/>
            <pc:sldMk cId="883757099" sldId="2072577929"/>
            <ac:picMk id="17" creationId="{0AF51D5D-8DE1-722A-EBC5-05519FF9D84D}"/>
          </ac:picMkLst>
        </pc:picChg>
        <pc:picChg chg="add mod">
          <ac:chgData name="James, Mallory S. (MSFC-EM42)" userId="771d0942-276c-43aa-b352-c8cadb0a2f20" providerId="ADAL" clId="{75662DBB-5869-4BFA-8E88-55745A93E620}" dt="2023-08-10T20:47:35.359" v="3082" actId="1076"/>
          <ac:picMkLst>
            <pc:docMk/>
            <pc:sldMk cId="883757099" sldId="2072577929"/>
            <ac:picMk id="18" creationId="{345C9EAD-949C-FF28-A3B8-D0862A7D7790}"/>
          </ac:picMkLst>
        </pc:picChg>
        <pc:picChg chg="add del mod">
          <ac:chgData name="James, Mallory S. (MSFC-EM42)" userId="771d0942-276c-43aa-b352-c8cadb0a2f20" providerId="ADAL" clId="{75662DBB-5869-4BFA-8E88-55745A93E620}" dt="2023-08-10T20:49:54.015" v="3288" actId="478"/>
          <ac:picMkLst>
            <pc:docMk/>
            <pc:sldMk cId="883757099" sldId="2072577929"/>
            <ac:picMk id="27" creationId="{2C38995A-46D6-F08E-670F-84626D9311FF}"/>
          </ac:picMkLst>
        </pc:picChg>
        <pc:picChg chg="add del mod">
          <ac:chgData name="James, Mallory S. (MSFC-EM42)" userId="771d0942-276c-43aa-b352-c8cadb0a2f20" providerId="ADAL" clId="{75662DBB-5869-4BFA-8E88-55745A93E620}" dt="2023-08-10T20:49:53.423" v="3287" actId="478"/>
          <ac:picMkLst>
            <pc:docMk/>
            <pc:sldMk cId="883757099" sldId="2072577929"/>
            <ac:picMk id="28" creationId="{0DE52E19-F6E5-4F56-2B67-4F63F8A8F2F5}"/>
          </ac:picMkLst>
        </pc:picChg>
        <pc:picChg chg="add del mod">
          <ac:chgData name="James, Mallory S. (MSFC-EM42)" userId="771d0942-276c-43aa-b352-c8cadb0a2f20" providerId="ADAL" clId="{75662DBB-5869-4BFA-8E88-55745A93E620}" dt="2023-08-10T20:49:51.373" v="3284" actId="478"/>
          <ac:picMkLst>
            <pc:docMk/>
            <pc:sldMk cId="883757099" sldId="2072577929"/>
            <ac:picMk id="29" creationId="{B56A6D53-B616-DDF7-D13C-DBB4108E71B0}"/>
          </ac:picMkLst>
        </pc:picChg>
        <pc:picChg chg="add del mod">
          <ac:chgData name="James, Mallory S. (MSFC-EM42)" userId="771d0942-276c-43aa-b352-c8cadb0a2f20" providerId="ADAL" clId="{75662DBB-5869-4BFA-8E88-55745A93E620}" dt="2023-08-10T20:49:52.034" v="3285" actId="478"/>
          <ac:picMkLst>
            <pc:docMk/>
            <pc:sldMk cId="883757099" sldId="2072577929"/>
            <ac:picMk id="30" creationId="{99C95DA1-3467-8B61-B03F-D7E6C0A915F9}"/>
          </ac:picMkLst>
        </pc:picChg>
        <pc:picChg chg="add del mod">
          <ac:chgData name="James, Mallory S. (MSFC-EM42)" userId="771d0942-276c-43aa-b352-c8cadb0a2f20" providerId="ADAL" clId="{75662DBB-5869-4BFA-8E88-55745A93E620}" dt="2023-08-10T20:49:49.518" v="3282" actId="478"/>
          <ac:picMkLst>
            <pc:docMk/>
            <pc:sldMk cId="883757099" sldId="2072577929"/>
            <ac:picMk id="32" creationId="{1EA50B38-9AB9-6317-4F0C-D879F91DAFDB}"/>
          </ac:picMkLst>
        </pc:picChg>
        <pc:picChg chg="add del mod">
          <ac:chgData name="James, Mallory S. (MSFC-EM42)" userId="771d0942-276c-43aa-b352-c8cadb0a2f20" providerId="ADAL" clId="{75662DBB-5869-4BFA-8E88-55745A93E620}" dt="2023-08-10T20:49:50.111" v="3283" actId="478"/>
          <ac:picMkLst>
            <pc:docMk/>
            <pc:sldMk cId="883757099" sldId="2072577929"/>
            <ac:picMk id="33" creationId="{9556FEFD-82DB-FF73-78E3-0DD9EE942400}"/>
          </ac:picMkLst>
        </pc:picChg>
        <pc:picChg chg="add del mod">
          <ac:chgData name="James, Mallory S. (MSFC-EM42)" userId="771d0942-276c-43aa-b352-c8cadb0a2f20" providerId="ADAL" clId="{75662DBB-5869-4BFA-8E88-55745A93E620}" dt="2023-08-10T20:49:52.783" v="3286" actId="478"/>
          <ac:picMkLst>
            <pc:docMk/>
            <pc:sldMk cId="883757099" sldId="2072577929"/>
            <ac:picMk id="34" creationId="{80D0CBBD-EBD9-0B0D-F5E6-D243B91F789A}"/>
          </ac:picMkLst>
        </pc:picChg>
        <pc:picChg chg="add mod">
          <ac:chgData name="James, Mallory S. (MSFC-EM42)" userId="771d0942-276c-43aa-b352-c8cadb0a2f20" providerId="ADAL" clId="{75662DBB-5869-4BFA-8E88-55745A93E620}" dt="2023-08-24T22:19:05.668" v="4191" actId="1076"/>
          <ac:picMkLst>
            <pc:docMk/>
            <pc:sldMk cId="883757099" sldId="2072577929"/>
            <ac:picMk id="36" creationId="{581AE950-26F4-F8EB-7114-9DC3E4CE8D2E}"/>
          </ac:picMkLst>
        </pc:picChg>
        <pc:picChg chg="add mod">
          <ac:chgData name="James, Mallory S. (MSFC-EM42)" userId="771d0942-276c-43aa-b352-c8cadb0a2f20" providerId="ADAL" clId="{75662DBB-5869-4BFA-8E88-55745A93E620}" dt="2023-08-24T22:19:07.011" v="4192" actId="1076"/>
          <ac:picMkLst>
            <pc:docMk/>
            <pc:sldMk cId="883757099" sldId="2072577929"/>
            <ac:picMk id="37" creationId="{1B191D34-D3F0-D37C-C29C-AD64BCE3CD01}"/>
          </ac:picMkLst>
        </pc:picChg>
        <pc:picChg chg="add mod">
          <ac:chgData name="James, Mallory S. (MSFC-EM42)" userId="771d0942-276c-43aa-b352-c8cadb0a2f20" providerId="ADAL" clId="{75662DBB-5869-4BFA-8E88-55745A93E620}" dt="2023-08-24T22:19:11.109" v="4193" actId="1076"/>
          <ac:picMkLst>
            <pc:docMk/>
            <pc:sldMk cId="883757099" sldId="2072577929"/>
            <ac:picMk id="38" creationId="{4817AF02-56B3-48AF-C89A-8C40AECFEA1B}"/>
          </ac:picMkLst>
        </pc:picChg>
        <pc:picChg chg="add mod">
          <ac:chgData name="James, Mallory S. (MSFC-EM42)" userId="771d0942-276c-43aa-b352-c8cadb0a2f20" providerId="ADAL" clId="{75662DBB-5869-4BFA-8E88-55745A93E620}" dt="2023-08-24T22:19:11.109" v="4193" actId="1076"/>
          <ac:picMkLst>
            <pc:docMk/>
            <pc:sldMk cId="883757099" sldId="2072577929"/>
            <ac:picMk id="39" creationId="{2C7BDF16-8956-FAF1-C46F-200FC7BF340B}"/>
          </ac:picMkLst>
        </pc:picChg>
        <pc:picChg chg="add mod">
          <ac:chgData name="James, Mallory S. (MSFC-EM42)" userId="771d0942-276c-43aa-b352-c8cadb0a2f20" providerId="ADAL" clId="{75662DBB-5869-4BFA-8E88-55745A93E620}" dt="2023-08-24T22:19:11.109" v="4193" actId="1076"/>
          <ac:picMkLst>
            <pc:docMk/>
            <pc:sldMk cId="883757099" sldId="2072577929"/>
            <ac:picMk id="40" creationId="{C5C19EE7-DDA9-1E70-7B88-9B75BDFACC78}"/>
          </ac:picMkLst>
        </pc:picChg>
        <pc:picChg chg="add mod">
          <ac:chgData name="James, Mallory S. (MSFC-EM42)" userId="771d0942-276c-43aa-b352-c8cadb0a2f20" providerId="ADAL" clId="{75662DBB-5869-4BFA-8E88-55745A93E620}" dt="2023-08-24T22:19:22.457" v="4206" actId="1036"/>
          <ac:picMkLst>
            <pc:docMk/>
            <pc:sldMk cId="883757099" sldId="2072577929"/>
            <ac:picMk id="41" creationId="{69A0D2E0-9EF2-1274-363A-8006F603E821}"/>
          </ac:picMkLst>
        </pc:picChg>
        <pc:picChg chg="add mod">
          <ac:chgData name="James, Mallory S. (MSFC-EM42)" userId="771d0942-276c-43aa-b352-c8cadb0a2f20" providerId="ADAL" clId="{75662DBB-5869-4BFA-8E88-55745A93E620}" dt="2023-08-24T22:19:22.457" v="4206" actId="1036"/>
          <ac:picMkLst>
            <pc:docMk/>
            <pc:sldMk cId="883757099" sldId="2072577929"/>
            <ac:picMk id="42" creationId="{69C414D8-889F-63C5-F4E0-95A4CA1E632A}"/>
          </ac:picMkLst>
        </pc:picChg>
        <pc:picChg chg="add mod">
          <ac:chgData name="James, Mallory S. (MSFC-EM42)" userId="771d0942-276c-43aa-b352-c8cadb0a2f20" providerId="ADAL" clId="{75662DBB-5869-4BFA-8E88-55745A93E620}" dt="2023-08-24T22:19:22.457" v="4206" actId="1036"/>
          <ac:picMkLst>
            <pc:docMk/>
            <pc:sldMk cId="883757099" sldId="2072577929"/>
            <ac:picMk id="43" creationId="{91EF0480-1F97-C8E9-C46E-F70289F92B48}"/>
          </ac:picMkLst>
        </pc:picChg>
        <pc:picChg chg="add del mod">
          <ac:chgData name="James, Mallory S. (MSFC-EM42)" userId="771d0942-276c-43aa-b352-c8cadb0a2f20" providerId="ADAL" clId="{75662DBB-5869-4BFA-8E88-55745A93E620}" dt="2023-08-10T21:00:41.306" v="3514" actId="478"/>
          <ac:picMkLst>
            <pc:docMk/>
            <pc:sldMk cId="883757099" sldId="2072577929"/>
            <ac:picMk id="47" creationId="{F15C654E-D299-88E6-2C6D-9C8B9C643C6D}"/>
          </ac:picMkLst>
        </pc:picChg>
        <pc:picChg chg="add del mod">
          <ac:chgData name="James, Mallory S. (MSFC-EM42)" userId="771d0942-276c-43aa-b352-c8cadb0a2f20" providerId="ADAL" clId="{75662DBB-5869-4BFA-8E88-55745A93E620}" dt="2023-08-10T21:00:41.306" v="3514" actId="478"/>
          <ac:picMkLst>
            <pc:docMk/>
            <pc:sldMk cId="883757099" sldId="2072577929"/>
            <ac:picMk id="49" creationId="{56068BAA-A4A6-E48D-B011-18EABD1252D7}"/>
          </ac:picMkLst>
        </pc:picChg>
        <pc:picChg chg="add del mod">
          <ac:chgData name="James, Mallory S. (MSFC-EM42)" userId="771d0942-276c-43aa-b352-c8cadb0a2f20" providerId="ADAL" clId="{75662DBB-5869-4BFA-8E88-55745A93E620}" dt="2023-08-10T21:00:41.306" v="3514" actId="478"/>
          <ac:picMkLst>
            <pc:docMk/>
            <pc:sldMk cId="883757099" sldId="2072577929"/>
            <ac:picMk id="50" creationId="{392B1CDE-D9C9-9A20-DB44-51C736D68D73}"/>
          </ac:picMkLst>
        </pc:picChg>
        <pc:cxnChg chg="add mod">
          <ac:chgData name="James, Mallory S. (MSFC-EM42)" userId="771d0942-276c-43aa-b352-c8cadb0a2f20" providerId="ADAL" clId="{75662DBB-5869-4BFA-8E88-55745A93E620}" dt="2023-08-24T22:19:22.457" v="4206" actId="1036"/>
          <ac:cxnSpMkLst>
            <pc:docMk/>
            <pc:sldMk cId="883757099" sldId="2072577929"/>
            <ac:cxnSpMk id="44" creationId="{152BD987-8810-5D33-1219-377DDEB9B75D}"/>
          </ac:cxnSpMkLst>
        </pc:cxnChg>
        <pc:cxnChg chg="add mod">
          <ac:chgData name="James, Mallory S. (MSFC-EM42)" userId="771d0942-276c-43aa-b352-c8cadb0a2f20" providerId="ADAL" clId="{75662DBB-5869-4BFA-8E88-55745A93E620}" dt="2023-08-24T22:19:22.457" v="4206" actId="1036"/>
          <ac:cxnSpMkLst>
            <pc:docMk/>
            <pc:sldMk cId="883757099" sldId="2072577929"/>
            <ac:cxnSpMk id="45" creationId="{B884F350-B7B4-10C6-EC12-B683AF0C0699}"/>
          </ac:cxnSpMkLst>
        </pc:cxnChg>
      </pc:sldChg>
      <pc:sldChg chg="new del">
        <pc:chgData name="James, Mallory S. (MSFC-EM42)" userId="771d0942-276c-43aa-b352-c8cadb0a2f20" providerId="ADAL" clId="{75662DBB-5869-4BFA-8E88-55745A93E620}" dt="2023-08-10T20:33:35.565" v="2826" actId="47"/>
        <pc:sldMkLst>
          <pc:docMk/>
          <pc:sldMk cId="4025258907" sldId="2072577929"/>
        </pc:sldMkLst>
      </pc:sldChg>
      <pc:sldChg chg="addSp delSp modSp add del mod">
        <pc:chgData name="James, Mallory S. (MSFC-EM42)" userId="771d0942-276c-43aa-b352-c8cadb0a2f20" providerId="ADAL" clId="{75662DBB-5869-4BFA-8E88-55745A93E620}" dt="2023-08-24T22:26:30.556" v="4246" actId="47"/>
        <pc:sldMkLst>
          <pc:docMk/>
          <pc:sldMk cId="156558696" sldId="2072577930"/>
        </pc:sldMkLst>
        <pc:spChg chg="mod topLvl">
          <ac:chgData name="James, Mallory S. (MSFC-EM42)" userId="771d0942-276c-43aa-b352-c8cadb0a2f20" providerId="ADAL" clId="{75662DBB-5869-4BFA-8E88-55745A93E620}" dt="2023-08-10T21:03:04.457" v="3538" actId="1076"/>
          <ac:spMkLst>
            <pc:docMk/>
            <pc:sldMk cId="156558696" sldId="2072577930"/>
            <ac:spMk id="5" creationId="{5A8D0BE7-2577-6373-EBAA-D58398E491C4}"/>
          </ac:spMkLst>
        </pc:spChg>
        <pc:spChg chg="mod topLvl">
          <ac:chgData name="James, Mallory S. (MSFC-EM42)" userId="771d0942-276c-43aa-b352-c8cadb0a2f20" providerId="ADAL" clId="{75662DBB-5869-4BFA-8E88-55745A93E620}" dt="2023-08-10T21:04:08.144" v="3553" actId="14100"/>
          <ac:spMkLst>
            <pc:docMk/>
            <pc:sldMk cId="156558696" sldId="2072577930"/>
            <ac:spMk id="6" creationId="{96FAAA9F-187E-0E11-021E-5FE26C46B1CC}"/>
          </ac:spMkLst>
        </pc:spChg>
        <pc:spChg chg="mod topLvl">
          <ac:chgData name="James, Mallory S. (MSFC-EM42)" userId="771d0942-276c-43aa-b352-c8cadb0a2f20" providerId="ADAL" clId="{75662DBB-5869-4BFA-8E88-55745A93E620}" dt="2023-08-10T21:04:03.424" v="3552" actId="14100"/>
          <ac:spMkLst>
            <pc:docMk/>
            <pc:sldMk cId="156558696" sldId="2072577930"/>
            <ac:spMk id="9" creationId="{803D996E-8E6C-0A53-23A1-1783A37CB2B1}"/>
          </ac:spMkLst>
        </pc:spChg>
        <pc:spChg chg="mod topLvl">
          <ac:chgData name="James, Mallory S. (MSFC-EM42)" userId="771d0942-276c-43aa-b352-c8cadb0a2f20" providerId="ADAL" clId="{75662DBB-5869-4BFA-8E88-55745A93E620}" dt="2023-08-10T21:02:57.337" v="3536" actId="1076"/>
          <ac:spMkLst>
            <pc:docMk/>
            <pc:sldMk cId="156558696" sldId="2072577930"/>
            <ac:spMk id="10" creationId="{699FD015-AD52-E602-4608-B4E5413E0A28}"/>
          </ac:spMkLst>
        </pc:spChg>
        <pc:spChg chg="del mod">
          <ac:chgData name="James, Mallory S. (MSFC-EM42)" userId="771d0942-276c-43aa-b352-c8cadb0a2f20" providerId="ADAL" clId="{75662DBB-5869-4BFA-8E88-55745A93E620}" dt="2023-08-10T21:01:16.456" v="3516" actId="478"/>
          <ac:spMkLst>
            <pc:docMk/>
            <pc:sldMk cId="156558696" sldId="2072577930"/>
            <ac:spMk id="13" creationId="{06ABEDBC-7A2D-832F-2E9E-7F1B76E087CE}"/>
          </ac:spMkLst>
        </pc:spChg>
        <pc:spChg chg="add mod">
          <ac:chgData name="James, Mallory S. (MSFC-EM42)" userId="771d0942-276c-43aa-b352-c8cadb0a2f20" providerId="ADAL" clId="{75662DBB-5869-4BFA-8E88-55745A93E620}" dt="2023-08-10T21:03:56.679" v="3551" actId="1076"/>
          <ac:spMkLst>
            <pc:docMk/>
            <pc:sldMk cId="156558696" sldId="2072577930"/>
            <ac:spMk id="20" creationId="{4CD543E2-838B-31BF-6351-FE40245629F9}"/>
          </ac:spMkLst>
        </pc:spChg>
        <pc:spChg chg="add mod">
          <ac:chgData name="James, Mallory S. (MSFC-EM42)" userId="771d0942-276c-43aa-b352-c8cadb0a2f20" providerId="ADAL" clId="{75662DBB-5869-4BFA-8E88-55745A93E620}" dt="2023-08-10T21:03:54.463" v="3550" actId="1076"/>
          <ac:spMkLst>
            <pc:docMk/>
            <pc:sldMk cId="156558696" sldId="2072577930"/>
            <ac:spMk id="21" creationId="{E594BB28-5E29-A51B-C28F-1CBCD33E2072}"/>
          </ac:spMkLst>
        </pc:spChg>
        <pc:spChg chg="add del mod">
          <ac:chgData name="James, Mallory S. (MSFC-EM42)" userId="771d0942-276c-43aa-b352-c8cadb0a2f20" providerId="ADAL" clId="{75662DBB-5869-4BFA-8E88-55745A93E620}" dt="2023-08-10T21:05:44.268" v="3567" actId="21"/>
          <ac:spMkLst>
            <pc:docMk/>
            <pc:sldMk cId="156558696" sldId="2072577930"/>
            <ac:spMk id="23" creationId="{EC832195-8FAA-FBAD-3480-1BEA16F09919}"/>
          </ac:spMkLst>
        </pc:spChg>
        <pc:spChg chg="add mod">
          <ac:chgData name="James, Mallory S. (MSFC-EM42)" userId="771d0942-276c-43aa-b352-c8cadb0a2f20" providerId="ADAL" clId="{75662DBB-5869-4BFA-8E88-55745A93E620}" dt="2023-08-10T21:06:06.512" v="3572" actId="1076"/>
          <ac:spMkLst>
            <pc:docMk/>
            <pc:sldMk cId="156558696" sldId="2072577930"/>
            <ac:spMk id="24" creationId="{34CA8A61-A3EA-2398-E089-09A773D3E24B}"/>
          </ac:spMkLst>
        </pc:spChg>
        <pc:spChg chg="mod">
          <ac:chgData name="James, Mallory S. (MSFC-EM42)" userId="771d0942-276c-43aa-b352-c8cadb0a2f20" providerId="ADAL" clId="{75662DBB-5869-4BFA-8E88-55745A93E620}" dt="2023-08-24T22:26:03.980" v="4242" actId="403"/>
          <ac:spMkLst>
            <pc:docMk/>
            <pc:sldMk cId="156558696" sldId="2072577930"/>
            <ac:spMk id="46" creationId="{50A59086-B57F-C8E2-6149-CC4B0D966E33}"/>
          </ac:spMkLst>
        </pc:spChg>
        <pc:spChg chg="mod">
          <ac:chgData name="James, Mallory S. (MSFC-EM42)" userId="771d0942-276c-43aa-b352-c8cadb0a2f20" providerId="ADAL" clId="{75662DBB-5869-4BFA-8E88-55745A93E620}" dt="2023-08-24T22:26:06.796" v="4243" actId="403"/>
          <ac:spMkLst>
            <pc:docMk/>
            <pc:sldMk cId="156558696" sldId="2072577930"/>
            <ac:spMk id="48" creationId="{8D515DF2-209B-AA55-AF64-8629A353A5D2}"/>
          </ac:spMkLst>
        </pc:spChg>
        <pc:grpChg chg="add del mod">
          <ac:chgData name="James, Mallory S. (MSFC-EM42)" userId="771d0942-276c-43aa-b352-c8cadb0a2f20" providerId="ADAL" clId="{75662DBB-5869-4BFA-8E88-55745A93E620}" dt="2023-08-10T21:01:50.309" v="3521" actId="165"/>
          <ac:grpSpMkLst>
            <pc:docMk/>
            <pc:sldMk cId="156558696" sldId="2072577930"/>
            <ac:grpSpMk id="3" creationId="{07EA1608-E876-14F0-0C3F-6583465E35A7}"/>
          </ac:grpSpMkLst>
        </pc:grpChg>
        <pc:grpChg chg="del mod">
          <ac:chgData name="James, Mallory S. (MSFC-EM42)" userId="771d0942-276c-43aa-b352-c8cadb0a2f20" providerId="ADAL" clId="{75662DBB-5869-4BFA-8E88-55745A93E620}" dt="2023-08-10T21:01:16.456" v="3516" actId="478"/>
          <ac:grpSpMkLst>
            <pc:docMk/>
            <pc:sldMk cId="156558696" sldId="2072577930"/>
            <ac:grpSpMk id="4" creationId="{58082F9F-C75D-5288-DC17-F07F11D11B68}"/>
          </ac:grpSpMkLst>
        </pc:grpChg>
        <pc:graphicFrameChg chg="add del mod modGraphic">
          <ac:chgData name="James, Mallory S. (MSFC-EM42)" userId="771d0942-276c-43aa-b352-c8cadb0a2f20" providerId="ADAL" clId="{75662DBB-5869-4BFA-8E88-55745A93E620}" dt="2023-08-10T21:05:19.103" v="3562" actId="1032"/>
          <ac:graphicFrameMkLst>
            <pc:docMk/>
            <pc:sldMk cId="156558696" sldId="2072577930"/>
            <ac:graphicFrameMk id="22" creationId="{BC96BECB-DC61-A187-739A-7F3B5F194896}"/>
          </ac:graphicFrameMkLst>
        </pc:graphicFrameChg>
        <pc:picChg chg="mod topLvl">
          <ac:chgData name="James, Mallory S. (MSFC-EM42)" userId="771d0942-276c-43aa-b352-c8cadb0a2f20" providerId="ADAL" clId="{75662DBB-5869-4BFA-8E88-55745A93E620}" dt="2023-08-10T21:03:27.791" v="3544" actId="1076"/>
          <ac:picMkLst>
            <pc:docMk/>
            <pc:sldMk cId="156558696" sldId="2072577930"/>
            <ac:picMk id="14" creationId="{674F9ADA-9012-99DE-44DC-2BFCF8B91AF7}"/>
          </ac:picMkLst>
        </pc:picChg>
        <pc:picChg chg="mod">
          <ac:chgData name="James, Mallory S. (MSFC-EM42)" userId="771d0942-276c-43aa-b352-c8cadb0a2f20" providerId="ADAL" clId="{75662DBB-5869-4BFA-8E88-55745A93E620}" dt="2023-08-14T15:52:55.257" v="3962" actId="14100"/>
          <ac:picMkLst>
            <pc:docMk/>
            <pc:sldMk cId="156558696" sldId="2072577930"/>
            <ac:picMk id="36" creationId="{581AE950-26F4-F8EB-7114-9DC3E4CE8D2E}"/>
          </ac:picMkLst>
        </pc:picChg>
        <pc:picChg chg="del mod">
          <ac:chgData name="James, Mallory S. (MSFC-EM42)" userId="771d0942-276c-43aa-b352-c8cadb0a2f20" providerId="ADAL" clId="{75662DBB-5869-4BFA-8E88-55745A93E620}" dt="2023-08-10T21:01:23.848" v="3518" actId="478"/>
          <ac:picMkLst>
            <pc:docMk/>
            <pc:sldMk cId="156558696" sldId="2072577930"/>
            <ac:picMk id="47" creationId="{F15C654E-D299-88E6-2C6D-9C8B9C643C6D}"/>
          </ac:picMkLst>
        </pc:picChg>
        <pc:picChg chg="mod">
          <ac:chgData name="James, Mallory S. (MSFC-EM42)" userId="771d0942-276c-43aa-b352-c8cadb0a2f20" providerId="ADAL" clId="{75662DBB-5869-4BFA-8E88-55745A93E620}" dt="2023-08-10T21:03:47.071" v="3548" actId="1076"/>
          <ac:picMkLst>
            <pc:docMk/>
            <pc:sldMk cId="156558696" sldId="2072577930"/>
            <ac:picMk id="49" creationId="{56068BAA-A4A6-E48D-B011-18EABD1252D7}"/>
          </ac:picMkLst>
        </pc:picChg>
        <pc:picChg chg="mod">
          <ac:chgData name="James, Mallory S. (MSFC-EM42)" userId="771d0942-276c-43aa-b352-c8cadb0a2f20" providerId="ADAL" clId="{75662DBB-5869-4BFA-8E88-55745A93E620}" dt="2023-08-10T21:03:49.392" v="3549" actId="1076"/>
          <ac:picMkLst>
            <pc:docMk/>
            <pc:sldMk cId="156558696" sldId="2072577930"/>
            <ac:picMk id="50" creationId="{392B1CDE-D9C9-9A20-DB44-51C736D68D73}"/>
          </ac:picMkLst>
        </pc:picChg>
      </pc:sldChg>
      <pc:sldChg chg="new del">
        <pc:chgData name="James, Mallory S. (MSFC-EM42)" userId="771d0942-276c-43aa-b352-c8cadb0a2f20" providerId="ADAL" clId="{75662DBB-5869-4BFA-8E88-55745A93E620}" dt="2023-08-14T15:48:57.751" v="3862" actId="47"/>
        <pc:sldMkLst>
          <pc:docMk/>
          <pc:sldMk cId="1653862195" sldId="2072577931"/>
        </pc:sldMkLst>
      </pc:sldChg>
      <pc:sldChg chg="addSp delSp modSp add del mod">
        <pc:chgData name="James, Mallory S. (MSFC-EM42)" userId="771d0942-276c-43aa-b352-c8cadb0a2f20" providerId="ADAL" clId="{75662DBB-5869-4BFA-8E88-55745A93E620}" dt="2023-10-05T17:56:09.329" v="4370" actId="47"/>
        <pc:sldMkLst>
          <pc:docMk/>
          <pc:sldMk cId="3134974697" sldId="2072577931"/>
        </pc:sldMkLst>
        <pc:spChg chg="add mod">
          <ac:chgData name="James, Mallory S. (MSFC-EM42)" userId="771d0942-276c-43aa-b352-c8cadb0a2f20" providerId="ADAL" clId="{75662DBB-5869-4BFA-8E88-55745A93E620}" dt="2023-08-14T15:49:58.055" v="3914" actId="478"/>
          <ac:spMkLst>
            <pc:docMk/>
            <pc:sldMk cId="3134974697" sldId="2072577931"/>
            <ac:spMk id="2" creationId="{E70D2198-4B7F-ADED-A3C0-37AF2FB45DDC}"/>
          </ac:spMkLst>
        </pc:spChg>
        <pc:spChg chg="mod">
          <ac:chgData name="James, Mallory S. (MSFC-EM42)" userId="771d0942-276c-43aa-b352-c8cadb0a2f20" providerId="ADAL" clId="{75662DBB-5869-4BFA-8E88-55745A93E620}" dt="2023-08-14T15:49:55.856" v="3913" actId="20577"/>
          <ac:spMkLst>
            <pc:docMk/>
            <pc:sldMk cId="3134974697" sldId="2072577931"/>
            <ac:spMk id="4" creationId="{0121B040-FA74-DC7C-34EC-10051C9F165C}"/>
          </ac:spMkLst>
        </pc:spChg>
        <pc:picChg chg="del">
          <ac:chgData name="James, Mallory S. (MSFC-EM42)" userId="771d0942-276c-43aa-b352-c8cadb0a2f20" providerId="ADAL" clId="{75662DBB-5869-4BFA-8E88-55745A93E620}" dt="2023-08-14T15:49:58.055" v="3914" actId="478"/>
          <ac:picMkLst>
            <pc:docMk/>
            <pc:sldMk cId="3134974697" sldId="2072577931"/>
            <ac:picMk id="4098" creationId="{C914B33F-5A83-DD5E-A711-F265D464B3BA}"/>
          </ac:picMkLst>
        </pc:picChg>
      </pc:sldChg>
      <pc:sldChg chg="addSp delSp modSp add del mod setBg modNotesTx">
        <pc:chgData name="James, Mallory S. (MSFC-EM42)" userId="771d0942-276c-43aa-b352-c8cadb0a2f20" providerId="ADAL" clId="{75662DBB-5869-4BFA-8E88-55745A93E620}" dt="2023-10-05T17:56:08.232" v="4369" actId="47"/>
        <pc:sldMkLst>
          <pc:docMk/>
          <pc:sldMk cId="163442788" sldId="2072577932"/>
        </pc:sldMkLst>
        <pc:spChg chg="add del">
          <ac:chgData name="James, Mallory S. (MSFC-EM42)" userId="771d0942-276c-43aa-b352-c8cadb0a2f20" providerId="ADAL" clId="{75662DBB-5869-4BFA-8E88-55745A93E620}" dt="2023-08-14T15:50:10.547" v="3920"/>
          <ac:spMkLst>
            <pc:docMk/>
            <pc:sldMk cId="163442788" sldId="2072577932"/>
            <ac:spMk id="2" creationId="{E70D2198-4B7F-ADED-A3C0-37AF2FB45DDC}"/>
          </ac:spMkLst>
        </pc:spChg>
        <pc:spChg chg="mod">
          <ac:chgData name="James, Mallory S. (MSFC-EM42)" userId="771d0942-276c-43aa-b352-c8cadb0a2f20" providerId="ADAL" clId="{75662DBB-5869-4BFA-8E88-55745A93E620}" dt="2023-08-14T15:51:09.298" v="3954" actId="20577"/>
          <ac:spMkLst>
            <pc:docMk/>
            <pc:sldMk cId="163442788" sldId="2072577932"/>
            <ac:spMk id="4" creationId="{0121B040-FA74-DC7C-34EC-10051C9F165C}"/>
          </ac:spMkLst>
        </pc:spChg>
        <pc:picChg chg="add del mod">
          <ac:chgData name="James, Mallory S. (MSFC-EM42)" userId="771d0942-276c-43aa-b352-c8cadb0a2f20" providerId="ADAL" clId="{75662DBB-5869-4BFA-8E88-55745A93E620}" dt="2023-08-14T15:51:33.191" v="3957" actId="1076"/>
          <ac:picMkLst>
            <pc:docMk/>
            <pc:sldMk cId="163442788" sldId="2072577932"/>
            <ac:picMk id="3" creationId="{BE689B60-C59C-6698-CA9D-A1A0A488994F}"/>
          </ac:picMkLst>
        </pc:picChg>
        <pc:cxnChg chg="add del">
          <ac:chgData name="James, Mallory S. (MSFC-EM42)" userId="771d0942-276c-43aa-b352-c8cadb0a2f20" providerId="ADAL" clId="{75662DBB-5869-4BFA-8E88-55745A93E620}" dt="2023-08-14T15:50:36.391" v="3922" actId="26606"/>
          <ac:cxnSpMkLst>
            <pc:docMk/>
            <pc:sldMk cId="163442788" sldId="2072577932"/>
            <ac:cxnSpMk id="9" creationId="{7667AA61-5C27-F30F-D229-06CBE5709F33}"/>
          </ac:cxnSpMkLst>
        </pc:cxnChg>
      </pc:sldChg>
      <pc:sldChg chg="addSp delSp modSp add del mod">
        <pc:chgData name="James, Mallory S. (MSFC-EM42)" userId="771d0942-276c-43aa-b352-c8cadb0a2f20" providerId="ADAL" clId="{75662DBB-5869-4BFA-8E88-55745A93E620}" dt="2023-08-14T15:49:22.168" v="3906" actId="47"/>
        <pc:sldMkLst>
          <pc:docMk/>
          <pc:sldMk cId="2471855286" sldId="2072577932"/>
        </pc:sldMkLst>
        <pc:spChg chg="del">
          <ac:chgData name="James, Mallory S. (MSFC-EM42)" userId="771d0942-276c-43aa-b352-c8cadb0a2f20" providerId="ADAL" clId="{75662DBB-5869-4BFA-8E88-55745A93E620}" dt="2023-08-14T15:49:08.465" v="3897" actId="478"/>
          <ac:spMkLst>
            <pc:docMk/>
            <pc:sldMk cId="2471855286" sldId="2072577932"/>
            <ac:spMk id="2" creationId="{00000000-0000-0000-0000-000000000000}"/>
          </ac:spMkLst>
        </pc:spChg>
        <pc:spChg chg="del">
          <ac:chgData name="James, Mallory S. (MSFC-EM42)" userId="771d0942-276c-43aa-b352-c8cadb0a2f20" providerId="ADAL" clId="{75662DBB-5869-4BFA-8E88-55745A93E620}" dt="2023-08-14T15:49:12.504" v="3900" actId="478"/>
          <ac:spMkLst>
            <pc:docMk/>
            <pc:sldMk cId="2471855286" sldId="2072577932"/>
            <ac:spMk id="8" creationId="{E3719036-1995-4ACB-B540-8E80DBCD3790}"/>
          </ac:spMkLst>
        </pc:spChg>
        <pc:spChg chg="del">
          <ac:chgData name="James, Mallory S. (MSFC-EM42)" userId="771d0942-276c-43aa-b352-c8cadb0a2f20" providerId="ADAL" clId="{75662DBB-5869-4BFA-8E88-55745A93E620}" dt="2023-08-14T15:49:12.504" v="3900" actId="478"/>
          <ac:spMkLst>
            <pc:docMk/>
            <pc:sldMk cId="2471855286" sldId="2072577932"/>
            <ac:spMk id="9" creationId="{FBCB6FB0-C4F2-4277-9F67-82D6515DDD78}"/>
          </ac:spMkLst>
        </pc:spChg>
        <pc:spChg chg="del">
          <ac:chgData name="James, Mallory S. (MSFC-EM42)" userId="771d0942-276c-43aa-b352-c8cadb0a2f20" providerId="ADAL" clId="{75662DBB-5869-4BFA-8E88-55745A93E620}" dt="2023-08-14T15:49:12.504" v="3900" actId="478"/>
          <ac:spMkLst>
            <pc:docMk/>
            <pc:sldMk cId="2471855286" sldId="2072577932"/>
            <ac:spMk id="10" creationId="{68DDB379-39F0-4081-89C5-14932054D05F}"/>
          </ac:spMkLst>
        </pc:spChg>
        <pc:spChg chg="del">
          <ac:chgData name="James, Mallory S. (MSFC-EM42)" userId="771d0942-276c-43aa-b352-c8cadb0a2f20" providerId="ADAL" clId="{75662DBB-5869-4BFA-8E88-55745A93E620}" dt="2023-08-14T15:49:10.615" v="3899" actId="478"/>
          <ac:spMkLst>
            <pc:docMk/>
            <pc:sldMk cId="2471855286" sldId="2072577932"/>
            <ac:spMk id="19" creationId="{27FDD02E-A0B0-4084-8974-8879F4C71F7B}"/>
          </ac:spMkLst>
        </pc:spChg>
        <pc:spChg chg="mod">
          <ac:chgData name="James, Mallory S. (MSFC-EM42)" userId="771d0942-276c-43aa-b352-c8cadb0a2f20" providerId="ADAL" clId="{75662DBB-5869-4BFA-8E88-55745A93E620}" dt="2023-08-14T15:49:06.255" v="3896" actId="20577"/>
          <ac:spMkLst>
            <pc:docMk/>
            <pc:sldMk cId="2471855286" sldId="2072577932"/>
            <ac:spMk id="132" creationId="{00000000-0000-0000-0000-000000000000}"/>
          </ac:spMkLst>
        </pc:spChg>
        <pc:picChg chg="del">
          <ac:chgData name="James, Mallory S. (MSFC-EM42)" userId="771d0942-276c-43aa-b352-c8cadb0a2f20" providerId="ADAL" clId="{75662DBB-5869-4BFA-8E88-55745A93E620}" dt="2023-08-14T15:49:09.354" v="3898" actId="478"/>
          <ac:picMkLst>
            <pc:docMk/>
            <pc:sldMk cId="2471855286" sldId="2072577932"/>
            <ac:picMk id="7" creationId="{3984E1F1-4DC3-4A7B-9969-C7DB63D42EFA}"/>
          </ac:picMkLst>
        </pc:picChg>
        <pc:picChg chg="add del mod">
          <ac:chgData name="James, Mallory S. (MSFC-EM42)" userId="771d0942-276c-43aa-b352-c8cadb0a2f20" providerId="ADAL" clId="{75662DBB-5869-4BFA-8E88-55745A93E620}" dt="2023-08-14T15:49:19.906" v="3905" actId="478"/>
          <ac:picMkLst>
            <pc:docMk/>
            <pc:sldMk cId="2471855286" sldId="2072577932"/>
            <ac:picMk id="1026" creationId="{FE867FBE-12C8-79F5-C8CF-F8E25E05ED42}"/>
          </ac:picMkLst>
        </pc:picChg>
      </pc:sldChg>
      <pc:sldChg chg="addSp modSp add mod modAnim">
        <pc:chgData name="James, Mallory S. (MSFC-EM42)" userId="771d0942-276c-43aa-b352-c8cadb0a2f20" providerId="ADAL" clId="{75662DBB-5869-4BFA-8E88-55745A93E620}" dt="2023-08-25T14:29:46.080" v="4255"/>
        <pc:sldMkLst>
          <pc:docMk/>
          <pc:sldMk cId="2687873899" sldId="2072577933"/>
        </pc:sldMkLst>
        <pc:spChg chg="add mod">
          <ac:chgData name="James, Mallory S. (MSFC-EM42)" userId="771d0942-276c-43aa-b352-c8cadb0a2f20" providerId="ADAL" clId="{75662DBB-5869-4BFA-8E88-55745A93E620}" dt="2023-08-25T14:29:05.009" v="4249" actId="164"/>
          <ac:spMkLst>
            <pc:docMk/>
            <pc:sldMk cId="2687873899" sldId="2072577933"/>
            <ac:spMk id="3" creationId="{958C29E2-66A1-7CD4-211F-645BCEDB6FBD}"/>
          </ac:spMkLst>
        </pc:spChg>
        <pc:spChg chg="add mod">
          <ac:chgData name="James, Mallory S. (MSFC-EM42)" userId="771d0942-276c-43aa-b352-c8cadb0a2f20" providerId="ADAL" clId="{75662DBB-5869-4BFA-8E88-55745A93E620}" dt="2023-08-25T14:29:27.814" v="4253" actId="164"/>
          <ac:spMkLst>
            <pc:docMk/>
            <pc:sldMk cId="2687873899" sldId="2072577933"/>
            <ac:spMk id="4" creationId="{A4A82E9B-24F8-9762-F5E6-DB120BD89EA3}"/>
          </ac:spMkLst>
        </pc:spChg>
        <pc:spChg chg="add mod">
          <ac:chgData name="James, Mallory S. (MSFC-EM42)" userId="771d0942-276c-43aa-b352-c8cadb0a2f20" providerId="ADAL" clId="{75662DBB-5869-4BFA-8E88-55745A93E620}" dt="2023-08-25T14:29:05.009" v="4249" actId="164"/>
          <ac:spMkLst>
            <pc:docMk/>
            <pc:sldMk cId="2687873899" sldId="2072577933"/>
            <ac:spMk id="5" creationId="{493CD1EF-F800-D368-32C2-02DC1E6C6F32}"/>
          </ac:spMkLst>
        </pc:spChg>
        <pc:spChg chg="add mod">
          <ac:chgData name="James, Mallory S. (MSFC-EM42)" userId="771d0942-276c-43aa-b352-c8cadb0a2f20" providerId="ADAL" clId="{75662DBB-5869-4BFA-8E88-55745A93E620}" dt="2023-08-25T14:29:05.009" v="4249" actId="164"/>
          <ac:spMkLst>
            <pc:docMk/>
            <pc:sldMk cId="2687873899" sldId="2072577933"/>
            <ac:spMk id="6" creationId="{8BC196D8-AABE-C9C9-75D4-DE2B8AB72FD5}"/>
          </ac:spMkLst>
        </pc:spChg>
        <pc:spChg chg="add mod">
          <ac:chgData name="James, Mallory S. (MSFC-EM42)" userId="771d0942-276c-43aa-b352-c8cadb0a2f20" providerId="ADAL" clId="{75662DBB-5869-4BFA-8E88-55745A93E620}" dt="2023-08-25T14:29:05.009" v="4249" actId="164"/>
          <ac:spMkLst>
            <pc:docMk/>
            <pc:sldMk cId="2687873899" sldId="2072577933"/>
            <ac:spMk id="9" creationId="{0451F4EC-E94E-6F50-1BAB-B5E8B911F959}"/>
          </ac:spMkLst>
        </pc:spChg>
        <pc:spChg chg="add mod">
          <ac:chgData name="James, Mallory S. (MSFC-EM42)" userId="771d0942-276c-43aa-b352-c8cadb0a2f20" providerId="ADAL" clId="{75662DBB-5869-4BFA-8E88-55745A93E620}" dt="2023-08-25T14:29:05.009" v="4249" actId="164"/>
          <ac:spMkLst>
            <pc:docMk/>
            <pc:sldMk cId="2687873899" sldId="2072577933"/>
            <ac:spMk id="10" creationId="{498D7979-09F1-3478-0BC5-1854E3E16566}"/>
          </ac:spMkLst>
        </pc:spChg>
        <pc:spChg chg="add mod">
          <ac:chgData name="James, Mallory S. (MSFC-EM42)" userId="771d0942-276c-43aa-b352-c8cadb0a2f20" providerId="ADAL" clId="{75662DBB-5869-4BFA-8E88-55745A93E620}" dt="2023-08-25T14:29:27.814" v="4253" actId="164"/>
          <ac:spMkLst>
            <pc:docMk/>
            <pc:sldMk cId="2687873899" sldId="2072577933"/>
            <ac:spMk id="13" creationId="{42F47551-CF40-2C81-2B8F-825554E630E9}"/>
          </ac:spMkLst>
        </pc:spChg>
        <pc:spChg chg="add mod">
          <ac:chgData name="James, Mallory S. (MSFC-EM42)" userId="771d0942-276c-43aa-b352-c8cadb0a2f20" providerId="ADAL" clId="{75662DBB-5869-4BFA-8E88-55745A93E620}" dt="2023-08-25T14:29:27.814" v="4253" actId="164"/>
          <ac:spMkLst>
            <pc:docMk/>
            <pc:sldMk cId="2687873899" sldId="2072577933"/>
            <ac:spMk id="14" creationId="{04E24DC4-4858-9570-75C6-E58E3EE995A7}"/>
          </ac:spMkLst>
        </pc:spChg>
        <pc:spChg chg="add mod">
          <ac:chgData name="James, Mallory S. (MSFC-EM42)" userId="771d0942-276c-43aa-b352-c8cadb0a2f20" providerId="ADAL" clId="{75662DBB-5869-4BFA-8E88-55745A93E620}" dt="2023-08-25T14:29:05.009" v="4249" actId="164"/>
          <ac:spMkLst>
            <pc:docMk/>
            <pc:sldMk cId="2687873899" sldId="2072577933"/>
            <ac:spMk id="20" creationId="{4A484E2A-9BF6-D3EC-7B02-093CFEE1766D}"/>
          </ac:spMkLst>
        </pc:spChg>
        <pc:spChg chg="add mod ord">
          <ac:chgData name="James, Mallory S. (MSFC-EM42)" userId="771d0942-276c-43aa-b352-c8cadb0a2f20" providerId="ADAL" clId="{75662DBB-5869-4BFA-8E88-55745A93E620}" dt="2023-08-25T14:29:27.814" v="4253" actId="164"/>
          <ac:spMkLst>
            <pc:docMk/>
            <pc:sldMk cId="2687873899" sldId="2072577933"/>
            <ac:spMk id="21" creationId="{22B3AB8B-F7E0-9EAC-6121-95A310CAD123}"/>
          </ac:spMkLst>
        </pc:spChg>
        <pc:grpChg chg="add mod">
          <ac:chgData name="James, Mallory S. (MSFC-EM42)" userId="771d0942-276c-43aa-b352-c8cadb0a2f20" providerId="ADAL" clId="{75662DBB-5869-4BFA-8E88-55745A93E620}" dt="2023-08-25T14:29:05.009" v="4249" actId="164"/>
          <ac:grpSpMkLst>
            <pc:docMk/>
            <pc:sldMk cId="2687873899" sldId="2072577933"/>
            <ac:grpSpMk id="25" creationId="{5A4DE25D-4BF4-9DC7-1949-F473CA94BB95}"/>
          </ac:grpSpMkLst>
        </pc:grpChg>
        <pc:grpChg chg="add mod">
          <ac:chgData name="James, Mallory S. (MSFC-EM42)" userId="771d0942-276c-43aa-b352-c8cadb0a2f20" providerId="ADAL" clId="{75662DBB-5869-4BFA-8E88-55745A93E620}" dt="2023-08-25T14:29:27.814" v="4253" actId="164"/>
          <ac:grpSpMkLst>
            <pc:docMk/>
            <pc:sldMk cId="2687873899" sldId="2072577933"/>
            <ac:grpSpMk id="27" creationId="{EFDC2980-74E7-3BA8-A3E6-5D721F72E8B1}"/>
          </ac:grpSpMkLst>
        </pc:grpChg>
        <pc:picChg chg="add mod">
          <ac:chgData name="James, Mallory S. (MSFC-EM42)" userId="771d0942-276c-43aa-b352-c8cadb0a2f20" providerId="ADAL" clId="{75662DBB-5869-4BFA-8E88-55745A93E620}" dt="2023-08-25T14:29:27.814" v="4253" actId="164"/>
          <ac:picMkLst>
            <pc:docMk/>
            <pc:sldMk cId="2687873899" sldId="2072577933"/>
            <ac:picMk id="22" creationId="{D51DA01E-A59C-4341-B152-248086A494C0}"/>
          </ac:picMkLst>
        </pc:picChg>
        <pc:picChg chg="add mod">
          <ac:chgData name="James, Mallory S. (MSFC-EM42)" userId="771d0942-276c-43aa-b352-c8cadb0a2f20" providerId="ADAL" clId="{75662DBB-5869-4BFA-8E88-55745A93E620}" dt="2023-08-25T14:29:27.814" v="4253" actId="164"/>
          <ac:picMkLst>
            <pc:docMk/>
            <pc:sldMk cId="2687873899" sldId="2072577933"/>
            <ac:picMk id="23" creationId="{AB73E937-0660-E7FD-582B-AE4D6C4316D2}"/>
          </ac:picMkLst>
        </pc:picChg>
        <pc:picChg chg="add mod">
          <ac:chgData name="James, Mallory S. (MSFC-EM42)" userId="771d0942-276c-43aa-b352-c8cadb0a2f20" providerId="ADAL" clId="{75662DBB-5869-4BFA-8E88-55745A93E620}" dt="2023-08-25T14:29:05.009" v="4249" actId="164"/>
          <ac:picMkLst>
            <pc:docMk/>
            <pc:sldMk cId="2687873899" sldId="2072577933"/>
            <ac:picMk id="24" creationId="{AF5E87E2-7114-8FD8-DD62-21CA12732738}"/>
          </ac:picMkLst>
        </pc:picChg>
      </pc:sldChg>
      <pc:sldMasterChg chg="del delSldLayout">
        <pc:chgData name="James, Mallory S. (MSFC-EM42)" userId="771d0942-276c-43aa-b352-c8cadb0a2f20" providerId="ADAL" clId="{75662DBB-5869-4BFA-8E88-55745A93E620}" dt="2023-08-10T18:38:08.807" v="2357" actId="47"/>
        <pc:sldMasterMkLst>
          <pc:docMk/>
          <pc:sldMasterMk cId="2521164608" sldId="2147483648"/>
        </pc:sldMasterMkLst>
        <pc:sldLayoutChg chg="del">
          <pc:chgData name="James, Mallory S. (MSFC-EM42)" userId="771d0942-276c-43aa-b352-c8cadb0a2f20" providerId="ADAL" clId="{75662DBB-5869-4BFA-8E88-55745A93E620}" dt="2023-08-10T18:38:08.807" v="2357" actId="47"/>
          <pc:sldLayoutMkLst>
            <pc:docMk/>
            <pc:sldMasterMk cId="2521164608" sldId="2147483648"/>
            <pc:sldLayoutMk cId="482775448" sldId="2147483649"/>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1152662524" sldId="2147483650"/>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969070783" sldId="2147483651"/>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691820390" sldId="2147483652"/>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1172662156" sldId="2147483653"/>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2291147425" sldId="2147483654"/>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158761353" sldId="2147483655"/>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395216973" sldId="2147483656"/>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3312724544" sldId="2147483657"/>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1560382836" sldId="2147483658"/>
          </pc:sldLayoutMkLst>
        </pc:sldLayoutChg>
        <pc:sldLayoutChg chg="del">
          <pc:chgData name="James, Mallory S. (MSFC-EM42)" userId="771d0942-276c-43aa-b352-c8cadb0a2f20" providerId="ADAL" clId="{75662DBB-5869-4BFA-8E88-55745A93E620}" dt="2023-08-10T18:38:08.807" v="2357" actId="47"/>
          <pc:sldLayoutMkLst>
            <pc:docMk/>
            <pc:sldMasterMk cId="2521164608" sldId="2147483648"/>
            <pc:sldLayoutMk cId="948302155" sldId="2147483659"/>
          </pc:sldLayoutMkLst>
        </pc:sldLayoutChg>
        <pc:sldLayoutChg chg="del">
          <pc:chgData name="James, Mallory S. (MSFC-EM42)" userId="771d0942-276c-43aa-b352-c8cadb0a2f20" providerId="ADAL" clId="{75662DBB-5869-4BFA-8E88-55745A93E620}" dt="2023-08-10T17:05:32.550" v="374" actId="47"/>
          <pc:sldLayoutMkLst>
            <pc:docMk/>
            <pc:sldMasterMk cId="2521164608" sldId="2147483648"/>
            <pc:sldLayoutMk cId="3554758768" sldId="2147483660"/>
          </pc:sldLayoutMkLst>
        </pc:sldLayoutChg>
        <pc:sldLayoutChg chg="del">
          <pc:chgData name="James, Mallory S. (MSFC-EM42)" userId="771d0942-276c-43aa-b352-c8cadb0a2f20" providerId="ADAL" clId="{75662DBB-5869-4BFA-8E88-55745A93E620}" dt="2023-08-10T18:01:16.955" v="1054" actId="47"/>
          <pc:sldLayoutMkLst>
            <pc:docMk/>
            <pc:sldMasterMk cId="2521164608" sldId="2147483648"/>
            <pc:sldLayoutMk cId="1334931339" sldId="2147483661"/>
          </pc:sldLayoutMkLst>
        </pc:sldLayoutChg>
      </pc:sldMasterChg>
      <pc:sldMasterChg chg="delSp mod">
        <pc:chgData name="James, Mallory S. (MSFC-EM42)" userId="771d0942-276c-43aa-b352-c8cadb0a2f20" providerId="ADAL" clId="{75662DBB-5869-4BFA-8E88-55745A93E620}" dt="2023-08-10T17:05:47.531" v="375" actId="478"/>
        <pc:sldMasterMkLst>
          <pc:docMk/>
          <pc:sldMasterMk cId="2528253173" sldId="2147483662"/>
        </pc:sldMasterMkLst>
        <pc:spChg chg="del">
          <ac:chgData name="James, Mallory S. (MSFC-EM42)" userId="771d0942-276c-43aa-b352-c8cadb0a2f20" providerId="ADAL" clId="{75662DBB-5869-4BFA-8E88-55745A93E620}" dt="2023-08-10T17:05:47.531" v="375" actId="478"/>
          <ac:spMkLst>
            <pc:docMk/>
            <pc:sldMasterMk cId="2528253173" sldId="2147483662"/>
            <ac:spMk id="15" creationId="{00000000-0000-0000-0000-000000000000}"/>
          </ac:spMkLst>
        </pc:spChg>
      </pc:sldMasterChg>
      <pc:sldMasterChg chg="delSldLayout">
        <pc:chgData name="James, Mallory S. (MSFC-EM42)" userId="771d0942-276c-43aa-b352-c8cadb0a2f20" providerId="ADAL" clId="{75662DBB-5869-4BFA-8E88-55745A93E620}" dt="2023-08-10T17:46:18.250" v="850" actId="47"/>
        <pc:sldMasterMkLst>
          <pc:docMk/>
          <pc:sldMasterMk cId="82069477" sldId="2147483679"/>
        </pc:sldMasterMkLst>
        <pc:sldLayoutChg chg="del">
          <pc:chgData name="James, Mallory S. (MSFC-EM42)" userId="771d0942-276c-43aa-b352-c8cadb0a2f20" providerId="ADAL" clId="{75662DBB-5869-4BFA-8E88-55745A93E620}" dt="2023-08-10T17:46:18.250" v="850" actId="47"/>
          <pc:sldLayoutMkLst>
            <pc:docMk/>
            <pc:sldMasterMk cId="82069477" sldId="2147483679"/>
            <pc:sldLayoutMk cId="2974259683" sldId="2147483684"/>
          </pc:sldLayoutMkLst>
        </pc:sldLayoutChg>
      </pc:sldMasterChg>
      <pc:sldMasterChg chg="delSp mod delSldLayout modSldLayout">
        <pc:chgData name="James, Mallory S. (MSFC-EM42)" userId="771d0942-276c-43aa-b352-c8cadb0a2f20" providerId="ADAL" clId="{75662DBB-5869-4BFA-8E88-55745A93E620}" dt="2023-08-10T18:37:55.739" v="2354" actId="47"/>
        <pc:sldMasterMkLst>
          <pc:docMk/>
          <pc:sldMasterMk cId="4011591733" sldId="2147483691"/>
        </pc:sldMasterMkLst>
        <pc:spChg chg="del">
          <ac:chgData name="James, Mallory S. (MSFC-EM42)" userId="771d0942-276c-43aa-b352-c8cadb0a2f20" providerId="ADAL" clId="{75662DBB-5869-4BFA-8E88-55745A93E620}" dt="2023-08-10T17:52:53.349" v="938" actId="478"/>
          <ac:spMkLst>
            <pc:docMk/>
            <pc:sldMasterMk cId="4011591733" sldId="2147483691"/>
            <ac:spMk id="5" creationId="{00000000-0000-0000-0000-000000000000}"/>
          </ac:spMkLst>
        </pc:spChg>
        <pc:sldLayoutChg chg="delSp mod">
          <pc:chgData name="James, Mallory S. (MSFC-EM42)" userId="771d0942-276c-43aa-b352-c8cadb0a2f20" providerId="ADAL" clId="{75662DBB-5869-4BFA-8E88-55745A93E620}" dt="2023-08-10T18:08:32.371" v="1453" actId="478"/>
          <pc:sldLayoutMkLst>
            <pc:docMk/>
            <pc:sldMasterMk cId="4011591733" sldId="2147483691"/>
            <pc:sldLayoutMk cId="2399289565" sldId="2147483692"/>
          </pc:sldLayoutMkLst>
          <pc:spChg chg="del">
            <ac:chgData name="James, Mallory S. (MSFC-EM42)" userId="771d0942-276c-43aa-b352-c8cadb0a2f20" providerId="ADAL" clId="{75662DBB-5869-4BFA-8E88-55745A93E620}" dt="2023-08-10T18:08:32.371" v="1453" actId="478"/>
            <ac:spMkLst>
              <pc:docMk/>
              <pc:sldMasterMk cId="4011591733" sldId="2147483691"/>
              <pc:sldLayoutMk cId="2399289565" sldId="2147483692"/>
              <ac:spMk id="5" creationId="{00000000-0000-0000-0000-000000000000}"/>
            </ac:spMkLst>
          </pc:spChg>
        </pc:sldLayoutChg>
        <pc:sldLayoutChg chg="delSp mod">
          <pc:chgData name="James, Mallory S. (MSFC-EM42)" userId="771d0942-276c-43aa-b352-c8cadb0a2f20" providerId="ADAL" clId="{75662DBB-5869-4BFA-8E88-55745A93E620}" dt="2023-08-10T18:08:27.660" v="1452" actId="478"/>
          <pc:sldLayoutMkLst>
            <pc:docMk/>
            <pc:sldMasterMk cId="4011591733" sldId="2147483691"/>
            <pc:sldLayoutMk cId="3523960089" sldId="2147483693"/>
          </pc:sldLayoutMkLst>
          <pc:spChg chg="del">
            <ac:chgData name="James, Mallory S. (MSFC-EM42)" userId="771d0942-276c-43aa-b352-c8cadb0a2f20" providerId="ADAL" clId="{75662DBB-5869-4BFA-8E88-55745A93E620}" dt="2023-08-10T18:08:27.660" v="1452" actId="478"/>
            <ac:spMkLst>
              <pc:docMk/>
              <pc:sldMasterMk cId="4011591733" sldId="2147483691"/>
              <pc:sldLayoutMk cId="3523960089" sldId="2147483693"/>
              <ac:spMk id="7" creationId="{0AB92DDE-0AFC-83BB-811A-8DFEF1ACF34F}"/>
            </ac:spMkLst>
          </pc:spChg>
        </pc:sldLayoutChg>
        <pc:sldLayoutChg chg="delSp mod">
          <pc:chgData name="James, Mallory S. (MSFC-EM42)" userId="771d0942-276c-43aa-b352-c8cadb0a2f20" providerId="ADAL" clId="{75662DBB-5869-4BFA-8E88-55745A93E620}" dt="2023-08-10T18:08:36.546" v="1454" actId="478"/>
          <pc:sldLayoutMkLst>
            <pc:docMk/>
            <pc:sldMasterMk cId="4011591733" sldId="2147483691"/>
            <pc:sldLayoutMk cId="4270416318" sldId="2147483694"/>
          </pc:sldLayoutMkLst>
          <pc:spChg chg="del">
            <ac:chgData name="James, Mallory S. (MSFC-EM42)" userId="771d0942-276c-43aa-b352-c8cadb0a2f20" providerId="ADAL" clId="{75662DBB-5869-4BFA-8E88-55745A93E620}" dt="2023-08-10T18:08:36.546" v="1454" actId="478"/>
            <ac:spMkLst>
              <pc:docMk/>
              <pc:sldMasterMk cId="4011591733" sldId="2147483691"/>
              <pc:sldLayoutMk cId="4270416318" sldId="2147483694"/>
              <ac:spMk id="5" creationId="{00000000-0000-0000-0000-000000000000}"/>
            </ac:spMkLst>
          </pc:spChg>
        </pc:sldLayoutChg>
        <pc:sldLayoutChg chg="delSp mod">
          <pc:chgData name="James, Mallory S. (MSFC-EM42)" userId="771d0942-276c-43aa-b352-c8cadb0a2f20" providerId="ADAL" clId="{75662DBB-5869-4BFA-8E88-55745A93E620}" dt="2023-08-10T18:08:38.515" v="1455" actId="478"/>
          <pc:sldLayoutMkLst>
            <pc:docMk/>
            <pc:sldMasterMk cId="4011591733" sldId="2147483691"/>
            <pc:sldLayoutMk cId="3695960252" sldId="2147483695"/>
          </pc:sldLayoutMkLst>
          <pc:spChg chg="del">
            <ac:chgData name="James, Mallory S. (MSFC-EM42)" userId="771d0942-276c-43aa-b352-c8cadb0a2f20" providerId="ADAL" clId="{75662DBB-5869-4BFA-8E88-55745A93E620}" dt="2023-08-10T18:08:38.515" v="1455" actId="478"/>
            <ac:spMkLst>
              <pc:docMk/>
              <pc:sldMasterMk cId="4011591733" sldId="2147483691"/>
              <pc:sldLayoutMk cId="3695960252" sldId="2147483695"/>
              <ac:spMk id="6" creationId="{00000000-0000-0000-0000-000000000000}"/>
            </ac:spMkLst>
          </pc:spChg>
        </pc:sldLayoutChg>
        <pc:sldLayoutChg chg="delSp mod">
          <pc:chgData name="James, Mallory S. (MSFC-EM42)" userId="771d0942-276c-43aa-b352-c8cadb0a2f20" providerId="ADAL" clId="{75662DBB-5869-4BFA-8E88-55745A93E620}" dt="2023-08-10T18:08:42.171" v="1456" actId="478"/>
          <pc:sldLayoutMkLst>
            <pc:docMk/>
            <pc:sldMasterMk cId="4011591733" sldId="2147483691"/>
            <pc:sldLayoutMk cId="3240312373" sldId="2147483696"/>
          </pc:sldLayoutMkLst>
          <pc:spChg chg="del">
            <ac:chgData name="James, Mallory S. (MSFC-EM42)" userId="771d0942-276c-43aa-b352-c8cadb0a2f20" providerId="ADAL" clId="{75662DBB-5869-4BFA-8E88-55745A93E620}" dt="2023-08-10T18:08:42.171" v="1456" actId="478"/>
            <ac:spMkLst>
              <pc:docMk/>
              <pc:sldMasterMk cId="4011591733" sldId="2147483691"/>
              <pc:sldLayoutMk cId="3240312373" sldId="2147483696"/>
              <ac:spMk id="8" creationId="{00000000-0000-0000-0000-000000000000}"/>
            </ac:spMkLst>
          </pc:spChg>
        </pc:sldLayoutChg>
        <pc:sldLayoutChg chg="delSp mod">
          <pc:chgData name="James, Mallory S. (MSFC-EM42)" userId="771d0942-276c-43aa-b352-c8cadb0a2f20" providerId="ADAL" clId="{75662DBB-5869-4BFA-8E88-55745A93E620}" dt="2023-08-10T18:08:45.644" v="1457" actId="478"/>
          <pc:sldLayoutMkLst>
            <pc:docMk/>
            <pc:sldMasterMk cId="4011591733" sldId="2147483691"/>
            <pc:sldLayoutMk cId="3772144412" sldId="2147483697"/>
          </pc:sldLayoutMkLst>
          <pc:spChg chg="del">
            <ac:chgData name="James, Mallory S. (MSFC-EM42)" userId="771d0942-276c-43aa-b352-c8cadb0a2f20" providerId="ADAL" clId="{75662DBB-5869-4BFA-8E88-55745A93E620}" dt="2023-08-10T18:08:45.644" v="1457" actId="478"/>
            <ac:spMkLst>
              <pc:docMk/>
              <pc:sldMasterMk cId="4011591733" sldId="2147483691"/>
              <pc:sldLayoutMk cId="3772144412" sldId="2147483697"/>
              <ac:spMk id="4" creationId="{00000000-0000-0000-0000-000000000000}"/>
            </ac:spMkLst>
          </pc:spChg>
        </pc:sldLayoutChg>
        <pc:sldLayoutChg chg="delSp mod">
          <pc:chgData name="James, Mallory S. (MSFC-EM42)" userId="771d0942-276c-43aa-b352-c8cadb0a2f20" providerId="ADAL" clId="{75662DBB-5869-4BFA-8E88-55745A93E620}" dt="2023-08-10T18:08:47.972" v="1458" actId="478"/>
          <pc:sldLayoutMkLst>
            <pc:docMk/>
            <pc:sldMasterMk cId="4011591733" sldId="2147483691"/>
            <pc:sldLayoutMk cId="3385547680" sldId="2147483698"/>
          </pc:sldLayoutMkLst>
          <pc:spChg chg="del">
            <ac:chgData name="James, Mallory S. (MSFC-EM42)" userId="771d0942-276c-43aa-b352-c8cadb0a2f20" providerId="ADAL" clId="{75662DBB-5869-4BFA-8E88-55745A93E620}" dt="2023-08-10T18:08:47.972" v="1458" actId="478"/>
            <ac:spMkLst>
              <pc:docMk/>
              <pc:sldMasterMk cId="4011591733" sldId="2147483691"/>
              <pc:sldLayoutMk cId="3385547680" sldId="2147483698"/>
              <ac:spMk id="3" creationId="{00000000-0000-0000-0000-000000000000}"/>
            </ac:spMkLst>
          </pc:spChg>
        </pc:sldLayoutChg>
        <pc:sldLayoutChg chg="delSp mod">
          <pc:chgData name="James, Mallory S. (MSFC-EM42)" userId="771d0942-276c-43aa-b352-c8cadb0a2f20" providerId="ADAL" clId="{75662DBB-5869-4BFA-8E88-55745A93E620}" dt="2023-08-10T18:08:50.690" v="1459" actId="478"/>
          <pc:sldLayoutMkLst>
            <pc:docMk/>
            <pc:sldMasterMk cId="4011591733" sldId="2147483691"/>
            <pc:sldLayoutMk cId="4157084787" sldId="2147483699"/>
          </pc:sldLayoutMkLst>
          <pc:spChg chg="del">
            <ac:chgData name="James, Mallory S. (MSFC-EM42)" userId="771d0942-276c-43aa-b352-c8cadb0a2f20" providerId="ADAL" clId="{75662DBB-5869-4BFA-8E88-55745A93E620}" dt="2023-08-10T18:08:50.690" v="1459" actId="478"/>
            <ac:spMkLst>
              <pc:docMk/>
              <pc:sldMasterMk cId="4011591733" sldId="2147483691"/>
              <pc:sldLayoutMk cId="4157084787" sldId="2147483699"/>
              <ac:spMk id="6" creationId="{00000000-0000-0000-0000-000000000000}"/>
            </ac:spMkLst>
          </pc:spChg>
        </pc:sldLayoutChg>
        <pc:sldLayoutChg chg="delSp mod">
          <pc:chgData name="James, Mallory S. (MSFC-EM42)" userId="771d0942-276c-43aa-b352-c8cadb0a2f20" providerId="ADAL" clId="{75662DBB-5869-4BFA-8E88-55745A93E620}" dt="2023-08-10T18:08:53.068" v="1460" actId="478"/>
          <pc:sldLayoutMkLst>
            <pc:docMk/>
            <pc:sldMasterMk cId="4011591733" sldId="2147483691"/>
            <pc:sldLayoutMk cId="1167868403" sldId="2147483700"/>
          </pc:sldLayoutMkLst>
          <pc:spChg chg="del">
            <ac:chgData name="James, Mallory S. (MSFC-EM42)" userId="771d0942-276c-43aa-b352-c8cadb0a2f20" providerId="ADAL" clId="{75662DBB-5869-4BFA-8E88-55745A93E620}" dt="2023-08-10T18:08:53.068" v="1460" actId="478"/>
            <ac:spMkLst>
              <pc:docMk/>
              <pc:sldMasterMk cId="4011591733" sldId="2147483691"/>
              <pc:sldLayoutMk cId="1167868403" sldId="2147483700"/>
              <ac:spMk id="6" creationId="{00000000-0000-0000-0000-000000000000}"/>
            </ac:spMkLst>
          </pc:spChg>
        </pc:sldLayoutChg>
        <pc:sldLayoutChg chg="delSp mod">
          <pc:chgData name="James, Mallory S. (MSFC-EM42)" userId="771d0942-276c-43aa-b352-c8cadb0a2f20" providerId="ADAL" clId="{75662DBB-5869-4BFA-8E88-55745A93E620}" dt="2023-08-10T18:08:56.129" v="1461" actId="478"/>
          <pc:sldLayoutMkLst>
            <pc:docMk/>
            <pc:sldMasterMk cId="4011591733" sldId="2147483691"/>
            <pc:sldLayoutMk cId="1332155313" sldId="2147483701"/>
          </pc:sldLayoutMkLst>
          <pc:spChg chg="del">
            <ac:chgData name="James, Mallory S. (MSFC-EM42)" userId="771d0942-276c-43aa-b352-c8cadb0a2f20" providerId="ADAL" clId="{75662DBB-5869-4BFA-8E88-55745A93E620}" dt="2023-08-10T18:08:56.129" v="1461" actId="478"/>
            <ac:spMkLst>
              <pc:docMk/>
              <pc:sldMasterMk cId="4011591733" sldId="2147483691"/>
              <pc:sldLayoutMk cId="1332155313" sldId="2147483701"/>
              <ac:spMk id="5" creationId="{00000000-0000-0000-0000-000000000000}"/>
            </ac:spMkLst>
          </pc:spChg>
        </pc:sldLayoutChg>
        <pc:sldLayoutChg chg="delSp mod">
          <pc:chgData name="James, Mallory S. (MSFC-EM42)" userId="771d0942-276c-43aa-b352-c8cadb0a2f20" providerId="ADAL" clId="{75662DBB-5869-4BFA-8E88-55745A93E620}" dt="2023-08-10T18:08:58.099" v="1462" actId="478"/>
          <pc:sldLayoutMkLst>
            <pc:docMk/>
            <pc:sldMasterMk cId="4011591733" sldId="2147483691"/>
            <pc:sldLayoutMk cId="1532159019" sldId="2147483702"/>
          </pc:sldLayoutMkLst>
          <pc:spChg chg="del">
            <ac:chgData name="James, Mallory S. (MSFC-EM42)" userId="771d0942-276c-43aa-b352-c8cadb0a2f20" providerId="ADAL" clId="{75662DBB-5869-4BFA-8E88-55745A93E620}" dt="2023-08-10T18:08:58.099" v="1462" actId="478"/>
            <ac:spMkLst>
              <pc:docMk/>
              <pc:sldMasterMk cId="4011591733" sldId="2147483691"/>
              <pc:sldLayoutMk cId="1532159019" sldId="2147483702"/>
              <ac:spMk id="5" creationId="{00000000-0000-0000-0000-000000000000}"/>
            </ac:spMkLst>
          </pc:spChg>
        </pc:sldLayoutChg>
        <pc:sldLayoutChg chg="delSp mod">
          <pc:chgData name="James, Mallory S. (MSFC-EM42)" userId="771d0942-276c-43aa-b352-c8cadb0a2f20" providerId="ADAL" clId="{75662DBB-5869-4BFA-8E88-55745A93E620}" dt="2023-08-10T18:09:06.884" v="1463" actId="478"/>
          <pc:sldLayoutMkLst>
            <pc:docMk/>
            <pc:sldMasterMk cId="4011591733" sldId="2147483691"/>
            <pc:sldLayoutMk cId="2233662843" sldId="2147483703"/>
          </pc:sldLayoutMkLst>
          <pc:spChg chg="del">
            <ac:chgData name="James, Mallory S. (MSFC-EM42)" userId="771d0942-276c-43aa-b352-c8cadb0a2f20" providerId="ADAL" clId="{75662DBB-5869-4BFA-8E88-55745A93E620}" dt="2023-08-10T18:09:06.884" v="1463" actId="478"/>
            <ac:spMkLst>
              <pc:docMk/>
              <pc:sldMasterMk cId="4011591733" sldId="2147483691"/>
              <pc:sldLayoutMk cId="2233662843" sldId="2147483703"/>
              <ac:spMk id="6" creationId="{00000000-0000-0000-0000-000000000000}"/>
            </ac:spMkLst>
          </pc:spChg>
        </pc:sldLayoutChg>
        <pc:sldLayoutChg chg="delSp mod">
          <pc:chgData name="James, Mallory S. (MSFC-EM42)" userId="771d0942-276c-43aa-b352-c8cadb0a2f20" providerId="ADAL" clId="{75662DBB-5869-4BFA-8E88-55745A93E620}" dt="2023-08-10T18:09:09.059" v="1464" actId="478"/>
          <pc:sldLayoutMkLst>
            <pc:docMk/>
            <pc:sldMasterMk cId="4011591733" sldId="2147483691"/>
            <pc:sldLayoutMk cId="1007439085" sldId="2147483704"/>
          </pc:sldLayoutMkLst>
          <pc:spChg chg="del">
            <ac:chgData name="James, Mallory S. (MSFC-EM42)" userId="771d0942-276c-43aa-b352-c8cadb0a2f20" providerId="ADAL" clId="{75662DBB-5869-4BFA-8E88-55745A93E620}" dt="2023-08-10T18:09:09.059" v="1464" actId="478"/>
            <ac:spMkLst>
              <pc:docMk/>
              <pc:sldMasterMk cId="4011591733" sldId="2147483691"/>
              <pc:sldLayoutMk cId="1007439085" sldId="2147483704"/>
              <ac:spMk id="8" creationId="{00000000-0000-0000-0000-000000000000}"/>
            </ac:spMkLst>
          </pc:spChg>
        </pc:sldLayoutChg>
        <pc:sldLayoutChg chg="delSp mod">
          <pc:chgData name="James, Mallory S. (MSFC-EM42)" userId="771d0942-276c-43aa-b352-c8cadb0a2f20" providerId="ADAL" clId="{75662DBB-5869-4BFA-8E88-55745A93E620}" dt="2023-08-10T18:09:11.531" v="1465" actId="478"/>
          <pc:sldLayoutMkLst>
            <pc:docMk/>
            <pc:sldMasterMk cId="4011591733" sldId="2147483691"/>
            <pc:sldLayoutMk cId="2417474424" sldId="2147483705"/>
          </pc:sldLayoutMkLst>
          <pc:spChg chg="del">
            <ac:chgData name="James, Mallory S. (MSFC-EM42)" userId="771d0942-276c-43aa-b352-c8cadb0a2f20" providerId="ADAL" clId="{75662DBB-5869-4BFA-8E88-55745A93E620}" dt="2023-08-10T18:09:11.531" v="1465" actId="478"/>
            <ac:spMkLst>
              <pc:docMk/>
              <pc:sldMasterMk cId="4011591733" sldId="2147483691"/>
              <pc:sldLayoutMk cId="2417474424" sldId="2147483705"/>
              <ac:spMk id="4" creationId="{00000000-0000-0000-0000-000000000000}"/>
            </ac:spMkLst>
          </pc:spChg>
        </pc:sldLayoutChg>
        <pc:sldLayoutChg chg="del">
          <pc:chgData name="James, Mallory S. (MSFC-EM42)" userId="771d0942-276c-43aa-b352-c8cadb0a2f20" providerId="ADAL" clId="{75662DBB-5869-4BFA-8E88-55745A93E620}" dt="2023-08-10T18:37:55.739" v="2354" actId="47"/>
          <pc:sldLayoutMkLst>
            <pc:docMk/>
            <pc:sldMasterMk cId="4011591733" sldId="2147483691"/>
            <pc:sldLayoutMk cId="280435425" sldId="214748370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B04510-F9E7-4D29-941D-8CF515D31707}" type="doc">
      <dgm:prSet loTypeId="urn:microsoft.com/office/officeart/2009/layout/CircleArrowProcess" loCatId="process" qsTypeId="urn:microsoft.com/office/officeart/2005/8/quickstyle/simple1" qsCatId="simple" csTypeId="urn:microsoft.com/office/officeart/2005/8/colors/colorful4" csCatId="colorful" phldr="1"/>
      <dgm:spPr/>
    </dgm:pt>
    <dgm:pt modelId="{6E6E258D-B8F5-4E22-A5A6-CE269BB61E2B}">
      <dgm:prSet phldrT="[Text]"/>
      <dgm:spPr>
        <a:xfrm>
          <a:off x="1262590" y="1308230"/>
          <a:ext cx="878233" cy="439011"/>
        </a:xfrm>
        <a:prstGeom prst="rect">
          <a:avLst/>
        </a:prstGeom>
        <a:noFill/>
        <a:ln>
          <a:noFill/>
        </a:ln>
        <a:effectLst/>
      </dgm:spPr>
      <dgm:t>
        <a:bodyPr/>
        <a:lstStyle/>
        <a:p>
          <a:pPr>
            <a:buNone/>
          </a:pPr>
          <a:r>
            <a:rPr lang="en-US" dirty="0">
              <a:solidFill>
                <a:srgbClr val="000000">
                  <a:hueOff val="0"/>
                  <a:satOff val="0"/>
                  <a:lumOff val="0"/>
                  <a:alphaOff val="0"/>
                </a:srgbClr>
              </a:solidFill>
              <a:latin typeface="Calibri" panose="020F0502020204030204"/>
              <a:ea typeface="+mn-ea"/>
              <a:cs typeface="+mn-cs"/>
            </a:rPr>
            <a:t>Design</a:t>
          </a:r>
        </a:p>
      </dgm:t>
    </dgm:pt>
    <dgm:pt modelId="{75146FE4-1F72-4A10-B93F-1FD3D00CDD56}" type="parTrans" cxnId="{5AA13DC9-98CF-444D-93F2-0B4965120B48}">
      <dgm:prSet/>
      <dgm:spPr/>
      <dgm:t>
        <a:bodyPr/>
        <a:lstStyle/>
        <a:p>
          <a:endParaRPr lang="en-US"/>
        </a:p>
      </dgm:t>
    </dgm:pt>
    <dgm:pt modelId="{14343373-CEA0-451E-AE80-371F62AC8758}" type="sibTrans" cxnId="{5AA13DC9-98CF-444D-93F2-0B4965120B48}">
      <dgm:prSet/>
      <dgm:spPr/>
      <dgm:t>
        <a:bodyPr/>
        <a:lstStyle/>
        <a:p>
          <a:endParaRPr lang="en-US"/>
        </a:p>
      </dgm:t>
    </dgm:pt>
    <dgm:pt modelId="{9C5C5B80-EF97-454E-BEC7-E6071146868C}">
      <dgm:prSet phldrT="[Text]"/>
      <dgm:spPr>
        <a:xfrm>
          <a:off x="825402" y="2221715"/>
          <a:ext cx="878233" cy="439011"/>
        </a:xfrm>
        <a:prstGeom prst="rect">
          <a:avLst/>
        </a:prstGeom>
        <a:noFill/>
        <a:ln>
          <a:noFill/>
        </a:ln>
        <a:effectLst/>
      </dgm:spPr>
      <dgm:t>
        <a:bodyPr/>
        <a:lstStyle/>
        <a:p>
          <a:pPr>
            <a:buNone/>
          </a:pPr>
          <a:r>
            <a:rPr lang="en-US" dirty="0">
              <a:solidFill>
                <a:srgbClr val="000000">
                  <a:hueOff val="0"/>
                  <a:satOff val="0"/>
                  <a:lumOff val="0"/>
                  <a:alphaOff val="0"/>
                </a:srgbClr>
              </a:solidFill>
              <a:latin typeface="Calibri" panose="020F0502020204030204"/>
              <a:ea typeface="+mn-ea"/>
              <a:cs typeface="+mn-cs"/>
            </a:rPr>
            <a:t>Build</a:t>
          </a:r>
        </a:p>
      </dgm:t>
    </dgm:pt>
    <dgm:pt modelId="{A40A8265-F2B3-4A76-AAE0-CF14B419FCBE}" type="parTrans" cxnId="{BC9C6CD4-5DC2-43D1-BE5C-B4D004D2A570}">
      <dgm:prSet/>
      <dgm:spPr/>
      <dgm:t>
        <a:bodyPr/>
        <a:lstStyle/>
        <a:p>
          <a:endParaRPr lang="en-US"/>
        </a:p>
      </dgm:t>
    </dgm:pt>
    <dgm:pt modelId="{4E3A4B29-1D65-41D2-9079-88ED4E1351D1}" type="sibTrans" cxnId="{BC9C6CD4-5DC2-43D1-BE5C-B4D004D2A570}">
      <dgm:prSet/>
      <dgm:spPr/>
      <dgm:t>
        <a:bodyPr/>
        <a:lstStyle/>
        <a:p>
          <a:endParaRPr lang="en-US"/>
        </a:p>
      </dgm:t>
    </dgm:pt>
    <dgm:pt modelId="{81D09CF7-B012-4320-9B37-F9F92A1D78C7}">
      <dgm:prSet phldrT="[Text]"/>
      <dgm:spPr>
        <a:xfrm>
          <a:off x="1264667" y="3136514"/>
          <a:ext cx="878233" cy="439011"/>
        </a:xfrm>
        <a:prstGeom prst="rect">
          <a:avLst/>
        </a:prstGeom>
        <a:noFill/>
        <a:ln>
          <a:noFill/>
        </a:ln>
        <a:effectLst/>
      </dgm:spPr>
      <dgm:t>
        <a:bodyPr/>
        <a:lstStyle/>
        <a:p>
          <a:pPr>
            <a:buNone/>
          </a:pPr>
          <a:r>
            <a:rPr lang="en-US" dirty="0">
              <a:solidFill>
                <a:srgbClr val="000000">
                  <a:hueOff val="0"/>
                  <a:satOff val="0"/>
                  <a:lumOff val="0"/>
                  <a:alphaOff val="0"/>
                </a:srgbClr>
              </a:solidFill>
              <a:latin typeface="Calibri" panose="020F0502020204030204"/>
              <a:ea typeface="+mn-ea"/>
              <a:cs typeface="+mn-cs"/>
            </a:rPr>
            <a:t>Test</a:t>
          </a:r>
        </a:p>
      </dgm:t>
    </dgm:pt>
    <dgm:pt modelId="{72550C7C-D6A9-4F56-A4FF-018ABCD0E883}" type="parTrans" cxnId="{4FB36FB8-E051-46BA-81B3-62130A4905B9}">
      <dgm:prSet/>
      <dgm:spPr/>
      <dgm:t>
        <a:bodyPr/>
        <a:lstStyle/>
        <a:p>
          <a:endParaRPr lang="en-US"/>
        </a:p>
      </dgm:t>
    </dgm:pt>
    <dgm:pt modelId="{EAC392E5-C377-4FBB-8537-3908E0EA179B}" type="sibTrans" cxnId="{4FB36FB8-E051-46BA-81B3-62130A4905B9}">
      <dgm:prSet/>
      <dgm:spPr/>
      <dgm:t>
        <a:bodyPr/>
        <a:lstStyle/>
        <a:p>
          <a:endParaRPr lang="en-US"/>
        </a:p>
      </dgm:t>
    </dgm:pt>
    <dgm:pt modelId="{36EA0D67-28E4-4CAB-B441-DA370C3296AA}" type="pres">
      <dgm:prSet presAssocID="{E7B04510-F9E7-4D29-941D-8CF515D31707}" presName="Name0" presStyleCnt="0">
        <dgm:presLayoutVars>
          <dgm:chMax val="7"/>
          <dgm:chPref val="7"/>
          <dgm:dir/>
          <dgm:animLvl val="lvl"/>
        </dgm:presLayoutVars>
      </dgm:prSet>
      <dgm:spPr/>
    </dgm:pt>
    <dgm:pt modelId="{69C36A01-D3B0-4213-8F32-9D75C4C9981F}" type="pres">
      <dgm:prSet presAssocID="{6E6E258D-B8F5-4E22-A5A6-CE269BB61E2B}" presName="Accent1" presStyleCnt="0"/>
      <dgm:spPr/>
    </dgm:pt>
    <dgm:pt modelId="{DC4B1E76-9494-425B-8255-080FFF033DE1}" type="pres">
      <dgm:prSet presAssocID="{6E6E258D-B8F5-4E22-A5A6-CE269BB61E2B}" presName="Accent" presStyleLbl="node1" presStyleIdx="0" presStyleCnt="3"/>
      <dgm:spPr>
        <a:xfrm>
          <a:off x="913255" y="737548"/>
          <a:ext cx="1580463" cy="1580704"/>
        </a:xfrm>
        <a:prstGeom prst="circularArrow">
          <a:avLst>
            <a:gd name="adj1" fmla="val 10980"/>
            <a:gd name="adj2" fmla="val 1142322"/>
            <a:gd name="adj3" fmla="val 4500000"/>
            <a:gd name="adj4" fmla="val 10800000"/>
            <a:gd name="adj5" fmla="val 12500"/>
          </a:avLst>
        </a:prstGeom>
        <a:solidFill>
          <a:srgbClr val="000000">
            <a:hueOff val="0"/>
            <a:satOff val="0"/>
            <a:lumOff val="0"/>
            <a:alphaOff val="0"/>
          </a:srgbClr>
        </a:solidFill>
        <a:ln w="25400" cap="flat" cmpd="sng" algn="ctr">
          <a:solidFill>
            <a:srgbClr val="FFFFFF">
              <a:hueOff val="0"/>
              <a:satOff val="0"/>
              <a:lumOff val="0"/>
              <a:alphaOff val="0"/>
            </a:srgbClr>
          </a:solidFill>
          <a:prstDash val="solid"/>
        </a:ln>
        <a:effectLst/>
      </dgm:spPr>
    </dgm:pt>
    <dgm:pt modelId="{BA76D669-CE09-4A5C-B25C-2DBF01E5DDDA}" type="pres">
      <dgm:prSet presAssocID="{6E6E258D-B8F5-4E22-A5A6-CE269BB61E2B}" presName="Parent1" presStyleLbl="revTx" presStyleIdx="0" presStyleCnt="3">
        <dgm:presLayoutVars>
          <dgm:chMax val="1"/>
          <dgm:chPref val="1"/>
          <dgm:bulletEnabled val="1"/>
        </dgm:presLayoutVars>
      </dgm:prSet>
      <dgm:spPr/>
    </dgm:pt>
    <dgm:pt modelId="{077BF6AD-C1F7-4BC3-ABED-9BFB329919D6}" type="pres">
      <dgm:prSet presAssocID="{9C5C5B80-EF97-454E-BEC7-E6071146868C}" presName="Accent2" presStyleCnt="0"/>
      <dgm:spPr/>
    </dgm:pt>
    <dgm:pt modelId="{E33783D4-AC7A-40DD-B723-94370961E585}" type="pres">
      <dgm:prSet presAssocID="{9C5C5B80-EF97-454E-BEC7-E6071146868C}" presName="Accent" presStyleLbl="node1" presStyleIdx="1" presStyleCnt="3"/>
      <dgm:spPr>
        <a:xfrm>
          <a:off x="474287" y="1645779"/>
          <a:ext cx="1580463" cy="1580704"/>
        </a:xfrm>
        <a:prstGeom prst="leftCircularArrow">
          <a:avLst>
            <a:gd name="adj1" fmla="val 10980"/>
            <a:gd name="adj2" fmla="val 1142322"/>
            <a:gd name="adj3" fmla="val 6300000"/>
            <a:gd name="adj4" fmla="val 18900000"/>
            <a:gd name="adj5" fmla="val 12500"/>
          </a:avLst>
        </a:prstGeom>
        <a:solidFill>
          <a:srgbClr val="000000">
            <a:hueOff val="4628582"/>
            <a:satOff val="24561"/>
            <a:lumOff val="38824"/>
            <a:alphaOff val="0"/>
          </a:srgbClr>
        </a:solidFill>
        <a:ln w="25400" cap="flat" cmpd="sng" algn="ctr">
          <a:solidFill>
            <a:srgbClr val="FFFFFF">
              <a:hueOff val="0"/>
              <a:satOff val="0"/>
              <a:lumOff val="0"/>
              <a:alphaOff val="0"/>
            </a:srgbClr>
          </a:solidFill>
          <a:prstDash val="solid"/>
        </a:ln>
        <a:effectLst/>
      </dgm:spPr>
    </dgm:pt>
    <dgm:pt modelId="{06D8A6F1-2B36-430B-9462-E3D9CD278D6F}" type="pres">
      <dgm:prSet presAssocID="{9C5C5B80-EF97-454E-BEC7-E6071146868C}" presName="Parent2" presStyleLbl="revTx" presStyleIdx="1" presStyleCnt="3">
        <dgm:presLayoutVars>
          <dgm:chMax val="1"/>
          <dgm:chPref val="1"/>
          <dgm:bulletEnabled val="1"/>
        </dgm:presLayoutVars>
      </dgm:prSet>
      <dgm:spPr/>
    </dgm:pt>
    <dgm:pt modelId="{EDD68685-9B06-4815-AE06-B29DC3C88019}" type="pres">
      <dgm:prSet presAssocID="{81D09CF7-B012-4320-9B37-F9F92A1D78C7}" presName="Accent3" presStyleCnt="0"/>
      <dgm:spPr/>
    </dgm:pt>
    <dgm:pt modelId="{9E4DE80A-287D-4AC5-85A2-5298279F1120}" type="pres">
      <dgm:prSet presAssocID="{81D09CF7-B012-4320-9B37-F9F92A1D78C7}" presName="Accent" presStyleLbl="node1" presStyleIdx="2" presStyleCnt="3"/>
      <dgm:spPr>
        <a:xfrm>
          <a:off x="1025743" y="2662697"/>
          <a:ext cx="1357863" cy="1358407"/>
        </a:xfrm>
        <a:prstGeom prst="blockArc">
          <a:avLst>
            <a:gd name="adj1" fmla="val 13500000"/>
            <a:gd name="adj2" fmla="val 10800000"/>
            <a:gd name="adj3" fmla="val 12740"/>
          </a:avLst>
        </a:prstGeom>
        <a:solidFill>
          <a:srgbClr val="000000">
            <a:hueOff val="9257164"/>
            <a:satOff val="49122"/>
            <a:lumOff val="77647"/>
            <a:alphaOff val="0"/>
          </a:srgbClr>
        </a:solidFill>
        <a:ln w="25400" cap="flat" cmpd="sng" algn="ctr">
          <a:solidFill>
            <a:srgbClr val="FFFFFF">
              <a:hueOff val="0"/>
              <a:satOff val="0"/>
              <a:lumOff val="0"/>
              <a:alphaOff val="0"/>
            </a:srgbClr>
          </a:solidFill>
          <a:prstDash val="solid"/>
        </a:ln>
        <a:effectLst/>
      </dgm:spPr>
    </dgm:pt>
    <dgm:pt modelId="{19957C70-6FC2-447A-B86F-0D42C3B0AAF7}" type="pres">
      <dgm:prSet presAssocID="{81D09CF7-B012-4320-9B37-F9F92A1D78C7}" presName="Parent3" presStyleLbl="revTx" presStyleIdx="2" presStyleCnt="3">
        <dgm:presLayoutVars>
          <dgm:chMax val="1"/>
          <dgm:chPref val="1"/>
          <dgm:bulletEnabled val="1"/>
        </dgm:presLayoutVars>
      </dgm:prSet>
      <dgm:spPr/>
    </dgm:pt>
  </dgm:ptLst>
  <dgm:cxnLst>
    <dgm:cxn modelId="{4C432800-DBEC-4B22-88CE-C5D25A810EFA}" type="presOf" srcId="{9C5C5B80-EF97-454E-BEC7-E6071146868C}" destId="{06D8A6F1-2B36-430B-9462-E3D9CD278D6F}" srcOrd="0" destOrd="0" presId="urn:microsoft.com/office/officeart/2009/layout/CircleArrowProcess"/>
    <dgm:cxn modelId="{F200B42C-5B11-4AF0-94A8-B080221635D4}" type="presOf" srcId="{81D09CF7-B012-4320-9B37-F9F92A1D78C7}" destId="{19957C70-6FC2-447A-B86F-0D42C3B0AAF7}" srcOrd="0" destOrd="0" presId="urn:microsoft.com/office/officeart/2009/layout/CircleArrowProcess"/>
    <dgm:cxn modelId="{849E8F7A-DBE8-4A7E-A5C3-671E95259E93}" type="presOf" srcId="{E7B04510-F9E7-4D29-941D-8CF515D31707}" destId="{36EA0D67-28E4-4CAB-B441-DA370C3296AA}" srcOrd="0" destOrd="0" presId="urn:microsoft.com/office/officeart/2009/layout/CircleArrowProcess"/>
    <dgm:cxn modelId="{701E7198-8935-4EDF-9DBC-27234BB6EADF}" type="presOf" srcId="{6E6E258D-B8F5-4E22-A5A6-CE269BB61E2B}" destId="{BA76D669-CE09-4A5C-B25C-2DBF01E5DDDA}" srcOrd="0" destOrd="0" presId="urn:microsoft.com/office/officeart/2009/layout/CircleArrowProcess"/>
    <dgm:cxn modelId="{4FB36FB8-E051-46BA-81B3-62130A4905B9}" srcId="{E7B04510-F9E7-4D29-941D-8CF515D31707}" destId="{81D09CF7-B012-4320-9B37-F9F92A1D78C7}" srcOrd="2" destOrd="0" parTransId="{72550C7C-D6A9-4F56-A4FF-018ABCD0E883}" sibTransId="{EAC392E5-C377-4FBB-8537-3908E0EA179B}"/>
    <dgm:cxn modelId="{5AA13DC9-98CF-444D-93F2-0B4965120B48}" srcId="{E7B04510-F9E7-4D29-941D-8CF515D31707}" destId="{6E6E258D-B8F5-4E22-A5A6-CE269BB61E2B}" srcOrd="0" destOrd="0" parTransId="{75146FE4-1F72-4A10-B93F-1FD3D00CDD56}" sibTransId="{14343373-CEA0-451E-AE80-371F62AC8758}"/>
    <dgm:cxn modelId="{BC9C6CD4-5DC2-43D1-BE5C-B4D004D2A570}" srcId="{E7B04510-F9E7-4D29-941D-8CF515D31707}" destId="{9C5C5B80-EF97-454E-BEC7-E6071146868C}" srcOrd="1" destOrd="0" parTransId="{A40A8265-F2B3-4A76-AAE0-CF14B419FCBE}" sibTransId="{4E3A4B29-1D65-41D2-9079-88ED4E1351D1}"/>
    <dgm:cxn modelId="{299C6170-78A7-40B6-B9FC-14EF92F3EFE5}" type="presParOf" srcId="{36EA0D67-28E4-4CAB-B441-DA370C3296AA}" destId="{69C36A01-D3B0-4213-8F32-9D75C4C9981F}" srcOrd="0" destOrd="0" presId="urn:microsoft.com/office/officeart/2009/layout/CircleArrowProcess"/>
    <dgm:cxn modelId="{BB4C3587-3F6F-4DB5-8582-FB17519FC464}" type="presParOf" srcId="{69C36A01-D3B0-4213-8F32-9D75C4C9981F}" destId="{DC4B1E76-9494-425B-8255-080FFF033DE1}" srcOrd="0" destOrd="0" presId="urn:microsoft.com/office/officeart/2009/layout/CircleArrowProcess"/>
    <dgm:cxn modelId="{8C22EB22-696B-4CBD-89F6-CC1E3E025E10}" type="presParOf" srcId="{36EA0D67-28E4-4CAB-B441-DA370C3296AA}" destId="{BA76D669-CE09-4A5C-B25C-2DBF01E5DDDA}" srcOrd="1" destOrd="0" presId="urn:microsoft.com/office/officeart/2009/layout/CircleArrowProcess"/>
    <dgm:cxn modelId="{3CEEBB47-693B-40C2-AE05-827236325F76}" type="presParOf" srcId="{36EA0D67-28E4-4CAB-B441-DA370C3296AA}" destId="{077BF6AD-C1F7-4BC3-ABED-9BFB329919D6}" srcOrd="2" destOrd="0" presId="urn:microsoft.com/office/officeart/2009/layout/CircleArrowProcess"/>
    <dgm:cxn modelId="{131E59A7-5CF1-4227-84F6-419B5BDB6797}" type="presParOf" srcId="{077BF6AD-C1F7-4BC3-ABED-9BFB329919D6}" destId="{E33783D4-AC7A-40DD-B723-94370961E585}" srcOrd="0" destOrd="0" presId="urn:microsoft.com/office/officeart/2009/layout/CircleArrowProcess"/>
    <dgm:cxn modelId="{7C2E6AB6-675B-4503-A732-A728CC8BB24F}" type="presParOf" srcId="{36EA0D67-28E4-4CAB-B441-DA370C3296AA}" destId="{06D8A6F1-2B36-430B-9462-E3D9CD278D6F}" srcOrd="3" destOrd="0" presId="urn:microsoft.com/office/officeart/2009/layout/CircleArrowProcess"/>
    <dgm:cxn modelId="{ED955697-0E00-49A7-AD28-EB7D564FE760}" type="presParOf" srcId="{36EA0D67-28E4-4CAB-B441-DA370C3296AA}" destId="{EDD68685-9B06-4815-AE06-B29DC3C88019}" srcOrd="4" destOrd="0" presId="urn:microsoft.com/office/officeart/2009/layout/CircleArrowProcess"/>
    <dgm:cxn modelId="{0B8856C2-CCF6-4951-93D1-CFFD7FF4CAE2}" type="presParOf" srcId="{EDD68685-9B06-4815-AE06-B29DC3C88019}" destId="{9E4DE80A-287D-4AC5-85A2-5298279F1120}" srcOrd="0" destOrd="0" presId="urn:microsoft.com/office/officeart/2009/layout/CircleArrowProcess"/>
    <dgm:cxn modelId="{115F7E5B-0607-4B89-8AD7-47B844D3B6B3}" type="presParOf" srcId="{36EA0D67-28E4-4CAB-B441-DA370C3296AA}" destId="{19957C70-6FC2-447A-B86F-0D42C3B0AAF7}" srcOrd="5"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B04510-F9E7-4D29-941D-8CF515D31707}" type="doc">
      <dgm:prSet loTypeId="urn:microsoft.com/office/officeart/2009/layout/CircleArrowProcess" loCatId="process" qsTypeId="urn:microsoft.com/office/officeart/2005/8/quickstyle/simple1" qsCatId="simple" csTypeId="urn:microsoft.com/office/officeart/2005/8/colors/accent6_5" csCatId="accent6" phldr="1"/>
      <dgm:spPr/>
    </dgm:pt>
    <dgm:pt modelId="{6E6E258D-B8F5-4E22-A5A6-CE269BB61E2B}">
      <dgm:prSet phldrT="[Text]"/>
      <dgm:spPr>
        <a:xfrm>
          <a:off x="1262590" y="1392349"/>
          <a:ext cx="878233" cy="439011"/>
        </a:xfrm>
        <a:prstGeom prst="rect">
          <a:avLst/>
        </a:prstGeom>
        <a:noFill/>
        <a:ln>
          <a:noFill/>
        </a:ln>
        <a:effectLst/>
      </dgm:spPr>
      <dgm:t>
        <a:bodyPr/>
        <a:lstStyle/>
        <a:p>
          <a:pPr>
            <a:buNone/>
          </a:pPr>
          <a:r>
            <a:rPr lang="en-US" dirty="0">
              <a:solidFill>
                <a:srgbClr val="000000">
                  <a:hueOff val="0"/>
                  <a:satOff val="0"/>
                  <a:lumOff val="0"/>
                  <a:alphaOff val="0"/>
                </a:srgbClr>
              </a:solidFill>
              <a:latin typeface="Calibri" panose="020F0502020204030204"/>
              <a:ea typeface="+mn-ea"/>
              <a:cs typeface="+mn-cs"/>
            </a:rPr>
            <a:t>Design</a:t>
          </a:r>
        </a:p>
      </dgm:t>
    </dgm:pt>
    <dgm:pt modelId="{75146FE4-1F72-4A10-B93F-1FD3D00CDD56}" type="parTrans" cxnId="{5AA13DC9-98CF-444D-93F2-0B4965120B48}">
      <dgm:prSet/>
      <dgm:spPr/>
      <dgm:t>
        <a:bodyPr/>
        <a:lstStyle/>
        <a:p>
          <a:endParaRPr lang="en-US"/>
        </a:p>
      </dgm:t>
    </dgm:pt>
    <dgm:pt modelId="{14343373-CEA0-451E-AE80-371F62AC8758}" type="sibTrans" cxnId="{5AA13DC9-98CF-444D-93F2-0B4965120B48}">
      <dgm:prSet/>
      <dgm:spPr/>
      <dgm:t>
        <a:bodyPr/>
        <a:lstStyle/>
        <a:p>
          <a:endParaRPr lang="en-US"/>
        </a:p>
      </dgm:t>
    </dgm:pt>
    <dgm:pt modelId="{9C5C5B80-EF97-454E-BEC7-E6071146868C}">
      <dgm:prSet phldrT="[Text]"/>
      <dgm:spPr>
        <a:xfrm>
          <a:off x="1659610" y="2305834"/>
          <a:ext cx="878233" cy="439011"/>
        </a:xfrm>
        <a:prstGeom prst="rect">
          <a:avLst/>
        </a:prstGeom>
        <a:noFill/>
        <a:ln>
          <a:noFill/>
        </a:ln>
        <a:effectLst/>
      </dgm:spPr>
      <dgm:t>
        <a:bodyPr/>
        <a:lstStyle/>
        <a:p>
          <a:pPr>
            <a:buNone/>
          </a:pPr>
          <a:r>
            <a:rPr lang="en-US" dirty="0">
              <a:solidFill>
                <a:srgbClr val="000000">
                  <a:hueOff val="0"/>
                  <a:satOff val="0"/>
                  <a:lumOff val="0"/>
                  <a:alphaOff val="0"/>
                </a:srgbClr>
              </a:solidFill>
              <a:latin typeface="Calibri" panose="020F0502020204030204"/>
              <a:ea typeface="+mn-ea"/>
              <a:cs typeface="+mn-cs"/>
            </a:rPr>
            <a:t>Model</a:t>
          </a:r>
        </a:p>
      </dgm:t>
    </dgm:pt>
    <dgm:pt modelId="{A40A8265-F2B3-4A76-AAE0-CF14B419FCBE}" type="parTrans" cxnId="{BC9C6CD4-5DC2-43D1-BE5C-B4D004D2A570}">
      <dgm:prSet/>
      <dgm:spPr/>
      <dgm:t>
        <a:bodyPr/>
        <a:lstStyle/>
        <a:p>
          <a:endParaRPr lang="en-US"/>
        </a:p>
      </dgm:t>
    </dgm:pt>
    <dgm:pt modelId="{4E3A4B29-1D65-41D2-9079-88ED4E1351D1}" type="sibTrans" cxnId="{BC9C6CD4-5DC2-43D1-BE5C-B4D004D2A570}">
      <dgm:prSet/>
      <dgm:spPr/>
      <dgm:t>
        <a:bodyPr/>
        <a:lstStyle/>
        <a:p>
          <a:endParaRPr lang="en-US"/>
        </a:p>
      </dgm:t>
    </dgm:pt>
    <dgm:pt modelId="{81D09CF7-B012-4320-9B37-F9F92A1D78C7}">
      <dgm:prSet phldrT="[Text]"/>
      <dgm:spPr>
        <a:xfrm>
          <a:off x="1264667" y="3220633"/>
          <a:ext cx="878233" cy="439011"/>
        </a:xfrm>
        <a:prstGeom prst="rect">
          <a:avLst/>
        </a:prstGeom>
        <a:noFill/>
        <a:ln>
          <a:noFill/>
        </a:ln>
        <a:effectLst/>
      </dgm:spPr>
      <dgm:t>
        <a:bodyPr/>
        <a:lstStyle/>
        <a:p>
          <a:pPr>
            <a:buNone/>
          </a:pPr>
          <a:r>
            <a:rPr lang="en-US" dirty="0">
              <a:solidFill>
                <a:srgbClr val="000000">
                  <a:hueOff val="0"/>
                  <a:satOff val="0"/>
                  <a:lumOff val="0"/>
                  <a:alphaOff val="0"/>
                </a:srgbClr>
              </a:solidFill>
              <a:latin typeface="Calibri" panose="020F0502020204030204"/>
              <a:ea typeface="+mn-ea"/>
              <a:cs typeface="+mn-cs"/>
            </a:rPr>
            <a:t>Build</a:t>
          </a:r>
        </a:p>
      </dgm:t>
    </dgm:pt>
    <dgm:pt modelId="{72550C7C-D6A9-4F56-A4FF-018ABCD0E883}" type="parTrans" cxnId="{4FB36FB8-E051-46BA-81B3-62130A4905B9}">
      <dgm:prSet/>
      <dgm:spPr/>
      <dgm:t>
        <a:bodyPr/>
        <a:lstStyle/>
        <a:p>
          <a:endParaRPr lang="en-US"/>
        </a:p>
      </dgm:t>
    </dgm:pt>
    <dgm:pt modelId="{EAC392E5-C377-4FBB-8537-3908E0EA179B}" type="sibTrans" cxnId="{4FB36FB8-E051-46BA-81B3-62130A4905B9}">
      <dgm:prSet/>
      <dgm:spPr/>
      <dgm:t>
        <a:bodyPr/>
        <a:lstStyle/>
        <a:p>
          <a:endParaRPr lang="en-US"/>
        </a:p>
      </dgm:t>
    </dgm:pt>
    <dgm:pt modelId="{36EA0D67-28E4-4CAB-B441-DA370C3296AA}" type="pres">
      <dgm:prSet presAssocID="{E7B04510-F9E7-4D29-941D-8CF515D31707}" presName="Name0" presStyleCnt="0">
        <dgm:presLayoutVars>
          <dgm:chMax val="7"/>
          <dgm:chPref val="7"/>
          <dgm:dir/>
          <dgm:animLvl val="lvl"/>
        </dgm:presLayoutVars>
      </dgm:prSet>
      <dgm:spPr/>
    </dgm:pt>
    <dgm:pt modelId="{69C36A01-D3B0-4213-8F32-9D75C4C9981F}" type="pres">
      <dgm:prSet presAssocID="{6E6E258D-B8F5-4E22-A5A6-CE269BB61E2B}" presName="Accent1" presStyleCnt="0"/>
      <dgm:spPr/>
    </dgm:pt>
    <dgm:pt modelId="{DC4B1E76-9494-425B-8255-080FFF033DE1}" type="pres">
      <dgm:prSet presAssocID="{6E6E258D-B8F5-4E22-A5A6-CE269BB61E2B}" presName="Accent" presStyleLbl="node1" presStyleIdx="0" presStyleCnt="3" custFlipHor="1"/>
      <dgm:spPr>
        <a:xfrm flipH="1">
          <a:off x="913255" y="821667"/>
          <a:ext cx="1580463" cy="1580704"/>
        </a:xfrm>
        <a:prstGeom prst="circularArrow">
          <a:avLst>
            <a:gd name="adj1" fmla="val 10980"/>
            <a:gd name="adj2" fmla="val 1142322"/>
            <a:gd name="adj3" fmla="val 4500000"/>
            <a:gd name="adj4" fmla="val 10800000"/>
            <a:gd name="adj5" fmla="val 12500"/>
          </a:avLst>
        </a:prstGeom>
        <a:solidFill>
          <a:srgbClr val="3333CC"/>
        </a:solidFill>
        <a:ln w="25400" cap="flat" cmpd="sng" algn="ctr">
          <a:solidFill>
            <a:srgbClr val="FFFFFF">
              <a:hueOff val="0"/>
              <a:satOff val="0"/>
              <a:lumOff val="0"/>
              <a:alphaOff val="0"/>
            </a:srgbClr>
          </a:solidFill>
          <a:prstDash val="solid"/>
        </a:ln>
        <a:effectLst/>
      </dgm:spPr>
    </dgm:pt>
    <dgm:pt modelId="{BA76D669-CE09-4A5C-B25C-2DBF01E5DDDA}" type="pres">
      <dgm:prSet presAssocID="{6E6E258D-B8F5-4E22-A5A6-CE269BB61E2B}" presName="Parent1" presStyleLbl="revTx" presStyleIdx="0" presStyleCnt="3">
        <dgm:presLayoutVars>
          <dgm:chMax val="1"/>
          <dgm:chPref val="1"/>
          <dgm:bulletEnabled val="1"/>
        </dgm:presLayoutVars>
      </dgm:prSet>
      <dgm:spPr/>
    </dgm:pt>
    <dgm:pt modelId="{077BF6AD-C1F7-4BC3-ABED-9BFB329919D6}" type="pres">
      <dgm:prSet presAssocID="{9C5C5B80-EF97-454E-BEC7-E6071146868C}" presName="Accent2" presStyleCnt="0"/>
      <dgm:spPr/>
    </dgm:pt>
    <dgm:pt modelId="{E33783D4-AC7A-40DD-B723-94370961E585}" type="pres">
      <dgm:prSet presAssocID="{9C5C5B80-EF97-454E-BEC7-E6071146868C}" presName="Accent" presStyleLbl="node1" presStyleIdx="1" presStyleCnt="3" custFlipHor="1" custLinFactNeighborX="56167"/>
      <dgm:spPr>
        <a:xfrm flipH="1">
          <a:off x="1361986" y="1729898"/>
          <a:ext cx="1580463" cy="1580704"/>
        </a:xfrm>
        <a:prstGeom prst="leftCircularArrow">
          <a:avLst>
            <a:gd name="adj1" fmla="val 10980"/>
            <a:gd name="adj2" fmla="val 1142322"/>
            <a:gd name="adj3" fmla="val 6300000"/>
            <a:gd name="adj4" fmla="val 18900000"/>
            <a:gd name="adj5" fmla="val 12500"/>
          </a:avLst>
        </a:prstGeom>
        <a:solidFill>
          <a:srgbClr val="3333CC">
            <a:lumMod val="60000"/>
            <a:lumOff val="40000"/>
          </a:srgbClr>
        </a:solidFill>
        <a:ln w="25400" cap="flat" cmpd="sng" algn="ctr">
          <a:solidFill>
            <a:srgbClr val="FFFFFF">
              <a:hueOff val="0"/>
              <a:satOff val="0"/>
              <a:lumOff val="0"/>
              <a:alphaOff val="0"/>
            </a:srgbClr>
          </a:solidFill>
          <a:prstDash val="solid"/>
        </a:ln>
        <a:effectLst/>
      </dgm:spPr>
    </dgm:pt>
    <dgm:pt modelId="{06D8A6F1-2B36-430B-9462-E3D9CD278D6F}" type="pres">
      <dgm:prSet presAssocID="{9C5C5B80-EF97-454E-BEC7-E6071146868C}" presName="Parent2" presStyleLbl="revTx" presStyleIdx="1" presStyleCnt="3" custLinFactNeighborX="94987">
        <dgm:presLayoutVars>
          <dgm:chMax val="1"/>
          <dgm:chPref val="1"/>
          <dgm:bulletEnabled val="1"/>
        </dgm:presLayoutVars>
      </dgm:prSet>
      <dgm:spPr/>
    </dgm:pt>
    <dgm:pt modelId="{EDD68685-9B06-4815-AE06-B29DC3C88019}" type="pres">
      <dgm:prSet presAssocID="{81D09CF7-B012-4320-9B37-F9F92A1D78C7}" presName="Accent3" presStyleCnt="0"/>
      <dgm:spPr/>
    </dgm:pt>
    <dgm:pt modelId="{9E4DE80A-287D-4AC5-85A2-5298279F1120}" type="pres">
      <dgm:prSet presAssocID="{81D09CF7-B012-4320-9B37-F9F92A1D78C7}" presName="Accent" presStyleLbl="node1" presStyleIdx="2" presStyleCnt="3" custFlipHor="1"/>
      <dgm:spPr>
        <a:xfrm flipH="1">
          <a:off x="1025743" y="2746816"/>
          <a:ext cx="1357863" cy="1358407"/>
        </a:xfrm>
        <a:prstGeom prst="blockArc">
          <a:avLst>
            <a:gd name="adj1" fmla="val 13500000"/>
            <a:gd name="adj2" fmla="val 10800000"/>
            <a:gd name="adj3" fmla="val 12740"/>
          </a:avLst>
        </a:prstGeom>
        <a:solidFill>
          <a:srgbClr val="3333CC">
            <a:lumMod val="20000"/>
            <a:lumOff val="80000"/>
          </a:srgbClr>
        </a:solidFill>
        <a:ln w="25400" cap="flat" cmpd="sng" algn="ctr">
          <a:solidFill>
            <a:srgbClr val="FFFFFF">
              <a:hueOff val="0"/>
              <a:satOff val="0"/>
              <a:lumOff val="0"/>
              <a:alphaOff val="0"/>
            </a:srgbClr>
          </a:solidFill>
          <a:prstDash val="solid"/>
        </a:ln>
        <a:effectLst/>
      </dgm:spPr>
    </dgm:pt>
    <dgm:pt modelId="{19957C70-6FC2-447A-B86F-0D42C3B0AAF7}" type="pres">
      <dgm:prSet presAssocID="{81D09CF7-B012-4320-9B37-F9F92A1D78C7}" presName="Parent3" presStyleLbl="revTx" presStyleIdx="2" presStyleCnt="3">
        <dgm:presLayoutVars>
          <dgm:chMax val="1"/>
          <dgm:chPref val="1"/>
          <dgm:bulletEnabled val="1"/>
        </dgm:presLayoutVars>
      </dgm:prSet>
      <dgm:spPr/>
    </dgm:pt>
  </dgm:ptLst>
  <dgm:cxnLst>
    <dgm:cxn modelId="{4C432800-DBEC-4B22-88CE-C5D25A810EFA}" type="presOf" srcId="{9C5C5B80-EF97-454E-BEC7-E6071146868C}" destId="{06D8A6F1-2B36-430B-9462-E3D9CD278D6F}" srcOrd="0" destOrd="0" presId="urn:microsoft.com/office/officeart/2009/layout/CircleArrowProcess"/>
    <dgm:cxn modelId="{F200B42C-5B11-4AF0-94A8-B080221635D4}" type="presOf" srcId="{81D09CF7-B012-4320-9B37-F9F92A1D78C7}" destId="{19957C70-6FC2-447A-B86F-0D42C3B0AAF7}" srcOrd="0" destOrd="0" presId="urn:microsoft.com/office/officeart/2009/layout/CircleArrowProcess"/>
    <dgm:cxn modelId="{849E8F7A-DBE8-4A7E-A5C3-671E95259E93}" type="presOf" srcId="{E7B04510-F9E7-4D29-941D-8CF515D31707}" destId="{36EA0D67-28E4-4CAB-B441-DA370C3296AA}" srcOrd="0" destOrd="0" presId="urn:microsoft.com/office/officeart/2009/layout/CircleArrowProcess"/>
    <dgm:cxn modelId="{701E7198-8935-4EDF-9DBC-27234BB6EADF}" type="presOf" srcId="{6E6E258D-B8F5-4E22-A5A6-CE269BB61E2B}" destId="{BA76D669-CE09-4A5C-B25C-2DBF01E5DDDA}" srcOrd="0" destOrd="0" presId="urn:microsoft.com/office/officeart/2009/layout/CircleArrowProcess"/>
    <dgm:cxn modelId="{4FB36FB8-E051-46BA-81B3-62130A4905B9}" srcId="{E7B04510-F9E7-4D29-941D-8CF515D31707}" destId="{81D09CF7-B012-4320-9B37-F9F92A1D78C7}" srcOrd="2" destOrd="0" parTransId="{72550C7C-D6A9-4F56-A4FF-018ABCD0E883}" sibTransId="{EAC392E5-C377-4FBB-8537-3908E0EA179B}"/>
    <dgm:cxn modelId="{5AA13DC9-98CF-444D-93F2-0B4965120B48}" srcId="{E7B04510-F9E7-4D29-941D-8CF515D31707}" destId="{6E6E258D-B8F5-4E22-A5A6-CE269BB61E2B}" srcOrd="0" destOrd="0" parTransId="{75146FE4-1F72-4A10-B93F-1FD3D00CDD56}" sibTransId="{14343373-CEA0-451E-AE80-371F62AC8758}"/>
    <dgm:cxn modelId="{BC9C6CD4-5DC2-43D1-BE5C-B4D004D2A570}" srcId="{E7B04510-F9E7-4D29-941D-8CF515D31707}" destId="{9C5C5B80-EF97-454E-BEC7-E6071146868C}" srcOrd="1" destOrd="0" parTransId="{A40A8265-F2B3-4A76-AAE0-CF14B419FCBE}" sibTransId="{4E3A4B29-1D65-41D2-9079-88ED4E1351D1}"/>
    <dgm:cxn modelId="{299C6170-78A7-40B6-B9FC-14EF92F3EFE5}" type="presParOf" srcId="{36EA0D67-28E4-4CAB-B441-DA370C3296AA}" destId="{69C36A01-D3B0-4213-8F32-9D75C4C9981F}" srcOrd="0" destOrd="0" presId="urn:microsoft.com/office/officeart/2009/layout/CircleArrowProcess"/>
    <dgm:cxn modelId="{BB4C3587-3F6F-4DB5-8582-FB17519FC464}" type="presParOf" srcId="{69C36A01-D3B0-4213-8F32-9D75C4C9981F}" destId="{DC4B1E76-9494-425B-8255-080FFF033DE1}" srcOrd="0" destOrd="0" presId="urn:microsoft.com/office/officeart/2009/layout/CircleArrowProcess"/>
    <dgm:cxn modelId="{8C22EB22-696B-4CBD-89F6-CC1E3E025E10}" type="presParOf" srcId="{36EA0D67-28E4-4CAB-B441-DA370C3296AA}" destId="{BA76D669-CE09-4A5C-B25C-2DBF01E5DDDA}" srcOrd="1" destOrd="0" presId="urn:microsoft.com/office/officeart/2009/layout/CircleArrowProcess"/>
    <dgm:cxn modelId="{3CEEBB47-693B-40C2-AE05-827236325F76}" type="presParOf" srcId="{36EA0D67-28E4-4CAB-B441-DA370C3296AA}" destId="{077BF6AD-C1F7-4BC3-ABED-9BFB329919D6}" srcOrd="2" destOrd="0" presId="urn:microsoft.com/office/officeart/2009/layout/CircleArrowProcess"/>
    <dgm:cxn modelId="{131E59A7-5CF1-4227-84F6-419B5BDB6797}" type="presParOf" srcId="{077BF6AD-C1F7-4BC3-ABED-9BFB329919D6}" destId="{E33783D4-AC7A-40DD-B723-94370961E585}" srcOrd="0" destOrd="0" presId="urn:microsoft.com/office/officeart/2009/layout/CircleArrowProcess"/>
    <dgm:cxn modelId="{7C2E6AB6-675B-4503-A732-A728CC8BB24F}" type="presParOf" srcId="{36EA0D67-28E4-4CAB-B441-DA370C3296AA}" destId="{06D8A6F1-2B36-430B-9462-E3D9CD278D6F}" srcOrd="3" destOrd="0" presId="urn:microsoft.com/office/officeart/2009/layout/CircleArrowProcess"/>
    <dgm:cxn modelId="{ED955697-0E00-49A7-AD28-EB7D564FE760}" type="presParOf" srcId="{36EA0D67-28E4-4CAB-B441-DA370C3296AA}" destId="{EDD68685-9B06-4815-AE06-B29DC3C88019}" srcOrd="4" destOrd="0" presId="urn:microsoft.com/office/officeart/2009/layout/CircleArrowProcess"/>
    <dgm:cxn modelId="{0B8856C2-CCF6-4951-93D1-CFFD7FF4CAE2}" type="presParOf" srcId="{EDD68685-9B06-4815-AE06-B29DC3C88019}" destId="{9E4DE80A-287D-4AC5-85A2-5298279F1120}" srcOrd="0" destOrd="0" presId="urn:microsoft.com/office/officeart/2009/layout/CircleArrowProcess"/>
    <dgm:cxn modelId="{115F7E5B-0607-4B89-8AD7-47B844D3B6B3}" type="presParOf" srcId="{36EA0D67-28E4-4CAB-B441-DA370C3296AA}" destId="{19957C70-6FC2-447A-B86F-0D42C3B0AAF7}" srcOrd="5" destOrd="0" presId="urn:microsoft.com/office/officeart/2009/layout/CircleArrowProcess"/>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BCC504-7D04-417F-93D4-6455208BF5E7}" type="doc">
      <dgm:prSet loTypeId="urn:microsoft.com/office/officeart/2005/8/layout/hProcess7" loCatId="list" qsTypeId="urn:microsoft.com/office/officeart/2005/8/quickstyle/simple1" qsCatId="simple" csTypeId="urn:microsoft.com/office/officeart/2005/8/colors/accent6_2" csCatId="accent6" phldr="1"/>
      <dgm:spPr/>
      <dgm:t>
        <a:bodyPr/>
        <a:lstStyle/>
        <a:p>
          <a:endParaRPr lang="en-US"/>
        </a:p>
      </dgm:t>
    </dgm:pt>
    <dgm:pt modelId="{FBA76FEC-296F-43B4-A3BC-F730EED18990}">
      <dgm:prSet phldrT="[Text]" custT="1"/>
      <dgm:spPr/>
      <dgm:t>
        <a:bodyPr/>
        <a:lstStyle/>
        <a:p>
          <a:r>
            <a:rPr lang="en-US" sz="2400" dirty="0">
              <a:latin typeface="+mj-lt"/>
            </a:rPr>
            <a:t>Module IA</a:t>
          </a:r>
        </a:p>
      </dgm:t>
    </dgm:pt>
    <dgm:pt modelId="{ED484E5C-0C9A-4CE6-A535-2D1FB7B86944}" type="parTrans" cxnId="{122052A4-5C7A-49CF-BB99-D543005F648B}">
      <dgm:prSet/>
      <dgm:spPr/>
      <dgm:t>
        <a:bodyPr/>
        <a:lstStyle/>
        <a:p>
          <a:endParaRPr lang="en-US" sz="2000">
            <a:solidFill>
              <a:schemeClr val="bg1"/>
            </a:solidFill>
            <a:latin typeface="+mj-lt"/>
          </a:endParaRPr>
        </a:p>
      </dgm:t>
    </dgm:pt>
    <dgm:pt modelId="{85E9CA63-0D33-4FB1-AD71-BB4841D940AA}" type="sibTrans" cxnId="{122052A4-5C7A-49CF-BB99-D543005F648B}">
      <dgm:prSet/>
      <dgm:spPr/>
      <dgm:t>
        <a:bodyPr/>
        <a:lstStyle/>
        <a:p>
          <a:endParaRPr lang="en-US" sz="2000">
            <a:solidFill>
              <a:schemeClr val="bg1"/>
            </a:solidFill>
            <a:latin typeface="+mj-lt"/>
          </a:endParaRPr>
        </a:p>
      </dgm:t>
    </dgm:pt>
    <dgm:pt modelId="{928B0EC5-54BA-40B8-92C8-AE42EC29BB6C}">
      <dgm:prSet phldrT="[Text]" custT="1"/>
      <dgm:spPr/>
      <dgm:t>
        <a:bodyPr/>
        <a:lstStyle/>
        <a:p>
          <a:r>
            <a:rPr lang="en-US" sz="2400" b="0" dirty="0">
              <a:latin typeface="+mj-lt"/>
            </a:rPr>
            <a:t>AM Processing, Fabrication, Design</a:t>
          </a:r>
        </a:p>
      </dgm:t>
    </dgm:pt>
    <dgm:pt modelId="{2B759D2B-1EF2-4878-A320-50663C4AF21D}" type="parTrans" cxnId="{198C3841-CA78-4916-8A45-A34D96E91788}">
      <dgm:prSet/>
      <dgm:spPr/>
      <dgm:t>
        <a:bodyPr/>
        <a:lstStyle/>
        <a:p>
          <a:endParaRPr lang="en-US" sz="2000">
            <a:solidFill>
              <a:schemeClr val="bg1"/>
            </a:solidFill>
            <a:latin typeface="+mj-lt"/>
          </a:endParaRPr>
        </a:p>
      </dgm:t>
    </dgm:pt>
    <dgm:pt modelId="{3A3D7B42-AAE5-42E8-B232-5945F73F3714}" type="sibTrans" cxnId="{198C3841-CA78-4916-8A45-A34D96E91788}">
      <dgm:prSet/>
      <dgm:spPr/>
      <dgm:t>
        <a:bodyPr/>
        <a:lstStyle/>
        <a:p>
          <a:endParaRPr lang="en-US" sz="2000">
            <a:solidFill>
              <a:schemeClr val="bg1"/>
            </a:solidFill>
            <a:latin typeface="+mj-lt"/>
          </a:endParaRPr>
        </a:p>
      </dgm:t>
    </dgm:pt>
    <dgm:pt modelId="{7F173D86-06E1-4E3A-A9C8-8941F60BC624}">
      <dgm:prSet phldrT="[Text]" custT="1"/>
      <dgm:spPr/>
      <dgm:t>
        <a:bodyPr/>
        <a:lstStyle/>
        <a:p>
          <a:r>
            <a:rPr lang="en-US" sz="2400" b="0" dirty="0">
              <a:latin typeface="+mj-lt"/>
            </a:rPr>
            <a:t>Module IB </a:t>
          </a:r>
        </a:p>
      </dgm:t>
    </dgm:pt>
    <dgm:pt modelId="{1555C4DF-6957-4A02-B0F4-22D555F6A1EC}" type="parTrans" cxnId="{EBE6CE8B-1AAB-4076-B16F-743BE730B5B7}">
      <dgm:prSet/>
      <dgm:spPr/>
      <dgm:t>
        <a:bodyPr/>
        <a:lstStyle/>
        <a:p>
          <a:endParaRPr lang="en-US" sz="2000">
            <a:solidFill>
              <a:schemeClr val="bg1"/>
            </a:solidFill>
            <a:latin typeface="+mj-lt"/>
          </a:endParaRPr>
        </a:p>
      </dgm:t>
    </dgm:pt>
    <dgm:pt modelId="{A2E6B344-EBA3-4C78-B81E-DC8D7992DC00}" type="sibTrans" cxnId="{EBE6CE8B-1AAB-4076-B16F-743BE730B5B7}">
      <dgm:prSet/>
      <dgm:spPr/>
      <dgm:t>
        <a:bodyPr/>
        <a:lstStyle/>
        <a:p>
          <a:endParaRPr lang="en-US" sz="2000">
            <a:solidFill>
              <a:schemeClr val="bg1"/>
            </a:solidFill>
            <a:latin typeface="+mj-lt"/>
          </a:endParaRPr>
        </a:p>
      </dgm:t>
    </dgm:pt>
    <dgm:pt modelId="{90E50E34-F3CC-4D47-9947-8FEDB068C38B}">
      <dgm:prSet phldrT="[Text]" custT="1"/>
      <dgm:spPr/>
      <dgm:t>
        <a:bodyPr/>
        <a:lstStyle/>
        <a:p>
          <a:r>
            <a:rPr lang="en-US" sz="2400" b="0" dirty="0">
              <a:latin typeface="+mj-lt"/>
            </a:rPr>
            <a:t>Microstructure &amp; Defect Characterization</a:t>
          </a:r>
        </a:p>
      </dgm:t>
    </dgm:pt>
    <dgm:pt modelId="{F3937B24-C869-4061-816C-B758521CA4BF}" type="parTrans" cxnId="{CF2658D8-309D-4219-8160-8AB01EF3EB28}">
      <dgm:prSet/>
      <dgm:spPr/>
      <dgm:t>
        <a:bodyPr/>
        <a:lstStyle/>
        <a:p>
          <a:endParaRPr lang="en-US" sz="2000">
            <a:solidFill>
              <a:schemeClr val="bg1"/>
            </a:solidFill>
            <a:latin typeface="+mj-lt"/>
          </a:endParaRPr>
        </a:p>
      </dgm:t>
    </dgm:pt>
    <dgm:pt modelId="{26A72CED-00AF-4CEC-AFCC-CE8270091DF9}" type="sibTrans" cxnId="{CF2658D8-309D-4219-8160-8AB01EF3EB28}">
      <dgm:prSet/>
      <dgm:spPr/>
      <dgm:t>
        <a:bodyPr/>
        <a:lstStyle/>
        <a:p>
          <a:endParaRPr lang="en-US" sz="2000">
            <a:solidFill>
              <a:schemeClr val="bg1"/>
            </a:solidFill>
            <a:latin typeface="+mj-lt"/>
          </a:endParaRPr>
        </a:p>
      </dgm:t>
    </dgm:pt>
    <dgm:pt modelId="{A2379967-3569-48F9-8128-38DD8CF8B84D}">
      <dgm:prSet phldrT="[Text]" custT="1"/>
      <dgm:spPr/>
      <dgm:t>
        <a:bodyPr/>
        <a:lstStyle/>
        <a:p>
          <a:r>
            <a:rPr lang="en-US" sz="2400" b="0" dirty="0">
              <a:latin typeface="+mj-lt"/>
            </a:rPr>
            <a:t>Module IC </a:t>
          </a:r>
        </a:p>
      </dgm:t>
    </dgm:pt>
    <dgm:pt modelId="{8F6CB728-6995-4B88-8CAE-272B3F99D8F3}" type="parTrans" cxnId="{18602223-9E8D-4F55-9DD7-FB79A99F26CD}">
      <dgm:prSet/>
      <dgm:spPr/>
      <dgm:t>
        <a:bodyPr/>
        <a:lstStyle/>
        <a:p>
          <a:endParaRPr lang="en-US" sz="2000">
            <a:solidFill>
              <a:schemeClr val="bg1"/>
            </a:solidFill>
            <a:latin typeface="+mj-lt"/>
          </a:endParaRPr>
        </a:p>
      </dgm:t>
    </dgm:pt>
    <dgm:pt modelId="{CA1270BF-34B9-41FD-8048-2B419F5004F6}" type="sibTrans" cxnId="{18602223-9E8D-4F55-9DD7-FB79A99F26CD}">
      <dgm:prSet/>
      <dgm:spPr/>
      <dgm:t>
        <a:bodyPr/>
        <a:lstStyle/>
        <a:p>
          <a:endParaRPr lang="en-US" sz="2000">
            <a:solidFill>
              <a:schemeClr val="bg1"/>
            </a:solidFill>
            <a:latin typeface="+mj-lt"/>
          </a:endParaRPr>
        </a:p>
      </dgm:t>
    </dgm:pt>
    <dgm:pt modelId="{05C481BD-68AA-46E3-9DB6-8429105B8D33}">
      <dgm:prSet phldrT="[Text]" custT="1"/>
      <dgm:spPr/>
      <dgm:t>
        <a:bodyPr/>
        <a:lstStyle/>
        <a:p>
          <a:r>
            <a:rPr lang="en-US" sz="2400" b="0" dirty="0">
              <a:latin typeface="+mj-lt"/>
            </a:rPr>
            <a:t>Component Testing</a:t>
          </a:r>
        </a:p>
      </dgm:t>
    </dgm:pt>
    <dgm:pt modelId="{6A981890-289F-443D-A5E1-BA047F68B481}" type="parTrans" cxnId="{44CAFD73-A78E-45E0-A0C4-53986A7D2BCE}">
      <dgm:prSet/>
      <dgm:spPr/>
      <dgm:t>
        <a:bodyPr/>
        <a:lstStyle/>
        <a:p>
          <a:endParaRPr lang="en-US" sz="2000">
            <a:solidFill>
              <a:schemeClr val="bg1"/>
            </a:solidFill>
            <a:latin typeface="+mj-lt"/>
          </a:endParaRPr>
        </a:p>
      </dgm:t>
    </dgm:pt>
    <dgm:pt modelId="{E88C6368-B8BF-4AF1-9D89-7139A2EF8C68}" type="sibTrans" cxnId="{44CAFD73-A78E-45E0-A0C4-53986A7D2BCE}">
      <dgm:prSet/>
      <dgm:spPr/>
      <dgm:t>
        <a:bodyPr/>
        <a:lstStyle/>
        <a:p>
          <a:endParaRPr lang="en-US" sz="2000">
            <a:solidFill>
              <a:schemeClr val="bg1"/>
            </a:solidFill>
            <a:latin typeface="+mj-lt"/>
          </a:endParaRPr>
        </a:p>
      </dgm:t>
    </dgm:pt>
    <dgm:pt modelId="{5D664CF0-2AC6-4CAC-B7A6-FDEE78EC4B24}">
      <dgm:prSet phldrT="[Text]" custT="1"/>
      <dgm:spPr/>
      <dgm:t>
        <a:bodyPr/>
        <a:lstStyle/>
        <a:p>
          <a:r>
            <a:rPr lang="en-US" sz="1800" b="0" i="1" dirty="0">
              <a:latin typeface="+mj-lt"/>
            </a:rPr>
            <a:t>Module I: Physical Asset</a:t>
          </a:r>
        </a:p>
      </dgm:t>
    </dgm:pt>
    <dgm:pt modelId="{6FBE052C-6536-45B6-9A03-5C4CA1B502DD}" type="parTrans" cxnId="{B8B72D3D-2A82-413C-8741-AEEB3B4E014C}">
      <dgm:prSet/>
      <dgm:spPr/>
      <dgm:t>
        <a:bodyPr/>
        <a:lstStyle/>
        <a:p>
          <a:endParaRPr lang="en-US" sz="2000"/>
        </a:p>
      </dgm:t>
    </dgm:pt>
    <dgm:pt modelId="{231D0B1E-E76A-4585-A892-88485C949D79}" type="sibTrans" cxnId="{B8B72D3D-2A82-413C-8741-AEEB3B4E014C}">
      <dgm:prSet/>
      <dgm:spPr/>
      <dgm:t>
        <a:bodyPr/>
        <a:lstStyle/>
        <a:p>
          <a:endParaRPr lang="en-US" sz="2000"/>
        </a:p>
      </dgm:t>
    </dgm:pt>
    <dgm:pt modelId="{4558E53E-13CE-48B8-AE0B-3A275B593EBB}" type="pres">
      <dgm:prSet presAssocID="{09BCC504-7D04-417F-93D4-6455208BF5E7}" presName="Name0" presStyleCnt="0">
        <dgm:presLayoutVars>
          <dgm:dir/>
          <dgm:animLvl val="lvl"/>
          <dgm:resizeHandles val="exact"/>
        </dgm:presLayoutVars>
      </dgm:prSet>
      <dgm:spPr/>
    </dgm:pt>
    <dgm:pt modelId="{8084F26D-ADF1-4CC2-8BE6-5D294E098CE7}" type="pres">
      <dgm:prSet presAssocID="{5D664CF0-2AC6-4CAC-B7A6-FDEE78EC4B24}" presName="compositeNode" presStyleCnt="0">
        <dgm:presLayoutVars>
          <dgm:bulletEnabled val="1"/>
        </dgm:presLayoutVars>
      </dgm:prSet>
      <dgm:spPr/>
    </dgm:pt>
    <dgm:pt modelId="{F748790E-616A-4BEC-B012-1230BC0BEC34}" type="pres">
      <dgm:prSet presAssocID="{5D664CF0-2AC6-4CAC-B7A6-FDEE78EC4B24}" presName="bgRect" presStyleLbl="node1" presStyleIdx="0" presStyleCnt="4" custScaleX="16088" custScaleY="99790"/>
      <dgm:spPr/>
    </dgm:pt>
    <dgm:pt modelId="{CCD0A45C-C2FE-4EC1-ADE1-44A601A8931B}" type="pres">
      <dgm:prSet presAssocID="{5D664CF0-2AC6-4CAC-B7A6-FDEE78EC4B24}" presName="parentNode" presStyleLbl="node1" presStyleIdx="0" presStyleCnt="4">
        <dgm:presLayoutVars>
          <dgm:chMax val="0"/>
          <dgm:bulletEnabled val="1"/>
        </dgm:presLayoutVars>
      </dgm:prSet>
      <dgm:spPr/>
    </dgm:pt>
    <dgm:pt modelId="{19C54DEA-A1A2-4A76-9AAD-3CA62AECFAAF}" type="pres">
      <dgm:prSet presAssocID="{231D0B1E-E76A-4585-A892-88485C949D79}" presName="hSp" presStyleCnt="0"/>
      <dgm:spPr/>
    </dgm:pt>
    <dgm:pt modelId="{653531E0-2EFC-4FF3-A2C8-9D9A0D44BB74}" type="pres">
      <dgm:prSet presAssocID="{231D0B1E-E76A-4585-A892-88485C949D79}" presName="vProcSp" presStyleCnt="0"/>
      <dgm:spPr/>
    </dgm:pt>
    <dgm:pt modelId="{6B394BFA-34B0-4EEE-A012-5D130DEC8B28}" type="pres">
      <dgm:prSet presAssocID="{231D0B1E-E76A-4585-A892-88485C949D79}" presName="vSp1" presStyleCnt="0"/>
      <dgm:spPr/>
    </dgm:pt>
    <dgm:pt modelId="{9DA8D6E5-973E-4DD1-ADA5-A5B4B4DA4F33}" type="pres">
      <dgm:prSet presAssocID="{231D0B1E-E76A-4585-A892-88485C949D79}" presName="simulatedConn" presStyleLbl="solidFgAcc1" presStyleIdx="0" presStyleCnt="3"/>
      <dgm:spPr/>
    </dgm:pt>
    <dgm:pt modelId="{7F28755B-FBA5-4AD4-A3C3-82363FF222CF}" type="pres">
      <dgm:prSet presAssocID="{231D0B1E-E76A-4585-A892-88485C949D79}" presName="vSp2" presStyleCnt="0"/>
      <dgm:spPr/>
    </dgm:pt>
    <dgm:pt modelId="{03BEC56F-6C3F-4F7C-9184-94D1AB0773CE}" type="pres">
      <dgm:prSet presAssocID="{231D0B1E-E76A-4585-A892-88485C949D79}" presName="sibTrans" presStyleCnt="0"/>
      <dgm:spPr/>
    </dgm:pt>
    <dgm:pt modelId="{313E3F27-27A9-4B53-A5CA-409EB1C9384B}" type="pres">
      <dgm:prSet presAssocID="{FBA76FEC-296F-43B4-A3BC-F730EED18990}" presName="compositeNode" presStyleCnt="0">
        <dgm:presLayoutVars>
          <dgm:bulletEnabled val="1"/>
        </dgm:presLayoutVars>
      </dgm:prSet>
      <dgm:spPr/>
    </dgm:pt>
    <dgm:pt modelId="{A6DE93DE-CB43-4D1E-87FC-6223E8CA4CFE}" type="pres">
      <dgm:prSet presAssocID="{FBA76FEC-296F-43B4-A3BC-F730EED18990}" presName="bgRect" presStyleLbl="node1" presStyleIdx="1" presStyleCnt="4"/>
      <dgm:spPr/>
    </dgm:pt>
    <dgm:pt modelId="{183249EA-1FED-44C9-9C53-88E8CDDEABB5}" type="pres">
      <dgm:prSet presAssocID="{FBA76FEC-296F-43B4-A3BC-F730EED18990}" presName="parentNode" presStyleLbl="node1" presStyleIdx="1" presStyleCnt="4">
        <dgm:presLayoutVars>
          <dgm:chMax val="0"/>
          <dgm:bulletEnabled val="1"/>
        </dgm:presLayoutVars>
      </dgm:prSet>
      <dgm:spPr/>
    </dgm:pt>
    <dgm:pt modelId="{190BF48D-3083-4E71-940A-C001533F43AC}" type="pres">
      <dgm:prSet presAssocID="{FBA76FEC-296F-43B4-A3BC-F730EED18990}" presName="childNode" presStyleLbl="node1" presStyleIdx="1" presStyleCnt="4">
        <dgm:presLayoutVars>
          <dgm:bulletEnabled val="1"/>
        </dgm:presLayoutVars>
      </dgm:prSet>
      <dgm:spPr/>
    </dgm:pt>
    <dgm:pt modelId="{E3A95050-8A13-4BE2-BC47-8731E34FBDF1}" type="pres">
      <dgm:prSet presAssocID="{85E9CA63-0D33-4FB1-AD71-BB4841D940AA}" presName="hSp" presStyleCnt="0"/>
      <dgm:spPr/>
    </dgm:pt>
    <dgm:pt modelId="{B0091908-FFE6-416C-B65D-CEF9549F7E01}" type="pres">
      <dgm:prSet presAssocID="{85E9CA63-0D33-4FB1-AD71-BB4841D940AA}" presName="vProcSp" presStyleCnt="0"/>
      <dgm:spPr/>
    </dgm:pt>
    <dgm:pt modelId="{9DE5B6E3-5EC1-4DD0-976E-6119CC279431}" type="pres">
      <dgm:prSet presAssocID="{85E9CA63-0D33-4FB1-AD71-BB4841D940AA}" presName="vSp1" presStyleCnt="0"/>
      <dgm:spPr/>
    </dgm:pt>
    <dgm:pt modelId="{E8747BAA-2C9F-4F97-8D7E-B8024F9F2C06}" type="pres">
      <dgm:prSet presAssocID="{85E9CA63-0D33-4FB1-AD71-BB4841D940AA}" presName="simulatedConn" presStyleLbl="solidFgAcc1" presStyleIdx="1" presStyleCnt="3"/>
      <dgm:spPr/>
    </dgm:pt>
    <dgm:pt modelId="{15F470CD-8366-4DBA-A1CC-697A1001C023}" type="pres">
      <dgm:prSet presAssocID="{85E9CA63-0D33-4FB1-AD71-BB4841D940AA}" presName="vSp2" presStyleCnt="0"/>
      <dgm:spPr/>
    </dgm:pt>
    <dgm:pt modelId="{C5F6F077-1B46-4049-B7B4-6195B32223A5}" type="pres">
      <dgm:prSet presAssocID="{85E9CA63-0D33-4FB1-AD71-BB4841D940AA}" presName="sibTrans" presStyleCnt="0"/>
      <dgm:spPr/>
    </dgm:pt>
    <dgm:pt modelId="{4142C6B4-F424-4A3A-9C11-BC1A91DFB085}" type="pres">
      <dgm:prSet presAssocID="{7F173D86-06E1-4E3A-A9C8-8941F60BC624}" presName="compositeNode" presStyleCnt="0">
        <dgm:presLayoutVars>
          <dgm:bulletEnabled val="1"/>
        </dgm:presLayoutVars>
      </dgm:prSet>
      <dgm:spPr/>
    </dgm:pt>
    <dgm:pt modelId="{C9DA3335-D770-49CF-9810-9252A2632722}" type="pres">
      <dgm:prSet presAssocID="{7F173D86-06E1-4E3A-A9C8-8941F60BC624}" presName="bgRect" presStyleLbl="node1" presStyleIdx="2" presStyleCnt="4"/>
      <dgm:spPr/>
    </dgm:pt>
    <dgm:pt modelId="{F06B61EB-BE29-4AB6-8710-A8ACFE892015}" type="pres">
      <dgm:prSet presAssocID="{7F173D86-06E1-4E3A-A9C8-8941F60BC624}" presName="parentNode" presStyleLbl="node1" presStyleIdx="2" presStyleCnt="4">
        <dgm:presLayoutVars>
          <dgm:chMax val="0"/>
          <dgm:bulletEnabled val="1"/>
        </dgm:presLayoutVars>
      </dgm:prSet>
      <dgm:spPr/>
    </dgm:pt>
    <dgm:pt modelId="{C7952ECD-0F30-402D-8DAE-899388024C7F}" type="pres">
      <dgm:prSet presAssocID="{7F173D86-06E1-4E3A-A9C8-8941F60BC624}" presName="childNode" presStyleLbl="node1" presStyleIdx="2" presStyleCnt="4">
        <dgm:presLayoutVars>
          <dgm:bulletEnabled val="1"/>
        </dgm:presLayoutVars>
      </dgm:prSet>
      <dgm:spPr/>
    </dgm:pt>
    <dgm:pt modelId="{1DE0F6E5-D59D-42D2-804D-8D6F94AC5755}" type="pres">
      <dgm:prSet presAssocID="{A2E6B344-EBA3-4C78-B81E-DC8D7992DC00}" presName="hSp" presStyleCnt="0"/>
      <dgm:spPr/>
    </dgm:pt>
    <dgm:pt modelId="{B45B83FE-8B5F-4414-8937-CA9A67F8AE46}" type="pres">
      <dgm:prSet presAssocID="{A2E6B344-EBA3-4C78-B81E-DC8D7992DC00}" presName="vProcSp" presStyleCnt="0"/>
      <dgm:spPr/>
    </dgm:pt>
    <dgm:pt modelId="{4F07CA83-1329-4EB8-9E37-A3A5007B1E05}" type="pres">
      <dgm:prSet presAssocID="{A2E6B344-EBA3-4C78-B81E-DC8D7992DC00}" presName="vSp1" presStyleCnt="0"/>
      <dgm:spPr/>
    </dgm:pt>
    <dgm:pt modelId="{503815AC-7312-4A1E-A109-2CE7B550F234}" type="pres">
      <dgm:prSet presAssocID="{A2E6B344-EBA3-4C78-B81E-DC8D7992DC00}" presName="simulatedConn" presStyleLbl="solidFgAcc1" presStyleIdx="2" presStyleCnt="3"/>
      <dgm:spPr/>
    </dgm:pt>
    <dgm:pt modelId="{53494601-7D61-4AF4-95CC-FD78DAEA7BC4}" type="pres">
      <dgm:prSet presAssocID="{A2E6B344-EBA3-4C78-B81E-DC8D7992DC00}" presName="vSp2" presStyleCnt="0"/>
      <dgm:spPr/>
    </dgm:pt>
    <dgm:pt modelId="{CFD70A5C-B237-4FCD-9FC6-4F6CAB403688}" type="pres">
      <dgm:prSet presAssocID="{A2E6B344-EBA3-4C78-B81E-DC8D7992DC00}" presName="sibTrans" presStyleCnt="0"/>
      <dgm:spPr/>
    </dgm:pt>
    <dgm:pt modelId="{BDEF961F-5BD6-4266-BEFC-52C336D38FD8}" type="pres">
      <dgm:prSet presAssocID="{A2379967-3569-48F9-8128-38DD8CF8B84D}" presName="compositeNode" presStyleCnt="0">
        <dgm:presLayoutVars>
          <dgm:bulletEnabled val="1"/>
        </dgm:presLayoutVars>
      </dgm:prSet>
      <dgm:spPr/>
    </dgm:pt>
    <dgm:pt modelId="{7D72FE9C-CAA7-4FB5-95E4-2A9757F7C56C}" type="pres">
      <dgm:prSet presAssocID="{A2379967-3569-48F9-8128-38DD8CF8B84D}" presName="bgRect" presStyleLbl="node1" presStyleIdx="3" presStyleCnt="4"/>
      <dgm:spPr/>
    </dgm:pt>
    <dgm:pt modelId="{20EE66F8-42EB-4B64-ADA3-937DBFB7863F}" type="pres">
      <dgm:prSet presAssocID="{A2379967-3569-48F9-8128-38DD8CF8B84D}" presName="parentNode" presStyleLbl="node1" presStyleIdx="3" presStyleCnt="4">
        <dgm:presLayoutVars>
          <dgm:chMax val="0"/>
          <dgm:bulletEnabled val="1"/>
        </dgm:presLayoutVars>
      </dgm:prSet>
      <dgm:spPr/>
    </dgm:pt>
    <dgm:pt modelId="{5090FB9F-A45B-4775-BDA3-F143DECD25ED}" type="pres">
      <dgm:prSet presAssocID="{A2379967-3569-48F9-8128-38DD8CF8B84D}" presName="childNode" presStyleLbl="node1" presStyleIdx="3" presStyleCnt="4">
        <dgm:presLayoutVars>
          <dgm:bulletEnabled val="1"/>
        </dgm:presLayoutVars>
      </dgm:prSet>
      <dgm:spPr/>
    </dgm:pt>
  </dgm:ptLst>
  <dgm:cxnLst>
    <dgm:cxn modelId="{1182B406-C0A5-4ADE-AD7B-6753AA45C82E}" type="presOf" srcId="{FBA76FEC-296F-43B4-A3BC-F730EED18990}" destId="{A6DE93DE-CB43-4D1E-87FC-6223E8CA4CFE}" srcOrd="0" destOrd="0" presId="urn:microsoft.com/office/officeart/2005/8/layout/hProcess7"/>
    <dgm:cxn modelId="{C470160D-4AB5-4F9F-9801-A261B4928F24}" type="presOf" srcId="{7F173D86-06E1-4E3A-A9C8-8941F60BC624}" destId="{C9DA3335-D770-49CF-9810-9252A2632722}" srcOrd="0" destOrd="0" presId="urn:microsoft.com/office/officeart/2005/8/layout/hProcess7"/>
    <dgm:cxn modelId="{90518516-9160-4122-A724-2FCA94CCFE35}" type="presOf" srcId="{90E50E34-F3CC-4D47-9947-8FEDB068C38B}" destId="{C7952ECD-0F30-402D-8DAE-899388024C7F}" srcOrd="0" destOrd="0" presId="urn:microsoft.com/office/officeart/2005/8/layout/hProcess7"/>
    <dgm:cxn modelId="{18602223-9E8D-4F55-9DD7-FB79A99F26CD}" srcId="{09BCC504-7D04-417F-93D4-6455208BF5E7}" destId="{A2379967-3569-48F9-8128-38DD8CF8B84D}" srcOrd="3" destOrd="0" parTransId="{8F6CB728-6995-4B88-8CAE-272B3F99D8F3}" sibTransId="{CA1270BF-34B9-41FD-8048-2B419F5004F6}"/>
    <dgm:cxn modelId="{B8B72D3D-2A82-413C-8741-AEEB3B4E014C}" srcId="{09BCC504-7D04-417F-93D4-6455208BF5E7}" destId="{5D664CF0-2AC6-4CAC-B7A6-FDEE78EC4B24}" srcOrd="0" destOrd="0" parTransId="{6FBE052C-6536-45B6-9A03-5C4CA1B502DD}" sibTransId="{231D0B1E-E76A-4585-A892-88485C949D79}"/>
    <dgm:cxn modelId="{4A11685B-CA7D-4173-BCCB-2355A4F94601}" type="presOf" srcId="{FBA76FEC-296F-43B4-A3BC-F730EED18990}" destId="{183249EA-1FED-44C9-9C53-88E8CDDEABB5}" srcOrd="1" destOrd="0" presId="urn:microsoft.com/office/officeart/2005/8/layout/hProcess7"/>
    <dgm:cxn modelId="{2A69FD5D-AA3B-467C-B148-33F24315FFA8}" type="presOf" srcId="{5D664CF0-2AC6-4CAC-B7A6-FDEE78EC4B24}" destId="{CCD0A45C-C2FE-4EC1-ADE1-44A601A8931B}" srcOrd="1" destOrd="0" presId="urn:microsoft.com/office/officeart/2005/8/layout/hProcess7"/>
    <dgm:cxn modelId="{198C3841-CA78-4916-8A45-A34D96E91788}" srcId="{FBA76FEC-296F-43B4-A3BC-F730EED18990}" destId="{928B0EC5-54BA-40B8-92C8-AE42EC29BB6C}" srcOrd="0" destOrd="0" parTransId="{2B759D2B-1EF2-4878-A320-50663C4AF21D}" sibTransId="{3A3D7B42-AAE5-42E8-B232-5945F73F3714}"/>
    <dgm:cxn modelId="{44CAFD73-A78E-45E0-A0C4-53986A7D2BCE}" srcId="{A2379967-3569-48F9-8128-38DD8CF8B84D}" destId="{05C481BD-68AA-46E3-9DB6-8429105B8D33}" srcOrd="0" destOrd="0" parTransId="{6A981890-289F-443D-A5E1-BA047F68B481}" sibTransId="{E88C6368-B8BF-4AF1-9D89-7139A2EF8C68}"/>
    <dgm:cxn modelId="{B8091081-9D95-4CF1-9C1A-9B8A1C0EFD95}" type="presOf" srcId="{928B0EC5-54BA-40B8-92C8-AE42EC29BB6C}" destId="{190BF48D-3083-4E71-940A-C001533F43AC}" srcOrd="0" destOrd="0" presId="urn:microsoft.com/office/officeart/2005/8/layout/hProcess7"/>
    <dgm:cxn modelId="{6305B686-73C3-43BE-BCBF-A42059DCF276}" type="presOf" srcId="{7F173D86-06E1-4E3A-A9C8-8941F60BC624}" destId="{F06B61EB-BE29-4AB6-8710-A8ACFE892015}" srcOrd="1" destOrd="0" presId="urn:microsoft.com/office/officeart/2005/8/layout/hProcess7"/>
    <dgm:cxn modelId="{EBE6CE8B-1AAB-4076-B16F-743BE730B5B7}" srcId="{09BCC504-7D04-417F-93D4-6455208BF5E7}" destId="{7F173D86-06E1-4E3A-A9C8-8941F60BC624}" srcOrd="2" destOrd="0" parTransId="{1555C4DF-6957-4A02-B0F4-22D555F6A1EC}" sibTransId="{A2E6B344-EBA3-4C78-B81E-DC8D7992DC00}"/>
    <dgm:cxn modelId="{122052A4-5C7A-49CF-BB99-D543005F648B}" srcId="{09BCC504-7D04-417F-93D4-6455208BF5E7}" destId="{FBA76FEC-296F-43B4-A3BC-F730EED18990}" srcOrd="1" destOrd="0" parTransId="{ED484E5C-0C9A-4CE6-A535-2D1FB7B86944}" sibTransId="{85E9CA63-0D33-4FB1-AD71-BB4841D940AA}"/>
    <dgm:cxn modelId="{BD6756A6-74E4-4D08-AB3F-F0AE0162FDDF}" type="presOf" srcId="{5D664CF0-2AC6-4CAC-B7A6-FDEE78EC4B24}" destId="{F748790E-616A-4BEC-B012-1230BC0BEC34}" srcOrd="0" destOrd="0" presId="urn:microsoft.com/office/officeart/2005/8/layout/hProcess7"/>
    <dgm:cxn modelId="{0276ABB4-2EDC-4365-A64E-107BA9012DC3}" type="presOf" srcId="{09BCC504-7D04-417F-93D4-6455208BF5E7}" destId="{4558E53E-13CE-48B8-AE0B-3A275B593EBB}" srcOrd="0" destOrd="0" presId="urn:microsoft.com/office/officeart/2005/8/layout/hProcess7"/>
    <dgm:cxn modelId="{1ABFE5BC-36E9-4C29-8E57-F288A52F872F}" type="presOf" srcId="{A2379967-3569-48F9-8128-38DD8CF8B84D}" destId="{7D72FE9C-CAA7-4FB5-95E4-2A9757F7C56C}" srcOrd="0" destOrd="0" presId="urn:microsoft.com/office/officeart/2005/8/layout/hProcess7"/>
    <dgm:cxn modelId="{061A71BF-7A86-48DE-A238-B55FA6779D33}" type="presOf" srcId="{A2379967-3569-48F9-8128-38DD8CF8B84D}" destId="{20EE66F8-42EB-4B64-ADA3-937DBFB7863F}" srcOrd="1" destOrd="0" presId="urn:microsoft.com/office/officeart/2005/8/layout/hProcess7"/>
    <dgm:cxn modelId="{CF2658D8-309D-4219-8160-8AB01EF3EB28}" srcId="{7F173D86-06E1-4E3A-A9C8-8941F60BC624}" destId="{90E50E34-F3CC-4D47-9947-8FEDB068C38B}" srcOrd="0" destOrd="0" parTransId="{F3937B24-C869-4061-816C-B758521CA4BF}" sibTransId="{26A72CED-00AF-4CEC-AFCC-CE8270091DF9}"/>
    <dgm:cxn modelId="{F5A4EADF-4E6D-4EDA-A490-51AF51A83196}" type="presOf" srcId="{05C481BD-68AA-46E3-9DB6-8429105B8D33}" destId="{5090FB9F-A45B-4775-BDA3-F143DECD25ED}" srcOrd="0" destOrd="0" presId="urn:microsoft.com/office/officeart/2005/8/layout/hProcess7"/>
    <dgm:cxn modelId="{6003265D-B6A4-4E92-A8C3-CADCC8222FFD}" type="presParOf" srcId="{4558E53E-13CE-48B8-AE0B-3A275B593EBB}" destId="{8084F26D-ADF1-4CC2-8BE6-5D294E098CE7}" srcOrd="0" destOrd="0" presId="urn:microsoft.com/office/officeart/2005/8/layout/hProcess7"/>
    <dgm:cxn modelId="{DAA45D88-4908-4311-9E02-FCFCE8FF21A3}" type="presParOf" srcId="{8084F26D-ADF1-4CC2-8BE6-5D294E098CE7}" destId="{F748790E-616A-4BEC-B012-1230BC0BEC34}" srcOrd="0" destOrd="0" presId="urn:microsoft.com/office/officeart/2005/8/layout/hProcess7"/>
    <dgm:cxn modelId="{D728B6CE-D063-4C38-AB8F-AE113B189D9F}" type="presParOf" srcId="{8084F26D-ADF1-4CC2-8BE6-5D294E098CE7}" destId="{CCD0A45C-C2FE-4EC1-ADE1-44A601A8931B}" srcOrd="1" destOrd="0" presId="urn:microsoft.com/office/officeart/2005/8/layout/hProcess7"/>
    <dgm:cxn modelId="{F3B7BF92-4987-4B1B-A3FF-CD4EE31951A5}" type="presParOf" srcId="{4558E53E-13CE-48B8-AE0B-3A275B593EBB}" destId="{19C54DEA-A1A2-4A76-9AAD-3CA62AECFAAF}" srcOrd="1" destOrd="0" presId="urn:microsoft.com/office/officeart/2005/8/layout/hProcess7"/>
    <dgm:cxn modelId="{45CD600A-B0CA-4CAA-9D87-45477E7EEA5A}" type="presParOf" srcId="{4558E53E-13CE-48B8-AE0B-3A275B593EBB}" destId="{653531E0-2EFC-4FF3-A2C8-9D9A0D44BB74}" srcOrd="2" destOrd="0" presId="urn:microsoft.com/office/officeart/2005/8/layout/hProcess7"/>
    <dgm:cxn modelId="{BC816412-4927-48E9-897F-DCD464DDE74F}" type="presParOf" srcId="{653531E0-2EFC-4FF3-A2C8-9D9A0D44BB74}" destId="{6B394BFA-34B0-4EEE-A012-5D130DEC8B28}" srcOrd="0" destOrd="0" presId="urn:microsoft.com/office/officeart/2005/8/layout/hProcess7"/>
    <dgm:cxn modelId="{C656A9EA-9BF6-4F77-B118-E905771F61C2}" type="presParOf" srcId="{653531E0-2EFC-4FF3-A2C8-9D9A0D44BB74}" destId="{9DA8D6E5-973E-4DD1-ADA5-A5B4B4DA4F33}" srcOrd="1" destOrd="0" presId="urn:microsoft.com/office/officeart/2005/8/layout/hProcess7"/>
    <dgm:cxn modelId="{61AFDD63-5EFA-4D3F-8B13-3F5D2E62C2A0}" type="presParOf" srcId="{653531E0-2EFC-4FF3-A2C8-9D9A0D44BB74}" destId="{7F28755B-FBA5-4AD4-A3C3-82363FF222CF}" srcOrd="2" destOrd="0" presId="urn:microsoft.com/office/officeart/2005/8/layout/hProcess7"/>
    <dgm:cxn modelId="{49E0F197-FF70-44C3-A35A-BC011D7707CB}" type="presParOf" srcId="{4558E53E-13CE-48B8-AE0B-3A275B593EBB}" destId="{03BEC56F-6C3F-4F7C-9184-94D1AB0773CE}" srcOrd="3" destOrd="0" presId="urn:microsoft.com/office/officeart/2005/8/layout/hProcess7"/>
    <dgm:cxn modelId="{27D2257A-AF5D-4CDF-8C6D-81E4E7096D03}" type="presParOf" srcId="{4558E53E-13CE-48B8-AE0B-3A275B593EBB}" destId="{313E3F27-27A9-4B53-A5CA-409EB1C9384B}" srcOrd="4" destOrd="0" presId="urn:microsoft.com/office/officeart/2005/8/layout/hProcess7"/>
    <dgm:cxn modelId="{C3B1D3F0-1D32-44B9-BDA1-F1DE3DE737EA}" type="presParOf" srcId="{313E3F27-27A9-4B53-A5CA-409EB1C9384B}" destId="{A6DE93DE-CB43-4D1E-87FC-6223E8CA4CFE}" srcOrd="0" destOrd="0" presId="urn:microsoft.com/office/officeart/2005/8/layout/hProcess7"/>
    <dgm:cxn modelId="{B5330584-79C5-428D-A627-CFE549158FAB}" type="presParOf" srcId="{313E3F27-27A9-4B53-A5CA-409EB1C9384B}" destId="{183249EA-1FED-44C9-9C53-88E8CDDEABB5}" srcOrd="1" destOrd="0" presId="urn:microsoft.com/office/officeart/2005/8/layout/hProcess7"/>
    <dgm:cxn modelId="{E06C98A1-6871-4E76-B673-727DDF512621}" type="presParOf" srcId="{313E3F27-27A9-4B53-A5CA-409EB1C9384B}" destId="{190BF48D-3083-4E71-940A-C001533F43AC}" srcOrd="2" destOrd="0" presId="urn:microsoft.com/office/officeart/2005/8/layout/hProcess7"/>
    <dgm:cxn modelId="{91997641-547B-4503-A5A6-9EBCE68D8A23}" type="presParOf" srcId="{4558E53E-13CE-48B8-AE0B-3A275B593EBB}" destId="{E3A95050-8A13-4BE2-BC47-8731E34FBDF1}" srcOrd="5" destOrd="0" presId="urn:microsoft.com/office/officeart/2005/8/layout/hProcess7"/>
    <dgm:cxn modelId="{83E86C5A-8FAC-4869-B191-54A34B129E3A}" type="presParOf" srcId="{4558E53E-13CE-48B8-AE0B-3A275B593EBB}" destId="{B0091908-FFE6-416C-B65D-CEF9549F7E01}" srcOrd="6" destOrd="0" presId="urn:microsoft.com/office/officeart/2005/8/layout/hProcess7"/>
    <dgm:cxn modelId="{AC07F0A7-9792-4A5C-B032-47A3262A9A7D}" type="presParOf" srcId="{B0091908-FFE6-416C-B65D-CEF9549F7E01}" destId="{9DE5B6E3-5EC1-4DD0-976E-6119CC279431}" srcOrd="0" destOrd="0" presId="urn:microsoft.com/office/officeart/2005/8/layout/hProcess7"/>
    <dgm:cxn modelId="{8F07A837-A1ED-4A88-BEFA-E7A70F80F584}" type="presParOf" srcId="{B0091908-FFE6-416C-B65D-CEF9549F7E01}" destId="{E8747BAA-2C9F-4F97-8D7E-B8024F9F2C06}" srcOrd="1" destOrd="0" presId="urn:microsoft.com/office/officeart/2005/8/layout/hProcess7"/>
    <dgm:cxn modelId="{2A2F374B-F07E-4154-9FF4-5D9CCB046760}" type="presParOf" srcId="{B0091908-FFE6-416C-B65D-CEF9549F7E01}" destId="{15F470CD-8366-4DBA-A1CC-697A1001C023}" srcOrd="2" destOrd="0" presId="urn:microsoft.com/office/officeart/2005/8/layout/hProcess7"/>
    <dgm:cxn modelId="{701FF236-1AE1-402A-B6D4-2CF21E299282}" type="presParOf" srcId="{4558E53E-13CE-48B8-AE0B-3A275B593EBB}" destId="{C5F6F077-1B46-4049-B7B4-6195B32223A5}" srcOrd="7" destOrd="0" presId="urn:microsoft.com/office/officeart/2005/8/layout/hProcess7"/>
    <dgm:cxn modelId="{5D3DC173-C0CD-4405-AF5B-62B848AEB98B}" type="presParOf" srcId="{4558E53E-13CE-48B8-AE0B-3A275B593EBB}" destId="{4142C6B4-F424-4A3A-9C11-BC1A91DFB085}" srcOrd="8" destOrd="0" presId="urn:microsoft.com/office/officeart/2005/8/layout/hProcess7"/>
    <dgm:cxn modelId="{A7E849CF-6FB6-410E-BC0E-9D36CE888755}" type="presParOf" srcId="{4142C6B4-F424-4A3A-9C11-BC1A91DFB085}" destId="{C9DA3335-D770-49CF-9810-9252A2632722}" srcOrd="0" destOrd="0" presId="urn:microsoft.com/office/officeart/2005/8/layout/hProcess7"/>
    <dgm:cxn modelId="{9965F6F7-1F10-47E3-9214-AD6B93EF54D2}" type="presParOf" srcId="{4142C6B4-F424-4A3A-9C11-BC1A91DFB085}" destId="{F06B61EB-BE29-4AB6-8710-A8ACFE892015}" srcOrd="1" destOrd="0" presId="urn:microsoft.com/office/officeart/2005/8/layout/hProcess7"/>
    <dgm:cxn modelId="{9A2B9E7E-2DAC-4D75-9CE3-85CBD9E446DD}" type="presParOf" srcId="{4142C6B4-F424-4A3A-9C11-BC1A91DFB085}" destId="{C7952ECD-0F30-402D-8DAE-899388024C7F}" srcOrd="2" destOrd="0" presId="urn:microsoft.com/office/officeart/2005/8/layout/hProcess7"/>
    <dgm:cxn modelId="{C9B1E3D3-E308-4436-BE1F-6F4CC890C0D7}" type="presParOf" srcId="{4558E53E-13CE-48B8-AE0B-3A275B593EBB}" destId="{1DE0F6E5-D59D-42D2-804D-8D6F94AC5755}" srcOrd="9" destOrd="0" presId="urn:microsoft.com/office/officeart/2005/8/layout/hProcess7"/>
    <dgm:cxn modelId="{F1C935FD-A7AC-4CC5-83AC-BFC6A28C0295}" type="presParOf" srcId="{4558E53E-13CE-48B8-AE0B-3A275B593EBB}" destId="{B45B83FE-8B5F-4414-8937-CA9A67F8AE46}" srcOrd="10" destOrd="0" presId="urn:microsoft.com/office/officeart/2005/8/layout/hProcess7"/>
    <dgm:cxn modelId="{9A0FD46F-D433-47DE-8389-828278B2D588}" type="presParOf" srcId="{B45B83FE-8B5F-4414-8937-CA9A67F8AE46}" destId="{4F07CA83-1329-4EB8-9E37-A3A5007B1E05}" srcOrd="0" destOrd="0" presId="urn:microsoft.com/office/officeart/2005/8/layout/hProcess7"/>
    <dgm:cxn modelId="{5D419E1C-C4BF-4D3D-A24A-BD4B0E30F7BF}" type="presParOf" srcId="{B45B83FE-8B5F-4414-8937-CA9A67F8AE46}" destId="{503815AC-7312-4A1E-A109-2CE7B550F234}" srcOrd="1" destOrd="0" presId="urn:microsoft.com/office/officeart/2005/8/layout/hProcess7"/>
    <dgm:cxn modelId="{EE0182FA-6409-4926-8993-6B460A2EC6DA}" type="presParOf" srcId="{B45B83FE-8B5F-4414-8937-CA9A67F8AE46}" destId="{53494601-7D61-4AF4-95CC-FD78DAEA7BC4}" srcOrd="2" destOrd="0" presId="urn:microsoft.com/office/officeart/2005/8/layout/hProcess7"/>
    <dgm:cxn modelId="{B0362BC0-4D86-4950-AFFC-17666FE9143D}" type="presParOf" srcId="{4558E53E-13CE-48B8-AE0B-3A275B593EBB}" destId="{CFD70A5C-B237-4FCD-9FC6-4F6CAB403688}" srcOrd="11" destOrd="0" presId="urn:microsoft.com/office/officeart/2005/8/layout/hProcess7"/>
    <dgm:cxn modelId="{B168E9C2-9501-42A2-9C9B-6031CABC4DA6}" type="presParOf" srcId="{4558E53E-13CE-48B8-AE0B-3A275B593EBB}" destId="{BDEF961F-5BD6-4266-BEFC-52C336D38FD8}" srcOrd="12" destOrd="0" presId="urn:microsoft.com/office/officeart/2005/8/layout/hProcess7"/>
    <dgm:cxn modelId="{93E4B567-3469-45E6-BBA2-3B4319342496}" type="presParOf" srcId="{BDEF961F-5BD6-4266-BEFC-52C336D38FD8}" destId="{7D72FE9C-CAA7-4FB5-95E4-2A9757F7C56C}" srcOrd="0" destOrd="0" presId="urn:microsoft.com/office/officeart/2005/8/layout/hProcess7"/>
    <dgm:cxn modelId="{F196EE84-3C53-4F7A-AAA3-092422C4A50A}" type="presParOf" srcId="{BDEF961F-5BD6-4266-BEFC-52C336D38FD8}" destId="{20EE66F8-42EB-4B64-ADA3-937DBFB7863F}" srcOrd="1" destOrd="0" presId="urn:microsoft.com/office/officeart/2005/8/layout/hProcess7"/>
    <dgm:cxn modelId="{BAE0BAEB-98AF-41D9-8D1F-CC478204EFDD}" type="presParOf" srcId="{BDEF961F-5BD6-4266-BEFC-52C336D38FD8}" destId="{5090FB9F-A45B-4775-BDA3-F143DECD25ED}"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BCC504-7D04-417F-93D4-6455208BF5E7}"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FBA76FEC-296F-43B4-A3BC-F730EED18990}">
      <dgm:prSet phldrT="[Text]" custT="1"/>
      <dgm:spPr/>
      <dgm:t>
        <a:bodyPr/>
        <a:lstStyle/>
        <a:p>
          <a:r>
            <a:rPr lang="en-US" sz="2400" dirty="0">
              <a:solidFill>
                <a:schemeClr val="bg1"/>
              </a:solidFill>
              <a:latin typeface="+mj-lt"/>
            </a:rPr>
            <a:t>Module IIA</a:t>
          </a:r>
        </a:p>
      </dgm:t>
    </dgm:pt>
    <dgm:pt modelId="{ED484E5C-0C9A-4CE6-A535-2D1FB7B86944}" type="parTrans" cxnId="{122052A4-5C7A-49CF-BB99-D543005F648B}">
      <dgm:prSet/>
      <dgm:spPr/>
      <dgm:t>
        <a:bodyPr/>
        <a:lstStyle/>
        <a:p>
          <a:endParaRPr lang="en-US" sz="2000">
            <a:solidFill>
              <a:schemeClr val="bg1"/>
            </a:solidFill>
            <a:latin typeface="+mj-lt"/>
          </a:endParaRPr>
        </a:p>
      </dgm:t>
    </dgm:pt>
    <dgm:pt modelId="{85E9CA63-0D33-4FB1-AD71-BB4841D940AA}" type="sibTrans" cxnId="{122052A4-5C7A-49CF-BB99-D543005F648B}">
      <dgm:prSet/>
      <dgm:spPr/>
      <dgm:t>
        <a:bodyPr/>
        <a:lstStyle/>
        <a:p>
          <a:endParaRPr lang="en-US" sz="2000">
            <a:solidFill>
              <a:schemeClr val="bg1"/>
            </a:solidFill>
            <a:latin typeface="+mj-lt"/>
          </a:endParaRPr>
        </a:p>
      </dgm:t>
    </dgm:pt>
    <dgm:pt modelId="{928B0EC5-54BA-40B8-92C8-AE42EC29BB6C}">
      <dgm:prSet phldrT="[Text]" custT="1"/>
      <dgm:spPr/>
      <dgm:t>
        <a:bodyPr/>
        <a:lstStyle/>
        <a:p>
          <a:r>
            <a:rPr lang="en-US" sz="2400" b="0" dirty="0">
              <a:solidFill>
                <a:schemeClr val="bg1"/>
              </a:solidFill>
              <a:latin typeface="+mj-lt"/>
            </a:rPr>
            <a:t>Process Models (Detailed &amp; Rough Order)</a:t>
          </a:r>
        </a:p>
      </dgm:t>
    </dgm:pt>
    <dgm:pt modelId="{2B759D2B-1EF2-4878-A320-50663C4AF21D}" type="parTrans" cxnId="{198C3841-CA78-4916-8A45-A34D96E91788}">
      <dgm:prSet/>
      <dgm:spPr/>
      <dgm:t>
        <a:bodyPr/>
        <a:lstStyle/>
        <a:p>
          <a:endParaRPr lang="en-US" sz="2000">
            <a:solidFill>
              <a:schemeClr val="bg1"/>
            </a:solidFill>
            <a:latin typeface="+mj-lt"/>
          </a:endParaRPr>
        </a:p>
      </dgm:t>
    </dgm:pt>
    <dgm:pt modelId="{3A3D7B42-AAE5-42E8-B232-5945F73F3714}" type="sibTrans" cxnId="{198C3841-CA78-4916-8A45-A34D96E91788}">
      <dgm:prSet/>
      <dgm:spPr/>
      <dgm:t>
        <a:bodyPr/>
        <a:lstStyle/>
        <a:p>
          <a:endParaRPr lang="en-US" sz="2000">
            <a:solidFill>
              <a:schemeClr val="bg1"/>
            </a:solidFill>
            <a:latin typeface="+mj-lt"/>
          </a:endParaRPr>
        </a:p>
      </dgm:t>
    </dgm:pt>
    <dgm:pt modelId="{7F173D86-06E1-4E3A-A9C8-8941F60BC624}">
      <dgm:prSet phldrT="[Text]" custT="1"/>
      <dgm:spPr/>
      <dgm:t>
        <a:bodyPr/>
        <a:lstStyle/>
        <a:p>
          <a:r>
            <a:rPr lang="en-US" sz="2400" b="1" dirty="0">
              <a:solidFill>
                <a:schemeClr val="bg1"/>
              </a:solidFill>
              <a:latin typeface="+mj-lt"/>
            </a:rPr>
            <a:t>Module IIB </a:t>
          </a:r>
          <a:endParaRPr lang="en-US" sz="2400" dirty="0">
            <a:solidFill>
              <a:schemeClr val="bg1"/>
            </a:solidFill>
            <a:latin typeface="+mj-lt"/>
          </a:endParaRPr>
        </a:p>
      </dgm:t>
    </dgm:pt>
    <dgm:pt modelId="{1555C4DF-6957-4A02-B0F4-22D555F6A1EC}" type="parTrans" cxnId="{EBE6CE8B-1AAB-4076-B16F-743BE730B5B7}">
      <dgm:prSet/>
      <dgm:spPr/>
      <dgm:t>
        <a:bodyPr/>
        <a:lstStyle/>
        <a:p>
          <a:endParaRPr lang="en-US" sz="2000">
            <a:solidFill>
              <a:schemeClr val="bg1"/>
            </a:solidFill>
            <a:latin typeface="+mj-lt"/>
          </a:endParaRPr>
        </a:p>
      </dgm:t>
    </dgm:pt>
    <dgm:pt modelId="{A2E6B344-EBA3-4C78-B81E-DC8D7992DC00}" type="sibTrans" cxnId="{EBE6CE8B-1AAB-4076-B16F-743BE730B5B7}">
      <dgm:prSet/>
      <dgm:spPr/>
      <dgm:t>
        <a:bodyPr/>
        <a:lstStyle/>
        <a:p>
          <a:endParaRPr lang="en-US" sz="2000">
            <a:solidFill>
              <a:schemeClr val="bg1"/>
            </a:solidFill>
            <a:latin typeface="+mj-lt"/>
          </a:endParaRPr>
        </a:p>
      </dgm:t>
    </dgm:pt>
    <dgm:pt modelId="{90E50E34-F3CC-4D47-9947-8FEDB068C38B}">
      <dgm:prSet phldrT="[Text]" custT="1"/>
      <dgm:spPr/>
      <dgm:t>
        <a:bodyPr/>
        <a:lstStyle/>
        <a:p>
          <a:r>
            <a:rPr lang="en-US" sz="2400" b="0" dirty="0">
              <a:solidFill>
                <a:schemeClr val="bg1"/>
              </a:solidFill>
              <a:latin typeface="+mj-lt"/>
            </a:rPr>
            <a:t>Micromechanical Characterization &amp; Modeling</a:t>
          </a:r>
        </a:p>
      </dgm:t>
    </dgm:pt>
    <dgm:pt modelId="{F3937B24-C869-4061-816C-B758521CA4BF}" type="parTrans" cxnId="{CF2658D8-309D-4219-8160-8AB01EF3EB28}">
      <dgm:prSet/>
      <dgm:spPr/>
      <dgm:t>
        <a:bodyPr/>
        <a:lstStyle/>
        <a:p>
          <a:endParaRPr lang="en-US" sz="2000">
            <a:solidFill>
              <a:schemeClr val="bg1"/>
            </a:solidFill>
            <a:latin typeface="+mj-lt"/>
          </a:endParaRPr>
        </a:p>
      </dgm:t>
    </dgm:pt>
    <dgm:pt modelId="{26A72CED-00AF-4CEC-AFCC-CE8270091DF9}" type="sibTrans" cxnId="{CF2658D8-309D-4219-8160-8AB01EF3EB28}">
      <dgm:prSet/>
      <dgm:spPr/>
      <dgm:t>
        <a:bodyPr/>
        <a:lstStyle/>
        <a:p>
          <a:endParaRPr lang="en-US" sz="2000">
            <a:solidFill>
              <a:schemeClr val="bg1"/>
            </a:solidFill>
            <a:latin typeface="+mj-lt"/>
          </a:endParaRPr>
        </a:p>
      </dgm:t>
    </dgm:pt>
    <dgm:pt modelId="{A2379967-3569-48F9-8128-38DD8CF8B84D}">
      <dgm:prSet phldrT="[Text]" custT="1"/>
      <dgm:spPr/>
      <dgm:t>
        <a:bodyPr/>
        <a:lstStyle/>
        <a:p>
          <a:r>
            <a:rPr lang="en-US" sz="2400" b="0" dirty="0">
              <a:solidFill>
                <a:schemeClr val="bg1"/>
              </a:solidFill>
              <a:latin typeface="+mj-lt"/>
            </a:rPr>
            <a:t>Module IIC </a:t>
          </a:r>
        </a:p>
      </dgm:t>
    </dgm:pt>
    <dgm:pt modelId="{8F6CB728-6995-4B88-8CAE-272B3F99D8F3}" type="parTrans" cxnId="{18602223-9E8D-4F55-9DD7-FB79A99F26CD}">
      <dgm:prSet/>
      <dgm:spPr/>
      <dgm:t>
        <a:bodyPr/>
        <a:lstStyle/>
        <a:p>
          <a:endParaRPr lang="en-US" sz="2000">
            <a:solidFill>
              <a:schemeClr val="bg1"/>
            </a:solidFill>
            <a:latin typeface="+mj-lt"/>
          </a:endParaRPr>
        </a:p>
      </dgm:t>
    </dgm:pt>
    <dgm:pt modelId="{CA1270BF-34B9-41FD-8048-2B419F5004F6}" type="sibTrans" cxnId="{18602223-9E8D-4F55-9DD7-FB79A99F26CD}">
      <dgm:prSet/>
      <dgm:spPr/>
      <dgm:t>
        <a:bodyPr/>
        <a:lstStyle/>
        <a:p>
          <a:endParaRPr lang="en-US" sz="2000">
            <a:solidFill>
              <a:schemeClr val="bg1"/>
            </a:solidFill>
            <a:latin typeface="+mj-lt"/>
          </a:endParaRPr>
        </a:p>
      </dgm:t>
    </dgm:pt>
    <dgm:pt modelId="{05C481BD-68AA-46E3-9DB6-8429105B8D33}">
      <dgm:prSet phldrT="[Text]" custT="1"/>
      <dgm:spPr/>
      <dgm:t>
        <a:bodyPr/>
        <a:lstStyle/>
        <a:p>
          <a:r>
            <a:rPr lang="en-US" sz="2000" b="0" dirty="0">
              <a:solidFill>
                <a:schemeClr val="bg1"/>
              </a:solidFill>
              <a:latin typeface="+mj-lt"/>
            </a:rPr>
            <a:t>Multiscale Models Fatigue (PUCM); Component-Microstructure Design</a:t>
          </a:r>
        </a:p>
      </dgm:t>
    </dgm:pt>
    <dgm:pt modelId="{6A981890-289F-443D-A5E1-BA047F68B481}" type="parTrans" cxnId="{44CAFD73-A78E-45E0-A0C4-53986A7D2BCE}">
      <dgm:prSet/>
      <dgm:spPr/>
      <dgm:t>
        <a:bodyPr/>
        <a:lstStyle/>
        <a:p>
          <a:endParaRPr lang="en-US" sz="2000">
            <a:solidFill>
              <a:schemeClr val="bg1"/>
            </a:solidFill>
            <a:latin typeface="+mj-lt"/>
          </a:endParaRPr>
        </a:p>
      </dgm:t>
    </dgm:pt>
    <dgm:pt modelId="{E88C6368-B8BF-4AF1-9D89-7139A2EF8C68}" type="sibTrans" cxnId="{44CAFD73-A78E-45E0-A0C4-53986A7D2BCE}">
      <dgm:prSet/>
      <dgm:spPr/>
      <dgm:t>
        <a:bodyPr/>
        <a:lstStyle/>
        <a:p>
          <a:endParaRPr lang="en-US" sz="2000">
            <a:solidFill>
              <a:schemeClr val="bg1"/>
            </a:solidFill>
            <a:latin typeface="+mj-lt"/>
          </a:endParaRPr>
        </a:p>
      </dgm:t>
    </dgm:pt>
    <dgm:pt modelId="{5D664CF0-2AC6-4CAC-B7A6-FDEE78EC4B24}">
      <dgm:prSet phldrT="[Text]" custT="1"/>
      <dgm:spPr/>
      <dgm:t>
        <a:bodyPr/>
        <a:lstStyle/>
        <a:p>
          <a:r>
            <a:rPr lang="en-US" sz="1800" b="0" i="1" dirty="0">
              <a:solidFill>
                <a:schemeClr val="bg1"/>
              </a:solidFill>
              <a:latin typeface="+mj-lt"/>
            </a:rPr>
            <a:t>Module II: Digital Twin</a:t>
          </a:r>
        </a:p>
      </dgm:t>
    </dgm:pt>
    <dgm:pt modelId="{6FBE052C-6536-45B6-9A03-5C4CA1B502DD}" type="parTrans" cxnId="{B8B72D3D-2A82-413C-8741-AEEB3B4E014C}">
      <dgm:prSet/>
      <dgm:spPr/>
      <dgm:t>
        <a:bodyPr/>
        <a:lstStyle/>
        <a:p>
          <a:endParaRPr lang="en-US" sz="2000"/>
        </a:p>
      </dgm:t>
    </dgm:pt>
    <dgm:pt modelId="{231D0B1E-E76A-4585-A892-88485C949D79}" type="sibTrans" cxnId="{B8B72D3D-2A82-413C-8741-AEEB3B4E014C}">
      <dgm:prSet/>
      <dgm:spPr/>
      <dgm:t>
        <a:bodyPr/>
        <a:lstStyle/>
        <a:p>
          <a:endParaRPr lang="en-US" sz="2000"/>
        </a:p>
      </dgm:t>
    </dgm:pt>
    <dgm:pt modelId="{4558E53E-13CE-48B8-AE0B-3A275B593EBB}" type="pres">
      <dgm:prSet presAssocID="{09BCC504-7D04-417F-93D4-6455208BF5E7}" presName="Name0" presStyleCnt="0">
        <dgm:presLayoutVars>
          <dgm:dir/>
          <dgm:animLvl val="lvl"/>
          <dgm:resizeHandles val="exact"/>
        </dgm:presLayoutVars>
      </dgm:prSet>
      <dgm:spPr/>
    </dgm:pt>
    <dgm:pt modelId="{8084F26D-ADF1-4CC2-8BE6-5D294E098CE7}" type="pres">
      <dgm:prSet presAssocID="{5D664CF0-2AC6-4CAC-B7A6-FDEE78EC4B24}" presName="compositeNode" presStyleCnt="0">
        <dgm:presLayoutVars>
          <dgm:bulletEnabled val="1"/>
        </dgm:presLayoutVars>
      </dgm:prSet>
      <dgm:spPr/>
    </dgm:pt>
    <dgm:pt modelId="{F748790E-616A-4BEC-B012-1230BC0BEC34}" type="pres">
      <dgm:prSet presAssocID="{5D664CF0-2AC6-4CAC-B7A6-FDEE78EC4B24}" presName="bgRect" presStyleLbl="node1" presStyleIdx="0" presStyleCnt="4" custScaleX="16088"/>
      <dgm:spPr/>
    </dgm:pt>
    <dgm:pt modelId="{CCD0A45C-C2FE-4EC1-ADE1-44A601A8931B}" type="pres">
      <dgm:prSet presAssocID="{5D664CF0-2AC6-4CAC-B7A6-FDEE78EC4B24}" presName="parentNode" presStyleLbl="node1" presStyleIdx="0" presStyleCnt="4">
        <dgm:presLayoutVars>
          <dgm:chMax val="0"/>
          <dgm:bulletEnabled val="1"/>
        </dgm:presLayoutVars>
      </dgm:prSet>
      <dgm:spPr/>
    </dgm:pt>
    <dgm:pt modelId="{19C54DEA-A1A2-4A76-9AAD-3CA62AECFAAF}" type="pres">
      <dgm:prSet presAssocID="{231D0B1E-E76A-4585-A892-88485C949D79}" presName="hSp" presStyleCnt="0"/>
      <dgm:spPr/>
    </dgm:pt>
    <dgm:pt modelId="{653531E0-2EFC-4FF3-A2C8-9D9A0D44BB74}" type="pres">
      <dgm:prSet presAssocID="{231D0B1E-E76A-4585-A892-88485C949D79}" presName="vProcSp" presStyleCnt="0"/>
      <dgm:spPr/>
    </dgm:pt>
    <dgm:pt modelId="{6B394BFA-34B0-4EEE-A012-5D130DEC8B28}" type="pres">
      <dgm:prSet presAssocID="{231D0B1E-E76A-4585-A892-88485C949D79}" presName="vSp1" presStyleCnt="0"/>
      <dgm:spPr/>
    </dgm:pt>
    <dgm:pt modelId="{9DA8D6E5-973E-4DD1-ADA5-A5B4B4DA4F33}" type="pres">
      <dgm:prSet presAssocID="{231D0B1E-E76A-4585-A892-88485C949D79}" presName="simulatedConn" presStyleLbl="solidFgAcc1" presStyleIdx="0" presStyleCnt="3"/>
      <dgm:spPr/>
    </dgm:pt>
    <dgm:pt modelId="{7F28755B-FBA5-4AD4-A3C3-82363FF222CF}" type="pres">
      <dgm:prSet presAssocID="{231D0B1E-E76A-4585-A892-88485C949D79}" presName="vSp2" presStyleCnt="0"/>
      <dgm:spPr/>
    </dgm:pt>
    <dgm:pt modelId="{03BEC56F-6C3F-4F7C-9184-94D1AB0773CE}" type="pres">
      <dgm:prSet presAssocID="{231D0B1E-E76A-4585-A892-88485C949D79}" presName="sibTrans" presStyleCnt="0"/>
      <dgm:spPr/>
    </dgm:pt>
    <dgm:pt modelId="{313E3F27-27A9-4B53-A5CA-409EB1C9384B}" type="pres">
      <dgm:prSet presAssocID="{FBA76FEC-296F-43B4-A3BC-F730EED18990}" presName="compositeNode" presStyleCnt="0">
        <dgm:presLayoutVars>
          <dgm:bulletEnabled val="1"/>
        </dgm:presLayoutVars>
      </dgm:prSet>
      <dgm:spPr/>
    </dgm:pt>
    <dgm:pt modelId="{A6DE93DE-CB43-4D1E-87FC-6223E8CA4CFE}" type="pres">
      <dgm:prSet presAssocID="{FBA76FEC-296F-43B4-A3BC-F730EED18990}" presName="bgRect" presStyleLbl="node1" presStyleIdx="1" presStyleCnt="4"/>
      <dgm:spPr/>
    </dgm:pt>
    <dgm:pt modelId="{183249EA-1FED-44C9-9C53-88E8CDDEABB5}" type="pres">
      <dgm:prSet presAssocID="{FBA76FEC-296F-43B4-A3BC-F730EED18990}" presName="parentNode" presStyleLbl="node1" presStyleIdx="1" presStyleCnt="4">
        <dgm:presLayoutVars>
          <dgm:chMax val="0"/>
          <dgm:bulletEnabled val="1"/>
        </dgm:presLayoutVars>
      </dgm:prSet>
      <dgm:spPr/>
    </dgm:pt>
    <dgm:pt modelId="{190BF48D-3083-4E71-940A-C001533F43AC}" type="pres">
      <dgm:prSet presAssocID="{FBA76FEC-296F-43B4-A3BC-F730EED18990}" presName="childNode" presStyleLbl="node1" presStyleIdx="1" presStyleCnt="4">
        <dgm:presLayoutVars>
          <dgm:bulletEnabled val="1"/>
        </dgm:presLayoutVars>
      </dgm:prSet>
      <dgm:spPr/>
    </dgm:pt>
    <dgm:pt modelId="{E3A95050-8A13-4BE2-BC47-8731E34FBDF1}" type="pres">
      <dgm:prSet presAssocID="{85E9CA63-0D33-4FB1-AD71-BB4841D940AA}" presName="hSp" presStyleCnt="0"/>
      <dgm:spPr/>
    </dgm:pt>
    <dgm:pt modelId="{B0091908-FFE6-416C-B65D-CEF9549F7E01}" type="pres">
      <dgm:prSet presAssocID="{85E9CA63-0D33-4FB1-AD71-BB4841D940AA}" presName="vProcSp" presStyleCnt="0"/>
      <dgm:spPr/>
    </dgm:pt>
    <dgm:pt modelId="{9DE5B6E3-5EC1-4DD0-976E-6119CC279431}" type="pres">
      <dgm:prSet presAssocID="{85E9CA63-0D33-4FB1-AD71-BB4841D940AA}" presName="vSp1" presStyleCnt="0"/>
      <dgm:spPr/>
    </dgm:pt>
    <dgm:pt modelId="{E8747BAA-2C9F-4F97-8D7E-B8024F9F2C06}" type="pres">
      <dgm:prSet presAssocID="{85E9CA63-0D33-4FB1-AD71-BB4841D940AA}" presName="simulatedConn" presStyleLbl="solidFgAcc1" presStyleIdx="1" presStyleCnt="3"/>
      <dgm:spPr/>
    </dgm:pt>
    <dgm:pt modelId="{15F470CD-8366-4DBA-A1CC-697A1001C023}" type="pres">
      <dgm:prSet presAssocID="{85E9CA63-0D33-4FB1-AD71-BB4841D940AA}" presName="vSp2" presStyleCnt="0"/>
      <dgm:spPr/>
    </dgm:pt>
    <dgm:pt modelId="{C5F6F077-1B46-4049-B7B4-6195B32223A5}" type="pres">
      <dgm:prSet presAssocID="{85E9CA63-0D33-4FB1-AD71-BB4841D940AA}" presName="sibTrans" presStyleCnt="0"/>
      <dgm:spPr/>
    </dgm:pt>
    <dgm:pt modelId="{4142C6B4-F424-4A3A-9C11-BC1A91DFB085}" type="pres">
      <dgm:prSet presAssocID="{7F173D86-06E1-4E3A-A9C8-8941F60BC624}" presName="compositeNode" presStyleCnt="0">
        <dgm:presLayoutVars>
          <dgm:bulletEnabled val="1"/>
        </dgm:presLayoutVars>
      </dgm:prSet>
      <dgm:spPr/>
    </dgm:pt>
    <dgm:pt modelId="{C9DA3335-D770-49CF-9810-9252A2632722}" type="pres">
      <dgm:prSet presAssocID="{7F173D86-06E1-4E3A-A9C8-8941F60BC624}" presName="bgRect" presStyleLbl="node1" presStyleIdx="2" presStyleCnt="4"/>
      <dgm:spPr/>
    </dgm:pt>
    <dgm:pt modelId="{F06B61EB-BE29-4AB6-8710-A8ACFE892015}" type="pres">
      <dgm:prSet presAssocID="{7F173D86-06E1-4E3A-A9C8-8941F60BC624}" presName="parentNode" presStyleLbl="node1" presStyleIdx="2" presStyleCnt="4">
        <dgm:presLayoutVars>
          <dgm:chMax val="0"/>
          <dgm:bulletEnabled val="1"/>
        </dgm:presLayoutVars>
      </dgm:prSet>
      <dgm:spPr/>
    </dgm:pt>
    <dgm:pt modelId="{C7952ECD-0F30-402D-8DAE-899388024C7F}" type="pres">
      <dgm:prSet presAssocID="{7F173D86-06E1-4E3A-A9C8-8941F60BC624}" presName="childNode" presStyleLbl="node1" presStyleIdx="2" presStyleCnt="4">
        <dgm:presLayoutVars>
          <dgm:bulletEnabled val="1"/>
        </dgm:presLayoutVars>
      </dgm:prSet>
      <dgm:spPr/>
    </dgm:pt>
    <dgm:pt modelId="{1DE0F6E5-D59D-42D2-804D-8D6F94AC5755}" type="pres">
      <dgm:prSet presAssocID="{A2E6B344-EBA3-4C78-B81E-DC8D7992DC00}" presName="hSp" presStyleCnt="0"/>
      <dgm:spPr/>
    </dgm:pt>
    <dgm:pt modelId="{B45B83FE-8B5F-4414-8937-CA9A67F8AE46}" type="pres">
      <dgm:prSet presAssocID="{A2E6B344-EBA3-4C78-B81E-DC8D7992DC00}" presName="vProcSp" presStyleCnt="0"/>
      <dgm:spPr/>
    </dgm:pt>
    <dgm:pt modelId="{4F07CA83-1329-4EB8-9E37-A3A5007B1E05}" type="pres">
      <dgm:prSet presAssocID="{A2E6B344-EBA3-4C78-B81E-DC8D7992DC00}" presName="vSp1" presStyleCnt="0"/>
      <dgm:spPr/>
    </dgm:pt>
    <dgm:pt modelId="{503815AC-7312-4A1E-A109-2CE7B550F234}" type="pres">
      <dgm:prSet presAssocID="{A2E6B344-EBA3-4C78-B81E-DC8D7992DC00}" presName="simulatedConn" presStyleLbl="solidFgAcc1" presStyleIdx="2" presStyleCnt="3"/>
      <dgm:spPr/>
    </dgm:pt>
    <dgm:pt modelId="{53494601-7D61-4AF4-95CC-FD78DAEA7BC4}" type="pres">
      <dgm:prSet presAssocID="{A2E6B344-EBA3-4C78-B81E-DC8D7992DC00}" presName="vSp2" presStyleCnt="0"/>
      <dgm:spPr/>
    </dgm:pt>
    <dgm:pt modelId="{CFD70A5C-B237-4FCD-9FC6-4F6CAB403688}" type="pres">
      <dgm:prSet presAssocID="{A2E6B344-EBA3-4C78-B81E-DC8D7992DC00}" presName="sibTrans" presStyleCnt="0"/>
      <dgm:spPr/>
    </dgm:pt>
    <dgm:pt modelId="{BDEF961F-5BD6-4266-BEFC-52C336D38FD8}" type="pres">
      <dgm:prSet presAssocID="{A2379967-3569-48F9-8128-38DD8CF8B84D}" presName="compositeNode" presStyleCnt="0">
        <dgm:presLayoutVars>
          <dgm:bulletEnabled val="1"/>
        </dgm:presLayoutVars>
      </dgm:prSet>
      <dgm:spPr/>
    </dgm:pt>
    <dgm:pt modelId="{7D72FE9C-CAA7-4FB5-95E4-2A9757F7C56C}" type="pres">
      <dgm:prSet presAssocID="{A2379967-3569-48F9-8128-38DD8CF8B84D}" presName="bgRect" presStyleLbl="node1" presStyleIdx="3" presStyleCnt="4"/>
      <dgm:spPr/>
    </dgm:pt>
    <dgm:pt modelId="{20EE66F8-42EB-4B64-ADA3-937DBFB7863F}" type="pres">
      <dgm:prSet presAssocID="{A2379967-3569-48F9-8128-38DD8CF8B84D}" presName="parentNode" presStyleLbl="node1" presStyleIdx="3" presStyleCnt="4">
        <dgm:presLayoutVars>
          <dgm:chMax val="0"/>
          <dgm:bulletEnabled val="1"/>
        </dgm:presLayoutVars>
      </dgm:prSet>
      <dgm:spPr/>
    </dgm:pt>
    <dgm:pt modelId="{5090FB9F-A45B-4775-BDA3-F143DECD25ED}" type="pres">
      <dgm:prSet presAssocID="{A2379967-3569-48F9-8128-38DD8CF8B84D}" presName="childNode" presStyleLbl="node1" presStyleIdx="3" presStyleCnt="4">
        <dgm:presLayoutVars>
          <dgm:bulletEnabled val="1"/>
        </dgm:presLayoutVars>
      </dgm:prSet>
      <dgm:spPr/>
    </dgm:pt>
  </dgm:ptLst>
  <dgm:cxnLst>
    <dgm:cxn modelId="{1182B406-C0A5-4ADE-AD7B-6753AA45C82E}" type="presOf" srcId="{FBA76FEC-296F-43B4-A3BC-F730EED18990}" destId="{A6DE93DE-CB43-4D1E-87FC-6223E8CA4CFE}" srcOrd="0" destOrd="0" presId="urn:microsoft.com/office/officeart/2005/8/layout/hProcess7"/>
    <dgm:cxn modelId="{C470160D-4AB5-4F9F-9801-A261B4928F24}" type="presOf" srcId="{7F173D86-06E1-4E3A-A9C8-8941F60BC624}" destId="{C9DA3335-D770-49CF-9810-9252A2632722}" srcOrd="0" destOrd="0" presId="urn:microsoft.com/office/officeart/2005/8/layout/hProcess7"/>
    <dgm:cxn modelId="{90518516-9160-4122-A724-2FCA94CCFE35}" type="presOf" srcId="{90E50E34-F3CC-4D47-9947-8FEDB068C38B}" destId="{C7952ECD-0F30-402D-8DAE-899388024C7F}" srcOrd="0" destOrd="0" presId="urn:microsoft.com/office/officeart/2005/8/layout/hProcess7"/>
    <dgm:cxn modelId="{18602223-9E8D-4F55-9DD7-FB79A99F26CD}" srcId="{09BCC504-7D04-417F-93D4-6455208BF5E7}" destId="{A2379967-3569-48F9-8128-38DD8CF8B84D}" srcOrd="3" destOrd="0" parTransId="{8F6CB728-6995-4B88-8CAE-272B3F99D8F3}" sibTransId="{CA1270BF-34B9-41FD-8048-2B419F5004F6}"/>
    <dgm:cxn modelId="{B8B72D3D-2A82-413C-8741-AEEB3B4E014C}" srcId="{09BCC504-7D04-417F-93D4-6455208BF5E7}" destId="{5D664CF0-2AC6-4CAC-B7A6-FDEE78EC4B24}" srcOrd="0" destOrd="0" parTransId="{6FBE052C-6536-45B6-9A03-5C4CA1B502DD}" sibTransId="{231D0B1E-E76A-4585-A892-88485C949D79}"/>
    <dgm:cxn modelId="{4A11685B-CA7D-4173-BCCB-2355A4F94601}" type="presOf" srcId="{FBA76FEC-296F-43B4-A3BC-F730EED18990}" destId="{183249EA-1FED-44C9-9C53-88E8CDDEABB5}" srcOrd="1" destOrd="0" presId="urn:microsoft.com/office/officeart/2005/8/layout/hProcess7"/>
    <dgm:cxn modelId="{2A69FD5D-AA3B-467C-B148-33F24315FFA8}" type="presOf" srcId="{5D664CF0-2AC6-4CAC-B7A6-FDEE78EC4B24}" destId="{CCD0A45C-C2FE-4EC1-ADE1-44A601A8931B}" srcOrd="1" destOrd="0" presId="urn:microsoft.com/office/officeart/2005/8/layout/hProcess7"/>
    <dgm:cxn modelId="{198C3841-CA78-4916-8A45-A34D96E91788}" srcId="{FBA76FEC-296F-43B4-A3BC-F730EED18990}" destId="{928B0EC5-54BA-40B8-92C8-AE42EC29BB6C}" srcOrd="0" destOrd="0" parTransId="{2B759D2B-1EF2-4878-A320-50663C4AF21D}" sibTransId="{3A3D7B42-AAE5-42E8-B232-5945F73F3714}"/>
    <dgm:cxn modelId="{44CAFD73-A78E-45E0-A0C4-53986A7D2BCE}" srcId="{A2379967-3569-48F9-8128-38DD8CF8B84D}" destId="{05C481BD-68AA-46E3-9DB6-8429105B8D33}" srcOrd="0" destOrd="0" parTransId="{6A981890-289F-443D-A5E1-BA047F68B481}" sibTransId="{E88C6368-B8BF-4AF1-9D89-7139A2EF8C68}"/>
    <dgm:cxn modelId="{B8091081-9D95-4CF1-9C1A-9B8A1C0EFD95}" type="presOf" srcId="{928B0EC5-54BA-40B8-92C8-AE42EC29BB6C}" destId="{190BF48D-3083-4E71-940A-C001533F43AC}" srcOrd="0" destOrd="0" presId="urn:microsoft.com/office/officeart/2005/8/layout/hProcess7"/>
    <dgm:cxn modelId="{6305B686-73C3-43BE-BCBF-A42059DCF276}" type="presOf" srcId="{7F173D86-06E1-4E3A-A9C8-8941F60BC624}" destId="{F06B61EB-BE29-4AB6-8710-A8ACFE892015}" srcOrd="1" destOrd="0" presId="urn:microsoft.com/office/officeart/2005/8/layout/hProcess7"/>
    <dgm:cxn modelId="{EBE6CE8B-1AAB-4076-B16F-743BE730B5B7}" srcId="{09BCC504-7D04-417F-93D4-6455208BF5E7}" destId="{7F173D86-06E1-4E3A-A9C8-8941F60BC624}" srcOrd="2" destOrd="0" parTransId="{1555C4DF-6957-4A02-B0F4-22D555F6A1EC}" sibTransId="{A2E6B344-EBA3-4C78-B81E-DC8D7992DC00}"/>
    <dgm:cxn modelId="{122052A4-5C7A-49CF-BB99-D543005F648B}" srcId="{09BCC504-7D04-417F-93D4-6455208BF5E7}" destId="{FBA76FEC-296F-43B4-A3BC-F730EED18990}" srcOrd="1" destOrd="0" parTransId="{ED484E5C-0C9A-4CE6-A535-2D1FB7B86944}" sibTransId="{85E9CA63-0D33-4FB1-AD71-BB4841D940AA}"/>
    <dgm:cxn modelId="{BD6756A6-74E4-4D08-AB3F-F0AE0162FDDF}" type="presOf" srcId="{5D664CF0-2AC6-4CAC-B7A6-FDEE78EC4B24}" destId="{F748790E-616A-4BEC-B012-1230BC0BEC34}" srcOrd="0" destOrd="0" presId="urn:microsoft.com/office/officeart/2005/8/layout/hProcess7"/>
    <dgm:cxn modelId="{0276ABB4-2EDC-4365-A64E-107BA9012DC3}" type="presOf" srcId="{09BCC504-7D04-417F-93D4-6455208BF5E7}" destId="{4558E53E-13CE-48B8-AE0B-3A275B593EBB}" srcOrd="0" destOrd="0" presId="urn:microsoft.com/office/officeart/2005/8/layout/hProcess7"/>
    <dgm:cxn modelId="{1ABFE5BC-36E9-4C29-8E57-F288A52F872F}" type="presOf" srcId="{A2379967-3569-48F9-8128-38DD8CF8B84D}" destId="{7D72FE9C-CAA7-4FB5-95E4-2A9757F7C56C}" srcOrd="0" destOrd="0" presId="urn:microsoft.com/office/officeart/2005/8/layout/hProcess7"/>
    <dgm:cxn modelId="{061A71BF-7A86-48DE-A238-B55FA6779D33}" type="presOf" srcId="{A2379967-3569-48F9-8128-38DD8CF8B84D}" destId="{20EE66F8-42EB-4B64-ADA3-937DBFB7863F}" srcOrd="1" destOrd="0" presId="urn:microsoft.com/office/officeart/2005/8/layout/hProcess7"/>
    <dgm:cxn modelId="{CF2658D8-309D-4219-8160-8AB01EF3EB28}" srcId="{7F173D86-06E1-4E3A-A9C8-8941F60BC624}" destId="{90E50E34-F3CC-4D47-9947-8FEDB068C38B}" srcOrd="0" destOrd="0" parTransId="{F3937B24-C869-4061-816C-B758521CA4BF}" sibTransId="{26A72CED-00AF-4CEC-AFCC-CE8270091DF9}"/>
    <dgm:cxn modelId="{F5A4EADF-4E6D-4EDA-A490-51AF51A83196}" type="presOf" srcId="{05C481BD-68AA-46E3-9DB6-8429105B8D33}" destId="{5090FB9F-A45B-4775-BDA3-F143DECD25ED}" srcOrd="0" destOrd="0" presId="urn:microsoft.com/office/officeart/2005/8/layout/hProcess7"/>
    <dgm:cxn modelId="{6003265D-B6A4-4E92-A8C3-CADCC8222FFD}" type="presParOf" srcId="{4558E53E-13CE-48B8-AE0B-3A275B593EBB}" destId="{8084F26D-ADF1-4CC2-8BE6-5D294E098CE7}" srcOrd="0" destOrd="0" presId="urn:microsoft.com/office/officeart/2005/8/layout/hProcess7"/>
    <dgm:cxn modelId="{DAA45D88-4908-4311-9E02-FCFCE8FF21A3}" type="presParOf" srcId="{8084F26D-ADF1-4CC2-8BE6-5D294E098CE7}" destId="{F748790E-616A-4BEC-B012-1230BC0BEC34}" srcOrd="0" destOrd="0" presId="urn:microsoft.com/office/officeart/2005/8/layout/hProcess7"/>
    <dgm:cxn modelId="{D728B6CE-D063-4C38-AB8F-AE113B189D9F}" type="presParOf" srcId="{8084F26D-ADF1-4CC2-8BE6-5D294E098CE7}" destId="{CCD0A45C-C2FE-4EC1-ADE1-44A601A8931B}" srcOrd="1" destOrd="0" presId="urn:microsoft.com/office/officeart/2005/8/layout/hProcess7"/>
    <dgm:cxn modelId="{F3B7BF92-4987-4B1B-A3FF-CD4EE31951A5}" type="presParOf" srcId="{4558E53E-13CE-48B8-AE0B-3A275B593EBB}" destId="{19C54DEA-A1A2-4A76-9AAD-3CA62AECFAAF}" srcOrd="1" destOrd="0" presId="urn:microsoft.com/office/officeart/2005/8/layout/hProcess7"/>
    <dgm:cxn modelId="{45CD600A-B0CA-4CAA-9D87-45477E7EEA5A}" type="presParOf" srcId="{4558E53E-13CE-48B8-AE0B-3A275B593EBB}" destId="{653531E0-2EFC-4FF3-A2C8-9D9A0D44BB74}" srcOrd="2" destOrd="0" presId="urn:microsoft.com/office/officeart/2005/8/layout/hProcess7"/>
    <dgm:cxn modelId="{BC816412-4927-48E9-897F-DCD464DDE74F}" type="presParOf" srcId="{653531E0-2EFC-4FF3-A2C8-9D9A0D44BB74}" destId="{6B394BFA-34B0-4EEE-A012-5D130DEC8B28}" srcOrd="0" destOrd="0" presId="urn:microsoft.com/office/officeart/2005/8/layout/hProcess7"/>
    <dgm:cxn modelId="{C656A9EA-9BF6-4F77-B118-E905771F61C2}" type="presParOf" srcId="{653531E0-2EFC-4FF3-A2C8-9D9A0D44BB74}" destId="{9DA8D6E5-973E-4DD1-ADA5-A5B4B4DA4F33}" srcOrd="1" destOrd="0" presId="urn:microsoft.com/office/officeart/2005/8/layout/hProcess7"/>
    <dgm:cxn modelId="{61AFDD63-5EFA-4D3F-8B13-3F5D2E62C2A0}" type="presParOf" srcId="{653531E0-2EFC-4FF3-A2C8-9D9A0D44BB74}" destId="{7F28755B-FBA5-4AD4-A3C3-82363FF222CF}" srcOrd="2" destOrd="0" presId="urn:microsoft.com/office/officeart/2005/8/layout/hProcess7"/>
    <dgm:cxn modelId="{49E0F197-FF70-44C3-A35A-BC011D7707CB}" type="presParOf" srcId="{4558E53E-13CE-48B8-AE0B-3A275B593EBB}" destId="{03BEC56F-6C3F-4F7C-9184-94D1AB0773CE}" srcOrd="3" destOrd="0" presId="urn:microsoft.com/office/officeart/2005/8/layout/hProcess7"/>
    <dgm:cxn modelId="{27D2257A-AF5D-4CDF-8C6D-81E4E7096D03}" type="presParOf" srcId="{4558E53E-13CE-48B8-AE0B-3A275B593EBB}" destId="{313E3F27-27A9-4B53-A5CA-409EB1C9384B}" srcOrd="4" destOrd="0" presId="urn:microsoft.com/office/officeart/2005/8/layout/hProcess7"/>
    <dgm:cxn modelId="{C3B1D3F0-1D32-44B9-BDA1-F1DE3DE737EA}" type="presParOf" srcId="{313E3F27-27A9-4B53-A5CA-409EB1C9384B}" destId="{A6DE93DE-CB43-4D1E-87FC-6223E8CA4CFE}" srcOrd="0" destOrd="0" presId="urn:microsoft.com/office/officeart/2005/8/layout/hProcess7"/>
    <dgm:cxn modelId="{B5330584-79C5-428D-A627-CFE549158FAB}" type="presParOf" srcId="{313E3F27-27A9-4B53-A5CA-409EB1C9384B}" destId="{183249EA-1FED-44C9-9C53-88E8CDDEABB5}" srcOrd="1" destOrd="0" presId="urn:microsoft.com/office/officeart/2005/8/layout/hProcess7"/>
    <dgm:cxn modelId="{E06C98A1-6871-4E76-B673-727DDF512621}" type="presParOf" srcId="{313E3F27-27A9-4B53-A5CA-409EB1C9384B}" destId="{190BF48D-3083-4E71-940A-C001533F43AC}" srcOrd="2" destOrd="0" presId="urn:microsoft.com/office/officeart/2005/8/layout/hProcess7"/>
    <dgm:cxn modelId="{91997641-547B-4503-A5A6-9EBCE68D8A23}" type="presParOf" srcId="{4558E53E-13CE-48B8-AE0B-3A275B593EBB}" destId="{E3A95050-8A13-4BE2-BC47-8731E34FBDF1}" srcOrd="5" destOrd="0" presId="urn:microsoft.com/office/officeart/2005/8/layout/hProcess7"/>
    <dgm:cxn modelId="{83E86C5A-8FAC-4869-B191-54A34B129E3A}" type="presParOf" srcId="{4558E53E-13CE-48B8-AE0B-3A275B593EBB}" destId="{B0091908-FFE6-416C-B65D-CEF9549F7E01}" srcOrd="6" destOrd="0" presId="urn:microsoft.com/office/officeart/2005/8/layout/hProcess7"/>
    <dgm:cxn modelId="{AC07F0A7-9792-4A5C-B032-47A3262A9A7D}" type="presParOf" srcId="{B0091908-FFE6-416C-B65D-CEF9549F7E01}" destId="{9DE5B6E3-5EC1-4DD0-976E-6119CC279431}" srcOrd="0" destOrd="0" presId="urn:microsoft.com/office/officeart/2005/8/layout/hProcess7"/>
    <dgm:cxn modelId="{8F07A837-A1ED-4A88-BEFA-E7A70F80F584}" type="presParOf" srcId="{B0091908-FFE6-416C-B65D-CEF9549F7E01}" destId="{E8747BAA-2C9F-4F97-8D7E-B8024F9F2C06}" srcOrd="1" destOrd="0" presId="urn:microsoft.com/office/officeart/2005/8/layout/hProcess7"/>
    <dgm:cxn modelId="{2A2F374B-F07E-4154-9FF4-5D9CCB046760}" type="presParOf" srcId="{B0091908-FFE6-416C-B65D-CEF9549F7E01}" destId="{15F470CD-8366-4DBA-A1CC-697A1001C023}" srcOrd="2" destOrd="0" presId="urn:microsoft.com/office/officeart/2005/8/layout/hProcess7"/>
    <dgm:cxn modelId="{701FF236-1AE1-402A-B6D4-2CF21E299282}" type="presParOf" srcId="{4558E53E-13CE-48B8-AE0B-3A275B593EBB}" destId="{C5F6F077-1B46-4049-B7B4-6195B32223A5}" srcOrd="7" destOrd="0" presId="urn:microsoft.com/office/officeart/2005/8/layout/hProcess7"/>
    <dgm:cxn modelId="{5D3DC173-C0CD-4405-AF5B-62B848AEB98B}" type="presParOf" srcId="{4558E53E-13CE-48B8-AE0B-3A275B593EBB}" destId="{4142C6B4-F424-4A3A-9C11-BC1A91DFB085}" srcOrd="8" destOrd="0" presId="urn:microsoft.com/office/officeart/2005/8/layout/hProcess7"/>
    <dgm:cxn modelId="{A7E849CF-6FB6-410E-BC0E-9D36CE888755}" type="presParOf" srcId="{4142C6B4-F424-4A3A-9C11-BC1A91DFB085}" destId="{C9DA3335-D770-49CF-9810-9252A2632722}" srcOrd="0" destOrd="0" presId="urn:microsoft.com/office/officeart/2005/8/layout/hProcess7"/>
    <dgm:cxn modelId="{9965F6F7-1F10-47E3-9214-AD6B93EF54D2}" type="presParOf" srcId="{4142C6B4-F424-4A3A-9C11-BC1A91DFB085}" destId="{F06B61EB-BE29-4AB6-8710-A8ACFE892015}" srcOrd="1" destOrd="0" presId="urn:microsoft.com/office/officeart/2005/8/layout/hProcess7"/>
    <dgm:cxn modelId="{9A2B9E7E-2DAC-4D75-9CE3-85CBD9E446DD}" type="presParOf" srcId="{4142C6B4-F424-4A3A-9C11-BC1A91DFB085}" destId="{C7952ECD-0F30-402D-8DAE-899388024C7F}" srcOrd="2" destOrd="0" presId="urn:microsoft.com/office/officeart/2005/8/layout/hProcess7"/>
    <dgm:cxn modelId="{C9B1E3D3-E308-4436-BE1F-6F4CC890C0D7}" type="presParOf" srcId="{4558E53E-13CE-48B8-AE0B-3A275B593EBB}" destId="{1DE0F6E5-D59D-42D2-804D-8D6F94AC5755}" srcOrd="9" destOrd="0" presId="urn:microsoft.com/office/officeart/2005/8/layout/hProcess7"/>
    <dgm:cxn modelId="{F1C935FD-A7AC-4CC5-83AC-BFC6A28C0295}" type="presParOf" srcId="{4558E53E-13CE-48B8-AE0B-3A275B593EBB}" destId="{B45B83FE-8B5F-4414-8937-CA9A67F8AE46}" srcOrd="10" destOrd="0" presId="urn:microsoft.com/office/officeart/2005/8/layout/hProcess7"/>
    <dgm:cxn modelId="{9A0FD46F-D433-47DE-8389-828278B2D588}" type="presParOf" srcId="{B45B83FE-8B5F-4414-8937-CA9A67F8AE46}" destId="{4F07CA83-1329-4EB8-9E37-A3A5007B1E05}" srcOrd="0" destOrd="0" presId="urn:microsoft.com/office/officeart/2005/8/layout/hProcess7"/>
    <dgm:cxn modelId="{5D419E1C-C4BF-4D3D-A24A-BD4B0E30F7BF}" type="presParOf" srcId="{B45B83FE-8B5F-4414-8937-CA9A67F8AE46}" destId="{503815AC-7312-4A1E-A109-2CE7B550F234}" srcOrd="1" destOrd="0" presId="urn:microsoft.com/office/officeart/2005/8/layout/hProcess7"/>
    <dgm:cxn modelId="{EE0182FA-6409-4926-8993-6B460A2EC6DA}" type="presParOf" srcId="{B45B83FE-8B5F-4414-8937-CA9A67F8AE46}" destId="{53494601-7D61-4AF4-95CC-FD78DAEA7BC4}" srcOrd="2" destOrd="0" presId="urn:microsoft.com/office/officeart/2005/8/layout/hProcess7"/>
    <dgm:cxn modelId="{B0362BC0-4D86-4950-AFFC-17666FE9143D}" type="presParOf" srcId="{4558E53E-13CE-48B8-AE0B-3A275B593EBB}" destId="{CFD70A5C-B237-4FCD-9FC6-4F6CAB403688}" srcOrd="11" destOrd="0" presId="urn:microsoft.com/office/officeart/2005/8/layout/hProcess7"/>
    <dgm:cxn modelId="{B168E9C2-9501-42A2-9C9B-6031CABC4DA6}" type="presParOf" srcId="{4558E53E-13CE-48B8-AE0B-3A275B593EBB}" destId="{BDEF961F-5BD6-4266-BEFC-52C336D38FD8}" srcOrd="12" destOrd="0" presId="urn:microsoft.com/office/officeart/2005/8/layout/hProcess7"/>
    <dgm:cxn modelId="{93E4B567-3469-45E6-BBA2-3B4319342496}" type="presParOf" srcId="{BDEF961F-5BD6-4266-BEFC-52C336D38FD8}" destId="{7D72FE9C-CAA7-4FB5-95E4-2A9757F7C56C}" srcOrd="0" destOrd="0" presId="urn:microsoft.com/office/officeart/2005/8/layout/hProcess7"/>
    <dgm:cxn modelId="{F196EE84-3C53-4F7A-AAA3-092422C4A50A}" type="presParOf" srcId="{BDEF961F-5BD6-4266-BEFC-52C336D38FD8}" destId="{20EE66F8-42EB-4B64-ADA3-937DBFB7863F}" srcOrd="1" destOrd="0" presId="urn:microsoft.com/office/officeart/2005/8/layout/hProcess7"/>
    <dgm:cxn modelId="{BAE0BAEB-98AF-41D9-8D1F-CC478204EFDD}" type="presParOf" srcId="{BDEF961F-5BD6-4266-BEFC-52C336D38FD8}" destId="{5090FB9F-A45B-4775-BDA3-F143DECD25ED}" srcOrd="2" destOrd="0" presId="urn:microsoft.com/office/officeart/2005/8/layout/hProcess7"/>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B1E76-9494-425B-8255-080FFF033DE1}">
      <dsp:nvSpPr>
        <dsp:cNvPr id="0" name=""/>
        <dsp:cNvSpPr/>
      </dsp:nvSpPr>
      <dsp:spPr>
        <a:xfrm>
          <a:off x="913255" y="737548"/>
          <a:ext cx="1580463" cy="1580704"/>
        </a:xfrm>
        <a:prstGeom prst="circularArrow">
          <a:avLst>
            <a:gd name="adj1" fmla="val 10980"/>
            <a:gd name="adj2" fmla="val 1142322"/>
            <a:gd name="adj3" fmla="val 4500000"/>
            <a:gd name="adj4" fmla="val 10800000"/>
            <a:gd name="adj5" fmla="val 12500"/>
          </a:avLst>
        </a:prstGeom>
        <a:solidFill>
          <a:srgbClr val="000000">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76D669-CE09-4A5C-B25C-2DBF01E5DDDA}">
      <dsp:nvSpPr>
        <dsp:cNvPr id="0" name=""/>
        <dsp:cNvSpPr/>
      </dsp:nvSpPr>
      <dsp:spPr>
        <a:xfrm>
          <a:off x="1262590" y="1308230"/>
          <a:ext cx="878233" cy="43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0000">
                  <a:hueOff val="0"/>
                  <a:satOff val="0"/>
                  <a:lumOff val="0"/>
                  <a:alphaOff val="0"/>
                </a:srgbClr>
              </a:solidFill>
              <a:latin typeface="Calibri" panose="020F0502020204030204"/>
              <a:ea typeface="+mn-ea"/>
              <a:cs typeface="+mn-cs"/>
            </a:rPr>
            <a:t>Design</a:t>
          </a:r>
        </a:p>
      </dsp:txBody>
      <dsp:txXfrm>
        <a:off x="1262590" y="1308230"/>
        <a:ext cx="878233" cy="439011"/>
      </dsp:txXfrm>
    </dsp:sp>
    <dsp:sp modelId="{E33783D4-AC7A-40DD-B723-94370961E585}">
      <dsp:nvSpPr>
        <dsp:cNvPr id="0" name=""/>
        <dsp:cNvSpPr/>
      </dsp:nvSpPr>
      <dsp:spPr>
        <a:xfrm>
          <a:off x="474287" y="1645779"/>
          <a:ext cx="1580463" cy="1580704"/>
        </a:xfrm>
        <a:prstGeom prst="leftCircularArrow">
          <a:avLst>
            <a:gd name="adj1" fmla="val 10980"/>
            <a:gd name="adj2" fmla="val 1142322"/>
            <a:gd name="adj3" fmla="val 6300000"/>
            <a:gd name="adj4" fmla="val 18900000"/>
            <a:gd name="adj5" fmla="val 12500"/>
          </a:avLst>
        </a:prstGeom>
        <a:solidFill>
          <a:srgbClr val="000000">
            <a:hueOff val="4628582"/>
            <a:satOff val="24561"/>
            <a:lumOff val="38824"/>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D8A6F1-2B36-430B-9462-E3D9CD278D6F}">
      <dsp:nvSpPr>
        <dsp:cNvPr id="0" name=""/>
        <dsp:cNvSpPr/>
      </dsp:nvSpPr>
      <dsp:spPr>
        <a:xfrm>
          <a:off x="825402" y="2221715"/>
          <a:ext cx="878233" cy="43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0000">
                  <a:hueOff val="0"/>
                  <a:satOff val="0"/>
                  <a:lumOff val="0"/>
                  <a:alphaOff val="0"/>
                </a:srgbClr>
              </a:solidFill>
              <a:latin typeface="Calibri" panose="020F0502020204030204"/>
              <a:ea typeface="+mn-ea"/>
              <a:cs typeface="+mn-cs"/>
            </a:rPr>
            <a:t>Build</a:t>
          </a:r>
        </a:p>
      </dsp:txBody>
      <dsp:txXfrm>
        <a:off x="825402" y="2221715"/>
        <a:ext cx="878233" cy="439011"/>
      </dsp:txXfrm>
    </dsp:sp>
    <dsp:sp modelId="{9E4DE80A-287D-4AC5-85A2-5298279F1120}">
      <dsp:nvSpPr>
        <dsp:cNvPr id="0" name=""/>
        <dsp:cNvSpPr/>
      </dsp:nvSpPr>
      <dsp:spPr>
        <a:xfrm>
          <a:off x="1025743" y="2662697"/>
          <a:ext cx="1357863" cy="1358407"/>
        </a:xfrm>
        <a:prstGeom prst="blockArc">
          <a:avLst>
            <a:gd name="adj1" fmla="val 13500000"/>
            <a:gd name="adj2" fmla="val 10800000"/>
            <a:gd name="adj3" fmla="val 12740"/>
          </a:avLst>
        </a:prstGeom>
        <a:solidFill>
          <a:srgbClr val="000000">
            <a:hueOff val="9257164"/>
            <a:satOff val="49122"/>
            <a:lumOff val="77647"/>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957C70-6FC2-447A-B86F-0D42C3B0AAF7}">
      <dsp:nvSpPr>
        <dsp:cNvPr id="0" name=""/>
        <dsp:cNvSpPr/>
      </dsp:nvSpPr>
      <dsp:spPr>
        <a:xfrm>
          <a:off x="1264667" y="3136514"/>
          <a:ext cx="878233" cy="43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0000">
                  <a:hueOff val="0"/>
                  <a:satOff val="0"/>
                  <a:lumOff val="0"/>
                  <a:alphaOff val="0"/>
                </a:srgbClr>
              </a:solidFill>
              <a:latin typeface="Calibri" panose="020F0502020204030204"/>
              <a:ea typeface="+mn-ea"/>
              <a:cs typeface="+mn-cs"/>
            </a:rPr>
            <a:t>Test</a:t>
          </a:r>
        </a:p>
      </dsp:txBody>
      <dsp:txXfrm>
        <a:off x="1264667" y="3136514"/>
        <a:ext cx="878233" cy="4390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B1E76-9494-425B-8255-080FFF033DE1}">
      <dsp:nvSpPr>
        <dsp:cNvPr id="0" name=""/>
        <dsp:cNvSpPr/>
      </dsp:nvSpPr>
      <dsp:spPr>
        <a:xfrm flipH="1">
          <a:off x="913255" y="821667"/>
          <a:ext cx="1580463" cy="1580704"/>
        </a:xfrm>
        <a:prstGeom prst="circularArrow">
          <a:avLst>
            <a:gd name="adj1" fmla="val 10980"/>
            <a:gd name="adj2" fmla="val 1142322"/>
            <a:gd name="adj3" fmla="val 4500000"/>
            <a:gd name="adj4" fmla="val 10800000"/>
            <a:gd name="adj5" fmla="val 12500"/>
          </a:avLst>
        </a:prstGeom>
        <a:solidFill>
          <a:srgbClr val="3333CC"/>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76D669-CE09-4A5C-B25C-2DBF01E5DDDA}">
      <dsp:nvSpPr>
        <dsp:cNvPr id="0" name=""/>
        <dsp:cNvSpPr/>
      </dsp:nvSpPr>
      <dsp:spPr>
        <a:xfrm>
          <a:off x="1262590" y="1392349"/>
          <a:ext cx="878233" cy="43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0000">
                  <a:hueOff val="0"/>
                  <a:satOff val="0"/>
                  <a:lumOff val="0"/>
                  <a:alphaOff val="0"/>
                </a:srgbClr>
              </a:solidFill>
              <a:latin typeface="Calibri" panose="020F0502020204030204"/>
              <a:ea typeface="+mn-ea"/>
              <a:cs typeface="+mn-cs"/>
            </a:rPr>
            <a:t>Design</a:t>
          </a:r>
        </a:p>
      </dsp:txBody>
      <dsp:txXfrm>
        <a:off x="1262590" y="1392349"/>
        <a:ext cx="878233" cy="439011"/>
      </dsp:txXfrm>
    </dsp:sp>
    <dsp:sp modelId="{E33783D4-AC7A-40DD-B723-94370961E585}">
      <dsp:nvSpPr>
        <dsp:cNvPr id="0" name=""/>
        <dsp:cNvSpPr/>
      </dsp:nvSpPr>
      <dsp:spPr>
        <a:xfrm flipH="1">
          <a:off x="1361986" y="1729898"/>
          <a:ext cx="1580463" cy="1580704"/>
        </a:xfrm>
        <a:prstGeom prst="leftCircularArrow">
          <a:avLst>
            <a:gd name="adj1" fmla="val 10980"/>
            <a:gd name="adj2" fmla="val 1142322"/>
            <a:gd name="adj3" fmla="val 6300000"/>
            <a:gd name="adj4" fmla="val 18900000"/>
            <a:gd name="adj5" fmla="val 12500"/>
          </a:avLst>
        </a:prstGeom>
        <a:solidFill>
          <a:srgbClr val="3333CC">
            <a:lumMod val="60000"/>
            <a:lumOff val="4000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D8A6F1-2B36-430B-9462-E3D9CD278D6F}">
      <dsp:nvSpPr>
        <dsp:cNvPr id="0" name=""/>
        <dsp:cNvSpPr/>
      </dsp:nvSpPr>
      <dsp:spPr>
        <a:xfrm>
          <a:off x="1659610" y="2305834"/>
          <a:ext cx="878233" cy="43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0000">
                  <a:hueOff val="0"/>
                  <a:satOff val="0"/>
                  <a:lumOff val="0"/>
                  <a:alphaOff val="0"/>
                </a:srgbClr>
              </a:solidFill>
              <a:latin typeface="Calibri" panose="020F0502020204030204"/>
              <a:ea typeface="+mn-ea"/>
              <a:cs typeface="+mn-cs"/>
            </a:rPr>
            <a:t>Model</a:t>
          </a:r>
        </a:p>
      </dsp:txBody>
      <dsp:txXfrm>
        <a:off x="1659610" y="2305834"/>
        <a:ext cx="878233" cy="439011"/>
      </dsp:txXfrm>
    </dsp:sp>
    <dsp:sp modelId="{9E4DE80A-287D-4AC5-85A2-5298279F1120}">
      <dsp:nvSpPr>
        <dsp:cNvPr id="0" name=""/>
        <dsp:cNvSpPr/>
      </dsp:nvSpPr>
      <dsp:spPr>
        <a:xfrm flipH="1">
          <a:off x="1025743" y="2746816"/>
          <a:ext cx="1357863" cy="1358407"/>
        </a:xfrm>
        <a:prstGeom prst="blockArc">
          <a:avLst>
            <a:gd name="adj1" fmla="val 13500000"/>
            <a:gd name="adj2" fmla="val 10800000"/>
            <a:gd name="adj3" fmla="val 12740"/>
          </a:avLst>
        </a:prstGeom>
        <a:solidFill>
          <a:srgbClr val="3333CC">
            <a:lumMod val="20000"/>
            <a:lumOff val="8000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957C70-6FC2-447A-B86F-0D42C3B0AAF7}">
      <dsp:nvSpPr>
        <dsp:cNvPr id="0" name=""/>
        <dsp:cNvSpPr/>
      </dsp:nvSpPr>
      <dsp:spPr>
        <a:xfrm>
          <a:off x="1264667" y="3220633"/>
          <a:ext cx="878233" cy="439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0000">
                  <a:hueOff val="0"/>
                  <a:satOff val="0"/>
                  <a:lumOff val="0"/>
                  <a:alphaOff val="0"/>
                </a:srgbClr>
              </a:solidFill>
              <a:latin typeface="Calibri" panose="020F0502020204030204"/>
              <a:ea typeface="+mn-ea"/>
              <a:cs typeface="+mn-cs"/>
            </a:rPr>
            <a:t>Build</a:t>
          </a:r>
        </a:p>
      </dsp:txBody>
      <dsp:txXfrm>
        <a:off x="1264667" y="3220633"/>
        <a:ext cx="878233" cy="4390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8790E-616A-4BEC-B012-1230BC0BEC34}">
      <dsp:nvSpPr>
        <dsp:cNvPr id="0" name=""/>
        <dsp:cNvSpPr/>
      </dsp:nvSpPr>
      <dsp:spPr>
        <a:xfrm>
          <a:off x="835" y="0"/>
          <a:ext cx="574766" cy="2672272"/>
        </a:xfrm>
        <a:prstGeom prst="roundRect">
          <a:avLst>
            <a:gd name="adj" fmla="val 5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n-US" sz="1800" b="0" i="1" kern="1200" dirty="0">
              <a:latin typeface="+mj-lt"/>
            </a:rPr>
            <a:t>Module I: Physical Asset</a:t>
          </a:r>
        </a:p>
      </dsp:txBody>
      <dsp:txXfrm rot="16200000">
        <a:off x="-1037319" y="1038155"/>
        <a:ext cx="2191263" cy="114953"/>
      </dsp:txXfrm>
    </dsp:sp>
    <dsp:sp modelId="{A6DE93DE-CB43-4D1E-87FC-6223E8CA4CFE}">
      <dsp:nvSpPr>
        <dsp:cNvPr id="0" name=""/>
        <dsp:cNvSpPr/>
      </dsp:nvSpPr>
      <dsp:spPr>
        <a:xfrm>
          <a:off x="700644" y="0"/>
          <a:ext cx="3572640" cy="2677896"/>
        </a:xfrm>
        <a:prstGeom prst="roundRect">
          <a:avLst>
            <a:gd name="adj" fmla="val 5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kern="1200" dirty="0">
              <a:latin typeface="+mj-lt"/>
            </a:rPr>
            <a:t>Module IA</a:t>
          </a:r>
        </a:p>
      </dsp:txBody>
      <dsp:txXfrm rot="16200000">
        <a:off x="-40029" y="740673"/>
        <a:ext cx="2195874" cy="714528"/>
      </dsp:txXfrm>
    </dsp:sp>
    <dsp:sp modelId="{9DA8D6E5-973E-4DD1-ADA5-A5B4B4DA4F33}">
      <dsp:nvSpPr>
        <dsp:cNvPr id="0" name=""/>
        <dsp:cNvSpPr/>
      </dsp:nvSpPr>
      <dsp:spPr>
        <a:xfrm rot="5400000">
          <a:off x="521713" y="2027986"/>
          <a:ext cx="393588" cy="535896"/>
        </a:xfrm>
        <a:prstGeom prst="flowChartExtra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0BF48D-3083-4E71-940A-C001533F43AC}">
      <dsp:nvSpPr>
        <dsp:cNvPr id="0" name=""/>
        <dsp:cNvSpPr/>
      </dsp:nvSpPr>
      <dsp:spPr>
        <a:xfrm>
          <a:off x="1415172" y="0"/>
          <a:ext cx="2661617" cy="267789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b="0" kern="1200" dirty="0">
              <a:latin typeface="+mj-lt"/>
            </a:rPr>
            <a:t>AM Processing, Fabrication, Design</a:t>
          </a:r>
        </a:p>
      </dsp:txBody>
      <dsp:txXfrm>
        <a:off x="1415172" y="0"/>
        <a:ext cx="2661617" cy="2677896"/>
      </dsp:txXfrm>
    </dsp:sp>
    <dsp:sp modelId="{C9DA3335-D770-49CF-9810-9252A2632722}">
      <dsp:nvSpPr>
        <dsp:cNvPr id="0" name=""/>
        <dsp:cNvSpPr/>
      </dsp:nvSpPr>
      <dsp:spPr>
        <a:xfrm>
          <a:off x="4398327" y="0"/>
          <a:ext cx="3572640" cy="2677896"/>
        </a:xfrm>
        <a:prstGeom prst="roundRect">
          <a:avLst>
            <a:gd name="adj" fmla="val 5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b="0" kern="1200" dirty="0">
              <a:latin typeface="+mj-lt"/>
            </a:rPr>
            <a:t>Module IB </a:t>
          </a:r>
        </a:p>
      </dsp:txBody>
      <dsp:txXfrm rot="16200000">
        <a:off x="3657653" y="740673"/>
        <a:ext cx="2195874" cy="714528"/>
      </dsp:txXfrm>
    </dsp:sp>
    <dsp:sp modelId="{E8747BAA-2C9F-4F97-8D7E-B8024F9F2C06}">
      <dsp:nvSpPr>
        <dsp:cNvPr id="0" name=""/>
        <dsp:cNvSpPr/>
      </dsp:nvSpPr>
      <dsp:spPr>
        <a:xfrm rot="5400000">
          <a:off x="4219395" y="2027986"/>
          <a:ext cx="393588" cy="535896"/>
        </a:xfrm>
        <a:prstGeom prst="flowChartExtra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952ECD-0F30-402D-8DAE-899388024C7F}">
      <dsp:nvSpPr>
        <dsp:cNvPr id="0" name=""/>
        <dsp:cNvSpPr/>
      </dsp:nvSpPr>
      <dsp:spPr>
        <a:xfrm>
          <a:off x="5112855" y="0"/>
          <a:ext cx="2661617" cy="267789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b="0" kern="1200" dirty="0">
              <a:latin typeface="+mj-lt"/>
            </a:rPr>
            <a:t>Microstructure &amp; Defect Characterization</a:t>
          </a:r>
        </a:p>
      </dsp:txBody>
      <dsp:txXfrm>
        <a:off x="5112855" y="0"/>
        <a:ext cx="2661617" cy="2677896"/>
      </dsp:txXfrm>
    </dsp:sp>
    <dsp:sp modelId="{7D72FE9C-CAA7-4FB5-95E4-2A9757F7C56C}">
      <dsp:nvSpPr>
        <dsp:cNvPr id="0" name=""/>
        <dsp:cNvSpPr/>
      </dsp:nvSpPr>
      <dsp:spPr>
        <a:xfrm>
          <a:off x="8096010" y="0"/>
          <a:ext cx="3572640" cy="2677896"/>
        </a:xfrm>
        <a:prstGeom prst="roundRect">
          <a:avLst>
            <a:gd name="adj" fmla="val 5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b="0" kern="1200" dirty="0">
              <a:latin typeface="+mj-lt"/>
            </a:rPr>
            <a:t>Module IC </a:t>
          </a:r>
        </a:p>
      </dsp:txBody>
      <dsp:txXfrm rot="16200000">
        <a:off x="7355336" y="740673"/>
        <a:ext cx="2195874" cy="714528"/>
      </dsp:txXfrm>
    </dsp:sp>
    <dsp:sp modelId="{503815AC-7312-4A1E-A109-2CE7B550F234}">
      <dsp:nvSpPr>
        <dsp:cNvPr id="0" name=""/>
        <dsp:cNvSpPr/>
      </dsp:nvSpPr>
      <dsp:spPr>
        <a:xfrm rot="5400000">
          <a:off x="7917078" y="2027986"/>
          <a:ext cx="393588" cy="535896"/>
        </a:xfrm>
        <a:prstGeom prst="flowChartExtra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90FB9F-A45B-4775-BDA3-F143DECD25ED}">
      <dsp:nvSpPr>
        <dsp:cNvPr id="0" name=""/>
        <dsp:cNvSpPr/>
      </dsp:nvSpPr>
      <dsp:spPr>
        <a:xfrm>
          <a:off x="8810538" y="0"/>
          <a:ext cx="2661617" cy="267789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b="0" kern="1200" dirty="0">
              <a:latin typeface="+mj-lt"/>
            </a:rPr>
            <a:t>Component Testing</a:t>
          </a:r>
        </a:p>
      </dsp:txBody>
      <dsp:txXfrm>
        <a:off x="8810538" y="0"/>
        <a:ext cx="2661617" cy="26778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8790E-616A-4BEC-B012-1230BC0BEC34}">
      <dsp:nvSpPr>
        <dsp:cNvPr id="0" name=""/>
        <dsp:cNvSpPr/>
      </dsp:nvSpPr>
      <dsp:spPr>
        <a:xfrm>
          <a:off x="835" y="0"/>
          <a:ext cx="574766" cy="2677896"/>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1722" rIns="80010" bIns="0" numCol="1" spcCol="1270" anchor="t" anchorCtr="0">
          <a:noAutofit/>
        </a:bodyPr>
        <a:lstStyle/>
        <a:p>
          <a:pPr marL="0" lvl="0" indent="0" algn="r" defTabSz="800100">
            <a:lnSpc>
              <a:spcPct val="90000"/>
            </a:lnSpc>
            <a:spcBef>
              <a:spcPct val="0"/>
            </a:spcBef>
            <a:spcAft>
              <a:spcPct val="35000"/>
            </a:spcAft>
            <a:buNone/>
          </a:pPr>
          <a:r>
            <a:rPr lang="en-US" sz="1800" b="0" i="1" kern="1200" dirty="0">
              <a:solidFill>
                <a:schemeClr val="bg1"/>
              </a:solidFill>
              <a:latin typeface="+mj-lt"/>
            </a:rPr>
            <a:t>Module II: Digital Twin</a:t>
          </a:r>
        </a:p>
      </dsp:txBody>
      <dsp:txXfrm rot="16200000">
        <a:off x="-1039625" y="1040460"/>
        <a:ext cx="2195874" cy="114953"/>
      </dsp:txXfrm>
    </dsp:sp>
    <dsp:sp modelId="{A6DE93DE-CB43-4D1E-87FC-6223E8CA4CFE}">
      <dsp:nvSpPr>
        <dsp:cNvPr id="0" name=""/>
        <dsp:cNvSpPr/>
      </dsp:nvSpPr>
      <dsp:spPr>
        <a:xfrm>
          <a:off x="700644" y="0"/>
          <a:ext cx="3572640" cy="2677896"/>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kern="1200" dirty="0">
              <a:solidFill>
                <a:schemeClr val="bg1"/>
              </a:solidFill>
              <a:latin typeface="+mj-lt"/>
            </a:rPr>
            <a:t>Module IIA</a:t>
          </a:r>
        </a:p>
      </dsp:txBody>
      <dsp:txXfrm rot="16200000">
        <a:off x="-40029" y="740673"/>
        <a:ext cx="2195874" cy="714528"/>
      </dsp:txXfrm>
    </dsp:sp>
    <dsp:sp modelId="{9DA8D6E5-973E-4DD1-ADA5-A5B4B4DA4F33}">
      <dsp:nvSpPr>
        <dsp:cNvPr id="0" name=""/>
        <dsp:cNvSpPr/>
      </dsp:nvSpPr>
      <dsp:spPr>
        <a:xfrm rot="5400000">
          <a:off x="521713" y="2027986"/>
          <a:ext cx="393588" cy="535896"/>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0BF48D-3083-4E71-940A-C001533F43AC}">
      <dsp:nvSpPr>
        <dsp:cNvPr id="0" name=""/>
        <dsp:cNvSpPr/>
      </dsp:nvSpPr>
      <dsp:spPr>
        <a:xfrm>
          <a:off x="1415172" y="0"/>
          <a:ext cx="2661617" cy="267789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b="0" kern="1200" dirty="0">
              <a:solidFill>
                <a:schemeClr val="bg1"/>
              </a:solidFill>
              <a:latin typeface="+mj-lt"/>
            </a:rPr>
            <a:t>Process Models (Detailed &amp; Rough Order)</a:t>
          </a:r>
        </a:p>
      </dsp:txBody>
      <dsp:txXfrm>
        <a:off x="1415172" y="0"/>
        <a:ext cx="2661617" cy="2677896"/>
      </dsp:txXfrm>
    </dsp:sp>
    <dsp:sp modelId="{C9DA3335-D770-49CF-9810-9252A2632722}">
      <dsp:nvSpPr>
        <dsp:cNvPr id="0" name=""/>
        <dsp:cNvSpPr/>
      </dsp:nvSpPr>
      <dsp:spPr>
        <a:xfrm>
          <a:off x="4398327" y="0"/>
          <a:ext cx="3572640" cy="2677896"/>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b="1" kern="1200" dirty="0">
              <a:solidFill>
                <a:schemeClr val="bg1"/>
              </a:solidFill>
              <a:latin typeface="+mj-lt"/>
            </a:rPr>
            <a:t>Module IIB </a:t>
          </a:r>
          <a:endParaRPr lang="en-US" sz="2400" kern="1200" dirty="0">
            <a:solidFill>
              <a:schemeClr val="bg1"/>
            </a:solidFill>
            <a:latin typeface="+mj-lt"/>
          </a:endParaRPr>
        </a:p>
      </dsp:txBody>
      <dsp:txXfrm rot="16200000">
        <a:off x="3657653" y="740673"/>
        <a:ext cx="2195874" cy="714528"/>
      </dsp:txXfrm>
    </dsp:sp>
    <dsp:sp modelId="{E8747BAA-2C9F-4F97-8D7E-B8024F9F2C06}">
      <dsp:nvSpPr>
        <dsp:cNvPr id="0" name=""/>
        <dsp:cNvSpPr/>
      </dsp:nvSpPr>
      <dsp:spPr>
        <a:xfrm rot="5400000">
          <a:off x="4219395" y="2027986"/>
          <a:ext cx="393588" cy="535896"/>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7952ECD-0F30-402D-8DAE-899388024C7F}">
      <dsp:nvSpPr>
        <dsp:cNvPr id="0" name=""/>
        <dsp:cNvSpPr/>
      </dsp:nvSpPr>
      <dsp:spPr>
        <a:xfrm>
          <a:off x="5112855" y="0"/>
          <a:ext cx="2661617" cy="267789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t" anchorCtr="0">
          <a:noAutofit/>
        </a:bodyPr>
        <a:lstStyle/>
        <a:p>
          <a:pPr marL="0" lvl="0" indent="0" algn="l" defTabSz="1066800">
            <a:lnSpc>
              <a:spcPct val="90000"/>
            </a:lnSpc>
            <a:spcBef>
              <a:spcPct val="0"/>
            </a:spcBef>
            <a:spcAft>
              <a:spcPct val="35000"/>
            </a:spcAft>
            <a:buNone/>
          </a:pPr>
          <a:r>
            <a:rPr lang="en-US" sz="2400" b="0" kern="1200" dirty="0">
              <a:solidFill>
                <a:schemeClr val="bg1"/>
              </a:solidFill>
              <a:latin typeface="+mj-lt"/>
            </a:rPr>
            <a:t>Micromechanical Characterization &amp; Modeling</a:t>
          </a:r>
        </a:p>
      </dsp:txBody>
      <dsp:txXfrm>
        <a:off x="5112855" y="0"/>
        <a:ext cx="2661617" cy="2677896"/>
      </dsp:txXfrm>
    </dsp:sp>
    <dsp:sp modelId="{7D72FE9C-CAA7-4FB5-95E4-2A9757F7C56C}">
      <dsp:nvSpPr>
        <dsp:cNvPr id="0" name=""/>
        <dsp:cNvSpPr/>
      </dsp:nvSpPr>
      <dsp:spPr>
        <a:xfrm>
          <a:off x="8096010" y="0"/>
          <a:ext cx="3572640" cy="2677896"/>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b="0" kern="1200" dirty="0">
              <a:solidFill>
                <a:schemeClr val="bg1"/>
              </a:solidFill>
              <a:latin typeface="+mj-lt"/>
            </a:rPr>
            <a:t>Module IIC </a:t>
          </a:r>
        </a:p>
      </dsp:txBody>
      <dsp:txXfrm rot="16200000">
        <a:off x="7355336" y="740673"/>
        <a:ext cx="2195874" cy="714528"/>
      </dsp:txXfrm>
    </dsp:sp>
    <dsp:sp modelId="{503815AC-7312-4A1E-A109-2CE7B550F234}">
      <dsp:nvSpPr>
        <dsp:cNvPr id="0" name=""/>
        <dsp:cNvSpPr/>
      </dsp:nvSpPr>
      <dsp:spPr>
        <a:xfrm rot="5400000">
          <a:off x="7917078" y="2027986"/>
          <a:ext cx="393588" cy="535896"/>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90FB9F-A45B-4775-BDA3-F143DECD25ED}">
      <dsp:nvSpPr>
        <dsp:cNvPr id="0" name=""/>
        <dsp:cNvSpPr/>
      </dsp:nvSpPr>
      <dsp:spPr>
        <a:xfrm>
          <a:off x="8810538" y="0"/>
          <a:ext cx="2661617" cy="267789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marL="0" lvl="0" indent="0" algn="l" defTabSz="889000">
            <a:lnSpc>
              <a:spcPct val="90000"/>
            </a:lnSpc>
            <a:spcBef>
              <a:spcPct val="0"/>
            </a:spcBef>
            <a:spcAft>
              <a:spcPct val="35000"/>
            </a:spcAft>
            <a:buNone/>
          </a:pPr>
          <a:r>
            <a:rPr lang="en-US" sz="2000" b="0" kern="1200" dirty="0">
              <a:solidFill>
                <a:schemeClr val="bg1"/>
              </a:solidFill>
              <a:latin typeface="+mj-lt"/>
            </a:rPr>
            <a:t>Multiscale Models Fatigue (PUCM); Component-Microstructure Design</a:t>
          </a:r>
        </a:p>
      </dsp:txBody>
      <dsp:txXfrm>
        <a:off x="8810538" y="0"/>
        <a:ext cx="2661617" cy="267789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5AA3DA-8A26-4FC1-BDCB-917D599E5906}" type="datetimeFigureOut">
              <a:rPr lang="en-US" smtClean="0"/>
              <a:t>10/5/2023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3D0BD-0C70-48A4-8F9E-46F48A215647}" type="slidenum">
              <a:rPr lang="en-US" smtClean="0"/>
              <a:t>‹#›</a:t>
            </a:fld>
            <a:endParaRPr lang="en-US" dirty="0"/>
          </a:p>
        </p:txBody>
      </p:sp>
    </p:spTree>
    <p:extLst>
      <p:ext uri="{BB962C8B-B14F-4D97-AF65-F5344CB8AC3E}">
        <p14:creationId xmlns:p14="http://schemas.microsoft.com/office/powerpoint/2010/main" val="50948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49854A-FED2-4495-B567-1859074471A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5561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Everyone wants to use this technology but it </a:t>
            </a:r>
            <a:r>
              <a:rPr lang="en-US" dirty="0"/>
              <a:t>is in its infancy, </a:t>
            </a:r>
          </a:p>
          <a:p>
            <a:r>
              <a:rPr lang="en-US" dirty="0"/>
              <a:t>As a Human Space</a:t>
            </a:r>
            <a:r>
              <a:rPr lang="en-US" baseline="0" dirty="0"/>
              <a:t> Flight Center we were faced with the near term action of “ How can we trust and certify these parts?”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73C68-DC85-6741-A344-B21118876D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456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66EFA2-73AD-4C15-80AB-E98645145D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2480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an exciting time to be at NASA! We’re returning to the moon with Artemis II for a flyby and putting the first woman and first person of color on the lunar surface with Artemis III. These missions will help us learn as we prepare for the journey to Mars.</a:t>
            </a:r>
          </a:p>
        </p:txBody>
      </p:sp>
      <p:sp>
        <p:nvSpPr>
          <p:cNvPr id="4" name="Slide Number Placeholder 3"/>
          <p:cNvSpPr>
            <a:spLocks noGrp="1"/>
          </p:cNvSpPr>
          <p:nvPr>
            <p:ph type="sldNum" sz="quarter" idx="5"/>
          </p:nvPr>
        </p:nvSpPr>
        <p:spPr/>
        <p:txBody>
          <a:bodyPr/>
          <a:lstStyle/>
          <a:p>
            <a:fld id="{C053D0BD-0C70-48A4-8F9E-46F48A215647}" type="slidenum">
              <a:rPr lang="en-US" smtClean="0"/>
              <a:t>6</a:t>
            </a:fld>
            <a:endParaRPr lang="en-US" dirty="0"/>
          </a:p>
        </p:txBody>
      </p:sp>
    </p:spTree>
    <p:extLst>
      <p:ext uri="{BB962C8B-B14F-4D97-AF65-F5344CB8AC3E}">
        <p14:creationId xmlns:p14="http://schemas.microsoft.com/office/powerpoint/2010/main" val="4194174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73C68-DC85-6741-A344-B21118876D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239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66EFA2-73AD-4C15-80AB-E98645145D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5985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112C09-5247-404F-9019-25D88E43BD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159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112C09-5247-404F-9019-25D88E43BD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850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Module IA: Process, Component/Specimens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Module IB: </a:t>
            </a:r>
            <a:r>
              <a:rPr lang="en-US" sz="1200" b="0" dirty="0">
                <a:solidFill>
                  <a:srgbClr val="FFFF00"/>
                </a:solidFill>
                <a:latin typeface="Symbol" panose="05050102010706020507" pitchFamily="18" charset="2"/>
              </a:rPr>
              <a:t>alpha</a:t>
            </a:r>
            <a:r>
              <a:rPr lang="en-US" sz="1200" b="0" dirty="0">
                <a:solidFill>
                  <a:srgbClr val="FFFF00"/>
                </a:solidFill>
                <a:latin typeface="Baskerville Old Face" panose="02020602080505020303" pitchFamily="18" charset="0"/>
              </a:rPr>
              <a:t> laths in Ti6Al, Porosity Distribution/Surface roughness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FF00"/>
                </a:solidFill>
                <a:latin typeface="Baskerville Old Face" panose="02020602080505020303" pitchFamily="18" charset="0"/>
              </a:rPr>
              <a:t>Module IC: </a:t>
            </a:r>
            <a:r>
              <a:rPr lang="en-US" b="0" dirty="0">
                <a:solidFill>
                  <a:srgbClr val="FFFF00"/>
                </a:solidFill>
                <a:latin typeface="Baskerville Old Face" panose="02020602080505020303" pitchFamily="18" charset="0"/>
              </a:rPr>
              <a:t> </a:t>
            </a:r>
            <a:r>
              <a:rPr lang="en-US" sz="1200" b="0" dirty="0">
                <a:solidFill>
                  <a:srgbClr val="FFFF00"/>
                </a:solidFill>
                <a:latin typeface="Baskerville Old Face" panose="02020602080505020303" pitchFamily="18" charset="0"/>
              </a:rPr>
              <a:t>Fatigue testing, Strain to failure</a:t>
            </a:r>
          </a:p>
          <a:p>
            <a:r>
              <a:rPr lang="en-US" b="0" dirty="0"/>
              <a:t>Module IIA: Porosity profile, thermal profile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Module IIB: </a:t>
            </a:r>
            <a:r>
              <a:rPr lang="en-US" sz="1200" b="0" dirty="0">
                <a:solidFill>
                  <a:schemeClr val="bg1"/>
                </a:solidFill>
                <a:latin typeface="Baskerville Old Face" panose="02020602080505020303" pitchFamily="18" charset="0"/>
              </a:rPr>
              <a:t>Synthetic </a:t>
            </a:r>
            <a:r>
              <a:rPr lang="en-US" sz="1200" b="0" dirty="0">
                <a:solidFill>
                  <a:schemeClr val="bg1"/>
                </a:solidFill>
                <a:latin typeface="Symbol" panose="05050102010706020507" pitchFamily="18" charset="2"/>
              </a:rPr>
              <a:t>b</a:t>
            </a:r>
            <a:r>
              <a:rPr lang="en-US" sz="1200" b="0" dirty="0">
                <a:solidFill>
                  <a:schemeClr val="bg1"/>
                </a:solidFill>
                <a:latin typeface="Baskerville Old Face" panose="02020602080505020303" pitchFamily="18" charset="0"/>
              </a:rPr>
              <a:t> grains CPFEM simulation Crack propagation</a:t>
            </a:r>
            <a:endParaRPr lang="en-US" sz="1200" b="0" dirty="0">
              <a:solidFill>
                <a:srgbClr val="FFFF00"/>
              </a:solidFill>
              <a:latin typeface="Baskerville Old Face" panose="02020602080505020303" pitchFamily="18" charset="0"/>
            </a:endParaRPr>
          </a:p>
          <a:p>
            <a:r>
              <a:rPr lang="en-US" sz="1200" b="0" dirty="0">
                <a:solidFill>
                  <a:srgbClr val="FFFF00"/>
                </a:solidFill>
                <a:latin typeface="Baskerville Old Face" panose="02020602080505020303" pitchFamily="18" charset="0"/>
              </a:rPr>
              <a:t>Module IIC: </a:t>
            </a:r>
            <a:r>
              <a:rPr lang="en-US" b="0" dirty="0">
                <a:solidFill>
                  <a:srgbClr val="FFFF00"/>
                </a:solidFill>
                <a:latin typeface="Baskerville Old Face" panose="02020602080505020303" pitchFamily="18" charset="0"/>
              </a:rPr>
              <a:t> </a:t>
            </a:r>
            <a:r>
              <a:rPr lang="en-US" sz="1200" b="0" dirty="0">
                <a:solidFill>
                  <a:schemeClr val="bg1"/>
                </a:solidFill>
                <a:latin typeface="Baskerville Old Face" panose="02020602080505020303" pitchFamily="18" charset="0"/>
              </a:rPr>
              <a:t>Microstructure, Component, Design</a:t>
            </a:r>
          </a:p>
          <a:p>
            <a:endParaRPr lang="en-US" dirty="0"/>
          </a:p>
        </p:txBody>
      </p:sp>
      <p:sp>
        <p:nvSpPr>
          <p:cNvPr id="4" name="Slide Number Placeholder 3"/>
          <p:cNvSpPr>
            <a:spLocks noGrp="1"/>
          </p:cNvSpPr>
          <p:nvPr>
            <p:ph type="sldNum" sz="quarter" idx="5"/>
          </p:nvPr>
        </p:nvSpPr>
        <p:spPr/>
        <p:txBody>
          <a:bodyPr/>
          <a:lstStyle/>
          <a:p>
            <a:fld id="{C053D0BD-0C70-48A4-8F9E-46F48A215647}" type="slidenum">
              <a:rPr lang="en-US" smtClean="0"/>
              <a:t>13</a:t>
            </a:fld>
            <a:endParaRPr lang="en-US" dirty="0"/>
          </a:p>
        </p:txBody>
      </p:sp>
    </p:spTree>
    <p:extLst>
      <p:ext uri="{BB962C8B-B14F-4D97-AF65-F5344CB8AC3E}">
        <p14:creationId xmlns:p14="http://schemas.microsoft.com/office/powerpoint/2010/main" val="4279138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Impact of the institute</a:t>
            </a:r>
          </a:p>
        </p:txBody>
      </p:sp>
      <p:sp>
        <p:nvSpPr>
          <p:cNvPr id="4" name="Slide Number Placeholder 3"/>
          <p:cNvSpPr>
            <a:spLocks noGrp="1"/>
          </p:cNvSpPr>
          <p:nvPr>
            <p:ph type="sldNum" sz="quarter" idx="5"/>
          </p:nvPr>
        </p:nvSpPr>
        <p:spPr/>
        <p:txBody>
          <a:bodyPr/>
          <a:lstStyle/>
          <a:p>
            <a:fld id="{C053D0BD-0C70-48A4-8F9E-46F48A215647}" type="slidenum">
              <a:rPr lang="en-US" smtClean="0"/>
              <a:t>15</a:t>
            </a:fld>
            <a:endParaRPr lang="en-US" dirty="0"/>
          </a:p>
        </p:txBody>
      </p:sp>
    </p:spTree>
    <p:extLst>
      <p:ext uri="{BB962C8B-B14F-4D97-AF65-F5344CB8AC3E}">
        <p14:creationId xmlns:p14="http://schemas.microsoft.com/office/powerpoint/2010/main" val="1961798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imag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18475" y="-13856"/>
            <a:ext cx="12234475" cy="6871855"/>
          </a:xfrm>
          <a:solidFill>
            <a:schemeClr val="bg2">
              <a:lumMod val="95000"/>
            </a:schemeClr>
          </a:solidFill>
          <a:ln>
            <a:noFill/>
          </a:ln>
        </p:spPr>
        <p:txBody>
          <a:bodyPr anchor="ctr"/>
          <a:lstStyle>
            <a:lvl1pPr marL="0" indent="0" algn="ctr">
              <a:buNone/>
              <a:defRPr baseline="0">
                <a:solidFill>
                  <a:schemeClr val="tx1"/>
                </a:solidFill>
              </a:defRPr>
            </a:lvl1pPr>
          </a:lstStyle>
          <a:p>
            <a:r>
              <a:rPr lang="en-GB" dirty="0"/>
              <a:t>Click to add an image</a:t>
            </a:r>
          </a:p>
        </p:txBody>
      </p:sp>
    </p:spTree>
    <p:extLst>
      <p:ext uri="{BB962C8B-B14F-4D97-AF65-F5344CB8AC3E}">
        <p14:creationId xmlns:p14="http://schemas.microsoft.com/office/powerpoint/2010/main" val="2198791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graphic">
    <p:spTree>
      <p:nvGrpSpPr>
        <p:cNvPr id="1" name=""/>
        <p:cNvGrpSpPr/>
        <p:nvPr/>
      </p:nvGrpSpPr>
      <p:grpSpPr>
        <a:xfrm>
          <a:off x="0" y="0"/>
          <a:ext cx="0" cy="0"/>
          <a:chOff x="0" y="0"/>
          <a:chExt cx="0" cy="0"/>
        </a:xfrm>
      </p:grpSpPr>
      <p:pic>
        <p:nvPicPr>
          <p:cNvPr id="2" name="Picture 1" descr="Text&#10;&#10;Description automatically generated with medium confidence">
            <a:extLst>
              <a:ext uri="{FF2B5EF4-FFF2-40B4-BE49-F238E27FC236}">
                <a16:creationId xmlns:a16="http://schemas.microsoft.com/office/drawing/2014/main" id="{B225BE46-6418-A76A-39CD-3C5E8E6147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70"/>
            <a:ext cx="12201391" cy="6890723"/>
          </a:xfrm>
          <a:prstGeom prst="rect">
            <a:avLst/>
          </a:prstGeom>
        </p:spPr>
      </p:pic>
      <p:sp>
        <p:nvSpPr>
          <p:cNvPr id="19" name="TextBox 18"/>
          <p:cNvSpPr txBox="1"/>
          <p:nvPr userDrawn="1"/>
        </p:nvSpPr>
        <p:spPr>
          <a:xfrm>
            <a:off x="1842117" y="6020154"/>
            <a:ext cx="1581787" cy="179536"/>
          </a:xfrm>
          <a:prstGeom prst="rect">
            <a:avLst/>
          </a:prstGeom>
          <a:noFill/>
        </p:spPr>
        <p:txBody>
          <a:bodyPr wrap="square" lIns="0" tIns="0" rIns="0" bIns="0" rtlCol="0">
            <a:spAutoFit/>
          </a:bodyPr>
          <a:lstStyle/>
          <a:p>
            <a:pPr>
              <a:lnSpc>
                <a:spcPts val="1400"/>
              </a:lnSpc>
            </a:pPr>
            <a:r>
              <a:rPr lang="en-GB" sz="1400" dirty="0">
                <a:solidFill>
                  <a:schemeClr val="accent1"/>
                </a:solidFill>
              </a:rPr>
              <a:t>www.amcoe.org</a:t>
            </a:r>
          </a:p>
        </p:txBody>
      </p:sp>
      <p:pic>
        <p:nvPicPr>
          <p:cNvPr id="8" name="Picture 7" descr="Text&#10;&#10;Description automatically generated">
            <a:extLst>
              <a:ext uri="{FF2B5EF4-FFF2-40B4-BE49-F238E27FC236}">
                <a16:creationId xmlns:a16="http://schemas.microsoft.com/office/drawing/2014/main" id="{DF03256F-D2F5-9041-91D4-FCFF135B067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1856" y="224691"/>
            <a:ext cx="1307594" cy="1683131"/>
          </a:xfrm>
          <a:prstGeom prst="rect">
            <a:avLst/>
          </a:prstGeom>
        </p:spPr>
      </p:pic>
      <p:pic>
        <p:nvPicPr>
          <p:cNvPr id="17" name="Picture 16">
            <a:extLst>
              <a:ext uri="{FF2B5EF4-FFF2-40B4-BE49-F238E27FC236}">
                <a16:creationId xmlns:a16="http://schemas.microsoft.com/office/drawing/2014/main" id="{81D9C2A0-982F-914D-BA4E-6F889EFEA7BB}"/>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1842116" y="2842145"/>
            <a:ext cx="2048913" cy="390911"/>
          </a:xfrm>
          <a:prstGeom prst="rect">
            <a:avLst/>
          </a:prstGeom>
        </p:spPr>
      </p:pic>
    </p:spTree>
    <p:extLst>
      <p:ext uri="{BB962C8B-B14F-4D97-AF65-F5344CB8AC3E}">
        <p14:creationId xmlns:p14="http://schemas.microsoft.com/office/powerpoint/2010/main" val="1284885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1948" y="113379"/>
            <a:ext cx="7321338" cy="702062"/>
          </a:xfrm>
          <a:prstGeom prst="rect">
            <a:avLst/>
          </a:prstGeom>
        </p:spPr>
        <p:txBody>
          <a:bodyPr/>
          <a:lstStyle>
            <a:lvl1pPr>
              <a:defRPr/>
            </a:lvl1pPr>
          </a:lstStyle>
          <a:p>
            <a:r>
              <a:rPr lang="en-US" dirty="0"/>
              <a:t>Click to Edit Title </a:t>
            </a:r>
            <a:endParaRPr lang="en-GB" dirty="0"/>
          </a:p>
        </p:txBody>
      </p:sp>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Tree>
    <p:extLst>
      <p:ext uri="{BB962C8B-B14F-4D97-AF65-F5344CB8AC3E}">
        <p14:creationId xmlns:p14="http://schemas.microsoft.com/office/powerpoint/2010/main" val="686480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7" name="Content Placeholder 1">
            <a:extLst>
              <a:ext uri="{FF2B5EF4-FFF2-40B4-BE49-F238E27FC236}">
                <a16:creationId xmlns:a16="http://schemas.microsoft.com/office/drawing/2014/main" id="{41A648EA-50E2-D44C-82EF-2CAC714A4E40}"/>
              </a:ext>
            </a:extLst>
          </p:cNvPr>
          <p:cNvSpPr txBox="1">
            <a:spLocks/>
          </p:cNvSpPr>
          <p:nvPr userDrawn="1"/>
        </p:nvSpPr>
        <p:spPr>
          <a:xfrm>
            <a:off x="461947" y="1876337"/>
            <a:ext cx="3471167" cy="3471167"/>
          </a:xfrm>
          <a:prstGeom prst="rect">
            <a:avLst/>
          </a:prstGeom>
          <a:solidFill>
            <a:schemeClr val="accent2">
              <a:alpha val="60000"/>
            </a:schemeClr>
          </a:solidFill>
        </p:spPr>
        <p:txBody>
          <a:bodyPr vert="horz" lIns="182880" tIns="182880" rIns="182880" bIns="0" rtlCol="0">
            <a:norm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mbol" panose="05050102010706020507" pitchFamily="18" charset="2"/>
              <a:buNone/>
            </a:pPr>
            <a:r>
              <a:rPr lang="en-US" b="1" dirty="0">
                <a:solidFill>
                  <a:srgbClr val="24303B"/>
                </a:solidFill>
              </a:rPr>
              <a:t>Headline</a:t>
            </a:r>
          </a:p>
          <a:p>
            <a:r>
              <a:rPr lang="en-US" sz="1400" dirty="0">
                <a:solidFill>
                  <a:srgbClr val="24303B"/>
                </a:solidFill>
              </a:rPr>
              <a:t>Bullet</a:t>
            </a:r>
          </a:p>
        </p:txBody>
      </p:sp>
      <p:sp>
        <p:nvSpPr>
          <p:cNvPr id="9" name="Content Placeholder 1">
            <a:extLst>
              <a:ext uri="{FF2B5EF4-FFF2-40B4-BE49-F238E27FC236}">
                <a16:creationId xmlns:a16="http://schemas.microsoft.com/office/drawing/2014/main" id="{DE32F7E7-A6A5-5D4A-994B-8CF5F20C62AF}"/>
              </a:ext>
            </a:extLst>
          </p:cNvPr>
          <p:cNvSpPr txBox="1">
            <a:spLocks/>
          </p:cNvSpPr>
          <p:nvPr userDrawn="1"/>
        </p:nvSpPr>
        <p:spPr>
          <a:xfrm>
            <a:off x="4298064" y="1876337"/>
            <a:ext cx="3471167" cy="3471167"/>
          </a:xfrm>
          <a:prstGeom prst="rect">
            <a:avLst/>
          </a:prstGeom>
          <a:solidFill>
            <a:schemeClr val="accent1"/>
          </a:solidFill>
        </p:spPr>
        <p:txBody>
          <a:bodyPr vert="horz" lIns="182880" tIns="182880" rIns="182880" bIns="0" rtlCol="0">
            <a:norm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mbol" panose="05050102010706020507" pitchFamily="18" charset="2"/>
              <a:buNone/>
            </a:pPr>
            <a:r>
              <a:rPr lang="en-US" b="1" dirty="0">
                <a:solidFill>
                  <a:schemeClr val="bg2"/>
                </a:solidFill>
              </a:rPr>
              <a:t>Headline</a:t>
            </a:r>
          </a:p>
          <a:p>
            <a:r>
              <a:rPr lang="en-US" sz="1400" dirty="0">
                <a:solidFill>
                  <a:schemeClr val="bg2"/>
                </a:solidFill>
              </a:rPr>
              <a:t>Bullet</a:t>
            </a:r>
          </a:p>
        </p:txBody>
      </p:sp>
      <p:sp>
        <p:nvSpPr>
          <p:cNvPr id="10" name="Content Placeholder 1">
            <a:extLst>
              <a:ext uri="{FF2B5EF4-FFF2-40B4-BE49-F238E27FC236}">
                <a16:creationId xmlns:a16="http://schemas.microsoft.com/office/drawing/2014/main" id="{F8DB355C-CB44-DD4D-9CE0-465D3CD4D6D7}"/>
              </a:ext>
            </a:extLst>
          </p:cNvPr>
          <p:cNvSpPr txBox="1">
            <a:spLocks/>
          </p:cNvSpPr>
          <p:nvPr userDrawn="1"/>
        </p:nvSpPr>
        <p:spPr>
          <a:xfrm>
            <a:off x="8134181" y="1876337"/>
            <a:ext cx="3471167" cy="3471167"/>
          </a:xfrm>
          <a:prstGeom prst="rect">
            <a:avLst/>
          </a:prstGeom>
          <a:solidFill>
            <a:schemeClr val="accent2">
              <a:alpha val="60000"/>
            </a:schemeClr>
          </a:solidFill>
        </p:spPr>
        <p:txBody>
          <a:bodyPr vert="horz" lIns="182880" tIns="182880" rIns="182880" bIns="0" rtlCol="0">
            <a:normAutofit/>
          </a:bodyPr>
          <a:lstStyle>
            <a:lvl1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1pPr>
            <a:lvl2pPr marL="361942" indent="-180970" algn="l" defTabSz="914377" rtl="0" eaLnBrk="1" latinLnBrk="0" hangingPunct="1">
              <a:lnSpc>
                <a:spcPct val="100000"/>
              </a:lnSpc>
              <a:spcBef>
                <a:spcPts val="0"/>
              </a:spcBef>
              <a:spcAft>
                <a:spcPts val="600"/>
              </a:spcAft>
              <a:buClr>
                <a:schemeClr val="tx2"/>
              </a:buClr>
              <a:buFont typeface="Symbol" panose="05050102010706020507" pitchFamily="18" charset="2"/>
              <a:buChar char=""/>
              <a:defRPr sz="1400" kern="1200">
                <a:solidFill>
                  <a:schemeClr val="tx1"/>
                </a:solidFill>
                <a:latin typeface="+mn-lt"/>
                <a:ea typeface="+mn-ea"/>
                <a:cs typeface="+mn-cs"/>
              </a:defRPr>
            </a:lvl2pPr>
            <a:lvl3pPr marL="180970" indent="-180970" algn="l" defTabSz="914377" rtl="0" eaLnBrk="1" latinLnBrk="0" hangingPunct="1">
              <a:lnSpc>
                <a:spcPct val="100000"/>
              </a:lnSpc>
              <a:spcBef>
                <a:spcPts val="0"/>
              </a:spcBef>
              <a:spcAft>
                <a:spcPts val="600"/>
              </a:spcAft>
              <a:buFont typeface="Symbol" panose="05050102010706020507" pitchFamily="18" charset="2"/>
              <a:buChar char="-"/>
              <a:defRPr sz="1600" kern="1200" baseline="0">
                <a:solidFill>
                  <a:schemeClr val="tx1"/>
                </a:solidFill>
                <a:latin typeface="+mn-lt"/>
                <a:ea typeface="+mn-ea"/>
                <a:cs typeface="+mn-cs"/>
              </a:defRPr>
            </a:lvl3pPr>
            <a:lvl4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baseline="0">
                <a:solidFill>
                  <a:schemeClr val="tx1"/>
                </a:solidFill>
                <a:latin typeface="+mn-lt"/>
                <a:ea typeface="+mn-ea"/>
                <a:cs typeface="+mn-cs"/>
              </a:defRPr>
            </a:lvl4pPr>
            <a:lvl5pPr marL="0" indent="0" algn="l" defTabSz="914377" rtl="0" eaLnBrk="1" latinLnBrk="0" hangingPunct="1">
              <a:lnSpc>
                <a:spcPct val="100000"/>
              </a:lnSpc>
              <a:spcBef>
                <a:spcPts val="0"/>
              </a:spcBef>
              <a:buFont typeface="Symbol" panose="05050102010706020507" pitchFamily="18" charset="2"/>
              <a:buNone/>
              <a:defRPr sz="1600" kern="1200">
                <a:solidFill>
                  <a:schemeClr val="tx1"/>
                </a:solidFill>
                <a:latin typeface="+mn-lt"/>
                <a:ea typeface="+mn-ea"/>
                <a:cs typeface="+mn-cs"/>
              </a:defRPr>
            </a:lvl5pPr>
            <a:lvl6pPr marL="361942"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6pPr>
            <a:lvl7pPr marL="179384" indent="-179384"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7pPr>
            <a:lvl8pPr marL="360354" indent="-180970"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mbol" panose="05050102010706020507" pitchFamily="18" charset="2"/>
              <a:buNone/>
            </a:pPr>
            <a:r>
              <a:rPr lang="en-US" b="1" dirty="0">
                <a:solidFill>
                  <a:srgbClr val="24303B"/>
                </a:solidFill>
              </a:rPr>
              <a:t>Headline</a:t>
            </a:r>
          </a:p>
          <a:p>
            <a:r>
              <a:rPr lang="en-US" sz="1400" dirty="0">
                <a:solidFill>
                  <a:srgbClr val="24303B"/>
                </a:solidFill>
              </a:rPr>
              <a:t>Bullet</a:t>
            </a:r>
          </a:p>
        </p:txBody>
      </p:sp>
      <p:sp>
        <p:nvSpPr>
          <p:cNvPr id="11" name="Title 1">
            <a:extLst>
              <a:ext uri="{FF2B5EF4-FFF2-40B4-BE49-F238E27FC236}">
                <a16:creationId xmlns:a16="http://schemas.microsoft.com/office/drawing/2014/main" id="{25CEE532-AE0E-D546-9A97-A46C22A76915}"/>
              </a:ext>
            </a:extLst>
          </p:cNvPr>
          <p:cNvSpPr>
            <a:spLocks noGrp="1"/>
          </p:cNvSpPr>
          <p:nvPr>
            <p:ph type="title" hasCustomPrompt="1"/>
          </p:nvPr>
        </p:nvSpPr>
        <p:spPr>
          <a:xfrm>
            <a:off x="461948" y="113379"/>
            <a:ext cx="7307283" cy="702062"/>
          </a:xfrm>
          <a:prstGeom prst="rect">
            <a:avLst/>
          </a:prstGeom>
        </p:spPr>
        <p:txBody>
          <a:bodyPr/>
          <a:lstStyle>
            <a:lvl1pPr>
              <a:defRPr/>
            </a:lvl1pPr>
          </a:lstStyle>
          <a:p>
            <a:r>
              <a:rPr lang="en-US"/>
              <a:t>Click to Edit Title </a:t>
            </a:r>
            <a:endParaRPr lang="en-GB"/>
          </a:p>
        </p:txBody>
      </p:sp>
    </p:spTree>
    <p:extLst>
      <p:ext uri="{BB962C8B-B14F-4D97-AF65-F5344CB8AC3E}">
        <p14:creationId xmlns:p14="http://schemas.microsoft.com/office/powerpoint/2010/main" val="1006573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 pt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8" name="Content Placeholder 21"/>
          <p:cNvSpPr>
            <a:spLocks noGrp="1"/>
          </p:cNvSpPr>
          <p:nvPr>
            <p:ph sz="quarter" idx="15" hasCustomPrompt="1"/>
          </p:nvPr>
        </p:nvSpPr>
        <p:spPr>
          <a:xfrm>
            <a:off x="460400" y="1421025"/>
            <a:ext cx="4343400" cy="4797976"/>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9" name="Content Placeholder 21"/>
          <p:cNvSpPr>
            <a:spLocks noGrp="1"/>
          </p:cNvSpPr>
          <p:nvPr>
            <p:ph sz="quarter" idx="16" hasCustomPrompt="1"/>
          </p:nvPr>
        </p:nvSpPr>
        <p:spPr>
          <a:xfrm>
            <a:off x="5021585" y="1421025"/>
            <a:ext cx="4343400" cy="4800600"/>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12" name="Title 1">
            <a:extLst>
              <a:ext uri="{FF2B5EF4-FFF2-40B4-BE49-F238E27FC236}">
                <a16:creationId xmlns:a16="http://schemas.microsoft.com/office/drawing/2014/main" id="{7E653803-0DB0-B749-B2A8-C591E4D35ECF}"/>
              </a:ext>
            </a:extLst>
          </p:cNvPr>
          <p:cNvSpPr>
            <a:spLocks noGrp="1"/>
          </p:cNvSpPr>
          <p:nvPr>
            <p:ph type="title" hasCustomPrompt="1"/>
          </p:nvPr>
        </p:nvSpPr>
        <p:spPr>
          <a:xfrm>
            <a:off x="460400" y="113379"/>
            <a:ext cx="7312000" cy="702062"/>
          </a:xfrm>
          <a:prstGeom prst="rect">
            <a:avLst/>
          </a:prstGeom>
        </p:spPr>
        <p:txBody>
          <a:bodyPr/>
          <a:lstStyle>
            <a:lvl1pPr>
              <a:defRPr/>
            </a:lvl1pPr>
          </a:lstStyle>
          <a:p>
            <a:r>
              <a:rPr lang="en-US"/>
              <a:t>Click to Edit Title </a:t>
            </a:r>
            <a:endParaRPr lang="en-GB"/>
          </a:p>
        </p:txBody>
      </p:sp>
    </p:spTree>
    <p:extLst>
      <p:ext uri="{BB962C8B-B14F-4D97-AF65-F5344CB8AC3E}">
        <p14:creationId xmlns:p14="http://schemas.microsoft.com/office/powerpoint/2010/main" val="1904631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11" name="Text Placeholder 8"/>
          <p:cNvSpPr>
            <a:spLocks noGrp="1"/>
          </p:cNvSpPr>
          <p:nvPr>
            <p:ph type="body" sz="quarter" idx="13" hasCustomPrompt="1"/>
          </p:nvPr>
        </p:nvSpPr>
        <p:spPr>
          <a:xfrm>
            <a:off x="461354" y="1421025"/>
            <a:ext cx="2742246" cy="301934"/>
          </a:xfrm>
        </p:spPr>
        <p:txBody>
          <a:bodyPr>
            <a:normAutofit/>
          </a:bodyPr>
          <a:lstStyle>
            <a:lvl1pPr marL="0" indent="0">
              <a:buNone/>
              <a:defRPr sz="1800">
                <a:solidFill>
                  <a:srgbClr val="0070C0"/>
                </a:solidFill>
              </a:defRPr>
            </a:lvl1pPr>
          </a:lstStyle>
          <a:p>
            <a:pPr lvl="0"/>
            <a:r>
              <a:rPr lang="en-US" dirty="0"/>
              <a:t>Click to edit subhead</a:t>
            </a:r>
          </a:p>
        </p:txBody>
      </p:sp>
      <p:sp>
        <p:nvSpPr>
          <p:cNvPr id="10" name="Text Placeholder 8">
            <a:extLst>
              <a:ext uri="{FF2B5EF4-FFF2-40B4-BE49-F238E27FC236}">
                <a16:creationId xmlns:a16="http://schemas.microsoft.com/office/drawing/2014/main" id="{65C12610-D2CC-4B44-9C0B-EBC6C3BEFD7C}"/>
              </a:ext>
            </a:extLst>
          </p:cNvPr>
          <p:cNvSpPr>
            <a:spLocks noGrp="1"/>
          </p:cNvSpPr>
          <p:nvPr>
            <p:ph type="body" sz="quarter" idx="18" hasCustomPrompt="1"/>
          </p:nvPr>
        </p:nvSpPr>
        <p:spPr>
          <a:xfrm>
            <a:off x="3529140" y="1421025"/>
            <a:ext cx="2750813" cy="301934"/>
          </a:xfrm>
        </p:spPr>
        <p:txBody>
          <a:bodyPr>
            <a:normAutofit/>
          </a:bodyPr>
          <a:lstStyle>
            <a:lvl1pPr marL="0" indent="0">
              <a:buNone/>
              <a:defRPr sz="1800">
                <a:solidFill>
                  <a:srgbClr val="0070C0"/>
                </a:solidFill>
              </a:defRPr>
            </a:lvl1pPr>
          </a:lstStyle>
          <a:p>
            <a:pPr lvl="0"/>
            <a:r>
              <a:rPr lang="en-US" dirty="0"/>
              <a:t>Click to edit subhead</a:t>
            </a:r>
          </a:p>
        </p:txBody>
      </p:sp>
      <p:sp>
        <p:nvSpPr>
          <p:cNvPr id="12" name="Content Placeholder 21">
            <a:extLst>
              <a:ext uri="{FF2B5EF4-FFF2-40B4-BE49-F238E27FC236}">
                <a16:creationId xmlns:a16="http://schemas.microsoft.com/office/drawing/2014/main" id="{5008DE03-A756-2641-A903-CC1644863924}"/>
              </a:ext>
            </a:extLst>
          </p:cNvPr>
          <p:cNvSpPr>
            <a:spLocks noGrp="1"/>
          </p:cNvSpPr>
          <p:nvPr>
            <p:ph sz="quarter" idx="19" hasCustomPrompt="1"/>
          </p:nvPr>
        </p:nvSpPr>
        <p:spPr>
          <a:xfrm>
            <a:off x="3536753"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
        <p:nvSpPr>
          <p:cNvPr id="6" name="TextBox 5">
            <a:extLst>
              <a:ext uri="{FF2B5EF4-FFF2-40B4-BE49-F238E27FC236}">
                <a16:creationId xmlns:a16="http://schemas.microsoft.com/office/drawing/2014/main" id="{959E12E8-F0CA-EB41-8A6C-3F53826662FC}"/>
              </a:ext>
            </a:extLst>
          </p:cNvPr>
          <p:cNvSpPr txBox="1"/>
          <p:nvPr userDrawn="1"/>
        </p:nvSpPr>
        <p:spPr>
          <a:xfrm>
            <a:off x="11515241" y="581186"/>
            <a:ext cx="184731" cy="369332"/>
          </a:xfrm>
          <a:prstGeom prst="rect">
            <a:avLst/>
          </a:prstGeom>
          <a:noFill/>
        </p:spPr>
        <p:txBody>
          <a:bodyPr wrap="none" rtlCol="0">
            <a:spAutoFit/>
          </a:bodyPr>
          <a:lstStyle/>
          <a:p>
            <a:endParaRPr lang="en-US" dirty="0"/>
          </a:p>
        </p:txBody>
      </p:sp>
      <p:sp>
        <p:nvSpPr>
          <p:cNvPr id="18" name="Text Placeholder 8">
            <a:extLst>
              <a:ext uri="{FF2B5EF4-FFF2-40B4-BE49-F238E27FC236}">
                <a16:creationId xmlns:a16="http://schemas.microsoft.com/office/drawing/2014/main" id="{5D7AB423-8DAE-3345-939F-E7E28F9DDCB0}"/>
              </a:ext>
            </a:extLst>
          </p:cNvPr>
          <p:cNvSpPr>
            <a:spLocks noGrp="1"/>
          </p:cNvSpPr>
          <p:nvPr>
            <p:ph type="body" sz="quarter" idx="20" hasCustomPrompt="1"/>
          </p:nvPr>
        </p:nvSpPr>
        <p:spPr>
          <a:xfrm>
            <a:off x="6605493" y="1421025"/>
            <a:ext cx="2702333" cy="301934"/>
          </a:xfrm>
        </p:spPr>
        <p:txBody>
          <a:bodyPr>
            <a:normAutofit/>
          </a:bodyPr>
          <a:lstStyle>
            <a:lvl1pPr marL="0" indent="0">
              <a:buNone/>
              <a:defRPr sz="1800">
                <a:solidFill>
                  <a:srgbClr val="0070C0"/>
                </a:solidFill>
              </a:defRPr>
            </a:lvl1pPr>
          </a:lstStyle>
          <a:p>
            <a:pPr lvl="0"/>
            <a:r>
              <a:rPr lang="en-US" dirty="0"/>
              <a:t>Click to edit subhead</a:t>
            </a:r>
          </a:p>
        </p:txBody>
      </p:sp>
      <p:sp>
        <p:nvSpPr>
          <p:cNvPr id="19" name="Content Placeholder 21">
            <a:extLst>
              <a:ext uri="{FF2B5EF4-FFF2-40B4-BE49-F238E27FC236}">
                <a16:creationId xmlns:a16="http://schemas.microsoft.com/office/drawing/2014/main" id="{BC1A6073-EE59-6441-81D7-576AF3E36BF8}"/>
              </a:ext>
            </a:extLst>
          </p:cNvPr>
          <p:cNvSpPr>
            <a:spLocks noGrp="1"/>
          </p:cNvSpPr>
          <p:nvPr>
            <p:ph sz="quarter" idx="21" hasCustomPrompt="1"/>
          </p:nvPr>
        </p:nvSpPr>
        <p:spPr>
          <a:xfrm>
            <a:off x="6613106"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22" name="Content Placeholder 21">
            <a:extLst>
              <a:ext uri="{FF2B5EF4-FFF2-40B4-BE49-F238E27FC236}">
                <a16:creationId xmlns:a16="http://schemas.microsoft.com/office/drawing/2014/main" id="{295FEA57-8052-7145-97E7-A0DCEA415979}"/>
              </a:ext>
            </a:extLst>
          </p:cNvPr>
          <p:cNvSpPr>
            <a:spLocks noGrp="1"/>
          </p:cNvSpPr>
          <p:nvPr>
            <p:ph sz="quarter" idx="22" hasCustomPrompt="1"/>
          </p:nvPr>
        </p:nvSpPr>
        <p:spPr>
          <a:xfrm>
            <a:off x="460400"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
        <p:nvSpPr>
          <p:cNvPr id="25" name="Title 1">
            <a:extLst>
              <a:ext uri="{FF2B5EF4-FFF2-40B4-BE49-F238E27FC236}">
                <a16:creationId xmlns:a16="http://schemas.microsoft.com/office/drawing/2014/main" id="{1A421856-5AAF-8F4F-9E1A-5CFB38839E39}"/>
              </a:ext>
            </a:extLst>
          </p:cNvPr>
          <p:cNvSpPr>
            <a:spLocks noGrp="1"/>
          </p:cNvSpPr>
          <p:nvPr>
            <p:ph type="title" hasCustomPrompt="1"/>
          </p:nvPr>
        </p:nvSpPr>
        <p:spPr>
          <a:xfrm>
            <a:off x="461947" y="113379"/>
            <a:ext cx="7397539" cy="702062"/>
          </a:xfrm>
          <a:prstGeom prst="rect">
            <a:avLst/>
          </a:prstGeom>
        </p:spPr>
        <p:txBody>
          <a:bodyPr/>
          <a:lstStyle>
            <a:lvl1pPr>
              <a:defRPr/>
            </a:lvl1pPr>
          </a:lstStyle>
          <a:p>
            <a:r>
              <a:rPr lang="en-US" dirty="0"/>
              <a:t>Click to Edit Title </a:t>
            </a:r>
            <a:endParaRPr lang="en-GB" dirty="0"/>
          </a:p>
        </p:txBody>
      </p:sp>
    </p:spTree>
    <p:extLst>
      <p:ext uri="{BB962C8B-B14F-4D97-AF65-F5344CB8AC3E}">
        <p14:creationId xmlns:p14="http://schemas.microsoft.com/office/powerpoint/2010/main" val="3516715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One column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6" name="TextBox 5">
            <a:extLst>
              <a:ext uri="{FF2B5EF4-FFF2-40B4-BE49-F238E27FC236}">
                <a16:creationId xmlns:a16="http://schemas.microsoft.com/office/drawing/2014/main" id="{959E12E8-F0CA-EB41-8A6C-3F53826662FC}"/>
              </a:ext>
            </a:extLst>
          </p:cNvPr>
          <p:cNvSpPr txBox="1"/>
          <p:nvPr userDrawn="1"/>
        </p:nvSpPr>
        <p:spPr>
          <a:xfrm>
            <a:off x="11515241" y="581186"/>
            <a:ext cx="184731" cy="369332"/>
          </a:xfrm>
          <a:prstGeom prst="rect">
            <a:avLst/>
          </a:prstGeom>
          <a:noFill/>
        </p:spPr>
        <p:txBody>
          <a:bodyPr wrap="none" rtlCol="0">
            <a:spAutoFit/>
          </a:bodyPr>
          <a:lstStyle/>
          <a:p>
            <a:endParaRPr lang="en-US" dirty="0"/>
          </a:p>
        </p:txBody>
      </p:sp>
      <p:sp>
        <p:nvSpPr>
          <p:cNvPr id="20" name="Title 1">
            <a:extLst>
              <a:ext uri="{FF2B5EF4-FFF2-40B4-BE49-F238E27FC236}">
                <a16:creationId xmlns:a16="http://schemas.microsoft.com/office/drawing/2014/main" id="{4294EA7F-9B85-E042-A154-FE033AEE82EE}"/>
              </a:ext>
            </a:extLst>
          </p:cNvPr>
          <p:cNvSpPr>
            <a:spLocks noGrp="1"/>
          </p:cNvSpPr>
          <p:nvPr>
            <p:ph type="title" hasCustomPrompt="1"/>
          </p:nvPr>
        </p:nvSpPr>
        <p:spPr>
          <a:xfrm>
            <a:off x="461947" y="113379"/>
            <a:ext cx="7321339" cy="702062"/>
          </a:xfrm>
          <a:prstGeom prst="rect">
            <a:avLst/>
          </a:prstGeom>
        </p:spPr>
        <p:txBody>
          <a:bodyPr/>
          <a:lstStyle>
            <a:lvl1pPr>
              <a:defRPr/>
            </a:lvl1pPr>
          </a:lstStyle>
          <a:p>
            <a:r>
              <a:rPr lang="en-US"/>
              <a:t>Click to Edit Title </a:t>
            </a:r>
            <a:endParaRPr lang="en-GB"/>
          </a:p>
        </p:txBody>
      </p:sp>
      <p:sp>
        <p:nvSpPr>
          <p:cNvPr id="13" name="Text Placeholder 8">
            <a:extLst>
              <a:ext uri="{FF2B5EF4-FFF2-40B4-BE49-F238E27FC236}">
                <a16:creationId xmlns:a16="http://schemas.microsoft.com/office/drawing/2014/main" id="{7F0C22F7-8670-B242-9FDB-656A2232E8EC}"/>
              </a:ext>
            </a:extLst>
          </p:cNvPr>
          <p:cNvSpPr>
            <a:spLocks noGrp="1"/>
          </p:cNvSpPr>
          <p:nvPr>
            <p:ph type="body" sz="quarter" idx="13" hasCustomPrompt="1"/>
          </p:nvPr>
        </p:nvSpPr>
        <p:spPr>
          <a:xfrm>
            <a:off x="461354" y="1421025"/>
            <a:ext cx="2742246" cy="301934"/>
          </a:xfrm>
        </p:spPr>
        <p:txBody>
          <a:bodyPr>
            <a:normAutofit/>
          </a:bodyPr>
          <a:lstStyle>
            <a:lvl1pPr marL="0" indent="0">
              <a:buNone/>
              <a:defRPr sz="1800">
                <a:solidFill>
                  <a:srgbClr val="0070C0"/>
                </a:solidFill>
              </a:defRPr>
            </a:lvl1pPr>
          </a:lstStyle>
          <a:p>
            <a:pPr lvl="0"/>
            <a:r>
              <a:rPr lang="en-US" dirty="0"/>
              <a:t>Click to edit subhead</a:t>
            </a:r>
          </a:p>
        </p:txBody>
      </p:sp>
      <p:sp>
        <p:nvSpPr>
          <p:cNvPr id="14" name="Text Placeholder 8">
            <a:extLst>
              <a:ext uri="{FF2B5EF4-FFF2-40B4-BE49-F238E27FC236}">
                <a16:creationId xmlns:a16="http://schemas.microsoft.com/office/drawing/2014/main" id="{AEC75F3A-B3B9-9648-BEF8-6B0649C4EE5A}"/>
              </a:ext>
            </a:extLst>
          </p:cNvPr>
          <p:cNvSpPr>
            <a:spLocks noGrp="1"/>
          </p:cNvSpPr>
          <p:nvPr>
            <p:ph type="body" sz="quarter" idx="18" hasCustomPrompt="1"/>
          </p:nvPr>
        </p:nvSpPr>
        <p:spPr>
          <a:xfrm>
            <a:off x="3529140" y="1421025"/>
            <a:ext cx="2750813" cy="301934"/>
          </a:xfrm>
        </p:spPr>
        <p:txBody>
          <a:bodyPr>
            <a:normAutofit/>
          </a:bodyPr>
          <a:lstStyle>
            <a:lvl1pPr marL="0" indent="0">
              <a:buNone/>
              <a:defRPr sz="1800">
                <a:solidFill>
                  <a:srgbClr val="0070C0"/>
                </a:solidFill>
              </a:defRPr>
            </a:lvl1pPr>
          </a:lstStyle>
          <a:p>
            <a:pPr lvl="0"/>
            <a:r>
              <a:rPr lang="en-US" dirty="0"/>
              <a:t>Click to edit subhead</a:t>
            </a:r>
          </a:p>
        </p:txBody>
      </p:sp>
      <p:sp>
        <p:nvSpPr>
          <p:cNvPr id="15" name="Content Placeholder 21">
            <a:extLst>
              <a:ext uri="{FF2B5EF4-FFF2-40B4-BE49-F238E27FC236}">
                <a16:creationId xmlns:a16="http://schemas.microsoft.com/office/drawing/2014/main" id="{8166A7AC-D0AB-AC4E-B6BB-32DFAE4A460B}"/>
              </a:ext>
            </a:extLst>
          </p:cNvPr>
          <p:cNvSpPr>
            <a:spLocks noGrp="1"/>
          </p:cNvSpPr>
          <p:nvPr>
            <p:ph sz="quarter" idx="19" hasCustomPrompt="1"/>
          </p:nvPr>
        </p:nvSpPr>
        <p:spPr>
          <a:xfrm>
            <a:off x="3536753"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
        <p:nvSpPr>
          <p:cNvPr id="16" name="Text Placeholder 8">
            <a:extLst>
              <a:ext uri="{FF2B5EF4-FFF2-40B4-BE49-F238E27FC236}">
                <a16:creationId xmlns:a16="http://schemas.microsoft.com/office/drawing/2014/main" id="{DF003BEE-4178-7A44-B52D-B97EEB28116B}"/>
              </a:ext>
            </a:extLst>
          </p:cNvPr>
          <p:cNvSpPr>
            <a:spLocks noGrp="1"/>
          </p:cNvSpPr>
          <p:nvPr>
            <p:ph type="body" sz="quarter" idx="20" hasCustomPrompt="1"/>
          </p:nvPr>
        </p:nvSpPr>
        <p:spPr>
          <a:xfrm>
            <a:off x="6605493" y="1421025"/>
            <a:ext cx="2702333" cy="301934"/>
          </a:xfrm>
        </p:spPr>
        <p:txBody>
          <a:bodyPr>
            <a:normAutofit/>
          </a:bodyPr>
          <a:lstStyle>
            <a:lvl1pPr marL="0" indent="0">
              <a:buNone/>
              <a:defRPr sz="1800">
                <a:solidFill>
                  <a:srgbClr val="0070C0"/>
                </a:solidFill>
              </a:defRPr>
            </a:lvl1pPr>
          </a:lstStyle>
          <a:p>
            <a:pPr lvl="0"/>
            <a:r>
              <a:rPr lang="en-US" dirty="0"/>
              <a:t>Click to edit subhead</a:t>
            </a:r>
          </a:p>
        </p:txBody>
      </p:sp>
      <p:sp>
        <p:nvSpPr>
          <p:cNvPr id="17" name="Content Placeholder 21">
            <a:extLst>
              <a:ext uri="{FF2B5EF4-FFF2-40B4-BE49-F238E27FC236}">
                <a16:creationId xmlns:a16="http://schemas.microsoft.com/office/drawing/2014/main" id="{66281B6A-83B7-A24F-90F6-B5F9988513F4}"/>
              </a:ext>
            </a:extLst>
          </p:cNvPr>
          <p:cNvSpPr>
            <a:spLocks noGrp="1"/>
          </p:cNvSpPr>
          <p:nvPr>
            <p:ph sz="quarter" idx="21" hasCustomPrompt="1"/>
          </p:nvPr>
        </p:nvSpPr>
        <p:spPr>
          <a:xfrm>
            <a:off x="6613106"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18" name="Content Placeholder 21">
            <a:extLst>
              <a:ext uri="{FF2B5EF4-FFF2-40B4-BE49-F238E27FC236}">
                <a16:creationId xmlns:a16="http://schemas.microsoft.com/office/drawing/2014/main" id="{DEEABE74-4F37-7448-8DED-2E587BF02597}"/>
              </a:ext>
            </a:extLst>
          </p:cNvPr>
          <p:cNvSpPr>
            <a:spLocks noGrp="1"/>
          </p:cNvSpPr>
          <p:nvPr>
            <p:ph sz="quarter" idx="22" hasCustomPrompt="1"/>
          </p:nvPr>
        </p:nvSpPr>
        <p:spPr>
          <a:xfrm>
            <a:off x="460400" y="1824487"/>
            <a:ext cx="2743200" cy="4411421"/>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p:txBody>
      </p:sp>
    </p:spTree>
    <p:extLst>
      <p:ext uri="{BB962C8B-B14F-4D97-AF65-F5344CB8AC3E}">
        <p14:creationId xmlns:p14="http://schemas.microsoft.com/office/powerpoint/2010/main" val="288697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11" name="Text Placeholder 8"/>
          <p:cNvSpPr>
            <a:spLocks noGrp="1"/>
          </p:cNvSpPr>
          <p:nvPr>
            <p:ph type="body" sz="quarter" idx="13" hasCustomPrompt="1"/>
          </p:nvPr>
        </p:nvSpPr>
        <p:spPr>
          <a:xfrm>
            <a:off x="461353" y="1440269"/>
            <a:ext cx="4342447" cy="301935"/>
          </a:xfrm>
        </p:spPr>
        <p:txBody>
          <a:bodyPr>
            <a:normAutofit/>
          </a:bodyPr>
          <a:lstStyle>
            <a:lvl1pPr marL="0" indent="0">
              <a:buNone/>
              <a:defRPr sz="1800">
                <a:solidFill>
                  <a:srgbClr val="0070C0"/>
                </a:solidFill>
              </a:defRPr>
            </a:lvl1pPr>
          </a:lstStyle>
          <a:p>
            <a:pPr lvl="0"/>
            <a:r>
              <a:rPr lang="en-US"/>
              <a:t>Click to edit subhead</a:t>
            </a:r>
          </a:p>
        </p:txBody>
      </p:sp>
      <p:sp>
        <p:nvSpPr>
          <p:cNvPr id="24" name="Title 23"/>
          <p:cNvSpPr>
            <a:spLocks noGrp="1"/>
          </p:cNvSpPr>
          <p:nvPr>
            <p:ph type="title" hasCustomPrompt="1"/>
          </p:nvPr>
        </p:nvSpPr>
        <p:spPr>
          <a:xfrm>
            <a:off x="461947" y="113379"/>
            <a:ext cx="7321339" cy="702062"/>
          </a:xfrm>
        </p:spPr>
        <p:txBody>
          <a:bodyPr/>
          <a:lstStyle>
            <a:lvl1pPr>
              <a:defRPr/>
            </a:lvl1pPr>
          </a:lstStyle>
          <a:p>
            <a:r>
              <a:rPr lang="en-US"/>
              <a:t>Click to Edit Title </a:t>
            </a:r>
            <a:endParaRPr lang="en-GB"/>
          </a:p>
        </p:txBody>
      </p:sp>
      <p:sp>
        <p:nvSpPr>
          <p:cNvPr id="9" name="Text Placeholder 8"/>
          <p:cNvSpPr>
            <a:spLocks noGrp="1"/>
          </p:cNvSpPr>
          <p:nvPr>
            <p:ph type="body" sz="quarter" idx="17" hasCustomPrompt="1"/>
          </p:nvPr>
        </p:nvSpPr>
        <p:spPr>
          <a:xfrm>
            <a:off x="5022537" y="1436301"/>
            <a:ext cx="4342448" cy="301935"/>
          </a:xfrm>
        </p:spPr>
        <p:txBody>
          <a:bodyPr>
            <a:normAutofit/>
          </a:bodyPr>
          <a:lstStyle>
            <a:lvl1pPr marL="0" indent="0">
              <a:buNone/>
              <a:defRPr sz="1800">
                <a:solidFill>
                  <a:srgbClr val="0070C0"/>
                </a:solidFill>
              </a:defRPr>
            </a:lvl1pPr>
          </a:lstStyle>
          <a:p>
            <a:pPr lvl="0"/>
            <a:r>
              <a:rPr lang="en-US" dirty="0"/>
              <a:t>Click to edit subhead</a:t>
            </a:r>
          </a:p>
        </p:txBody>
      </p:sp>
      <p:sp>
        <p:nvSpPr>
          <p:cNvPr id="14" name="Content Placeholder 21">
            <a:extLst>
              <a:ext uri="{FF2B5EF4-FFF2-40B4-BE49-F238E27FC236}">
                <a16:creationId xmlns:a16="http://schemas.microsoft.com/office/drawing/2014/main" id="{F073A74D-C3D2-4A40-A9B3-42290791B408}"/>
              </a:ext>
            </a:extLst>
          </p:cNvPr>
          <p:cNvSpPr>
            <a:spLocks noGrp="1"/>
          </p:cNvSpPr>
          <p:nvPr>
            <p:ph sz="quarter" idx="18" hasCustomPrompt="1"/>
          </p:nvPr>
        </p:nvSpPr>
        <p:spPr>
          <a:xfrm>
            <a:off x="460400" y="1864006"/>
            <a:ext cx="4343400" cy="4354995"/>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15" name="Content Placeholder 21">
            <a:extLst>
              <a:ext uri="{FF2B5EF4-FFF2-40B4-BE49-F238E27FC236}">
                <a16:creationId xmlns:a16="http://schemas.microsoft.com/office/drawing/2014/main" id="{8D39A5F1-1FA6-AE4D-A5E8-27D21F018286}"/>
              </a:ext>
            </a:extLst>
          </p:cNvPr>
          <p:cNvSpPr>
            <a:spLocks noGrp="1"/>
          </p:cNvSpPr>
          <p:nvPr>
            <p:ph sz="quarter" idx="19" hasCustomPrompt="1"/>
          </p:nvPr>
        </p:nvSpPr>
        <p:spPr>
          <a:xfrm>
            <a:off x="5021585" y="1864006"/>
            <a:ext cx="4343400" cy="4357377"/>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Tree>
    <p:extLst>
      <p:ext uri="{BB962C8B-B14F-4D97-AF65-F5344CB8AC3E}">
        <p14:creationId xmlns:p14="http://schemas.microsoft.com/office/powerpoint/2010/main" val="2274282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head and text">
    <p:spTree>
      <p:nvGrpSpPr>
        <p:cNvPr id="1" name=""/>
        <p:cNvGrpSpPr/>
        <p:nvPr/>
      </p:nvGrpSpPr>
      <p:grpSpPr>
        <a:xfrm>
          <a:off x="0" y="0"/>
          <a:ext cx="0" cy="0"/>
          <a:chOff x="0" y="0"/>
          <a:chExt cx="0" cy="0"/>
        </a:xfrm>
      </p:grpSpPr>
      <p:sp>
        <p:nvSpPr>
          <p:cNvPr id="10" name="Content Placeholder 21"/>
          <p:cNvSpPr>
            <a:spLocks noGrp="1"/>
          </p:cNvSpPr>
          <p:nvPr>
            <p:ph sz="quarter" idx="15" hasCustomPrompt="1"/>
          </p:nvPr>
        </p:nvSpPr>
        <p:spPr>
          <a:xfrm>
            <a:off x="455083" y="1843729"/>
            <a:ext cx="8909902" cy="4339714"/>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Primary bullet level</a:t>
            </a:r>
          </a:p>
          <a:p>
            <a:pPr lvl="1"/>
            <a:r>
              <a:rPr lang="en-US" dirty="0"/>
              <a:t>Secondary bullet level</a:t>
            </a:r>
          </a:p>
          <a:p>
            <a:pPr lvl="2"/>
            <a:r>
              <a:rPr lang="en-US" dirty="0"/>
              <a:t>Primary bullet level</a:t>
            </a:r>
          </a:p>
          <a:p>
            <a:pPr lvl="3"/>
            <a:r>
              <a:rPr lang="en-US" dirty="0"/>
              <a:t>Secondary bullet level</a:t>
            </a:r>
          </a:p>
          <a:p>
            <a:pPr lvl="2"/>
            <a:r>
              <a:rPr lang="en-US" dirty="0"/>
              <a:t>Primary bullet level</a:t>
            </a:r>
          </a:p>
          <a:p>
            <a:pPr lvl="5"/>
            <a:r>
              <a:rPr lang="en-US" dirty="0"/>
              <a:t>Secondary bullet level</a:t>
            </a:r>
          </a:p>
          <a:p>
            <a:pPr lvl="6"/>
            <a:r>
              <a:rPr lang="en-US" dirty="0"/>
              <a:t>Primary bullet level</a:t>
            </a:r>
          </a:p>
          <a:p>
            <a:pPr lvl="7"/>
            <a:r>
              <a:rPr lang="en-US" dirty="0"/>
              <a:t>Secondary bullet level</a:t>
            </a:r>
          </a:p>
        </p:txBody>
      </p:sp>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2" name="Title 1"/>
          <p:cNvSpPr>
            <a:spLocks noGrp="1"/>
          </p:cNvSpPr>
          <p:nvPr>
            <p:ph type="title" hasCustomPrompt="1"/>
          </p:nvPr>
        </p:nvSpPr>
        <p:spPr>
          <a:xfrm>
            <a:off x="461948" y="113379"/>
            <a:ext cx="7321338" cy="702062"/>
          </a:xfrm>
        </p:spPr>
        <p:txBody>
          <a:bodyPr/>
          <a:lstStyle>
            <a:lvl1pPr>
              <a:defRPr/>
            </a:lvl1pPr>
          </a:lstStyle>
          <a:p>
            <a:r>
              <a:rPr lang="en-US"/>
              <a:t>Click to Edit Title</a:t>
            </a:r>
            <a:endParaRPr lang="en-GB"/>
          </a:p>
        </p:txBody>
      </p:sp>
      <p:sp>
        <p:nvSpPr>
          <p:cNvPr id="9" name="Text Placeholder 8"/>
          <p:cNvSpPr>
            <a:spLocks noGrp="1"/>
          </p:cNvSpPr>
          <p:nvPr>
            <p:ph type="body" sz="quarter" idx="14" hasCustomPrompt="1"/>
          </p:nvPr>
        </p:nvSpPr>
        <p:spPr>
          <a:xfrm>
            <a:off x="461353" y="1434420"/>
            <a:ext cx="5371283" cy="301934"/>
          </a:xfrm>
        </p:spPr>
        <p:txBody>
          <a:bodyPr>
            <a:normAutofit/>
          </a:bodyPr>
          <a:lstStyle>
            <a:lvl1pPr marL="0" indent="0">
              <a:buNone/>
              <a:defRPr sz="1800">
                <a:solidFill>
                  <a:srgbClr val="0070C0"/>
                </a:solidFill>
              </a:defRPr>
            </a:lvl1pPr>
          </a:lstStyle>
          <a:p>
            <a:pPr lvl="0"/>
            <a:r>
              <a:rPr lang="en-US" dirty="0"/>
              <a:t>Click to edit subhead</a:t>
            </a:r>
          </a:p>
        </p:txBody>
      </p:sp>
    </p:spTree>
    <p:extLst>
      <p:ext uri="{BB962C8B-B14F-4D97-AF65-F5344CB8AC3E}">
        <p14:creationId xmlns:p14="http://schemas.microsoft.com/office/powerpoint/2010/main" val="816766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8" name="Picture Placeholder 7"/>
          <p:cNvSpPr>
            <a:spLocks noGrp="1"/>
          </p:cNvSpPr>
          <p:nvPr>
            <p:ph type="pic" sz="quarter" idx="14" hasCustomPrompt="1"/>
          </p:nvPr>
        </p:nvSpPr>
        <p:spPr>
          <a:xfrm>
            <a:off x="7558109" y="1421025"/>
            <a:ext cx="3581644" cy="3579238"/>
          </a:xfrm>
          <a:solidFill>
            <a:schemeClr val="bg2">
              <a:lumMod val="95000"/>
            </a:schemeClr>
          </a:solidFill>
        </p:spPr>
        <p:txBody>
          <a:bodyPr anchor="ctr"/>
          <a:lstStyle>
            <a:lvl1pPr marL="0" indent="0" algn="ctr">
              <a:buNone/>
              <a:defRPr/>
            </a:lvl1pPr>
          </a:lstStyle>
          <a:p>
            <a:r>
              <a:rPr lang="en-GB" dirty="0"/>
              <a:t>Click to add an image</a:t>
            </a:r>
          </a:p>
        </p:txBody>
      </p:sp>
      <p:sp>
        <p:nvSpPr>
          <p:cNvPr id="2" name="Title 1"/>
          <p:cNvSpPr>
            <a:spLocks noGrp="1"/>
          </p:cNvSpPr>
          <p:nvPr>
            <p:ph type="title" hasCustomPrompt="1"/>
          </p:nvPr>
        </p:nvSpPr>
        <p:spPr>
          <a:xfrm>
            <a:off x="461948" y="113379"/>
            <a:ext cx="7321338" cy="702062"/>
          </a:xfrm>
        </p:spPr>
        <p:txBody>
          <a:bodyPr/>
          <a:lstStyle>
            <a:lvl1pPr>
              <a:defRPr baseline="0"/>
            </a:lvl1pPr>
          </a:lstStyle>
          <a:p>
            <a:r>
              <a:rPr lang="en-US"/>
              <a:t>Click to Edit Title</a:t>
            </a:r>
            <a:endParaRPr lang="en-GB"/>
          </a:p>
        </p:txBody>
      </p:sp>
      <p:sp>
        <p:nvSpPr>
          <p:cNvPr id="12" name="Text Placeholder 8"/>
          <p:cNvSpPr>
            <a:spLocks noGrp="1"/>
          </p:cNvSpPr>
          <p:nvPr>
            <p:ph type="body" sz="quarter" idx="13" hasCustomPrompt="1"/>
          </p:nvPr>
        </p:nvSpPr>
        <p:spPr>
          <a:xfrm>
            <a:off x="461353" y="1421025"/>
            <a:ext cx="5371283" cy="301934"/>
          </a:xfrm>
        </p:spPr>
        <p:txBody>
          <a:bodyPr>
            <a:normAutofit/>
          </a:bodyPr>
          <a:lstStyle>
            <a:lvl1pPr marL="0" indent="0">
              <a:buNone/>
              <a:defRPr sz="1800">
                <a:solidFill>
                  <a:srgbClr val="0070C0"/>
                </a:solidFill>
              </a:defRPr>
            </a:lvl1pPr>
          </a:lstStyle>
          <a:p>
            <a:pPr lvl="0"/>
            <a:r>
              <a:rPr lang="en-US"/>
              <a:t>Click to edit subhead</a:t>
            </a:r>
          </a:p>
        </p:txBody>
      </p:sp>
      <p:sp>
        <p:nvSpPr>
          <p:cNvPr id="13" name="Content Placeholder 21"/>
          <p:cNvSpPr>
            <a:spLocks noGrp="1"/>
          </p:cNvSpPr>
          <p:nvPr>
            <p:ph sz="quarter" idx="15" hasCustomPrompt="1"/>
          </p:nvPr>
        </p:nvSpPr>
        <p:spPr>
          <a:xfrm>
            <a:off x="460400" y="1833407"/>
            <a:ext cx="5361299" cy="4447472"/>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baseline="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180970" indent="-180970">
              <a:lnSpc>
                <a:spcPct val="100000"/>
              </a:lnSpc>
              <a:spcBef>
                <a:spcPts val="0"/>
              </a:spcBef>
              <a:spcAft>
                <a:spcPts val="600"/>
              </a:spcAft>
              <a:buFont typeface="Symbol" panose="05050102010706020507" pitchFamily="18" charset="2"/>
              <a:buChar char="-"/>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a:t>Primary bullet level</a:t>
            </a:r>
          </a:p>
          <a:p>
            <a:pPr lvl="1"/>
            <a:r>
              <a:rPr lang="en-US"/>
              <a:t>Secondary bullet level</a:t>
            </a:r>
          </a:p>
          <a:p>
            <a:pPr lvl="2"/>
            <a:r>
              <a:rPr lang="en-US"/>
              <a:t>Primary bullet level</a:t>
            </a:r>
          </a:p>
          <a:p>
            <a:pPr lvl="3"/>
            <a:r>
              <a:rPr lang="en-US"/>
              <a:t>Secondary bullet level</a:t>
            </a:r>
          </a:p>
          <a:p>
            <a:pPr lvl="4"/>
            <a:r>
              <a:rPr lang="en-US"/>
              <a:t>Primary bullet level</a:t>
            </a:r>
          </a:p>
          <a:p>
            <a:pPr lvl="5"/>
            <a:r>
              <a:rPr lang="en-US"/>
              <a:t>Secondary bullet level</a:t>
            </a:r>
          </a:p>
          <a:p>
            <a:pPr lvl="6"/>
            <a:r>
              <a:rPr lang="en-US"/>
              <a:t>Primary bullet level</a:t>
            </a:r>
          </a:p>
          <a:p>
            <a:pPr lvl="7"/>
            <a:r>
              <a:rPr lang="en-US"/>
              <a:t>Secondary bullet level</a:t>
            </a:r>
          </a:p>
        </p:txBody>
      </p:sp>
    </p:spTree>
    <p:extLst>
      <p:ext uri="{BB962C8B-B14F-4D97-AF65-F5344CB8AC3E}">
        <p14:creationId xmlns:p14="http://schemas.microsoft.com/office/powerpoint/2010/main" val="3354880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 and image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8" name="Picture Placeholder 7"/>
          <p:cNvSpPr>
            <a:spLocks noGrp="1"/>
          </p:cNvSpPr>
          <p:nvPr>
            <p:ph type="pic" sz="quarter" idx="14" hasCustomPrompt="1"/>
          </p:nvPr>
        </p:nvSpPr>
        <p:spPr>
          <a:xfrm>
            <a:off x="461353" y="1938112"/>
            <a:ext cx="1828800" cy="1828800"/>
          </a:xfrm>
          <a:solidFill>
            <a:schemeClr val="bg2">
              <a:lumMod val="95000"/>
            </a:schemeClr>
          </a:solidFill>
        </p:spPr>
        <p:txBody>
          <a:bodyPr anchor="ctr"/>
          <a:lstStyle>
            <a:lvl1pPr marL="0" indent="0" algn="ctr">
              <a:buNone/>
              <a:defRPr/>
            </a:lvl1pPr>
          </a:lstStyle>
          <a:p>
            <a:r>
              <a:rPr lang="en-GB" dirty="0"/>
              <a:t>Click to add an image</a:t>
            </a:r>
          </a:p>
        </p:txBody>
      </p:sp>
      <p:sp>
        <p:nvSpPr>
          <p:cNvPr id="2" name="Title 1"/>
          <p:cNvSpPr>
            <a:spLocks noGrp="1"/>
          </p:cNvSpPr>
          <p:nvPr>
            <p:ph type="title" hasCustomPrompt="1"/>
          </p:nvPr>
        </p:nvSpPr>
        <p:spPr>
          <a:xfrm>
            <a:off x="461947" y="113379"/>
            <a:ext cx="7310453" cy="702062"/>
          </a:xfrm>
        </p:spPr>
        <p:txBody>
          <a:bodyPr/>
          <a:lstStyle>
            <a:lvl1pPr>
              <a:defRPr baseline="0"/>
            </a:lvl1pPr>
          </a:lstStyle>
          <a:p>
            <a:r>
              <a:rPr lang="en-US"/>
              <a:t>Click to Edit Title</a:t>
            </a:r>
            <a:endParaRPr lang="en-GB"/>
          </a:p>
        </p:txBody>
      </p:sp>
      <p:sp>
        <p:nvSpPr>
          <p:cNvPr id="12" name="Text Placeholder 8"/>
          <p:cNvSpPr>
            <a:spLocks noGrp="1"/>
          </p:cNvSpPr>
          <p:nvPr>
            <p:ph type="body" sz="quarter" idx="13" hasCustomPrompt="1"/>
          </p:nvPr>
        </p:nvSpPr>
        <p:spPr>
          <a:xfrm>
            <a:off x="2492939" y="1421025"/>
            <a:ext cx="5361298" cy="301934"/>
          </a:xfrm>
        </p:spPr>
        <p:txBody>
          <a:bodyPr>
            <a:normAutofit/>
          </a:bodyPr>
          <a:lstStyle>
            <a:lvl1pPr marL="0" indent="0">
              <a:buNone/>
              <a:defRPr sz="1800">
                <a:solidFill>
                  <a:srgbClr val="0070C0"/>
                </a:solidFill>
              </a:defRPr>
            </a:lvl1pPr>
          </a:lstStyle>
          <a:p>
            <a:pPr lvl="0"/>
            <a:r>
              <a:rPr lang="en-US" dirty="0"/>
              <a:t>Name</a:t>
            </a:r>
          </a:p>
        </p:txBody>
      </p:sp>
      <p:sp>
        <p:nvSpPr>
          <p:cNvPr id="13" name="Content Placeholder 21"/>
          <p:cNvSpPr>
            <a:spLocks noGrp="1"/>
          </p:cNvSpPr>
          <p:nvPr>
            <p:ph sz="quarter" idx="15" hasCustomPrompt="1"/>
          </p:nvPr>
        </p:nvSpPr>
        <p:spPr>
          <a:xfrm>
            <a:off x="2492939" y="1938111"/>
            <a:ext cx="6872046" cy="4193747"/>
          </a:xfrm>
        </p:spPr>
        <p:txBody>
          <a:bodyPr>
            <a:normAutofit/>
          </a:bodyPr>
          <a:lstStyle>
            <a:lvl1pPr marL="0" indent="0">
              <a:lnSpc>
                <a:spcPct val="100000"/>
              </a:lnSpc>
              <a:spcBef>
                <a:spcPts val="0"/>
              </a:spcBef>
              <a:spcAft>
                <a:spcPts val="600"/>
              </a:spcAft>
              <a:buFont typeface="Symbol" panose="05050102010706020507" pitchFamily="18" charset="2"/>
              <a:buNone/>
              <a:defRPr sz="1600"/>
            </a:lvl1pPr>
            <a:lvl2pPr marL="361942" indent="-180970">
              <a:lnSpc>
                <a:spcPct val="100000"/>
              </a:lnSpc>
              <a:spcBef>
                <a:spcPts val="0"/>
              </a:spcBef>
              <a:spcAft>
                <a:spcPts val="600"/>
              </a:spcAft>
              <a:buClr>
                <a:schemeClr val="tx2"/>
              </a:buClr>
              <a:defRPr sz="1400" baseline="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180970" indent="-180970">
              <a:lnSpc>
                <a:spcPct val="100000"/>
              </a:lnSpc>
              <a:spcBef>
                <a:spcPts val="0"/>
              </a:spcBef>
              <a:spcAft>
                <a:spcPts val="600"/>
              </a:spcAft>
              <a:buFont typeface="Symbol" panose="05050102010706020507" pitchFamily="18" charset="2"/>
              <a:buChar char="-"/>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dirty="0"/>
              <a:t>Bio text</a:t>
            </a:r>
          </a:p>
        </p:txBody>
      </p:sp>
    </p:spTree>
    <p:extLst>
      <p:ext uri="{BB962C8B-B14F-4D97-AF65-F5344CB8AC3E}">
        <p14:creationId xmlns:p14="http://schemas.microsoft.com/office/powerpoint/2010/main" val="1538702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images and tex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6" name="Picture Placeholder 7"/>
          <p:cNvSpPr>
            <a:spLocks noGrp="1"/>
          </p:cNvSpPr>
          <p:nvPr>
            <p:ph type="pic" sz="quarter" idx="14" hasCustomPrompt="1"/>
          </p:nvPr>
        </p:nvSpPr>
        <p:spPr>
          <a:xfrm>
            <a:off x="477284" y="1421025"/>
            <a:ext cx="2647188" cy="2647188"/>
          </a:xfrm>
          <a:solidFill>
            <a:schemeClr val="bg2">
              <a:lumMod val="95000"/>
            </a:schemeClr>
          </a:solidFill>
        </p:spPr>
        <p:txBody>
          <a:bodyPr anchor="ctr"/>
          <a:lstStyle>
            <a:lvl1pPr marL="0" indent="0" algn="ctr">
              <a:buNone/>
              <a:defRPr/>
            </a:lvl1pPr>
          </a:lstStyle>
          <a:p>
            <a:r>
              <a:rPr lang="en-GB" dirty="0"/>
              <a:t>Click to add an image</a:t>
            </a:r>
          </a:p>
        </p:txBody>
      </p:sp>
      <p:sp>
        <p:nvSpPr>
          <p:cNvPr id="9" name="Text Placeholder 7"/>
          <p:cNvSpPr>
            <a:spLocks noGrp="1"/>
          </p:cNvSpPr>
          <p:nvPr>
            <p:ph type="body" sz="quarter" idx="13" hasCustomPrompt="1"/>
          </p:nvPr>
        </p:nvSpPr>
        <p:spPr>
          <a:xfrm>
            <a:off x="484720" y="4456470"/>
            <a:ext cx="2743200" cy="1801923"/>
          </a:xfrm>
        </p:spPr>
        <p:txBody>
          <a:bodyPr>
            <a:normAutofit/>
          </a:bodyPr>
          <a:lstStyle>
            <a:lvl1pPr marL="0" indent="0">
              <a:spcAft>
                <a:spcPts val="600"/>
              </a:spcAft>
              <a:buNone/>
              <a:defRPr sz="1200" baseline="0"/>
            </a:lvl1pPr>
          </a:lstStyle>
          <a:p>
            <a:pPr lvl="0"/>
            <a:r>
              <a:rPr lang="en-US"/>
              <a:t>Click to edit text</a:t>
            </a:r>
            <a:endParaRPr lang="en-GB"/>
          </a:p>
        </p:txBody>
      </p:sp>
      <p:sp>
        <p:nvSpPr>
          <p:cNvPr id="10" name="Text Placeholder 8"/>
          <p:cNvSpPr>
            <a:spLocks noGrp="1"/>
          </p:cNvSpPr>
          <p:nvPr>
            <p:ph type="body" sz="quarter" idx="17" hasCustomPrompt="1"/>
          </p:nvPr>
        </p:nvSpPr>
        <p:spPr>
          <a:xfrm>
            <a:off x="484721" y="4168676"/>
            <a:ext cx="2743199" cy="253136"/>
          </a:xfrm>
        </p:spPr>
        <p:txBody>
          <a:bodyPr>
            <a:normAutofit/>
          </a:bodyPr>
          <a:lstStyle>
            <a:lvl1pPr marL="0" indent="0">
              <a:buNone/>
              <a:defRPr sz="1400">
                <a:solidFill>
                  <a:srgbClr val="0070C0"/>
                </a:solidFill>
              </a:defRPr>
            </a:lvl1pPr>
          </a:lstStyle>
          <a:p>
            <a:pPr lvl="0"/>
            <a:r>
              <a:rPr lang="en-US" dirty="0"/>
              <a:t>Click to edit subhead</a:t>
            </a:r>
          </a:p>
        </p:txBody>
      </p:sp>
      <p:sp>
        <p:nvSpPr>
          <p:cNvPr id="33" name="Picture Placeholder 7">
            <a:extLst>
              <a:ext uri="{FF2B5EF4-FFF2-40B4-BE49-F238E27FC236}">
                <a16:creationId xmlns:a16="http://schemas.microsoft.com/office/drawing/2014/main" id="{8C25B50B-17F4-1244-955E-3B902CB2C752}"/>
              </a:ext>
            </a:extLst>
          </p:cNvPr>
          <p:cNvSpPr>
            <a:spLocks noGrp="1"/>
          </p:cNvSpPr>
          <p:nvPr>
            <p:ph type="pic" sz="quarter" idx="18" hasCustomPrompt="1"/>
          </p:nvPr>
        </p:nvSpPr>
        <p:spPr>
          <a:xfrm>
            <a:off x="3601258" y="1453088"/>
            <a:ext cx="2647188" cy="2647188"/>
          </a:xfrm>
          <a:solidFill>
            <a:schemeClr val="bg2">
              <a:lumMod val="95000"/>
            </a:schemeClr>
          </a:solidFill>
        </p:spPr>
        <p:txBody>
          <a:bodyPr anchor="ctr"/>
          <a:lstStyle>
            <a:lvl1pPr marL="0" indent="0" algn="ctr">
              <a:buNone/>
              <a:defRPr/>
            </a:lvl1pPr>
          </a:lstStyle>
          <a:p>
            <a:r>
              <a:rPr lang="en-GB" dirty="0"/>
              <a:t>Click to add an image</a:t>
            </a:r>
          </a:p>
        </p:txBody>
      </p:sp>
      <p:sp>
        <p:nvSpPr>
          <p:cNvPr id="34" name="Text Placeholder 7">
            <a:extLst>
              <a:ext uri="{FF2B5EF4-FFF2-40B4-BE49-F238E27FC236}">
                <a16:creationId xmlns:a16="http://schemas.microsoft.com/office/drawing/2014/main" id="{92A719F7-BA47-904A-8595-0A266ED2A926}"/>
              </a:ext>
            </a:extLst>
          </p:cNvPr>
          <p:cNvSpPr>
            <a:spLocks noGrp="1"/>
          </p:cNvSpPr>
          <p:nvPr>
            <p:ph type="body" sz="quarter" idx="19" hasCustomPrompt="1"/>
          </p:nvPr>
        </p:nvSpPr>
        <p:spPr>
          <a:xfrm>
            <a:off x="3553252" y="4456470"/>
            <a:ext cx="2743200" cy="1801923"/>
          </a:xfrm>
        </p:spPr>
        <p:txBody>
          <a:bodyPr>
            <a:normAutofit/>
          </a:bodyPr>
          <a:lstStyle>
            <a:lvl1pPr marL="0" indent="0">
              <a:spcAft>
                <a:spcPts val="600"/>
              </a:spcAft>
              <a:buNone/>
              <a:defRPr sz="1200" baseline="0"/>
            </a:lvl1pPr>
          </a:lstStyle>
          <a:p>
            <a:pPr lvl="0"/>
            <a:r>
              <a:rPr lang="en-US"/>
              <a:t>Click to edit text</a:t>
            </a:r>
            <a:endParaRPr lang="en-GB"/>
          </a:p>
        </p:txBody>
      </p:sp>
      <p:sp>
        <p:nvSpPr>
          <p:cNvPr id="35" name="Text Placeholder 8">
            <a:extLst>
              <a:ext uri="{FF2B5EF4-FFF2-40B4-BE49-F238E27FC236}">
                <a16:creationId xmlns:a16="http://schemas.microsoft.com/office/drawing/2014/main" id="{5DB5E387-63FC-3240-AF9B-ECDF1B80061A}"/>
              </a:ext>
            </a:extLst>
          </p:cNvPr>
          <p:cNvSpPr>
            <a:spLocks noGrp="1"/>
          </p:cNvSpPr>
          <p:nvPr>
            <p:ph type="body" sz="quarter" idx="20" hasCustomPrompt="1"/>
          </p:nvPr>
        </p:nvSpPr>
        <p:spPr>
          <a:xfrm>
            <a:off x="3566021" y="4168676"/>
            <a:ext cx="2730432" cy="287794"/>
          </a:xfrm>
        </p:spPr>
        <p:txBody>
          <a:bodyPr>
            <a:normAutofit/>
          </a:bodyPr>
          <a:lstStyle>
            <a:lvl1pPr marL="0" indent="0">
              <a:buNone/>
              <a:defRPr sz="1400">
                <a:solidFill>
                  <a:srgbClr val="0070C0"/>
                </a:solidFill>
              </a:defRPr>
            </a:lvl1pPr>
          </a:lstStyle>
          <a:p>
            <a:pPr lvl="0"/>
            <a:r>
              <a:rPr lang="en-US" dirty="0"/>
              <a:t>Click to edit subhead</a:t>
            </a:r>
          </a:p>
        </p:txBody>
      </p:sp>
      <p:sp>
        <p:nvSpPr>
          <p:cNvPr id="36" name="Picture Placeholder 7">
            <a:extLst>
              <a:ext uri="{FF2B5EF4-FFF2-40B4-BE49-F238E27FC236}">
                <a16:creationId xmlns:a16="http://schemas.microsoft.com/office/drawing/2014/main" id="{D4C42037-7079-D04D-A171-E2C111F95829}"/>
              </a:ext>
            </a:extLst>
          </p:cNvPr>
          <p:cNvSpPr>
            <a:spLocks noGrp="1"/>
          </p:cNvSpPr>
          <p:nvPr>
            <p:ph type="pic" sz="quarter" idx="21" hasCustomPrompt="1"/>
          </p:nvPr>
        </p:nvSpPr>
        <p:spPr>
          <a:xfrm>
            <a:off x="6614449" y="1421025"/>
            <a:ext cx="2647188" cy="2647188"/>
          </a:xfrm>
          <a:solidFill>
            <a:schemeClr val="bg2">
              <a:lumMod val="95000"/>
            </a:schemeClr>
          </a:solidFill>
        </p:spPr>
        <p:txBody>
          <a:bodyPr anchor="ctr"/>
          <a:lstStyle>
            <a:lvl1pPr marL="0" indent="0" algn="ctr">
              <a:buNone/>
              <a:defRPr/>
            </a:lvl1pPr>
          </a:lstStyle>
          <a:p>
            <a:r>
              <a:rPr lang="en-GB" dirty="0"/>
              <a:t>Click to add an image</a:t>
            </a:r>
          </a:p>
        </p:txBody>
      </p:sp>
      <p:sp>
        <p:nvSpPr>
          <p:cNvPr id="37" name="Text Placeholder 7">
            <a:extLst>
              <a:ext uri="{FF2B5EF4-FFF2-40B4-BE49-F238E27FC236}">
                <a16:creationId xmlns:a16="http://schemas.microsoft.com/office/drawing/2014/main" id="{0677F771-BA37-EA40-A9DB-51B841074C2F}"/>
              </a:ext>
            </a:extLst>
          </p:cNvPr>
          <p:cNvSpPr>
            <a:spLocks noGrp="1"/>
          </p:cNvSpPr>
          <p:nvPr>
            <p:ph type="body" sz="quarter" idx="22" hasCustomPrompt="1"/>
          </p:nvPr>
        </p:nvSpPr>
        <p:spPr>
          <a:xfrm>
            <a:off x="6621785" y="4456470"/>
            <a:ext cx="2743200" cy="1801923"/>
          </a:xfrm>
        </p:spPr>
        <p:txBody>
          <a:bodyPr>
            <a:normAutofit/>
          </a:bodyPr>
          <a:lstStyle>
            <a:lvl1pPr marL="0" indent="0">
              <a:spcAft>
                <a:spcPts val="600"/>
              </a:spcAft>
              <a:buNone/>
              <a:defRPr sz="1200" baseline="0"/>
            </a:lvl1pPr>
          </a:lstStyle>
          <a:p>
            <a:pPr lvl="0"/>
            <a:r>
              <a:rPr lang="en-US"/>
              <a:t>Click to edit text</a:t>
            </a:r>
            <a:endParaRPr lang="en-GB"/>
          </a:p>
        </p:txBody>
      </p:sp>
      <p:sp>
        <p:nvSpPr>
          <p:cNvPr id="38" name="Text Placeholder 8">
            <a:extLst>
              <a:ext uri="{FF2B5EF4-FFF2-40B4-BE49-F238E27FC236}">
                <a16:creationId xmlns:a16="http://schemas.microsoft.com/office/drawing/2014/main" id="{D86C031B-D83E-CF40-AD68-433D2D4BA375}"/>
              </a:ext>
            </a:extLst>
          </p:cNvPr>
          <p:cNvSpPr>
            <a:spLocks noGrp="1"/>
          </p:cNvSpPr>
          <p:nvPr>
            <p:ph type="body" sz="quarter" idx="23" hasCustomPrompt="1"/>
          </p:nvPr>
        </p:nvSpPr>
        <p:spPr>
          <a:xfrm>
            <a:off x="6614450" y="4168676"/>
            <a:ext cx="2750536" cy="248402"/>
          </a:xfrm>
        </p:spPr>
        <p:txBody>
          <a:bodyPr>
            <a:normAutofit/>
          </a:bodyPr>
          <a:lstStyle>
            <a:lvl1pPr marL="0" indent="0">
              <a:buNone/>
              <a:defRPr sz="1400">
                <a:solidFill>
                  <a:srgbClr val="0070C0"/>
                </a:solidFill>
              </a:defRPr>
            </a:lvl1pPr>
          </a:lstStyle>
          <a:p>
            <a:pPr lvl="0"/>
            <a:r>
              <a:rPr lang="en-US" dirty="0"/>
              <a:t>Click to edit subhead</a:t>
            </a:r>
          </a:p>
        </p:txBody>
      </p:sp>
      <p:sp>
        <p:nvSpPr>
          <p:cNvPr id="23" name="Title 1">
            <a:extLst>
              <a:ext uri="{FF2B5EF4-FFF2-40B4-BE49-F238E27FC236}">
                <a16:creationId xmlns:a16="http://schemas.microsoft.com/office/drawing/2014/main" id="{CA3502FF-A01D-CF4A-9D1D-2A5D6139C6E5}"/>
              </a:ext>
            </a:extLst>
          </p:cNvPr>
          <p:cNvSpPr>
            <a:spLocks noGrp="1"/>
          </p:cNvSpPr>
          <p:nvPr>
            <p:ph type="title" hasCustomPrompt="1"/>
          </p:nvPr>
        </p:nvSpPr>
        <p:spPr>
          <a:xfrm>
            <a:off x="461948" y="113379"/>
            <a:ext cx="7321338" cy="702062"/>
          </a:xfrm>
          <a:prstGeom prst="rect">
            <a:avLst/>
          </a:prstGeom>
        </p:spPr>
        <p:txBody>
          <a:bodyPr/>
          <a:lstStyle>
            <a:lvl1pPr>
              <a:defRPr/>
            </a:lvl1pPr>
          </a:lstStyle>
          <a:p>
            <a:r>
              <a:rPr lang="en-US"/>
              <a:t>Click to Edit Title </a:t>
            </a:r>
            <a:endParaRPr lang="en-GB"/>
          </a:p>
        </p:txBody>
      </p:sp>
    </p:spTree>
    <p:extLst>
      <p:ext uri="{BB962C8B-B14F-4D97-AF65-F5344CB8AC3E}">
        <p14:creationId xmlns:p14="http://schemas.microsoft.com/office/powerpoint/2010/main" val="1927542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text and quot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2" name="Title 1"/>
          <p:cNvSpPr>
            <a:spLocks noGrp="1"/>
          </p:cNvSpPr>
          <p:nvPr>
            <p:ph type="title" hasCustomPrompt="1"/>
          </p:nvPr>
        </p:nvSpPr>
        <p:spPr>
          <a:xfrm>
            <a:off x="461948" y="113379"/>
            <a:ext cx="7321338" cy="702062"/>
          </a:xfrm>
        </p:spPr>
        <p:txBody>
          <a:bodyPr/>
          <a:lstStyle>
            <a:lvl1pPr>
              <a:defRPr/>
            </a:lvl1pPr>
          </a:lstStyle>
          <a:p>
            <a:r>
              <a:rPr lang="en-US"/>
              <a:t>Click to Edit Title</a:t>
            </a:r>
            <a:endParaRPr lang="en-GB"/>
          </a:p>
        </p:txBody>
      </p:sp>
      <p:sp>
        <p:nvSpPr>
          <p:cNvPr id="7" name="Text Placeholder 8"/>
          <p:cNvSpPr>
            <a:spLocks noGrp="1"/>
          </p:cNvSpPr>
          <p:nvPr>
            <p:ph type="body" sz="quarter" idx="14" hasCustomPrompt="1"/>
          </p:nvPr>
        </p:nvSpPr>
        <p:spPr>
          <a:xfrm>
            <a:off x="461353" y="1421025"/>
            <a:ext cx="4744419" cy="301934"/>
          </a:xfrm>
        </p:spPr>
        <p:txBody>
          <a:bodyPr>
            <a:normAutofit/>
          </a:bodyPr>
          <a:lstStyle>
            <a:lvl1pPr marL="0" indent="0">
              <a:buNone/>
              <a:defRPr sz="1800">
                <a:solidFill>
                  <a:srgbClr val="0070C0"/>
                </a:solidFill>
              </a:defRPr>
            </a:lvl1pPr>
          </a:lstStyle>
          <a:p>
            <a:pPr lvl="0"/>
            <a:r>
              <a:rPr lang="en-US" dirty="0"/>
              <a:t>Click to edit subhead</a:t>
            </a:r>
          </a:p>
        </p:txBody>
      </p:sp>
      <p:sp>
        <p:nvSpPr>
          <p:cNvPr id="8" name="Content Placeholder 21"/>
          <p:cNvSpPr>
            <a:spLocks noGrp="1"/>
          </p:cNvSpPr>
          <p:nvPr>
            <p:ph sz="quarter" idx="15" hasCustomPrompt="1"/>
          </p:nvPr>
        </p:nvSpPr>
        <p:spPr>
          <a:xfrm>
            <a:off x="476876" y="1824485"/>
            <a:ext cx="4735600" cy="3008708"/>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180970" indent="-180970">
              <a:lnSpc>
                <a:spcPct val="100000"/>
              </a:lnSpc>
              <a:spcBef>
                <a:spcPts val="0"/>
              </a:spcBef>
              <a:spcAft>
                <a:spcPts val="600"/>
              </a:spcAft>
              <a:buFont typeface="Symbol" panose="05050102010706020507" pitchFamily="18" charset="2"/>
              <a:buChar char="-"/>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buFont typeface="Symbol" panose="05050102010706020507" pitchFamily="18" charset="2"/>
              <a:buChar char="-"/>
              <a:defRPr sz="1400"/>
            </a:lvl8pPr>
          </a:lstStyle>
          <a:p>
            <a:pPr lvl="0"/>
            <a:r>
              <a:rPr lang="en-US"/>
              <a:t>Primary bullet level</a:t>
            </a:r>
          </a:p>
          <a:p>
            <a:pPr lvl="1"/>
            <a:r>
              <a:rPr lang="en-US"/>
              <a:t>Secondary bullet level</a:t>
            </a:r>
          </a:p>
          <a:p>
            <a:pPr lvl="2"/>
            <a:r>
              <a:rPr lang="en-US"/>
              <a:t>Primary bullet level</a:t>
            </a:r>
          </a:p>
          <a:p>
            <a:pPr lvl="3"/>
            <a:r>
              <a:rPr lang="en-US"/>
              <a:t>Secondary bullet level</a:t>
            </a:r>
          </a:p>
          <a:p>
            <a:pPr lvl="4"/>
            <a:r>
              <a:rPr lang="en-US"/>
              <a:t>Primary bullet level</a:t>
            </a:r>
          </a:p>
          <a:p>
            <a:pPr lvl="5"/>
            <a:r>
              <a:rPr lang="en-US"/>
              <a:t>Secondary bullet level</a:t>
            </a:r>
          </a:p>
          <a:p>
            <a:pPr lvl="6"/>
            <a:r>
              <a:rPr lang="en-US"/>
              <a:t>Primary bullet level</a:t>
            </a:r>
          </a:p>
          <a:p>
            <a:pPr lvl="7"/>
            <a:r>
              <a:rPr lang="en-US"/>
              <a:t>Secondary bullet level</a:t>
            </a:r>
          </a:p>
        </p:txBody>
      </p:sp>
      <p:sp>
        <p:nvSpPr>
          <p:cNvPr id="9" name="Content Placeholder 21"/>
          <p:cNvSpPr>
            <a:spLocks noGrp="1"/>
          </p:cNvSpPr>
          <p:nvPr>
            <p:ph sz="quarter" idx="16" hasCustomPrompt="1"/>
          </p:nvPr>
        </p:nvSpPr>
        <p:spPr>
          <a:xfrm>
            <a:off x="476876" y="5027012"/>
            <a:ext cx="4735600" cy="894127"/>
          </a:xfrm>
        </p:spPr>
        <p:txBody>
          <a:bodyPr>
            <a:normAutofit/>
          </a:bodyPr>
          <a:lstStyle>
            <a:lvl1pPr marL="0" indent="0">
              <a:lnSpc>
                <a:spcPct val="100000"/>
              </a:lnSpc>
              <a:spcBef>
                <a:spcPts val="0"/>
              </a:spcBef>
              <a:buFont typeface="Symbol" panose="05050102010706020507" pitchFamily="18" charset="2"/>
              <a:buNone/>
              <a:defRPr sz="1800" i="1" baseline="0">
                <a:solidFill>
                  <a:schemeClr val="accent5"/>
                </a:solidFill>
              </a:defRPr>
            </a:lvl1pPr>
            <a:lvl2pPr marL="361942" indent="-180970">
              <a:lnSpc>
                <a:spcPct val="100000"/>
              </a:lnSpc>
              <a:spcBef>
                <a:spcPts val="0"/>
              </a:spcBef>
              <a:buClr>
                <a:schemeClr val="tx2"/>
              </a:buClr>
              <a:defRPr sz="1600"/>
            </a:lvl2pPr>
            <a:lvl3pPr marL="180970" indent="-180970">
              <a:lnSpc>
                <a:spcPct val="100000"/>
              </a:lnSpc>
              <a:spcBef>
                <a:spcPts val="0"/>
              </a:spcBef>
              <a:defRPr sz="1600" baseline="0"/>
            </a:lvl3pPr>
            <a:lvl4pPr marL="361942" indent="-180970">
              <a:lnSpc>
                <a:spcPct val="100000"/>
              </a:lnSpc>
              <a:spcBef>
                <a:spcPts val="0"/>
              </a:spcBef>
              <a:buFont typeface="Symbol" panose="05050102010706020507" pitchFamily="18" charset="2"/>
              <a:buChar char="-"/>
              <a:defRPr sz="1600" baseline="0"/>
            </a:lvl4pPr>
            <a:lvl5pPr marL="180970" indent="-180970">
              <a:lnSpc>
                <a:spcPct val="100000"/>
              </a:lnSpc>
              <a:spcBef>
                <a:spcPts val="0"/>
              </a:spcBef>
              <a:buFont typeface="Symbol" panose="05050102010706020507" pitchFamily="18" charset="2"/>
              <a:buChar char="-"/>
              <a:defRPr sz="1600"/>
            </a:lvl5pPr>
            <a:lvl6pPr marL="361942" indent="-180970">
              <a:lnSpc>
                <a:spcPct val="100000"/>
              </a:lnSpc>
              <a:spcBef>
                <a:spcPts val="0"/>
              </a:spcBef>
              <a:buFont typeface="Symbol" panose="05050102010706020507" pitchFamily="18" charset="2"/>
              <a:buChar char="-"/>
              <a:defRPr sz="1600"/>
            </a:lvl6pPr>
            <a:lvl7pPr marL="179384" indent="-179384">
              <a:lnSpc>
                <a:spcPct val="100000"/>
              </a:lnSpc>
              <a:spcBef>
                <a:spcPts val="0"/>
              </a:spcBef>
              <a:buFont typeface="Symbol" panose="05050102010706020507" pitchFamily="18" charset="2"/>
              <a:buChar char="-"/>
              <a:defRPr sz="1600"/>
            </a:lvl7pPr>
            <a:lvl8pPr marL="360354" indent="-180970">
              <a:lnSpc>
                <a:spcPct val="100000"/>
              </a:lnSpc>
              <a:spcBef>
                <a:spcPts val="0"/>
              </a:spcBef>
              <a:buFont typeface="Symbol" panose="05050102010706020507" pitchFamily="18" charset="2"/>
              <a:buChar char="-"/>
              <a:defRPr sz="1600"/>
            </a:lvl8pPr>
          </a:lstStyle>
          <a:p>
            <a:pPr lvl="0"/>
            <a:r>
              <a:rPr lang="en-US" dirty="0"/>
              <a:t>Click to edit quote</a:t>
            </a:r>
          </a:p>
        </p:txBody>
      </p:sp>
      <p:sp>
        <p:nvSpPr>
          <p:cNvPr id="10" name="Picture Placeholder 7">
            <a:extLst>
              <a:ext uri="{FF2B5EF4-FFF2-40B4-BE49-F238E27FC236}">
                <a16:creationId xmlns:a16="http://schemas.microsoft.com/office/drawing/2014/main" id="{561E438E-0750-1241-9F52-900D9831266F}"/>
              </a:ext>
            </a:extLst>
          </p:cNvPr>
          <p:cNvSpPr>
            <a:spLocks noGrp="1"/>
          </p:cNvSpPr>
          <p:nvPr>
            <p:ph type="pic" sz="quarter" idx="17" hasCustomPrompt="1"/>
          </p:nvPr>
        </p:nvSpPr>
        <p:spPr>
          <a:xfrm>
            <a:off x="5613562" y="1421025"/>
            <a:ext cx="3743800" cy="3741284"/>
          </a:xfrm>
          <a:solidFill>
            <a:schemeClr val="bg2">
              <a:lumMod val="95000"/>
            </a:schemeClr>
          </a:solidFill>
        </p:spPr>
        <p:txBody>
          <a:bodyPr anchor="ctr"/>
          <a:lstStyle>
            <a:lvl1pPr marL="0" indent="0" algn="ctr">
              <a:buNone/>
              <a:defRPr/>
            </a:lvl1pPr>
          </a:lstStyle>
          <a:p>
            <a:r>
              <a:rPr lang="en-GB" dirty="0"/>
              <a:t>Click to add an image</a:t>
            </a:r>
          </a:p>
        </p:txBody>
      </p:sp>
    </p:spTree>
    <p:extLst>
      <p:ext uri="{BB962C8B-B14F-4D97-AF65-F5344CB8AC3E}">
        <p14:creationId xmlns:p14="http://schemas.microsoft.com/office/powerpoint/2010/main" val="301133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image slid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6" name="Picture Placeholder 5"/>
          <p:cNvSpPr>
            <a:spLocks noGrp="1"/>
          </p:cNvSpPr>
          <p:nvPr>
            <p:ph type="pic" sz="quarter" idx="13" hasCustomPrompt="1"/>
          </p:nvPr>
        </p:nvSpPr>
        <p:spPr>
          <a:xfrm>
            <a:off x="461947" y="1421025"/>
            <a:ext cx="8903038" cy="4774124"/>
          </a:xfrm>
          <a:solidFill>
            <a:schemeClr val="bg2">
              <a:lumMod val="95000"/>
            </a:schemeClr>
          </a:solidFill>
        </p:spPr>
        <p:txBody>
          <a:bodyPr anchor="ctr"/>
          <a:lstStyle>
            <a:lvl1pPr marL="0" indent="0" algn="ctr">
              <a:buNone/>
              <a:defRPr baseline="0"/>
            </a:lvl1pPr>
          </a:lstStyle>
          <a:p>
            <a:r>
              <a:rPr lang="en-GB" dirty="0"/>
              <a:t>Click to add an image</a:t>
            </a:r>
          </a:p>
        </p:txBody>
      </p:sp>
      <p:sp>
        <p:nvSpPr>
          <p:cNvPr id="2" name="Title 1"/>
          <p:cNvSpPr>
            <a:spLocks noGrp="1"/>
          </p:cNvSpPr>
          <p:nvPr>
            <p:ph type="title" hasCustomPrompt="1"/>
          </p:nvPr>
        </p:nvSpPr>
        <p:spPr>
          <a:xfrm>
            <a:off x="461947" y="113379"/>
            <a:ext cx="7321339" cy="702062"/>
          </a:xfrm>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4162983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7" name="Content Placeholder 21"/>
          <p:cNvSpPr>
            <a:spLocks noGrp="1"/>
          </p:cNvSpPr>
          <p:nvPr>
            <p:ph sz="quarter" idx="15" hasCustomPrompt="1"/>
          </p:nvPr>
        </p:nvSpPr>
        <p:spPr>
          <a:xfrm>
            <a:off x="461948" y="1421026"/>
            <a:ext cx="8903038" cy="4774124"/>
          </a:xfrm>
        </p:spPr>
        <p:txBody>
          <a:bodyPr>
            <a:normAutofit/>
          </a:bodyPr>
          <a:lstStyle>
            <a:lvl1pPr marL="180970" indent="-180970">
              <a:lnSpc>
                <a:spcPct val="100000"/>
              </a:lnSpc>
              <a:spcBef>
                <a:spcPts val="0"/>
              </a:spcBef>
              <a:spcAft>
                <a:spcPts val="600"/>
              </a:spcAft>
              <a:buFont typeface="Symbol" panose="05050102010706020507" pitchFamily="18" charset="2"/>
              <a:buChar char="-"/>
              <a:defRPr sz="1600"/>
            </a:lvl1pPr>
            <a:lvl2pPr marL="361942" indent="-180970">
              <a:lnSpc>
                <a:spcPct val="100000"/>
              </a:lnSpc>
              <a:spcBef>
                <a:spcPts val="0"/>
              </a:spcBef>
              <a:spcAft>
                <a:spcPts val="600"/>
              </a:spcAft>
              <a:buClr>
                <a:schemeClr val="tx2"/>
              </a:buClr>
              <a:defRPr sz="1400"/>
            </a:lvl2pPr>
            <a:lvl3pPr marL="180970" indent="-180970">
              <a:lnSpc>
                <a:spcPct val="100000"/>
              </a:lnSpc>
              <a:spcBef>
                <a:spcPts val="0"/>
              </a:spcBef>
              <a:spcAft>
                <a:spcPts val="600"/>
              </a:spcAft>
              <a:defRPr sz="1600" baseline="0"/>
            </a:lvl3pPr>
            <a:lvl4pPr marL="361942" indent="-180970">
              <a:lnSpc>
                <a:spcPct val="100000"/>
              </a:lnSpc>
              <a:spcBef>
                <a:spcPts val="0"/>
              </a:spcBef>
              <a:spcAft>
                <a:spcPts val="600"/>
              </a:spcAft>
              <a:buFont typeface="Symbol" panose="05050102010706020507" pitchFamily="18" charset="2"/>
              <a:buChar char="-"/>
              <a:defRPr sz="1400" baseline="0"/>
            </a:lvl4pPr>
            <a:lvl5pPr marL="0" indent="0">
              <a:lnSpc>
                <a:spcPct val="100000"/>
              </a:lnSpc>
              <a:spcBef>
                <a:spcPts val="0"/>
              </a:spcBef>
              <a:buFont typeface="Symbol" panose="05050102010706020507" pitchFamily="18" charset="2"/>
              <a:buNone/>
              <a:defRPr sz="1600"/>
            </a:lvl5pPr>
            <a:lvl6pPr marL="361942" indent="-180970">
              <a:lnSpc>
                <a:spcPct val="100000"/>
              </a:lnSpc>
              <a:spcBef>
                <a:spcPts val="0"/>
              </a:spcBef>
              <a:spcAft>
                <a:spcPts val="600"/>
              </a:spcAft>
              <a:buFont typeface="Symbol" panose="05050102010706020507" pitchFamily="18" charset="2"/>
              <a:buChar char="-"/>
              <a:defRPr sz="1400"/>
            </a:lvl6pPr>
            <a:lvl7pPr marL="179384" indent="-179384">
              <a:lnSpc>
                <a:spcPct val="100000"/>
              </a:lnSpc>
              <a:spcBef>
                <a:spcPts val="0"/>
              </a:spcBef>
              <a:spcAft>
                <a:spcPts val="600"/>
              </a:spcAft>
              <a:buFont typeface="Symbol" panose="05050102010706020507" pitchFamily="18" charset="2"/>
              <a:buChar char="-"/>
              <a:defRPr sz="1600"/>
            </a:lvl7pPr>
            <a:lvl8pPr marL="360354" indent="-180970">
              <a:lnSpc>
                <a:spcPct val="100000"/>
              </a:lnSpc>
              <a:spcBef>
                <a:spcPts val="0"/>
              </a:spcBef>
              <a:spcAft>
                <a:spcPts val="600"/>
              </a:spcAft>
              <a:buFont typeface="Symbol" panose="05050102010706020507" pitchFamily="18" charset="2"/>
              <a:buChar char="-"/>
              <a:defRPr sz="1400"/>
            </a:lvl8pPr>
          </a:lstStyle>
          <a:p>
            <a:pPr lvl="0"/>
            <a:r>
              <a:rPr lang="en-US"/>
              <a:t>Primary bullet level</a:t>
            </a:r>
          </a:p>
          <a:p>
            <a:pPr lvl="1"/>
            <a:r>
              <a:rPr lang="en-US"/>
              <a:t>Secondary bullet level</a:t>
            </a:r>
          </a:p>
          <a:p>
            <a:pPr lvl="2"/>
            <a:r>
              <a:rPr lang="en-US"/>
              <a:t>Primary bullet level</a:t>
            </a:r>
          </a:p>
          <a:p>
            <a:pPr lvl="3"/>
            <a:r>
              <a:rPr lang="en-US"/>
              <a:t>Secondary bullet level</a:t>
            </a:r>
          </a:p>
          <a:p>
            <a:pPr lvl="2"/>
            <a:r>
              <a:rPr lang="en-US"/>
              <a:t>Primary bullet level</a:t>
            </a:r>
          </a:p>
          <a:p>
            <a:pPr lvl="5"/>
            <a:r>
              <a:rPr lang="en-US"/>
              <a:t>Secondary bullet level</a:t>
            </a:r>
          </a:p>
          <a:p>
            <a:pPr lvl="6"/>
            <a:r>
              <a:rPr lang="en-US"/>
              <a:t>Primary bullet level</a:t>
            </a:r>
          </a:p>
          <a:p>
            <a:pPr lvl="7"/>
            <a:r>
              <a:rPr lang="en-US"/>
              <a:t>Secondary bullet level</a:t>
            </a:r>
          </a:p>
        </p:txBody>
      </p:sp>
      <p:sp>
        <p:nvSpPr>
          <p:cNvPr id="4" name="Footer Placeholder 3"/>
          <p:cNvSpPr>
            <a:spLocks noGrp="1"/>
          </p:cNvSpPr>
          <p:nvPr>
            <p:ph type="ftr" sz="quarter" idx="11"/>
          </p:nvPr>
        </p:nvSpPr>
        <p:spPr/>
        <p:txBody>
          <a:bodyPr/>
          <a:lstStyle/>
          <a:p>
            <a:r>
              <a:rPr lang="en-GB" dirty="0"/>
              <a:t>ASTM International Conference on </a:t>
            </a:r>
            <a:r>
              <a:rPr lang="en-US" dirty="0"/>
              <a:t>Advanced Manufacturing</a:t>
            </a:r>
            <a:endParaRPr lang="en-GB" dirty="0"/>
          </a:p>
        </p:txBody>
      </p:sp>
      <p:sp>
        <p:nvSpPr>
          <p:cNvPr id="2" name="Title 1"/>
          <p:cNvSpPr>
            <a:spLocks noGrp="1"/>
          </p:cNvSpPr>
          <p:nvPr>
            <p:ph type="title" hasCustomPrompt="1"/>
          </p:nvPr>
        </p:nvSpPr>
        <p:spPr>
          <a:xfrm>
            <a:off x="461947" y="113379"/>
            <a:ext cx="7321339" cy="702062"/>
          </a:xfrm>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1632757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slide-graphic">
    <p:spTree>
      <p:nvGrpSpPr>
        <p:cNvPr id="1" name=""/>
        <p:cNvGrpSpPr/>
        <p:nvPr/>
      </p:nvGrpSpPr>
      <p:grpSpPr>
        <a:xfrm>
          <a:off x="0" y="0"/>
          <a:ext cx="0" cy="0"/>
          <a:chOff x="0" y="0"/>
          <a:chExt cx="0" cy="0"/>
        </a:xfrm>
      </p:grpSpPr>
      <p:pic>
        <p:nvPicPr>
          <p:cNvPr id="2" name="Picture 1" descr="Text&#10;&#10;Description automatically generated with medium confidence">
            <a:extLst>
              <a:ext uri="{FF2B5EF4-FFF2-40B4-BE49-F238E27FC236}">
                <a16:creationId xmlns:a16="http://schemas.microsoft.com/office/drawing/2014/main" id="{CACD0850-2D4B-938F-39AB-9359DCC460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70"/>
            <a:ext cx="12201391" cy="6890723"/>
          </a:xfrm>
          <a:prstGeom prst="rect">
            <a:avLst/>
          </a:prstGeom>
        </p:spPr>
      </p:pic>
      <p:pic>
        <p:nvPicPr>
          <p:cNvPr id="7" name="Picture 6" descr="Text&#10;&#10;Description automatically generated">
            <a:extLst>
              <a:ext uri="{FF2B5EF4-FFF2-40B4-BE49-F238E27FC236}">
                <a16:creationId xmlns:a16="http://schemas.microsoft.com/office/drawing/2014/main" id="{47950EB4-7930-8F42-B807-BAA8824349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1856" y="224691"/>
            <a:ext cx="1307594" cy="1683131"/>
          </a:xfrm>
          <a:prstGeom prst="rect">
            <a:avLst/>
          </a:prstGeom>
        </p:spPr>
      </p:pic>
      <p:sp>
        <p:nvSpPr>
          <p:cNvPr id="19" name="TextBox 18"/>
          <p:cNvSpPr txBox="1"/>
          <p:nvPr userDrawn="1"/>
        </p:nvSpPr>
        <p:spPr>
          <a:xfrm>
            <a:off x="1842117" y="6020154"/>
            <a:ext cx="1581787" cy="179536"/>
          </a:xfrm>
          <a:prstGeom prst="rect">
            <a:avLst/>
          </a:prstGeom>
          <a:noFill/>
        </p:spPr>
        <p:txBody>
          <a:bodyPr wrap="square" lIns="0" tIns="0" rIns="0" bIns="0" rtlCol="0">
            <a:spAutoFit/>
          </a:bodyPr>
          <a:lstStyle/>
          <a:p>
            <a:pPr>
              <a:lnSpc>
                <a:spcPts val="1400"/>
              </a:lnSpc>
            </a:pPr>
            <a:r>
              <a:rPr lang="en-GB" sz="1400" dirty="0">
                <a:solidFill>
                  <a:schemeClr val="accent1"/>
                </a:solidFill>
              </a:rPr>
              <a:t>www.amcoe.org</a:t>
            </a:r>
          </a:p>
        </p:txBody>
      </p:sp>
      <p:pic>
        <p:nvPicPr>
          <p:cNvPr id="10" name="Picture 9">
            <a:extLst>
              <a:ext uri="{FF2B5EF4-FFF2-40B4-BE49-F238E27FC236}">
                <a16:creationId xmlns:a16="http://schemas.microsoft.com/office/drawing/2014/main" id="{6141B981-FDE6-BA4A-8C35-1A312B1BAD03}"/>
              </a:ext>
            </a:extLst>
          </p:cNvPr>
          <p:cNvPicPr>
            <a:picLocks noChangeAspect="1"/>
          </p:cNvPicPr>
          <p:nvPr userDrawn="1"/>
        </p:nvPicPr>
        <p:blipFill>
          <a:blip r:embed="rId4">
            <a:extLst>
              <a:ext uri="{28A0092B-C50C-407E-A947-70E740481C1C}">
                <a14:useLocalDpi xmlns:a14="http://schemas.microsoft.com/office/drawing/2010/main"/>
              </a:ext>
            </a:extLst>
          </a:blip>
          <a:srcRect/>
          <a:stretch/>
        </p:blipFill>
        <p:spPr>
          <a:xfrm>
            <a:off x="1842116" y="2842145"/>
            <a:ext cx="2048913" cy="390911"/>
          </a:xfrm>
          <a:prstGeom prst="rect">
            <a:avLst/>
          </a:prstGeom>
        </p:spPr>
      </p:pic>
    </p:spTree>
    <p:extLst>
      <p:ext uri="{BB962C8B-B14F-4D97-AF65-F5344CB8AC3E}">
        <p14:creationId xmlns:p14="http://schemas.microsoft.com/office/powerpoint/2010/main" val="1755442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Title 1"/>
          <p:cNvSpPr txBox="1">
            <a:spLocks/>
          </p:cNvSpPr>
          <p:nvPr/>
        </p:nvSpPr>
        <p:spPr>
          <a:xfrm>
            <a:off x="1930400" y="32412"/>
            <a:ext cx="8331200" cy="838200"/>
          </a:xfrm>
          <a:prstGeom prst="rect">
            <a:avLst/>
          </a:prstGeom>
        </p:spPr>
        <p:txBody>
          <a:bodyPr anchor="ctr"/>
          <a:lstStyle>
            <a:lvl1pPr>
              <a:defRPr sz="2800" b="1" i="0">
                <a:solidFill>
                  <a:schemeClr val="bg1"/>
                </a:solidFill>
                <a:effectLst/>
                <a:latin typeface="Calibri"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Calibri" pitchFamily="34" charset="0"/>
                <a:ea typeface="+mj-ea"/>
                <a:cs typeface="+mj-cs"/>
              </a:rPr>
              <a:t>Click to edit Master title style</a:t>
            </a:r>
          </a:p>
        </p:txBody>
      </p:sp>
    </p:spTree>
    <p:extLst>
      <p:ext uri="{BB962C8B-B14F-4D97-AF65-F5344CB8AC3E}">
        <p14:creationId xmlns:p14="http://schemas.microsoft.com/office/powerpoint/2010/main" val="3764751063"/>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800" y="1371601"/>
            <a:ext cx="11074400" cy="2092881"/>
          </a:xfrm>
          <a:prstGeom prst="rect">
            <a:avLst/>
          </a:prstGeom>
        </p:spPr>
        <p:txBody>
          <a:bodyPr/>
          <a:lstStyle>
            <a:lvl1pPr>
              <a:defRPr sz="22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p:cNvSpPr txBox="1">
            <a:spLocks/>
          </p:cNvSpPr>
          <p:nvPr/>
        </p:nvSpPr>
        <p:spPr>
          <a:xfrm>
            <a:off x="1930400" y="32412"/>
            <a:ext cx="8331200" cy="838200"/>
          </a:xfrm>
          <a:prstGeom prst="rect">
            <a:avLst/>
          </a:prstGeom>
        </p:spPr>
        <p:txBody>
          <a:bodyPr anchor="ctr"/>
          <a:lstStyle>
            <a:lvl1pPr>
              <a:defRPr sz="2800" b="1" i="0">
                <a:solidFill>
                  <a:schemeClr val="bg1"/>
                </a:solidFill>
                <a:effectLst/>
                <a:latin typeface="Calibri"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Calibri" pitchFamily="34" charset="0"/>
                <a:ea typeface="+mj-ea"/>
                <a:cs typeface="+mj-cs"/>
              </a:rPr>
              <a:t>Click to edit Master title style</a:t>
            </a:r>
          </a:p>
        </p:txBody>
      </p:sp>
    </p:spTree>
    <p:extLst>
      <p:ext uri="{BB962C8B-B14F-4D97-AF65-F5344CB8AC3E}">
        <p14:creationId xmlns:p14="http://schemas.microsoft.com/office/powerpoint/2010/main" val="223620217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7101956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5F5F1C-C888-491D-ADE0-4D5D64CE6EA0}" type="datetimeFigureOut">
              <a:rPr lang="en-US" smtClean="0">
                <a:solidFill>
                  <a:prstClr val="black"/>
                </a:solidFill>
              </a:rPr>
              <a:pPr/>
              <a:t>10/5/2023</a:t>
            </a:fld>
            <a:endParaRPr lang="en-US" dirty="0">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866B00CC-ACCC-48F6-BED9-2D1DEC801DB0}" type="slidenum">
              <a:rPr lang="en-US" smtClean="0">
                <a:solidFill>
                  <a:prstClr val="black"/>
                </a:solidFill>
              </a:rPr>
              <a:pPr/>
              <a:t>‹#›</a:t>
            </a:fld>
            <a:endParaRPr lang="en-US" dirty="0">
              <a:solidFill>
                <a:prstClr val="black"/>
              </a:solidFill>
            </a:endParaRPr>
          </a:p>
        </p:txBody>
      </p:sp>
      <p:sp>
        <p:nvSpPr>
          <p:cNvPr id="7" name="Rectangle 6"/>
          <p:cNvSpPr/>
          <p:nvPr/>
        </p:nvSpPr>
        <p:spPr>
          <a:xfrm>
            <a:off x="11705769" y="6579752"/>
            <a:ext cx="455196" cy="246221"/>
          </a:xfrm>
          <a:prstGeom prst="rect">
            <a:avLst/>
          </a:prstGeom>
        </p:spPr>
        <p:txBody>
          <a:bodyPr wrap="square">
            <a:spAutoFit/>
          </a:bodyPr>
          <a:lstStyle/>
          <a:p>
            <a:pPr defTabSz="457200" fontAlgn="base">
              <a:spcBef>
                <a:spcPct val="0"/>
              </a:spcBef>
              <a:spcAft>
                <a:spcPct val="0"/>
              </a:spcAft>
            </a:pPr>
            <a:fld id="{7B6D4413-E17D-46CB-9E6A-0280CEDAB59E}" type="slidenum">
              <a:rPr lang="en-US" sz="1000" smtClean="0">
                <a:solidFill>
                  <a:srgbClr val="667086"/>
                </a:solidFill>
                <a:latin typeface="Arial" charset="0"/>
              </a:rPr>
              <a:pPr defTabSz="457200" fontAlgn="base">
                <a:spcBef>
                  <a:spcPct val="0"/>
                </a:spcBef>
                <a:spcAft>
                  <a:spcPct val="0"/>
                </a:spcAft>
              </a:pPr>
              <a:t>‹#›</a:t>
            </a:fld>
            <a:endParaRPr lang="en-US" sz="1800" dirty="0">
              <a:solidFill>
                <a:prstClr val="black"/>
              </a:solidFill>
              <a:latin typeface="Arial" charset="0"/>
            </a:endParaRPr>
          </a:p>
        </p:txBody>
      </p:sp>
      <p:sp>
        <p:nvSpPr>
          <p:cNvPr id="8" name="Rectangle 7">
            <a:extLst>
              <a:ext uri="{FF2B5EF4-FFF2-40B4-BE49-F238E27FC236}">
                <a16:creationId xmlns:a16="http://schemas.microsoft.com/office/drawing/2014/main" id="{180A6BFE-E80C-49E4-800A-2A25DB49DC6E}"/>
              </a:ext>
            </a:extLst>
          </p:cNvPr>
          <p:cNvSpPr/>
          <p:nvPr userDrawn="1"/>
        </p:nvSpPr>
        <p:spPr>
          <a:xfrm>
            <a:off x="11705769" y="6579752"/>
            <a:ext cx="455196" cy="246221"/>
          </a:xfrm>
          <a:prstGeom prst="rect">
            <a:avLst/>
          </a:prstGeom>
        </p:spPr>
        <p:txBody>
          <a:bodyPr wrap="square">
            <a:spAutoFit/>
          </a:bodyPr>
          <a:lstStyle/>
          <a:p>
            <a:pPr defTabSz="457200" fontAlgn="base">
              <a:spcBef>
                <a:spcPct val="0"/>
              </a:spcBef>
              <a:spcAft>
                <a:spcPct val="0"/>
              </a:spcAft>
            </a:pPr>
            <a:fld id="{7B6D4413-E17D-46CB-9E6A-0280CEDAB59E}" type="slidenum">
              <a:rPr lang="en-US" sz="1000" smtClean="0">
                <a:solidFill>
                  <a:srgbClr val="667086"/>
                </a:solidFill>
                <a:latin typeface="Arial" charset="0"/>
              </a:rPr>
              <a:pPr defTabSz="457200" fontAlgn="base">
                <a:spcBef>
                  <a:spcPct val="0"/>
                </a:spcBef>
                <a:spcAft>
                  <a:spcPct val="0"/>
                </a:spcAft>
              </a:pPr>
              <a:t>‹#›</a:t>
            </a:fld>
            <a:endParaRPr lang="en-US" sz="1800" dirty="0">
              <a:solidFill>
                <a:prstClr val="black"/>
              </a:solidFill>
              <a:latin typeface="Arial" charset="0"/>
            </a:endParaRPr>
          </a:p>
        </p:txBody>
      </p:sp>
    </p:spTree>
    <p:extLst>
      <p:ext uri="{BB962C8B-B14F-4D97-AF65-F5344CB8AC3E}">
        <p14:creationId xmlns:p14="http://schemas.microsoft.com/office/powerpoint/2010/main" val="204846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27200" y="76200"/>
            <a:ext cx="8737600" cy="914400"/>
          </a:xfrm>
          <a:prstGeom prst="rect">
            <a:avLst/>
          </a:prstGeom>
        </p:spPr>
        <p:txBody>
          <a:bodyPr anchor="ctr"/>
          <a:lstStyle>
            <a:lvl1pPr>
              <a:defRPr sz="28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04800" y="1219200"/>
            <a:ext cx="11582400" cy="5257800"/>
          </a:xfrm>
          <a:prstGeom prst="rect">
            <a:avLst/>
          </a:prstGeom>
        </p:spPr>
        <p:txBody>
          <a:bodyPr/>
          <a:lstStyle>
            <a:lvl1pPr marL="230188" indent="-230188">
              <a:spcBef>
                <a:spcPts val="1200"/>
              </a:spcBef>
              <a:buFont typeface="Wingdings" charset="2"/>
              <a:buNone/>
              <a:defRPr sz="2000" b="1">
                <a:latin typeface="Arial" pitchFamily="34" charset="0"/>
                <a:cs typeface="Arial" pitchFamily="34" charset="0"/>
              </a:defRPr>
            </a:lvl1pPr>
            <a:lvl2pPr marL="573088" indent="-225425">
              <a:spcBef>
                <a:spcPts val="300"/>
              </a:spcBef>
              <a:buFont typeface="Arial"/>
              <a:buChar char="•"/>
              <a:tabLst/>
              <a:defRPr sz="1800">
                <a:latin typeface="Arial" pitchFamily="34" charset="0"/>
                <a:cs typeface="Arial" pitchFamily="34" charset="0"/>
              </a:defRPr>
            </a:lvl2pPr>
            <a:lvl3pPr marL="914400" indent="-228600" defTabSz="571500">
              <a:spcBef>
                <a:spcPts val="300"/>
              </a:spcBef>
              <a:buFont typeface="Arial"/>
              <a:buChar char="•"/>
              <a:defRPr sz="1600">
                <a:latin typeface="Arial" pitchFamily="34" charset="0"/>
                <a:cs typeface="Arial" pitchFamily="34" charset="0"/>
              </a:defRPr>
            </a:lvl3pPr>
            <a:lvl4pPr marL="1600200" indent="-228600">
              <a:buFont typeface="Wingdings" pitchFamily="2" charset="2"/>
              <a:buChar char="v"/>
              <a:defRPr sz="1400">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423315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Title 1"/>
          <p:cNvSpPr txBox="1">
            <a:spLocks/>
          </p:cNvSpPr>
          <p:nvPr userDrawn="1"/>
        </p:nvSpPr>
        <p:spPr>
          <a:xfrm>
            <a:off x="1930400" y="32412"/>
            <a:ext cx="8331200" cy="838200"/>
          </a:xfrm>
          <a:prstGeom prst="rect">
            <a:avLst/>
          </a:prstGeom>
        </p:spPr>
        <p:txBody>
          <a:bodyPr anchor="ctr"/>
          <a:lstStyle>
            <a:lvl1pPr>
              <a:defRPr sz="2800" b="1" i="0">
                <a:solidFill>
                  <a:schemeClr val="bg1"/>
                </a:solidFill>
                <a:effectLst/>
                <a:latin typeface="Calibri"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Calibri" pitchFamily="34" charset="0"/>
                <a:ea typeface="+mj-ea"/>
                <a:cs typeface="+mj-cs"/>
              </a:rPr>
              <a:t>Click to edit Master title style</a:t>
            </a:r>
          </a:p>
        </p:txBody>
      </p:sp>
    </p:spTree>
    <p:extLst>
      <p:ext uri="{BB962C8B-B14F-4D97-AF65-F5344CB8AC3E}">
        <p14:creationId xmlns:p14="http://schemas.microsoft.com/office/powerpoint/2010/main" val="835304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800" y="1371601"/>
            <a:ext cx="11074400" cy="2092881"/>
          </a:xfrm>
          <a:prstGeom prst="rect">
            <a:avLst/>
          </a:prstGeom>
        </p:spPr>
        <p:txBody>
          <a:bodyPr/>
          <a:lstStyle>
            <a:lvl1pPr>
              <a:defRPr sz="2200" b="0">
                <a:solidFill>
                  <a:schemeClr val="tx1"/>
                </a:solidFill>
              </a:defRPr>
            </a:lvl1pPr>
            <a:lvl2pPr>
              <a:defRPr sz="2000" b="0">
                <a:solidFill>
                  <a:schemeClr val="tx1"/>
                </a:solidFill>
              </a:defRPr>
            </a:lvl2pPr>
            <a:lvl3pPr>
              <a:defRPr sz="2000" b="0">
                <a:solidFill>
                  <a:schemeClr val="tx1"/>
                </a:solidFill>
              </a:defRPr>
            </a:lvl3pPr>
            <a:lvl4pPr>
              <a:defRPr sz="2000" b="0">
                <a:solidFill>
                  <a:schemeClr val="tx1"/>
                </a:solidFill>
              </a:defRPr>
            </a:lvl4pPr>
            <a:lvl5pPr>
              <a:defRPr sz="2000" b="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txBox="1">
            <a:spLocks/>
          </p:cNvSpPr>
          <p:nvPr userDrawn="1"/>
        </p:nvSpPr>
        <p:spPr>
          <a:xfrm>
            <a:off x="1930400" y="32412"/>
            <a:ext cx="8331200" cy="838200"/>
          </a:xfrm>
          <a:prstGeom prst="rect">
            <a:avLst/>
          </a:prstGeom>
        </p:spPr>
        <p:txBody>
          <a:bodyPr anchor="ctr"/>
          <a:lstStyle>
            <a:lvl1pPr>
              <a:defRPr sz="2800" b="1" i="0">
                <a:solidFill>
                  <a:schemeClr val="bg1"/>
                </a:solidFill>
                <a:effectLst/>
                <a:latin typeface="Calibri"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kumimoji="0" lang="en-US" sz="2800" b="1" i="0" u="none" strike="noStrike" kern="0" cap="none" spc="0" normalizeH="0" baseline="0" noProof="0" dirty="0">
                <a:ln>
                  <a:noFill/>
                </a:ln>
                <a:solidFill>
                  <a:schemeClr val="bg1"/>
                </a:solidFill>
                <a:effectLst/>
                <a:uLnTx/>
                <a:uFillTx/>
                <a:latin typeface="Calibri" pitchFamily="34" charset="0"/>
                <a:ea typeface="+mj-ea"/>
                <a:cs typeface="+mj-cs"/>
              </a:rPr>
              <a:t>Click to edit Master title style</a:t>
            </a:r>
          </a:p>
        </p:txBody>
      </p:sp>
    </p:spTree>
    <p:extLst>
      <p:ext uri="{BB962C8B-B14F-4D97-AF65-F5344CB8AC3E}">
        <p14:creationId xmlns:p14="http://schemas.microsoft.com/office/powerpoint/2010/main" val="5041819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411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16124" y="319367"/>
            <a:ext cx="8451273" cy="508130"/>
          </a:xfrm>
          <a:prstGeom prst="rect">
            <a:avLst/>
          </a:prstGeom>
        </p:spPr>
        <p:txBody>
          <a:bodyPr lIns="0">
            <a:noAutofit/>
          </a:bodyPr>
          <a:lstStyle>
            <a:lvl1pPr algn="l">
              <a:defRPr sz="2000" b="1" i="0">
                <a:solidFill>
                  <a:schemeClr val="bg1"/>
                </a:solidFill>
                <a:latin typeface="Arial"/>
                <a:cs typeface="Arial"/>
              </a:defRPr>
            </a:lvl1pPr>
          </a:lstStyle>
          <a:p>
            <a:r>
              <a:rPr lang="en-US" dirty="0"/>
              <a:t>Click to edit Master title style</a:t>
            </a:r>
          </a:p>
        </p:txBody>
      </p:sp>
    </p:spTree>
    <p:extLst>
      <p:ext uri="{BB962C8B-B14F-4D97-AF65-F5344CB8AC3E}">
        <p14:creationId xmlns:p14="http://schemas.microsoft.com/office/powerpoint/2010/main" val="2013097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Title 1"/>
          <p:cNvSpPr>
            <a:spLocks noGrp="1"/>
          </p:cNvSpPr>
          <p:nvPr>
            <p:ph type="title"/>
          </p:nvPr>
        </p:nvSpPr>
        <p:spPr>
          <a:xfrm>
            <a:off x="1727200" y="76200"/>
            <a:ext cx="8737600" cy="914400"/>
          </a:xfrm>
          <a:prstGeom prst="rect">
            <a:avLst/>
          </a:prstGeom>
        </p:spPr>
        <p:txBody>
          <a:bodyPr anchor="ctr"/>
          <a:lstStyle>
            <a:lvl1pPr>
              <a:defRPr sz="2800" b="1">
                <a:solidFill>
                  <a:schemeClr val="bg1"/>
                </a:solidFill>
                <a:latin typeface="Arial" pitchFamily="34" charset="0"/>
                <a:cs typeface="Arial"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325725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DB32532-305A-3C44-9D8E-15208D325E9F}" type="datetime1">
              <a:rPr lang="en-US" smtClean="0"/>
              <a:t>10/5/2023</a:t>
            </a:fld>
            <a:endParaRPr lang="en-US" dirty="0"/>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23992895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2164" y="17009"/>
            <a:ext cx="9228365" cy="1174977"/>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EF1CEB-4F71-514D-9E0D-4790E7053EF2}" type="datetime1">
              <a:rPr lang="en-US" smtClean="0"/>
              <a:t>10/5/2023</a:t>
            </a:fld>
            <a:endParaRPr lang="en-US" dirty="0"/>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35239600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93859D-935A-AF41-8C83-F37F102792BD}" type="datetime1">
              <a:rPr lang="en-US" smtClean="0"/>
              <a:t>10/5/2023</a:t>
            </a:fld>
            <a:endParaRPr lang="en-US" dirty="0"/>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4270416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44386" y="1"/>
            <a:ext cx="9522278" cy="1200150"/>
          </a:xfr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238C8B2-3DAE-A44E-989B-2F7DC71751AD}" type="datetime1">
              <a:rPr lang="en-US" smtClean="0"/>
              <a:t>10/5/2023</a:t>
            </a:fld>
            <a:endParaRPr lang="en-US" dirty="0"/>
          </a:p>
        </p:txBody>
      </p:sp>
      <p:sp>
        <p:nvSpPr>
          <p:cNvPr id="7" name="Slide Number Placeholder 6"/>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36959602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62302" y="1"/>
            <a:ext cx="9488034" cy="1191986"/>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2B020B4-7CAD-7E4B-B135-AE26628E695C}" type="datetime1">
              <a:rPr lang="en-US" smtClean="0"/>
              <a:t>10/5/2023</a:t>
            </a:fld>
            <a:endParaRPr lang="en-US" dirty="0"/>
          </a:p>
        </p:txBody>
      </p:sp>
      <p:sp>
        <p:nvSpPr>
          <p:cNvPr id="9" name="Slide Number Placeholder 8"/>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3240312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60714" y="0"/>
            <a:ext cx="9489622" cy="1183821"/>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7BB81B98-2863-C04A-8518-6FA298B35D0A}" type="datetime1">
              <a:rPr lang="en-US" smtClean="0"/>
              <a:t>10/5/2023</a:t>
            </a:fld>
            <a:endParaRPr lang="en-US" dirty="0"/>
          </a:p>
        </p:txBody>
      </p:sp>
      <p:sp>
        <p:nvSpPr>
          <p:cNvPr id="5" name="Slide Number Placeholder 4"/>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37721444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BD9863-CCB6-4543-8683-7CCB34614753}" type="datetime1">
              <a:rPr lang="en-US" smtClean="0"/>
              <a:t>10/5/2023</a:t>
            </a:fld>
            <a:endParaRPr lang="en-US" dirty="0"/>
          </a:p>
        </p:txBody>
      </p:sp>
      <p:sp>
        <p:nvSpPr>
          <p:cNvPr id="4" name="Slide Number Placeholder 3"/>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33855476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5DA31A-087B-EC40-8668-17353A6F1A4F}" type="datetime1">
              <a:rPr lang="en-US" smtClean="0"/>
              <a:t>10/5/2023</a:t>
            </a:fld>
            <a:endParaRPr lang="en-US" dirty="0"/>
          </a:p>
        </p:txBody>
      </p:sp>
      <p:sp>
        <p:nvSpPr>
          <p:cNvPr id="7" name="Slide Number Placeholder 6"/>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4157084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5222A6D-6D41-124B-8255-4844AEA802B6}" type="datetime1">
              <a:rPr lang="en-US" smtClean="0"/>
              <a:t>10/5/2023</a:t>
            </a:fld>
            <a:endParaRPr lang="en-US" dirty="0"/>
          </a:p>
        </p:txBody>
      </p:sp>
      <p:sp>
        <p:nvSpPr>
          <p:cNvPr id="7" name="Slide Number Placeholder 6"/>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11678684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F7B175-906F-BF43-8B4C-E05B3C635AA4}" type="datetime1">
              <a:rPr lang="en-US" smtClean="0"/>
              <a:t>10/5/2023</a:t>
            </a:fld>
            <a:endParaRPr lang="en-US" dirty="0"/>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13321553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97A187-C76E-6447-804C-9959B3C52DE3}" type="datetime1">
              <a:rPr lang="en-US" smtClean="0"/>
              <a:t>10/5/2023</a:t>
            </a:fld>
            <a:endParaRPr lang="en-US" dirty="0"/>
          </a:p>
        </p:txBody>
      </p:sp>
      <p:sp>
        <p:nvSpPr>
          <p:cNvPr id="6" name="Slide Number Placeholder 5"/>
          <p:cNvSpPr>
            <a:spLocks noGrp="1"/>
          </p:cNvSpPr>
          <p:nvPr>
            <p:ph type="sldNum" sz="quarter" idx="12"/>
          </p:nvPr>
        </p:nvSpPr>
        <p:spPr/>
        <p:txBody>
          <a:bodyPr/>
          <a:lstStyle/>
          <a:p>
            <a:fld id="{8454D69F-6BDB-A24B-9F6F-BE19DF86BD01}" type="slidenum">
              <a:rPr lang="en-US" smtClean="0"/>
              <a:t>‹#›</a:t>
            </a:fld>
            <a:endParaRPr lang="en-US" dirty="0"/>
          </a:p>
        </p:txBody>
      </p:sp>
    </p:spTree>
    <p:extLst>
      <p:ext uri="{BB962C8B-B14F-4D97-AF65-F5344CB8AC3E}">
        <p14:creationId xmlns:p14="http://schemas.microsoft.com/office/powerpoint/2010/main" val="1532159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666130"/>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66130"/>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EB99C2-5D6C-624B-9362-B52A73DB5C87}" type="datetime1">
              <a:rPr lang="en-US" smtClean="0"/>
              <a:t>10/5/2023</a:t>
            </a:fld>
            <a:endParaRPr lang="en-US" dirty="0"/>
          </a:p>
        </p:txBody>
      </p:sp>
      <p:sp>
        <p:nvSpPr>
          <p:cNvPr id="7" name="Slide Number Placeholder 6"/>
          <p:cNvSpPr>
            <a:spLocks noGrp="1"/>
          </p:cNvSpPr>
          <p:nvPr>
            <p:ph type="sldNum" sz="quarter" idx="12"/>
          </p:nvPr>
        </p:nvSpPr>
        <p:spPr/>
        <p:txBody>
          <a:bodyPr/>
          <a:lstStyle/>
          <a:p>
            <a:fld id="{8454D69F-6BDB-A24B-9F6F-BE19DF86BD01}" type="slidenum">
              <a:rPr lang="en-US" smtClean="0"/>
              <a:t>‹#›</a:t>
            </a:fld>
            <a:endParaRPr lang="en-US" dirty="0"/>
          </a:p>
        </p:txBody>
      </p:sp>
      <p:sp>
        <p:nvSpPr>
          <p:cNvPr id="8" name="Title 1"/>
          <p:cNvSpPr>
            <a:spLocks noGrp="1"/>
          </p:cNvSpPr>
          <p:nvPr>
            <p:ph type="title"/>
          </p:nvPr>
        </p:nvSpPr>
        <p:spPr>
          <a:xfrm>
            <a:off x="1715387" y="3620"/>
            <a:ext cx="8803757" cy="1325563"/>
          </a:xfrm>
        </p:spPr>
        <p:txBody>
          <a:bodyP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22336628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52166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345580"/>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52166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345580"/>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101A8A-0F47-8C47-A190-77060E7EEC88}" type="datetime1">
              <a:rPr lang="en-US" smtClean="0"/>
              <a:t>10/5/2023</a:t>
            </a:fld>
            <a:endParaRPr lang="en-US" dirty="0"/>
          </a:p>
        </p:txBody>
      </p:sp>
      <p:sp>
        <p:nvSpPr>
          <p:cNvPr id="9" name="Slide Number Placeholder 8"/>
          <p:cNvSpPr>
            <a:spLocks noGrp="1"/>
          </p:cNvSpPr>
          <p:nvPr>
            <p:ph type="sldNum" sz="quarter" idx="12"/>
          </p:nvPr>
        </p:nvSpPr>
        <p:spPr/>
        <p:txBody>
          <a:bodyPr/>
          <a:lstStyle/>
          <a:p>
            <a:fld id="{8454D69F-6BDB-A24B-9F6F-BE19DF86BD01}" type="slidenum">
              <a:rPr lang="en-US" smtClean="0"/>
              <a:t>‹#›</a:t>
            </a:fld>
            <a:endParaRPr lang="en-US" dirty="0"/>
          </a:p>
        </p:txBody>
      </p:sp>
      <p:sp>
        <p:nvSpPr>
          <p:cNvPr id="10" name="Title 1"/>
          <p:cNvSpPr>
            <a:spLocks noGrp="1"/>
          </p:cNvSpPr>
          <p:nvPr>
            <p:ph type="title"/>
          </p:nvPr>
        </p:nvSpPr>
        <p:spPr>
          <a:xfrm>
            <a:off x="1715387" y="3620"/>
            <a:ext cx="8803757" cy="1325563"/>
          </a:xfrm>
        </p:spPr>
        <p:txBody>
          <a:bodyP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10074390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EDD2F5D-730F-2D44-96C2-68AB08EE0309}" type="datetime1">
              <a:rPr lang="en-US" smtClean="0"/>
              <a:t>10/5/2023</a:t>
            </a:fld>
            <a:endParaRPr lang="en-US" dirty="0"/>
          </a:p>
        </p:txBody>
      </p:sp>
      <p:sp>
        <p:nvSpPr>
          <p:cNvPr id="5" name="Slide Number Placeholder 4"/>
          <p:cNvSpPr>
            <a:spLocks noGrp="1"/>
          </p:cNvSpPr>
          <p:nvPr>
            <p:ph type="sldNum" sz="quarter" idx="12"/>
          </p:nvPr>
        </p:nvSpPr>
        <p:spPr/>
        <p:txBody>
          <a:bodyPr/>
          <a:lstStyle/>
          <a:p>
            <a:fld id="{8454D69F-6BDB-A24B-9F6F-BE19DF86BD01}" type="slidenum">
              <a:rPr lang="en-US" smtClean="0"/>
              <a:t>‹#›</a:t>
            </a:fld>
            <a:endParaRPr lang="en-US" dirty="0"/>
          </a:p>
        </p:txBody>
      </p:sp>
      <p:sp>
        <p:nvSpPr>
          <p:cNvPr id="6" name="Title 1"/>
          <p:cNvSpPr>
            <a:spLocks noGrp="1"/>
          </p:cNvSpPr>
          <p:nvPr>
            <p:ph type="title"/>
          </p:nvPr>
        </p:nvSpPr>
        <p:spPr>
          <a:xfrm>
            <a:off x="1715387" y="3620"/>
            <a:ext cx="8803757" cy="1325563"/>
          </a:xfrm>
        </p:spPr>
        <p:txBody>
          <a:bodyPr>
            <a:normAutofit/>
          </a:bodyPr>
          <a:lstStyle>
            <a:lvl1pPr>
              <a:defRPr sz="4000"/>
            </a:lvl1pPr>
          </a:lstStyle>
          <a:p>
            <a:r>
              <a:rPr lang="en-US"/>
              <a:t>Click to edit Master title style</a:t>
            </a:r>
          </a:p>
        </p:txBody>
      </p:sp>
    </p:spTree>
    <p:extLst>
      <p:ext uri="{BB962C8B-B14F-4D97-AF65-F5344CB8AC3E}">
        <p14:creationId xmlns:p14="http://schemas.microsoft.com/office/powerpoint/2010/main" val="24174744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AD76DCE-F351-0042-8F5B-5DB03F441BA9}"/>
              </a:ext>
            </a:extLst>
          </p:cNvPr>
          <p:cNvSpPr>
            <a:spLocks noGrp="1"/>
          </p:cNvSpPr>
          <p:nvPr>
            <p:ph type="pic" sz="quarter" idx="10"/>
          </p:nvPr>
        </p:nvSpPr>
        <p:spPr>
          <a:xfrm>
            <a:off x="7138988" y="-7938"/>
            <a:ext cx="5053012" cy="6876098"/>
          </a:xfrm>
          <a:custGeom>
            <a:avLst/>
            <a:gdLst>
              <a:gd name="connsiteX0" fmla="*/ 0 w 5053012"/>
              <a:gd name="connsiteY0" fmla="*/ 0 h 6865938"/>
              <a:gd name="connsiteX1" fmla="*/ 5053012 w 5053012"/>
              <a:gd name="connsiteY1" fmla="*/ 0 h 6865938"/>
              <a:gd name="connsiteX2" fmla="*/ 5053012 w 5053012"/>
              <a:gd name="connsiteY2" fmla="*/ 6865938 h 6865938"/>
              <a:gd name="connsiteX3" fmla="*/ 0 w 5053012"/>
              <a:gd name="connsiteY3" fmla="*/ 6865938 h 6865938"/>
              <a:gd name="connsiteX4" fmla="*/ 0 w 5053012"/>
              <a:gd name="connsiteY4" fmla="*/ 0 h 6865938"/>
              <a:gd name="connsiteX0" fmla="*/ 0 w 5053012"/>
              <a:gd name="connsiteY0" fmla="*/ 0 h 6876098"/>
              <a:gd name="connsiteX1" fmla="*/ 5053012 w 5053012"/>
              <a:gd name="connsiteY1" fmla="*/ 0 h 6876098"/>
              <a:gd name="connsiteX2" fmla="*/ 5053012 w 5053012"/>
              <a:gd name="connsiteY2" fmla="*/ 6865938 h 6876098"/>
              <a:gd name="connsiteX3" fmla="*/ 3931920 w 5053012"/>
              <a:gd name="connsiteY3" fmla="*/ 6876098 h 6876098"/>
              <a:gd name="connsiteX4" fmla="*/ 0 w 5053012"/>
              <a:gd name="connsiteY4" fmla="*/ 0 h 6876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012" h="6876098">
                <a:moveTo>
                  <a:pt x="0" y="0"/>
                </a:moveTo>
                <a:lnTo>
                  <a:pt x="5053012" y="0"/>
                </a:lnTo>
                <a:lnTo>
                  <a:pt x="5053012" y="6865938"/>
                </a:lnTo>
                <a:lnTo>
                  <a:pt x="3931920" y="6876098"/>
                </a:lnTo>
                <a:lnTo>
                  <a:pt x="0" y="0"/>
                </a:lnTo>
                <a:close/>
              </a:path>
            </a:pathLst>
          </a:custGeom>
        </p:spPr>
        <p:txBody>
          <a:bodyPr/>
          <a:lstStyle/>
          <a:p>
            <a:endParaRPr lang="en-US" dirty="0"/>
          </a:p>
        </p:txBody>
      </p:sp>
      <p:sp>
        <p:nvSpPr>
          <p:cNvPr id="5" name="Text Placeholder 6">
            <a:extLst>
              <a:ext uri="{FF2B5EF4-FFF2-40B4-BE49-F238E27FC236}">
                <a16:creationId xmlns:a16="http://schemas.microsoft.com/office/drawing/2014/main" id="{4E6C1A5A-5A61-A648-8E22-5F3CD3244DEF}"/>
              </a:ext>
            </a:extLst>
          </p:cNvPr>
          <p:cNvSpPr>
            <a:spLocks noGrp="1"/>
          </p:cNvSpPr>
          <p:nvPr>
            <p:ph type="body" sz="quarter" idx="11"/>
          </p:nvPr>
        </p:nvSpPr>
        <p:spPr>
          <a:xfrm>
            <a:off x="407504" y="419100"/>
            <a:ext cx="6881192" cy="600824"/>
          </a:xfrm>
          <a:prstGeom prst="rect">
            <a:avLst/>
          </a:prstGeom>
        </p:spPr>
        <p:txBody>
          <a:bodyPr/>
          <a:lstStyle>
            <a:lvl1pPr marL="0" indent="0" algn="l">
              <a:lnSpc>
                <a:spcPct val="100000"/>
              </a:lnSpc>
              <a:buNone/>
              <a:defRPr sz="2800" b="1">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40575CB2-C6AC-C44A-B8F0-16A4F017D5F5}"/>
              </a:ext>
            </a:extLst>
          </p:cNvPr>
          <p:cNvSpPr>
            <a:spLocks noGrp="1"/>
          </p:cNvSpPr>
          <p:nvPr>
            <p:ph type="body" sz="quarter" idx="12"/>
          </p:nvPr>
        </p:nvSpPr>
        <p:spPr>
          <a:xfrm>
            <a:off x="407504" y="1257300"/>
            <a:ext cx="6881192" cy="4331803"/>
          </a:xfrm>
          <a:prstGeom prst="rect">
            <a:avLst/>
          </a:prstGeom>
        </p:spPr>
        <p:txBody>
          <a:bodyPr/>
          <a:lstStyle>
            <a:lvl1pPr marL="171450" marR="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7" name="Text Placeholder 6">
            <a:extLst>
              <a:ext uri="{FF2B5EF4-FFF2-40B4-BE49-F238E27FC236}">
                <a16:creationId xmlns:a16="http://schemas.microsoft.com/office/drawing/2014/main" id="{5CD2CFBC-3656-5D45-BE83-A73E782BF6DB}"/>
              </a:ext>
            </a:extLst>
          </p:cNvPr>
          <p:cNvSpPr>
            <a:spLocks noGrp="1"/>
          </p:cNvSpPr>
          <p:nvPr>
            <p:ph type="body" sz="quarter" idx="13"/>
          </p:nvPr>
        </p:nvSpPr>
        <p:spPr>
          <a:xfrm>
            <a:off x="407504" y="5957220"/>
            <a:ext cx="9128382" cy="481680"/>
          </a:xfrm>
          <a:prstGeom prst="rect">
            <a:avLst/>
          </a:prstGeom>
        </p:spPr>
        <p:txBody>
          <a:bodyPr/>
          <a:lstStyle>
            <a:lvl1pPr marL="0" indent="0" algn="l">
              <a:lnSpc>
                <a:spcPct val="100000"/>
              </a:lnSpc>
              <a:buNone/>
              <a:defRPr sz="1800">
                <a:solidFill>
                  <a:schemeClr val="tx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139379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2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16124" y="319367"/>
            <a:ext cx="8451273" cy="508130"/>
          </a:xfrm>
          <a:prstGeom prst="rect">
            <a:avLst/>
          </a:prstGeom>
        </p:spPr>
        <p:txBody>
          <a:bodyPr lIns="0">
            <a:noAutofit/>
          </a:bodyPr>
          <a:lstStyle>
            <a:lvl1pPr algn="l">
              <a:defRPr sz="2000" b="1" i="0">
                <a:solidFill>
                  <a:schemeClr val="bg1"/>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980185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6.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image" Target="../media/image5.jpe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heme" Target="../theme/theme2.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image" Target="../media/image7.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image" Target="../media/image8.png"/><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Graphical user interface, application&#10;&#10;Description automatically generated">
            <a:extLst>
              <a:ext uri="{FF2B5EF4-FFF2-40B4-BE49-F238E27FC236}">
                <a16:creationId xmlns:a16="http://schemas.microsoft.com/office/drawing/2014/main" id="{FF09844B-A0FC-5B75-ABED-9171AADCCD3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 y="10510"/>
            <a:ext cx="12201391" cy="6906447"/>
          </a:xfrm>
          <a:prstGeom prst="rect">
            <a:avLst/>
          </a:prstGeom>
        </p:spPr>
      </p:pic>
      <p:sp>
        <p:nvSpPr>
          <p:cNvPr id="2" name="Title Placeholder 1"/>
          <p:cNvSpPr>
            <a:spLocks noGrp="1"/>
          </p:cNvSpPr>
          <p:nvPr>
            <p:ph type="title"/>
          </p:nvPr>
        </p:nvSpPr>
        <p:spPr>
          <a:xfrm>
            <a:off x="465391" y="113379"/>
            <a:ext cx="7317895" cy="702062"/>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465391" y="1421025"/>
            <a:ext cx="9189597" cy="4774124"/>
          </a:xfrm>
          <a:prstGeom prst="rect">
            <a:avLst/>
          </a:prstGeom>
        </p:spPr>
        <p:txBody>
          <a:bodyPr vert="horz" lIns="0" tIns="0" rIns="0" bIns="0" rtlCol="0">
            <a:normAutofit/>
          </a:bodyPr>
          <a:lstStyle/>
          <a:p>
            <a:pPr lvl="1"/>
            <a:r>
              <a:rPr lang="en-US" dirty="0"/>
              <a:t>First level</a:t>
            </a:r>
          </a:p>
          <a:p>
            <a:pPr lvl="2"/>
            <a:r>
              <a:rPr lang="en-US" dirty="0"/>
              <a:t>Second level</a:t>
            </a:r>
          </a:p>
        </p:txBody>
      </p:sp>
      <p:sp>
        <p:nvSpPr>
          <p:cNvPr id="5" name="Footer Placeholder 4"/>
          <p:cNvSpPr>
            <a:spLocks noGrp="1"/>
          </p:cNvSpPr>
          <p:nvPr>
            <p:ph type="ftr" sz="quarter" idx="3"/>
          </p:nvPr>
        </p:nvSpPr>
        <p:spPr>
          <a:xfrm>
            <a:off x="1566610" y="6539371"/>
            <a:ext cx="4200000" cy="122611"/>
          </a:xfrm>
          <a:prstGeom prst="rect">
            <a:avLst/>
          </a:prstGeom>
        </p:spPr>
        <p:txBody>
          <a:bodyPr vert="horz" lIns="0" tIns="0" rIns="0" bIns="0" rtlCol="0" anchor="ctr"/>
          <a:lstStyle>
            <a:lvl1pPr algn="ctr">
              <a:defRPr sz="700">
                <a:solidFill>
                  <a:srgbClr val="24303B"/>
                </a:solidFill>
              </a:defRPr>
            </a:lvl1pPr>
          </a:lstStyle>
          <a:p>
            <a:r>
              <a:rPr lang="en-GB" dirty="0"/>
              <a:t>ASTM International Conference on </a:t>
            </a:r>
            <a:r>
              <a:rPr lang="en-US" dirty="0"/>
              <a:t>Advanced Manufacturing</a:t>
            </a:r>
            <a:endParaRPr lang="en-GB" dirty="0"/>
          </a:p>
        </p:txBody>
      </p:sp>
    </p:spTree>
    <p:extLst>
      <p:ext uri="{BB962C8B-B14F-4D97-AF65-F5344CB8AC3E}">
        <p14:creationId xmlns:p14="http://schemas.microsoft.com/office/powerpoint/2010/main" val="252825317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hdr="0"/>
  <p:txStyles>
    <p:titleStyle>
      <a:lvl1pPr algn="l" defTabSz="914377" rtl="0" eaLnBrk="1" latinLnBrk="0" hangingPunct="1">
        <a:lnSpc>
          <a:spcPts val="3000"/>
        </a:lnSpc>
        <a:spcBef>
          <a:spcPct val="0"/>
        </a:spcBef>
        <a:buNone/>
        <a:defRPr sz="2800" kern="1200">
          <a:solidFill>
            <a:schemeClr val="bg1"/>
          </a:solidFill>
          <a:latin typeface="+mj-lt"/>
          <a:ea typeface="+mj-ea"/>
          <a:cs typeface="+mj-cs"/>
        </a:defRPr>
      </a:lvl1pPr>
    </p:titleStyle>
    <p:bodyStyle>
      <a:lvl1pPr marL="0" indent="0" algn="l" defTabSz="914377" rtl="0" eaLnBrk="1" latinLnBrk="0" hangingPunct="1">
        <a:lnSpc>
          <a:spcPct val="100000"/>
        </a:lnSpc>
        <a:spcBef>
          <a:spcPts val="0"/>
        </a:spcBef>
        <a:buFont typeface="Arial" panose="020B0604020202020204" pitchFamily="34" charset="0"/>
        <a:buNone/>
        <a:defRPr sz="1200" kern="1200">
          <a:solidFill>
            <a:schemeClr val="tx1"/>
          </a:solidFill>
          <a:latin typeface="+mn-lt"/>
          <a:ea typeface="+mn-ea"/>
          <a:cs typeface="+mn-cs"/>
        </a:defRPr>
      </a:lvl1pPr>
      <a:lvl2pPr marL="182558" indent="-182558" algn="l" defTabSz="914377" rtl="0" eaLnBrk="1" latinLnBrk="0" hangingPunct="1">
        <a:lnSpc>
          <a:spcPct val="100000"/>
        </a:lnSpc>
        <a:spcBef>
          <a:spcPts val="0"/>
        </a:spcBef>
        <a:spcAft>
          <a:spcPts val="600"/>
        </a:spcAft>
        <a:buFont typeface="Symbol" panose="05050102010706020507" pitchFamily="18" charset="2"/>
        <a:buChar char=""/>
        <a:defRPr sz="1600" kern="1200">
          <a:solidFill>
            <a:schemeClr val="tx1"/>
          </a:solidFill>
          <a:latin typeface="+mn-lt"/>
          <a:ea typeface="+mn-ea"/>
          <a:cs typeface="+mn-cs"/>
        </a:defRPr>
      </a:lvl2pPr>
      <a:lvl3pPr marL="444489" indent="-169858" algn="l" defTabSz="914377" rtl="0" eaLnBrk="1" latinLnBrk="0" hangingPunct="1">
        <a:lnSpc>
          <a:spcPct val="100000"/>
        </a:lnSpc>
        <a:spcBef>
          <a:spcPts val="0"/>
        </a:spcBef>
        <a:spcAft>
          <a:spcPts val="600"/>
        </a:spcAft>
        <a:buFont typeface="Symbol" panose="05050102010706020507" pitchFamily="18" charset="2"/>
        <a:buChar char="-"/>
        <a:defRPr sz="14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4">
          <p15:clr>
            <a:srgbClr val="F26B43"/>
          </p15:clr>
        </p15:guide>
        <p15:guide id="2" pos="287">
          <p15:clr>
            <a:srgbClr val="F26B43"/>
          </p15:clr>
        </p15:guide>
        <p15:guide id="3" pos="7393">
          <p15:clr>
            <a:srgbClr val="F26B43"/>
          </p15:clr>
        </p15:guide>
        <p15:guide id="4" orient="horz" pos="4116">
          <p15:clr>
            <a:srgbClr val="F26B43"/>
          </p15:clr>
        </p15:guide>
        <p15:guide id="5" orient="horz" pos="941">
          <p15:clr>
            <a:srgbClr val="F26B43"/>
          </p15:clr>
        </p15:guide>
        <p15:guide id="6" orient="horz" pos="397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102" name="Text Box 6"/>
          <p:cNvSpPr txBox="1">
            <a:spLocks noChangeArrowheads="1"/>
          </p:cNvSpPr>
          <p:nvPr/>
        </p:nvSpPr>
        <p:spPr bwMode="auto">
          <a:xfrm>
            <a:off x="9550400" y="6654801"/>
            <a:ext cx="2641600" cy="246221"/>
          </a:xfrm>
          <a:prstGeom prst="rect">
            <a:avLst/>
          </a:prstGeom>
          <a:noFill/>
          <a:ln w="12700">
            <a:noFill/>
            <a:miter lim="800000"/>
            <a:headEnd/>
            <a:tailEnd/>
          </a:ln>
          <a:effectLst/>
        </p:spPr>
        <p:txBody>
          <a:bodyPr>
            <a:spAutoFit/>
          </a:bodyPr>
          <a:lstStyle/>
          <a:p>
            <a:pPr algn="r" eaLnBrk="0" fontAlgn="base" hangingPunct="0">
              <a:spcBef>
                <a:spcPct val="50000"/>
              </a:spcBef>
              <a:spcAft>
                <a:spcPct val="0"/>
              </a:spcAft>
            </a:pPr>
            <a:fld id="{71B4D800-781D-4E7D-B117-FABD764A66A3}" type="slidenum">
              <a:rPr lang="en-US" sz="1000" kern="1200" smtClean="0">
                <a:solidFill>
                  <a:schemeClr val="tx1"/>
                </a:solidFill>
                <a:effectLst/>
                <a:latin typeface="+mn-lt"/>
                <a:ea typeface="+mn-ea"/>
                <a:cs typeface="+mn-cs"/>
              </a:rPr>
              <a:pPr algn="r" eaLnBrk="0" fontAlgn="base" hangingPunct="0">
                <a:spcBef>
                  <a:spcPct val="50000"/>
                </a:spcBef>
                <a:spcAft>
                  <a:spcPct val="0"/>
                </a:spcAft>
              </a:pPr>
              <a:t>‹#›</a:t>
            </a:fld>
            <a:endParaRPr lang="en-US" sz="1000" kern="1200" dirty="0">
              <a:solidFill>
                <a:schemeClr val="tx1"/>
              </a:solidFill>
              <a:effectLst/>
              <a:latin typeface="+mn-lt"/>
              <a:ea typeface="+mn-ea"/>
              <a:cs typeface="+mn-cs"/>
            </a:endParaRPr>
          </a:p>
        </p:txBody>
      </p:sp>
      <p:grpSp>
        <p:nvGrpSpPr>
          <p:cNvPr id="4" name="Group 3"/>
          <p:cNvGrpSpPr/>
          <p:nvPr/>
        </p:nvGrpSpPr>
        <p:grpSpPr>
          <a:xfrm>
            <a:off x="0" y="0"/>
            <a:ext cx="12192000" cy="914400"/>
            <a:chOff x="0" y="1752600"/>
            <a:chExt cx="9144000" cy="914400"/>
          </a:xfrm>
        </p:grpSpPr>
        <p:pic>
          <p:nvPicPr>
            <p:cNvPr id="5" name="Picture 4" descr="a.jpg"/>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0" y="1752600"/>
              <a:ext cx="3581400" cy="914400"/>
            </a:xfrm>
            <a:prstGeom prst="rect">
              <a:avLst/>
            </a:prstGeom>
          </p:spPr>
        </p:pic>
        <p:sp>
          <p:nvSpPr>
            <p:cNvPr id="6" name="Rectangle 5"/>
            <p:cNvSpPr/>
            <p:nvPr/>
          </p:nvSpPr>
          <p:spPr bwMode="auto">
            <a:xfrm>
              <a:off x="228600" y="1752600"/>
              <a:ext cx="8915400" cy="914400"/>
            </a:xfrm>
            <a:prstGeom prst="rect">
              <a:avLst/>
            </a:prstGeom>
            <a:gradFill flip="none" rotWithShape="1">
              <a:gsLst>
                <a:gs pos="25000">
                  <a:schemeClr val="tx1">
                    <a:alpha val="0"/>
                  </a:schemeClr>
                </a:gs>
                <a:gs pos="34000">
                  <a:schemeClr val="tx1"/>
                </a:gs>
              </a:gsLst>
              <a:lin ang="0" scaled="1"/>
              <a:tileRect/>
            </a:gra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dirty="0">
                <a:ln>
                  <a:noFill/>
                </a:ln>
                <a:noFill/>
                <a:effectLst>
                  <a:outerShdw blurRad="38100" dist="38100" dir="2700000" algn="tl">
                    <a:srgbClr val="000000">
                      <a:alpha val="43137"/>
                    </a:srgbClr>
                  </a:outerShdw>
                </a:effectLst>
                <a:latin typeface="Arial Black" pitchFamily="34" charset="0"/>
              </a:endParaRPr>
            </a:p>
          </p:txBody>
        </p:sp>
        <p:pic>
          <p:nvPicPr>
            <p:cNvPr id="7" name="Picture 6"/>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181975" y="1884045"/>
              <a:ext cx="753034" cy="640080"/>
            </a:xfrm>
            <a:prstGeom prst="rect">
              <a:avLst/>
            </a:prstGeom>
          </p:spPr>
        </p:pic>
      </p:grpSp>
    </p:spTree>
    <p:extLst>
      <p:ext uri="{BB962C8B-B14F-4D97-AF65-F5344CB8AC3E}">
        <p14:creationId xmlns:p14="http://schemas.microsoft.com/office/powerpoint/2010/main" val="8206947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5" r:id="rId5"/>
    <p:sldLayoutId id="2147483686" r:id="rId6"/>
    <p:sldLayoutId id="2147483687" r:id="rId7"/>
    <p:sldLayoutId id="2147483688" r:id="rId8"/>
    <p:sldLayoutId id="2147483689" r:id="rId9"/>
    <p:sldLayoutId id="2147483690" r:id="rId10"/>
  </p:sldLayoutIdLst>
  <p:hf hdr="0"/>
  <p:txStyles>
    <p:titleStyle>
      <a:lvl1pPr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mj-lt"/>
          <a:ea typeface="+mj-ea"/>
          <a:cs typeface="+mj-cs"/>
        </a:defRPr>
      </a:lvl1pPr>
      <a:lvl2pPr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2pPr>
      <a:lvl3pPr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3pPr>
      <a:lvl4pPr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4pPr>
      <a:lvl5pPr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5pPr>
      <a:lvl6pPr marL="457200"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6pPr>
      <a:lvl7pPr marL="914400"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7pPr>
      <a:lvl8pPr marL="1371600"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8pPr>
      <a:lvl9pPr marL="1828800" algn="ctr" rtl="0" eaLnBrk="1" fontAlgn="base" hangingPunct="1">
        <a:lnSpc>
          <a:spcPct val="85000"/>
        </a:lnSpc>
        <a:spcBef>
          <a:spcPct val="0"/>
        </a:spcBef>
        <a:spcAft>
          <a:spcPct val="0"/>
        </a:spcAft>
        <a:defRPr sz="2400" i="1">
          <a:solidFill>
            <a:srgbClr val="000099"/>
          </a:solidFill>
          <a:effectLst>
            <a:outerShdw blurRad="38100" dist="38100" dir="2700000" algn="tl">
              <a:srgbClr val="C0C0C0"/>
            </a:outerShdw>
          </a:effectLst>
          <a:latin typeface="Arial Black" pitchFamily="34" charset="0"/>
        </a:defRPr>
      </a:lvl9pPr>
    </p:titleStyle>
    <p:bodyStyle>
      <a:lvl1pPr marL="342900" indent="-342900" algn="l" rtl="0" eaLnBrk="1" fontAlgn="base" hangingPunct="1">
        <a:spcBef>
          <a:spcPct val="35000"/>
        </a:spcBef>
        <a:spcAft>
          <a:spcPct val="0"/>
        </a:spcAft>
        <a:buChar char="•"/>
        <a:defRPr sz="2000" b="1">
          <a:solidFill>
            <a:srgbClr val="000099"/>
          </a:solidFill>
          <a:latin typeface="+mn-lt"/>
          <a:ea typeface="+mn-ea"/>
          <a:cs typeface="+mn-cs"/>
        </a:defRPr>
      </a:lvl1pPr>
      <a:lvl2pPr marL="742950" indent="-285750" algn="l" rtl="0" eaLnBrk="1" fontAlgn="base" hangingPunct="1">
        <a:spcBef>
          <a:spcPct val="35000"/>
        </a:spcBef>
        <a:spcAft>
          <a:spcPct val="0"/>
        </a:spcAft>
        <a:buChar char="–"/>
        <a:defRPr sz="1400" b="1">
          <a:solidFill>
            <a:schemeClr val="tx1"/>
          </a:solidFill>
          <a:latin typeface="+mn-lt"/>
        </a:defRPr>
      </a:lvl2pPr>
      <a:lvl3pPr marL="1143000" indent="-228600" algn="l" rtl="0" eaLnBrk="1" fontAlgn="base" hangingPunct="1">
        <a:spcBef>
          <a:spcPct val="35000"/>
        </a:spcBef>
        <a:spcAft>
          <a:spcPct val="0"/>
        </a:spcAft>
        <a:buChar char="•"/>
        <a:defRPr sz="1400" b="1">
          <a:solidFill>
            <a:schemeClr val="tx1"/>
          </a:solidFill>
          <a:latin typeface="+mn-lt"/>
        </a:defRPr>
      </a:lvl3pPr>
      <a:lvl4pPr marL="1600200" indent="-228600" algn="l" rtl="0" eaLnBrk="1" fontAlgn="base" hangingPunct="1">
        <a:spcBef>
          <a:spcPct val="35000"/>
        </a:spcBef>
        <a:spcAft>
          <a:spcPct val="0"/>
        </a:spcAft>
        <a:buChar char="–"/>
        <a:defRPr sz="1400" b="1">
          <a:solidFill>
            <a:schemeClr val="tx1"/>
          </a:solidFill>
          <a:latin typeface="+mn-lt"/>
        </a:defRPr>
      </a:lvl4pPr>
      <a:lvl5pPr marL="2057400" indent="-228600" algn="l" rtl="0" eaLnBrk="1" fontAlgn="base" hangingPunct="1">
        <a:spcBef>
          <a:spcPct val="35000"/>
        </a:spcBef>
        <a:spcAft>
          <a:spcPct val="0"/>
        </a:spcAft>
        <a:buChar char="»"/>
        <a:defRPr sz="1400" b="1">
          <a:solidFill>
            <a:schemeClr val="tx1"/>
          </a:solidFill>
          <a:latin typeface="+mn-lt"/>
        </a:defRPr>
      </a:lvl5pPr>
      <a:lvl6pPr marL="2514600" indent="-228600" algn="l" rtl="0" eaLnBrk="1" fontAlgn="base" hangingPunct="1">
        <a:spcBef>
          <a:spcPct val="35000"/>
        </a:spcBef>
        <a:spcAft>
          <a:spcPct val="0"/>
        </a:spcAft>
        <a:buChar char="»"/>
        <a:defRPr sz="1400" b="1">
          <a:solidFill>
            <a:schemeClr val="tx1"/>
          </a:solidFill>
          <a:latin typeface="+mn-lt"/>
        </a:defRPr>
      </a:lvl6pPr>
      <a:lvl7pPr marL="2971800" indent="-228600" algn="l" rtl="0" eaLnBrk="1" fontAlgn="base" hangingPunct="1">
        <a:spcBef>
          <a:spcPct val="35000"/>
        </a:spcBef>
        <a:spcAft>
          <a:spcPct val="0"/>
        </a:spcAft>
        <a:buChar char="»"/>
        <a:defRPr sz="1400" b="1">
          <a:solidFill>
            <a:schemeClr val="tx1"/>
          </a:solidFill>
          <a:latin typeface="+mn-lt"/>
        </a:defRPr>
      </a:lvl7pPr>
      <a:lvl8pPr marL="3429000" indent="-228600" algn="l" rtl="0" eaLnBrk="1" fontAlgn="base" hangingPunct="1">
        <a:spcBef>
          <a:spcPct val="35000"/>
        </a:spcBef>
        <a:spcAft>
          <a:spcPct val="0"/>
        </a:spcAft>
        <a:buChar char="»"/>
        <a:defRPr sz="1400" b="1">
          <a:solidFill>
            <a:schemeClr val="tx1"/>
          </a:solidFill>
          <a:latin typeface="+mn-lt"/>
        </a:defRPr>
      </a:lvl8pPr>
      <a:lvl9pPr marL="3886200" indent="-228600" algn="l" rtl="0" eaLnBrk="1" fontAlgn="base" hangingPunct="1">
        <a:spcBef>
          <a:spcPct val="35000"/>
        </a:spcBef>
        <a:spcAft>
          <a:spcPct val="0"/>
        </a:spcAft>
        <a:buChar char="»"/>
        <a:defRPr sz="1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982CC7-1806-2F4C-A7EF-205D5A163FF9}" type="datetime1">
              <a:rPr lang="en-US" smtClean="0"/>
              <a:t>10/5/2023</a:t>
            </a:fld>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54D69F-6BDB-A24B-9F6F-BE19DF86BD01}" type="slidenum">
              <a:rPr lang="en-US" smtClean="0"/>
              <a:t>‹#›</a:t>
            </a:fld>
            <a:endParaRPr lang="en-US" dirty="0"/>
          </a:p>
        </p:txBody>
      </p:sp>
      <p:sp>
        <p:nvSpPr>
          <p:cNvPr id="7" name="Rectangle 6">
            <a:extLst>
              <a:ext uri="{FF2B5EF4-FFF2-40B4-BE49-F238E27FC236}">
                <a16:creationId xmlns:a16="http://schemas.microsoft.com/office/drawing/2014/main" id="{11508A95-F099-0D40-9921-1DF46509AF85}"/>
              </a:ext>
            </a:extLst>
          </p:cNvPr>
          <p:cNvSpPr/>
          <p:nvPr userDrawn="1"/>
        </p:nvSpPr>
        <p:spPr>
          <a:xfrm>
            <a:off x="0" y="13340"/>
            <a:ext cx="12192000" cy="1184894"/>
          </a:xfrm>
          <a:prstGeom prst="rect">
            <a:avLst/>
          </a:prstGeom>
          <a:gradFill>
            <a:gsLst>
              <a:gs pos="0">
                <a:schemeClr val="accent1">
                  <a:lumMod val="75000"/>
                </a:schemeClr>
              </a:gs>
              <a:gs pos="51000">
                <a:schemeClr val="accent1">
                  <a:lumMod val="60000"/>
                  <a:lumOff val="40000"/>
                </a:schemeClr>
              </a:gs>
              <a:gs pos="99000">
                <a:schemeClr val="accent1">
                  <a:lumMod val="40000"/>
                  <a:lumOff val="60000"/>
                </a:schemeClr>
              </a:gs>
            </a:gsLst>
            <a:path path="circle">
              <a:fillToRect l="100000" t="100000"/>
            </a:path>
          </a:gradFill>
          <a:ln>
            <a:noFill/>
          </a:ln>
          <a:effectLst/>
          <a:scene3d>
            <a:camera prst="orthographicFront"/>
            <a:lightRig rig="threePt" dir="t"/>
          </a:scene3d>
          <a:sp3d extrusionH="76200" prstMaterial="matte">
            <a:bevelB/>
            <a:extrusionClr>
              <a:schemeClr val="accent1">
                <a:lumMod val="50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8" name="Picture 7">
            <a:extLst>
              <a:ext uri="{FF2B5EF4-FFF2-40B4-BE49-F238E27FC236}">
                <a16:creationId xmlns:a16="http://schemas.microsoft.com/office/drawing/2014/main" id="{68850171-335C-9D45-A5F5-FB59B550D422}"/>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907486" y="49659"/>
            <a:ext cx="1128397" cy="1137424"/>
          </a:xfrm>
          <a:prstGeom prst="rect">
            <a:avLst/>
          </a:prstGeom>
        </p:spPr>
      </p:pic>
      <p:pic>
        <p:nvPicPr>
          <p:cNvPr id="9" name="Picture 8">
            <a:extLst>
              <a:ext uri="{FF2B5EF4-FFF2-40B4-BE49-F238E27FC236}">
                <a16:creationId xmlns:a16="http://schemas.microsoft.com/office/drawing/2014/main" id="{244D5DF9-1BEF-8242-A7DF-389B220B99B4}"/>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688859" y="-81368"/>
            <a:ext cx="2811566" cy="1377176"/>
          </a:xfrm>
          <a:prstGeom prst="rect">
            <a:avLst/>
          </a:prstGeom>
        </p:spPr>
      </p:pic>
      <p:cxnSp>
        <p:nvCxnSpPr>
          <p:cNvPr id="10" name="Straight Connector 9">
            <a:extLst>
              <a:ext uri="{FF2B5EF4-FFF2-40B4-BE49-F238E27FC236}">
                <a16:creationId xmlns:a16="http://schemas.microsoft.com/office/drawing/2014/main" id="{BE40D766-DCBA-F64E-B05C-BFA0BE4BBE3C}"/>
              </a:ext>
            </a:extLst>
          </p:cNvPr>
          <p:cNvCxnSpPr/>
          <p:nvPr userDrawn="1"/>
        </p:nvCxnSpPr>
        <p:spPr>
          <a:xfrm>
            <a:off x="0" y="1233006"/>
            <a:ext cx="12192000" cy="0"/>
          </a:xfrm>
          <a:prstGeom prst="line">
            <a:avLst/>
          </a:prstGeom>
          <a:ln w="63500" cmpd="thickThin">
            <a:solidFill>
              <a:srgbClr val="ED573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59173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41.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32.xml"/><Relationship Id="rId6" Type="http://schemas.openxmlformats.org/officeDocument/2006/relationships/image" Target="../media/image19.png"/><Relationship Id="rId11" Type="http://schemas.microsoft.com/office/2007/relationships/hdphoto" Target="../media/hdphoto1.wdp"/><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diagramData" Target="../diagrams/data2.xml"/><Relationship Id="rId3" Type="http://schemas.openxmlformats.org/officeDocument/2006/relationships/image" Target="../media/image28.png"/><Relationship Id="rId7" Type="http://schemas.openxmlformats.org/officeDocument/2006/relationships/image" Target="../media/image32.png"/><Relationship Id="rId12" Type="http://schemas.microsoft.com/office/2007/relationships/diagramDrawing" Target="../diagrams/drawing1.xml"/><Relationship Id="rId17" Type="http://schemas.microsoft.com/office/2007/relationships/diagramDrawing" Target="../diagrams/drawing2.xml"/><Relationship Id="rId2" Type="http://schemas.openxmlformats.org/officeDocument/2006/relationships/image" Target="../media/image27.png"/><Relationship Id="rId16" Type="http://schemas.openxmlformats.org/officeDocument/2006/relationships/diagramColors" Target="../diagrams/colors2.xml"/><Relationship Id="rId1" Type="http://schemas.openxmlformats.org/officeDocument/2006/relationships/slideLayout" Target="../slideLayouts/slideLayout32.xml"/><Relationship Id="rId6" Type="http://schemas.openxmlformats.org/officeDocument/2006/relationships/image" Target="../media/image31.jpeg"/><Relationship Id="rId11" Type="http://schemas.openxmlformats.org/officeDocument/2006/relationships/diagramColors" Target="../diagrams/colors1.xml"/><Relationship Id="rId5" Type="http://schemas.openxmlformats.org/officeDocument/2006/relationships/image" Target="../media/image30.jpg"/><Relationship Id="rId15" Type="http://schemas.openxmlformats.org/officeDocument/2006/relationships/diagramQuickStyle" Target="../diagrams/quickStyle2.xml"/><Relationship Id="rId10" Type="http://schemas.openxmlformats.org/officeDocument/2006/relationships/diagramQuickStyle" Target="../diagrams/quickStyle1.xml"/><Relationship Id="rId4" Type="http://schemas.openxmlformats.org/officeDocument/2006/relationships/image" Target="../media/image29.jpeg"/><Relationship Id="rId9" Type="http://schemas.openxmlformats.org/officeDocument/2006/relationships/diagramLayout" Target="../diagrams/layout1.xml"/><Relationship Id="rId1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image" Target="../media/image38.png"/><Relationship Id="rId18" Type="http://schemas.openxmlformats.org/officeDocument/2006/relationships/diagramColors" Target="../diagrams/colors4.xml"/><Relationship Id="rId26" Type="http://schemas.openxmlformats.org/officeDocument/2006/relationships/image" Target="../media/image46.png"/><Relationship Id="rId3" Type="http://schemas.openxmlformats.org/officeDocument/2006/relationships/diagramData" Target="../diagrams/data3.xml"/><Relationship Id="rId21" Type="http://schemas.openxmlformats.org/officeDocument/2006/relationships/image" Target="../media/image41.png"/><Relationship Id="rId7" Type="http://schemas.microsoft.com/office/2007/relationships/diagramDrawing" Target="../diagrams/drawing3.xml"/><Relationship Id="rId12" Type="http://schemas.openxmlformats.org/officeDocument/2006/relationships/image" Target="../media/image37.png"/><Relationship Id="rId17" Type="http://schemas.openxmlformats.org/officeDocument/2006/relationships/diagramQuickStyle" Target="../diagrams/quickStyle4.xml"/><Relationship Id="rId25" Type="http://schemas.openxmlformats.org/officeDocument/2006/relationships/image" Target="../media/image45.png"/><Relationship Id="rId2" Type="http://schemas.openxmlformats.org/officeDocument/2006/relationships/notesSlide" Target="../notesSlides/notesSlide9.xml"/><Relationship Id="rId16" Type="http://schemas.openxmlformats.org/officeDocument/2006/relationships/diagramLayout" Target="../diagrams/layout4.xml"/><Relationship Id="rId20" Type="http://schemas.openxmlformats.org/officeDocument/2006/relationships/image" Target="../media/image40.emf"/><Relationship Id="rId29" Type="http://schemas.openxmlformats.org/officeDocument/2006/relationships/image" Target="../media/image49.png"/><Relationship Id="rId1" Type="http://schemas.openxmlformats.org/officeDocument/2006/relationships/slideLayout" Target="../slideLayouts/slideLayout28.xml"/><Relationship Id="rId6" Type="http://schemas.openxmlformats.org/officeDocument/2006/relationships/diagramColors" Target="../diagrams/colors3.xml"/><Relationship Id="rId11" Type="http://schemas.openxmlformats.org/officeDocument/2006/relationships/image" Target="../media/image36.png"/><Relationship Id="rId24" Type="http://schemas.openxmlformats.org/officeDocument/2006/relationships/image" Target="../media/image44.emf"/><Relationship Id="rId5" Type="http://schemas.openxmlformats.org/officeDocument/2006/relationships/diagramQuickStyle" Target="../diagrams/quickStyle3.xml"/><Relationship Id="rId15" Type="http://schemas.openxmlformats.org/officeDocument/2006/relationships/diagramData" Target="../diagrams/data4.xml"/><Relationship Id="rId23" Type="http://schemas.openxmlformats.org/officeDocument/2006/relationships/image" Target="../media/image43.png"/><Relationship Id="rId28" Type="http://schemas.openxmlformats.org/officeDocument/2006/relationships/image" Target="../media/image48.emf"/><Relationship Id="rId10" Type="http://schemas.openxmlformats.org/officeDocument/2006/relationships/image" Target="../media/image35.png"/><Relationship Id="rId19" Type="http://schemas.microsoft.com/office/2007/relationships/diagramDrawing" Target="../diagrams/drawing4.xml"/><Relationship Id="rId4" Type="http://schemas.openxmlformats.org/officeDocument/2006/relationships/diagramLayout" Target="../diagrams/layout3.xml"/><Relationship Id="rId9" Type="http://schemas.openxmlformats.org/officeDocument/2006/relationships/image" Target="../media/image34.png"/><Relationship Id="rId14" Type="http://schemas.openxmlformats.org/officeDocument/2006/relationships/image" Target="../media/image39.png"/><Relationship Id="rId22" Type="http://schemas.openxmlformats.org/officeDocument/2006/relationships/image" Target="../media/image42.emf"/><Relationship Id="rId27" Type="http://schemas.openxmlformats.org/officeDocument/2006/relationships/image" Target="../media/image47.png"/><Relationship Id="rId30" Type="http://schemas.openxmlformats.org/officeDocument/2006/relationships/image" Target="../media/image50.png"/></Relationships>
</file>

<file path=ppt/slides/_rels/slide1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openxmlformats.org/officeDocument/2006/relationships/image" Target="../media/image40.emf"/><Relationship Id="rId2" Type="http://schemas.openxmlformats.org/officeDocument/2006/relationships/image" Target="../media/image51.png"/><Relationship Id="rId1" Type="http://schemas.openxmlformats.org/officeDocument/2006/relationships/slideLayout" Target="../slideLayouts/slideLayout27.xml"/><Relationship Id="rId6" Type="http://schemas.openxmlformats.org/officeDocument/2006/relationships/image" Target="../media/image55.png"/><Relationship Id="rId11" Type="http://schemas.openxmlformats.org/officeDocument/2006/relationships/image" Target="../media/image59.png"/><Relationship Id="rId5" Type="http://schemas.openxmlformats.org/officeDocument/2006/relationships/image" Target="../media/image54.png"/><Relationship Id="rId10" Type="http://schemas.openxmlformats.org/officeDocument/2006/relationships/image" Target="../media/image58.png"/><Relationship Id="rId4" Type="http://schemas.openxmlformats.org/officeDocument/2006/relationships/image" Target="../media/image53.png"/><Relationship Id="rId9"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32.xml"/><Relationship Id="rId5" Type="http://schemas.openxmlformats.org/officeDocument/2006/relationships/image" Target="../media/image62.png"/><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4053" y="3573684"/>
            <a:ext cx="9264984" cy="1972078"/>
          </a:xfrm>
          <a:prstGeom prst="rect">
            <a:avLst/>
          </a:prstGeom>
          <a:noFill/>
        </p:spPr>
        <p:txBody>
          <a:bodyPr wrap="square" lIns="0" tIns="0" rIns="0" bIns="0" rtlCol="0">
            <a:spAutoFit/>
          </a:bodyPr>
          <a:lstStyle/>
          <a:p>
            <a:pPr marL="0" marR="0">
              <a:lnSpc>
                <a:spcPct val="107000"/>
              </a:lnSpc>
              <a:spcBef>
                <a:spcPts val="0"/>
              </a:spcBef>
              <a:spcAft>
                <a:spcPts val="800"/>
              </a:spcAft>
            </a:pPr>
            <a:r>
              <a:rPr lang="en-US" sz="3200" b="1" dirty="0">
                <a:effectLst/>
                <a:latin typeface="Calibri" panose="020F0502020204030204" pitchFamily="34" charset="0"/>
                <a:ea typeface="Calibri" panose="020F0502020204030204" pitchFamily="34" charset="0"/>
                <a:cs typeface="Times New Roman" panose="02020603050405020304" pitchFamily="18" charset="0"/>
              </a:rPr>
              <a:t>Accelerating Additive Manufacturing Certification with Model-Based Tools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r>
              <a:rPr lang="en-US" sz="1400" dirty="0"/>
              <a:t>Mallory S. James</a:t>
            </a:r>
            <a:r>
              <a:rPr lang="en-US" sz="1400" baseline="30000" dirty="0"/>
              <a:t>1</a:t>
            </a:r>
            <a:r>
              <a:rPr lang="en-US" sz="1400" dirty="0"/>
              <a:t>, Somnath Ghosh</a:t>
            </a:r>
            <a:r>
              <a:rPr lang="en-US" sz="1400" baseline="30000" dirty="0"/>
              <a:t>2</a:t>
            </a:r>
            <a:r>
              <a:rPr lang="en-US" sz="1400" dirty="0"/>
              <a:t>, Ed Glaessgen</a:t>
            </a:r>
            <a:r>
              <a:rPr lang="en-US" sz="1400" baseline="30000" dirty="0"/>
              <a:t>3</a:t>
            </a:r>
            <a:r>
              <a:rPr lang="en-US" sz="1400" dirty="0"/>
              <a:t>, Anthony Rollett</a:t>
            </a:r>
            <a:r>
              <a:rPr lang="en-US" sz="1400" baseline="30000" dirty="0"/>
              <a:t>4</a:t>
            </a:r>
            <a:r>
              <a:rPr lang="en-US" sz="1400" dirty="0"/>
              <a:t>, John Vickers</a:t>
            </a:r>
            <a:r>
              <a:rPr lang="en-US" sz="1400" baseline="30000" dirty="0"/>
              <a:t>1</a:t>
            </a:r>
            <a:r>
              <a:rPr lang="en-US" sz="1400" dirty="0"/>
              <a:t> </a:t>
            </a:r>
          </a:p>
          <a:p>
            <a:r>
              <a:rPr lang="en-US" sz="1100" baseline="30000" dirty="0"/>
              <a:t>1 </a:t>
            </a:r>
            <a:r>
              <a:rPr lang="en-US" sz="1100" dirty="0"/>
              <a:t>NASA Marshall Space Flight Center; </a:t>
            </a:r>
            <a:r>
              <a:rPr lang="en-US" sz="1100" baseline="30000" dirty="0"/>
              <a:t>2 </a:t>
            </a:r>
            <a:r>
              <a:rPr lang="en-US" sz="1100" dirty="0"/>
              <a:t>Johns Hopkins University, </a:t>
            </a:r>
            <a:r>
              <a:rPr lang="en-US" sz="1100" baseline="30000" dirty="0"/>
              <a:t>3</a:t>
            </a:r>
            <a:r>
              <a:rPr lang="en-US" sz="1100" dirty="0"/>
              <a:t> NASA Langley Research Center,</a:t>
            </a:r>
            <a:r>
              <a:rPr lang="en-US" sz="1100" baseline="30000" dirty="0"/>
              <a:t> 4 </a:t>
            </a:r>
            <a:r>
              <a:rPr lang="en-US" sz="1100" dirty="0"/>
              <a:t>Carnegie Mellon University </a:t>
            </a:r>
          </a:p>
          <a:p>
            <a:r>
              <a:rPr lang="en-US" sz="1400" dirty="0">
                <a:solidFill>
                  <a:prstClr val="black"/>
                </a:solidFill>
                <a:latin typeface="Arial"/>
              </a:rPr>
              <a:t>October 2023</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14920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198C64A-2AB7-8644-A3DA-5E10EFC785D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srgbClr val="24303B"/>
                </a:solidFill>
                <a:effectLst/>
                <a:uLnTx/>
                <a:uFillTx/>
                <a:latin typeface="Arial"/>
                <a:ea typeface="+mn-ea"/>
                <a:cs typeface="+mn-cs"/>
              </a:rPr>
              <a:t>ASTM International Conference on </a:t>
            </a:r>
            <a:r>
              <a:rPr kumimoji="0" lang="en-US" sz="700" b="0" i="0" u="none" strike="noStrike" kern="1200" cap="none" spc="0" normalizeH="0" baseline="0" noProof="0" dirty="0">
                <a:ln>
                  <a:noFill/>
                </a:ln>
                <a:solidFill>
                  <a:srgbClr val="24303B"/>
                </a:solidFill>
                <a:effectLst/>
                <a:uLnTx/>
                <a:uFillTx/>
                <a:latin typeface="Arial"/>
                <a:ea typeface="+mn-ea"/>
                <a:cs typeface="+mn-cs"/>
              </a:rPr>
              <a:t>Advanced Manufacturing</a:t>
            </a:r>
            <a:endParaRPr kumimoji="0" lang="en-GB" sz="700" b="0" i="0" u="none" strike="noStrike" kern="1200" cap="none" spc="0" normalizeH="0" baseline="0" noProof="0" dirty="0">
              <a:ln>
                <a:noFill/>
              </a:ln>
              <a:solidFill>
                <a:srgbClr val="24303B"/>
              </a:solidFill>
              <a:effectLst/>
              <a:uLnTx/>
              <a:uFillTx/>
              <a:latin typeface="Arial"/>
              <a:ea typeface="+mn-ea"/>
              <a:cs typeface="+mn-cs"/>
            </a:endParaRPr>
          </a:p>
        </p:txBody>
      </p:sp>
      <p:sp>
        <p:nvSpPr>
          <p:cNvPr id="5" name="Text Placeholder 4">
            <a:extLst>
              <a:ext uri="{FF2B5EF4-FFF2-40B4-BE49-F238E27FC236}">
                <a16:creationId xmlns:a16="http://schemas.microsoft.com/office/drawing/2014/main" id="{E03635B3-A227-8745-9E5F-A9774265F7C2}"/>
              </a:ext>
            </a:extLst>
          </p:cNvPr>
          <p:cNvSpPr>
            <a:spLocks noGrp="1"/>
          </p:cNvSpPr>
          <p:nvPr>
            <p:ph type="body" sz="quarter" idx="13"/>
          </p:nvPr>
        </p:nvSpPr>
        <p:spPr/>
        <p:txBody>
          <a:bodyPr/>
          <a:lstStyle/>
          <a:p>
            <a:r>
              <a:rPr lang="en-US" dirty="0"/>
              <a:t>Mallory S. James</a:t>
            </a:r>
          </a:p>
        </p:txBody>
      </p:sp>
      <p:sp>
        <p:nvSpPr>
          <p:cNvPr id="6" name="Content Placeholder 5">
            <a:extLst>
              <a:ext uri="{FF2B5EF4-FFF2-40B4-BE49-F238E27FC236}">
                <a16:creationId xmlns:a16="http://schemas.microsoft.com/office/drawing/2014/main" id="{9DABB58C-DB05-AE46-AA97-53D4BA4F255A}"/>
              </a:ext>
            </a:extLst>
          </p:cNvPr>
          <p:cNvSpPr>
            <a:spLocks noGrp="1"/>
          </p:cNvSpPr>
          <p:nvPr>
            <p:ph sz="quarter" idx="15"/>
          </p:nvPr>
        </p:nvSpPr>
        <p:spPr>
          <a:xfrm>
            <a:off x="2492938" y="1938111"/>
            <a:ext cx="8175061" cy="4193747"/>
          </a:xfrm>
        </p:spPr>
        <p:txBody>
          <a:bodyPr>
            <a:normAutofit/>
          </a:bodyPr>
          <a:lstStyle/>
          <a:p>
            <a:r>
              <a:rPr lang="en-US" sz="1800" dirty="0">
                <a:effectLst/>
                <a:ea typeface="Calibri" panose="020F0502020204030204" pitchFamily="34" charset="0"/>
              </a:rPr>
              <a:t>Mallory James is an Engineer at NASA Marshall Space Flight Center in Huntsville, Alabama. Currently on a developmental assignment to the Office of the Center Director, Mallory’s home role is supporting qualification and certification methodologies for AM spaceflight hardware. Her professional interests specifically include qualification considerations for multi-laser powder bed fusion systems and closed-loop adaptive AM processes, model-based tools for accelerated AM certification, and continuous process improvement in the MSFC AM Lab. Prior to joining NASA in summer 2021, she worked for the Department of Defense from 2010-2021 in various production and systems engineering roles at both Redstone Arsenal and Patuxent River Naval Air Station. She has a B.S. in Industrial and Systems Engineering from Auburn University and a M.S. in Human Factors in Aeronautics from Florida Tech. </a:t>
            </a:r>
          </a:p>
          <a:p>
            <a:endParaRPr lang="en-US" sz="1800" dirty="0"/>
          </a:p>
        </p:txBody>
      </p:sp>
      <p:pic>
        <p:nvPicPr>
          <p:cNvPr id="7" name="Picture Placeholder 6" descr="A picture containing person, sky, outdoor, wearing&#10;&#10;Description automatically generated">
            <a:extLst>
              <a:ext uri="{FF2B5EF4-FFF2-40B4-BE49-F238E27FC236}">
                <a16:creationId xmlns:a16="http://schemas.microsoft.com/office/drawing/2014/main" id="{0B47F3E6-D4E4-B3F9-F411-AF99BB960C5C}"/>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b="-491"/>
          <a:stretch/>
        </p:blipFill>
        <p:spPr>
          <a:xfrm>
            <a:off x="461963" y="1820091"/>
            <a:ext cx="1828800" cy="2185851"/>
          </a:xfrm>
          <a:prstGeom prst="rect">
            <a:avLst/>
          </a:prstGeom>
        </p:spPr>
      </p:pic>
    </p:spTree>
    <p:extLst>
      <p:ext uri="{BB962C8B-B14F-4D97-AF65-F5344CB8AC3E}">
        <p14:creationId xmlns:p14="http://schemas.microsoft.com/office/powerpoint/2010/main" val="3320324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D468690A-D22F-BB72-CD16-30E59106779D}"/>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t>Institute Introduction</a:t>
            </a:r>
          </a:p>
          <a:p>
            <a:r>
              <a:rPr lang="en-US" sz="3200"/>
              <a:t>Motivation for the Institute</a:t>
            </a:r>
          </a:p>
          <a:p>
            <a:r>
              <a:rPr lang="en-US" sz="3200"/>
              <a:t>NASA </a:t>
            </a:r>
            <a:r>
              <a:rPr lang="en-US" sz="3200" dirty="0"/>
              <a:t>Additive Manufacturing Overview</a:t>
            </a:r>
          </a:p>
          <a:p>
            <a:r>
              <a:rPr lang="en-US" sz="3200" dirty="0"/>
              <a:t>IMQCAM Overview and Research Areas</a:t>
            </a:r>
          </a:p>
          <a:p>
            <a:r>
              <a:rPr lang="en-US" sz="3200" dirty="0"/>
              <a:t>Impact of the Institute</a:t>
            </a:r>
          </a:p>
          <a:p>
            <a:endParaRPr lang="en-US" sz="3200" dirty="0"/>
          </a:p>
        </p:txBody>
      </p:sp>
      <p:sp>
        <p:nvSpPr>
          <p:cNvPr id="15" name="Title 1">
            <a:extLst>
              <a:ext uri="{FF2B5EF4-FFF2-40B4-BE49-F238E27FC236}">
                <a16:creationId xmlns:a16="http://schemas.microsoft.com/office/drawing/2014/main" id="{A357EB88-C45B-9622-17E8-E2181736A088}"/>
              </a:ext>
            </a:extLst>
          </p:cNvPr>
          <p:cNvSpPr>
            <a:spLocks noGrp="1"/>
          </p:cNvSpPr>
          <p:nvPr>
            <p:ph type="title"/>
          </p:nvPr>
        </p:nvSpPr>
        <p:spPr>
          <a:xfrm>
            <a:off x="1335881" y="0"/>
            <a:ext cx="9520237" cy="1184275"/>
          </a:xfrm>
        </p:spPr>
        <p:txBody>
          <a:bodyPr vert="horz" lIns="91440" tIns="45720" rIns="91440" bIns="45720" rtlCol="0" anchor="ctr">
            <a:normAutofit fontScale="90000"/>
          </a:bodyPr>
          <a:lstStyle/>
          <a:p>
            <a:pPr marL="0" marR="0">
              <a:lnSpc>
                <a:spcPct val="107000"/>
              </a:lnSpc>
              <a:spcBef>
                <a:spcPts val="0"/>
              </a:spcBef>
              <a:spcAft>
                <a:spcPts val="800"/>
              </a:spcAft>
            </a:pPr>
            <a:r>
              <a:rPr lang="en-US" sz="4400" dirty="0">
                <a:effectLst/>
                <a:latin typeface="Calibri Light" panose="020F0302020204030204" pitchFamily="34" charset="0"/>
                <a:ea typeface="Calibri" panose="020F0502020204030204" pitchFamily="34" charset="0"/>
                <a:cs typeface="Calibri Light" panose="020F0302020204030204" pitchFamily="34" charset="0"/>
              </a:rPr>
              <a:t>Accelerating Additive Manufacturing Certification with Model-Based Tools</a:t>
            </a:r>
            <a:endParaRPr lang="en-US" sz="4000" dirty="0">
              <a:effectLst/>
              <a:latin typeface="Calibri Light" panose="020F0302020204030204" pitchFamily="34" charset="0"/>
              <a:ea typeface="Calibri" panose="020F0502020204030204" pitchFamily="34" charset="0"/>
              <a:cs typeface="Calibri Light" panose="020F0302020204030204" pitchFamily="34" charset="0"/>
            </a:endParaRPr>
          </a:p>
        </p:txBody>
      </p:sp>
    </p:spTree>
    <p:extLst>
      <p:ext uri="{BB962C8B-B14F-4D97-AF65-F5344CB8AC3E}">
        <p14:creationId xmlns:p14="http://schemas.microsoft.com/office/powerpoint/2010/main" val="2841413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411C577A-D974-2B43-A90E-05FAC86E6EA7}"/>
              </a:ext>
            </a:extLst>
          </p:cNvPr>
          <p:cNvSpPr txBox="1">
            <a:spLocks/>
          </p:cNvSpPr>
          <p:nvPr/>
        </p:nvSpPr>
        <p:spPr>
          <a:xfrm>
            <a:off x="346701" y="2428124"/>
            <a:ext cx="11556999" cy="20082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0B3D91"/>
                </a:solidFill>
              </a:rPr>
              <a:t>Co-Directors: A.D. (Tony) Rollett (CMU), PI &amp; Somnath Ghosh (JHU)</a:t>
            </a:r>
          </a:p>
          <a:p>
            <a:pPr marL="0" indent="0">
              <a:buNone/>
            </a:pPr>
            <a:r>
              <a:rPr lang="en-US" sz="2000" b="1" dirty="0">
                <a:solidFill>
                  <a:srgbClr val="0B3D91"/>
                </a:solidFill>
              </a:rPr>
              <a:t>Core Team: </a:t>
            </a:r>
            <a:r>
              <a:rPr lang="en-US" sz="2000" dirty="0">
                <a:solidFill>
                  <a:srgbClr val="0B3D91"/>
                </a:solidFill>
              </a:rPr>
              <a:t>Sankaran Mahadevan, </a:t>
            </a:r>
            <a:r>
              <a:rPr lang="en-US" sz="2000" dirty="0" err="1">
                <a:solidFill>
                  <a:srgbClr val="0B3D91"/>
                </a:solidFill>
              </a:rPr>
              <a:t>Caglar</a:t>
            </a:r>
            <a:r>
              <a:rPr lang="en-US" sz="2000" dirty="0">
                <a:solidFill>
                  <a:srgbClr val="0B3D91"/>
                </a:solidFill>
              </a:rPr>
              <a:t> </a:t>
            </a:r>
            <a:r>
              <a:rPr lang="en-US" sz="2000" dirty="0" err="1">
                <a:solidFill>
                  <a:srgbClr val="0B3D91"/>
                </a:solidFill>
              </a:rPr>
              <a:t>Oskay</a:t>
            </a:r>
            <a:r>
              <a:rPr lang="en-US" sz="2000" dirty="0">
                <a:solidFill>
                  <a:srgbClr val="0B3D91"/>
                </a:solidFill>
              </a:rPr>
              <a:t>, Pranav M </a:t>
            </a:r>
            <a:r>
              <a:rPr lang="en-US" sz="2000" dirty="0" err="1">
                <a:solidFill>
                  <a:srgbClr val="0B3D91"/>
                </a:solidFill>
              </a:rPr>
              <a:t>Karve</a:t>
            </a:r>
            <a:r>
              <a:rPr lang="en-US" sz="2000" dirty="0">
                <a:solidFill>
                  <a:srgbClr val="0B3D91"/>
                </a:solidFill>
              </a:rPr>
              <a:t> (Vanderbilt); Jamie Guest, Jaafar El-</a:t>
            </a:r>
            <a:r>
              <a:rPr lang="en-US" sz="2000" dirty="0" err="1">
                <a:solidFill>
                  <a:srgbClr val="0B3D91"/>
                </a:solidFill>
              </a:rPr>
              <a:t>Awady</a:t>
            </a:r>
            <a:r>
              <a:rPr lang="en-US" sz="2000" dirty="0">
                <a:solidFill>
                  <a:srgbClr val="0B3D91"/>
                </a:solidFill>
              </a:rPr>
              <a:t>, Dave Elbert, Maggie </a:t>
            </a:r>
            <a:r>
              <a:rPr lang="en-US" sz="2000" dirty="0" err="1">
                <a:solidFill>
                  <a:srgbClr val="0B3D91"/>
                </a:solidFill>
              </a:rPr>
              <a:t>Eminizer</a:t>
            </a:r>
            <a:r>
              <a:rPr lang="en-US" sz="2000" dirty="0">
                <a:solidFill>
                  <a:srgbClr val="0B3D91"/>
                </a:solidFill>
              </a:rPr>
              <a:t> (JHU); Li Ma, Michael Presley, Steven </a:t>
            </a:r>
            <a:r>
              <a:rPr lang="en-US" sz="2000" dirty="0" err="1">
                <a:solidFill>
                  <a:srgbClr val="0B3D91"/>
                </a:solidFill>
              </a:rPr>
              <a:t>Storck</a:t>
            </a:r>
            <a:r>
              <a:rPr lang="en-US" sz="2000" dirty="0">
                <a:solidFill>
                  <a:srgbClr val="0B3D91"/>
                </a:solidFill>
              </a:rPr>
              <a:t> (JHU-APL), Harry </a:t>
            </a:r>
            <a:r>
              <a:rPr lang="en-US" sz="2000" dirty="0" err="1">
                <a:solidFill>
                  <a:srgbClr val="0B3D91"/>
                </a:solidFill>
              </a:rPr>
              <a:t>Millwater</a:t>
            </a:r>
            <a:r>
              <a:rPr lang="en-US" sz="2000" dirty="0">
                <a:solidFill>
                  <a:srgbClr val="0B3D91"/>
                </a:solidFill>
              </a:rPr>
              <a:t> (UTSA), Tao Sun (NWU), John Lewandowski (CWRU); </a:t>
            </a:r>
            <a:r>
              <a:rPr lang="en-US" sz="2000" dirty="0" err="1">
                <a:solidFill>
                  <a:srgbClr val="0B3D91"/>
                </a:solidFill>
              </a:rPr>
              <a:t>Mohadeseh</a:t>
            </a:r>
            <a:r>
              <a:rPr lang="en-US" sz="2000" dirty="0">
                <a:solidFill>
                  <a:srgbClr val="0B3D91"/>
                </a:solidFill>
              </a:rPr>
              <a:t> Mousavi-Taheri, Sneha </a:t>
            </a:r>
            <a:r>
              <a:rPr lang="en-US" sz="2000" dirty="0" err="1">
                <a:solidFill>
                  <a:srgbClr val="0B3D91"/>
                </a:solidFill>
              </a:rPr>
              <a:t>Narra</a:t>
            </a:r>
            <a:r>
              <a:rPr lang="en-US" sz="2000" dirty="0">
                <a:solidFill>
                  <a:srgbClr val="0B3D91"/>
                </a:solidFill>
              </a:rPr>
              <a:t>, Bryan </a:t>
            </a:r>
            <a:r>
              <a:rPr lang="en-US" sz="2000" dirty="0" err="1">
                <a:solidFill>
                  <a:srgbClr val="0B3D91"/>
                </a:solidFill>
              </a:rPr>
              <a:t>Webler</a:t>
            </a:r>
            <a:r>
              <a:rPr lang="en-US" sz="2000" dirty="0">
                <a:solidFill>
                  <a:srgbClr val="0B3D91"/>
                </a:solidFill>
              </a:rPr>
              <a:t> (CMU); David </a:t>
            </a:r>
            <a:r>
              <a:rPr lang="en-US" sz="2000" dirty="0" err="1">
                <a:solidFill>
                  <a:srgbClr val="0B3D91"/>
                </a:solidFill>
              </a:rPr>
              <a:t>Furrer</a:t>
            </a:r>
            <a:r>
              <a:rPr lang="en-US" sz="2000" dirty="0">
                <a:solidFill>
                  <a:srgbClr val="0B3D91"/>
                </a:solidFill>
              </a:rPr>
              <a:t> (P&amp;W); Craig McClung (</a:t>
            </a:r>
            <a:r>
              <a:rPr lang="en-US" sz="2000" dirty="0" err="1">
                <a:solidFill>
                  <a:srgbClr val="0B3D91"/>
                </a:solidFill>
              </a:rPr>
              <a:t>SwRI</a:t>
            </a:r>
            <a:r>
              <a:rPr lang="en-US" sz="2000" dirty="0">
                <a:solidFill>
                  <a:srgbClr val="0B3D91"/>
                </a:solidFill>
              </a:rPr>
              <a:t>)</a:t>
            </a:r>
          </a:p>
          <a:p>
            <a:pPr marL="0" indent="0">
              <a:buNone/>
            </a:pPr>
            <a:r>
              <a:rPr lang="en-US" sz="2000" b="1" dirty="0">
                <a:solidFill>
                  <a:srgbClr val="0B3D91"/>
                </a:solidFill>
              </a:rPr>
              <a:t>Other Partners: </a:t>
            </a:r>
            <a:r>
              <a:rPr lang="en-US" sz="2000" dirty="0">
                <a:solidFill>
                  <a:srgbClr val="0B3D91"/>
                </a:solidFill>
              </a:rPr>
              <a:t>Lockheed Martin, Hexagon, NIST, NRL, ARL, Raytheon</a:t>
            </a:r>
          </a:p>
        </p:txBody>
      </p:sp>
      <p:pic>
        <p:nvPicPr>
          <p:cNvPr id="7" name="Picture 6" descr="A picture containing book, food&#10;&#10;Description automatically generated">
            <a:extLst>
              <a:ext uri="{FF2B5EF4-FFF2-40B4-BE49-F238E27FC236}">
                <a16:creationId xmlns:a16="http://schemas.microsoft.com/office/drawing/2014/main" id="{27B19541-F44F-E246-990C-4ED1FF3086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22078" y="5867601"/>
            <a:ext cx="1213818" cy="773607"/>
          </a:xfrm>
          <a:prstGeom prst="rect">
            <a:avLst/>
          </a:prstGeom>
        </p:spPr>
      </p:pic>
      <p:sp>
        <p:nvSpPr>
          <p:cNvPr id="3" name="TextBox 2">
            <a:extLst>
              <a:ext uri="{FF2B5EF4-FFF2-40B4-BE49-F238E27FC236}">
                <a16:creationId xmlns:a16="http://schemas.microsoft.com/office/drawing/2014/main" id="{AE5A8F81-82A5-C893-4024-2448E64E49F3}"/>
              </a:ext>
            </a:extLst>
          </p:cNvPr>
          <p:cNvSpPr txBox="1"/>
          <p:nvPr/>
        </p:nvSpPr>
        <p:spPr>
          <a:xfrm>
            <a:off x="1386536" y="4644159"/>
            <a:ext cx="9410700" cy="1015663"/>
          </a:xfrm>
          <a:prstGeom prst="rect">
            <a:avLst/>
          </a:prstGeom>
          <a:solidFill>
            <a:srgbClr val="0B3D91"/>
          </a:solidFill>
          <a:ln>
            <a:solidFill>
              <a:schemeClr val="tx1"/>
            </a:solidFill>
          </a:ln>
        </p:spPr>
        <p:txBody>
          <a:bodyPr wrap="square" rtlCol="0">
            <a:spAutoFit/>
          </a:bodyPr>
          <a:lstStyle/>
          <a:p>
            <a:pPr algn="ctr"/>
            <a:r>
              <a:rPr lang="en-US" sz="2000" b="1" dirty="0">
                <a:solidFill>
                  <a:schemeClr val="bg1"/>
                </a:solidFill>
              </a:rPr>
              <a:t>Central goal</a:t>
            </a:r>
            <a:r>
              <a:rPr lang="en-US" sz="2000" dirty="0">
                <a:solidFill>
                  <a:schemeClr val="bg1"/>
                </a:solidFill>
              </a:rPr>
              <a:t>: Innovate a model-centric workflow that closes the critical gaps between current capabilities and what is necessary for efficient qualification and certification of parts by metals additive manufacturing , meeting NASA standards.</a:t>
            </a:r>
          </a:p>
        </p:txBody>
      </p:sp>
      <p:sp>
        <p:nvSpPr>
          <p:cNvPr id="2" name="Title 8">
            <a:extLst>
              <a:ext uri="{FF2B5EF4-FFF2-40B4-BE49-F238E27FC236}">
                <a16:creationId xmlns:a16="http://schemas.microsoft.com/office/drawing/2014/main" id="{C85F9ED1-A809-04A7-58D6-BAFB6EEB1D89}"/>
              </a:ext>
            </a:extLst>
          </p:cNvPr>
          <p:cNvSpPr>
            <a:spLocks noGrp="1"/>
          </p:cNvSpPr>
          <p:nvPr>
            <p:ph type="title"/>
          </p:nvPr>
        </p:nvSpPr>
        <p:spPr>
          <a:xfrm>
            <a:off x="0" y="1287377"/>
            <a:ext cx="12192000" cy="1183821"/>
          </a:xfrm>
        </p:spPr>
        <p:txBody>
          <a:bodyPr>
            <a:normAutofit fontScale="90000"/>
          </a:bodyPr>
          <a:lstStyle/>
          <a:p>
            <a:pPr algn="ctr"/>
            <a:r>
              <a:rPr kumimoji="0" lang="en-US" sz="3100" b="1" i="1" u="none" strike="noStrike" kern="1200" cap="none" spc="0" normalizeH="0" baseline="0" noProof="0" dirty="0">
                <a:ln>
                  <a:noFill/>
                </a:ln>
                <a:solidFill>
                  <a:srgbClr val="0B3D91"/>
                </a:solidFill>
                <a:effectLst/>
                <a:uLnTx/>
                <a:uFillTx/>
                <a:latin typeface="+mn-lt"/>
                <a:ea typeface="Calibri" panose="020F0502020204030204" pitchFamily="34" charset="0"/>
                <a:cs typeface="Times New Roman" panose="02020603050405020304" pitchFamily="18" charset="0"/>
              </a:rPr>
              <a:t>Institute for </a:t>
            </a:r>
            <a:r>
              <a:rPr lang="en-US" sz="3100" b="1" i="1" dirty="0">
                <a:solidFill>
                  <a:srgbClr val="0B3D91"/>
                </a:solidFill>
                <a:latin typeface="+mn-lt"/>
                <a:ea typeface="+mn-ea"/>
                <a:cs typeface="+mn-cs"/>
              </a:rPr>
              <a:t>Model-based</a:t>
            </a:r>
            <a:r>
              <a:rPr kumimoji="0" lang="en-US" sz="3100" b="1" i="1" u="none" strike="noStrike" kern="1200" cap="none" spc="0" normalizeH="0" baseline="0" noProof="0" dirty="0">
                <a:ln>
                  <a:noFill/>
                </a:ln>
                <a:solidFill>
                  <a:srgbClr val="0B3D91"/>
                </a:solidFill>
                <a:effectLst/>
                <a:uLnTx/>
                <a:uFillTx/>
                <a:latin typeface="+mn-lt"/>
                <a:ea typeface="Calibri" panose="020F0502020204030204" pitchFamily="34" charset="0"/>
                <a:cs typeface="Times New Roman" panose="02020603050405020304" pitchFamily="18" charset="0"/>
              </a:rPr>
              <a:t> Qualification &amp; Certification of Additive Manufacturing</a:t>
            </a:r>
            <a:br>
              <a:rPr kumimoji="0" lang="en-US" b="0" i="0" u="none" strike="noStrike" kern="1200" cap="none" spc="0" normalizeH="0" baseline="0" noProof="0" dirty="0">
                <a:ln>
                  <a:noFill/>
                </a:ln>
                <a:solidFill>
                  <a:srgbClr val="0B3D91"/>
                </a:solidFill>
                <a:effectLst/>
                <a:uLnTx/>
                <a:uFillTx/>
                <a:latin typeface="+mn-lt"/>
                <a:ea typeface="+mj-ea"/>
                <a:cs typeface="+mj-cs"/>
              </a:rPr>
            </a:br>
            <a:r>
              <a:rPr kumimoji="0" lang="en-US" sz="2400" b="0" i="0" u="none" strike="noStrike" kern="1200" cap="none" spc="0" normalizeH="0" baseline="0" noProof="0" dirty="0">
                <a:ln>
                  <a:noFill/>
                </a:ln>
                <a:solidFill>
                  <a:srgbClr val="0B3D91"/>
                </a:solidFill>
                <a:effectLst/>
                <a:uLnTx/>
                <a:uFillTx/>
                <a:latin typeface="+mn-lt"/>
                <a:ea typeface="+mj-ea"/>
                <a:cs typeface="+mj-cs"/>
              </a:rPr>
              <a:t>NASA Space Technology Research Institute</a:t>
            </a:r>
            <a:endParaRPr lang="en-US" dirty="0">
              <a:solidFill>
                <a:srgbClr val="0B3D91"/>
              </a:solidFill>
              <a:latin typeface="+mn-lt"/>
            </a:endParaRPr>
          </a:p>
        </p:txBody>
      </p:sp>
      <p:sp>
        <p:nvSpPr>
          <p:cNvPr id="6" name="Title 1">
            <a:extLst>
              <a:ext uri="{FF2B5EF4-FFF2-40B4-BE49-F238E27FC236}">
                <a16:creationId xmlns:a16="http://schemas.microsoft.com/office/drawing/2014/main" id="{27AF0BFE-7AEF-68A1-E45C-2CBB00057FAC}"/>
              </a:ext>
            </a:extLst>
          </p:cNvPr>
          <p:cNvSpPr txBox="1">
            <a:spLocks/>
          </p:cNvSpPr>
          <p:nvPr/>
        </p:nvSpPr>
        <p:spPr>
          <a:xfrm>
            <a:off x="1386536" y="231241"/>
            <a:ext cx="8188037" cy="889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IMQCAM</a:t>
            </a:r>
          </a:p>
        </p:txBody>
      </p:sp>
      <p:pic>
        <p:nvPicPr>
          <p:cNvPr id="4" name="Picture 3">
            <a:extLst>
              <a:ext uri="{FF2B5EF4-FFF2-40B4-BE49-F238E27FC236}">
                <a16:creationId xmlns:a16="http://schemas.microsoft.com/office/drawing/2014/main" id="{9574A7AA-8A79-D1B2-5BB0-063608C3D403}"/>
              </a:ext>
            </a:extLst>
          </p:cNvPr>
          <p:cNvPicPr>
            <a:picLocks noChangeAspect="1"/>
          </p:cNvPicPr>
          <p:nvPr/>
        </p:nvPicPr>
        <p:blipFill>
          <a:blip r:embed="rId3"/>
          <a:stretch>
            <a:fillRect/>
          </a:stretch>
        </p:blipFill>
        <p:spPr>
          <a:xfrm>
            <a:off x="9608413" y="5757537"/>
            <a:ext cx="1188823" cy="993734"/>
          </a:xfrm>
          <a:prstGeom prst="rect">
            <a:avLst/>
          </a:prstGeom>
        </p:spPr>
      </p:pic>
    </p:spTree>
    <p:extLst>
      <p:ext uri="{BB962C8B-B14F-4D97-AF65-F5344CB8AC3E}">
        <p14:creationId xmlns:p14="http://schemas.microsoft.com/office/powerpoint/2010/main" val="183796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itle 1"/>
          <p:cNvSpPr>
            <a:spLocks noGrp="1"/>
          </p:cNvSpPr>
          <p:nvPr>
            <p:ph type="title"/>
          </p:nvPr>
        </p:nvSpPr>
        <p:spPr>
          <a:xfrm>
            <a:off x="1386536" y="231241"/>
            <a:ext cx="8188037" cy="889000"/>
          </a:xfrm>
        </p:spPr>
        <p:txBody>
          <a:bodyPr vert="horz" lIns="91440" tIns="45720" rIns="91440" bIns="45720" rtlCol="0" anchor="ctr">
            <a:normAutofit/>
          </a:bodyPr>
          <a:lstStyle/>
          <a:p>
            <a:r>
              <a:rPr lang="en-US" sz="4400" b="0" dirty="0">
                <a:solidFill>
                  <a:schemeClr val="tx1"/>
                </a:solidFill>
                <a:latin typeface="+mj-lt"/>
                <a:cs typeface="+mj-cs"/>
              </a:rPr>
              <a:t>Motivation for the Institute</a:t>
            </a:r>
          </a:p>
        </p:txBody>
      </p:sp>
      <p:sp>
        <p:nvSpPr>
          <p:cNvPr id="42" name="Content Placeholder 2"/>
          <p:cNvSpPr txBox="1">
            <a:spLocks/>
          </p:cNvSpPr>
          <p:nvPr/>
        </p:nvSpPr>
        <p:spPr>
          <a:xfrm>
            <a:off x="269123" y="1483451"/>
            <a:ext cx="7147676" cy="4638941"/>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000" dirty="0">
                <a:ea typeface="+mn-lt"/>
                <a:cs typeface="+mn-lt"/>
              </a:rPr>
              <a:t>A new transformation of advanced AM technologies to build spaceflight hardware for NASA’s exploration missions is upon us.</a:t>
            </a:r>
          </a:p>
          <a:p>
            <a:pPr>
              <a:defRPr/>
            </a:pPr>
            <a:r>
              <a:rPr lang="en-US" sz="2000" dirty="0">
                <a:ea typeface="+mn-lt"/>
                <a:cs typeface="+mn-lt"/>
              </a:rPr>
              <a:t>This wave is enabled by dramatic changes in design and manufacturing paradigm brought about by AM.</a:t>
            </a:r>
          </a:p>
          <a:p>
            <a:pPr>
              <a:defRPr/>
            </a:pPr>
            <a:r>
              <a:rPr lang="en-US" sz="2000" dirty="0">
                <a:ea typeface="+mn-lt"/>
                <a:cs typeface="+mn-lt"/>
              </a:rPr>
              <a:t>However, many of the inherent benefits of digitally oriented AM are being negated by the cost and schedule of today’s all empirical development and certification cycles. [1]</a:t>
            </a:r>
          </a:p>
          <a:p>
            <a:pPr>
              <a:defRPr/>
            </a:pPr>
            <a:r>
              <a:rPr lang="en-US" sz="2000" b="1" dirty="0">
                <a:latin typeface="Calibri"/>
                <a:cs typeface="Calibri"/>
              </a:rPr>
              <a:t>The more we understand about the relationship between the central AM process, the material it produces and the way that the material performs, the better we can model it. In this way, ICME is a powerful tool to apply this process-structure-properties understanding to advance certification by analysis paradigms.</a:t>
            </a:r>
            <a:endParaRPr lang="en-US" sz="2000" dirty="0">
              <a:latin typeface="Calibri"/>
              <a:cs typeface="Calibri"/>
            </a:endParaRPr>
          </a:p>
        </p:txBody>
      </p:sp>
      <p:sp>
        <p:nvSpPr>
          <p:cNvPr id="3" name="TextBox 2">
            <a:extLst>
              <a:ext uri="{FF2B5EF4-FFF2-40B4-BE49-F238E27FC236}">
                <a16:creationId xmlns:a16="http://schemas.microsoft.com/office/drawing/2014/main" id="{79821010-4971-4FAC-BCA4-9C3C4BE8165D}"/>
              </a:ext>
            </a:extLst>
          </p:cNvPr>
          <p:cNvSpPr txBox="1"/>
          <p:nvPr/>
        </p:nvSpPr>
        <p:spPr>
          <a:xfrm>
            <a:off x="0" y="6253172"/>
            <a:ext cx="4994672"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t>[1] Vickers, J., AIAA Complex Aerospace Systems Exchange (CASE) Digital Twin Certification for Additive Manufacturing Discussion Paper</a:t>
            </a:r>
            <a:endParaRPr lang="en-US" sz="900" dirty="0">
              <a:cs typeface="Calibri"/>
            </a:endParaRPr>
          </a:p>
          <a:p>
            <a:r>
              <a:rPr lang="en-US" sz="900" dirty="0">
                <a:ea typeface="+mn-lt"/>
                <a:cs typeface="+mn-lt"/>
              </a:rPr>
              <a:t>[2] </a:t>
            </a:r>
            <a:r>
              <a:rPr lang="en-US" sz="900" dirty="0"/>
              <a:t>NIST, https://www.nist.gov/el/lpbf-thermography</a:t>
            </a:r>
            <a:endParaRPr lang="en-US" sz="900" dirty="0">
              <a:cs typeface="Calibri"/>
            </a:endParaRPr>
          </a:p>
          <a:p>
            <a:endParaRPr lang="en-US" sz="1100" dirty="0">
              <a:cs typeface="Calibri"/>
            </a:endParaRPr>
          </a:p>
        </p:txBody>
      </p:sp>
      <p:sp>
        <p:nvSpPr>
          <p:cNvPr id="8" name="TextBox 7">
            <a:extLst>
              <a:ext uri="{FF2B5EF4-FFF2-40B4-BE49-F238E27FC236}">
                <a16:creationId xmlns:a16="http://schemas.microsoft.com/office/drawing/2014/main" id="{2F5B00E1-B4B5-4B5F-AB50-76B570A5DC5F}"/>
              </a:ext>
            </a:extLst>
          </p:cNvPr>
          <p:cNvSpPr txBox="1"/>
          <p:nvPr/>
        </p:nvSpPr>
        <p:spPr>
          <a:xfrm>
            <a:off x="7768516" y="4903403"/>
            <a:ext cx="4154360" cy="1631216"/>
          </a:xfrm>
          <a:prstGeom prst="rect">
            <a:avLst/>
          </a:prstGeom>
          <a:solidFill>
            <a:srgbClr val="0B3D91"/>
          </a:solidFill>
          <a:ln>
            <a:solidFill>
              <a:schemeClr val="tx1"/>
            </a:solidFill>
          </a:ln>
        </p:spPr>
        <p:txBody>
          <a:bodyPr wrap="square" rtlCol="0">
            <a:spAutoFit/>
          </a:bodyPr>
          <a:lstStyle/>
          <a:p>
            <a:pPr algn="ctr">
              <a:defRPr/>
            </a:pPr>
            <a:r>
              <a:rPr lang="en-US" sz="2000" b="1" dirty="0">
                <a:solidFill>
                  <a:schemeClr val="bg1"/>
                </a:solidFill>
                <a:ea typeface="+mn-lt"/>
                <a:cs typeface="+mn-lt"/>
              </a:rPr>
              <a:t>This effort will leverage digital twin technology to significantly decrease the resources needed in the current certification cycles further unlocking the value of AM.</a:t>
            </a:r>
            <a:endParaRPr lang="en-US" sz="2000" dirty="0">
              <a:solidFill>
                <a:schemeClr val="bg1"/>
              </a:solidFill>
              <a:latin typeface="Calibri"/>
              <a:cs typeface="Calibri"/>
            </a:endParaRPr>
          </a:p>
        </p:txBody>
      </p:sp>
      <p:sp>
        <p:nvSpPr>
          <p:cNvPr id="14" name="TextBox 13">
            <a:extLst>
              <a:ext uri="{FF2B5EF4-FFF2-40B4-BE49-F238E27FC236}">
                <a16:creationId xmlns:a16="http://schemas.microsoft.com/office/drawing/2014/main" id="{F7968C7D-C507-44FA-9061-5EE5D0673FDF}"/>
              </a:ext>
            </a:extLst>
          </p:cNvPr>
          <p:cNvSpPr txBox="1"/>
          <p:nvPr/>
        </p:nvSpPr>
        <p:spPr>
          <a:xfrm>
            <a:off x="11117582" y="4497621"/>
            <a:ext cx="80529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dirty="0">
                <a:cs typeface="Calibri"/>
              </a:rPr>
              <a:t>Credit: [2]</a:t>
            </a:r>
          </a:p>
        </p:txBody>
      </p:sp>
      <p:pic>
        <p:nvPicPr>
          <p:cNvPr id="1026" name="Picture 2" descr="High-power laser melts think layers of powder to create a part">
            <a:extLst>
              <a:ext uri="{FF2B5EF4-FFF2-40B4-BE49-F238E27FC236}">
                <a16:creationId xmlns:a16="http://schemas.microsoft.com/office/drawing/2014/main" id="{DF5E2C14-7586-4431-8843-C4E6C57D3CE7}"/>
              </a:ext>
            </a:extLst>
          </p:cNvPr>
          <p:cNvPicPr>
            <a:picLocks noChangeAspect="1" noChangeArrowheads="1" noCrop="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768516" y="1381851"/>
            <a:ext cx="4154360" cy="3115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030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A42407-784F-4C04-9CA5-CD6A0D664B40}"/>
              </a:ext>
            </a:extLst>
          </p:cNvPr>
          <p:cNvSpPr/>
          <p:nvPr/>
        </p:nvSpPr>
        <p:spPr>
          <a:xfrm>
            <a:off x="0" y="-7938"/>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3" descr="earth_moon_mars_hhp_portal_site.jpg">
            <a:extLst>
              <a:ext uri="{FF2B5EF4-FFF2-40B4-BE49-F238E27FC236}">
                <a16:creationId xmlns:a16="http://schemas.microsoft.com/office/drawing/2014/main" id="{A09E0BE5-B90B-7472-E23A-3784210589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632" r="-237"/>
          <a:stretch/>
        </p:blipFill>
        <p:spPr>
          <a:xfrm>
            <a:off x="506" y="-79"/>
            <a:ext cx="12188099" cy="6885370"/>
          </a:xfrm>
          <a:prstGeom prst="rect">
            <a:avLst/>
          </a:prstGeom>
        </p:spPr>
      </p:pic>
      <p:pic>
        <p:nvPicPr>
          <p:cNvPr id="6" name="Picture 5" descr="Logo, company name&#10;&#10;Description automatically generated">
            <a:extLst>
              <a:ext uri="{FF2B5EF4-FFF2-40B4-BE49-F238E27FC236}">
                <a16:creationId xmlns:a16="http://schemas.microsoft.com/office/drawing/2014/main" id="{537BF2C2-4CC9-A6DF-154E-7CE2C0EE88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7936" y="3421062"/>
            <a:ext cx="3947859" cy="3679405"/>
          </a:xfrm>
          <a:prstGeom prst="rect">
            <a:avLst/>
          </a:prstGeom>
        </p:spPr>
      </p:pic>
      <p:sp>
        <p:nvSpPr>
          <p:cNvPr id="7" name="TextBox 6">
            <a:extLst>
              <a:ext uri="{FF2B5EF4-FFF2-40B4-BE49-F238E27FC236}">
                <a16:creationId xmlns:a16="http://schemas.microsoft.com/office/drawing/2014/main" id="{1D18E1A1-8ABC-23FF-2AE4-A8DD8D982EB4}"/>
              </a:ext>
            </a:extLst>
          </p:cNvPr>
          <p:cNvSpPr txBox="1"/>
          <p:nvPr/>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National Aeronautics and</a:t>
            </a:r>
            <a:b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 Administration</a:t>
            </a:r>
          </a:p>
        </p:txBody>
      </p:sp>
      <p:cxnSp>
        <p:nvCxnSpPr>
          <p:cNvPr id="8" name="Straight Connector 7">
            <a:extLst>
              <a:ext uri="{FF2B5EF4-FFF2-40B4-BE49-F238E27FC236}">
                <a16:creationId xmlns:a16="http://schemas.microsoft.com/office/drawing/2014/main" id="{34CBA177-BAE0-F070-866D-2E53DBD4E3FE}"/>
              </a:ext>
            </a:extLst>
          </p:cNvPr>
          <p:cNvCxnSpPr>
            <a:cxnSpLocks/>
          </p:cNvCxnSpPr>
          <p:nvPr/>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Logo&#10;&#10;Description automatically generated">
            <a:extLst>
              <a:ext uri="{FF2B5EF4-FFF2-40B4-BE49-F238E27FC236}">
                <a16:creationId xmlns:a16="http://schemas.microsoft.com/office/drawing/2014/main" id="{93E1D898-7232-9F78-C71F-65BDAE7EEE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28563" y="239774"/>
            <a:ext cx="1043759" cy="982601"/>
          </a:xfrm>
          <a:prstGeom prst="rect">
            <a:avLst/>
          </a:prstGeom>
        </p:spPr>
      </p:pic>
    </p:spTree>
    <p:extLst>
      <p:ext uri="{BB962C8B-B14F-4D97-AF65-F5344CB8AC3E}">
        <p14:creationId xmlns:p14="http://schemas.microsoft.com/office/powerpoint/2010/main" val="21751878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NASA’s Space Launch System rocket carrying the Orion spacecraft launches on the Artemis I flight test, Wednesday, Nov. 16, 2022, from Launch Complex 39B at NASA’s Kennedy Space Center in Florida. NASA’s Artemis I mission is the first integrated flight test of the agency’s deep space exploration systems: the Orion spacecraft, Space Launch System (SLS) rocket, and ground systems. SLS and Orion launched at 1:47 a.m. EST, from Launch Pad 39B at the Kennedy Space Center. Photo Credit: (NASA/Joel Kowsky)">
            <a:extLst>
              <a:ext uri="{FF2B5EF4-FFF2-40B4-BE49-F238E27FC236}">
                <a16:creationId xmlns:a16="http://schemas.microsoft.com/office/drawing/2014/main" id="{84C0CA54-33A1-6D73-963D-030A1CA8118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969898" y="2320585"/>
            <a:ext cx="2162822" cy="3421914"/>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36512" y="1330398"/>
            <a:ext cx="1111897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panose="020F0302020204030204"/>
                <a:ea typeface="+mn-ea"/>
                <a:cs typeface="+mn-cs"/>
              </a:rPr>
              <a:t>Additive Manufacturing is heavily leveraged on human-rated flight projects:</a:t>
            </a:r>
          </a:p>
        </p:txBody>
      </p:sp>
      <p:pic>
        <p:nvPicPr>
          <p:cNvPr id="18" name="Picture 13" descr="slsmark_color.png"/>
          <p:cNvPicPr>
            <a:picLocks noChangeAspect="1"/>
          </p:cNvPicPr>
          <p:nvPr/>
        </p:nvPicPr>
        <p:blipFill rotWithShape="1">
          <a:blip r:embed="rId4" cstate="screen">
            <a:extLst>
              <a:ext uri="{28A0092B-C50C-407E-A947-70E740481C1C}">
                <a14:useLocalDpi xmlns:a14="http://schemas.microsoft.com/office/drawing/2010/main"/>
              </a:ext>
            </a:extLst>
          </a:blip>
          <a:srcRect l="-12448" t="-26484" r="-8348" b="-34913"/>
          <a:stretch/>
        </p:blipFill>
        <p:spPr bwMode="auto">
          <a:xfrm>
            <a:off x="4980305" y="2147552"/>
            <a:ext cx="1414654" cy="1372214"/>
          </a:xfrm>
          <a:prstGeom prst="ellipse">
            <a:avLst/>
          </a:prstGeom>
          <a:solidFill>
            <a:schemeClr val="bg1"/>
          </a:solidFill>
          <a:ln>
            <a:solidFill>
              <a:schemeClr val="tx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2317941" y="5994963"/>
            <a:ext cx="7556118" cy="584775"/>
          </a:xfrm>
          <a:prstGeom prst="rect">
            <a:avLst/>
          </a:prstGeom>
          <a:solidFill>
            <a:srgbClr val="0B3D9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1" u="none" strike="noStrike" kern="1200" cap="none" spc="0" normalizeH="0" baseline="0" noProof="0" dirty="0">
                <a:ln>
                  <a:noFill/>
                </a:ln>
                <a:solidFill>
                  <a:schemeClr val="bg1"/>
                </a:solidFill>
                <a:effectLst/>
                <a:uLnTx/>
                <a:uFillTx/>
                <a:latin typeface="Calibri" panose="020F0502020204030204"/>
                <a:ea typeface="+mn-ea"/>
                <a:cs typeface="+mn-cs"/>
              </a:rPr>
              <a:t>How do we trust and certify these parts?</a:t>
            </a:r>
          </a:p>
        </p:txBody>
      </p:sp>
      <p:sp>
        <p:nvSpPr>
          <p:cNvPr id="9" name="Title 8">
            <a:extLst>
              <a:ext uri="{FF2B5EF4-FFF2-40B4-BE49-F238E27FC236}">
                <a16:creationId xmlns:a16="http://schemas.microsoft.com/office/drawing/2014/main" id="{7F37EED6-6C79-3FB6-A722-E394AACB48CF}"/>
              </a:ext>
            </a:extLst>
          </p:cNvPr>
          <p:cNvSpPr>
            <a:spLocks noGrp="1"/>
          </p:cNvSpPr>
          <p:nvPr>
            <p:ph type="title"/>
          </p:nvPr>
        </p:nvSpPr>
        <p:spPr/>
        <p:txBody>
          <a:bodyPr/>
          <a:lstStyle/>
          <a:p>
            <a:r>
              <a:rPr lang="en-US" dirty="0"/>
              <a:t>Additive Manufacturing at NASA</a:t>
            </a:r>
          </a:p>
        </p:txBody>
      </p:sp>
      <p:pic>
        <p:nvPicPr>
          <p:cNvPr id="15" name="Picture 14">
            <a:extLst>
              <a:ext uri="{FF2B5EF4-FFF2-40B4-BE49-F238E27FC236}">
                <a16:creationId xmlns:a16="http://schemas.microsoft.com/office/drawing/2014/main" id="{4B49197F-C43C-6376-0EDB-ED1A786F69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9969839">
            <a:off x="2026002" y="2822930"/>
            <a:ext cx="2689944" cy="1561087"/>
          </a:xfrm>
          <a:prstGeom prst="ellipse">
            <a:avLst/>
          </a:prstGeom>
          <a:ln>
            <a:solidFill>
              <a:schemeClr val="tx1"/>
            </a:solidFill>
          </a:ln>
        </p:spPr>
      </p:pic>
      <p:pic>
        <p:nvPicPr>
          <p:cNvPr id="17" name="Picture 16" descr="A space shuttle on a launch pad&#10;&#10;Description automatically generated with low confidence">
            <a:extLst>
              <a:ext uri="{FF2B5EF4-FFF2-40B4-BE49-F238E27FC236}">
                <a16:creationId xmlns:a16="http://schemas.microsoft.com/office/drawing/2014/main" id="{B4F6A85F-9335-EF3C-EF99-FBDBC36430F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915525" y="3743325"/>
            <a:ext cx="2022475" cy="2012950"/>
          </a:xfrm>
          <a:prstGeom prst="ellipse">
            <a:avLst/>
          </a:prstGeom>
          <a:ln>
            <a:solidFill>
              <a:schemeClr val="tx1"/>
            </a:solidFill>
          </a:ln>
        </p:spPr>
      </p:pic>
      <p:pic>
        <p:nvPicPr>
          <p:cNvPr id="19" name="Picture 18">
            <a:extLst>
              <a:ext uri="{FF2B5EF4-FFF2-40B4-BE49-F238E27FC236}">
                <a16:creationId xmlns:a16="http://schemas.microsoft.com/office/drawing/2014/main" id="{EFB1FF71-2C44-0A3B-42E3-FB2C1A7001DE}"/>
              </a:ext>
            </a:extLst>
          </p:cNvPr>
          <p:cNvPicPr preferRelativeResize="0">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8552386" y="2353879"/>
            <a:ext cx="1979795" cy="2008424"/>
          </a:xfrm>
          <a:prstGeom prst="ellipse">
            <a:avLst/>
          </a:prstGeom>
          <a:ln w="317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contourClr>
              <a:srgbClr val="333333"/>
            </a:contourClr>
          </a:sp3d>
        </p:spPr>
      </p:pic>
      <p:pic>
        <p:nvPicPr>
          <p:cNvPr id="20" name="Picture 19">
            <a:extLst>
              <a:ext uri="{FF2B5EF4-FFF2-40B4-BE49-F238E27FC236}">
                <a16:creationId xmlns:a16="http://schemas.microsoft.com/office/drawing/2014/main" id="{3DD56463-3DF6-48C4-FF9A-A9445D9B54A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98630" y="3497693"/>
            <a:ext cx="2193704" cy="2929487"/>
          </a:xfrm>
          <a:prstGeom prst="ellipse">
            <a:avLst/>
          </a:prstGeom>
          <a:ln>
            <a:solidFill>
              <a:schemeClr val="tx1"/>
            </a:solidFill>
          </a:ln>
        </p:spPr>
      </p:pic>
      <p:pic>
        <p:nvPicPr>
          <p:cNvPr id="11" name="Picture 10"/>
          <p:cNvPicPr>
            <a:picLocks noChangeAspect="1"/>
          </p:cNvPicPr>
          <p:nvPr/>
        </p:nvPicPr>
        <p:blipFill rotWithShape="1">
          <a:blip r:embed="rId9" cstate="screen">
            <a:extLst>
              <a:ext uri="{28A0092B-C50C-407E-A947-70E740481C1C}">
                <a14:useLocalDpi xmlns:a14="http://schemas.microsoft.com/office/drawing/2010/main"/>
              </a:ext>
            </a:extLst>
          </a:blip>
          <a:srcRect t="-2072" b="-3372"/>
          <a:stretch/>
        </p:blipFill>
        <p:spPr>
          <a:xfrm>
            <a:off x="1138238" y="2194113"/>
            <a:ext cx="1433511" cy="1488794"/>
          </a:xfrm>
          <a:prstGeom prst="ellipse">
            <a:avLst/>
          </a:prstGeom>
          <a:solidFill>
            <a:srgbClr val="020200"/>
          </a:solidFill>
          <a:ln w="3175">
            <a:solidFill>
              <a:schemeClr val="tx1"/>
            </a:solidFill>
          </a:ln>
        </p:spPr>
      </p:pic>
      <p:pic>
        <p:nvPicPr>
          <p:cNvPr id="14" name="Picture 2">
            <a:extLst>
              <a:ext uri="{FF2B5EF4-FFF2-40B4-BE49-F238E27FC236}">
                <a16:creationId xmlns:a16="http://schemas.microsoft.com/office/drawing/2014/main" id="{562F3D2F-77A2-337D-D540-41DB02146604}"/>
              </a:ext>
            </a:extLst>
          </p:cNvPr>
          <p:cNvPicPr>
            <a:picLocks noChangeAspect="1" noChangeArrowheads="1"/>
          </p:cNvPicPr>
          <p:nvPr/>
        </p:nvPicPr>
        <p:blipFill rotWithShape="1">
          <a:blip r:embed="rId10" cstate="screen">
            <a:extLst>
              <a:ext uri="{BEBA8EAE-BF5A-486C-A8C5-ECC9F3942E4B}">
                <a14:imgProps xmlns:a14="http://schemas.microsoft.com/office/drawing/2010/main">
                  <a14:imgLayer r:embed="rId11">
                    <a14:imgEffect>
                      <a14:backgroundRemoval t="7500" b="93250" l="5000" r="92250">
                        <a14:foregroundMark x1="42500" y1="87250" x2="31500" y2="88500"/>
                        <a14:foregroundMark x1="68000" y1="88500" x2="42000" y2="93250"/>
                        <a14:foregroundMark x1="11000" y1="29250" x2="5500" y2="41500"/>
                        <a14:foregroundMark x1="5500" y1="41500" x2="5000" y2="55750"/>
                        <a14:foregroundMark x1="5000" y1="55750" x2="11000" y2="69000"/>
                        <a14:foregroundMark x1="11000" y1="69000" x2="15250" y2="37750"/>
                        <a14:foregroundMark x1="15250" y1="37750" x2="11250" y2="30250"/>
                        <a14:foregroundMark x1="89000" y1="68750" x2="92250" y2="33250"/>
                        <a14:foregroundMark x1="92250" y1="33250" x2="88500" y2="67000"/>
                        <a14:foregroundMark x1="76750" y1="14000" x2="42000" y2="7500"/>
                        <a14:foregroundMark x1="42000" y1="7500" x2="71500" y2="14750"/>
                      </a14:backgroundRemoval>
                    </a14:imgEffect>
                  </a14:imgLayer>
                </a14:imgProps>
              </a:ext>
              <a:ext uri="{28A0092B-C50C-407E-A947-70E740481C1C}">
                <a14:useLocalDpi xmlns:a14="http://schemas.microsoft.com/office/drawing/2010/main"/>
              </a:ext>
            </a:extLst>
          </a:blip>
          <a:srcRect l="6294" t="5677" r="6397" b="6782"/>
          <a:stretch/>
        </p:blipFill>
        <p:spPr bwMode="auto">
          <a:xfrm>
            <a:off x="10238765" y="2347149"/>
            <a:ext cx="1426163" cy="1429927"/>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373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itle 1"/>
          <p:cNvSpPr>
            <a:spLocks noGrp="1"/>
          </p:cNvSpPr>
          <p:nvPr>
            <p:ph type="title"/>
          </p:nvPr>
        </p:nvSpPr>
        <p:spPr>
          <a:xfrm>
            <a:off x="1375063" y="275699"/>
            <a:ext cx="8188037" cy="889000"/>
          </a:xfrm>
        </p:spPr>
        <p:txBody>
          <a:bodyPr vert="horz" lIns="91440" tIns="45720" rIns="91440" bIns="45720" rtlCol="0" anchor="ctr">
            <a:normAutofit/>
          </a:bodyPr>
          <a:lstStyle/>
          <a:p>
            <a:r>
              <a:rPr lang="en-US" sz="4400" b="0" dirty="0">
                <a:solidFill>
                  <a:schemeClr val="tx1"/>
                </a:solidFill>
                <a:latin typeface="+mj-lt"/>
                <a:cs typeface="+mj-cs"/>
              </a:rPr>
              <a:t>Today’s Certification Approach</a:t>
            </a:r>
          </a:p>
        </p:txBody>
      </p:sp>
      <p:sp>
        <p:nvSpPr>
          <p:cNvPr id="2" name="TextBox 1"/>
          <p:cNvSpPr txBox="1"/>
          <p:nvPr/>
        </p:nvSpPr>
        <p:spPr>
          <a:xfrm>
            <a:off x="355600" y="1464613"/>
            <a:ext cx="11480800" cy="2677656"/>
          </a:xfrm>
          <a:prstGeom prst="rect">
            <a:avLst/>
          </a:prstGeom>
          <a:noFill/>
        </p:spPr>
        <p:txBody>
          <a:bodyPr wrap="square" lIns="91440" tIns="45720" rIns="91440" bIns="45720" rtlCol="0" anchor="t">
            <a:spAutoFit/>
          </a:bodyPr>
          <a:lstStyle/>
          <a:p>
            <a:pPr marL="285750" indent="-285750">
              <a:buFont typeface="Arial"/>
              <a:buChar char="•"/>
            </a:pPr>
            <a:r>
              <a:rPr lang="en-US" sz="2400" dirty="0">
                <a:latin typeface="+mj-lt"/>
                <a:ea typeface="+mn-lt"/>
                <a:cs typeface="+mn-lt"/>
              </a:rPr>
              <a:t>Current approaches for certification rely heavily on </a:t>
            </a:r>
            <a:r>
              <a:rPr lang="en-US" sz="2400" b="1" dirty="0">
                <a:latin typeface="+mj-lt"/>
                <a:ea typeface="+mn-lt"/>
                <a:cs typeface="+mn-lt"/>
              </a:rPr>
              <a:t>trial-and-error</a:t>
            </a:r>
            <a:r>
              <a:rPr lang="en-US" sz="2400" dirty="0">
                <a:latin typeface="+mj-lt"/>
                <a:ea typeface="+mn-lt"/>
                <a:cs typeface="+mn-lt"/>
              </a:rPr>
              <a:t> where the outcomes from numerous combinations of parameters are evaluated experimentally.</a:t>
            </a:r>
          </a:p>
          <a:p>
            <a:pPr marL="285750" indent="-285750">
              <a:buFont typeface="Arial"/>
              <a:buChar char="•"/>
            </a:pPr>
            <a:r>
              <a:rPr lang="en-US" sz="2400" dirty="0">
                <a:solidFill>
                  <a:srgbClr val="000000"/>
                </a:solidFill>
                <a:latin typeface="+mj-lt"/>
              </a:rPr>
              <a:t>Iteration may occur </a:t>
            </a:r>
            <a:r>
              <a:rPr lang="en-US" sz="2400" dirty="0">
                <a:latin typeface="+mj-lt"/>
                <a:ea typeface="+mn-lt"/>
                <a:cs typeface="+mn-lt"/>
              </a:rPr>
              <a:t>on a particular part build numerous times to “dial-in” the recipe.</a:t>
            </a:r>
          </a:p>
          <a:p>
            <a:pPr marL="285750" indent="-285750">
              <a:buFont typeface="Arial"/>
              <a:buChar char="•"/>
            </a:pPr>
            <a:r>
              <a:rPr lang="en-US" sz="2400" dirty="0">
                <a:latin typeface="+mj-lt"/>
                <a:ea typeface="+mn-lt"/>
                <a:cs typeface="+mn-lt"/>
              </a:rPr>
              <a:t>Endless variations arise due to the sensitive nature of the metallurgical process and individual aspects of AM machines.</a:t>
            </a:r>
          </a:p>
          <a:p>
            <a:pPr marL="285750" indent="-285750">
              <a:buFont typeface="Arial"/>
              <a:buChar char="•"/>
            </a:pPr>
            <a:r>
              <a:rPr lang="en-US" sz="2400" dirty="0">
                <a:latin typeface="+mj-lt"/>
                <a:ea typeface="+mn-lt"/>
                <a:cs typeface="+mn-lt"/>
              </a:rPr>
              <a:t>Once qualified, the </a:t>
            </a:r>
            <a:r>
              <a:rPr lang="en-US" sz="2400" b="1" dirty="0">
                <a:latin typeface="+mj-lt"/>
                <a:ea typeface="+mn-lt"/>
                <a:cs typeface="+mn-lt"/>
              </a:rPr>
              <a:t>AM process is not extensible</a:t>
            </a:r>
            <a:r>
              <a:rPr lang="en-US" sz="2400" dirty="0">
                <a:latin typeface="+mj-lt"/>
                <a:ea typeface="+mn-lt"/>
                <a:cs typeface="+mn-lt"/>
              </a:rPr>
              <a:t>, limiting the ability to make design or manufacturing changes.</a:t>
            </a:r>
          </a:p>
        </p:txBody>
      </p:sp>
      <p:pic>
        <p:nvPicPr>
          <p:cNvPr id="7" name="Picture 6">
            <a:extLst>
              <a:ext uri="{FF2B5EF4-FFF2-40B4-BE49-F238E27FC236}">
                <a16:creationId xmlns:a16="http://schemas.microsoft.com/office/drawing/2014/main" id="{3984E1F1-4DC3-4A7B-9969-C7DB63D42EF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59122" y="4526948"/>
            <a:ext cx="8273756" cy="1488829"/>
          </a:xfrm>
          <a:prstGeom prst="rect">
            <a:avLst/>
          </a:prstGeom>
        </p:spPr>
      </p:pic>
      <p:sp>
        <p:nvSpPr>
          <p:cNvPr id="8" name="Arrow: Curved Right 7">
            <a:extLst>
              <a:ext uri="{FF2B5EF4-FFF2-40B4-BE49-F238E27FC236}">
                <a16:creationId xmlns:a16="http://schemas.microsoft.com/office/drawing/2014/main" id="{E3719036-1995-4ACB-B540-8E80DBCD3790}"/>
              </a:ext>
            </a:extLst>
          </p:cNvPr>
          <p:cNvSpPr/>
          <p:nvPr/>
        </p:nvSpPr>
        <p:spPr bwMode="auto">
          <a:xfrm>
            <a:off x="3985195" y="6013484"/>
            <a:ext cx="536005" cy="650917"/>
          </a:xfrm>
          <a:prstGeom prst="curvedRightArrow">
            <a:avLst/>
          </a:prstGeom>
          <a:no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algn="ctr" eaLnBrk="0" fontAlgn="base" hangingPunct="0">
              <a:lnSpc>
                <a:spcPct val="85000"/>
              </a:lnSpc>
              <a:spcBef>
                <a:spcPct val="0"/>
              </a:spcBef>
              <a:spcAft>
                <a:spcPct val="0"/>
              </a:spcAft>
            </a:pPr>
            <a:endParaRPr lang="en-US" sz="2800" i="1" dirty="0">
              <a:solidFill>
                <a:srgbClr val="000099"/>
              </a:solidFill>
              <a:effectLst>
                <a:outerShdw blurRad="38100" dist="38100" dir="2700000" algn="tl">
                  <a:srgbClr val="000000">
                    <a:alpha val="43137"/>
                  </a:srgbClr>
                </a:outerShdw>
              </a:effectLst>
              <a:latin typeface="Arial Black" pitchFamily="34" charset="0"/>
            </a:endParaRPr>
          </a:p>
        </p:txBody>
      </p:sp>
      <p:sp>
        <p:nvSpPr>
          <p:cNvPr id="10" name="Arrow: Curved Right 9">
            <a:extLst>
              <a:ext uri="{FF2B5EF4-FFF2-40B4-BE49-F238E27FC236}">
                <a16:creationId xmlns:a16="http://schemas.microsoft.com/office/drawing/2014/main" id="{68DDB379-39F0-4081-89C5-14932054D05F}"/>
              </a:ext>
            </a:extLst>
          </p:cNvPr>
          <p:cNvSpPr/>
          <p:nvPr/>
        </p:nvSpPr>
        <p:spPr bwMode="auto">
          <a:xfrm rot="10580905">
            <a:off x="7985175" y="6013484"/>
            <a:ext cx="526963" cy="650917"/>
          </a:xfrm>
          <a:prstGeom prst="curvedRightArrow">
            <a:avLst/>
          </a:prstGeom>
          <a:no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algn="ctr" eaLnBrk="0" fontAlgn="base" hangingPunct="0">
              <a:lnSpc>
                <a:spcPct val="85000"/>
              </a:lnSpc>
              <a:spcBef>
                <a:spcPct val="0"/>
              </a:spcBef>
              <a:spcAft>
                <a:spcPct val="0"/>
              </a:spcAft>
            </a:pPr>
            <a:endParaRPr lang="en-US" sz="2800" i="1" dirty="0">
              <a:solidFill>
                <a:srgbClr val="000099"/>
              </a:solidFill>
              <a:effectLst>
                <a:outerShdw blurRad="38100" dist="38100" dir="2700000" algn="tl">
                  <a:srgbClr val="000000">
                    <a:alpha val="43137"/>
                  </a:srgbClr>
                </a:outerShdw>
              </a:effectLst>
              <a:latin typeface="Arial Black" pitchFamily="34" charset="0"/>
            </a:endParaRPr>
          </a:p>
        </p:txBody>
      </p:sp>
      <p:sp>
        <p:nvSpPr>
          <p:cNvPr id="9" name="Rectangle 8">
            <a:extLst>
              <a:ext uri="{FF2B5EF4-FFF2-40B4-BE49-F238E27FC236}">
                <a16:creationId xmlns:a16="http://schemas.microsoft.com/office/drawing/2014/main" id="{FBCB6FB0-C4F2-4277-9F67-82D6515DDD78}"/>
              </a:ext>
            </a:extLst>
          </p:cNvPr>
          <p:cNvSpPr/>
          <p:nvPr/>
        </p:nvSpPr>
        <p:spPr>
          <a:xfrm>
            <a:off x="4108392" y="6015777"/>
            <a:ext cx="4300742" cy="646331"/>
          </a:xfrm>
          <a:prstGeom prst="rect">
            <a:avLst/>
          </a:prstGeom>
          <a:noFill/>
        </p:spPr>
        <p:txBody>
          <a:bodyPr wrap="square" lIns="91440" tIns="45720" rIns="91440" bIns="45720">
            <a:spAutoFit/>
          </a:bodyPr>
          <a:lstStyle/>
          <a:p>
            <a:pPr algn="ctr"/>
            <a:r>
              <a:rPr lang="en-US" dirty="0">
                <a:ln w="0"/>
                <a:solidFill>
                  <a:srgbClr val="000099"/>
                </a:solidFill>
              </a:rPr>
              <a:t>Iteration required on Steps 2-6 to Mature/Qualify Part and Processes </a:t>
            </a:r>
          </a:p>
        </p:txBody>
      </p:sp>
      <p:sp>
        <p:nvSpPr>
          <p:cNvPr id="19" name="Rectangle 18">
            <a:extLst>
              <a:ext uri="{FF2B5EF4-FFF2-40B4-BE49-F238E27FC236}">
                <a16:creationId xmlns:a16="http://schemas.microsoft.com/office/drawing/2014/main" id="{27FDD02E-A0B0-4084-8974-8879F4C71F7B}"/>
              </a:ext>
            </a:extLst>
          </p:cNvPr>
          <p:cNvSpPr/>
          <p:nvPr/>
        </p:nvSpPr>
        <p:spPr>
          <a:xfrm>
            <a:off x="2667000" y="4092694"/>
            <a:ext cx="6858000" cy="384721"/>
          </a:xfrm>
          <a:prstGeom prst="rect">
            <a:avLst/>
          </a:prstGeom>
          <a:noFill/>
        </p:spPr>
        <p:txBody>
          <a:bodyPr wrap="square" lIns="91440" tIns="45720" rIns="91440" bIns="45720">
            <a:spAutoFit/>
          </a:bodyPr>
          <a:lstStyle/>
          <a:p>
            <a:pPr algn="ctr"/>
            <a:r>
              <a:rPr lang="en-US" sz="1900" b="1" i="1" dirty="0">
                <a:ln w="0"/>
                <a:solidFill>
                  <a:srgbClr val="000099"/>
                </a:solidFill>
              </a:rPr>
              <a:t>Example Laser Powder Bed Fusion Process</a:t>
            </a:r>
          </a:p>
        </p:txBody>
      </p:sp>
    </p:spTree>
    <p:extLst>
      <p:ext uri="{BB962C8B-B14F-4D97-AF65-F5344CB8AC3E}">
        <p14:creationId xmlns:p14="http://schemas.microsoft.com/office/powerpoint/2010/main" val="533759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C7E865-B811-2F45-9137-B443E08B2A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0" name="Picture 49">
            <a:extLst>
              <a:ext uri="{FF2B5EF4-FFF2-40B4-BE49-F238E27FC236}">
                <a16:creationId xmlns:a16="http://schemas.microsoft.com/office/drawing/2014/main" id="{D6ADCD9E-DE84-4DAE-B9B5-7D2085D18A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58157" y="326099"/>
            <a:ext cx="782109" cy="649752"/>
          </a:xfrm>
          <a:prstGeom prst="rect">
            <a:avLst/>
          </a:prstGeom>
        </p:spPr>
      </p:pic>
      <p:sp>
        <p:nvSpPr>
          <p:cNvPr id="6" name="TextBox 5">
            <a:extLst>
              <a:ext uri="{FF2B5EF4-FFF2-40B4-BE49-F238E27FC236}">
                <a16:creationId xmlns:a16="http://schemas.microsoft.com/office/drawing/2014/main" id="{AB319B75-FD25-D9F6-B758-1DFED7CC0788}"/>
              </a:ext>
            </a:extLst>
          </p:cNvPr>
          <p:cNvSpPr txBox="1"/>
          <p:nvPr/>
        </p:nvSpPr>
        <p:spPr>
          <a:xfrm>
            <a:off x="2960687" y="650975"/>
            <a:ext cx="6270625" cy="2862322"/>
          </a:xfrm>
          <a:prstGeom prst="rect">
            <a:avLst/>
          </a:prstGeom>
          <a:noFill/>
        </p:spPr>
        <p:txBody>
          <a:bodyPr wrap="square">
            <a:spAutoFit/>
          </a:bodyPr>
          <a:lstStyle/>
          <a:p>
            <a:pPr marR="0" lvl="0" defTabSz="914400" rtl="0" eaLnBrk="1" fontAlgn="auto" latinLnBrk="0" hangingPunct="1">
              <a:lnSpc>
                <a:spcPct val="100000"/>
              </a:lnSpc>
              <a:spcBef>
                <a:spcPts val="0"/>
              </a:spcBef>
              <a:spcAft>
                <a:spcPts val="0"/>
              </a:spcAft>
              <a:buClrTx/>
              <a:buSzTx/>
              <a:tabLst/>
              <a:defRPr/>
            </a:pPr>
            <a:r>
              <a:rPr lang="en-US" sz="2000" dirty="0">
                <a:solidFill>
                  <a:schemeClr val="bg1"/>
                </a:solidFill>
                <a:ea typeface="+mn-lt"/>
                <a:cs typeface="+mn-lt"/>
              </a:rPr>
              <a:t>AM technology is demonstrating incredible benefits in wide-spread applications, design flexibility, affordability, schedule, performance, sustainability, and production on demand.</a:t>
            </a:r>
          </a:p>
          <a:p>
            <a:pPr marL="742950" lvl="1" indent="-285750">
              <a:buFont typeface="Arial" panose="020B0604020202020204" pitchFamily="34" charset="0"/>
              <a:buChar char="•"/>
              <a:defRPr/>
            </a:pPr>
            <a:r>
              <a:rPr lang="en-US" sz="2000" b="1" dirty="0">
                <a:solidFill>
                  <a:schemeClr val="bg1"/>
                </a:solidFill>
                <a:ea typeface="+mn-lt"/>
                <a:cs typeface="+mn-lt"/>
              </a:rPr>
              <a:t>Certification is the #1 challenge: </a:t>
            </a:r>
            <a:r>
              <a:rPr lang="en-US" sz="2000" dirty="0">
                <a:solidFill>
                  <a:schemeClr val="bg1"/>
                </a:solidFill>
                <a:ea typeface="+mn-lt"/>
                <a:cs typeface="+mn-lt"/>
              </a:rPr>
              <a:t>complexity, unknowns, and delays are severely negating the benefits. </a:t>
            </a:r>
          </a:p>
          <a:p>
            <a:pPr marL="742950" lvl="1" indent="-285750">
              <a:buFont typeface="Arial" panose="020B0604020202020204" pitchFamily="34" charset="0"/>
              <a:buChar char="•"/>
              <a:defRPr/>
            </a:pPr>
            <a:r>
              <a:rPr lang="en-US" sz="2000" b="1" i="1" dirty="0">
                <a:solidFill>
                  <a:schemeClr val="bg1"/>
                </a:solidFill>
                <a:ea typeface="+mn-lt"/>
                <a:cs typeface="+mn-lt"/>
              </a:rPr>
              <a:t>Certification of remotely produced products is an unresolved technology gap.</a:t>
            </a:r>
          </a:p>
        </p:txBody>
      </p:sp>
    </p:spTree>
    <p:extLst>
      <p:ext uri="{BB962C8B-B14F-4D97-AF65-F5344CB8AC3E}">
        <p14:creationId xmlns:p14="http://schemas.microsoft.com/office/powerpoint/2010/main" val="2472409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F5F80-C703-D2C3-BBB1-3BF8B95E4858}"/>
              </a:ext>
            </a:extLst>
          </p:cNvPr>
          <p:cNvSpPr>
            <a:spLocks noGrp="1"/>
          </p:cNvSpPr>
          <p:nvPr>
            <p:ph type="title"/>
          </p:nvPr>
        </p:nvSpPr>
        <p:spPr/>
        <p:txBody>
          <a:bodyPr/>
          <a:lstStyle/>
          <a:p>
            <a:r>
              <a:rPr lang="en-US" dirty="0"/>
              <a:t>Why Modeling Matters</a:t>
            </a:r>
          </a:p>
        </p:txBody>
      </p:sp>
      <p:pic>
        <p:nvPicPr>
          <p:cNvPr id="19" name="Picture 40">
            <a:extLst>
              <a:ext uri="{FF2B5EF4-FFF2-40B4-BE49-F238E27FC236}">
                <a16:creationId xmlns:a16="http://schemas.microsoft.com/office/drawing/2014/main" id="{35340FB0-3E72-6EAC-D424-5D3202D199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406" y="1339976"/>
            <a:ext cx="2004568" cy="2357105"/>
          </a:xfrm>
          <a:prstGeom prst="rect">
            <a:avLst/>
          </a:prstGeom>
        </p:spPr>
      </p:pic>
      <p:pic>
        <p:nvPicPr>
          <p:cNvPr id="20" name="Picture 19">
            <a:extLst>
              <a:ext uri="{FF2B5EF4-FFF2-40B4-BE49-F238E27FC236}">
                <a16:creationId xmlns:a16="http://schemas.microsoft.com/office/drawing/2014/main" id="{E47146E2-7C1C-86D2-89BB-963C5894C4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09881" y="4361142"/>
            <a:ext cx="1803351" cy="2357106"/>
          </a:xfrm>
          <a:prstGeom prst="rect">
            <a:avLst/>
          </a:prstGeom>
        </p:spPr>
      </p:pic>
      <p:pic>
        <p:nvPicPr>
          <p:cNvPr id="21" name="Picture 20">
            <a:extLst>
              <a:ext uri="{FF2B5EF4-FFF2-40B4-BE49-F238E27FC236}">
                <a16:creationId xmlns:a16="http://schemas.microsoft.com/office/drawing/2014/main" id="{2E32D21F-43D7-ADD3-FD46-57E346DBB0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216" y="1330232"/>
            <a:ext cx="2653570" cy="1965399"/>
          </a:xfrm>
          <a:prstGeom prst="rect">
            <a:avLst/>
          </a:prstGeom>
        </p:spPr>
      </p:pic>
      <p:grpSp>
        <p:nvGrpSpPr>
          <p:cNvPr id="22" name="Group 21">
            <a:extLst>
              <a:ext uri="{FF2B5EF4-FFF2-40B4-BE49-F238E27FC236}">
                <a16:creationId xmlns:a16="http://schemas.microsoft.com/office/drawing/2014/main" id="{5CF040A1-DECE-FE15-6AEA-BFA2AC6DCABF}"/>
              </a:ext>
            </a:extLst>
          </p:cNvPr>
          <p:cNvGrpSpPr/>
          <p:nvPr/>
        </p:nvGrpSpPr>
        <p:grpSpPr>
          <a:xfrm>
            <a:off x="3563449" y="3111811"/>
            <a:ext cx="2797983" cy="1870132"/>
            <a:chOff x="1462301" y="2738836"/>
            <a:chExt cx="2797983" cy="1870132"/>
          </a:xfrm>
        </p:grpSpPr>
        <p:pic>
          <p:nvPicPr>
            <p:cNvPr id="23" name="Picture 22" descr="A fish with a light coming out of it's mouth&#10;&#10;Description automatically generated with low confidence">
              <a:extLst>
                <a:ext uri="{FF2B5EF4-FFF2-40B4-BE49-F238E27FC236}">
                  <a16:creationId xmlns:a16="http://schemas.microsoft.com/office/drawing/2014/main" id="{441CBD22-7084-47F3-F4AA-28A77ACB013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462301" y="2738836"/>
              <a:ext cx="2735449" cy="1836659"/>
            </a:xfrm>
            <a:prstGeom prst="rect">
              <a:avLst/>
            </a:prstGeom>
          </p:spPr>
        </p:pic>
        <p:sp>
          <p:nvSpPr>
            <p:cNvPr id="24" name="TextBox 23">
              <a:extLst>
                <a:ext uri="{FF2B5EF4-FFF2-40B4-BE49-F238E27FC236}">
                  <a16:creationId xmlns:a16="http://schemas.microsoft.com/office/drawing/2014/main" id="{CF5D9E98-71D2-E16B-0470-6A716DB02281}"/>
                </a:ext>
              </a:extLst>
            </p:cNvPr>
            <p:cNvSpPr txBox="1"/>
            <p:nvPr/>
          </p:nvSpPr>
          <p:spPr>
            <a:xfrm>
              <a:off x="2724512" y="4378136"/>
              <a:ext cx="1535772" cy="2308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FFFFFF"/>
                  </a:solidFill>
                  <a:effectLst/>
                  <a:uLnTx/>
                  <a:uFillTx/>
                </a:rPr>
                <a:t>Credit: NIST</a:t>
              </a:r>
            </a:p>
          </p:txBody>
        </p:sp>
      </p:grpSp>
      <p:grpSp>
        <p:nvGrpSpPr>
          <p:cNvPr id="25" name="Group 24">
            <a:extLst>
              <a:ext uri="{FF2B5EF4-FFF2-40B4-BE49-F238E27FC236}">
                <a16:creationId xmlns:a16="http://schemas.microsoft.com/office/drawing/2014/main" id="{390ECF37-E551-3115-80DE-C923DDE941ED}"/>
              </a:ext>
            </a:extLst>
          </p:cNvPr>
          <p:cNvGrpSpPr/>
          <p:nvPr/>
        </p:nvGrpSpPr>
        <p:grpSpPr>
          <a:xfrm>
            <a:off x="96341" y="4805488"/>
            <a:ext cx="3001901" cy="2052512"/>
            <a:chOff x="2288642" y="5147710"/>
            <a:chExt cx="2482102" cy="1503334"/>
          </a:xfrm>
        </p:grpSpPr>
        <p:pic>
          <p:nvPicPr>
            <p:cNvPr id="26" name="Picture 4" descr="See the source image">
              <a:extLst>
                <a:ext uri="{FF2B5EF4-FFF2-40B4-BE49-F238E27FC236}">
                  <a16:creationId xmlns:a16="http://schemas.microsoft.com/office/drawing/2014/main" id="{A1FA32AC-A3C5-73D1-91F9-512DB012EC7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88642" y="5147710"/>
              <a:ext cx="2401207" cy="1480593"/>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D650C95D-BF9F-E873-B257-0DCB36FB57CE}"/>
                </a:ext>
              </a:extLst>
            </p:cNvPr>
            <p:cNvSpPr txBox="1"/>
            <p:nvPr/>
          </p:nvSpPr>
          <p:spPr>
            <a:xfrm>
              <a:off x="3234972" y="6420212"/>
              <a:ext cx="1535772" cy="2308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FFFFFF"/>
                  </a:solidFill>
                  <a:effectLst/>
                  <a:uLnTx/>
                  <a:uFillTx/>
                </a:rPr>
                <a:t>Credit: iron-foundry.com</a:t>
              </a:r>
            </a:p>
          </p:txBody>
        </p:sp>
      </p:grpSp>
      <p:pic>
        <p:nvPicPr>
          <p:cNvPr id="28" name="Picture 27">
            <a:extLst>
              <a:ext uri="{FF2B5EF4-FFF2-40B4-BE49-F238E27FC236}">
                <a16:creationId xmlns:a16="http://schemas.microsoft.com/office/drawing/2014/main" id="{0B46FE4D-8275-A5DC-75E9-0EC736C762AA}"/>
              </a:ext>
              <a:ext uri="{C183D7F6-B498-43B3-948B-1728B52AA6E4}">
                <adec:decorative xmlns:adec="http://schemas.microsoft.com/office/drawing/2017/decorative" val="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080044" y="2548111"/>
            <a:ext cx="2346602" cy="2203000"/>
          </a:xfrm>
          <a:prstGeom prst="rect">
            <a:avLst/>
          </a:prstGeom>
        </p:spPr>
      </p:pic>
      <p:sp>
        <p:nvSpPr>
          <p:cNvPr id="29" name="TextBox 28">
            <a:extLst>
              <a:ext uri="{FF2B5EF4-FFF2-40B4-BE49-F238E27FC236}">
                <a16:creationId xmlns:a16="http://schemas.microsoft.com/office/drawing/2014/main" id="{E6DE1452-7A02-A78D-6E3B-F5CB72037434}"/>
              </a:ext>
            </a:extLst>
          </p:cNvPr>
          <p:cNvSpPr txBox="1"/>
          <p:nvPr/>
        </p:nvSpPr>
        <p:spPr>
          <a:xfrm>
            <a:off x="6919013" y="4692110"/>
            <a:ext cx="2034531" cy="25391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rPr>
              <a:t>Ref: Kevin Wheeler / NASA Ames</a:t>
            </a:r>
          </a:p>
        </p:txBody>
      </p:sp>
      <p:graphicFrame>
        <p:nvGraphicFramePr>
          <p:cNvPr id="30" name="Diagram 29">
            <a:extLst>
              <a:ext uri="{FF2B5EF4-FFF2-40B4-BE49-F238E27FC236}">
                <a16:creationId xmlns:a16="http://schemas.microsoft.com/office/drawing/2014/main" id="{E5ED0BDF-664C-7634-12C2-674281A0154B}"/>
              </a:ext>
            </a:extLst>
          </p:cNvPr>
          <p:cNvGraphicFramePr/>
          <p:nvPr>
            <p:extLst>
              <p:ext uri="{D42A27DB-BD31-4B8C-83A1-F6EECF244321}">
                <p14:modId xmlns:p14="http://schemas.microsoft.com/office/powerpoint/2010/main" val="2439028023"/>
              </p:ext>
            </p:extLst>
          </p:nvPr>
        </p:nvGraphicFramePr>
        <p:xfrm>
          <a:off x="1415515" y="1307473"/>
          <a:ext cx="2968007" cy="47586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31" name="Diagram 30">
            <a:extLst>
              <a:ext uri="{FF2B5EF4-FFF2-40B4-BE49-F238E27FC236}">
                <a16:creationId xmlns:a16="http://schemas.microsoft.com/office/drawing/2014/main" id="{1EC9541E-5796-E336-6B2D-C346B2781C5D}"/>
              </a:ext>
            </a:extLst>
          </p:cNvPr>
          <p:cNvGraphicFramePr/>
          <p:nvPr>
            <p:extLst>
              <p:ext uri="{D42A27DB-BD31-4B8C-83A1-F6EECF244321}">
                <p14:modId xmlns:p14="http://schemas.microsoft.com/office/powerpoint/2010/main" val="3787421497"/>
              </p:ext>
            </p:extLst>
          </p:nvPr>
        </p:nvGraphicFramePr>
        <p:xfrm>
          <a:off x="7850630" y="1507249"/>
          <a:ext cx="2968007" cy="492689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32" name="TextBox 31">
            <a:extLst>
              <a:ext uri="{FF2B5EF4-FFF2-40B4-BE49-F238E27FC236}">
                <a16:creationId xmlns:a16="http://schemas.microsoft.com/office/drawing/2014/main" id="{275E2670-FF61-E0FD-2987-1A5A6613348D}"/>
              </a:ext>
            </a:extLst>
          </p:cNvPr>
          <p:cNvSpPr txBox="1"/>
          <p:nvPr/>
        </p:nvSpPr>
        <p:spPr>
          <a:xfrm>
            <a:off x="3542901" y="1286563"/>
            <a:ext cx="5239985" cy="1569660"/>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rgbClr val="000000"/>
                </a:solidFill>
                <a:effectLst/>
                <a:uLnTx/>
                <a:uFillTx/>
              </a:rPr>
              <a:t>Advancement of computational tools for certification enables a transition from Design-Build-Test paradigm to Design-Model-Build</a:t>
            </a:r>
          </a:p>
        </p:txBody>
      </p:sp>
      <p:sp>
        <p:nvSpPr>
          <p:cNvPr id="33" name="TextBox 32">
            <a:extLst>
              <a:ext uri="{FF2B5EF4-FFF2-40B4-BE49-F238E27FC236}">
                <a16:creationId xmlns:a16="http://schemas.microsoft.com/office/drawing/2014/main" id="{C9AF2EA1-7304-BF6A-096C-1005F283CD49}"/>
              </a:ext>
            </a:extLst>
          </p:cNvPr>
          <p:cNvSpPr txBox="1"/>
          <p:nvPr/>
        </p:nvSpPr>
        <p:spPr>
          <a:xfrm>
            <a:off x="3542901" y="4970402"/>
            <a:ext cx="5504428" cy="193899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0" cap="none" spc="0" normalizeH="0" baseline="0" noProof="0" dirty="0">
                <a:ln>
                  <a:noFill/>
                </a:ln>
                <a:solidFill>
                  <a:srgbClr val="000000"/>
                </a:solidFill>
                <a:effectLst/>
                <a:uLnTx/>
                <a:uFillTx/>
              </a:rPr>
              <a:t>Coupon-level material characterization work in a digital space enables component design, analysis, and certification faster and more affordably with fewer build iterations</a:t>
            </a:r>
          </a:p>
        </p:txBody>
      </p:sp>
    </p:spTree>
    <p:extLst>
      <p:ext uri="{BB962C8B-B14F-4D97-AF65-F5344CB8AC3E}">
        <p14:creationId xmlns:p14="http://schemas.microsoft.com/office/powerpoint/2010/main" val="3712994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335C93-8BBE-B158-AF33-9D9908872DEF}"/>
              </a:ext>
            </a:extLst>
          </p:cNvPr>
          <p:cNvSpPr txBox="1"/>
          <p:nvPr/>
        </p:nvSpPr>
        <p:spPr>
          <a:xfrm>
            <a:off x="224788" y="1409817"/>
            <a:ext cx="5733288" cy="4892040"/>
          </a:xfrm>
          <a:prstGeom prst="rect">
            <a:avLst/>
          </a:prstGeom>
          <a:noFill/>
          <a:ln w="38100">
            <a:solidFill>
              <a:schemeClr val="accent1"/>
            </a:solidFill>
          </a:ln>
        </p:spPr>
        <p:txBody>
          <a:bodyPr wrap="square" lIns="182880" tIns="91440" rIns="182880" bIns="91440" rtlCol="0">
            <a:spAutoFit/>
          </a:bodyPr>
          <a:lstStyle/>
          <a:p>
            <a:pPr algn="ctr"/>
            <a:r>
              <a:rPr lang="en-US" sz="2000" b="1" i="1" dirty="0"/>
              <a:t>What’s an STRI?</a:t>
            </a:r>
          </a:p>
          <a:p>
            <a:r>
              <a:rPr lang="en-US" i="1" dirty="0"/>
              <a:t>Long-term sustained investment in research and technology critical to NASA’s future. Highlights include:</a:t>
            </a:r>
          </a:p>
          <a:p>
            <a:pPr marL="571500" indent="-571500">
              <a:buFont typeface="Arial" panose="020B0604020202020204" pitchFamily="34" charset="0"/>
              <a:buChar char="•"/>
            </a:pPr>
            <a:r>
              <a:rPr lang="en-US" b="1" dirty="0"/>
              <a:t>Empowered </a:t>
            </a:r>
            <a:r>
              <a:rPr lang="en-US" dirty="0"/>
              <a:t>university-led team</a:t>
            </a:r>
          </a:p>
          <a:p>
            <a:pPr marL="571500" indent="-571500">
              <a:buFont typeface="Arial" panose="020B0604020202020204" pitchFamily="34" charset="0"/>
              <a:buChar char="•"/>
            </a:pPr>
            <a:r>
              <a:rPr lang="en-US" b="0" dirty="0">
                <a:solidFill>
                  <a:srgbClr val="333333"/>
                </a:solidFill>
                <a:effectLst/>
              </a:rPr>
              <a:t>Specific research objectives with </a:t>
            </a:r>
            <a:r>
              <a:rPr lang="en-US" b="1" dirty="0">
                <a:solidFill>
                  <a:srgbClr val="333333"/>
                </a:solidFill>
                <a:effectLst/>
              </a:rPr>
              <a:t>credible expected outcomes</a:t>
            </a:r>
            <a:r>
              <a:rPr lang="en-US" b="0" dirty="0">
                <a:solidFill>
                  <a:srgbClr val="333333"/>
                </a:solidFill>
                <a:effectLst/>
              </a:rPr>
              <a:t> in 5 years</a:t>
            </a:r>
          </a:p>
          <a:p>
            <a:pPr marL="571500" indent="-571500">
              <a:buFont typeface="Arial" panose="020B0604020202020204" pitchFamily="34" charset="0"/>
              <a:buChar char="•"/>
            </a:pPr>
            <a:r>
              <a:rPr lang="en-US" b="0" i="0" dirty="0">
                <a:solidFill>
                  <a:srgbClr val="333333"/>
                </a:solidFill>
                <a:effectLst/>
              </a:rPr>
              <a:t>Talented, </a:t>
            </a:r>
            <a:r>
              <a:rPr lang="en-US" b="1" i="0" dirty="0">
                <a:solidFill>
                  <a:srgbClr val="333333"/>
                </a:solidFill>
                <a:effectLst/>
              </a:rPr>
              <a:t>diverse</a:t>
            </a:r>
            <a:r>
              <a:rPr lang="en-US" b="0" i="0" dirty="0">
                <a:solidFill>
                  <a:srgbClr val="333333"/>
                </a:solidFill>
                <a:effectLst/>
              </a:rPr>
              <a:t>, cross-disciplinary and fully </a:t>
            </a:r>
            <a:r>
              <a:rPr lang="en-US" b="1" i="0" dirty="0">
                <a:solidFill>
                  <a:srgbClr val="333333"/>
                </a:solidFill>
                <a:effectLst/>
              </a:rPr>
              <a:t>integrated</a:t>
            </a:r>
            <a:r>
              <a:rPr lang="en-US" b="0" i="0" dirty="0">
                <a:solidFill>
                  <a:srgbClr val="333333"/>
                </a:solidFill>
                <a:effectLst/>
              </a:rPr>
              <a:t> team</a:t>
            </a:r>
          </a:p>
          <a:p>
            <a:pPr marL="571500" indent="-571500">
              <a:buFont typeface="Arial" panose="020B0604020202020204" pitchFamily="34" charset="0"/>
              <a:buChar char="•"/>
            </a:pPr>
            <a:r>
              <a:rPr lang="en-US" b="0" i="0" dirty="0">
                <a:solidFill>
                  <a:srgbClr val="333333"/>
                </a:solidFill>
                <a:effectLst/>
              </a:rPr>
              <a:t>Low to mid TRL</a:t>
            </a:r>
          </a:p>
          <a:p>
            <a:r>
              <a:rPr lang="en-US" i="1" dirty="0">
                <a:solidFill>
                  <a:srgbClr val="333333"/>
                </a:solidFill>
              </a:rPr>
              <a:t>Award Details</a:t>
            </a:r>
          </a:p>
          <a:p>
            <a:pPr marL="571500" marR="0" lvl="0" indent="-571500" algn="l" defTabSz="914400" rtl="0" eaLnBrk="1" fontAlgn="base" latinLnBrk="0" hangingPunct="1">
              <a:lnSpc>
                <a:spcPct val="100000"/>
              </a:lnSpc>
              <a:spcBef>
                <a:spcPct val="0"/>
              </a:spcBef>
              <a:spcAft>
                <a:spcPts val="3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Expected duration: </a:t>
            </a:r>
            <a:r>
              <a:rPr kumimoji="0" lang="en-US" b="1" i="0" u="none" strike="noStrike" kern="1200" cap="none" spc="0" normalizeH="0" baseline="0" noProof="0" dirty="0">
                <a:ln>
                  <a:noFill/>
                </a:ln>
                <a:solidFill>
                  <a:prstClr val="black"/>
                </a:solidFill>
                <a:effectLst/>
                <a:uLnTx/>
                <a:uFillTx/>
                <a:latin typeface="Calibri"/>
                <a:ea typeface="+mn-ea"/>
                <a:cs typeface="+mn-cs"/>
              </a:rPr>
              <a:t>5 years </a:t>
            </a:r>
          </a:p>
          <a:p>
            <a:pPr marL="571500" marR="0" lvl="0" indent="-571500" algn="l" defTabSz="914400" rtl="0" eaLnBrk="1" fontAlgn="base" latinLnBrk="0" hangingPunct="1">
              <a:lnSpc>
                <a:spcPct val="100000"/>
              </a:lnSpc>
              <a:spcBef>
                <a:spcPct val="0"/>
              </a:spcBef>
              <a:spcAft>
                <a:spcPts val="3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Award amount up to </a:t>
            </a:r>
            <a:r>
              <a:rPr kumimoji="0" lang="en-US" b="1" i="0" u="none" strike="noStrike" kern="1200" cap="none" spc="0" normalizeH="0" baseline="0" noProof="0" dirty="0">
                <a:ln>
                  <a:noFill/>
                </a:ln>
                <a:solidFill>
                  <a:prstClr val="black"/>
                </a:solidFill>
                <a:effectLst/>
                <a:uLnTx/>
                <a:uFillTx/>
                <a:latin typeface="Calibri"/>
                <a:ea typeface="+mn-ea"/>
                <a:cs typeface="+mn-cs"/>
              </a:rPr>
              <a:t>$3M per year</a:t>
            </a:r>
            <a:r>
              <a:rPr kumimoji="0" lang="en-US" b="0" i="0" u="none" strike="noStrike" kern="1200" cap="none" spc="0" normalizeH="0" baseline="0" noProof="0" dirty="0">
                <a:ln>
                  <a:noFill/>
                </a:ln>
                <a:solidFill>
                  <a:prstClr val="black"/>
                </a:solidFill>
                <a:effectLst/>
                <a:uLnTx/>
                <a:uFillTx/>
                <a:latin typeface="Calibri"/>
                <a:ea typeface="+mn-ea"/>
                <a:cs typeface="+mn-cs"/>
              </a:rPr>
              <a:t> </a:t>
            </a:r>
          </a:p>
          <a:p>
            <a:pPr marL="571500" marR="0" lvl="0" indent="-571500" algn="l" defTabSz="914400" rtl="0" eaLnBrk="1" fontAlgn="base" latinLnBrk="0" hangingPunct="1">
              <a:lnSpc>
                <a:spcPct val="100000"/>
              </a:lnSpc>
              <a:spcBef>
                <a:spcPct val="0"/>
              </a:spcBef>
              <a:spcAft>
                <a:spcPts val="3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Institutes expected (and </a:t>
            </a:r>
            <a:r>
              <a:rPr kumimoji="0" lang="en-US" b="0" i="1" u="none" strike="noStrike" kern="1200" cap="none" spc="0" normalizeH="0" baseline="0" noProof="0" dirty="0">
                <a:ln>
                  <a:noFill/>
                </a:ln>
                <a:solidFill>
                  <a:prstClr val="black"/>
                </a:solidFill>
                <a:effectLst/>
                <a:uLnTx/>
                <a:uFillTx/>
                <a:latin typeface="Calibri"/>
                <a:ea typeface="+mn-ea"/>
                <a:cs typeface="+mn-cs"/>
              </a:rPr>
              <a:t>empowered</a:t>
            </a:r>
            <a:r>
              <a:rPr kumimoji="0" lang="en-US" b="0" i="0" u="none" strike="noStrike" kern="1200" cap="none" spc="0" normalizeH="0" baseline="0" noProof="0" dirty="0">
                <a:ln>
                  <a:noFill/>
                </a:ln>
                <a:solidFill>
                  <a:prstClr val="black"/>
                </a:solidFill>
                <a:effectLst/>
                <a:uLnTx/>
                <a:uFillTx/>
                <a:latin typeface="Calibri"/>
                <a:ea typeface="+mn-ea"/>
                <a:cs typeface="+mn-cs"/>
              </a:rPr>
              <a:t>) to implement their own review internal processes</a:t>
            </a:r>
          </a:p>
          <a:p>
            <a:pPr marL="571500" marR="0" lvl="0" indent="-571500" algn="l" defTabSz="914400" rtl="0" eaLnBrk="1" fontAlgn="base" latinLnBrk="0" hangingPunct="1">
              <a:lnSpc>
                <a:spcPct val="100000"/>
              </a:lnSpc>
              <a:spcBef>
                <a:spcPct val="0"/>
              </a:spcBef>
              <a:spcAft>
                <a:spcPts val="3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NASA oversight – annual reviews and brief quarterly status reports</a:t>
            </a:r>
          </a:p>
        </p:txBody>
      </p:sp>
      <p:sp>
        <p:nvSpPr>
          <p:cNvPr id="3" name="TextBox 2">
            <a:extLst>
              <a:ext uri="{FF2B5EF4-FFF2-40B4-BE49-F238E27FC236}">
                <a16:creationId xmlns:a16="http://schemas.microsoft.com/office/drawing/2014/main" id="{413FEA04-2F55-1E1F-AFEA-D164A8B7665E}"/>
              </a:ext>
            </a:extLst>
          </p:cNvPr>
          <p:cNvSpPr txBox="1"/>
          <p:nvPr/>
        </p:nvSpPr>
        <p:spPr>
          <a:xfrm>
            <a:off x="6096000" y="1409818"/>
            <a:ext cx="5730238" cy="4893647"/>
          </a:xfrm>
          <a:prstGeom prst="rect">
            <a:avLst/>
          </a:prstGeom>
          <a:noFill/>
          <a:ln w="38100">
            <a:solidFill>
              <a:srgbClr val="FF0000"/>
            </a:solidFill>
          </a:ln>
        </p:spPr>
        <p:txBody>
          <a:bodyPr wrap="square" lIns="182880" tIns="91440" rIns="182880" bIns="91440" rtlCol="0">
            <a:spAutoFit/>
          </a:bodyPr>
          <a:lstStyle/>
          <a:p>
            <a:pPr algn="ctr"/>
            <a:r>
              <a:rPr lang="en-US" sz="2000" b="1" i="1" dirty="0"/>
              <a:t>Research Areas</a:t>
            </a:r>
            <a:endParaRPr lang="en-US" sz="2400" b="0" i="0" u="none" strike="noStrike" baseline="0" dirty="0">
              <a:solidFill>
                <a:srgbClr val="000000"/>
              </a:solidFill>
            </a:endParaRPr>
          </a:p>
          <a:p>
            <a:pPr marL="457200" indent="-457200">
              <a:buFont typeface="+mj-lt"/>
              <a:buAutoNum type="arabicPeriod"/>
            </a:pPr>
            <a:r>
              <a:rPr lang="en-US" b="0" i="0" u="none" strike="noStrike" baseline="0" dirty="0">
                <a:solidFill>
                  <a:srgbClr val="000000"/>
                </a:solidFill>
              </a:rPr>
              <a:t>A furthered understanding of </a:t>
            </a:r>
            <a:r>
              <a:rPr lang="en-US" b="1" i="0" u="none" strike="noStrike" baseline="0" dirty="0">
                <a:solidFill>
                  <a:srgbClr val="000000"/>
                </a:solidFill>
              </a:rPr>
              <a:t>materials-processes-structure-property relationships </a:t>
            </a:r>
            <a:r>
              <a:rPr lang="en-US" b="0" i="0" u="none" strike="noStrike" baseline="0" dirty="0">
                <a:solidFill>
                  <a:srgbClr val="000000"/>
                </a:solidFill>
              </a:rPr>
              <a:t>for AM through advanced computational toolsets coupled with innovative experiments, laying the foundation for accelerated product certification.</a:t>
            </a:r>
          </a:p>
          <a:p>
            <a:pPr marL="457200" indent="-457200">
              <a:buFont typeface="+mj-lt"/>
              <a:buAutoNum type="arabicPeriod"/>
            </a:pPr>
            <a:r>
              <a:rPr lang="en-US" b="0" i="0" u="none" strike="noStrike" baseline="0" dirty="0">
                <a:solidFill>
                  <a:srgbClr val="000000"/>
                </a:solidFill>
              </a:rPr>
              <a:t>Development of </a:t>
            </a:r>
            <a:r>
              <a:rPr lang="en-US" b="1" i="0" u="none" strike="noStrike" baseline="0" dirty="0">
                <a:solidFill>
                  <a:srgbClr val="000000"/>
                </a:solidFill>
              </a:rPr>
              <a:t>uncertainty-quantified, physics-based models and simulations </a:t>
            </a:r>
            <a:r>
              <a:rPr lang="en-US" b="0" i="0" u="none" strike="noStrike" baseline="0" dirty="0">
                <a:solidFill>
                  <a:srgbClr val="000000"/>
                </a:solidFill>
              </a:rPr>
              <a:t>to understand the factors that can affect the formation, distribution, and the effects of process-induced defects and to address other principal sources of variability. </a:t>
            </a:r>
          </a:p>
          <a:p>
            <a:pPr marL="457200" indent="-457200">
              <a:buFont typeface="+mj-lt"/>
              <a:buAutoNum type="arabicPeriod"/>
            </a:pPr>
            <a:r>
              <a:rPr lang="en-US" b="0" i="0" u="none" strike="noStrike" baseline="0" dirty="0">
                <a:solidFill>
                  <a:srgbClr val="000000"/>
                </a:solidFill>
              </a:rPr>
              <a:t>Integration and application of methodology, software tools, artificial intelligence (AI), machine learning (ML), and/or databases, etc., based on computational and experimental tools to a </a:t>
            </a:r>
            <a:r>
              <a:rPr lang="en-US" b="1" i="0" u="none" strike="noStrike" baseline="0" dirty="0">
                <a:solidFill>
                  <a:srgbClr val="000000"/>
                </a:solidFill>
              </a:rPr>
              <a:t>model-centric certification approach</a:t>
            </a:r>
            <a:r>
              <a:rPr lang="en-US" b="0" i="0" u="none" strike="noStrike" baseline="0" dirty="0">
                <a:solidFill>
                  <a:srgbClr val="000000"/>
                </a:solidFill>
              </a:rPr>
              <a:t>. </a:t>
            </a:r>
          </a:p>
          <a:p>
            <a:endParaRPr lang="en-US" b="0" i="0" u="none" strike="noStrike" baseline="0" dirty="0">
              <a:solidFill>
                <a:srgbClr val="000000"/>
              </a:solidFill>
            </a:endParaRPr>
          </a:p>
        </p:txBody>
      </p:sp>
      <p:sp>
        <p:nvSpPr>
          <p:cNvPr id="4" name="Title 8">
            <a:extLst>
              <a:ext uri="{FF2B5EF4-FFF2-40B4-BE49-F238E27FC236}">
                <a16:creationId xmlns:a16="http://schemas.microsoft.com/office/drawing/2014/main" id="{4BAC0351-0BBA-E439-0A53-7BE18362D4A5}"/>
              </a:ext>
            </a:extLst>
          </p:cNvPr>
          <p:cNvSpPr>
            <a:spLocks noGrp="1"/>
          </p:cNvSpPr>
          <p:nvPr>
            <p:ph type="title"/>
          </p:nvPr>
        </p:nvSpPr>
        <p:spPr>
          <a:xfrm>
            <a:off x="1351189" y="59064"/>
            <a:ext cx="9489622" cy="1183821"/>
          </a:xfrm>
        </p:spPr>
        <p:txBody>
          <a:bodyPr/>
          <a:lstStyle/>
          <a:p>
            <a:r>
              <a:rPr lang="en-US" dirty="0"/>
              <a:t>Institute Overview</a:t>
            </a:r>
          </a:p>
        </p:txBody>
      </p:sp>
    </p:spTree>
    <p:extLst>
      <p:ext uri="{BB962C8B-B14F-4D97-AF65-F5344CB8AC3E}">
        <p14:creationId xmlns:p14="http://schemas.microsoft.com/office/powerpoint/2010/main" val="3523105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0121B040-FA74-DC7C-34EC-10051C9F165C}"/>
              </a:ext>
            </a:extLst>
          </p:cNvPr>
          <p:cNvSpPr>
            <a:spLocks noGrp="1"/>
          </p:cNvSpPr>
          <p:nvPr>
            <p:ph type="title"/>
          </p:nvPr>
        </p:nvSpPr>
        <p:spPr>
          <a:xfrm>
            <a:off x="1481931" y="93662"/>
            <a:ext cx="9228137" cy="1174750"/>
          </a:xfrm>
        </p:spPr>
        <p:txBody>
          <a:bodyPr/>
          <a:lstStyle/>
          <a:p>
            <a:r>
              <a:rPr lang="en-US" dirty="0"/>
              <a:t>IMQCAM Goals</a:t>
            </a:r>
          </a:p>
        </p:txBody>
      </p:sp>
      <p:sp>
        <p:nvSpPr>
          <p:cNvPr id="5" name="Content Placeholder 2">
            <a:extLst>
              <a:ext uri="{FF2B5EF4-FFF2-40B4-BE49-F238E27FC236}">
                <a16:creationId xmlns:a16="http://schemas.microsoft.com/office/drawing/2014/main" id="{650650E5-EB85-790F-5F4C-3E8418F5A63E}"/>
              </a:ext>
            </a:extLst>
          </p:cNvPr>
          <p:cNvSpPr>
            <a:spLocks noGrp="1"/>
          </p:cNvSpPr>
          <p:nvPr>
            <p:ph idx="1"/>
          </p:nvPr>
        </p:nvSpPr>
        <p:spPr>
          <a:xfrm>
            <a:off x="838200" y="1825625"/>
            <a:ext cx="10515600" cy="4351338"/>
          </a:xfrm>
        </p:spPr>
        <p:txBody>
          <a:bodyPr>
            <a:normAutofit/>
          </a:bodyPr>
          <a:lstStyle/>
          <a:p>
            <a:r>
              <a:rPr lang="en-US" dirty="0"/>
              <a:t>Develop a digital twin of metals additive manufacturing that comprises an integrated set of verified, experimentally-validated, uncertainty-quantified computational models and simulation &amp; design tools that will mirror the entire materials-processes-structure-property performance and life linkage in metal AM</a:t>
            </a:r>
          </a:p>
          <a:p>
            <a:r>
              <a:rPr lang="en-US" dirty="0"/>
              <a:t>Demonstrated for at least two materials, Ti-6Al-4V and In718</a:t>
            </a:r>
          </a:p>
          <a:p>
            <a:r>
              <a:rPr lang="en-US" dirty="0"/>
              <a:t>Evaluated by multiple companies against their own data, i.e., third-party validation</a:t>
            </a:r>
          </a:p>
          <a:p>
            <a:r>
              <a:rPr lang="en-US" dirty="0"/>
              <a:t>Adoption of IMQCAM models by partner OEMs</a:t>
            </a:r>
          </a:p>
        </p:txBody>
      </p:sp>
    </p:spTree>
    <p:extLst>
      <p:ext uri="{BB962C8B-B14F-4D97-AF65-F5344CB8AC3E}">
        <p14:creationId xmlns:p14="http://schemas.microsoft.com/office/powerpoint/2010/main" val="1995374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Diagram 18">
            <a:extLst>
              <a:ext uri="{FF2B5EF4-FFF2-40B4-BE49-F238E27FC236}">
                <a16:creationId xmlns:a16="http://schemas.microsoft.com/office/drawing/2014/main" id="{49A5DE2D-0BD5-9225-0C76-BA9F30149BD7}"/>
              </a:ext>
            </a:extLst>
          </p:cNvPr>
          <p:cNvGraphicFramePr/>
          <p:nvPr/>
        </p:nvGraphicFramePr>
        <p:xfrm>
          <a:off x="240334" y="1285327"/>
          <a:ext cx="11669486" cy="26778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6BB417B1-DC56-C3F4-A70B-E716DFA333CF}"/>
              </a:ext>
            </a:extLst>
          </p:cNvPr>
          <p:cNvSpPr>
            <a:spLocks noGrp="1"/>
          </p:cNvSpPr>
          <p:nvPr>
            <p:ph type="title"/>
          </p:nvPr>
        </p:nvSpPr>
        <p:spPr>
          <a:xfrm>
            <a:off x="1380794" y="30428"/>
            <a:ext cx="9788979" cy="1174977"/>
          </a:xfrm>
        </p:spPr>
        <p:txBody>
          <a:bodyPr vert="horz" lIns="91440" tIns="45720" rIns="91440" bIns="45720" rtlCol="0" anchor="ctr">
            <a:normAutofit fontScale="90000"/>
          </a:bodyPr>
          <a:lstStyle/>
          <a:p>
            <a:r>
              <a:rPr lang="en-US" dirty="0"/>
              <a:t>Task I: Processing, Testing, Modeling, Simulation and Design</a:t>
            </a:r>
          </a:p>
        </p:txBody>
      </p:sp>
      <p:pic>
        <p:nvPicPr>
          <p:cNvPr id="7" name="Picture 6">
            <a:extLst>
              <a:ext uri="{FF2B5EF4-FFF2-40B4-BE49-F238E27FC236}">
                <a16:creationId xmlns:a16="http://schemas.microsoft.com/office/drawing/2014/main" id="{2104F206-50CB-D3D4-3001-B71A061F4CEB}"/>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77075" y="2112556"/>
            <a:ext cx="1547077" cy="975226"/>
          </a:xfrm>
          <a:prstGeom prst="rect">
            <a:avLst/>
          </a:prstGeom>
          <a:noFill/>
          <a:ln>
            <a:noFill/>
          </a:ln>
        </p:spPr>
      </p:pic>
      <p:pic>
        <p:nvPicPr>
          <p:cNvPr id="8" name="Picture 7">
            <a:extLst>
              <a:ext uri="{FF2B5EF4-FFF2-40B4-BE49-F238E27FC236}">
                <a16:creationId xmlns:a16="http://schemas.microsoft.com/office/drawing/2014/main" id="{E7E2F9B9-4940-3CE6-BE51-4C57C19526A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97481" y="2489423"/>
            <a:ext cx="1019236" cy="1196718"/>
          </a:xfrm>
          <a:prstGeom prst="rect">
            <a:avLst/>
          </a:prstGeom>
        </p:spPr>
      </p:pic>
      <p:pic>
        <p:nvPicPr>
          <p:cNvPr id="11" name="Picture 10">
            <a:extLst>
              <a:ext uri="{FF2B5EF4-FFF2-40B4-BE49-F238E27FC236}">
                <a16:creationId xmlns:a16="http://schemas.microsoft.com/office/drawing/2014/main" id="{A72CEC26-4316-988B-49E5-DE948D2505A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062321" y="2410931"/>
            <a:ext cx="1117388" cy="1126327"/>
          </a:xfrm>
          <a:prstGeom prst="rect">
            <a:avLst/>
          </a:prstGeom>
        </p:spPr>
      </p:pic>
      <p:pic>
        <p:nvPicPr>
          <p:cNvPr id="12" name="Picture 11">
            <a:extLst>
              <a:ext uri="{FF2B5EF4-FFF2-40B4-BE49-F238E27FC236}">
                <a16:creationId xmlns:a16="http://schemas.microsoft.com/office/drawing/2014/main" id="{C261B094-88D6-B2C5-8B16-4EE70ADF67E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813716" y="2454371"/>
            <a:ext cx="1229718" cy="1144145"/>
          </a:xfrm>
          <a:prstGeom prst="rect">
            <a:avLst/>
          </a:prstGeom>
        </p:spPr>
      </p:pic>
      <p:sp>
        <p:nvSpPr>
          <p:cNvPr id="15" name="AutoShape 3">
            <a:extLst>
              <a:ext uri="{FF2B5EF4-FFF2-40B4-BE49-F238E27FC236}">
                <a16:creationId xmlns:a16="http://schemas.microsoft.com/office/drawing/2014/main" id="{5B909B83-E970-C97C-B55A-C8293DDBC908}"/>
              </a:ext>
            </a:extLst>
          </p:cNvPr>
          <p:cNvSpPr>
            <a:spLocks noChangeAspect="1" noChangeArrowheads="1" noTextEdit="1"/>
          </p:cNvSpPr>
          <p:nvPr/>
        </p:nvSpPr>
        <p:spPr bwMode="auto">
          <a:xfrm>
            <a:off x="8628659" y="1747459"/>
            <a:ext cx="1392799" cy="11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pic>
        <p:nvPicPr>
          <p:cNvPr id="16" name="Picture 5">
            <a:extLst>
              <a:ext uri="{FF2B5EF4-FFF2-40B4-BE49-F238E27FC236}">
                <a16:creationId xmlns:a16="http://schemas.microsoft.com/office/drawing/2014/main" id="{EB1BE5AB-EEBC-891A-C9B6-1FC4E40D7259}"/>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8834089" y="1788038"/>
            <a:ext cx="1395154" cy="111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0AF51D5D-8DE1-722A-EBC5-05519FF9D84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090701" y="2629240"/>
            <a:ext cx="1753512" cy="1107883"/>
          </a:xfrm>
          <a:prstGeom prst="rect">
            <a:avLst/>
          </a:prstGeom>
        </p:spPr>
      </p:pic>
      <p:pic>
        <p:nvPicPr>
          <p:cNvPr id="18" name="Picture 17">
            <a:extLst>
              <a:ext uri="{FF2B5EF4-FFF2-40B4-BE49-F238E27FC236}">
                <a16:creationId xmlns:a16="http://schemas.microsoft.com/office/drawing/2014/main" id="{345C9EAD-949C-FF28-A3B8-D0862A7D779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810934" y="3145927"/>
            <a:ext cx="1353297" cy="779010"/>
          </a:xfrm>
          <a:prstGeom prst="rect">
            <a:avLst/>
          </a:prstGeom>
        </p:spPr>
      </p:pic>
      <p:graphicFrame>
        <p:nvGraphicFramePr>
          <p:cNvPr id="26" name="Diagram 25">
            <a:extLst>
              <a:ext uri="{FF2B5EF4-FFF2-40B4-BE49-F238E27FC236}">
                <a16:creationId xmlns:a16="http://schemas.microsoft.com/office/drawing/2014/main" id="{A47BB381-B8CB-8E8E-C1B1-E8D5D93EC816}"/>
              </a:ext>
            </a:extLst>
          </p:cNvPr>
          <p:cNvGraphicFramePr/>
          <p:nvPr/>
        </p:nvGraphicFramePr>
        <p:xfrm>
          <a:off x="240334" y="4151074"/>
          <a:ext cx="11669486" cy="2677896"/>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31" name="AutoShape 3">
            <a:extLst>
              <a:ext uri="{FF2B5EF4-FFF2-40B4-BE49-F238E27FC236}">
                <a16:creationId xmlns:a16="http://schemas.microsoft.com/office/drawing/2014/main" id="{F831389F-8892-5579-7CFE-0587C95888BD}"/>
              </a:ext>
            </a:extLst>
          </p:cNvPr>
          <p:cNvSpPr>
            <a:spLocks noChangeAspect="1" noChangeArrowheads="1" noTextEdit="1"/>
          </p:cNvSpPr>
          <p:nvPr/>
        </p:nvSpPr>
        <p:spPr bwMode="auto">
          <a:xfrm>
            <a:off x="8593222" y="4613206"/>
            <a:ext cx="1392799" cy="1107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pic>
        <p:nvPicPr>
          <p:cNvPr id="36" name="Picture 35">
            <a:extLst>
              <a:ext uri="{FF2B5EF4-FFF2-40B4-BE49-F238E27FC236}">
                <a16:creationId xmlns:a16="http://schemas.microsoft.com/office/drawing/2014/main" id="{581AE950-26F4-F8EB-7114-9DC3E4CE8D2E}"/>
              </a:ext>
            </a:extLst>
          </p:cNvPr>
          <p:cNvPicPr>
            <a:picLocks noChangeAspect="1"/>
          </p:cNvPicPr>
          <p:nvPr/>
        </p:nvPicPr>
        <p:blipFill>
          <a:blip r:embed="rId20"/>
          <a:stretch>
            <a:fillRect/>
          </a:stretch>
        </p:blipFill>
        <p:spPr>
          <a:xfrm>
            <a:off x="2696486" y="5001496"/>
            <a:ext cx="1804586" cy="795576"/>
          </a:xfrm>
          <a:prstGeom prst="rect">
            <a:avLst/>
          </a:prstGeom>
        </p:spPr>
      </p:pic>
      <p:pic>
        <p:nvPicPr>
          <p:cNvPr id="37" name="Picture 36">
            <a:extLst>
              <a:ext uri="{FF2B5EF4-FFF2-40B4-BE49-F238E27FC236}">
                <a16:creationId xmlns:a16="http://schemas.microsoft.com/office/drawing/2014/main" id="{1B191D34-D3F0-D37C-C29C-AD64BCE3CD01}"/>
              </a:ext>
            </a:extLst>
          </p:cNvPr>
          <p:cNvPicPr>
            <a:picLocks noChangeAspect="1"/>
          </p:cNvPicPr>
          <p:nvPr/>
        </p:nvPicPr>
        <p:blipFill rotWithShape="1">
          <a:blip r:embed="rId21" cstate="screen">
            <a:extLst>
              <a:ext uri="{28A0092B-C50C-407E-A947-70E740481C1C}">
                <a14:useLocalDpi xmlns:a14="http://schemas.microsoft.com/office/drawing/2010/main"/>
              </a:ext>
            </a:extLst>
          </a:blip>
          <a:srcRect/>
          <a:stretch/>
        </p:blipFill>
        <p:spPr>
          <a:xfrm>
            <a:off x="1253604" y="5388549"/>
            <a:ext cx="1413814" cy="1368460"/>
          </a:xfrm>
          <a:prstGeom prst="rect">
            <a:avLst/>
          </a:prstGeom>
        </p:spPr>
      </p:pic>
      <p:pic>
        <p:nvPicPr>
          <p:cNvPr id="38" name="Picture 37">
            <a:extLst>
              <a:ext uri="{FF2B5EF4-FFF2-40B4-BE49-F238E27FC236}">
                <a16:creationId xmlns:a16="http://schemas.microsoft.com/office/drawing/2014/main" id="{4817AF02-56B3-48AF-C89A-8C40AECFEA1B}"/>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6957224" y="5459116"/>
            <a:ext cx="999656" cy="1163534"/>
          </a:xfrm>
          <a:prstGeom prst="rect">
            <a:avLst/>
          </a:prstGeom>
        </p:spPr>
      </p:pic>
      <p:pic>
        <p:nvPicPr>
          <p:cNvPr id="39" name="Picture 38">
            <a:extLst>
              <a:ext uri="{FF2B5EF4-FFF2-40B4-BE49-F238E27FC236}">
                <a16:creationId xmlns:a16="http://schemas.microsoft.com/office/drawing/2014/main" id="{2C7BDF16-8956-FAF1-C46F-200FC7BF340B}"/>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a:stretch/>
        </p:blipFill>
        <p:spPr>
          <a:xfrm>
            <a:off x="5146592" y="5419101"/>
            <a:ext cx="896762" cy="1230118"/>
          </a:xfrm>
          <a:prstGeom prst="rect">
            <a:avLst/>
          </a:prstGeom>
        </p:spPr>
      </p:pic>
      <p:pic>
        <p:nvPicPr>
          <p:cNvPr id="40" name="Picture 39">
            <a:extLst>
              <a:ext uri="{FF2B5EF4-FFF2-40B4-BE49-F238E27FC236}">
                <a16:creationId xmlns:a16="http://schemas.microsoft.com/office/drawing/2014/main" id="{C5C19EE7-DDA9-1E70-7B88-9B75BDFACC78}"/>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6152772" y="5431535"/>
            <a:ext cx="695034" cy="1234658"/>
          </a:xfrm>
          <a:prstGeom prst="rect">
            <a:avLst/>
          </a:prstGeom>
        </p:spPr>
      </p:pic>
      <p:pic>
        <p:nvPicPr>
          <p:cNvPr id="41" name="Picture 40">
            <a:extLst>
              <a:ext uri="{FF2B5EF4-FFF2-40B4-BE49-F238E27FC236}">
                <a16:creationId xmlns:a16="http://schemas.microsoft.com/office/drawing/2014/main" id="{69A0D2E0-9EF2-1274-363A-8006F603E821}"/>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10718279" y="5591749"/>
            <a:ext cx="1020856" cy="937469"/>
          </a:xfrm>
          <a:prstGeom prst="rect">
            <a:avLst/>
          </a:prstGeom>
          <a:solidFill>
            <a:schemeClr val="bg1"/>
          </a:solidFill>
        </p:spPr>
      </p:pic>
      <p:pic>
        <p:nvPicPr>
          <p:cNvPr id="42" name="Picture 41">
            <a:extLst>
              <a:ext uri="{FF2B5EF4-FFF2-40B4-BE49-F238E27FC236}">
                <a16:creationId xmlns:a16="http://schemas.microsoft.com/office/drawing/2014/main" id="{69C414D8-889F-63C5-F4E0-95A4CA1E632A}"/>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9819576" y="5428945"/>
            <a:ext cx="728019" cy="1188494"/>
          </a:xfrm>
          <a:prstGeom prst="rect">
            <a:avLst/>
          </a:prstGeom>
        </p:spPr>
      </p:pic>
      <p:pic>
        <p:nvPicPr>
          <p:cNvPr id="43" name="Picture 42">
            <a:extLst>
              <a:ext uri="{FF2B5EF4-FFF2-40B4-BE49-F238E27FC236}">
                <a16:creationId xmlns:a16="http://schemas.microsoft.com/office/drawing/2014/main" id="{91EF0480-1F97-C8E9-C46E-F70289F92B48}"/>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8588757" y="5717234"/>
            <a:ext cx="854047" cy="811984"/>
          </a:xfrm>
          <a:prstGeom prst="rect">
            <a:avLst/>
          </a:prstGeom>
        </p:spPr>
      </p:pic>
      <p:cxnSp>
        <p:nvCxnSpPr>
          <p:cNvPr id="44" name="Straight Arrow Connector 43">
            <a:extLst>
              <a:ext uri="{FF2B5EF4-FFF2-40B4-BE49-F238E27FC236}">
                <a16:creationId xmlns:a16="http://schemas.microsoft.com/office/drawing/2014/main" id="{152BD987-8810-5D33-1219-377DDEB9B75D}"/>
              </a:ext>
            </a:extLst>
          </p:cNvPr>
          <p:cNvCxnSpPr/>
          <p:nvPr/>
        </p:nvCxnSpPr>
        <p:spPr>
          <a:xfrm>
            <a:off x="8588757" y="5717234"/>
            <a:ext cx="1495563" cy="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B884F350-B7B4-10C6-EC12-B683AF0C0699}"/>
              </a:ext>
            </a:extLst>
          </p:cNvPr>
          <p:cNvCxnSpPr/>
          <p:nvPr/>
        </p:nvCxnSpPr>
        <p:spPr>
          <a:xfrm flipV="1">
            <a:off x="9449185" y="5717234"/>
            <a:ext cx="641516" cy="81198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5A4DE25D-4BF4-9DC7-1949-F473CA94BB95}"/>
              </a:ext>
            </a:extLst>
          </p:cNvPr>
          <p:cNvGrpSpPr/>
          <p:nvPr/>
        </p:nvGrpSpPr>
        <p:grpSpPr>
          <a:xfrm>
            <a:off x="377682" y="1884121"/>
            <a:ext cx="5858483" cy="3517229"/>
            <a:chOff x="377682" y="1884121"/>
            <a:chExt cx="5858483" cy="3517229"/>
          </a:xfrm>
        </p:grpSpPr>
        <p:sp>
          <p:nvSpPr>
            <p:cNvPr id="3" name="Rectangle: Rounded Corners 2">
              <a:extLst>
                <a:ext uri="{FF2B5EF4-FFF2-40B4-BE49-F238E27FC236}">
                  <a16:creationId xmlns:a16="http://schemas.microsoft.com/office/drawing/2014/main" id="{958C29E2-66A1-7CD4-211F-645BCEDB6FBD}"/>
                </a:ext>
              </a:extLst>
            </p:cNvPr>
            <p:cNvSpPr/>
            <p:nvPr/>
          </p:nvSpPr>
          <p:spPr>
            <a:xfrm>
              <a:off x="2399074" y="2014836"/>
              <a:ext cx="3411860" cy="2206451"/>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latin typeface="+mj-lt"/>
                </a:rPr>
                <a:t>Data Pipeline</a:t>
              </a:r>
            </a:p>
          </p:txBody>
        </p:sp>
        <p:sp>
          <p:nvSpPr>
            <p:cNvPr id="5" name="Arrow: Left-Up 4">
              <a:extLst>
                <a:ext uri="{FF2B5EF4-FFF2-40B4-BE49-F238E27FC236}">
                  <a16:creationId xmlns:a16="http://schemas.microsoft.com/office/drawing/2014/main" id="{493CD1EF-F800-D368-32C2-02DC1E6C6F32}"/>
                </a:ext>
              </a:extLst>
            </p:cNvPr>
            <p:cNvSpPr/>
            <p:nvPr/>
          </p:nvSpPr>
          <p:spPr>
            <a:xfrm>
              <a:off x="5686191" y="1884121"/>
              <a:ext cx="540712" cy="1097462"/>
            </a:xfrm>
            <a:prstGeom prst="leftUpArrow">
              <a:avLst/>
            </a:prstGeom>
            <a:solidFill>
              <a:schemeClr val="accent2"/>
            </a:solidFill>
            <a:ln>
              <a:solidFill>
                <a:srgbClr val="0B3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Left-Up 5">
              <a:extLst>
                <a:ext uri="{FF2B5EF4-FFF2-40B4-BE49-F238E27FC236}">
                  <a16:creationId xmlns:a16="http://schemas.microsoft.com/office/drawing/2014/main" id="{8BC196D8-AABE-C9C9-75D4-DE2B8AB72FD5}"/>
                </a:ext>
              </a:extLst>
            </p:cNvPr>
            <p:cNvSpPr/>
            <p:nvPr/>
          </p:nvSpPr>
          <p:spPr>
            <a:xfrm flipH="1" flipV="1">
              <a:off x="1924923" y="3010551"/>
              <a:ext cx="512862" cy="1210735"/>
            </a:xfrm>
            <a:prstGeom prst="leftUpArrow">
              <a:avLst/>
            </a:prstGeom>
            <a:solidFill>
              <a:schemeClr val="accent2"/>
            </a:solidFill>
            <a:ln>
              <a:solidFill>
                <a:srgbClr val="0B3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Left-Up 8">
              <a:extLst>
                <a:ext uri="{FF2B5EF4-FFF2-40B4-BE49-F238E27FC236}">
                  <a16:creationId xmlns:a16="http://schemas.microsoft.com/office/drawing/2014/main" id="{0451F4EC-E94E-6F50-1BAB-B5E8B911F959}"/>
                </a:ext>
              </a:extLst>
            </p:cNvPr>
            <p:cNvSpPr/>
            <p:nvPr/>
          </p:nvSpPr>
          <p:spPr>
            <a:xfrm flipV="1">
              <a:off x="5691944" y="3057750"/>
              <a:ext cx="544221" cy="1215583"/>
            </a:xfrm>
            <a:prstGeom prst="leftUpArrow">
              <a:avLst/>
            </a:prstGeom>
            <a:solidFill>
              <a:schemeClr val="accent2"/>
            </a:solidFill>
            <a:ln>
              <a:solidFill>
                <a:srgbClr val="0B3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Left-Up 9">
              <a:extLst>
                <a:ext uri="{FF2B5EF4-FFF2-40B4-BE49-F238E27FC236}">
                  <a16:creationId xmlns:a16="http://schemas.microsoft.com/office/drawing/2014/main" id="{498D7979-09F1-3478-0BC5-1854E3E16566}"/>
                </a:ext>
              </a:extLst>
            </p:cNvPr>
            <p:cNvSpPr/>
            <p:nvPr/>
          </p:nvSpPr>
          <p:spPr>
            <a:xfrm flipH="1">
              <a:off x="1928340" y="1930294"/>
              <a:ext cx="529764" cy="1005116"/>
            </a:xfrm>
            <a:prstGeom prst="leftUpArrow">
              <a:avLst/>
            </a:prstGeom>
            <a:solidFill>
              <a:schemeClr val="accent2"/>
            </a:solidFill>
            <a:ln>
              <a:solidFill>
                <a:srgbClr val="0B3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Arrow: Curved Right 19">
              <a:extLst>
                <a:ext uri="{FF2B5EF4-FFF2-40B4-BE49-F238E27FC236}">
                  <a16:creationId xmlns:a16="http://schemas.microsoft.com/office/drawing/2014/main" id="{4A484E2A-9BF6-D3EC-7B02-093CFEE1766D}"/>
                </a:ext>
              </a:extLst>
            </p:cNvPr>
            <p:cNvSpPr/>
            <p:nvPr/>
          </p:nvSpPr>
          <p:spPr>
            <a:xfrm>
              <a:off x="377682" y="2515709"/>
              <a:ext cx="1428809" cy="2885641"/>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1"/>
                </a:solidFill>
              </a:endParaRPr>
            </a:p>
          </p:txBody>
        </p:sp>
        <p:pic>
          <p:nvPicPr>
            <p:cNvPr id="24" name="Picture 23">
              <a:extLst>
                <a:ext uri="{FF2B5EF4-FFF2-40B4-BE49-F238E27FC236}">
                  <a16:creationId xmlns:a16="http://schemas.microsoft.com/office/drawing/2014/main" id="{AF5E87E2-7114-8FD8-DD62-21CA12732738}"/>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2985457" y="2519742"/>
              <a:ext cx="2215403" cy="1469703"/>
            </a:xfrm>
            <a:prstGeom prst="rect">
              <a:avLst/>
            </a:prstGeom>
          </p:spPr>
        </p:pic>
      </p:grpSp>
      <p:grpSp>
        <p:nvGrpSpPr>
          <p:cNvPr id="27" name="Group 26">
            <a:extLst>
              <a:ext uri="{FF2B5EF4-FFF2-40B4-BE49-F238E27FC236}">
                <a16:creationId xmlns:a16="http://schemas.microsoft.com/office/drawing/2014/main" id="{EFDC2980-74E7-3BA8-A3E6-5D721F72E8B1}"/>
              </a:ext>
            </a:extLst>
          </p:cNvPr>
          <p:cNvGrpSpPr/>
          <p:nvPr/>
        </p:nvGrpSpPr>
        <p:grpSpPr>
          <a:xfrm>
            <a:off x="6851269" y="1338715"/>
            <a:ext cx="4991210" cy="3791953"/>
            <a:chOff x="6851269" y="1338715"/>
            <a:chExt cx="4991210" cy="3791953"/>
          </a:xfrm>
        </p:grpSpPr>
        <p:sp>
          <p:nvSpPr>
            <p:cNvPr id="4" name="Rectangle: Rounded Corners 3">
              <a:extLst>
                <a:ext uri="{FF2B5EF4-FFF2-40B4-BE49-F238E27FC236}">
                  <a16:creationId xmlns:a16="http://schemas.microsoft.com/office/drawing/2014/main" id="{A4A82E9B-24F8-9762-F5E6-DB120BD89EA3}"/>
                </a:ext>
              </a:extLst>
            </p:cNvPr>
            <p:cNvSpPr/>
            <p:nvPr/>
          </p:nvSpPr>
          <p:spPr>
            <a:xfrm>
              <a:off x="7220617" y="1338715"/>
              <a:ext cx="4074099" cy="2677896"/>
            </a:xfrm>
            <a:prstGeom prst="roundRect">
              <a:avLst/>
            </a:prstGeom>
            <a:solidFill>
              <a:srgbClr val="CE50C5"/>
            </a:solidFill>
            <a:ln>
              <a:solidFill>
                <a:srgbClr val="CE50C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latin typeface="+mj-lt"/>
                </a:rPr>
                <a:t>Uncertainty Quantification, Verification &amp; Validation</a:t>
              </a:r>
            </a:p>
          </p:txBody>
        </p:sp>
        <p:sp>
          <p:nvSpPr>
            <p:cNvPr id="13" name="Arrow: Left-Up 12">
              <a:extLst>
                <a:ext uri="{FF2B5EF4-FFF2-40B4-BE49-F238E27FC236}">
                  <a16:creationId xmlns:a16="http://schemas.microsoft.com/office/drawing/2014/main" id="{42F47551-CF40-2C81-2B8F-825554E630E9}"/>
                </a:ext>
              </a:extLst>
            </p:cNvPr>
            <p:cNvSpPr/>
            <p:nvPr/>
          </p:nvSpPr>
          <p:spPr>
            <a:xfrm flipV="1">
              <a:off x="11085100" y="3268218"/>
              <a:ext cx="529764" cy="1005116"/>
            </a:xfrm>
            <a:prstGeom prst="leftUpArrow">
              <a:avLst/>
            </a:prstGeom>
            <a:solidFill>
              <a:srgbClr val="CE50C5"/>
            </a:solidFill>
            <a:ln>
              <a:solidFill>
                <a:srgbClr val="0B3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Left-Up 13">
              <a:extLst>
                <a:ext uri="{FF2B5EF4-FFF2-40B4-BE49-F238E27FC236}">
                  <a16:creationId xmlns:a16="http://schemas.microsoft.com/office/drawing/2014/main" id="{04E24DC4-4858-9570-75C6-E58E3EE995A7}"/>
                </a:ext>
              </a:extLst>
            </p:cNvPr>
            <p:cNvSpPr/>
            <p:nvPr/>
          </p:nvSpPr>
          <p:spPr>
            <a:xfrm flipH="1" flipV="1">
              <a:off x="6851269" y="3216171"/>
              <a:ext cx="529764" cy="1005116"/>
            </a:xfrm>
            <a:prstGeom prst="leftUpArrow">
              <a:avLst/>
            </a:prstGeom>
            <a:solidFill>
              <a:srgbClr val="CE50C5"/>
            </a:solidFill>
            <a:ln>
              <a:solidFill>
                <a:srgbClr val="0B3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D51DA01E-A59C-4341-B152-248086A494C0}"/>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9325058" y="2725025"/>
              <a:ext cx="1570482" cy="1209507"/>
            </a:xfrm>
            <a:prstGeom prst="rect">
              <a:avLst/>
            </a:prstGeom>
            <a:solidFill>
              <a:schemeClr val="bg1"/>
            </a:solidFill>
          </p:spPr>
        </p:pic>
        <p:pic>
          <p:nvPicPr>
            <p:cNvPr id="23" name="Picture 22">
              <a:extLst>
                <a:ext uri="{FF2B5EF4-FFF2-40B4-BE49-F238E27FC236}">
                  <a16:creationId xmlns:a16="http://schemas.microsoft.com/office/drawing/2014/main" id="{AB73E937-0660-E7FD-582B-AE4D6C4316D2}"/>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7493441" y="2285013"/>
              <a:ext cx="1756649" cy="1228879"/>
            </a:xfrm>
            <a:prstGeom prst="rect">
              <a:avLst/>
            </a:prstGeom>
          </p:spPr>
        </p:pic>
        <p:sp>
          <p:nvSpPr>
            <p:cNvPr id="21" name="Arrow: Curved Right 20">
              <a:extLst>
                <a:ext uri="{FF2B5EF4-FFF2-40B4-BE49-F238E27FC236}">
                  <a16:creationId xmlns:a16="http://schemas.microsoft.com/office/drawing/2014/main" id="{22B3AB8B-F7E0-9EAC-6121-95A310CAD123}"/>
                </a:ext>
              </a:extLst>
            </p:cNvPr>
            <p:cNvSpPr/>
            <p:nvPr/>
          </p:nvSpPr>
          <p:spPr>
            <a:xfrm rot="10561156">
              <a:off x="10413670" y="2245027"/>
              <a:ext cx="1428809" cy="2885641"/>
            </a:xfrm>
            <a:prstGeom prst="curved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solidFill>
                  <a:schemeClr val="tx1"/>
                </a:solidFill>
              </a:endParaRPr>
            </a:p>
          </p:txBody>
        </p:sp>
      </p:grpSp>
    </p:spTree>
    <p:extLst>
      <p:ext uri="{BB962C8B-B14F-4D97-AF65-F5344CB8AC3E}">
        <p14:creationId xmlns:p14="http://schemas.microsoft.com/office/powerpoint/2010/main" val="268787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Arrow: Right 51">
            <a:extLst>
              <a:ext uri="{FF2B5EF4-FFF2-40B4-BE49-F238E27FC236}">
                <a16:creationId xmlns:a16="http://schemas.microsoft.com/office/drawing/2014/main" id="{2EC2487B-431D-4E57-ABB0-38038C149F40}"/>
              </a:ext>
            </a:extLst>
          </p:cNvPr>
          <p:cNvSpPr/>
          <p:nvPr/>
        </p:nvSpPr>
        <p:spPr>
          <a:xfrm>
            <a:off x="7091306" y="4770992"/>
            <a:ext cx="2219291" cy="1692384"/>
          </a:xfrm>
          <a:prstGeom prst="rightArrow">
            <a:avLst/>
          </a:prstGeom>
          <a:solidFill>
            <a:srgbClr val="00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mj-lt"/>
              </a:rPr>
              <a:t>Module III</a:t>
            </a:r>
          </a:p>
          <a:p>
            <a:pPr algn="ctr"/>
            <a:endParaRPr lang="en-US" sz="1200" dirty="0">
              <a:solidFill>
                <a:schemeClr val="bg1"/>
              </a:solidFill>
              <a:latin typeface="+mj-lt"/>
            </a:endParaRPr>
          </a:p>
          <a:p>
            <a:pPr algn="ctr"/>
            <a:r>
              <a:rPr lang="en-US" sz="1600" dirty="0">
                <a:solidFill>
                  <a:schemeClr val="bg1"/>
                </a:solidFill>
                <a:latin typeface="+mj-lt"/>
              </a:rPr>
              <a:t>Translation</a:t>
            </a:r>
          </a:p>
        </p:txBody>
      </p:sp>
      <p:grpSp>
        <p:nvGrpSpPr>
          <p:cNvPr id="54" name="Group 53">
            <a:extLst>
              <a:ext uri="{FF2B5EF4-FFF2-40B4-BE49-F238E27FC236}">
                <a16:creationId xmlns:a16="http://schemas.microsoft.com/office/drawing/2014/main" id="{07C58456-7A9D-4159-AFCD-FC4E5F3D36C6}"/>
              </a:ext>
            </a:extLst>
          </p:cNvPr>
          <p:cNvGrpSpPr/>
          <p:nvPr/>
        </p:nvGrpSpPr>
        <p:grpSpPr>
          <a:xfrm>
            <a:off x="9310597" y="4581111"/>
            <a:ext cx="2701248" cy="1964832"/>
            <a:chOff x="9106293" y="3667028"/>
            <a:chExt cx="2450595" cy="1814106"/>
          </a:xfrm>
        </p:grpSpPr>
        <p:sp>
          <p:nvSpPr>
            <p:cNvPr id="53" name="Rectangle: Rounded Corners 52">
              <a:extLst>
                <a:ext uri="{FF2B5EF4-FFF2-40B4-BE49-F238E27FC236}">
                  <a16:creationId xmlns:a16="http://schemas.microsoft.com/office/drawing/2014/main" id="{C319698A-9F27-416F-B85D-1162A3AE632C}"/>
                </a:ext>
              </a:extLst>
            </p:cNvPr>
            <p:cNvSpPr/>
            <p:nvPr/>
          </p:nvSpPr>
          <p:spPr>
            <a:xfrm>
              <a:off x="9106293" y="3667028"/>
              <a:ext cx="2450595" cy="18141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mj-lt"/>
              </a:endParaRPr>
            </a:p>
          </p:txBody>
        </p:sp>
        <p:sp>
          <p:nvSpPr>
            <p:cNvPr id="8" name="Rectangle 7">
              <a:extLst>
                <a:ext uri="{FF2B5EF4-FFF2-40B4-BE49-F238E27FC236}">
                  <a16:creationId xmlns:a16="http://schemas.microsoft.com/office/drawing/2014/main" id="{C9A0EA54-B472-48C3-AF98-3896D4A8FF57}"/>
                </a:ext>
              </a:extLst>
            </p:cNvPr>
            <p:cNvSpPr/>
            <p:nvPr/>
          </p:nvSpPr>
          <p:spPr>
            <a:xfrm>
              <a:off x="9388959" y="4717492"/>
              <a:ext cx="2032000" cy="561437"/>
            </a:xfrm>
            <a:prstGeom prst="rect">
              <a:avLst/>
            </a:prstGeom>
            <a:solidFill>
              <a:srgbClr val="CE50C5"/>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600" dirty="0">
                  <a:solidFill>
                    <a:schemeClr val="bg1"/>
                  </a:solidFill>
                  <a:effectLst/>
                  <a:latin typeface="+mj-lt"/>
                  <a:ea typeface="Calibri" panose="020F0502020204030204" pitchFamily="34" charset="0"/>
                  <a:cs typeface="Times New Roman" panose="02020603050405020304" pitchFamily="18" charset="0"/>
                </a:rPr>
                <a:t>Industry/OEMs               </a:t>
              </a:r>
              <a:endParaRPr lang="en-US" sz="1200" dirty="0">
                <a:solidFill>
                  <a:schemeClr val="bg1"/>
                </a:solidFill>
                <a:effectLst/>
                <a:latin typeface="+mj-lt"/>
                <a:ea typeface="Calibri" panose="020F0502020204030204" pitchFamily="34" charset="0"/>
                <a:cs typeface="Times New Roman" panose="02020603050405020304" pitchFamily="18" charset="0"/>
              </a:endParaRPr>
            </a:p>
          </p:txBody>
        </p:sp>
        <p:sp>
          <p:nvSpPr>
            <p:cNvPr id="15" name="Rounded Rectangle 2382">
              <a:extLst>
                <a:ext uri="{FF2B5EF4-FFF2-40B4-BE49-F238E27FC236}">
                  <a16:creationId xmlns:a16="http://schemas.microsoft.com/office/drawing/2014/main" id="{8D8109E5-FEE9-401C-828F-C48A91E6BFAD}"/>
                </a:ext>
              </a:extLst>
            </p:cNvPr>
            <p:cNvSpPr/>
            <p:nvPr/>
          </p:nvSpPr>
          <p:spPr>
            <a:xfrm>
              <a:off x="9388959" y="3970008"/>
              <a:ext cx="2032000" cy="561437"/>
            </a:xfrm>
            <a:prstGeom prst="roundRect">
              <a:avLst>
                <a:gd name="adj" fmla="val 8272"/>
              </a:avLst>
            </a:prstGeom>
            <a:solidFill>
              <a:srgbClr val="CE50C5"/>
            </a:solidFill>
            <a:ln w="38100" cap="flat" cmpd="thickThin"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endParaRPr lang="en-US" sz="1600" dirty="0">
                <a:solidFill>
                  <a:schemeClr val="bg1"/>
                </a:solidFill>
                <a:effectLst/>
                <a:latin typeface="+mj-lt"/>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dirty="0">
                  <a:solidFill>
                    <a:schemeClr val="bg1"/>
                  </a:solidFill>
                  <a:effectLst/>
                  <a:latin typeface="+mj-lt"/>
                  <a:ea typeface="Calibri" panose="020F0502020204030204" pitchFamily="34" charset="0"/>
                  <a:cs typeface="Times New Roman" panose="02020603050405020304" pitchFamily="18" charset="0"/>
                </a:rPr>
                <a:t>NASA Centers</a:t>
              </a:r>
            </a:p>
            <a:p>
              <a:pPr marL="0" marR="0" algn="ctr">
                <a:lnSpc>
                  <a:spcPct val="107000"/>
                </a:lnSpc>
                <a:spcBef>
                  <a:spcPts val="0"/>
                </a:spcBef>
                <a:spcAft>
                  <a:spcPts val="0"/>
                </a:spcAft>
              </a:pPr>
              <a:r>
                <a:rPr lang="en-US" sz="1600" dirty="0">
                  <a:solidFill>
                    <a:schemeClr val="bg1"/>
                  </a:solidFill>
                  <a:effectLst/>
                  <a:latin typeface="+mj-lt"/>
                  <a:ea typeface="Calibri" panose="020F0502020204030204" pitchFamily="34" charset="0"/>
                  <a:cs typeface="Times New Roman" panose="02020603050405020304" pitchFamily="18" charset="0"/>
                </a:rPr>
                <a:t>Software Coordination</a:t>
              </a:r>
            </a:p>
            <a:p>
              <a:pPr marL="0" marR="0" algn="ctr">
                <a:lnSpc>
                  <a:spcPct val="107000"/>
                </a:lnSpc>
                <a:spcBef>
                  <a:spcPts val="0"/>
                </a:spcBef>
                <a:spcAft>
                  <a:spcPts val="800"/>
                </a:spcAft>
              </a:pPr>
              <a:r>
                <a:rPr lang="en-US" sz="1600" dirty="0">
                  <a:solidFill>
                    <a:schemeClr val="bg1"/>
                  </a:solidFill>
                  <a:effectLst/>
                  <a:latin typeface="+mj-lt"/>
                  <a:ea typeface="Calibri" panose="020F0502020204030204" pitchFamily="34" charset="0"/>
                  <a:cs typeface="Times New Roman" panose="02020603050405020304" pitchFamily="18" charset="0"/>
                </a:rPr>
                <a:t> </a:t>
              </a:r>
            </a:p>
          </p:txBody>
        </p:sp>
      </p:grpSp>
      <p:sp>
        <p:nvSpPr>
          <p:cNvPr id="17" name="Rounded Rectangle 68682">
            <a:extLst>
              <a:ext uri="{FF2B5EF4-FFF2-40B4-BE49-F238E27FC236}">
                <a16:creationId xmlns:a16="http://schemas.microsoft.com/office/drawing/2014/main" id="{138A1190-DB34-4B16-B781-2094594B1AA2}"/>
              </a:ext>
            </a:extLst>
          </p:cNvPr>
          <p:cNvSpPr/>
          <p:nvPr/>
        </p:nvSpPr>
        <p:spPr>
          <a:xfrm>
            <a:off x="4082586" y="4763469"/>
            <a:ext cx="3219507" cy="1964831"/>
          </a:xfrm>
          <a:prstGeom prst="roundRect">
            <a:avLst>
              <a:gd name="adj" fmla="val 50000"/>
            </a:avLst>
          </a:prstGeom>
          <a:solidFill>
            <a:srgbClr val="CE50C5"/>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000" dirty="0">
                <a:solidFill>
                  <a:schemeClr val="bg1"/>
                </a:solidFill>
                <a:latin typeface="+mj-lt"/>
              </a:rPr>
              <a:t>Module II</a:t>
            </a:r>
          </a:p>
          <a:p>
            <a:pPr marL="0" marR="0" algn="ctr">
              <a:lnSpc>
                <a:spcPct val="107000"/>
              </a:lnSpc>
              <a:spcBef>
                <a:spcPts val="0"/>
              </a:spcBef>
              <a:spcAft>
                <a:spcPts val="800"/>
              </a:spcAft>
            </a:pPr>
            <a:r>
              <a:rPr lang="en-US" dirty="0">
                <a:solidFill>
                  <a:schemeClr val="bg1"/>
                </a:solidFill>
                <a:effectLst/>
                <a:latin typeface="+mj-lt"/>
                <a:ea typeface="Calibri" panose="020F0502020204030204" pitchFamily="34" charset="0"/>
                <a:cs typeface="Times New Roman" panose="02020603050405020304" pitchFamily="18" charset="0"/>
              </a:rPr>
              <a:t>Qualification/Certification </a:t>
            </a:r>
            <a:endParaRPr lang="en-US" sz="1400" dirty="0">
              <a:solidFill>
                <a:schemeClr val="bg1"/>
              </a:solidFill>
              <a:effectLst/>
              <a:latin typeface="+mj-lt"/>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600" dirty="0">
                <a:solidFill>
                  <a:schemeClr val="bg1"/>
                </a:solidFill>
                <a:effectLst/>
                <a:latin typeface="+mj-lt"/>
                <a:ea typeface="Calibri" panose="020F0502020204030204" pitchFamily="34" charset="0"/>
                <a:cs typeface="Times New Roman" panose="02020603050405020304" pitchFamily="18" charset="0"/>
              </a:rPr>
              <a:t>Using Experimental &amp; Simulation Data </a:t>
            </a:r>
            <a:endParaRPr lang="en-US" sz="1400" dirty="0">
              <a:solidFill>
                <a:schemeClr val="bg1"/>
              </a:solidFill>
              <a:effectLst/>
              <a:latin typeface="+mj-lt"/>
              <a:ea typeface="Calibri" panose="020F0502020204030204" pitchFamily="34" charset="0"/>
              <a:cs typeface="Times New Roman" panose="02020603050405020304" pitchFamily="18" charset="0"/>
            </a:endParaRPr>
          </a:p>
        </p:txBody>
      </p:sp>
      <p:grpSp>
        <p:nvGrpSpPr>
          <p:cNvPr id="43" name="Group 42">
            <a:extLst>
              <a:ext uri="{FF2B5EF4-FFF2-40B4-BE49-F238E27FC236}">
                <a16:creationId xmlns:a16="http://schemas.microsoft.com/office/drawing/2014/main" id="{256BA85D-9125-48EC-853E-6C14A7CEB927}"/>
              </a:ext>
            </a:extLst>
          </p:cNvPr>
          <p:cNvGrpSpPr/>
          <p:nvPr/>
        </p:nvGrpSpPr>
        <p:grpSpPr>
          <a:xfrm>
            <a:off x="180155" y="1378016"/>
            <a:ext cx="4197214" cy="3605747"/>
            <a:chOff x="6555923" y="810934"/>
            <a:chExt cx="4197214" cy="3605747"/>
          </a:xfrm>
          <a:solidFill>
            <a:srgbClr val="619CD2"/>
          </a:solidFill>
        </p:grpSpPr>
        <p:sp>
          <p:nvSpPr>
            <p:cNvPr id="21" name="Text Box 68688">
              <a:extLst>
                <a:ext uri="{FF2B5EF4-FFF2-40B4-BE49-F238E27FC236}">
                  <a16:creationId xmlns:a16="http://schemas.microsoft.com/office/drawing/2014/main" id="{EEED0F4B-4CD3-47AA-B62E-2B099484F501}"/>
                </a:ext>
              </a:extLst>
            </p:cNvPr>
            <p:cNvSpPr txBox="1"/>
            <p:nvPr/>
          </p:nvSpPr>
          <p:spPr>
            <a:xfrm>
              <a:off x="6555923" y="810934"/>
              <a:ext cx="4197214" cy="3605747"/>
            </a:xfrm>
            <a:prstGeom prst="roundRect">
              <a:avLst/>
            </a:prstGeom>
            <a:grpFill/>
            <a:ln w="63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pPr>
              <a:r>
                <a:rPr lang="en-US" sz="2000" b="1" dirty="0">
                  <a:solidFill>
                    <a:schemeClr val="bg1"/>
                  </a:solidFill>
                  <a:effectLst/>
                  <a:latin typeface="+mj-lt"/>
                  <a:ea typeface="Calibri" panose="020F0502020204030204" pitchFamily="34" charset="0"/>
                  <a:cs typeface="Times New Roman" panose="02020603050405020304" pitchFamily="18" charset="0"/>
                </a:rPr>
                <a:t>Task I: </a:t>
              </a:r>
              <a:r>
                <a:rPr lang="en-US" sz="2000" dirty="0">
                  <a:solidFill>
                    <a:schemeClr val="bg1"/>
                  </a:solidFill>
                  <a:effectLst/>
                  <a:latin typeface="+mj-lt"/>
                  <a:ea typeface="Calibri" panose="020F0502020204030204" pitchFamily="34" charset="0"/>
                  <a:cs typeface="Times New Roman" panose="02020603050405020304" pitchFamily="18" charset="0"/>
                </a:rPr>
                <a:t>Processing, Testing, Modeling, Simulation and Design</a:t>
              </a:r>
            </a:p>
          </p:txBody>
        </p:sp>
        <p:pic>
          <p:nvPicPr>
            <p:cNvPr id="2" name="Picture 1">
              <a:extLst>
                <a:ext uri="{FF2B5EF4-FFF2-40B4-BE49-F238E27FC236}">
                  <a16:creationId xmlns:a16="http://schemas.microsoft.com/office/drawing/2014/main" id="{F0B835A7-848B-4AE9-8858-B2056E5FC97A}"/>
                </a:ext>
              </a:extLst>
            </p:cNvPr>
            <p:cNvPicPr>
              <a:picLocks noChangeAspect="1"/>
            </p:cNvPicPr>
            <p:nvPr/>
          </p:nvPicPr>
          <p:blipFill>
            <a:blip r:embed="rId2" cstate="screen">
              <a:alphaModFix amt="50000"/>
              <a:extLst>
                <a:ext uri="{28A0092B-C50C-407E-A947-70E740481C1C}">
                  <a14:useLocalDpi xmlns:a14="http://schemas.microsoft.com/office/drawing/2010/main"/>
                </a:ext>
              </a:extLst>
            </a:blip>
            <a:stretch>
              <a:fillRect/>
            </a:stretch>
          </p:blipFill>
          <p:spPr>
            <a:xfrm>
              <a:off x="6644326" y="1832102"/>
              <a:ext cx="1065477" cy="587418"/>
            </a:xfrm>
            <a:prstGeom prst="rect">
              <a:avLst/>
            </a:prstGeom>
            <a:grpFill/>
          </p:spPr>
        </p:pic>
        <p:pic>
          <p:nvPicPr>
            <p:cNvPr id="3" name="Picture 2">
              <a:extLst>
                <a:ext uri="{FF2B5EF4-FFF2-40B4-BE49-F238E27FC236}">
                  <a16:creationId xmlns:a16="http://schemas.microsoft.com/office/drawing/2014/main" id="{E456B39E-A3A8-4BB4-9CBA-9CD99638D48A}"/>
                </a:ext>
              </a:extLst>
            </p:cNvPr>
            <p:cNvPicPr>
              <a:picLocks noChangeAspect="1"/>
            </p:cNvPicPr>
            <p:nvPr/>
          </p:nvPicPr>
          <p:blipFill>
            <a:blip r:embed="rId3" cstate="screen">
              <a:alphaModFix amt="46000"/>
              <a:extLst>
                <a:ext uri="{28A0092B-C50C-407E-A947-70E740481C1C}">
                  <a14:useLocalDpi xmlns:a14="http://schemas.microsoft.com/office/drawing/2010/main"/>
                </a:ext>
              </a:extLst>
            </a:blip>
            <a:stretch>
              <a:fillRect/>
            </a:stretch>
          </p:blipFill>
          <p:spPr>
            <a:xfrm>
              <a:off x="7867977" y="1840471"/>
              <a:ext cx="584227" cy="587419"/>
            </a:xfrm>
            <a:prstGeom prst="rect">
              <a:avLst/>
            </a:prstGeom>
            <a:grpFill/>
          </p:spPr>
        </p:pic>
        <p:pic>
          <p:nvPicPr>
            <p:cNvPr id="35" name="Picture 34">
              <a:extLst>
                <a:ext uri="{FF2B5EF4-FFF2-40B4-BE49-F238E27FC236}">
                  <a16:creationId xmlns:a16="http://schemas.microsoft.com/office/drawing/2014/main" id="{6D0C72BB-B488-445C-8D11-164DA9A8D6DA}"/>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8610378" y="1846976"/>
              <a:ext cx="969403" cy="614743"/>
            </a:xfrm>
            <a:prstGeom prst="rect">
              <a:avLst/>
            </a:prstGeom>
            <a:grpFill/>
          </p:spPr>
        </p:pic>
        <p:pic>
          <p:nvPicPr>
            <p:cNvPr id="36" name="Picture 35">
              <a:extLst>
                <a:ext uri="{FF2B5EF4-FFF2-40B4-BE49-F238E27FC236}">
                  <a16:creationId xmlns:a16="http://schemas.microsoft.com/office/drawing/2014/main" id="{27915910-91B2-4B97-9E25-42C2602FD219}"/>
                </a:ext>
              </a:extLst>
            </p:cNvPr>
            <p:cNvPicPr>
              <a:picLocks noChangeAspect="1"/>
            </p:cNvPicPr>
            <p:nvPr/>
          </p:nvPicPr>
          <p:blipFill>
            <a:blip r:embed="rId5" cstate="screen">
              <a:alphaModFix amt="51000"/>
              <a:extLst>
                <a:ext uri="{28A0092B-C50C-407E-A947-70E740481C1C}">
                  <a14:useLocalDpi xmlns:a14="http://schemas.microsoft.com/office/drawing/2010/main"/>
                </a:ext>
              </a:extLst>
            </a:blip>
            <a:stretch>
              <a:fillRect/>
            </a:stretch>
          </p:blipFill>
          <p:spPr>
            <a:xfrm>
              <a:off x="7098047" y="2621062"/>
              <a:ext cx="1107625" cy="734296"/>
            </a:xfrm>
            <a:prstGeom prst="rect">
              <a:avLst/>
            </a:prstGeom>
            <a:grpFill/>
          </p:spPr>
        </p:pic>
        <p:pic>
          <p:nvPicPr>
            <p:cNvPr id="37" name="Picture 36">
              <a:extLst>
                <a:ext uri="{FF2B5EF4-FFF2-40B4-BE49-F238E27FC236}">
                  <a16:creationId xmlns:a16="http://schemas.microsoft.com/office/drawing/2014/main" id="{31A9F34F-526C-4699-8C18-3DA8300CCF42}"/>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9669664" y="1834733"/>
              <a:ext cx="851737" cy="654853"/>
            </a:xfrm>
            <a:prstGeom prst="rect">
              <a:avLst/>
            </a:prstGeom>
            <a:grpFill/>
          </p:spPr>
        </p:pic>
        <p:pic>
          <p:nvPicPr>
            <p:cNvPr id="38" name="Picture 37">
              <a:extLst>
                <a:ext uri="{FF2B5EF4-FFF2-40B4-BE49-F238E27FC236}">
                  <a16:creationId xmlns:a16="http://schemas.microsoft.com/office/drawing/2014/main" id="{E24C576C-45DF-4504-BEBD-96A08FBAC472}"/>
                </a:ext>
              </a:extLst>
            </p:cNvPr>
            <p:cNvPicPr>
              <a:picLocks noChangeAspect="1"/>
            </p:cNvPicPr>
            <p:nvPr/>
          </p:nvPicPr>
          <p:blipFill>
            <a:blip r:embed="rId7" cstate="screen">
              <a:alphaModFix amt="48000"/>
              <a:extLst>
                <a:ext uri="{28A0092B-C50C-407E-A947-70E740481C1C}">
                  <a14:useLocalDpi xmlns:a14="http://schemas.microsoft.com/office/drawing/2010/main"/>
                </a:ext>
              </a:extLst>
            </a:blip>
            <a:stretch>
              <a:fillRect/>
            </a:stretch>
          </p:blipFill>
          <p:spPr>
            <a:xfrm>
              <a:off x="6880634" y="3574559"/>
              <a:ext cx="1410480" cy="621829"/>
            </a:xfrm>
            <a:prstGeom prst="rect">
              <a:avLst/>
            </a:prstGeom>
            <a:grpFill/>
          </p:spPr>
        </p:pic>
        <p:pic>
          <p:nvPicPr>
            <p:cNvPr id="39" name="Picture 38">
              <a:extLst>
                <a:ext uri="{FF2B5EF4-FFF2-40B4-BE49-F238E27FC236}">
                  <a16:creationId xmlns:a16="http://schemas.microsoft.com/office/drawing/2014/main" id="{1B6BB3E0-F14A-4DA1-B987-6D61C72A3794}"/>
                </a:ext>
              </a:extLst>
            </p:cNvPr>
            <p:cNvPicPr>
              <a:picLocks noChangeAspect="1"/>
            </p:cNvPicPr>
            <p:nvPr/>
          </p:nvPicPr>
          <p:blipFill>
            <a:blip r:embed="rId8" cstate="screen">
              <a:alphaModFix amt="49000"/>
              <a:extLst>
                <a:ext uri="{28A0092B-C50C-407E-A947-70E740481C1C}">
                  <a14:useLocalDpi xmlns:a14="http://schemas.microsoft.com/office/drawing/2010/main"/>
                </a:ext>
              </a:extLst>
            </a:blip>
            <a:stretch>
              <a:fillRect/>
            </a:stretch>
          </p:blipFill>
          <p:spPr>
            <a:xfrm>
              <a:off x="8366548" y="3493960"/>
              <a:ext cx="412953" cy="735347"/>
            </a:xfrm>
            <a:prstGeom prst="rect">
              <a:avLst/>
            </a:prstGeom>
            <a:grpFill/>
          </p:spPr>
        </p:pic>
        <p:pic>
          <p:nvPicPr>
            <p:cNvPr id="40" name="Picture 39">
              <a:extLst>
                <a:ext uri="{FF2B5EF4-FFF2-40B4-BE49-F238E27FC236}">
                  <a16:creationId xmlns:a16="http://schemas.microsoft.com/office/drawing/2014/main" id="{1E5FFF7E-060F-4785-AC38-0422A60EF8EB}"/>
                </a:ext>
              </a:extLst>
            </p:cNvPr>
            <p:cNvPicPr>
              <a:picLocks noChangeAspect="1"/>
            </p:cNvPicPr>
            <p:nvPr/>
          </p:nvPicPr>
          <p:blipFill>
            <a:blip r:embed="rId9" cstate="screen">
              <a:alphaModFix amt="51000"/>
              <a:extLst>
                <a:ext uri="{28A0092B-C50C-407E-A947-70E740481C1C}">
                  <a14:useLocalDpi xmlns:a14="http://schemas.microsoft.com/office/drawing/2010/main"/>
                </a:ext>
              </a:extLst>
            </a:blip>
            <a:stretch>
              <a:fillRect/>
            </a:stretch>
          </p:blipFill>
          <p:spPr>
            <a:xfrm>
              <a:off x="8965268" y="3507409"/>
              <a:ext cx="410770" cy="673110"/>
            </a:xfrm>
            <a:prstGeom prst="rect">
              <a:avLst/>
            </a:prstGeom>
            <a:grpFill/>
          </p:spPr>
        </p:pic>
        <p:pic>
          <p:nvPicPr>
            <p:cNvPr id="41" name="Picture 40">
              <a:extLst>
                <a:ext uri="{FF2B5EF4-FFF2-40B4-BE49-F238E27FC236}">
                  <a16:creationId xmlns:a16="http://schemas.microsoft.com/office/drawing/2014/main" id="{5679A8E0-714F-4F84-A7D3-2C72A2E3D27C}"/>
                </a:ext>
              </a:extLst>
            </p:cNvPr>
            <p:cNvPicPr>
              <a:picLocks noChangeAspect="1"/>
            </p:cNvPicPr>
            <p:nvPr/>
          </p:nvPicPr>
          <p:blipFill>
            <a:blip r:embed="rId10" cstate="screen">
              <a:alphaModFix amt="51000"/>
              <a:extLst>
                <a:ext uri="{28A0092B-C50C-407E-A947-70E740481C1C}">
                  <a14:useLocalDpi xmlns:a14="http://schemas.microsoft.com/office/drawing/2010/main"/>
                </a:ext>
              </a:extLst>
            </a:blip>
            <a:stretch>
              <a:fillRect/>
            </a:stretch>
          </p:blipFill>
          <p:spPr>
            <a:xfrm>
              <a:off x="9480647" y="3597285"/>
              <a:ext cx="722720" cy="662493"/>
            </a:xfrm>
            <a:prstGeom prst="rect">
              <a:avLst/>
            </a:prstGeom>
            <a:grpFill/>
          </p:spPr>
        </p:pic>
        <p:pic>
          <p:nvPicPr>
            <p:cNvPr id="42" name="Picture 41">
              <a:extLst>
                <a:ext uri="{FF2B5EF4-FFF2-40B4-BE49-F238E27FC236}">
                  <a16:creationId xmlns:a16="http://schemas.microsoft.com/office/drawing/2014/main" id="{65C11D21-D3FA-4A22-AB90-24107C996F97}"/>
                </a:ext>
              </a:extLst>
            </p:cNvPr>
            <p:cNvPicPr>
              <a:picLocks noChangeAspect="1"/>
            </p:cNvPicPr>
            <p:nvPr/>
          </p:nvPicPr>
          <p:blipFill>
            <a:blip r:embed="rId11" cstate="screen">
              <a:alphaModFix amt="50000"/>
              <a:extLst>
                <a:ext uri="{28A0092B-C50C-407E-A947-70E740481C1C}">
                  <a14:useLocalDpi xmlns:a14="http://schemas.microsoft.com/office/drawing/2010/main"/>
                </a:ext>
              </a:extLst>
            </a:blip>
            <a:stretch>
              <a:fillRect/>
            </a:stretch>
          </p:blipFill>
          <p:spPr>
            <a:xfrm>
              <a:off x="8541266" y="2614421"/>
              <a:ext cx="1107625" cy="774840"/>
            </a:xfrm>
            <a:prstGeom prst="rect">
              <a:avLst/>
            </a:prstGeom>
            <a:grpFill/>
          </p:spPr>
        </p:pic>
      </p:grpSp>
      <p:grpSp>
        <p:nvGrpSpPr>
          <p:cNvPr id="49" name="Group 48">
            <a:extLst>
              <a:ext uri="{FF2B5EF4-FFF2-40B4-BE49-F238E27FC236}">
                <a16:creationId xmlns:a16="http://schemas.microsoft.com/office/drawing/2014/main" id="{5913737C-2203-4A43-858E-9F02CFEFDACE}"/>
              </a:ext>
            </a:extLst>
          </p:cNvPr>
          <p:cNvGrpSpPr/>
          <p:nvPr/>
        </p:nvGrpSpPr>
        <p:grpSpPr>
          <a:xfrm>
            <a:off x="4609967" y="1651000"/>
            <a:ext cx="2649407" cy="2575322"/>
            <a:chOff x="973022" y="330459"/>
            <a:chExt cx="3032445" cy="2008866"/>
          </a:xfrm>
          <a:solidFill>
            <a:srgbClr val="619CD2"/>
          </a:solidFill>
        </p:grpSpPr>
        <p:sp>
          <p:nvSpPr>
            <p:cNvPr id="48" name="Rectangle: Rounded Corners 47">
              <a:extLst>
                <a:ext uri="{FF2B5EF4-FFF2-40B4-BE49-F238E27FC236}">
                  <a16:creationId xmlns:a16="http://schemas.microsoft.com/office/drawing/2014/main" id="{5D8E0F38-E4B8-4914-AA69-8F3C482AAC91}"/>
                </a:ext>
              </a:extLst>
            </p:cNvPr>
            <p:cNvSpPr/>
            <p:nvPr/>
          </p:nvSpPr>
          <p:spPr>
            <a:xfrm>
              <a:off x="973022" y="330459"/>
              <a:ext cx="3032445" cy="2008866"/>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dirty="0">
                  <a:solidFill>
                    <a:schemeClr val="bg1"/>
                  </a:solidFill>
                  <a:latin typeface="+mj-lt"/>
                </a:rPr>
                <a:t>Module I</a:t>
              </a:r>
            </a:p>
          </p:txBody>
        </p:sp>
        <p:sp>
          <p:nvSpPr>
            <p:cNvPr id="46" name="Rounded Rectangle 2382">
              <a:extLst>
                <a:ext uri="{FF2B5EF4-FFF2-40B4-BE49-F238E27FC236}">
                  <a16:creationId xmlns:a16="http://schemas.microsoft.com/office/drawing/2014/main" id="{C721F9C9-683E-4B9D-B233-CA8D5EA76764}"/>
                </a:ext>
              </a:extLst>
            </p:cNvPr>
            <p:cNvSpPr/>
            <p:nvPr/>
          </p:nvSpPr>
          <p:spPr>
            <a:xfrm>
              <a:off x="1472077" y="1547326"/>
              <a:ext cx="2032000" cy="654853"/>
            </a:xfrm>
            <a:prstGeom prst="roundRect">
              <a:avLst/>
            </a:prstGeom>
            <a:solidFill>
              <a:srgbClr val="CE50C5"/>
            </a:solidFill>
            <a:ln w="38100" cap="flat" cmpd="thickThin"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1600" dirty="0">
                  <a:solidFill>
                    <a:schemeClr val="bg1"/>
                  </a:solidFill>
                  <a:effectLst/>
                  <a:latin typeface="+mj-lt"/>
                  <a:ea typeface="Calibri" panose="020F0502020204030204" pitchFamily="34" charset="0"/>
                  <a:cs typeface="Times New Roman" panose="02020603050405020304" pitchFamily="18" charset="0"/>
                </a:rPr>
                <a:t>Software Coordination &amp; Dissemination</a:t>
              </a:r>
            </a:p>
          </p:txBody>
        </p:sp>
        <p:sp>
          <p:nvSpPr>
            <p:cNvPr id="47" name="Rounded Rectangle 2382">
              <a:extLst>
                <a:ext uri="{FF2B5EF4-FFF2-40B4-BE49-F238E27FC236}">
                  <a16:creationId xmlns:a16="http://schemas.microsoft.com/office/drawing/2014/main" id="{374BD7D5-9546-4017-A404-9DC84FA2D3BA}"/>
                </a:ext>
              </a:extLst>
            </p:cNvPr>
            <p:cNvSpPr/>
            <p:nvPr/>
          </p:nvSpPr>
          <p:spPr>
            <a:xfrm>
              <a:off x="1472077" y="776109"/>
              <a:ext cx="2032000" cy="654853"/>
            </a:xfrm>
            <a:prstGeom prst="roundRect">
              <a:avLst/>
            </a:prstGeom>
            <a:solidFill>
              <a:srgbClr val="CE50C5"/>
            </a:solidFill>
            <a:ln w="38100" cap="flat" cmpd="thickThin"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1600" dirty="0">
                  <a:solidFill>
                    <a:schemeClr val="bg1"/>
                  </a:solidFill>
                  <a:effectLst/>
                  <a:latin typeface="+mj-lt"/>
                  <a:ea typeface="Calibri" panose="020F0502020204030204" pitchFamily="34" charset="0"/>
                  <a:cs typeface="Times New Roman" panose="02020603050405020304" pitchFamily="18" charset="0"/>
                </a:rPr>
                <a:t>Data Coordination &amp; Dissemination</a:t>
              </a:r>
            </a:p>
          </p:txBody>
        </p:sp>
      </p:grpSp>
      <p:sp>
        <p:nvSpPr>
          <p:cNvPr id="50" name="Arrow: Right 49">
            <a:extLst>
              <a:ext uri="{FF2B5EF4-FFF2-40B4-BE49-F238E27FC236}">
                <a16:creationId xmlns:a16="http://schemas.microsoft.com/office/drawing/2014/main" id="{E52D3FAA-A681-4E81-BEE8-1487E2308486}"/>
              </a:ext>
            </a:extLst>
          </p:cNvPr>
          <p:cNvSpPr/>
          <p:nvPr/>
        </p:nvSpPr>
        <p:spPr>
          <a:xfrm>
            <a:off x="4385520" y="3159571"/>
            <a:ext cx="247112" cy="2472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51" name="Arrow: Down 50">
            <a:extLst>
              <a:ext uri="{FF2B5EF4-FFF2-40B4-BE49-F238E27FC236}">
                <a16:creationId xmlns:a16="http://schemas.microsoft.com/office/drawing/2014/main" id="{66D23905-1797-47C3-B966-01656C917C55}"/>
              </a:ext>
            </a:extLst>
          </p:cNvPr>
          <p:cNvSpPr/>
          <p:nvPr/>
        </p:nvSpPr>
        <p:spPr>
          <a:xfrm>
            <a:off x="5692339" y="4226322"/>
            <a:ext cx="351975" cy="5004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4" name="Title 1">
            <a:extLst>
              <a:ext uri="{FF2B5EF4-FFF2-40B4-BE49-F238E27FC236}">
                <a16:creationId xmlns:a16="http://schemas.microsoft.com/office/drawing/2014/main" id="{83A872B0-A6FC-B1D2-19F6-28EF7DC5D933}"/>
              </a:ext>
            </a:extLst>
          </p:cNvPr>
          <p:cNvSpPr txBox="1">
            <a:spLocks/>
          </p:cNvSpPr>
          <p:nvPr/>
        </p:nvSpPr>
        <p:spPr>
          <a:xfrm>
            <a:off x="1373934" y="116249"/>
            <a:ext cx="9788979" cy="1174977"/>
          </a:xfrm>
          <a:prstGeom prst="rect">
            <a:avLst/>
          </a:prstGeom>
        </p:spPr>
        <p:txBody>
          <a:bodyPr vert="horz" lIns="91440" tIns="45720" rIns="91440" bIns="45720" rtlCol="0" anchor="ctr">
            <a:normAutofit fontScale="7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t>Task II: Qualification, Certification, and Translation</a:t>
            </a:r>
          </a:p>
        </p:txBody>
      </p:sp>
    </p:spTree>
    <p:extLst>
      <p:ext uri="{BB962C8B-B14F-4D97-AF65-F5344CB8AC3E}">
        <p14:creationId xmlns:p14="http://schemas.microsoft.com/office/powerpoint/2010/main" val="34202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7BFB9-2548-F39B-8ECB-FE6EB9CC3612}"/>
              </a:ext>
            </a:extLst>
          </p:cNvPr>
          <p:cNvSpPr>
            <a:spLocks noGrp="1"/>
          </p:cNvSpPr>
          <p:nvPr>
            <p:ph type="title"/>
          </p:nvPr>
        </p:nvSpPr>
        <p:spPr/>
        <p:txBody>
          <a:bodyPr/>
          <a:lstStyle/>
          <a:p>
            <a:r>
              <a:rPr lang="en-US" dirty="0"/>
              <a:t>Impact of the Institute</a:t>
            </a:r>
          </a:p>
        </p:txBody>
      </p:sp>
      <p:pic>
        <p:nvPicPr>
          <p:cNvPr id="5" name="Content Placeholder 10">
            <a:extLst>
              <a:ext uri="{FF2B5EF4-FFF2-40B4-BE49-F238E27FC236}">
                <a16:creationId xmlns:a16="http://schemas.microsoft.com/office/drawing/2014/main" id="{AE4397D2-F465-F948-4C17-24EF48DBA08A}"/>
              </a:ext>
            </a:extLst>
          </p:cNvPr>
          <p:cNvPicPr>
            <a:picLocks noChangeAspect="1"/>
          </p:cNvPicPr>
          <p:nvPr/>
        </p:nvPicPr>
        <p:blipFill>
          <a:blip r:embed="rId3"/>
          <a:stretch>
            <a:fillRect/>
          </a:stretch>
        </p:blipFill>
        <p:spPr>
          <a:xfrm>
            <a:off x="-9553" y="0"/>
            <a:ext cx="12201553" cy="6851746"/>
          </a:xfrm>
          <a:prstGeom prst="rect">
            <a:avLst/>
          </a:prstGeom>
        </p:spPr>
      </p:pic>
      <p:sp>
        <p:nvSpPr>
          <p:cNvPr id="6" name="Rectangle 5">
            <a:extLst>
              <a:ext uri="{FF2B5EF4-FFF2-40B4-BE49-F238E27FC236}">
                <a16:creationId xmlns:a16="http://schemas.microsoft.com/office/drawing/2014/main" id="{50CC710A-25D4-9351-525A-74399AEE28C9}"/>
              </a:ext>
            </a:extLst>
          </p:cNvPr>
          <p:cNvSpPr/>
          <p:nvPr/>
        </p:nvSpPr>
        <p:spPr>
          <a:xfrm>
            <a:off x="5683088" y="3237963"/>
            <a:ext cx="1642219" cy="1015663"/>
          </a:xfrm>
          <a:prstGeom prst="rect">
            <a:avLst/>
          </a:prstGeom>
          <a:noFill/>
        </p:spPr>
        <p:txBody>
          <a:bodyPr wrap="square" lIns="91440" tIns="45720" rIns="91440" bIns="45720">
            <a:spAutoFit/>
          </a:bodyPr>
          <a:lstStyle/>
          <a:p>
            <a:pPr algn="ctr"/>
            <a:r>
              <a:rPr lang="en-US" sz="2000" dirty="0">
                <a:ln w="0"/>
                <a:solidFill>
                  <a:srgbClr val="020200"/>
                </a:solidFill>
                <a:effectLst>
                  <a:outerShdw blurRad="38100" dist="19050" dir="2700000" algn="tl" rotWithShape="0">
                    <a:schemeClr val="dk1">
                      <a:alpha val="40000"/>
                    </a:schemeClr>
                  </a:outerShdw>
                </a:effectLst>
              </a:rPr>
              <a:t>Cost savings from model-based tools</a:t>
            </a:r>
          </a:p>
        </p:txBody>
      </p:sp>
      <p:sp>
        <p:nvSpPr>
          <p:cNvPr id="7" name="Rectangle 6">
            <a:extLst>
              <a:ext uri="{FF2B5EF4-FFF2-40B4-BE49-F238E27FC236}">
                <a16:creationId xmlns:a16="http://schemas.microsoft.com/office/drawing/2014/main" id="{34351591-F444-DF76-37DB-9A8AB59D2FBF}"/>
              </a:ext>
            </a:extLst>
          </p:cNvPr>
          <p:cNvSpPr/>
          <p:nvPr/>
        </p:nvSpPr>
        <p:spPr>
          <a:xfrm>
            <a:off x="1668580" y="163271"/>
            <a:ext cx="4577994" cy="954107"/>
          </a:xfrm>
          <a:prstGeom prst="rect">
            <a:avLst/>
          </a:prstGeom>
          <a:noFill/>
        </p:spPr>
        <p:txBody>
          <a:bodyPr wrap="square" lIns="91440" tIns="45720" rIns="91440" bIns="45720" anchor="t">
            <a:spAutoFit/>
          </a:bodyPr>
          <a:lstStyle/>
          <a:p>
            <a:pPr algn="ctr"/>
            <a:r>
              <a:rPr lang="en-US" sz="2800" dirty="0">
                <a:ln w="0"/>
                <a:effectLst>
                  <a:outerShdw blurRad="38100" dist="19050" dir="2700000" algn="tl" rotWithShape="0">
                    <a:schemeClr val="dk1">
                      <a:alpha val="40000"/>
                    </a:schemeClr>
                  </a:outerShdw>
                </a:effectLst>
                <a:ea typeface="+mn-lt"/>
                <a:cs typeface="+mn-lt"/>
              </a:rPr>
              <a:t>Traditional Experimental AM Certification</a:t>
            </a:r>
            <a:endParaRPr lang="en-US" sz="2800" dirty="0">
              <a:ln w="0"/>
              <a:effectLst>
                <a:outerShdw blurRad="38100" dist="19050" dir="2700000" algn="tl" rotWithShape="0">
                  <a:srgbClr val="000000">
                    <a:alpha val="40000"/>
                  </a:srgbClr>
                </a:outerShdw>
              </a:effectLst>
              <a:cs typeface="Calibri" panose="020F0502020204030204"/>
            </a:endParaRPr>
          </a:p>
        </p:txBody>
      </p:sp>
      <p:sp>
        <p:nvSpPr>
          <p:cNvPr id="10" name="Freeform: Shape 9">
            <a:extLst>
              <a:ext uri="{FF2B5EF4-FFF2-40B4-BE49-F238E27FC236}">
                <a16:creationId xmlns:a16="http://schemas.microsoft.com/office/drawing/2014/main" id="{88459D40-8F25-8226-DE8F-B1AD79111B8B}"/>
              </a:ext>
            </a:extLst>
          </p:cNvPr>
          <p:cNvSpPr/>
          <p:nvPr/>
        </p:nvSpPr>
        <p:spPr bwMode="auto">
          <a:xfrm>
            <a:off x="7143776" y="1228224"/>
            <a:ext cx="3259324" cy="1165772"/>
          </a:xfrm>
          <a:custGeom>
            <a:avLst/>
            <a:gdLst>
              <a:gd name="connsiteX0" fmla="*/ 63062 w 2577662"/>
              <a:gd name="connsiteY0" fmla="*/ 1016876 h 1040524"/>
              <a:gd name="connsiteX1" fmla="*/ 173421 w 2577662"/>
              <a:gd name="connsiteY1" fmla="*/ 867103 h 1040524"/>
              <a:gd name="connsiteX2" fmla="*/ 244366 w 2577662"/>
              <a:gd name="connsiteY2" fmla="*/ 843455 h 1040524"/>
              <a:gd name="connsiteX3" fmla="*/ 386256 w 2577662"/>
              <a:gd name="connsiteY3" fmla="*/ 796159 h 1040524"/>
              <a:gd name="connsiteX4" fmla="*/ 457200 w 2577662"/>
              <a:gd name="connsiteY4" fmla="*/ 772510 h 1040524"/>
              <a:gd name="connsiteX5" fmla="*/ 528145 w 2577662"/>
              <a:gd name="connsiteY5" fmla="*/ 717331 h 1040524"/>
              <a:gd name="connsiteX6" fmla="*/ 567559 w 2577662"/>
              <a:gd name="connsiteY6" fmla="*/ 677917 h 1040524"/>
              <a:gd name="connsiteX7" fmla="*/ 677918 w 2577662"/>
              <a:gd name="connsiteY7" fmla="*/ 591207 h 1040524"/>
              <a:gd name="connsiteX8" fmla="*/ 677918 w 2577662"/>
              <a:gd name="connsiteY8" fmla="*/ 591207 h 1040524"/>
              <a:gd name="connsiteX9" fmla="*/ 867104 w 2577662"/>
              <a:gd name="connsiteY9" fmla="*/ 394138 h 1040524"/>
              <a:gd name="connsiteX10" fmla="*/ 922283 w 2577662"/>
              <a:gd name="connsiteY10" fmla="*/ 299545 h 1040524"/>
              <a:gd name="connsiteX11" fmla="*/ 993228 w 2577662"/>
              <a:gd name="connsiteY11" fmla="*/ 283779 h 1040524"/>
              <a:gd name="connsiteX12" fmla="*/ 1072056 w 2577662"/>
              <a:gd name="connsiteY12" fmla="*/ 197069 h 1040524"/>
              <a:gd name="connsiteX13" fmla="*/ 1119352 w 2577662"/>
              <a:gd name="connsiteY13" fmla="*/ 86710 h 1040524"/>
              <a:gd name="connsiteX14" fmla="*/ 1143000 w 2577662"/>
              <a:gd name="connsiteY14" fmla="*/ 63062 h 1040524"/>
              <a:gd name="connsiteX15" fmla="*/ 1182414 w 2577662"/>
              <a:gd name="connsiteY15" fmla="*/ 126124 h 1040524"/>
              <a:gd name="connsiteX16" fmla="*/ 1221828 w 2577662"/>
              <a:gd name="connsiteY16" fmla="*/ 23648 h 1040524"/>
              <a:gd name="connsiteX17" fmla="*/ 1277007 w 2577662"/>
              <a:gd name="connsiteY17" fmla="*/ 78828 h 1040524"/>
              <a:gd name="connsiteX18" fmla="*/ 1316421 w 2577662"/>
              <a:gd name="connsiteY18" fmla="*/ 0 h 1040524"/>
              <a:gd name="connsiteX19" fmla="*/ 1450428 w 2577662"/>
              <a:gd name="connsiteY19" fmla="*/ 78828 h 1040524"/>
              <a:gd name="connsiteX20" fmla="*/ 1552904 w 2577662"/>
              <a:gd name="connsiteY20" fmla="*/ 212834 h 1040524"/>
              <a:gd name="connsiteX21" fmla="*/ 1615966 w 2577662"/>
              <a:gd name="connsiteY21" fmla="*/ 260131 h 1040524"/>
              <a:gd name="connsiteX22" fmla="*/ 1655380 w 2577662"/>
              <a:gd name="connsiteY22" fmla="*/ 283779 h 1040524"/>
              <a:gd name="connsiteX23" fmla="*/ 1781504 w 2577662"/>
              <a:gd name="connsiteY23" fmla="*/ 370490 h 1040524"/>
              <a:gd name="connsiteX24" fmla="*/ 1883980 w 2577662"/>
              <a:gd name="connsiteY24" fmla="*/ 457200 h 1040524"/>
              <a:gd name="connsiteX25" fmla="*/ 1931276 w 2577662"/>
              <a:gd name="connsiteY25" fmla="*/ 496614 h 1040524"/>
              <a:gd name="connsiteX26" fmla="*/ 2010104 w 2577662"/>
              <a:gd name="connsiteY26" fmla="*/ 480848 h 1040524"/>
              <a:gd name="connsiteX27" fmla="*/ 2088931 w 2577662"/>
              <a:gd name="connsiteY27" fmla="*/ 599090 h 1040524"/>
              <a:gd name="connsiteX28" fmla="*/ 2262352 w 2577662"/>
              <a:gd name="connsiteY28" fmla="*/ 717331 h 1040524"/>
              <a:gd name="connsiteX29" fmla="*/ 2396359 w 2577662"/>
              <a:gd name="connsiteY29" fmla="*/ 740979 h 1040524"/>
              <a:gd name="connsiteX30" fmla="*/ 2475187 w 2577662"/>
              <a:gd name="connsiteY30" fmla="*/ 835572 h 1040524"/>
              <a:gd name="connsiteX31" fmla="*/ 2577662 w 2577662"/>
              <a:gd name="connsiteY31" fmla="*/ 953814 h 1040524"/>
              <a:gd name="connsiteX32" fmla="*/ 2561897 w 2577662"/>
              <a:gd name="connsiteY32" fmla="*/ 1032641 h 1040524"/>
              <a:gd name="connsiteX33" fmla="*/ 2506718 w 2577662"/>
              <a:gd name="connsiteY33" fmla="*/ 1040524 h 1040524"/>
              <a:gd name="connsiteX34" fmla="*/ 2443656 w 2577662"/>
              <a:gd name="connsiteY34" fmla="*/ 1008993 h 1040524"/>
              <a:gd name="connsiteX35" fmla="*/ 2317531 w 2577662"/>
              <a:gd name="connsiteY35" fmla="*/ 1024759 h 1040524"/>
              <a:gd name="connsiteX36" fmla="*/ 2159876 w 2577662"/>
              <a:gd name="connsiteY36" fmla="*/ 1024759 h 1040524"/>
              <a:gd name="connsiteX37" fmla="*/ 2073166 w 2577662"/>
              <a:gd name="connsiteY37" fmla="*/ 1008993 h 1040524"/>
              <a:gd name="connsiteX38" fmla="*/ 1860331 w 2577662"/>
              <a:gd name="connsiteY38" fmla="*/ 1001110 h 1040524"/>
              <a:gd name="connsiteX39" fmla="*/ 1623849 w 2577662"/>
              <a:gd name="connsiteY39" fmla="*/ 993228 h 1040524"/>
              <a:gd name="connsiteX40" fmla="*/ 1434662 w 2577662"/>
              <a:gd name="connsiteY40" fmla="*/ 993228 h 1040524"/>
              <a:gd name="connsiteX41" fmla="*/ 1292773 w 2577662"/>
              <a:gd name="connsiteY41" fmla="*/ 977462 h 1040524"/>
              <a:gd name="connsiteX42" fmla="*/ 1056290 w 2577662"/>
              <a:gd name="connsiteY42" fmla="*/ 1001110 h 1040524"/>
              <a:gd name="connsiteX43" fmla="*/ 819807 w 2577662"/>
              <a:gd name="connsiteY43" fmla="*/ 1024759 h 1040524"/>
              <a:gd name="connsiteX44" fmla="*/ 630621 w 2577662"/>
              <a:gd name="connsiteY44" fmla="*/ 1016876 h 1040524"/>
              <a:gd name="connsiteX45" fmla="*/ 394138 w 2577662"/>
              <a:gd name="connsiteY45" fmla="*/ 1016876 h 1040524"/>
              <a:gd name="connsiteX46" fmla="*/ 212835 w 2577662"/>
              <a:gd name="connsiteY46" fmla="*/ 1040524 h 1040524"/>
              <a:gd name="connsiteX47" fmla="*/ 0 w 2577662"/>
              <a:gd name="connsiteY47" fmla="*/ 1032641 h 1040524"/>
              <a:gd name="connsiteX48" fmla="*/ 7883 w 2577662"/>
              <a:gd name="connsiteY48" fmla="*/ 1016876 h 10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577662" h="1040524">
                <a:moveTo>
                  <a:pt x="63062" y="1016876"/>
                </a:moveTo>
                <a:lnTo>
                  <a:pt x="173421" y="867103"/>
                </a:lnTo>
                <a:lnTo>
                  <a:pt x="244366" y="843455"/>
                </a:lnTo>
                <a:lnTo>
                  <a:pt x="386256" y="796159"/>
                </a:lnTo>
                <a:lnTo>
                  <a:pt x="457200" y="772510"/>
                </a:lnTo>
                <a:lnTo>
                  <a:pt x="528145" y="717331"/>
                </a:lnTo>
                <a:lnTo>
                  <a:pt x="567559" y="677917"/>
                </a:lnTo>
                <a:lnTo>
                  <a:pt x="677918" y="591207"/>
                </a:lnTo>
                <a:lnTo>
                  <a:pt x="677918" y="591207"/>
                </a:lnTo>
                <a:lnTo>
                  <a:pt x="867104" y="394138"/>
                </a:lnTo>
                <a:lnTo>
                  <a:pt x="922283" y="299545"/>
                </a:lnTo>
                <a:lnTo>
                  <a:pt x="993228" y="283779"/>
                </a:lnTo>
                <a:lnTo>
                  <a:pt x="1072056" y="197069"/>
                </a:lnTo>
                <a:lnTo>
                  <a:pt x="1119352" y="86710"/>
                </a:lnTo>
                <a:lnTo>
                  <a:pt x="1143000" y="63062"/>
                </a:lnTo>
                <a:lnTo>
                  <a:pt x="1182414" y="126124"/>
                </a:lnTo>
                <a:lnTo>
                  <a:pt x="1221828" y="23648"/>
                </a:lnTo>
                <a:lnTo>
                  <a:pt x="1277007" y="78828"/>
                </a:lnTo>
                <a:lnTo>
                  <a:pt x="1316421" y="0"/>
                </a:lnTo>
                <a:lnTo>
                  <a:pt x="1450428" y="78828"/>
                </a:lnTo>
                <a:lnTo>
                  <a:pt x="1552904" y="212834"/>
                </a:lnTo>
                <a:lnTo>
                  <a:pt x="1615966" y="260131"/>
                </a:lnTo>
                <a:lnTo>
                  <a:pt x="1655380" y="283779"/>
                </a:lnTo>
                <a:lnTo>
                  <a:pt x="1781504" y="370490"/>
                </a:lnTo>
                <a:lnTo>
                  <a:pt x="1883980" y="457200"/>
                </a:lnTo>
                <a:lnTo>
                  <a:pt x="1931276" y="496614"/>
                </a:lnTo>
                <a:lnTo>
                  <a:pt x="2010104" y="480848"/>
                </a:lnTo>
                <a:lnTo>
                  <a:pt x="2088931" y="599090"/>
                </a:lnTo>
                <a:lnTo>
                  <a:pt x="2262352" y="717331"/>
                </a:lnTo>
                <a:lnTo>
                  <a:pt x="2396359" y="740979"/>
                </a:lnTo>
                <a:lnTo>
                  <a:pt x="2475187" y="835572"/>
                </a:lnTo>
                <a:lnTo>
                  <a:pt x="2577662" y="953814"/>
                </a:lnTo>
                <a:lnTo>
                  <a:pt x="2561897" y="1032641"/>
                </a:lnTo>
                <a:lnTo>
                  <a:pt x="2506718" y="1040524"/>
                </a:lnTo>
                <a:lnTo>
                  <a:pt x="2443656" y="1008993"/>
                </a:lnTo>
                <a:lnTo>
                  <a:pt x="2317531" y="1024759"/>
                </a:lnTo>
                <a:lnTo>
                  <a:pt x="2159876" y="1024759"/>
                </a:lnTo>
                <a:lnTo>
                  <a:pt x="2073166" y="1008993"/>
                </a:lnTo>
                <a:lnTo>
                  <a:pt x="1860331" y="1001110"/>
                </a:lnTo>
                <a:lnTo>
                  <a:pt x="1623849" y="993228"/>
                </a:lnTo>
                <a:lnTo>
                  <a:pt x="1434662" y="993228"/>
                </a:lnTo>
                <a:lnTo>
                  <a:pt x="1292773" y="977462"/>
                </a:lnTo>
                <a:lnTo>
                  <a:pt x="1056290" y="1001110"/>
                </a:lnTo>
                <a:lnTo>
                  <a:pt x="819807" y="1024759"/>
                </a:lnTo>
                <a:lnTo>
                  <a:pt x="630621" y="1016876"/>
                </a:lnTo>
                <a:lnTo>
                  <a:pt x="394138" y="1016876"/>
                </a:lnTo>
                <a:lnTo>
                  <a:pt x="212835" y="1040524"/>
                </a:lnTo>
                <a:lnTo>
                  <a:pt x="0" y="1032641"/>
                </a:lnTo>
                <a:lnTo>
                  <a:pt x="7883" y="1016876"/>
                </a:lnTo>
              </a:path>
            </a:pathLst>
          </a:custGeom>
          <a:blipFill dpi="0" rotWithShape="1">
            <a:blip r:embed="rId4" cstate="screen">
              <a:extLst>
                <a:ext uri="{28A0092B-C50C-407E-A947-70E740481C1C}">
                  <a14:useLocalDpi xmlns:a14="http://schemas.microsoft.com/office/drawing/2010/main"/>
                </a:ext>
              </a:extLst>
            </a:blip>
            <a:srcRect/>
            <a:stretch>
              <a:fillRect b="4043"/>
            </a:stretch>
          </a:blip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algn="ctr" eaLnBrk="0" fontAlgn="base" hangingPunct="0">
              <a:lnSpc>
                <a:spcPct val="85000"/>
              </a:lnSpc>
              <a:spcBef>
                <a:spcPct val="0"/>
              </a:spcBef>
              <a:spcAft>
                <a:spcPct val="0"/>
              </a:spcAft>
            </a:pPr>
            <a:endParaRPr lang="en-US" sz="2800" i="1" dirty="0">
              <a:solidFill>
                <a:srgbClr val="000099"/>
              </a:solidFill>
              <a:effectLst>
                <a:outerShdw blurRad="38100" dist="38100" dir="2700000" algn="tl">
                  <a:srgbClr val="000000">
                    <a:alpha val="43137"/>
                  </a:srgbClr>
                </a:outerShdw>
              </a:effectLst>
              <a:latin typeface="Arial Black" pitchFamily="34" charset="0"/>
            </a:endParaRPr>
          </a:p>
        </p:txBody>
      </p:sp>
      <p:sp>
        <p:nvSpPr>
          <p:cNvPr id="11" name="Freeform: Shape 10">
            <a:extLst>
              <a:ext uri="{FF2B5EF4-FFF2-40B4-BE49-F238E27FC236}">
                <a16:creationId xmlns:a16="http://schemas.microsoft.com/office/drawing/2014/main" id="{F4826B07-8BDD-09C6-8B5E-EC8101D2923E}"/>
              </a:ext>
            </a:extLst>
          </p:cNvPr>
          <p:cNvSpPr/>
          <p:nvPr/>
        </p:nvSpPr>
        <p:spPr bwMode="auto">
          <a:xfrm>
            <a:off x="7082007" y="2359095"/>
            <a:ext cx="3488572" cy="1333574"/>
          </a:xfrm>
          <a:custGeom>
            <a:avLst/>
            <a:gdLst>
              <a:gd name="connsiteX0" fmla="*/ 94593 w 2758965"/>
              <a:gd name="connsiteY0" fmla="*/ 63062 h 1190297"/>
              <a:gd name="connsiteX1" fmla="*/ 0 w 2758965"/>
              <a:gd name="connsiteY1" fmla="*/ 126124 h 1190297"/>
              <a:gd name="connsiteX2" fmla="*/ 47296 w 2758965"/>
              <a:gd name="connsiteY2" fmla="*/ 189186 h 1190297"/>
              <a:gd name="connsiteX3" fmla="*/ 86710 w 2758965"/>
              <a:gd name="connsiteY3" fmla="*/ 220718 h 1190297"/>
              <a:gd name="connsiteX4" fmla="*/ 78827 w 2758965"/>
              <a:gd name="connsiteY4" fmla="*/ 268014 h 1190297"/>
              <a:gd name="connsiteX5" fmla="*/ 78827 w 2758965"/>
              <a:gd name="connsiteY5" fmla="*/ 268014 h 1190297"/>
              <a:gd name="connsiteX6" fmla="*/ 55179 w 2758965"/>
              <a:gd name="connsiteY6" fmla="*/ 394138 h 1190297"/>
              <a:gd name="connsiteX7" fmla="*/ 78827 w 2758965"/>
              <a:gd name="connsiteY7" fmla="*/ 425669 h 1190297"/>
              <a:gd name="connsiteX8" fmla="*/ 70944 w 2758965"/>
              <a:gd name="connsiteY8" fmla="*/ 488731 h 1190297"/>
              <a:gd name="connsiteX9" fmla="*/ 126124 w 2758965"/>
              <a:gd name="connsiteY9" fmla="*/ 512380 h 1190297"/>
              <a:gd name="connsiteX10" fmla="*/ 173420 w 2758965"/>
              <a:gd name="connsiteY10" fmla="*/ 465083 h 1190297"/>
              <a:gd name="connsiteX11" fmla="*/ 173420 w 2758965"/>
              <a:gd name="connsiteY11" fmla="*/ 465083 h 1190297"/>
              <a:gd name="connsiteX12" fmla="*/ 236482 w 2758965"/>
              <a:gd name="connsiteY12" fmla="*/ 488731 h 1190297"/>
              <a:gd name="connsiteX13" fmla="*/ 268013 w 2758965"/>
              <a:gd name="connsiteY13" fmla="*/ 512380 h 1190297"/>
              <a:gd name="connsiteX14" fmla="*/ 268013 w 2758965"/>
              <a:gd name="connsiteY14" fmla="*/ 512380 h 1190297"/>
              <a:gd name="connsiteX15" fmla="*/ 354724 w 2758965"/>
              <a:gd name="connsiteY15" fmla="*/ 536028 h 1190297"/>
              <a:gd name="connsiteX16" fmla="*/ 354724 w 2758965"/>
              <a:gd name="connsiteY16" fmla="*/ 583324 h 1190297"/>
              <a:gd name="connsiteX17" fmla="*/ 402020 w 2758965"/>
              <a:gd name="connsiteY17" fmla="*/ 662152 h 1190297"/>
              <a:gd name="connsiteX18" fmla="*/ 457200 w 2758965"/>
              <a:gd name="connsiteY18" fmla="*/ 654269 h 1190297"/>
              <a:gd name="connsiteX19" fmla="*/ 488731 w 2758965"/>
              <a:gd name="connsiteY19" fmla="*/ 701566 h 1190297"/>
              <a:gd name="connsiteX20" fmla="*/ 496613 w 2758965"/>
              <a:gd name="connsiteY20" fmla="*/ 748862 h 1190297"/>
              <a:gd name="connsiteX21" fmla="*/ 551793 w 2758965"/>
              <a:gd name="connsiteY21" fmla="*/ 796159 h 1190297"/>
              <a:gd name="connsiteX22" fmla="*/ 551793 w 2758965"/>
              <a:gd name="connsiteY22" fmla="*/ 796159 h 1190297"/>
              <a:gd name="connsiteX23" fmla="*/ 622737 w 2758965"/>
              <a:gd name="connsiteY23" fmla="*/ 882869 h 1190297"/>
              <a:gd name="connsiteX24" fmla="*/ 654268 w 2758965"/>
              <a:gd name="connsiteY24" fmla="*/ 914400 h 1190297"/>
              <a:gd name="connsiteX25" fmla="*/ 654268 w 2758965"/>
              <a:gd name="connsiteY25" fmla="*/ 914400 h 1190297"/>
              <a:gd name="connsiteX26" fmla="*/ 733096 w 2758965"/>
              <a:gd name="connsiteY26" fmla="*/ 961697 h 1190297"/>
              <a:gd name="connsiteX27" fmla="*/ 788275 w 2758965"/>
              <a:gd name="connsiteY27" fmla="*/ 922283 h 1190297"/>
              <a:gd name="connsiteX28" fmla="*/ 843455 w 2758965"/>
              <a:gd name="connsiteY28" fmla="*/ 906518 h 1190297"/>
              <a:gd name="connsiteX29" fmla="*/ 898634 w 2758965"/>
              <a:gd name="connsiteY29" fmla="*/ 938049 h 1190297"/>
              <a:gd name="connsiteX30" fmla="*/ 961696 w 2758965"/>
              <a:gd name="connsiteY30" fmla="*/ 922283 h 1190297"/>
              <a:gd name="connsiteX31" fmla="*/ 1008993 w 2758965"/>
              <a:gd name="connsiteY31" fmla="*/ 961697 h 1190297"/>
              <a:gd name="connsiteX32" fmla="*/ 1087820 w 2758965"/>
              <a:gd name="connsiteY32" fmla="*/ 1024759 h 1190297"/>
              <a:gd name="connsiteX33" fmla="*/ 1119351 w 2758965"/>
              <a:gd name="connsiteY33" fmla="*/ 1087821 h 1190297"/>
              <a:gd name="connsiteX34" fmla="*/ 1119351 w 2758965"/>
              <a:gd name="connsiteY34" fmla="*/ 1087821 h 1190297"/>
              <a:gd name="connsiteX35" fmla="*/ 1221827 w 2758965"/>
              <a:gd name="connsiteY35" fmla="*/ 1143000 h 1190297"/>
              <a:gd name="connsiteX36" fmla="*/ 1316420 w 2758965"/>
              <a:gd name="connsiteY36" fmla="*/ 1190297 h 1190297"/>
              <a:gd name="connsiteX37" fmla="*/ 1387365 w 2758965"/>
              <a:gd name="connsiteY37" fmla="*/ 1182414 h 1190297"/>
              <a:gd name="connsiteX38" fmla="*/ 1521372 w 2758965"/>
              <a:gd name="connsiteY38" fmla="*/ 1174531 h 1190297"/>
              <a:gd name="connsiteX39" fmla="*/ 1647496 w 2758965"/>
              <a:gd name="connsiteY39" fmla="*/ 1143000 h 1190297"/>
              <a:gd name="connsiteX40" fmla="*/ 1710558 w 2758965"/>
              <a:gd name="connsiteY40" fmla="*/ 1111469 h 1190297"/>
              <a:gd name="connsiteX41" fmla="*/ 1781503 w 2758965"/>
              <a:gd name="connsiteY41" fmla="*/ 1072055 h 1190297"/>
              <a:gd name="connsiteX42" fmla="*/ 1868213 w 2758965"/>
              <a:gd name="connsiteY42" fmla="*/ 1008993 h 1190297"/>
              <a:gd name="connsiteX43" fmla="*/ 1947041 w 2758965"/>
              <a:gd name="connsiteY43" fmla="*/ 969580 h 1190297"/>
              <a:gd name="connsiteX44" fmla="*/ 1986455 w 2758965"/>
              <a:gd name="connsiteY44" fmla="*/ 977462 h 1190297"/>
              <a:gd name="connsiteX45" fmla="*/ 2081048 w 2758965"/>
              <a:gd name="connsiteY45" fmla="*/ 922283 h 1190297"/>
              <a:gd name="connsiteX46" fmla="*/ 2104696 w 2758965"/>
              <a:gd name="connsiteY46" fmla="*/ 898635 h 1190297"/>
              <a:gd name="connsiteX47" fmla="*/ 2136227 w 2758965"/>
              <a:gd name="connsiteY47" fmla="*/ 733097 h 1190297"/>
              <a:gd name="connsiteX48" fmla="*/ 2301765 w 2758965"/>
              <a:gd name="connsiteY48" fmla="*/ 685800 h 1190297"/>
              <a:gd name="connsiteX49" fmla="*/ 2333296 w 2758965"/>
              <a:gd name="connsiteY49" fmla="*/ 646386 h 1190297"/>
              <a:gd name="connsiteX50" fmla="*/ 2246586 w 2758965"/>
              <a:gd name="connsiteY50" fmla="*/ 528145 h 1190297"/>
              <a:gd name="connsiteX51" fmla="*/ 2341179 w 2758965"/>
              <a:gd name="connsiteY51" fmla="*/ 528145 h 1190297"/>
              <a:gd name="connsiteX52" fmla="*/ 2341179 w 2758965"/>
              <a:gd name="connsiteY52" fmla="*/ 528145 h 1190297"/>
              <a:gd name="connsiteX53" fmla="*/ 2506717 w 2758965"/>
              <a:gd name="connsiteY53" fmla="*/ 449318 h 1190297"/>
              <a:gd name="connsiteX54" fmla="*/ 2577662 w 2758965"/>
              <a:gd name="connsiteY54" fmla="*/ 402021 h 1190297"/>
              <a:gd name="connsiteX55" fmla="*/ 2577662 w 2758965"/>
              <a:gd name="connsiteY55" fmla="*/ 402021 h 1190297"/>
              <a:gd name="connsiteX56" fmla="*/ 2577662 w 2758965"/>
              <a:gd name="connsiteY56" fmla="*/ 402021 h 1190297"/>
              <a:gd name="connsiteX57" fmla="*/ 2680137 w 2758965"/>
              <a:gd name="connsiteY57" fmla="*/ 315311 h 1190297"/>
              <a:gd name="connsiteX58" fmla="*/ 2680137 w 2758965"/>
              <a:gd name="connsiteY58" fmla="*/ 315311 h 1190297"/>
              <a:gd name="connsiteX59" fmla="*/ 2758965 w 2758965"/>
              <a:gd name="connsiteY59" fmla="*/ 149773 h 1190297"/>
              <a:gd name="connsiteX60" fmla="*/ 2703786 w 2758965"/>
              <a:gd name="connsiteY60" fmla="*/ 102476 h 1190297"/>
              <a:gd name="connsiteX61" fmla="*/ 2648606 w 2758965"/>
              <a:gd name="connsiteY61" fmla="*/ 70945 h 1190297"/>
              <a:gd name="connsiteX62" fmla="*/ 2609193 w 2758965"/>
              <a:gd name="connsiteY62" fmla="*/ 31531 h 1190297"/>
              <a:gd name="connsiteX63" fmla="*/ 2443655 w 2758965"/>
              <a:gd name="connsiteY63" fmla="*/ 23649 h 1190297"/>
              <a:gd name="connsiteX64" fmla="*/ 2301765 w 2758965"/>
              <a:gd name="connsiteY64" fmla="*/ 7883 h 1190297"/>
              <a:gd name="connsiteX65" fmla="*/ 2088931 w 2758965"/>
              <a:gd name="connsiteY65" fmla="*/ 15766 h 1190297"/>
              <a:gd name="connsiteX66" fmla="*/ 1797268 w 2758965"/>
              <a:gd name="connsiteY66" fmla="*/ 0 h 1190297"/>
              <a:gd name="connsiteX67" fmla="*/ 1560786 w 2758965"/>
              <a:gd name="connsiteY67" fmla="*/ 39414 h 1190297"/>
              <a:gd name="connsiteX68" fmla="*/ 1395248 w 2758965"/>
              <a:gd name="connsiteY68" fmla="*/ 23649 h 1190297"/>
              <a:gd name="connsiteX69" fmla="*/ 1198179 w 2758965"/>
              <a:gd name="connsiteY69" fmla="*/ 15766 h 1190297"/>
              <a:gd name="connsiteX70" fmla="*/ 985344 w 2758965"/>
              <a:gd name="connsiteY70" fmla="*/ 15766 h 1190297"/>
              <a:gd name="connsiteX71" fmla="*/ 717331 w 2758965"/>
              <a:gd name="connsiteY71" fmla="*/ 31531 h 1190297"/>
              <a:gd name="connsiteX72" fmla="*/ 496613 w 2758965"/>
              <a:gd name="connsiteY72" fmla="*/ 31531 h 1190297"/>
              <a:gd name="connsiteX73" fmla="*/ 362606 w 2758965"/>
              <a:gd name="connsiteY73" fmla="*/ 15766 h 1190297"/>
              <a:gd name="connsiteX74" fmla="*/ 204951 w 2758965"/>
              <a:gd name="connsiteY74" fmla="*/ 23649 h 1190297"/>
              <a:gd name="connsiteX75" fmla="*/ 94593 w 2758965"/>
              <a:gd name="connsiteY75" fmla="*/ 63062 h 1190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758965" h="1190297">
                <a:moveTo>
                  <a:pt x="94593" y="63062"/>
                </a:moveTo>
                <a:lnTo>
                  <a:pt x="0" y="126124"/>
                </a:lnTo>
                <a:lnTo>
                  <a:pt x="47296" y="189186"/>
                </a:lnTo>
                <a:lnTo>
                  <a:pt x="86710" y="220718"/>
                </a:lnTo>
                <a:lnTo>
                  <a:pt x="78827" y="268014"/>
                </a:lnTo>
                <a:lnTo>
                  <a:pt x="78827" y="268014"/>
                </a:lnTo>
                <a:lnTo>
                  <a:pt x="55179" y="394138"/>
                </a:lnTo>
                <a:lnTo>
                  <a:pt x="78827" y="425669"/>
                </a:lnTo>
                <a:lnTo>
                  <a:pt x="70944" y="488731"/>
                </a:lnTo>
                <a:lnTo>
                  <a:pt x="126124" y="512380"/>
                </a:lnTo>
                <a:lnTo>
                  <a:pt x="173420" y="465083"/>
                </a:lnTo>
                <a:lnTo>
                  <a:pt x="173420" y="465083"/>
                </a:lnTo>
                <a:lnTo>
                  <a:pt x="236482" y="488731"/>
                </a:lnTo>
                <a:lnTo>
                  <a:pt x="268013" y="512380"/>
                </a:lnTo>
                <a:lnTo>
                  <a:pt x="268013" y="512380"/>
                </a:lnTo>
                <a:lnTo>
                  <a:pt x="354724" y="536028"/>
                </a:lnTo>
                <a:lnTo>
                  <a:pt x="354724" y="583324"/>
                </a:lnTo>
                <a:lnTo>
                  <a:pt x="402020" y="662152"/>
                </a:lnTo>
                <a:lnTo>
                  <a:pt x="457200" y="654269"/>
                </a:lnTo>
                <a:lnTo>
                  <a:pt x="488731" y="701566"/>
                </a:lnTo>
                <a:lnTo>
                  <a:pt x="496613" y="748862"/>
                </a:lnTo>
                <a:lnTo>
                  <a:pt x="551793" y="796159"/>
                </a:lnTo>
                <a:lnTo>
                  <a:pt x="551793" y="796159"/>
                </a:lnTo>
                <a:lnTo>
                  <a:pt x="622737" y="882869"/>
                </a:lnTo>
                <a:lnTo>
                  <a:pt x="654268" y="914400"/>
                </a:lnTo>
                <a:lnTo>
                  <a:pt x="654268" y="914400"/>
                </a:lnTo>
                <a:lnTo>
                  <a:pt x="733096" y="961697"/>
                </a:lnTo>
                <a:lnTo>
                  <a:pt x="788275" y="922283"/>
                </a:lnTo>
                <a:lnTo>
                  <a:pt x="843455" y="906518"/>
                </a:lnTo>
                <a:lnTo>
                  <a:pt x="898634" y="938049"/>
                </a:lnTo>
                <a:lnTo>
                  <a:pt x="961696" y="922283"/>
                </a:lnTo>
                <a:lnTo>
                  <a:pt x="1008993" y="961697"/>
                </a:lnTo>
                <a:lnTo>
                  <a:pt x="1087820" y="1024759"/>
                </a:lnTo>
                <a:lnTo>
                  <a:pt x="1119351" y="1087821"/>
                </a:lnTo>
                <a:lnTo>
                  <a:pt x="1119351" y="1087821"/>
                </a:lnTo>
                <a:lnTo>
                  <a:pt x="1221827" y="1143000"/>
                </a:lnTo>
                <a:lnTo>
                  <a:pt x="1316420" y="1190297"/>
                </a:lnTo>
                <a:lnTo>
                  <a:pt x="1387365" y="1182414"/>
                </a:lnTo>
                <a:lnTo>
                  <a:pt x="1521372" y="1174531"/>
                </a:lnTo>
                <a:lnTo>
                  <a:pt x="1647496" y="1143000"/>
                </a:lnTo>
                <a:lnTo>
                  <a:pt x="1710558" y="1111469"/>
                </a:lnTo>
                <a:lnTo>
                  <a:pt x="1781503" y="1072055"/>
                </a:lnTo>
                <a:lnTo>
                  <a:pt x="1868213" y="1008993"/>
                </a:lnTo>
                <a:lnTo>
                  <a:pt x="1947041" y="969580"/>
                </a:lnTo>
                <a:lnTo>
                  <a:pt x="1986455" y="977462"/>
                </a:lnTo>
                <a:lnTo>
                  <a:pt x="2081048" y="922283"/>
                </a:lnTo>
                <a:lnTo>
                  <a:pt x="2104696" y="898635"/>
                </a:lnTo>
                <a:lnTo>
                  <a:pt x="2136227" y="733097"/>
                </a:lnTo>
                <a:lnTo>
                  <a:pt x="2301765" y="685800"/>
                </a:lnTo>
                <a:lnTo>
                  <a:pt x="2333296" y="646386"/>
                </a:lnTo>
                <a:lnTo>
                  <a:pt x="2246586" y="528145"/>
                </a:lnTo>
                <a:lnTo>
                  <a:pt x="2341179" y="528145"/>
                </a:lnTo>
                <a:lnTo>
                  <a:pt x="2341179" y="528145"/>
                </a:lnTo>
                <a:lnTo>
                  <a:pt x="2506717" y="449318"/>
                </a:lnTo>
                <a:lnTo>
                  <a:pt x="2577662" y="402021"/>
                </a:lnTo>
                <a:lnTo>
                  <a:pt x="2577662" y="402021"/>
                </a:lnTo>
                <a:lnTo>
                  <a:pt x="2577662" y="402021"/>
                </a:lnTo>
                <a:lnTo>
                  <a:pt x="2680137" y="315311"/>
                </a:lnTo>
                <a:lnTo>
                  <a:pt x="2680137" y="315311"/>
                </a:lnTo>
                <a:lnTo>
                  <a:pt x="2758965" y="149773"/>
                </a:lnTo>
                <a:lnTo>
                  <a:pt x="2703786" y="102476"/>
                </a:lnTo>
                <a:lnTo>
                  <a:pt x="2648606" y="70945"/>
                </a:lnTo>
                <a:lnTo>
                  <a:pt x="2609193" y="31531"/>
                </a:lnTo>
                <a:lnTo>
                  <a:pt x="2443655" y="23649"/>
                </a:lnTo>
                <a:lnTo>
                  <a:pt x="2301765" y="7883"/>
                </a:lnTo>
                <a:lnTo>
                  <a:pt x="2088931" y="15766"/>
                </a:lnTo>
                <a:lnTo>
                  <a:pt x="1797268" y="0"/>
                </a:lnTo>
                <a:lnTo>
                  <a:pt x="1560786" y="39414"/>
                </a:lnTo>
                <a:lnTo>
                  <a:pt x="1395248" y="23649"/>
                </a:lnTo>
                <a:lnTo>
                  <a:pt x="1198179" y="15766"/>
                </a:lnTo>
                <a:lnTo>
                  <a:pt x="985344" y="15766"/>
                </a:lnTo>
                <a:lnTo>
                  <a:pt x="717331" y="31531"/>
                </a:lnTo>
                <a:lnTo>
                  <a:pt x="496613" y="31531"/>
                </a:lnTo>
                <a:lnTo>
                  <a:pt x="362606" y="15766"/>
                </a:lnTo>
                <a:lnTo>
                  <a:pt x="204951" y="23649"/>
                </a:lnTo>
                <a:lnTo>
                  <a:pt x="94593" y="63062"/>
                </a:lnTo>
                <a:close/>
              </a:path>
            </a:pathLst>
          </a:custGeom>
          <a:blipFill dpi="0" rotWithShape="1">
            <a:blip r:embed="rId5" cstate="screen">
              <a:extLst>
                <a:ext uri="{28A0092B-C50C-407E-A947-70E740481C1C}">
                  <a14:useLocalDpi xmlns:a14="http://schemas.microsoft.com/office/drawing/2010/main"/>
                </a:ext>
              </a:extLst>
            </a:blip>
            <a:srcRect/>
            <a:stretch>
              <a:fillRect t="3"/>
            </a:stretch>
          </a:blip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algn="ctr" eaLnBrk="0" fontAlgn="base" hangingPunct="0">
              <a:lnSpc>
                <a:spcPct val="85000"/>
              </a:lnSpc>
              <a:spcBef>
                <a:spcPct val="0"/>
              </a:spcBef>
              <a:spcAft>
                <a:spcPct val="0"/>
              </a:spcAft>
            </a:pPr>
            <a:endParaRPr lang="en-US" sz="2800" i="1" dirty="0">
              <a:solidFill>
                <a:srgbClr val="000099"/>
              </a:solidFill>
              <a:effectLst>
                <a:outerShdw blurRad="38100" dist="38100" dir="2700000" algn="tl">
                  <a:srgbClr val="000000">
                    <a:alpha val="43137"/>
                  </a:srgbClr>
                </a:outerShdw>
              </a:effectLst>
              <a:latin typeface="Arial Black" pitchFamily="34" charset="0"/>
            </a:endParaRPr>
          </a:p>
        </p:txBody>
      </p:sp>
      <p:sp>
        <p:nvSpPr>
          <p:cNvPr id="12" name="Rectangle 11">
            <a:extLst>
              <a:ext uri="{FF2B5EF4-FFF2-40B4-BE49-F238E27FC236}">
                <a16:creationId xmlns:a16="http://schemas.microsoft.com/office/drawing/2014/main" id="{1B0539F2-B0F2-A795-49ED-425C6DE66BC2}"/>
              </a:ext>
            </a:extLst>
          </p:cNvPr>
          <p:cNvSpPr/>
          <p:nvPr/>
        </p:nvSpPr>
        <p:spPr>
          <a:xfrm>
            <a:off x="108916" y="3832118"/>
            <a:ext cx="3564989" cy="1631216"/>
          </a:xfrm>
          <a:prstGeom prst="rect">
            <a:avLst/>
          </a:prstGeom>
          <a:noFill/>
        </p:spPr>
        <p:txBody>
          <a:bodyPr wrap="square" lIns="91440" tIns="45720" rIns="91440" bIns="45720">
            <a:spAutoFit/>
          </a:bodyPr>
          <a:lstStyle/>
          <a:p>
            <a:pPr algn="ctr"/>
            <a:r>
              <a:rPr lang="en-US" sz="2000" dirty="0">
                <a:ln w="0"/>
                <a:solidFill>
                  <a:schemeClr val="bg1"/>
                </a:solidFill>
                <a:effectLst>
                  <a:outerShdw blurRad="38100" dist="19050" dir="2700000" algn="tl" rotWithShape="0">
                    <a:schemeClr val="dk1">
                      <a:alpha val="40000"/>
                    </a:schemeClr>
                  </a:outerShdw>
                </a:effectLst>
              </a:rPr>
              <a:t>Material Characterization</a:t>
            </a:r>
          </a:p>
          <a:p>
            <a:pPr algn="ctr"/>
            <a:r>
              <a:rPr lang="en-US" sz="2000" dirty="0">
                <a:ln w="0"/>
                <a:solidFill>
                  <a:schemeClr val="bg1"/>
                </a:solidFill>
                <a:effectLst>
                  <a:outerShdw blurRad="38100" dist="19050" dir="2700000" algn="tl" rotWithShape="0">
                    <a:schemeClr val="dk1">
                      <a:alpha val="40000"/>
                    </a:schemeClr>
                  </a:outerShdw>
                </a:effectLst>
              </a:rPr>
              <a:t>Witness Testing Approach</a:t>
            </a:r>
          </a:p>
          <a:p>
            <a:pPr algn="ctr"/>
            <a:r>
              <a:rPr lang="en-US" sz="2000" dirty="0">
                <a:ln w="0"/>
                <a:solidFill>
                  <a:schemeClr val="bg1"/>
                </a:solidFill>
                <a:effectLst>
                  <a:outerShdw blurRad="38100" dist="19050" dir="2700000" algn="tl" rotWithShape="0">
                    <a:schemeClr val="dk1">
                      <a:alpha val="40000"/>
                    </a:schemeClr>
                  </a:outerShdw>
                </a:effectLst>
              </a:rPr>
              <a:t>Establish Process Control Factors</a:t>
            </a:r>
          </a:p>
          <a:p>
            <a:pPr algn="ctr"/>
            <a:r>
              <a:rPr lang="en-US" sz="2000" dirty="0">
                <a:ln w="0"/>
                <a:solidFill>
                  <a:schemeClr val="bg1"/>
                </a:solidFill>
                <a:effectLst>
                  <a:outerShdw blurRad="38100" dist="19050" dir="2700000" algn="tl" rotWithShape="0">
                    <a:schemeClr val="dk1">
                      <a:alpha val="40000"/>
                    </a:schemeClr>
                  </a:outerShdw>
                </a:effectLst>
              </a:rPr>
              <a:t>Post-processing Requirements</a:t>
            </a:r>
          </a:p>
          <a:p>
            <a:pPr algn="ctr"/>
            <a:r>
              <a:rPr lang="en-US" sz="2000" dirty="0">
                <a:ln w="0"/>
                <a:solidFill>
                  <a:schemeClr val="bg1"/>
                </a:solidFill>
                <a:effectLst>
                  <a:outerShdw blurRad="38100" dist="19050" dir="2700000" algn="tl" rotWithShape="0">
                    <a:schemeClr val="dk1">
                      <a:alpha val="40000"/>
                    </a:schemeClr>
                  </a:outerShdw>
                </a:effectLst>
              </a:rPr>
              <a:t>NDE Techniques</a:t>
            </a:r>
          </a:p>
        </p:txBody>
      </p:sp>
      <p:sp>
        <p:nvSpPr>
          <p:cNvPr id="13" name="Rectangle 12">
            <a:extLst>
              <a:ext uri="{FF2B5EF4-FFF2-40B4-BE49-F238E27FC236}">
                <a16:creationId xmlns:a16="http://schemas.microsoft.com/office/drawing/2014/main" id="{06E272A4-DAC9-6FF3-B985-B023B1B21826}"/>
              </a:ext>
            </a:extLst>
          </p:cNvPr>
          <p:cNvSpPr/>
          <p:nvPr/>
        </p:nvSpPr>
        <p:spPr>
          <a:xfrm>
            <a:off x="7357364" y="3832118"/>
            <a:ext cx="4834636" cy="2862322"/>
          </a:xfrm>
          <a:prstGeom prst="rect">
            <a:avLst/>
          </a:prstGeom>
          <a:noFill/>
        </p:spPr>
        <p:txBody>
          <a:bodyPr wrap="square" lIns="91440" tIns="45720" rIns="91440" bIns="45720">
            <a:spAutoFit/>
          </a:bodyPr>
          <a:lstStyle/>
          <a:p>
            <a:pPr algn="ctr"/>
            <a:r>
              <a:rPr lang="en-US" sz="2000" dirty="0">
                <a:ln w="0"/>
                <a:solidFill>
                  <a:schemeClr val="bg1"/>
                </a:solidFill>
                <a:effectLst>
                  <a:outerShdw blurRad="38100" dist="19050" dir="2700000" algn="tl" rotWithShape="0">
                    <a:schemeClr val="dk1">
                      <a:alpha val="40000"/>
                    </a:schemeClr>
                  </a:outerShdw>
                </a:effectLst>
              </a:rPr>
              <a:t>Modeled Sources of Variability</a:t>
            </a:r>
          </a:p>
          <a:p>
            <a:pPr algn="ctr"/>
            <a:r>
              <a:rPr lang="en-US" sz="2000" dirty="0">
                <a:ln w="0"/>
                <a:solidFill>
                  <a:schemeClr val="bg1"/>
                </a:solidFill>
                <a:effectLst>
                  <a:outerShdw blurRad="38100" dist="19050" dir="2700000" algn="tl" rotWithShape="0">
                    <a:schemeClr val="dk1">
                      <a:alpha val="40000"/>
                    </a:schemeClr>
                  </a:outerShdw>
                </a:effectLst>
              </a:rPr>
              <a:t>Effects of Defects and Surface Roughness</a:t>
            </a:r>
          </a:p>
          <a:p>
            <a:pPr algn="ctr"/>
            <a:r>
              <a:rPr lang="en-US" sz="2000" dirty="0">
                <a:ln w="0"/>
                <a:solidFill>
                  <a:schemeClr val="bg1"/>
                </a:solidFill>
                <a:effectLst>
                  <a:outerShdw blurRad="38100" dist="19050" dir="2700000" algn="tl" rotWithShape="0">
                    <a:schemeClr val="dk1">
                      <a:alpha val="40000"/>
                    </a:schemeClr>
                  </a:outerShdw>
                </a:effectLst>
              </a:rPr>
              <a:t>Design Materials for their Intended Usage</a:t>
            </a:r>
          </a:p>
          <a:p>
            <a:pPr algn="ctr"/>
            <a:r>
              <a:rPr lang="en-US" sz="2000" dirty="0">
                <a:ln w="0"/>
                <a:solidFill>
                  <a:schemeClr val="bg1"/>
                </a:solidFill>
                <a:effectLst>
                  <a:outerShdw blurRad="38100" dist="19050" dir="2700000" algn="tl" rotWithShape="0">
                    <a:schemeClr val="dk1">
                      <a:alpha val="40000"/>
                    </a:schemeClr>
                  </a:outerShdw>
                </a:effectLst>
              </a:rPr>
              <a:t>Dependence of Performance on Processing</a:t>
            </a:r>
          </a:p>
          <a:p>
            <a:pPr algn="ctr"/>
            <a:r>
              <a:rPr lang="en-US" sz="2000" dirty="0">
                <a:ln w="0"/>
                <a:solidFill>
                  <a:schemeClr val="bg1"/>
                </a:solidFill>
                <a:effectLst>
                  <a:outerShdw blurRad="38100" dist="19050" dir="2700000" algn="tl" rotWithShape="0">
                    <a:schemeClr val="dk1">
                      <a:alpha val="40000"/>
                    </a:schemeClr>
                  </a:outerShdw>
                </a:effectLst>
              </a:rPr>
              <a:t>Build Failure Prediction</a:t>
            </a:r>
          </a:p>
          <a:p>
            <a:pPr algn="ctr"/>
            <a:r>
              <a:rPr lang="en-US" sz="2000" dirty="0">
                <a:ln w="0"/>
                <a:solidFill>
                  <a:schemeClr val="bg1"/>
                </a:solidFill>
                <a:effectLst>
                  <a:outerShdw blurRad="38100" dist="19050" dir="2700000" algn="tl" rotWithShape="0">
                    <a:schemeClr val="dk1">
                      <a:alpha val="40000"/>
                    </a:schemeClr>
                  </a:outerShdw>
                </a:effectLst>
              </a:rPr>
              <a:t>Stress and Heat Simulation</a:t>
            </a:r>
          </a:p>
          <a:p>
            <a:pPr algn="ctr"/>
            <a:r>
              <a:rPr lang="en-US" sz="2000" dirty="0">
                <a:ln w="0"/>
                <a:solidFill>
                  <a:schemeClr val="bg1"/>
                </a:solidFill>
                <a:effectLst>
                  <a:outerShdw blurRad="38100" dist="19050" dir="2700000" algn="tl" rotWithShape="0">
                    <a:schemeClr val="dk1">
                      <a:alpha val="40000"/>
                    </a:schemeClr>
                  </a:outerShdw>
                </a:effectLst>
              </a:rPr>
              <a:t>AI/ML Tools for Process Control</a:t>
            </a:r>
          </a:p>
          <a:p>
            <a:pPr algn="ctr"/>
            <a:r>
              <a:rPr lang="en-US" sz="2000" dirty="0">
                <a:ln w="0"/>
                <a:solidFill>
                  <a:schemeClr val="bg1"/>
                </a:solidFill>
                <a:effectLst>
                  <a:outerShdw blurRad="38100" dist="19050" dir="2700000" algn="tl" rotWithShape="0">
                    <a:schemeClr val="dk1">
                      <a:alpha val="40000"/>
                    </a:schemeClr>
                  </a:outerShdw>
                </a:effectLst>
              </a:rPr>
              <a:t>Computational Materials Enables Extensibility</a:t>
            </a:r>
          </a:p>
        </p:txBody>
      </p:sp>
      <p:sp>
        <p:nvSpPr>
          <p:cNvPr id="14" name="Rectangle 13">
            <a:extLst>
              <a:ext uri="{FF2B5EF4-FFF2-40B4-BE49-F238E27FC236}">
                <a16:creationId xmlns:a16="http://schemas.microsoft.com/office/drawing/2014/main" id="{394FB29B-129C-67F6-9F2E-19D65ED8F244}"/>
              </a:ext>
            </a:extLst>
          </p:cNvPr>
          <p:cNvSpPr/>
          <p:nvPr/>
        </p:nvSpPr>
        <p:spPr>
          <a:xfrm>
            <a:off x="6715591" y="180816"/>
            <a:ext cx="4115695" cy="954107"/>
          </a:xfrm>
          <a:prstGeom prst="rect">
            <a:avLst/>
          </a:prstGeom>
          <a:noFill/>
        </p:spPr>
        <p:txBody>
          <a:bodyPr wrap="square" lIns="91440" tIns="45720" rIns="91440" bIns="45720" anchor="t">
            <a:spAutoFit/>
          </a:bodyPr>
          <a:lstStyle/>
          <a:p>
            <a:pPr algn="ctr"/>
            <a:r>
              <a:rPr lang="en-US" sz="2800" dirty="0">
                <a:ln w="0"/>
                <a:effectLst>
                  <a:outerShdw blurRad="38100" dist="19050" dir="2700000" algn="tl" rotWithShape="0">
                    <a:schemeClr val="dk1">
                      <a:alpha val="40000"/>
                    </a:schemeClr>
                  </a:outerShdw>
                </a:effectLst>
                <a:ea typeface="+mn-lt"/>
                <a:cs typeface="+mn-lt"/>
              </a:rPr>
              <a:t>New Computational AM Certification</a:t>
            </a:r>
            <a:endParaRPr lang="en-US" sz="2800" dirty="0">
              <a:ln w="0"/>
              <a:effectLst>
                <a:outerShdw blurRad="38100" dist="19050" dir="2700000" algn="tl" rotWithShape="0">
                  <a:srgbClr val="000000">
                    <a:alpha val="40000"/>
                  </a:srgbClr>
                </a:outerShdw>
              </a:effectLst>
              <a:cs typeface="Calibri" panose="020F0502020204030204"/>
            </a:endParaRPr>
          </a:p>
        </p:txBody>
      </p:sp>
      <p:sp>
        <p:nvSpPr>
          <p:cNvPr id="8" name="Arrow: Right 7">
            <a:extLst>
              <a:ext uri="{FF2B5EF4-FFF2-40B4-BE49-F238E27FC236}">
                <a16:creationId xmlns:a16="http://schemas.microsoft.com/office/drawing/2014/main" id="{7013AFDB-5263-04EF-537B-9E21D9BE1988}"/>
              </a:ext>
            </a:extLst>
          </p:cNvPr>
          <p:cNvSpPr/>
          <p:nvPr/>
        </p:nvSpPr>
        <p:spPr bwMode="auto">
          <a:xfrm>
            <a:off x="5823022" y="2400000"/>
            <a:ext cx="1426464" cy="837963"/>
          </a:xfrm>
          <a:prstGeom prst="rightArrow">
            <a:avLst/>
          </a:prstGeom>
          <a:solidFill>
            <a:schemeClr val="bg1"/>
          </a:solid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2400" i="1" dirty="0">
                <a:solidFill>
                  <a:srgbClr val="000099"/>
                </a:solidFill>
                <a:effectLst>
                  <a:outerShdw blurRad="38100" dist="38100" dir="2700000" algn="tl">
                    <a:srgbClr val="000000">
                      <a:alpha val="43137"/>
                    </a:srgbClr>
                  </a:outerShdw>
                </a:effectLst>
                <a:latin typeface="Arial Black" pitchFamily="34" charset="0"/>
              </a:rPr>
              <a:t>STRI</a:t>
            </a:r>
          </a:p>
        </p:txBody>
      </p:sp>
    </p:spTree>
    <p:extLst>
      <p:ext uri="{BB962C8B-B14F-4D97-AF65-F5344CB8AC3E}">
        <p14:creationId xmlns:p14="http://schemas.microsoft.com/office/powerpoint/2010/main" val="3403537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a:extLst>
              <a:ext uri="{FF2B5EF4-FFF2-40B4-BE49-F238E27FC236}">
                <a16:creationId xmlns:a16="http://schemas.microsoft.com/office/drawing/2014/main" id="{0121B040-FA74-DC7C-34EC-10051C9F165C}"/>
              </a:ext>
            </a:extLst>
          </p:cNvPr>
          <p:cNvSpPr>
            <a:spLocks noGrp="1"/>
          </p:cNvSpPr>
          <p:nvPr>
            <p:ph type="title"/>
          </p:nvPr>
        </p:nvSpPr>
        <p:spPr>
          <a:xfrm>
            <a:off x="1531938" y="17463"/>
            <a:ext cx="9228137" cy="1174750"/>
          </a:xfrm>
        </p:spPr>
        <p:txBody>
          <a:bodyPr/>
          <a:lstStyle/>
          <a:p>
            <a:r>
              <a:rPr lang="en-US" dirty="0"/>
              <a:t>Questions?</a:t>
            </a:r>
          </a:p>
        </p:txBody>
      </p:sp>
      <p:pic>
        <p:nvPicPr>
          <p:cNvPr id="4098" name="Picture 2" descr="Snoopy, the Artemis 1 zero gravity indicator, is seen inside the Orion spacecraft in this photo taken before launch.">
            <a:extLst>
              <a:ext uri="{FF2B5EF4-FFF2-40B4-BE49-F238E27FC236}">
                <a16:creationId xmlns:a16="http://schemas.microsoft.com/office/drawing/2014/main" id="{C914B33F-5A83-DD5E-A711-F265D464B3BA}"/>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3740150" y="2119312"/>
            <a:ext cx="4711700" cy="353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582308"/>
      </p:ext>
    </p:extLst>
  </p:cSld>
  <p:clrMapOvr>
    <a:masterClrMapping/>
  </p:clrMapOvr>
</p:sld>
</file>

<file path=ppt/theme/theme1.xml><?xml version="1.0" encoding="utf-8"?>
<a:theme xmlns:a="http://schemas.openxmlformats.org/drawingml/2006/main" name="1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tm_presentation_template" id="{28E0DCD7-EB0B-A24F-B6EE-04B54CD9A8AB}" vid="{8E8CCC50-D413-244C-BD7A-9A3AF2FDE391}"/>
    </a:ext>
  </a:extLst>
</a:theme>
</file>

<file path=ppt/theme/theme2.xml><?xml version="1.0" encoding="utf-8"?>
<a:theme xmlns:a="http://schemas.openxmlformats.org/drawingml/2006/main" name="Slide 2 Background">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E5"/>
      </a:hlink>
      <a:folHlink>
        <a:srgbClr val="B2B2B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000099"/>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85000"/>
          </a:lnSpc>
          <a:spcBef>
            <a:spcPct val="0"/>
          </a:spcBef>
          <a:spcAft>
            <a:spcPct val="0"/>
          </a:spcAft>
          <a:buClrTx/>
          <a:buSzTx/>
          <a:buFontTx/>
          <a:buNone/>
          <a:tabLst/>
          <a:defRPr kumimoji="0" lang="en-US" sz="2800" b="0" i="1" u="none" strike="noStrike" cap="none" normalizeH="0" baseline="0" smtClean="0">
            <a:ln>
              <a:noFill/>
            </a:ln>
            <a:solidFill>
              <a:srgbClr val="000099"/>
            </a:solidFill>
            <a:effectLst>
              <a:outerShdw blurRad="38100" dist="38100" dir="2700000" algn="tl">
                <a:srgbClr val="000000">
                  <a:alpha val="43137"/>
                </a:srgbClr>
              </a:outerShdw>
            </a:effectLst>
            <a:latin typeface="Arial Black" pitchFamily="34" charset="0"/>
          </a:defRPr>
        </a:defPPr>
      </a:lstStyle>
    </a:spDef>
    <a:lnDef>
      <a:spPr bwMode="auto">
        <a:xfrm>
          <a:off x="0" y="0"/>
          <a:ext cx="1" cy="1"/>
        </a:xfrm>
        <a:custGeom>
          <a:avLst/>
          <a:gdLst/>
          <a:ahLst/>
          <a:cxnLst/>
          <a:rect l="0" t="0" r="0" b="0"/>
          <a:pathLst/>
        </a:custGeom>
        <a:noFill/>
        <a:ln w="9525" cap="flat" cmpd="sng" algn="ctr">
          <a:solidFill>
            <a:srgbClr val="000099"/>
          </a:solidFill>
          <a:prstDash val="solid"/>
          <a:round/>
          <a:headEnd type="none" w="med" len="med"/>
          <a:tailEnd type="triangl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85000"/>
          </a:lnSpc>
          <a:spcBef>
            <a:spcPct val="0"/>
          </a:spcBef>
          <a:spcAft>
            <a:spcPct val="0"/>
          </a:spcAft>
          <a:buClrTx/>
          <a:buSzTx/>
          <a:buFontTx/>
          <a:buNone/>
          <a:tabLst/>
          <a:defRPr kumimoji="0" lang="en-US" sz="2800" b="0" i="1" u="none" strike="noStrike" cap="none" normalizeH="0" baseline="0" smtClean="0">
            <a:ln>
              <a:noFill/>
            </a:ln>
            <a:solidFill>
              <a:srgbClr val="000099"/>
            </a:solidFill>
            <a:effectLst>
              <a:outerShdw blurRad="38100" dist="38100" dir="2700000" algn="tl">
                <a:srgbClr val="000000">
                  <a:alpha val="43137"/>
                </a:srgbClr>
              </a:outerShdw>
            </a:effectLst>
            <a:latin typeface="Arial Black" pitchFamily="34" charset="0"/>
          </a:defRPr>
        </a:defPPr>
      </a:lstStyle>
    </a:lnDef>
  </a:objectDefaults>
  <a:extraClrSchemeLst>
    <a:extraClrScheme>
      <a:clrScheme name="ProgRev99_ISSPlanUtil.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gRev99_ISSPlanUtil.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gRev99_ISSPlanUtil.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gRev99_ISSPlanUtil.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gRev99_ISSPlanUtil.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gRev99_ISSPlanUtil.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gRev99_ISSPlanUtil.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lide 2 Background" id="{AE4A8D42-8652-43FE-A6B1-4CC6EF72D451}" vid="{1F8551E3-9E34-4825-8A04-F0206C5B1F16}"/>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473</TotalTime>
  <Words>1445</Words>
  <Application>Microsoft Office PowerPoint</Application>
  <PresentationFormat>Widescreen</PresentationFormat>
  <Paragraphs>148</Paragraphs>
  <Slides>16</Slides>
  <Notes>10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Arial</vt:lpstr>
      <vt:lpstr>Arial Black</vt:lpstr>
      <vt:lpstr>Baskerville Old Face</vt:lpstr>
      <vt:lpstr>Calibri</vt:lpstr>
      <vt:lpstr>Calibri Light</vt:lpstr>
      <vt:lpstr>Symbol</vt:lpstr>
      <vt:lpstr>Wingdings</vt:lpstr>
      <vt:lpstr>1_Office Theme</vt:lpstr>
      <vt:lpstr>Slide 2 Background</vt:lpstr>
      <vt:lpstr>2_Office Theme</vt:lpstr>
      <vt:lpstr>PowerPoint Presentation</vt:lpstr>
      <vt:lpstr>PowerPoint Presentation</vt:lpstr>
      <vt:lpstr>Accelerating Additive Manufacturing Certification with Model-Based Tools</vt:lpstr>
      <vt:lpstr>Institute for Model-based Qualification &amp; Certification of Additive Manufacturing NASA Space Technology Research Institute</vt:lpstr>
      <vt:lpstr>Motivation for the Institute</vt:lpstr>
      <vt:lpstr>PowerPoint Presentation</vt:lpstr>
      <vt:lpstr>Additive Manufacturing at NASA</vt:lpstr>
      <vt:lpstr>Today’s Certification Approach</vt:lpstr>
      <vt:lpstr>PowerPoint Presentation</vt:lpstr>
      <vt:lpstr>Why Modeling Matters</vt:lpstr>
      <vt:lpstr>Institute Overview</vt:lpstr>
      <vt:lpstr>IMQCAM Goals</vt:lpstr>
      <vt:lpstr>Task I: Processing, Testing, Modeling, Simulation and Design</vt:lpstr>
      <vt:lpstr>PowerPoint Presentation</vt:lpstr>
      <vt:lpstr>Impact of the Institute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Page Placeholder</dc:title>
  <dc:creator>James, Mallory S. (MSFC-EM42)</dc:creator>
  <cp:lastModifiedBy>James, Mallory S. (MSFC-EM42)</cp:lastModifiedBy>
  <cp:revision>1</cp:revision>
  <dcterms:created xsi:type="dcterms:W3CDTF">2023-08-10T16:40:20Z</dcterms:created>
  <dcterms:modified xsi:type="dcterms:W3CDTF">2023-10-05T18:05:29Z</dcterms:modified>
</cp:coreProperties>
</file>