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0" r:id="rId4"/>
  </p:sldMasterIdLst>
  <p:notesMasterIdLst>
    <p:notesMasterId r:id="rId6"/>
  </p:notesMasterIdLst>
  <p:sldIdLst>
    <p:sldId id="464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7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08" d="100"/>
          <a:sy n="108" d="100"/>
        </p:scale>
        <p:origin x="6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8840A7-8057-4072-953A-C658A4F94AA8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742762-0886-4A9E-A5C2-2D85421FA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308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Laser Comm Relay Demonstration (LCRD) Terminal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Integrated LCRD LEO User Modem and Amplifier Terminal (ILLUMA-T)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TeraByte</a:t>
            </a:r>
            <a:r>
              <a:rPr lang="en-US"/>
              <a:t> InfraRed Delivery (TBIRD)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Optical To Orion (O2O)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Deep-Space Optical Comm (DSOC)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Note that Lunar Relay RFP does not preclude vendor solutions involving optical, but it was not explicitly requested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66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D1DA8C-9A6C-4E9E-BB6B-EB27D24DDF4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665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1572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SCa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46FC07C-0D41-4772-BB69-D7DA714F48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Прямоугольник 6">
            <a:extLst>
              <a:ext uri="{FF2B5EF4-FFF2-40B4-BE49-F238E27FC236}">
                <a16:creationId xmlns:a16="http://schemas.microsoft.com/office/drawing/2014/main" id="{F84CF70C-3A46-45EE-9963-58A4DB055E96}"/>
              </a:ext>
            </a:extLst>
          </p:cNvPr>
          <p:cNvSpPr/>
          <p:nvPr userDrawn="1"/>
        </p:nvSpPr>
        <p:spPr>
          <a:xfrm flipV="1">
            <a:off x="1" y="-10308"/>
            <a:ext cx="12191999" cy="6858000"/>
          </a:xfrm>
          <a:prstGeom prst="rect">
            <a:avLst/>
          </a:prstGeom>
          <a:gradFill flip="none" rotWithShape="1">
            <a:gsLst>
              <a:gs pos="84000">
                <a:srgbClr val="909CB2">
                  <a:alpha val="62000"/>
                </a:srgbClr>
              </a:gs>
              <a:gs pos="12000">
                <a:schemeClr val="accent5">
                  <a:lumMod val="50000"/>
                  <a:alpha val="63000"/>
                </a:schemeClr>
              </a:gs>
              <a:gs pos="49000">
                <a:schemeClr val="bg1">
                  <a:alpha val="79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73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263640"/>
            <a:ext cx="9144000" cy="521065"/>
          </a:xfrm>
        </p:spPr>
        <p:txBody>
          <a:bodyPr anchor="b">
            <a:normAutofit/>
          </a:bodyPr>
          <a:lstStyle>
            <a:lvl1pPr algn="ctr">
              <a:defRPr sz="3000" b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/>
              <a:t>Space Communications and Navigation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B8B3629-A5C8-41C0-A947-FE7F8F474A53}"/>
              </a:ext>
            </a:extLst>
          </p:cNvPr>
          <p:cNvGrpSpPr/>
          <p:nvPr userDrawn="1"/>
        </p:nvGrpSpPr>
        <p:grpSpPr>
          <a:xfrm>
            <a:off x="439678" y="511583"/>
            <a:ext cx="2715808" cy="6169855"/>
            <a:chOff x="461658" y="545687"/>
            <a:chExt cx="2851599" cy="6581179"/>
          </a:xfrm>
        </p:grpSpPr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A959609E-D8AA-41CF-93F0-CB914D8882AE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461658" y="545687"/>
              <a:ext cx="2851599" cy="252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defRPr/>
              </a:pPr>
              <a:r>
                <a:rPr lang="en-US" altLang="en-US" sz="938" b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National Aeronautics and Space Administration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CBB96E1-D574-4F11-B8F7-0FAB26DFBC99}"/>
                </a:ext>
              </a:extLst>
            </p:cNvPr>
            <p:cNvSpPr txBox="1"/>
            <p:nvPr userDrawn="1"/>
          </p:nvSpPr>
          <p:spPr bwMode="auto">
            <a:xfrm>
              <a:off x="564645" y="6874420"/>
              <a:ext cx="1018644" cy="25244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938" b="0">
                  <a:solidFill>
                    <a:schemeClr val="bg1"/>
                  </a:solidFill>
                  <a:effectLst/>
                  <a:latin typeface="Arial" charset="0"/>
                  <a:ea typeface="Arial" charset="0"/>
                  <a:cs typeface="Arial" charset="0"/>
                </a:rPr>
                <a:t>www.nasa.gov</a:t>
              </a:r>
            </a:p>
          </p:txBody>
        </p:sp>
      </p:grp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2C1F22A-849E-4CE2-B310-5DE91EED18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7760" y="3753809"/>
            <a:ext cx="10931997" cy="2249426"/>
          </a:xfrm>
        </p:spPr>
        <p:txBody>
          <a:bodyPr/>
          <a:lstStyle>
            <a:lvl1pPr>
              <a:defRPr sz="1875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sz="1688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</a:lstStyle>
          <a:p>
            <a:pPr lvl="0"/>
            <a:r>
              <a:rPr lang="en-US" err="1"/>
              <a:t>SCaN</a:t>
            </a:r>
            <a:r>
              <a:rPr lang="en-US"/>
              <a:t> Presentation Title Here: Calibri 20pt</a:t>
            </a:r>
          </a:p>
          <a:p>
            <a:pPr lvl="1"/>
            <a:r>
              <a:rPr lang="en-US"/>
              <a:t>Presented by: Your Name Here</a:t>
            </a:r>
          </a:p>
          <a:p>
            <a:pPr lvl="1"/>
            <a:r>
              <a:rPr lang="en-US"/>
              <a:t>Your Title Here</a:t>
            </a:r>
          </a:p>
          <a:p>
            <a:pPr lvl="1"/>
            <a:r>
              <a:rPr lang="en-US"/>
              <a:t>Date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B0232A4-4F4B-4371-AD42-E8EC0A554CD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7026" y="182327"/>
            <a:ext cx="1071563" cy="850450"/>
          </a:xfrm>
          <a:prstGeom prst="rect">
            <a:avLst/>
          </a:prstGeom>
          <a:effectLst/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58D236-9BA4-45CF-9B43-0BB9E0316F9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5113" y="349538"/>
            <a:ext cx="2961777" cy="1988931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A734CC-2712-E864-3FC5-DB0187AA3D3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Approved for Public Release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3E6369-2C04-CC00-DFC1-795ADC1FEA8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81212BE-DDED-794D-9DBD-821C8354EFEA}" type="slidenum">
              <a:rPr lang="en-US" altLang="x-none" smtClean="0">
                <a:ea typeface="ＭＳ Ｐゴシック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x-none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0401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347200" y="6616835"/>
            <a:ext cx="2844800" cy="23122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87C384-89D6-8141-B091-9776852F31EF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D7423-3EE0-FBD9-AD6A-3016532CB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Approved for Public Release</a:t>
            </a:r>
          </a:p>
        </p:txBody>
      </p:sp>
    </p:spTree>
    <p:extLst>
      <p:ext uri="{BB962C8B-B14F-4D97-AF65-F5344CB8AC3E}">
        <p14:creationId xmlns:p14="http://schemas.microsoft.com/office/powerpoint/2010/main" val="3281848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347200" y="6599582"/>
            <a:ext cx="2844800" cy="23122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4F7C70-D67C-EC44-B347-AD63B26EA15E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58248-E742-378D-3945-671AE14A9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Approved for Public Release</a:t>
            </a:r>
          </a:p>
        </p:txBody>
      </p:sp>
    </p:spTree>
    <p:extLst>
      <p:ext uri="{BB962C8B-B14F-4D97-AF65-F5344CB8AC3E}">
        <p14:creationId xmlns:p14="http://schemas.microsoft.com/office/powerpoint/2010/main" val="4155931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347200" y="6613182"/>
            <a:ext cx="2844800" cy="23122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559103-A4D9-2148-B8FF-FB5AD7389610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B66E0A-10BF-D3FF-8B27-DFA043343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Approved for Public Release</a:t>
            </a:r>
          </a:p>
        </p:txBody>
      </p:sp>
    </p:spTree>
    <p:extLst>
      <p:ext uri="{BB962C8B-B14F-4D97-AF65-F5344CB8AC3E}">
        <p14:creationId xmlns:p14="http://schemas.microsoft.com/office/powerpoint/2010/main" val="1310507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347200" y="6626778"/>
            <a:ext cx="2844800" cy="23122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0AF6B-D50A-2B47-B1C7-FB734DCC6A7F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33335F-15DD-3600-DBA7-84CD8CDD7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Approved for Public Release</a:t>
            </a:r>
          </a:p>
        </p:txBody>
      </p:sp>
    </p:spTree>
    <p:extLst>
      <p:ext uri="{BB962C8B-B14F-4D97-AF65-F5344CB8AC3E}">
        <p14:creationId xmlns:p14="http://schemas.microsoft.com/office/powerpoint/2010/main" val="2301761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347200" y="6608208"/>
            <a:ext cx="2844800" cy="23122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C988F-EB4A-BE44-AF14-2A0304D0A605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1FF4AF-F3C3-EA40-2E0F-8307E568B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Approved for Public Release</a:t>
            </a:r>
          </a:p>
        </p:txBody>
      </p:sp>
    </p:spTree>
    <p:extLst>
      <p:ext uri="{BB962C8B-B14F-4D97-AF65-F5344CB8AC3E}">
        <p14:creationId xmlns:p14="http://schemas.microsoft.com/office/powerpoint/2010/main" val="1112421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cal Roadmap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DBA675-2CE1-4B17-BB04-4AE2E83224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7746" cy="6858000"/>
          </a:xfrm>
          <a:prstGeom prst="rect">
            <a:avLst/>
          </a:prstGeom>
        </p:spPr>
      </p:pic>
      <p:sp>
        <p:nvSpPr>
          <p:cNvPr id="19" name="Прямоугольник 6">
            <a:extLst>
              <a:ext uri="{FF2B5EF4-FFF2-40B4-BE49-F238E27FC236}">
                <a16:creationId xmlns:a16="http://schemas.microsoft.com/office/drawing/2014/main" id="{C6224D10-C035-4DD2-BB41-31582CA557E6}"/>
              </a:ext>
            </a:extLst>
          </p:cNvPr>
          <p:cNvSpPr/>
          <p:nvPr userDrawn="1"/>
        </p:nvSpPr>
        <p:spPr>
          <a:xfrm>
            <a:off x="1" y="0"/>
            <a:ext cx="12192001" cy="6858000"/>
          </a:xfrm>
          <a:prstGeom prst="rect">
            <a:avLst/>
          </a:prstGeom>
          <a:gradFill flip="none" rotWithShape="1">
            <a:gsLst>
              <a:gs pos="48000">
                <a:srgbClr val="909CB2">
                  <a:alpha val="60000"/>
                </a:srgbClr>
              </a:gs>
              <a:gs pos="76000">
                <a:schemeClr val="accent5">
                  <a:lumMod val="50000"/>
                  <a:alpha val="75000"/>
                </a:schemeClr>
              </a:gs>
              <a:gs pos="27000">
                <a:schemeClr val="tx2">
                  <a:lumMod val="50000"/>
                  <a:alpha val="87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73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F9CA4B-8A47-CCCB-2EA7-F944296DFAE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3574" y="136525"/>
            <a:ext cx="1050478" cy="859832"/>
          </a:xfrm>
          <a:prstGeom prst="rect">
            <a:avLst/>
          </a:prstGeom>
          <a:effectLst/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229203-B75F-728F-610C-2DF655C514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Approved for Public Release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EBD7F6-B145-2181-5AB6-84CFEF580F2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81212BE-DDED-794D-9DBD-821C8354EFEA}" type="slidenum">
              <a:rPr lang="en-US" altLang="x-none" smtClean="0">
                <a:ea typeface="ＭＳ Ｐゴシック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x-none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6733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 userDrawn="1"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457200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315384" y="103188"/>
            <a:ext cx="10769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03301"/>
            <a:ext cx="10972800" cy="512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04126" y="6629399"/>
            <a:ext cx="2844800" cy="23122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 b="1">
                <a:solidFill>
                  <a:srgbClr val="000000"/>
                </a:solidFill>
                <a:latin typeface="Arial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81212BE-DDED-794D-9DBD-821C8354EFEA}" type="slidenum">
              <a:rPr lang="en-US" altLang="x-none" smtClean="0">
                <a:ea typeface="ＭＳ Ｐゴシック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x-none">
              <a:ea typeface="ＭＳ Ｐゴシック" charset="-128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0886" y="118347"/>
            <a:ext cx="715837" cy="592854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4CFE97B-F01E-464D-F9F2-785FEB527A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629399"/>
            <a:ext cx="4114800" cy="2312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FF0000"/>
                </a:solidFill>
              </a:defRPr>
            </a:lvl1pPr>
          </a:lstStyle>
          <a:p>
            <a:r>
              <a:rPr lang="en-US"/>
              <a:t>Approved for Public Release</a:t>
            </a:r>
          </a:p>
        </p:txBody>
      </p:sp>
    </p:spTree>
    <p:extLst>
      <p:ext uri="{BB962C8B-B14F-4D97-AF65-F5344CB8AC3E}">
        <p14:creationId xmlns:p14="http://schemas.microsoft.com/office/powerpoint/2010/main" val="3864283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750" r:id="rId7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lang="en-US" altLang="x-none" sz="2800" b="1" kern="1200" dirty="0">
          <a:solidFill>
            <a:schemeClr val="bg1"/>
          </a:solidFill>
          <a:latin typeface="+mj-lt"/>
          <a:ea typeface="ヒラギノ角ゴ Pro W3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6858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jpeg"/><Relationship Id="rId18" Type="http://schemas.openxmlformats.org/officeDocument/2006/relationships/image" Target="../media/image21.png"/><Relationship Id="rId3" Type="http://schemas.openxmlformats.org/officeDocument/2006/relationships/image" Target="../media/image7.png"/><Relationship Id="rId21" Type="http://schemas.microsoft.com/office/2007/relationships/hdphoto" Target="../media/hdphoto2.wdp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microsoft.com/office/2007/relationships/hdphoto" Target="../media/hdphoto1.wdp"/><Relationship Id="rId25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0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24" Type="http://schemas.openxmlformats.org/officeDocument/2006/relationships/image" Target="../media/image26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23" Type="http://schemas.openxmlformats.org/officeDocument/2006/relationships/image" Target="../media/image25.png"/><Relationship Id="rId10" Type="http://schemas.openxmlformats.org/officeDocument/2006/relationships/image" Target="../media/image14.png"/><Relationship Id="rId19" Type="http://schemas.openxmlformats.org/officeDocument/2006/relationships/image" Target="../media/image22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>
            <a:extLst>
              <a:ext uri="{FF2B5EF4-FFF2-40B4-BE49-F238E27FC236}">
                <a16:creationId xmlns:a16="http://schemas.microsoft.com/office/drawing/2014/main" id="{D1EC034D-A7E1-4172-BC7B-9585970D1CF9}"/>
              </a:ext>
            </a:extLst>
          </p:cNvPr>
          <p:cNvSpPr/>
          <p:nvPr/>
        </p:nvSpPr>
        <p:spPr>
          <a:xfrm>
            <a:off x="6170019" y="44674"/>
            <a:ext cx="6021982" cy="6813327"/>
          </a:xfrm>
          <a:prstGeom prst="rect">
            <a:avLst/>
          </a:prstGeom>
          <a:gradFill flip="none" rotWithShape="1">
            <a:gsLst>
              <a:gs pos="40000">
                <a:schemeClr val="tx2">
                  <a:lumMod val="50000"/>
                  <a:alpha val="98000"/>
                </a:schemeClr>
              </a:gs>
              <a:gs pos="0">
                <a:schemeClr val="tx1">
                  <a:alpha val="56000"/>
                </a:schemeClr>
              </a:gs>
              <a:gs pos="81000">
                <a:schemeClr val="tx1">
                  <a:alpha val="6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076">
              <a:defRPr/>
            </a:pPr>
            <a:endParaRPr lang="en-US" sz="1635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4" name="Picture 73" descr="A picture containing outdoor, nature&#10;&#10;Description automatically generated">
            <a:extLst>
              <a:ext uri="{FF2B5EF4-FFF2-40B4-BE49-F238E27FC236}">
                <a16:creationId xmlns:a16="http://schemas.microsoft.com/office/drawing/2014/main" id="{E2E218ED-06D5-4EBB-B29E-B7C201ED95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8"/>
          <a:stretch/>
        </p:blipFill>
        <p:spPr>
          <a:xfrm flipV="1">
            <a:off x="5534907" y="35767"/>
            <a:ext cx="6652138" cy="3032066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62E1127-E9AF-4E61-86C2-12EECCC28B00}"/>
              </a:ext>
            </a:extLst>
          </p:cNvPr>
          <p:cNvSpPr/>
          <p:nvPr/>
        </p:nvSpPr>
        <p:spPr>
          <a:xfrm>
            <a:off x="1" y="53578"/>
            <a:ext cx="6211215" cy="6804422"/>
          </a:xfrm>
          <a:prstGeom prst="rect">
            <a:avLst/>
          </a:prstGeom>
          <a:gradFill flip="none" rotWithShape="1">
            <a:gsLst>
              <a:gs pos="40000">
                <a:schemeClr val="tx2">
                  <a:lumMod val="50000"/>
                  <a:alpha val="64000"/>
                </a:schemeClr>
              </a:gs>
              <a:gs pos="0">
                <a:schemeClr val="tx1">
                  <a:alpha val="56000"/>
                </a:schemeClr>
              </a:gs>
              <a:gs pos="81000">
                <a:schemeClr val="tx1">
                  <a:alpha val="41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076">
              <a:defRPr/>
            </a:pPr>
            <a:endParaRPr lang="en-US" sz="163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E42FF86-D6C5-4FD1-8F52-1319C26A3366}"/>
              </a:ext>
            </a:extLst>
          </p:cNvPr>
          <p:cNvSpPr txBox="1"/>
          <p:nvPr/>
        </p:nvSpPr>
        <p:spPr>
          <a:xfrm>
            <a:off x="3676083" y="1542320"/>
            <a:ext cx="184731" cy="429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43052">
              <a:defRPr/>
            </a:pPr>
            <a:endParaRPr lang="en-US" sz="2193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2C27CB08-4573-4975-972A-C7EC330DFE55}"/>
              </a:ext>
            </a:extLst>
          </p:cNvPr>
          <p:cNvSpPr/>
          <p:nvPr/>
        </p:nvSpPr>
        <p:spPr>
          <a:xfrm>
            <a:off x="9188152" y="6095444"/>
            <a:ext cx="2526891" cy="518640"/>
          </a:xfrm>
          <a:custGeom>
            <a:avLst/>
            <a:gdLst>
              <a:gd name="connsiteX0" fmla="*/ 0 w 2607747"/>
              <a:gd name="connsiteY0" fmla="*/ 0 h 535235"/>
              <a:gd name="connsiteX1" fmla="*/ 2340130 w 2607747"/>
              <a:gd name="connsiteY1" fmla="*/ 0 h 535235"/>
              <a:gd name="connsiteX2" fmla="*/ 2607747 w 2607747"/>
              <a:gd name="connsiteY2" fmla="*/ 267618 h 535235"/>
              <a:gd name="connsiteX3" fmla="*/ 2340130 w 2607747"/>
              <a:gd name="connsiteY3" fmla="*/ 535235 h 535235"/>
              <a:gd name="connsiteX4" fmla="*/ 0 w 2607747"/>
              <a:gd name="connsiteY4" fmla="*/ 535235 h 535235"/>
              <a:gd name="connsiteX5" fmla="*/ 267618 w 2607747"/>
              <a:gd name="connsiteY5" fmla="*/ 267618 h 535235"/>
              <a:gd name="connsiteX6" fmla="*/ 0 w 2607747"/>
              <a:gd name="connsiteY6" fmla="*/ 0 h 53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07747" h="535235">
                <a:moveTo>
                  <a:pt x="0" y="0"/>
                </a:moveTo>
                <a:lnTo>
                  <a:pt x="2340130" y="0"/>
                </a:lnTo>
                <a:lnTo>
                  <a:pt x="2607747" y="267618"/>
                </a:lnTo>
                <a:lnTo>
                  <a:pt x="2340130" y="535235"/>
                </a:lnTo>
                <a:lnTo>
                  <a:pt x="0" y="535235"/>
                </a:lnTo>
                <a:lnTo>
                  <a:pt x="267618" y="267618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80000"/>
              <a:hueOff val="349283"/>
              <a:satOff val="-6256"/>
              <a:lumOff val="26585"/>
              <a:alphaOff val="0"/>
            </a:schemeClr>
          </a:fillRef>
          <a:effectRef idx="0">
            <a:schemeClr val="accent1">
              <a:shade val="80000"/>
              <a:hueOff val="349283"/>
              <a:satOff val="-6256"/>
              <a:lumOff val="2658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5221" tIns="21968" rIns="281287" bIns="21968" numCol="1" spcCol="1270" anchor="ctr" anchorCtr="0">
            <a:noAutofit/>
          </a:bodyPr>
          <a:lstStyle/>
          <a:p>
            <a:pPr algn="ctr" defTabSz="73224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164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DA948752-76FD-43CF-900E-A8C8ACA972BC}"/>
              </a:ext>
            </a:extLst>
          </p:cNvPr>
          <p:cNvSpPr/>
          <p:nvPr/>
        </p:nvSpPr>
        <p:spPr>
          <a:xfrm>
            <a:off x="6385389" y="6055474"/>
            <a:ext cx="2526891" cy="518640"/>
          </a:xfrm>
          <a:custGeom>
            <a:avLst/>
            <a:gdLst>
              <a:gd name="connsiteX0" fmla="*/ 0 w 2607747"/>
              <a:gd name="connsiteY0" fmla="*/ 0 h 535235"/>
              <a:gd name="connsiteX1" fmla="*/ 2340130 w 2607747"/>
              <a:gd name="connsiteY1" fmla="*/ 0 h 535235"/>
              <a:gd name="connsiteX2" fmla="*/ 2607747 w 2607747"/>
              <a:gd name="connsiteY2" fmla="*/ 267618 h 535235"/>
              <a:gd name="connsiteX3" fmla="*/ 2340130 w 2607747"/>
              <a:gd name="connsiteY3" fmla="*/ 535235 h 535235"/>
              <a:gd name="connsiteX4" fmla="*/ 0 w 2607747"/>
              <a:gd name="connsiteY4" fmla="*/ 535235 h 535235"/>
              <a:gd name="connsiteX5" fmla="*/ 267618 w 2607747"/>
              <a:gd name="connsiteY5" fmla="*/ 267618 h 535235"/>
              <a:gd name="connsiteX6" fmla="*/ 0 w 2607747"/>
              <a:gd name="connsiteY6" fmla="*/ 0 h 53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07747" h="535235">
                <a:moveTo>
                  <a:pt x="0" y="0"/>
                </a:moveTo>
                <a:lnTo>
                  <a:pt x="2340130" y="0"/>
                </a:lnTo>
                <a:lnTo>
                  <a:pt x="2607747" y="267618"/>
                </a:lnTo>
                <a:lnTo>
                  <a:pt x="2340130" y="535235"/>
                </a:lnTo>
                <a:lnTo>
                  <a:pt x="0" y="535235"/>
                </a:lnTo>
                <a:lnTo>
                  <a:pt x="267618" y="267618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80000"/>
              <a:hueOff val="261962"/>
              <a:satOff val="-4692"/>
              <a:lumOff val="19939"/>
              <a:alphaOff val="0"/>
            </a:schemeClr>
          </a:fillRef>
          <a:effectRef idx="0">
            <a:schemeClr val="accent1">
              <a:shade val="80000"/>
              <a:hueOff val="261962"/>
              <a:satOff val="-4692"/>
              <a:lumOff val="1993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5221" tIns="21968" rIns="281287" bIns="21968" numCol="1" spcCol="1270" anchor="ctr" anchorCtr="0">
            <a:noAutofit/>
          </a:bodyPr>
          <a:lstStyle/>
          <a:p>
            <a:pPr algn="ctr" defTabSz="73224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1358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F0555CD-3831-4C54-8F33-9BB0C911E790}"/>
              </a:ext>
            </a:extLst>
          </p:cNvPr>
          <p:cNvSpPr txBox="1"/>
          <p:nvPr/>
        </p:nvSpPr>
        <p:spPr>
          <a:xfrm>
            <a:off x="9718115" y="3245772"/>
            <a:ext cx="2460596" cy="319231"/>
          </a:xfrm>
          <a:prstGeom prst="rect">
            <a:avLst/>
          </a:prstGeom>
          <a:noFill/>
        </p:spPr>
        <p:txBody>
          <a:bodyPr wrap="square" lIns="102782" tIns="51392" rIns="102782" bIns="51392" rtlCol="0">
            <a:spAutoFit/>
          </a:bodyPr>
          <a:lstStyle>
            <a:defPPr>
              <a:defRPr lang="en-US"/>
            </a:defPPr>
            <a:lvl1pPr defTabSz="530350">
              <a:defRPr sz="1600" b="1">
                <a:solidFill>
                  <a:schemeClr val="accent4"/>
                </a:solidFill>
                <a:latin typeface="Calibri"/>
              </a:defRPr>
            </a:lvl1pPr>
          </a:lstStyle>
          <a:p>
            <a:pPr defTabSz="513923">
              <a:defRPr/>
            </a:pPr>
            <a:r>
              <a:rPr lang="en-US" sz="140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RF/Optical Hybrid Antenna</a:t>
            </a:r>
          </a:p>
        </p:txBody>
      </p:sp>
      <p:pic>
        <p:nvPicPr>
          <p:cNvPr id="80" name="Picture 79" descr="A view of the earth from space&#10;&#10;Description automatically generated">
            <a:extLst>
              <a:ext uri="{FF2B5EF4-FFF2-40B4-BE49-F238E27FC236}">
                <a16:creationId xmlns:a16="http://schemas.microsoft.com/office/drawing/2014/main" id="{5BC94E4C-0F68-4D8A-83DC-E02A85A7BD0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544" y="3978425"/>
            <a:ext cx="6011457" cy="1982505"/>
          </a:xfrm>
          <a:prstGeom prst="rect">
            <a:avLst/>
          </a:prstGeom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71BC2C7-3697-40B8-8B13-9C584BFA1BD4}"/>
              </a:ext>
            </a:extLst>
          </p:cNvPr>
          <p:cNvCxnSpPr>
            <a:cxnSpLocks/>
          </p:cNvCxnSpPr>
          <p:nvPr/>
        </p:nvCxnSpPr>
        <p:spPr>
          <a:xfrm>
            <a:off x="7205183" y="2312271"/>
            <a:ext cx="709221" cy="2838062"/>
          </a:xfrm>
          <a:prstGeom prst="line">
            <a:avLst/>
          </a:prstGeom>
          <a:ln w="12700">
            <a:solidFill>
              <a:schemeClr val="bg1"/>
            </a:solidFill>
          </a:ln>
          <a:effectLst>
            <a:glow rad="50800">
              <a:srgbClr val="FF0000">
                <a:alpha val="69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5" name="Picture 44" descr="LMOC_WSC.png">
            <a:extLst>
              <a:ext uri="{FF2B5EF4-FFF2-40B4-BE49-F238E27FC236}">
                <a16:creationId xmlns:a16="http://schemas.microsoft.com/office/drawing/2014/main" id="{B0594506-FF2B-404E-87D1-74E8E55740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50166" y="4297681"/>
            <a:ext cx="1638479" cy="866504"/>
          </a:xfrm>
          <a:prstGeom prst="rect">
            <a:avLst/>
          </a:prstGeom>
        </p:spPr>
      </p:pic>
      <p:pic>
        <p:nvPicPr>
          <p:cNvPr id="55" name="Picture 54" descr="Med OSG.png">
            <a:extLst>
              <a:ext uri="{FF2B5EF4-FFF2-40B4-BE49-F238E27FC236}">
                <a16:creationId xmlns:a16="http://schemas.microsoft.com/office/drawing/2014/main" id="{12BF60A6-CBA0-4F4D-9CF2-59A0DE7FF7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729746" y="5046488"/>
            <a:ext cx="587846" cy="592786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57F058E8-8087-46B7-A4DB-B9A8DD38E392}"/>
              </a:ext>
            </a:extLst>
          </p:cNvPr>
          <p:cNvSpPr txBox="1"/>
          <p:nvPr/>
        </p:nvSpPr>
        <p:spPr>
          <a:xfrm>
            <a:off x="8722827" y="2023430"/>
            <a:ext cx="2490059" cy="1027117"/>
          </a:xfrm>
          <a:prstGeom prst="rect">
            <a:avLst/>
          </a:prstGeom>
          <a:noFill/>
        </p:spPr>
        <p:txBody>
          <a:bodyPr wrap="square" lIns="102782" tIns="51392" rIns="102782" bIns="51392" rtlCol="0">
            <a:spAutoFit/>
          </a:bodyPr>
          <a:lstStyle/>
          <a:p>
            <a:pPr defTabSz="513923">
              <a:defRPr/>
            </a:pPr>
            <a:r>
              <a:rPr lang="en-US"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DSOC on Discovery Psyche Asteroid Mission </a:t>
            </a:r>
          </a:p>
          <a:p>
            <a:pPr defTabSz="513923">
              <a:defRPr/>
            </a:pPr>
            <a:r>
              <a:rPr lang="en-US"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267 Mbps / 1.6 kbps maximum</a:t>
            </a:r>
          </a:p>
          <a:p>
            <a:pPr defTabSz="513923">
              <a:defRPr/>
            </a:pPr>
            <a:r>
              <a:rPr lang="en-US"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Mbps @ 2.6 AU to Palomar</a:t>
            </a:r>
          </a:p>
          <a:p>
            <a:pPr defTabSz="513923">
              <a:defRPr/>
            </a:pPr>
            <a:r>
              <a:rPr lang="en-US"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~2 Mbps @ 2.6 AU w/ RF/optical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EDECC58-D948-46DA-872C-3B90C3B5AA30}"/>
              </a:ext>
            </a:extLst>
          </p:cNvPr>
          <p:cNvSpPr txBox="1"/>
          <p:nvPr/>
        </p:nvSpPr>
        <p:spPr>
          <a:xfrm>
            <a:off x="8722826" y="1782125"/>
            <a:ext cx="2684766" cy="319231"/>
          </a:xfrm>
          <a:prstGeom prst="rect">
            <a:avLst/>
          </a:prstGeom>
          <a:noFill/>
        </p:spPr>
        <p:txBody>
          <a:bodyPr wrap="square" lIns="102782" tIns="51392" rIns="102782" bIns="51392" rtlCol="0">
            <a:spAutoFit/>
          </a:bodyPr>
          <a:lstStyle/>
          <a:p>
            <a:pPr defTabSz="513923">
              <a:defRPr/>
            </a:pPr>
            <a:r>
              <a:rPr lang="en-US" sz="1400" b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DSOC Gen-1 User Terminal</a:t>
            </a:r>
          </a:p>
        </p:txBody>
      </p:sp>
      <p:pic>
        <p:nvPicPr>
          <p:cNvPr id="78" name="Picture 77" descr="A picture containing invertebrate, sea urchin, echinoderm, animal&#10;&#10;Description automatically generated">
            <a:extLst>
              <a:ext uri="{FF2B5EF4-FFF2-40B4-BE49-F238E27FC236}">
                <a16:creationId xmlns:a16="http://schemas.microsoft.com/office/drawing/2014/main" id="{B7F2C76E-C5C2-45C8-A161-25A3A7BFC3F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2"/>
          <a:stretch/>
        </p:blipFill>
        <p:spPr>
          <a:xfrm>
            <a:off x="6419298" y="945119"/>
            <a:ext cx="1204829" cy="888595"/>
          </a:xfrm>
          <a:prstGeom prst="ellipse">
            <a:avLst/>
          </a:prstGeom>
        </p:spPr>
      </p:pic>
      <p:sp>
        <p:nvSpPr>
          <p:cNvPr id="43" name="Freeform 11">
            <a:extLst>
              <a:ext uri="{FF2B5EF4-FFF2-40B4-BE49-F238E27FC236}">
                <a16:creationId xmlns:a16="http://schemas.microsoft.com/office/drawing/2014/main" id="{85A6F9A2-4379-44C2-9B56-1DDD66A46050}"/>
              </a:ext>
            </a:extLst>
          </p:cNvPr>
          <p:cNvSpPr/>
          <p:nvPr/>
        </p:nvSpPr>
        <p:spPr>
          <a:xfrm rot="546608">
            <a:off x="6720246" y="2201857"/>
            <a:ext cx="3068727" cy="2142786"/>
          </a:xfrm>
          <a:custGeom>
            <a:avLst/>
            <a:gdLst>
              <a:gd name="connsiteX0" fmla="*/ 0 w 2065867"/>
              <a:gd name="connsiteY0" fmla="*/ 46567 h 2243667"/>
              <a:gd name="connsiteX1" fmla="*/ 1032934 w 2065867"/>
              <a:gd name="connsiteY1" fmla="*/ 2218267 h 2243667"/>
              <a:gd name="connsiteX2" fmla="*/ 1248834 w 2065867"/>
              <a:gd name="connsiteY2" fmla="*/ 2243667 h 2243667"/>
              <a:gd name="connsiteX3" fmla="*/ 1477434 w 2065867"/>
              <a:gd name="connsiteY3" fmla="*/ 2192867 h 2243667"/>
              <a:gd name="connsiteX4" fmla="*/ 1722967 w 2065867"/>
              <a:gd name="connsiteY4" fmla="*/ 2087034 h 2243667"/>
              <a:gd name="connsiteX5" fmla="*/ 1943100 w 2065867"/>
              <a:gd name="connsiteY5" fmla="*/ 1926167 h 2243667"/>
              <a:gd name="connsiteX6" fmla="*/ 2057400 w 2065867"/>
              <a:gd name="connsiteY6" fmla="*/ 1773767 h 2243667"/>
              <a:gd name="connsiteX7" fmla="*/ 2065867 w 2065867"/>
              <a:gd name="connsiteY7" fmla="*/ 1638300 h 2243667"/>
              <a:gd name="connsiteX8" fmla="*/ 67734 w 2065867"/>
              <a:gd name="connsiteY8" fmla="*/ 0 h 2243667"/>
              <a:gd name="connsiteX9" fmla="*/ 0 w 2065867"/>
              <a:gd name="connsiteY9" fmla="*/ 46567 h 2243667"/>
              <a:gd name="connsiteX0" fmla="*/ 0 w 2060313"/>
              <a:gd name="connsiteY0" fmla="*/ 46567 h 2243667"/>
              <a:gd name="connsiteX1" fmla="*/ 1032934 w 2060313"/>
              <a:gd name="connsiteY1" fmla="*/ 2218267 h 2243667"/>
              <a:gd name="connsiteX2" fmla="*/ 1248834 w 2060313"/>
              <a:gd name="connsiteY2" fmla="*/ 2243667 h 2243667"/>
              <a:gd name="connsiteX3" fmla="*/ 1477434 w 2060313"/>
              <a:gd name="connsiteY3" fmla="*/ 2192867 h 2243667"/>
              <a:gd name="connsiteX4" fmla="*/ 1722967 w 2060313"/>
              <a:gd name="connsiteY4" fmla="*/ 2087034 h 2243667"/>
              <a:gd name="connsiteX5" fmla="*/ 1943100 w 2060313"/>
              <a:gd name="connsiteY5" fmla="*/ 1926167 h 2243667"/>
              <a:gd name="connsiteX6" fmla="*/ 2057400 w 2060313"/>
              <a:gd name="connsiteY6" fmla="*/ 1773767 h 2243667"/>
              <a:gd name="connsiteX7" fmla="*/ 2048619 w 2060313"/>
              <a:gd name="connsiteY7" fmla="*/ 1701114 h 2243667"/>
              <a:gd name="connsiteX8" fmla="*/ 67734 w 2060313"/>
              <a:gd name="connsiteY8" fmla="*/ 0 h 2243667"/>
              <a:gd name="connsiteX9" fmla="*/ 0 w 2060313"/>
              <a:gd name="connsiteY9" fmla="*/ 46567 h 2243667"/>
              <a:gd name="connsiteX0" fmla="*/ 0 w 2060313"/>
              <a:gd name="connsiteY0" fmla="*/ 46567 h 2243667"/>
              <a:gd name="connsiteX1" fmla="*/ 1032934 w 2060313"/>
              <a:gd name="connsiteY1" fmla="*/ 2218267 h 2243667"/>
              <a:gd name="connsiteX2" fmla="*/ 1248834 w 2060313"/>
              <a:gd name="connsiteY2" fmla="*/ 2243667 h 2243667"/>
              <a:gd name="connsiteX3" fmla="*/ 1477434 w 2060313"/>
              <a:gd name="connsiteY3" fmla="*/ 2192867 h 2243667"/>
              <a:gd name="connsiteX4" fmla="*/ 1722967 w 2060313"/>
              <a:gd name="connsiteY4" fmla="*/ 2087034 h 2243667"/>
              <a:gd name="connsiteX5" fmla="*/ 1943100 w 2060313"/>
              <a:gd name="connsiteY5" fmla="*/ 1926167 h 2243667"/>
              <a:gd name="connsiteX6" fmla="*/ 1850379 w 2060313"/>
              <a:gd name="connsiteY6" fmla="*/ 1968987 h 2243667"/>
              <a:gd name="connsiteX7" fmla="*/ 2057400 w 2060313"/>
              <a:gd name="connsiteY7" fmla="*/ 1773767 h 2243667"/>
              <a:gd name="connsiteX8" fmla="*/ 2048619 w 2060313"/>
              <a:gd name="connsiteY8" fmla="*/ 1701114 h 2243667"/>
              <a:gd name="connsiteX9" fmla="*/ 67734 w 2060313"/>
              <a:gd name="connsiteY9" fmla="*/ 0 h 2243667"/>
              <a:gd name="connsiteX10" fmla="*/ 0 w 2060313"/>
              <a:gd name="connsiteY10" fmla="*/ 46567 h 2243667"/>
              <a:gd name="connsiteX0" fmla="*/ 0 w 2048619"/>
              <a:gd name="connsiteY0" fmla="*/ 46567 h 2243667"/>
              <a:gd name="connsiteX1" fmla="*/ 1032934 w 2048619"/>
              <a:gd name="connsiteY1" fmla="*/ 2218267 h 2243667"/>
              <a:gd name="connsiteX2" fmla="*/ 1248834 w 2048619"/>
              <a:gd name="connsiteY2" fmla="*/ 2243667 h 2243667"/>
              <a:gd name="connsiteX3" fmla="*/ 1477434 w 2048619"/>
              <a:gd name="connsiteY3" fmla="*/ 2192867 h 2243667"/>
              <a:gd name="connsiteX4" fmla="*/ 1722967 w 2048619"/>
              <a:gd name="connsiteY4" fmla="*/ 2087034 h 2243667"/>
              <a:gd name="connsiteX5" fmla="*/ 1943100 w 2048619"/>
              <a:gd name="connsiteY5" fmla="*/ 1926167 h 2243667"/>
              <a:gd name="connsiteX6" fmla="*/ 1850379 w 2048619"/>
              <a:gd name="connsiteY6" fmla="*/ 1968987 h 2243667"/>
              <a:gd name="connsiteX7" fmla="*/ 1935055 w 2048619"/>
              <a:gd name="connsiteY7" fmla="*/ 1842047 h 2243667"/>
              <a:gd name="connsiteX8" fmla="*/ 2048619 w 2048619"/>
              <a:gd name="connsiteY8" fmla="*/ 1701114 h 2243667"/>
              <a:gd name="connsiteX9" fmla="*/ 67734 w 2048619"/>
              <a:gd name="connsiteY9" fmla="*/ 0 h 2243667"/>
              <a:gd name="connsiteX10" fmla="*/ 0 w 2048619"/>
              <a:gd name="connsiteY10" fmla="*/ 46567 h 2243667"/>
              <a:gd name="connsiteX0" fmla="*/ 0 w 2048619"/>
              <a:gd name="connsiteY0" fmla="*/ 46567 h 2243667"/>
              <a:gd name="connsiteX1" fmla="*/ 1032934 w 2048619"/>
              <a:gd name="connsiteY1" fmla="*/ 2218267 h 2243667"/>
              <a:gd name="connsiteX2" fmla="*/ 1248834 w 2048619"/>
              <a:gd name="connsiteY2" fmla="*/ 2243667 h 2243667"/>
              <a:gd name="connsiteX3" fmla="*/ 1477434 w 2048619"/>
              <a:gd name="connsiteY3" fmla="*/ 2192867 h 2243667"/>
              <a:gd name="connsiteX4" fmla="*/ 1722967 w 2048619"/>
              <a:gd name="connsiteY4" fmla="*/ 2087034 h 2243667"/>
              <a:gd name="connsiteX5" fmla="*/ 1943100 w 2048619"/>
              <a:gd name="connsiteY5" fmla="*/ 1926167 h 2243667"/>
              <a:gd name="connsiteX6" fmla="*/ 1850379 w 2048619"/>
              <a:gd name="connsiteY6" fmla="*/ 1968987 h 2243667"/>
              <a:gd name="connsiteX7" fmla="*/ 1935055 w 2048619"/>
              <a:gd name="connsiteY7" fmla="*/ 1842047 h 2243667"/>
              <a:gd name="connsiteX8" fmla="*/ 2048619 w 2048619"/>
              <a:gd name="connsiteY8" fmla="*/ 1701114 h 2243667"/>
              <a:gd name="connsiteX9" fmla="*/ 1817681 w 2048619"/>
              <a:gd name="connsiteY9" fmla="*/ 1736513 h 2243667"/>
              <a:gd name="connsiteX10" fmla="*/ 67734 w 2048619"/>
              <a:gd name="connsiteY10" fmla="*/ 0 h 2243667"/>
              <a:gd name="connsiteX11" fmla="*/ 0 w 2048619"/>
              <a:gd name="connsiteY11" fmla="*/ 46567 h 2243667"/>
              <a:gd name="connsiteX0" fmla="*/ 0 w 2128901"/>
              <a:gd name="connsiteY0" fmla="*/ 46567 h 2243667"/>
              <a:gd name="connsiteX1" fmla="*/ 1032934 w 2128901"/>
              <a:gd name="connsiteY1" fmla="*/ 2218267 h 2243667"/>
              <a:gd name="connsiteX2" fmla="*/ 1248834 w 2128901"/>
              <a:gd name="connsiteY2" fmla="*/ 2243667 h 2243667"/>
              <a:gd name="connsiteX3" fmla="*/ 1477434 w 2128901"/>
              <a:gd name="connsiteY3" fmla="*/ 2192867 h 2243667"/>
              <a:gd name="connsiteX4" fmla="*/ 1722967 w 2128901"/>
              <a:gd name="connsiteY4" fmla="*/ 2087034 h 2243667"/>
              <a:gd name="connsiteX5" fmla="*/ 1943100 w 2128901"/>
              <a:gd name="connsiteY5" fmla="*/ 1926167 h 2243667"/>
              <a:gd name="connsiteX6" fmla="*/ 1850379 w 2128901"/>
              <a:gd name="connsiteY6" fmla="*/ 1968987 h 2243667"/>
              <a:gd name="connsiteX7" fmla="*/ 1935055 w 2128901"/>
              <a:gd name="connsiteY7" fmla="*/ 1842047 h 2243667"/>
              <a:gd name="connsiteX8" fmla="*/ 1817681 w 2128901"/>
              <a:gd name="connsiteY8" fmla="*/ 1736513 h 2243667"/>
              <a:gd name="connsiteX9" fmla="*/ 67734 w 2128901"/>
              <a:gd name="connsiteY9" fmla="*/ 0 h 2243667"/>
              <a:gd name="connsiteX10" fmla="*/ 0 w 2128901"/>
              <a:gd name="connsiteY10" fmla="*/ 46567 h 2243667"/>
              <a:gd name="connsiteX0" fmla="*/ 1817681 w 2029590"/>
              <a:gd name="connsiteY0" fmla="*/ 1736513 h 2243667"/>
              <a:gd name="connsiteX1" fmla="*/ 67734 w 2029590"/>
              <a:gd name="connsiteY1" fmla="*/ 0 h 2243667"/>
              <a:gd name="connsiteX2" fmla="*/ 0 w 2029590"/>
              <a:gd name="connsiteY2" fmla="*/ 46567 h 2243667"/>
              <a:gd name="connsiteX3" fmla="*/ 1032934 w 2029590"/>
              <a:gd name="connsiteY3" fmla="*/ 2218267 h 2243667"/>
              <a:gd name="connsiteX4" fmla="*/ 1248834 w 2029590"/>
              <a:gd name="connsiteY4" fmla="*/ 2243667 h 2243667"/>
              <a:gd name="connsiteX5" fmla="*/ 1477434 w 2029590"/>
              <a:gd name="connsiteY5" fmla="*/ 2192867 h 2243667"/>
              <a:gd name="connsiteX6" fmla="*/ 1722967 w 2029590"/>
              <a:gd name="connsiteY6" fmla="*/ 2087034 h 2243667"/>
              <a:gd name="connsiteX7" fmla="*/ 1943100 w 2029590"/>
              <a:gd name="connsiteY7" fmla="*/ 1926167 h 2243667"/>
              <a:gd name="connsiteX8" fmla="*/ 1850379 w 2029590"/>
              <a:gd name="connsiteY8" fmla="*/ 1968987 h 2243667"/>
              <a:gd name="connsiteX9" fmla="*/ 2029590 w 2029590"/>
              <a:gd name="connsiteY9" fmla="*/ 1925837 h 2243667"/>
              <a:gd name="connsiteX0" fmla="*/ 1817681 w 1943100"/>
              <a:gd name="connsiteY0" fmla="*/ 1736513 h 2243667"/>
              <a:gd name="connsiteX1" fmla="*/ 67734 w 1943100"/>
              <a:gd name="connsiteY1" fmla="*/ 0 h 2243667"/>
              <a:gd name="connsiteX2" fmla="*/ 0 w 1943100"/>
              <a:gd name="connsiteY2" fmla="*/ 46567 h 2243667"/>
              <a:gd name="connsiteX3" fmla="*/ 1032934 w 1943100"/>
              <a:gd name="connsiteY3" fmla="*/ 2218267 h 2243667"/>
              <a:gd name="connsiteX4" fmla="*/ 1248834 w 1943100"/>
              <a:gd name="connsiteY4" fmla="*/ 2243667 h 2243667"/>
              <a:gd name="connsiteX5" fmla="*/ 1477434 w 1943100"/>
              <a:gd name="connsiteY5" fmla="*/ 2192867 h 2243667"/>
              <a:gd name="connsiteX6" fmla="*/ 1722967 w 1943100"/>
              <a:gd name="connsiteY6" fmla="*/ 2087034 h 2243667"/>
              <a:gd name="connsiteX7" fmla="*/ 1943100 w 1943100"/>
              <a:gd name="connsiteY7" fmla="*/ 1926167 h 2243667"/>
              <a:gd name="connsiteX8" fmla="*/ 1850379 w 1943100"/>
              <a:gd name="connsiteY8" fmla="*/ 1968987 h 2243667"/>
              <a:gd name="connsiteX0" fmla="*/ 1794819 w 1943100"/>
              <a:gd name="connsiteY0" fmla="*/ 1757390 h 2243667"/>
              <a:gd name="connsiteX1" fmla="*/ 67734 w 1943100"/>
              <a:gd name="connsiteY1" fmla="*/ 0 h 2243667"/>
              <a:gd name="connsiteX2" fmla="*/ 0 w 1943100"/>
              <a:gd name="connsiteY2" fmla="*/ 46567 h 2243667"/>
              <a:gd name="connsiteX3" fmla="*/ 1032934 w 1943100"/>
              <a:gd name="connsiteY3" fmla="*/ 2218267 h 2243667"/>
              <a:gd name="connsiteX4" fmla="*/ 1248834 w 1943100"/>
              <a:gd name="connsiteY4" fmla="*/ 2243667 h 2243667"/>
              <a:gd name="connsiteX5" fmla="*/ 1477434 w 1943100"/>
              <a:gd name="connsiteY5" fmla="*/ 2192867 h 2243667"/>
              <a:gd name="connsiteX6" fmla="*/ 1722967 w 1943100"/>
              <a:gd name="connsiteY6" fmla="*/ 2087034 h 2243667"/>
              <a:gd name="connsiteX7" fmla="*/ 1943100 w 1943100"/>
              <a:gd name="connsiteY7" fmla="*/ 1926167 h 2243667"/>
              <a:gd name="connsiteX8" fmla="*/ 1850379 w 1943100"/>
              <a:gd name="connsiteY8" fmla="*/ 1968987 h 2243667"/>
              <a:gd name="connsiteX0" fmla="*/ 1794819 w 1943100"/>
              <a:gd name="connsiteY0" fmla="*/ 1757390 h 2243667"/>
              <a:gd name="connsiteX1" fmla="*/ 67734 w 1943100"/>
              <a:gd name="connsiteY1" fmla="*/ 0 h 2243667"/>
              <a:gd name="connsiteX2" fmla="*/ 0 w 1943100"/>
              <a:gd name="connsiteY2" fmla="*/ 46567 h 2243667"/>
              <a:gd name="connsiteX3" fmla="*/ 1032934 w 1943100"/>
              <a:gd name="connsiteY3" fmla="*/ 2218267 h 2243667"/>
              <a:gd name="connsiteX4" fmla="*/ 1065738 w 1943100"/>
              <a:gd name="connsiteY4" fmla="*/ 2132440 h 2243667"/>
              <a:gd name="connsiteX5" fmla="*/ 1248834 w 1943100"/>
              <a:gd name="connsiteY5" fmla="*/ 2243667 h 2243667"/>
              <a:gd name="connsiteX6" fmla="*/ 1477434 w 1943100"/>
              <a:gd name="connsiteY6" fmla="*/ 2192867 h 2243667"/>
              <a:gd name="connsiteX7" fmla="*/ 1722967 w 1943100"/>
              <a:gd name="connsiteY7" fmla="*/ 2087034 h 2243667"/>
              <a:gd name="connsiteX8" fmla="*/ 1943100 w 1943100"/>
              <a:gd name="connsiteY8" fmla="*/ 1926167 h 2243667"/>
              <a:gd name="connsiteX9" fmla="*/ 1850379 w 1943100"/>
              <a:gd name="connsiteY9" fmla="*/ 1968987 h 2243667"/>
              <a:gd name="connsiteX0" fmla="*/ 1794819 w 1943100"/>
              <a:gd name="connsiteY0" fmla="*/ 1757390 h 2243667"/>
              <a:gd name="connsiteX1" fmla="*/ 67734 w 1943100"/>
              <a:gd name="connsiteY1" fmla="*/ 0 h 2243667"/>
              <a:gd name="connsiteX2" fmla="*/ 0 w 1943100"/>
              <a:gd name="connsiteY2" fmla="*/ 46567 h 2243667"/>
              <a:gd name="connsiteX3" fmla="*/ 1032934 w 1943100"/>
              <a:gd name="connsiteY3" fmla="*/ 2218267 h 2243667"/>
              <a:gd name="connsiteX4" fmla="*/ 1248834 w 1943100"/>
              <a:gd name="connsiteY4" fmla="*/ 2243667 h 2243667"/>
              <a:gd name="connsiteX5" fmla="*/ 1477434 w 1943100"/>
              <a:gd name="connsiteY5" fmla="*/ 2192867 h 2243667"/>
              <a:gd name="connsiteX6" fmla="*/ 1722967 w 1943100"/>
              <a:gd name="connsiteY6" fmla="*/ 2087034 h 2243667"/>
              <a:gd name="connsiteX7" fmla="*/ 1943100 w 1943100"/>
              <a:gd name="connsiteY7" fmla="*/ 1926167 h 2243667"/>
              <a:gd name="connsiteX8" fmla="*/ 1850379 w 1943100"/>
              <a:gd name="connsiteY8" fmla="*/ 1968987 h 2243667"/>
              <a:gd name="connsiteX0" fmla="*/ 1794819 w 1943100"/>
              <a:gd name="connsiteY0" fmla="*/ 1757390 h 2243667"/>
              <a:gd name="connsiteX1" fmla="*/ 67734 w 1943100"/>
              <a:gd name="connsiteY1" fmla="*/ 0 h 2243667"/>
              <a:gd name="connsiteX2" fmla="*/ 0 w 1943100"/>
              <a:gd name="connsiteY2" fmla="*/ 46567 h 2243667"/>
              <a:gd name="connsiteX3" fmla="*/ 1043742 w 1943100"/>
              <a:gd name="connsiteY3" fmla="*/ 2143232 h 2243667"/>
              <a:gd name="connsiteX4" fmla="*/ 1248834 w 1943100"/>
              <a:gd name="connsiteY4" fmla="*/ 2243667 h 2243667"/>
              <a:gd name="connsiteX5" fmla="*/ 1477434 w 1943100"/>
              <a:gd name="connsiteY5" fmla="*/ 2192867 h 2243667"/>
              <a:gd name="connsiteX6" fmla="*/ 1722967 w 1943100"/>
              <a:gd name="connsiteY6" fmla="*/ 2087034 h 2243667"/>
              <a:gd name="connsiteX7" fmla="*/ 1943100 w 1943100"/>
              <a:gd name="connsiteY7" fmla="*/ 1926167 h 2243667"/>
              <a:gd name="connsiteX8" fmla="*/ 1850379 w 1943100"/>
              <a:gd name="connsiteY8" fmla="*/ 1968987 h 2243667"/>
              <a:gd name="connsiteX0" fmla="*/ 1794819 w 1943100"/>
              <a:gd name="connsiteY0" fmla="*/ 1757390 h 2243667"/>
              <a:gd name="connsiteX1" fmla="*/ 67734 w 1943100"/>
              <a:gd name="connsiteY1" fmla="*/ 0 h 2243667"/>
              <a:gd name="connsiteX2" fmla="*/ 0 w 1943100"/>
              <a:gd name="connsiteY2" fmla="*/ 46567 h 2243667"/>
              <a:gd name="connsiteX3" fmla="*/ 1043742 w 1943100"/>
              <a:gd name="connsiteY3" fmla="*/ 2143232 h 2243667"/>
              <a:gd name="connsiteX4" fmla="*/ 1084581 w 1943100"/>
              <a:gd name="connsiteY4" fmla="*/ 2093510 h 2243667"/>
              <a:gd name="connsiteX5" fmla="*/ 1248834 w 1943100"/>
              <a:gd name="connsiteY5" fmla="*/ 2243667 h 2243667"/>
              <a:gd name="connsiteX6" fmla="*/ 1477434 w 1943100"/>
              <a:gd name="connsiteY6" fmla="*/ 2192867 h 2243667"/>
              <a:gd name="connsiteX7" fmla="*/ 1722967 w 1943100"/>
              <a:gd name="connsiteY7" fmla="*/ 2087034 h 2243667"/>
              <a:gd name="connsiteX8" fmla="*/ 1943100 w 1943100"/>
              <a:gd name="connsiteY8" fmla="*/ 1926167 h 2243667"/>
              <a:gd name="connsiteX9" fmla="*/ 1850379 w 1943100"/>
              <a:gd name="connsiteY9" fmla="*/ 1968987 h 2243667"/>
              <a:gd name="connsiteX0" fmla="*/ 1794819 w 1943100"/>
              <a:gd name="connsiteY0" fmla="*/ 1757390 h 2243667"/>
              <a:gd name="connsiteX1" fmla="*/ 67734 w 1943100"/>
              <a:gd name="connsiteY1" fmla="*/ 0 h 2243667"/>
              <a:gd name="connsiteX2" fmla="*/ 0 w 1943100"/>
              <a:gd name="connsiteY2" fmla="*/ 46567 h 2243667"/>
              <a:gd name="connsiteX3" fmla="*/ 1043742 w 1943100"/>
              <a:gd name="connsiteY3" fmla="*/ 2143232 h 2243667"/>
              <a:gd name="connsiteX4" fmla="*/ 1248834 w 1943100"/>
              <a:gd name="connsiteY4" fmla="*/ 2243667 h 2243667"/>
              <a:gd name="connsiteX5" fmla="*/ 1477434 w 1943100"/>
              <a:gd name="connsiteY5" fmla="*/ 2192867 h 2243667"/>
              <a:gd name="connsiteX6" fmla="*/ 1722967 w 1943100"/>
              <a:gd name="connsiteY6" fmla="*/ 2087034 h 2243667"/>
              <a:gd name="connsiteX7" fmla="*/ 1943100 w 1943100"/>
              <a:gd name="connsiteY7" fmla="*/ 1926167 h 2243667"/>
              <a:gd name="connsiteX8" fmla="*/ 1850379 w 1943100"/>
              <a:gd name="connsiteY8" fmla="*/ 1968987 h 2243667"/>
              <a:gd name="connsiteX0" fmla="*/ 1794819 w 1943100"/>
              <a:gd name="connsiteY0" fmla="*/ 1757390 h 2243667"/>
              <a:gd name="connsiteX1" fmla="*/ 67734 w 1943100"/>
              <a:gd name="connsiteY1" fmla="*/ 0 h 2243667"/>
              <a:gd name="connsiteX2" fmla="*/ 0 w 1943100"/>
              <a:gd name="connsiteY2" fmla="*/ 46567 h 2243667"/>
              <a:gd name="connsiteX3" fmla="*/ 1043742 w 1943100"/>
              <a:gd name="connsiteY3" fmla="*/ 2143232 h 2243667"/>
              <a:gd name="connsiteX4" fmla="*/ 1248834 w 1943100"/>
              <a:gd name="connsiteY4" fmla="*/ 2243667 h 2243667"/>
              <a:gd name="connsiteX5" fmla="*/ 1262486 w 1943100"/>
              <a:gd name="connsiteY5" fmla="*/ 2236827 h 2243667"/>
              <a:gd name="connsiteX6" fmla="*/ 1477434 w 1943100"/>
              <a:gd name="connsiteY6" fmla="*/ 2192867 h 2243667"/>
              <a:gd name="connsiteX7" fmla="*/ 1722967 w 1943100"/>
              <a:gd name="connsiteY7" fmla="*/ 2087034 h 2243667"/>
              <a:gd name="connsiteX8" fmla="*/ 1943100 w 1943100"/>
              <a:gd name="connsiteY8" fmla="*/ 1926167 h 2243667"/>
              <a:gd name="connsiteX9" fmla="*/ 1850379 w 1943100"/>
              <a:gd name="connsiteY9" fmla="*/ 1968987 h 2243667"/>
              <a:gd name="connsiteX0" fmla="*/ 1794819 w 1943100"/>
              <a:gd name="connsiteY0" fmla="*/ 1757390 h 2243667"/>
              <a:gd name="connsiteX1" fmla="*/ 67734 w 1943100"/>
              <a:gd name="connsiteY1" fmla="*/ 0 h 2243667"/>
              <a:gd name="connsiteX2" fmla="*/ 0 w 1943100"/>
              <a:gd name="connsiteY2" fmla="*/ 46567 h 2243667"/>
              <a:gd name="connsiteX3" fmla="*/ 1043742 w 1943100"/>
              <a:gd name="connsiteY3" fmla="*/ 2143232 h 2243667"/>
              <a:gd name="connsiteX4" fmla="*/ 1248834 w 1943100"/>
              <a:gd name="connsiteY4" fmla="*/ 2243667 h 2243667"/>
              <a:gd name="connsiteX5" fmla="*/ 1477434 w 1943100"/>
              <a:gd name="connsiteY5" fmla="*/ 2192867 h 2243667"/>
              <a:gd name="connsiteX6" fmla="*/ 1722967 w 1943100"/>
              <a:gd name="connsiteY6" fmla="*/ 2087034 h 2243667"/>
              <a:gd name="connsiteX7" fmla="*/ 1943100 w 1943100"/>
              <a:gd name="connsiteY7" fmla="*/ 1926167 h 2243667"/>
              <a:gd name="connsiteX8" fmla="*/ 1850379 w 1943100"/>
              <a:gd name="connsiteY8" fmla="*/ 1968987 h 2243667"/>
              <a:gd name="connsiteX0" fmla="*/ 1794819 w 1943100"/>
              <a:gd name="connsiteY0" fmla="*/ 1757390 h 2192867"/>
              <a:gd name="connsiteX1" fmla="*/ 67734 w 1943100"/>
              <a:gd name="connsiteY1" fmla="*/ 0 h 2192867"/>
              <a:gd name="connsiteX2" fmla="*/ 0 w 1943100"/>
              <a:gd name="connsiteY2" fmla="*/ 46567 h 2192867"/>
              <a:gd name="connsiteX3" fmla="*/ 1043742 w 1943100"/>
              <a:gd name="connsiteY3" fmla="*/ 2143232 h 2192867"/>
              <a:gd name="connsiteX4" fmla="*/ 1477434 w 1943100"/>
              <a:gd name="connsiteY4" fmla="*/ 2192867 h 2192867"/>
              <a:gd name="connsiteX5" fmla="*/ 1722967 w 1943100"/>
              <a:gd name="connsiteY5" fmla="*/ 2087034 h 2192867"/>
              <a:gd name="connsiteX6" fmla="*/ 1943100 w 1943100"/>
              <a:gd name="connsiteY6" fmla="*/ 1926167 h 2192867"/>
              <a:gd name="connsiteX7" fmla="*/ 1850379 w 1943100"/>
              <a:gd name="connsiteY7" fmla="*/ 1968987 h 2192867"/>
              <a:gd name="connsiteX0" fmla="*/ 1794819 w 1850379"/>
              <a:gd name="connsiteY0" fmla="*/ 1757390 h 2192867"/>
              <a:gd name="connsiteX1" fmla="*/ 67734 w 1850379"/>
              <a:gd name="connsiteY1" fmla="*/ 0 h 2192867"/>
              <a:gd name="connsiteX2" fmla="*/ 0 w 1850379"/>
              <a:gd name="connsiteY2" fmla="*/ 46567 h 2192867"/>
              <a:gd name="connsiteX3" fmla="*/ 1043742 w 1850379"/>
              <a:gd name="connsiteY3" fmla="*/ 2143232 h 2192867"/>
              <a:gd name="connsiteX4" fmla="*/ 1477434 w 1850379"/>
              <a:gd name="connsiteY4" fmla="*/ 2192867 h 2192867"/>
              <a:gd name="connsiteX5" fmla="*/ 1722967 w 1850379"/>
              <a:gd name="connsiteY5" fmla="*/ 2087034 h 2192867"/>
              <a:gd name="connsiteX6" fmla="*/ 1850379 w 1850379"/>
              <a:gd name="connsiteY6" fmla="*/ 1968987 h 2192867"/>
              <a:gd name="connsiteX0" fmla="*/ 1794819 w 1850379"/>
              <a:gd name="connsiteY0" fmla="*/ 1757390 h 2660283"/>
              <a:gd name="connsiteX1" fmla="*/ 67734 w 1850379"/>
              <a:gd name="connsiteY1" fmla="*/ 0 h 2660283"/>
              <a:gd name="connsiteX2" fmla="*/ 0 w 1850379"/>
              <a:gd name="connsiteY2" fmla="*/ 46567 h 2660283"/>
              <a:gd name="connsiteX3" fmla="*/ 1043742 w 1850379"/>
              <a:gd name="connsiteY3" fmla="*/ 2143232 h 2660283"/>
              <a:gd name="connsiteX4" fmla="*/ 1477434 w 1850379"/>
              <a:gd name="connsiteY4" fmla="*/ 2192867 h 2660283"/>
              <a:gd name="connsiteX5" fmla="*/ 1753459 w 1850379"/>
              <a:gd name="connsiteY5" fmla="*/ 2660283 h 2660283"/>
              <a:gd name="connsiteX6" fmla="*/ 1722967 w 1850379"/>
              <a:gd name="connsiteY6" fmla="*/ 2087034 h 2660283"/>
              <a:gd name="connsiteX7" fmla="*/ 1850379 w 1850379"/>
              <a:gd name="connsiteY7" fmla="*/ 1968987 h 2660283"/>
              <a:gd name="connsiteX0" fmla="*/ 1794819 w 1850379"/>
              <a:gd name="connsiteY0" fmla="*/ 1757390 h 2753004"/>
              <a:gd name="connsiteX1" fmla="*/ 67734 w 1850379"/>
              <a:gd name="connsiteY1" fmla="*/ 0 h 2753004"/>
              <a:gd name="connsiteX2" fmla="*/ 0 w 1850379"/>
              <a:gd name="connsiteY2" fmla="*/ 46567 h 2753004"/>
              <a:gd name="connsiteX3" fmla="*/ 1043742 w 1850379"/>
              <a:gd name="connsiteY3" fmla="*/ 2143232 h 2753004"/>
              <a:gd name="connsiteX4" fmla="*/ 1660926 w 1850379"/>
              <a:gd name="connsiteY4" fmla="*/ 2753004 h 2753004"/>
              <a:gd name="connsiteX5" fmla="*/ 1477434 w 1850379"/>
              <a:gd name="connsiteY5" fmla="*/ 2192867 h 2753004"/>
              <a:gd name="connsiteX6" fmla="*/ 1753459 w 1850379"/>
              <a:gd name="connsiteY6" fmla="*/ 2660283 h 2753004"/>
              <a:gd name="connsiteX7" fmla="*/ 1722967 w 1850379"/>
              <a:gd name="connsiteY7" fmla="*/ 2087034 h 2753004"/>
              <a:gd name="connsiteX8" fmla="*/ 1850379 w 1850379"/>
              <a:gd name="connsiteY8" fmla="*/ 1968987 h 2753004"/>
              <a:gd name="connsiteX0" fmla="*/ 1794819 w 1850379"/>
              <a:gd name="connsiteY0" fmla="*/ 1757390 h 2753004"/>
              <a:gd name="connsiteX1" fmla="*/ 67734 w 1850379"/>
              <a:gd name="connsiteY1" fmla="*/ 0 h 2753004"/>
              <a:gd name="connsiteX2" fmla="*/ 0 w 1850379"/>
              <a:gd name="connsiteY2" fmla="*/ 46567 h 2753004"/>
              <a:gd name="connsiteX3" fmla="*/ 1043742 w 1850379"/>
              <a:gd name="connsiteY3" fmla="*/ 2143232 h 2753004"/>
              <a:gd name="connsiteX4" fmla="*/ 1660926 w 1850379"/>
              <a:gd name="connsiteY4" fmla="*/ 2753004 h 2753004"/>
              <a:gd name="connsiteX5" fmla="*/ 1477434 w 1850379"/>
              <a:gd name="connsiteY5" fmla="*/ 2192867 h 2753004"/>
              <a:gd name="connsiteX6" fmla="*/ 1753459 w 1850379"/>
              <a:gd name="connsiteY6" fmla="*/ 2660283 h 2753004"/>
              <a:gd name="connsiteX7" fmla="*/ 1722967 w 1850379"/>
              <a:gd name="connsiteY7" fmla="*/ 2087034 h 2753004"/>
              <a:gd name="connsiteX8" fmla="*/ 1850379 w 1850379"/>
              <a:gd name="connsiteY8" fmla="*/ 1968987 h 2753004"/>
              <a:gd name="connsiteX9" fmla="*/ 1794819 w 1850379"/>
              <a:gd name="connsiteY9" fmla="*/ 1757390 h 2753004"/>
              <a:gd name="connsiteX0" fmla="*/ 1794819 w 1850379"/>
              <a:gd name="connsiteY0" fmla="*/ 1757390 h 2753004"/>
              <a:gd name="connsiteX1" fmla="*/ 67734 w 1850379"/>
              <a:gd name="connsiteY1" fmla="*/ 0 h 2753004"/>
              <a:gd name="connsiteX2" fmla="*/ 0 w 1850379"/>
              <a:gd name="connsiteY2" fmla="*/ 46567 h 2753004"/>
              <a:gd name="connsiteX3" fmla="*/ 1043742 w 1850379"/>
              <a:gd name="connsiteY3" fmla="*/ 2143232 h 2753004"/>
              <a:gd name="connsiteX4" fmla="*/ 1660926 w 1850379"/>
              <a:gd name="connsiteY4" fmla="*/ 2753004 h 2753004"/>
              <a:gd name="connsiteX5" fmla="*/ 1753459 w 1850379"/>
              <a:gd name="connsiteY5" fmla="*/ 2660283 h 2753004"/>
              <a:gd name="connsiteX6" fmla="*/ 1722967 w 1850379"/>
              <a:gd name="connsiteY6" fmla="*/ 2087034 h 2753004"/>
              <a:gd name="connsiteX7" fmla="*/ 1850379 w 1850379"/>
              <a:gd name="connsiteY7" fmla="*/ 1968987 h 2753004"/>
              <a:gd name="connsiteX8" fmla="*/ 1794819 w 1850379"/>
              <a:gd name="connsiteY8" fmla="*/ 1757390 h 2753004"/>
              <a:gd name="connsiteX0" fmla="*/ 1850379 w 1850379"/>
              <a:gd name="connsiteY0" fmla="*/ 1968987 h 2753004"/>
              <a:gd name="connsiteX1" fmla="*/ 1794819 w 1850379"/>
              <a:gd name="connsiteY1" fmla="*/ 1757390 h 2753004"/>
              <a:gd name="connsiteX2" fmla="*/ 67734 w 1850379"/>
              <a:gd name="connsiteY2" fmla="*/ 0 h 2753004"/>
              <a:gd name="connsiteX3" fmla="*/ 0 w 1850379"/>
              <a:gd name="connsiteY3" fmla="*/ 46567 h 2753004"/>
              <a:gd name="connsiteX4" fmla="*/ 1043742 w 1850379"/>
              <a:gd name="connsiteY4" fmla="*/ 2143232 h 2753004"/>
              <a:gd name="connsiteX5" fmla="*/ 1660926 w 1850379"/>
              <a:gd name="connsiteY5" fmla="*/ 2753004 h 2753004"/>
              <a:gd name="connsiteX6" fmla="*/ 1753459 w 1850379"/>
              <a:gd name="connsiteY6" fmla="*/ 2660283 h 2753004"/>
              <a:gd name="connsiteX7" fmla="*/ 1809238 w 1850379"/>
              <a:gd name="connsiteY7" fmla="*/ 2169679 h 2753004"/>
              <a:gd name="connsiteX0" fmla="*/ 1850379 w 1998368"/>
              <a:gd name="connsiteY0" fmla="*/ 1968987 h 2753004"/>
              <a:gd name="connsiteX1" fmla="*/ 1998368 w 1998368"/>
              <a:gd name="connsiteY1" fmla="*/ 2238503 h 2753004"/>
              <a:gd name="connsiteX2" fmla="*/ 1794819 w 1998368"/>
              <a:gd name="connsiteY2" fmla="*/ 1757390 h 2753004"/>
              <a:gd name="connsiteX3" fmla="*/ 67734 w 1998368"/>
              <a:gd name="connsiteY3" fmla="*/ 0 h 2753004"/>
              <a:gd name="connsiteX4" fmla="*/ 0 w 1998368"/>
              <a:gd name="connsiteY4" fmla="*/ 46567 h 2753004"/>
              <a:gd name="connsiteX5" fmla="*/ 1043742 w 1998368"/>
              <a:gd name="connsiteY5" fmla="*/ 2143232 h 2753004"/>
              <a:gd name="connsiteX6" fmla="*/ 1660926 w 1998368"/>
              <a:gd name="connsiteY6" fmla="*/ 2753004 h 2753004"/>
              <a:gd name="connsiteX7" fmla="*/ 1753459 w 1998368"/>
              <a:gd name="connsiteY7" fmla="*/ 2660283 h 2753004"/>
              <a:gd name="connsiteX8" fmla="*/ 1809238 w 1998368"/>
              <a:gd name="connsiteY8" fmla="*/ 2169679 h 2753004"/>
              <a:gd name="connsiteX0" fmla="*/ 1850379 w 1850379"/>
              <a:gd name="connsiteY0" fmla="*/ 1968987 h 2753004"/>
              <a:gd name="connsiteX1" fmla="*/ 1794819 w 1850379"/>
              <a:gd name="connsiteY1" fmla="*/ 1757390 h 2753004"/>
              <a:gd name="connsiteX2" fmla="*/ 67734 w 1850379"/>
              <a:gd name="connsiteY2" fmla="*/ 0 h 2753004"/>
              <a:gd name="connsiteX3" fmla="*/ 0 w 1850379"/>
              <a:gd name="connsiteY3" fmla="*/ 46567 h 2753004"/>
              <a:gd name="connsiteX4" fmla="*/ 1043742 w 1850379"/>
              <a:gd name="connsiteY4" fmla="*/ 2143232 h 2753004"/>
              <a:gd name="connsiteX5" fmla="*/ 1660926 w 1850379"/>
              <a:gd name="connsiteY5" fmla="*/ 2753004 h 2753004"/>
              <a:gd name="connsiteX6" fmla="*/ 1753459 w 1850379"/>
              <a:gd name="connsiteY6" fmla="*/ 2660283 h 2753004"/>
              <a:gd name="connsiteX7" fmla="*/ 1809238 w 1850379"/>
              <a:gd name="connsiteY7" fmla="*/ 2169679 h 2753004"/>
              <a:gd name="connsiteX0" fmla="*/ 1850379 w 2095990"/>
              <a:gd name="connsiteY0" fmla="*/ 1968987 h 2753004"/>
              <a:gd name="connsiteX1" fmla="*/ 1794819 w 2095990"/>
              <a:gd name="connsiteY1" fmla="*/ 1757390 h 2753004"/>
              <a:gd name="connsiteX2" fmla="*/ 67734 w 2095990"/>
              <a:gd name="connsiteY2" fmla="*/ 0 h 2753004"/>
              <a:gd name="connsiteX3" fmla="*/ 0 w 2095990"/>
              <a:gd name="connsiteY3" fmla="*/ 46567 h 2753004"/>
              <a:gd name="connsiteX4" fmla="*/ 1043742 w 2095990"/>
              <a:gd name="connsiteY4" fmla="*/ 2143232 h 2753004"/>
              <a:gd name="connsiteX5" fmla="*/ 1660926 w 2095990"/>
              <a:gd name="connsiteY5" fmla="*/ 2753004 h 2753004"/>
              <a:gd name="connsiteX6" fmla="*/ 1753459 w 2095990"/>
              <a:gd name="connsiteY6" fmla="*/ 2660283 h 2753004"/>
              <a:gd name="connsiteX7" fmla="*/ 2095990 w 2095990"/>
              <a:gd name="connsiteY7" fmla="*/ 2425358 h 2753004"/>
              <a:gd name="connsiteX0" fmla="*/ 1794819 w 2095990"/>
              <a:gd name="connsiteY0" fmla="*/ 1757390 h 2753004"/>
              <a:gd name="connsiteX1" fmla="*/ 67734 w 2095990"/>
              <a:gd name="connsiteY1" fmla="*/ 0 h 2753004"/>
              <a:gd name="connsiteX2" fmla="*/ 0 w 2095990"/>
              <a:gd name="connsiteY2" fmla="*/ 46567 h 2753004"/>
              <a:gd name="connsiteX3" fmla="*/ 1043742 w 2095990"/>
              <a:gd name="connsiteY3" fmla="*/ 2143232 h 2753004"/>
              <a:gd name="connsiteX4" fmla="*/ 1660926 w 2095990"/>
              <a:gd name="connsiteY4" fmla="*/ 2753004 h 2753004"/>
              <a:gd name="connsiteX5" fmla="*/ 1753459 w 2095990"/>
              <a:gd name="connsiteY5" fmla="*/ 2660283 h 2753004"/>
              <a:gd name="connsiteX6" fmla="*/ 2095990 w 2095990"/>
              <a:gd name="connsiteY6" fmla="*/ 2425358 h 2753004"/>
              <a:gd name="connsiteX0" fmla="*/ 1794819 w 2095990"/>
              <a:gd name="connsiteY0" fmla="*/ 1757390 h 2753004"/>
              <a:gd name="connsiteX1" fmla="*/ 67734 w 2095990"/>
              <a:gd name="connsiteY1" fmla="*/ 0 h 2753004"/>
              <a:gd name="connsiteX2" fmla="*/ 0 w 2095990"/>
              <a:gd name="connsiteY2" fmla="*/ 46567 h 2753004"/>
              <a:gd name="connsiteX3" fmla="*/ 1172063 w 2095990"/>
              <a:gd name="connsiteY3" fmla="*/ 2067500 h 2753004"/>
              <a:gd name="connsiteX4" fmla="*/ 1660926 w 2095990"/>
              <a:gd name="connsiteY4" fmla="*/ 2753004 h 2753004"/>
              <a:gd name="connsiteX5" fmla="*/ 1753459 w 2095990"/>
              <a:gd name="connsiteY5" fmla="*/ 2660283 h 2753004"/>
              <a:gd name="connsiteX6" fmla="*/ 2095990 w 2095990"/>
              <a:gd name="connsiteY6" fmla="*/ 2425358 h 2753004"/>
              <a:gd name="connsiteX0" fmla="*/ 1655730 w 2095990"/>
              <a:gd name="connsiteY0" fmla="*/ 1819470 h 2753004"/>
              <a:gd name="connsiteX1" fmla="*/ 67734 w 2095990"/>
              <a:gd name="connsiteY1" fmla="*/ 0 h 2753004"/>
              <a:gd name="connsiteX2" fmla="*/ 0 w 2095990"/>
              <a:gd name="connsiteY2" fmla="*/ 46567 h 2753004"/>
              <a:gd name="connsiteX3" fmla="*/ 1172063 w 2095990"/>
              <a:gd name="connsiteY3" fmla="*/ 2067500 h 2753004"/>
              <a:gd name="connsiteX4" fmla="*/ 1660926 w 2095990"/>
              <a:gd name="connsiteY4" fmla="*/ 2753004 h 2753004"/>
              <a:gd name="connsiteX5" fmla="*/ 1753459 w 2095990"/>
              <a:gd name="connsiteY5" fmla="*/ 2660283 h 2753004"/>
              <a:gd name="connsiteX6" fmla="*/ 2095990 w 2095990"/>
              <a:gd name="connsiteY6" fmla="*/ 2425358 h 2753004"/>
              <a:gd name="connsiteX0" fmla="*/ 67734 w 2095990"/>
              <a:gd name="connsiteY0" fmla="*/ 0 h 2753004"/>
              <a:gd name="connsiteX1" fmla="*/ 0 w 2095990"/>
              <a:gd name="connsiteY1" fmla="*/ 46567 h 2753004"/>
              <a:gd name="connsiteX2" fmla="*/ 1172063 w 2095990"/>
              <a:gd name="connsiteY2" fmla="*/ 2067500 h 2753004"/>
              <a:gd name="connsiteX3" fmla="*/ 1660926 w 2095990"/>
              <a:gd name="connsiteY3" fmla="*/ 2753004 h 2753004"/>
              <a:gd name="connsiteX4" fmla="*/ 1753459 w 2095990"/>
              <a:gd name="connsiteY4" fmla="*/ 2660283 h 2753004"/>
              <a:gd name="connsiteX5" fmla="*/ 2095990 w 2095990"/>
              <a:gd name="connsiteY5" fmla="*/ 2425358 h 2753004"/>
              <a:gd name="connsiteX0" fmla="*/ 67734 w 2095990"/>
              <a:gd name="connsiteY0" fmla="*/ 0 h 2753004"/>
              <a:gd name="connsiteX1" fmla="*/ 0 w 2095990"/>
              <a:gd name="connsiteY1" fmla="*/ 46567 h 2753004"/>
              <a:gd name="connsiteX2" fmla="*/ 1660926 w 2095990"/>
              <a:gd name="connsiteY2" fmla="*/ 2753004 h 2753004"/>
              <a:gd name="connsiteX3" fmla="*/ 1753459 w 2095990"/>
              <a:gd name="connsiteY3" fmla="*/ 2660283 h 2753004"/>
              <a:gd name="connsiteX4" fmla="*/ 2095990 w 2095990"/>
              <a:gd name="connsiteY4" fmla="*/ 2425358 h 2753004"/>
              <a:gd name="connsiteX0" fmla="*/ 67734 w 2095990"/>
              <a:gd name="connsiteY0" fmla="*/ 0 h 2753004"/>
              <a:gd name="connsiteX1" fmla="*/ 0 w 2095990"/>
              <a:gd name="connsiteY1" fmla="*/ 46567 h 2753004"/>
              <a:gd name="connsiteX2" fmla="*/ 1660926 w 2095990"/>
              <a:gd name="connsiteY2" fmla="*/ 2753004 h 2753004"/>
              <a:gd name="connsiteX3" fmla="*/ 2095990 w 2095990"/>
              <a:gd name="connsiteY3" fmla="*/ 2425358 h 2753004"/>
              <a:gd name="connsiteX0" fmla="*/ 67734 w 2095990"/>
              <a:gd name="connsiteY0" fmla="*/ 0 h 2685924"/>
              <a:gd name="connsiteX1" fmla="*/ 0 w 2095990"/>
              <a:gd name="connsiteY1" fmla="*/ 46567 h 2685924"/>
              <a:gd name="connsiteX2" fmla="*/ 1742388 w 2095990"/>
              <a:gd name="connsiteY2" fmla="*/ 2685924 h 2685924"/>
              <a:gd name="connsiteX3" fmla="*/ 2095990 w 2095990"/>
              <a:gd name="connsiteY3" fmla="*/ 2425358 h 2685924"/>
              <a:gd name="connsiteX0" fmla="*/ 67734 w 2027726"/>
              <a:gd name="connsiteY0" fmla="*/ 0 h 2685924"/>
              <a:gd name="connsiteX1" fmla="*/ 0 w 2027726"/>
              <a:gd name="connsiteY1" fmla="*/ 46567 h 2685924"/>
              <a:gd name="connsiteX2" fmla="*/ 1742388 w 2027726"/>
              <a:gd name="connsiteY2" fmla="*/ 2685924 h 2685924"/>
              <a:gd name="connsiteX3" fmla="*/ 2027726 w 2027726"/>
              <a:gd name="connsiteY3" fmla="*/ 2469151 h 2685924"/>
              <a:gd name="connsiteX0" fmla="*/ 67734 w 2182007"/>
              <a:gd name="connsiteY0" fmla="*/ 0 h 2685924"/>
              <a:gd name="connsiteX1" fmla="*/ 0 w 2182007"/>
              <a:gd name="connsiteY1" fmla="*/ 46567 h 2685924"/>
              <a:gd name="connsiteX2" fmla="*/ 1742388 w 2182007"/>
              <a:gd name="connsiteY2" fmla="*/ 2685924 h 2685924"/>
              <a:gd name="connsiteX3" fmla="*/ 2182006 w 2182007"/>
              <a:gd name="connsiteY3" fmla="*/ 2503559 h 2685924"/>
              <a:gd name="connsiteX0" fmla="*/ 67734 w 2182006"/>
              <a:gd name="connsiteY0" fmla="*/ 0 h 2670111"/>
              <a:gd name="connsiteX1" fmla="*/ 0 w 2182006"/>
              <a:gd name="connsiteY1" fmla="*/ 46567 h 2670111"/>
              <a:gd name="connsiteX2" fmla="*/ 1800047 w 2182006"/>
              <a:gd name="connsiteY2" fmla="*/ 2670111 h 2670111"/>
              <a:gd name="connsiteX3" fmla="*/ 2182006 w 2182006"/>
              <a:gd name="connsiteY3" fmla="*/ 2503559 h 2670111"/>
              <a:gd name="connsiteX0" fmla="*/ 67734 w 2087301"/>
              <a:gd name="connsiteY0" fmla="*/ 0 h 2670111"/>
              <a:gd name="connsiteX1" fmla="*/ 0 w 2087301"/>
              <a:gd name="connsiteY1" fmla="*/ 46567 h 2670111"/>
              <a:gd name="connsiteX2" fmla="*/ 1800047 w 2087301"/>
              <a:gd name="connsiteY2" fmla="*/ 2670111 h 2670111"/>
              <a:gd name="connsiteX3" fmla="*/ 2087302 w 2087301"/>
              <a:gd name="connsiteY3" fmla="*/ 2538305 h 2670111"/>
              <a:gd name="connsiteX0" fmla="*/ 67734 w 2443914"/>
              <a:gd name="connsiteY0" fmla="*/ 0 h 2670111"/>
              <a:gd name="connsiteX1" fmla="*/ 0 w 2443914"/>
              <a:gd name="connsiteY1" fmla="*/ 46567 h 2670111"/>
              <a:gd name="connsiteX2" fmla="*/ 1800047 w 2443914"/>
              <a:gd name="connsiteY2" fmla="*/ 2670111 h 2670111"/>
              <a:gd name="connsiteX3" fmla="*/ 2443914 w 2443914"/>
              <a:gd name="connsiteY3" fmla="*/ 2311350 h 2670111"/>
              <a:gd name="connsiteX0" fmla="*/ 67734 w 2384478"/>
              <a:gd name="connsiteY0" fmla="*/ 0 h 2670111"/>
              <a:gd name="connsiteX1" fmla="*/ 0 w 2384478"/>
              <a:gd name="connsiteY1" fmla="*/ 46567 h 2670111"/>
              <a:gd name="connsiteX2" fmla="*/ 1800047 w 2384478"/>
              <a:gd name="connsiteY2" fmla="*/ 2670111 h 2670111"/>
              <a:gd name="connsiteX3" fmla="*/ 2384478 w 2384478"/>
              <a:gd name="connsiteY3" fmla="*/ 2334046 h 2670111"/>
              <a:gd name="connsiteX0" fmla="*/ 67734 w 2567524"/>
              <a:gd name="connsiteY0" fmla="*/ 0 h 2670111"/>
              <a:gd name="connsiteX1" fmla="*/ 0 w 2567524"/>
              <a:gd name="connsiteY1" fmla="*/ 46567 h 2670111"/>
              <a:gd name="connsiteX2" fmla="*/ 1800047 w 2567524"/>
              <a:gd name="connsiteY2" fmla="*/ 2670111 h 2670111"/>
              <a:gd name="connsiteX3" fmla="*/ 2567524 w 2567524"/>
              <a:gd name="connsiteY3" fmla="*/ 2042637 h 2670111"/>
              <a:gd name="connsiteX0" fmla="*/ 67734 w 2432352"/>
              <a:gd name="connsiteY0" fmla="*/ 0 h 2670111"/>
              <a:gd name="connsiteX1" fmla="*/ 0 w 2432352"/>
              <a:gd name="connsiteY1" fmla="*/ 46567 h 2670111"/>
              <a:gd name="connsiteX2" fmla="*/ 1800047 w 2432352"/>
              <a:gd name="connsiteY2" fmla="*/ 2670111 h 2670111"/>
              <a:gd name="connsiteX3" fmla="*/ 2432352 w 2432352"/>
              <a:gd name="connsiteY3" fmla="*/ 2121093 h 2670111"/>
              <a:gd name="connsiteX0" fmla="*/ 67734 w 2432352"/>
              <a:gd name="connsiteY0" fmla="*/ 0 h 2699999"/>
              <a:gd name="connsiteX1" fmla="*/ 0 w 2432352"/>
              <a:gd name="connsiteY1" fmla="*/ 46567 h 2699999"/>
              <a:gd name="connsiteX2" fmla="*/ 1724012 w 2432352"/>
              <a:gd name="connsiteY2" fmla="*/ 2699998 h 2699999"/>
              <a:gd name="connsiteX3" fmla="*/ 2432352 w 2432352"/>
              <a:gd name="connsiteY3" fmla="*/ 2121093 h 2699999"/>
              <a:gd name="connsiteX0" fmla="*/ 39575 w 2404193"/>
              <a:gd name="connsiteY0" fmla="*/ 0 h 2699997"/>
              <a:gd name="connsiteX1" fmla="*/ 1 w 2404193"/>
              <a:gd name="connsiteY1" fmla="*/ 1737 h 2699997"/>
              <a:gd name="connsiteX2" fmla="*/ 1695853 w 2404193"/>
              <a:gd name="connsiteY2" fmla="*/ 2699998 h 2699997"/>
              <a:gd name="connsiteX3" fmla="*/ 2404193 w 2404193"/>
              <a:gd name="connsiteY3" fmla="*/ 2121093 h 2699997"/>
              <a:gd name="connsiteX0" fmla="*/ -1 w 2364617"/>
              <a:gd name="connsiteY0" fmla="*/ 0 h 2699999"/>
              <a:gd name="connsiteX1" fmla="*/ 147698 w 2364617"/>
              <a:gd name="connsiteY1" fmla="*/ 227758 h 2699999"/>
              <a:gd name="connsiteX2" fmla="*/ 1656277 w 2364617"/>
              <a:gd name="connsiteY2" fmla="*/ 2699998 h 2699999"/>
              <a:gd name="connsiteX3" fmla="*/ 2364617 w 2364617"/>
              <a:gd name="connsiteY3" fmla="*/ 2121093 h 2699999"/>
              <a:gd name="connsiteX0" fmla="*/ 0 w 2265567"/>
              <a:gd name="connsiteY0" fmla="*/ 0 h 2699998"/>
              <a:gd name="connsiteX1" fmla="*/ 147699 w 2265567"/>
              <a:gd name="connsiteY1" fmla="*/ 227758 h 2699998"/>
              <a:gd name="connsiteX2" fmla="*/ 1656278 w 2265567"/>
              <a:gd name="connsiteY2" fmla="*/ 2699998 h 2699998"/>
              <a:gd name="connsiteX3" fmla="*/ 2265567 w 2265567"/>
              <a:gd name="connsiteY3" fmla="*/ 2189660 h 2699998"/>
              <a:gd name="connsiteX0" fmla="*/ 0 w 2298984"/>
              <a:gd name="connsiteY0" fmla="*/ 0 h 2699998"/>
              <a:gd name="connsiteX1" fmla="*/ 147699 w 2298984"/>
              <a:gd name="connsiteY1" fmla="*/ 227758 h 2699998"/>
              <a:gd name="connsiteX2" fmla="*/ 1656278 w 2298984"/>
              <a:gd name="connsiteY2" fmla="*/ 2699998 h 2699998"/>
              <a:gd name="connsiteX3" fmla="*/ 2298984 w 2298984"/>
              <a:gd name="connsiteY3" fmla="*/ 2056038 h 2699998"/>
              <a:gd name="connsiteX0" fmla="*/ 0 w 2258877"/>
              <a:gd name="connsiteY0" fmla="*/ 0 h 2699998"/>
              <a:gd name="connsiteX1" fmla="*/ 147699 w 2258877"/>
              <a:gd name="connsiteY1" fmla="*/ 227758 h 2699998"/>
              <a:gd name="connsiteX2" fmla="*/ 1656278 w 2258877"/>
              <a:gd name="connsiteY2" fmla="*/ 2699998 h 2699998"/>
              <a:gd name="connsiteX3" fmla="*/ 2258877 w 2258877"/>
              <a:gd name="connsiteY3" fmla="*/ 1974786 h 2699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8877" h="2699998">
                <a:moveTo>
                  <a:pt x="0" y="0"/>
                </a:moveTo>
                <a:lnTo>
                  <a:pt x="147699" y="227758"/>
                </a:lnTo>
                <a:lnTo>
                  <a:pt x="1656278" y="2699998"/>
                </a:lnTo>
                <a:cubicBezTo>
                  <a:pt x="1892391" y="2507030"/>
                  <a:pt x="2022764" y="2167754"/>
                  <a:pt x="2258877" y="1974786"/>
                </a:cubicBezTo>
              </a:path>
            </a:pathLst>
          </a:custGeom>
          <a:gradFill flip="none" rotWithShape="1">
            <a:gsLst>
              <a:gs pos="31000">
                <a:srgbClr val="A2A8C3">
                  <a:alpha val="86000"/>
                </a:srgbClr>
              </a:gs>
              <a:gs pos="64000">
                <a:srgbClr val="0070C0">
                  <a:alpha val="73000"/>
                </a:srgbClr>
              </a:gs>
            </a:gsLst>
            <a:lin ang="0" scaled="1"/>
            <a:tileRect/>
          </a:gradFill>
          <a:ln>
            <a:noFill/>
          </a:ln>
          <a:effectLst>
            <a:glow rad="152400">
              <a:schemeClr val="accent5">
                <a:satMod val="175000"/>
                <a:alpha val="55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  <a:softEdge rad="63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3510">
              <a:defRPr/>
            </a:pPr>
            <a:endParaRPr lang="en-US" sz="17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8" name="Title 1">
            <a:extLst>
              <a:ext uri="{FF2B5EF4-FFF2-40B4-BE49-F238E27FC236}">
                <a16:creationId xmlns:a16="http://schemas.microsoft.com/office/drawing/2014/main" id="{1096DCFB-0BE8-43E3-A76A-AAEABEF9B4F6}"/>
              </a:ext>
            </a:extLst>
          </p:cNvPr>
          <p:cNvSpPr txBox="1">
            <a:spLocks/>
          </p:cNvSpPr>
          <p:nvPr/>
        </p:nvSpPr>
        <p:spPr>
          <a:xfrm>
            <a:off x="8234252" y="1002965"/>
            <a:ext cx="2688767" cy="56319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601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30380">
              <a:lnSpc>
                <a:spcPct val="100000"/>
              </a:lnSpc>
              <a:spcAft>
                <a:spcPts val="273"/>
              </a:spcAft>
              <a:defRPr/>
            </a:pPr>
            <a:r>
              <a:rPr lang="en-US" sz="2400" i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US" sz="2400" b="1" i="1">
                <a:solidFill>
                  <a:srgbClr val="00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>
                <a:solidFill>
                  <a:srgbClr val="00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Deep Space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EEC240F4-FF0E-4EFF-B471-C373C3B1A944}"/>
              </a:ext>
            </a:extLst>
          </p:cNvPr>
          <p:cNvSpPr txBox="1"/>
          <p:nvPr/>
        </p:nvSpPr>
        <p:spPr>
          <a:xfrm>
            <a:off x="9724374" y="3472163"/>
            <a:ext cx="1928158" cy="842452"/>
          </a:xfrm>
          <a:prstGeom prst="rect">
            <a:avLst/>
          </a:prstGeom>
          <a:noFill/>
        </p:spPr>
        <p:txBody>
          <a:bodyPr wrap="square" lIns="102782" tIns="51392" rIns="102782" bIns="51392" rtlCol="0">
            <a:spAutoFit/>
          </a:bodyPr>
          <a:lstStyle/>
          <a:p>
            <a:pPr defTabSz="513923">
              <a:defRPr/>
            </a:pPr>
            <a:r>
              <a:rPr lang="en-US"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 8-m optical aperture into a DSN 34m Beam Waveguide antenna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1FE66D5-FE32-4926-87CA-22D0C4BA2498}"/>
              </a:ext>
            </a:extLst>
          </p:cNvPr>
          <p:cNvGrpSpPr/>
          <p:nvPr/>
        </p:nvGrpSpPr>
        <p:grpSpPr>
          <a:xfrm>
            <a:off x="8289662" y="3356330"/>
            <a:ext cx="1734033" cy="1688591"/>
            <a:chOff x="5867784" y="3969295"/>
            <a:chExt cx="1939119" cy="1888303"/>
          </a:xfrm>
        </p:grpSpPr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8DDBB483-395B-425D-8C22-D42CA88BD2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672" r="23749" b="-1"/>
            <a:stretch/>
          </p:blipFill>
          <p:spPr>
            <a:xfrm flipH="1">
              <a:off x="6386611" y="5119568"/>
              <a:ext cx="1230587" cy="73803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70000"/>
                </a:prstClr>
              </a:outerShdw>
            </a:effectLst>
          </p:spPr>
        </p:pic>
        <p:pic>
          <p:nvPicPr>
            <p:cNvPr id="48" name="Picture 47" descr="RF_Optical Dish.png">
              <a:extLst>
                <a:ext uri="{FF2B5EF4-FFF2-40B4-BE49-F238E27FC236}">
                  <a16:creationId xmlns:a16="http://schemas.microsoft.com/office/drawing/2014/main" id="{BF8003DE-924B-4677-97DF-E91841E40EA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076756">
              <a:off x="5867784" y="3969295"/>
              <a:ext cx="1939119" cy="1579620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7239604-52B1-46F5-A4B2-4B81079DD8F9}"/>
              </a:ext>
            </a:extLst>
          </p:cNvPr>
          <p:cNvGrpSpPr/>
          <p:nvPr/>
        </p:nvGrpSpPr>
        <p:grpSpPr>
          <a:xfrm rot="21013546">
            <a:off x="8880300" y="3731949"/>
            <a:ext cx="423342" cy="623939"/>
            <a:chOff x="9224426" y="3088829"/>
            <a:chExt cx="1165818" cy="1718229"/>
          </a:xfrm>
        </p:grpSpPr>
        <p:sp>
          <p:nvSpPr>
            <p:cNvPr id="59" name="Trapezoid 4">
              <a:extLst>
                <a:ext uri="{FF2B5EF4-FFF2-40B4-BE49-F238E27FC236}">
                  <a16:creationId xmlns:a16="http://schemas.microsoft.com/office/drawing/2014/main" id="{4169CFB1-6B5A-4050-AFAF-A89E143A58E0}"/>
                </a:ext>
              </a:extLst>
            </p:cNvPr>
            <p:cNvSpPr/>
            <p:nvPr/>
          </p:nvSpPr>
          <p:spPr>
            <a:xfrm rot="21014199">
              <a:off x="9263487" y="3333896"/>
              <a:ext cx="450822" cy="1222423"/>
            </a:xfrm>
            <a:custGeom>
              <a:avLst/>
              <a:gdLst>
                <a:gd name="connsiteX0" fmla="*/ 0 w 615272"/>
                <a:gd name="connsiteY0" fmla="*/ 1215338 h 1215338"/>
                <a:gd name="connsiteX1" fmla="*/ 286101 w 615272"/>
                <a:gd name="connsiteY1" fmla="*/ 0 h 1215338"/>
                <a:gd name="connsiteX2" fmla="*/ 329171 w 615272"/>
                <a:gd name="connsiteY2" fmla="*/ 0 h 1215338"/>
                <a:gd name="connsiteX3" fmla="*/ 615272 w 615272"/>
                <a:gd name="connsiteY3" fmla="*/ 1215338 h 1215338"/>
                <a:gd name="connsiteX4" fmla="*/ 0 w 615272"/>
                <a:gd name="connsiteY4" fmla="*/ 1215338 h 1215338"/>
                <a:gd name="connsiteX0" fmla="*/ 0 w 523343"/>
                <a:gd name="connsiteY0" fmla="*/ 1241409 h 1241409"/>
                <a:gd name="connsiteX1" fmla="*/ 194172 w 523343"/>
                <a:gd name="connsiteY1" fmla="*/ 0 h 1241409"/>
                <a:gd name="connsiteX2" fmla="*/ 237242 w 523343"/>
                <a:gd name="connsiteY2" fmla="*/ 0 h 1241409"/>
                <a:gd name="connsiteX3" fmla="*/ 523343 w 523343"/>
                <a:gd name="connsiteY3" fmla="*/ 1215338 h 1241409"/>
                <a:gd name="connsiteX4" fmla="*/ 0 w 523343"/>
                <a:gd name="connsiteY4" fmla="*/ 1241409 h 1241409"/>
                <a:gd name="connsiteX0" fmla="*/ 0 w 556050"/>
                <a:gd name="connsiteY0" fmla="*/ 1241409 h 1241409"/>
                <a:gd name="connsiteX1" fmla="*/ 194172 w 556050"/>
                <a:gd name="connsiteY1" fmla="*/ 0 h 1241409"/>
                <a:gd name="connsiteX2" fmla="*/ 237242 w 556050"/>
                <a:gd name="connsiteY2" fmla="*/ 0 h 1241409"/>
                <a:gd name="connsiteX3" fmla="*/ 556050 w 556050"/>
                <a:gd name="connsiteY3" fmla="*/ 1021784 h 1241409"/>
                <a:gd name="connsiteX4" fmla="*/ 0 w 556050"/>
                <a:gd name="connsiteY4" fmla="*/ 1241409 h 1241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050" h="1241409">
                  <a:moveTo>
                    <a:pt x="0" y="1241409"/>
                  </a:moveTo>
                  <a:lnTo>
                    <a:pt x="194172" y="0"/>
                  </a:lnTo>
                  <a:lnTo>
                    <a:pt x="237242" y="0"/>
                  </a:lnTo>
                  <a:lnTo>
                    <a:pt x="556050" y="1021784"/>
                  </a:lnTo>
                  <a:lnTo>
                    <a:pt x="0" y="1241409"/>
                  </a:lnTo>
                  <a:close/>
                </a:path>
              </a:pathLst>
            </a:custGeom>
            <a:gradFill>
              <a:gsLst>
                <a:gs pos="70000">
                  <a:srgbClr val="B280BB">
                    <a:alpha val="57000"/>
                  </a:srgbClr>
                </a:gs>
                <a:gs pos="27000">
                  <a:srgbClr val="FF0000">
                    <a:alpha val="4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51344">
                <a:defRPr/>
              </a:pPr>
              <a:endParaRPr lang="en-US" sz="2236">
                <a:solidFill>
                  <a:prstClr val="white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0" name="Trapezoid 34">
              <a:extLst>
                <a:ext uri="{FF2B5EF4-FFF2-40B4-BE49-F238E27FC236}">
                  <a16:creationId xmlns:a16="http://schemas.microsoft.com/office/drawing/2014/main" id="{028A56B4-8964-42C7-A6FA-1D59A47E72A7}"/>
                </a:ext>
              </a:extLst>
            </p:cNvPr>
            <p:cNvSpPr/>
            <p:nvPr/>
          </p:nvSpPr>
          <p:spPr>
            <a:xfrm rot="18238448" flipH="1">
              <a:off x="9546284" y="3150085"/>
              <a:ext cx="522101" cy="1165818"/>
            </a:xfrm>
            <a:custGeom>
              <a:avLst/>
              <a:gdLst>
                <a:gd name="connsiteX0" fmla="*/ 0 w 590550"/>
                <a:gd name="connsiteY0" fmla="*/ 1104347 h 1104347"/>
                <a:gd name="connsiteX1" fmla="*/ 279702 w 590550"/>
                <a:gd name="connsiteY1" fmla="*/ 0 h 1104347"/>
                <a:gd name="connsiteX2" fmla="*/ 310848 w 590550"/>
                <a:gd name="connsiteY2" fmla="*/ 0 h 1104347"/>
                <a:gd name="connsiteX3" fmla="*/ 590550 w 590550"/>
                <a:gd name="connsiteY3" fmla="*/ 1104347 h 1104347"/>
                <a:gd name="connsiteX4" fmla="*/ 0 w 590550"/>
                <a:gd name="connsiteY4" fmla="*/ 1104347 h 1104347"/>
                <a:gd name="connsiteX0" fmla="*/ 0 w 691065"/>
                <a:gd name="connsiteY0" fmla="*/ 1104347 h 1104347"/>
                <a:gd name="connsiteX1" fmla="*/ 279702 w 691065"/>
                <a:gd name="connsiteY1" fmla="*/ 0 h 1104347"/>
                <a:gd name="connsiteX2" fmla="*/ 310848 w 691065"/>
                <a:gd name="connsiteY2" fmla="*/ 0 h 1104347"/>
                <a:gd name="connsiteX3" fmla="*/ 691065 w 691065"/>
                <a:gd name="connsiteY3" fmla="*/ 972227 h 1104347"/>
                <a:gd name="connsiteX4" fmla="*/ 0 w 691065"/>
                <a:gd name="connsiteY4" fmla="*/ 1104347 h 1104347"/>
                <a:gd name="connsiteX0" fmla="*/ 0 w 522750"/>
                <a:gd name="connsiteY0" fmla="*/ 1151148 h 1151148"/>
                <a:gd name="connsiteX1" fmla="*/ 111387 w 522750"/>
                <a:gd name="connsiteY1" fmla="*/ 0 h 1151148"/>
                <a:gd name="connsiteX2" fmla="*/ 142533 w 522750"/>
                <a:gd name="connsiteY2" fmla="*/ 0 h 1151148"/>
                <a:gd name="connsiteX3" fmla="*/ 522750 w 522750"/>
                <a:gd name="connsiteY3" fmla="*/ 972227 h 1151148"/>
                <a:gd name="connsiteX4" fmla="*/ 0 w 522750"/>
                <a:gd name="connsiteY4" fmla="*/ 1151148 h 1151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2750" h="1151148">
                  <a:moveTo>
                    <a:pt x="0" y="1151148"/>
                  </a:moveTo>
                  <a:lnTo>
                    <a:pt x="111387" y="0"/>
                  </a:lnTo>
                  <a:lnTo>
                    <a:pt x="142533" y="0"/>
                  </a:lnTo>
                  <a:lnTo>
                    <a:pt x="522750" y="972227"/>
                  </a:lnTo>
                  <a:lnTo>
                    <a:pt x="0" y="1151148"/>
                  </a:lnTo>
                  <a:close/>
                </a:path>
              </a:pathLst>
            </a:custGeom>
            <a:gradFill>
              <a:gsLst>
                <a:gs pos="69000">
                  <a:srgbClr val="B280BB">
                    <a:alpha val="58000"/>
                  </a:srgbClr>
                </a:gs>
                <a:gs pos="38000">
                  <a:srgbClr val="FF0000">
                    <a:alpha val="3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51344">
                <a:defRPr/>
              </a:pPr>
              <a:endParaRPr lang="en-US" sz="2236">
                <a:solidFill>
                  <a:prstClr val="white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1" name="Trapezoid 60">
              <a:extLst>
                <a:ext uri="{FF2B5EF4-FFF2-40B4-BE49-F238E27FC236}">
                  <a16:creationId xmlns:a16="http://schemas.microsoft.com/office/drawing/2014/main" id="{F77952F7-D123-4A96-8EAA-1C965E5AF101}"/>
                </a:ext>
              </a:extLst>
            </p:cNvPr>
            <p:cNvSpPr/>
            <p:nvPr/>
          </p:nvSpPr>
          <p:spPr>
            <a:xfrm rot="18913370" flipH="1">
              <a:off x="9602226" y="3088829"/>
              <a:ext cx="590550" cy="1488195"/>
            </a:xfrm>
            <a:prstGeom prst="trapezoid">
              <a:avLst>
                <a:gd name="adj" fmla="val 45255"/>
              </a:avLst>
            </a:prstGeom>
            <a:gradFill flip="none" rotWithShape="1">
              <a:gsLst>
                <a:gs pos="24000">
                  <a:srgbClr val="B280BB">
                    <a:alpha val="34000"/>
                  </a:srgbClr>
                </a:gs>
                <a:gs pos="54000">
                  <a:srgbClr val="FF0000">
                    <a:alpha val="42000"/>
                  </a:srgbClr>
                </a:gs>
              </a:gsLst>
              <a:lin ang="14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51344">
                <a:defRPr/>
              </a:pPr>
              <a:endParaRPr lang="en-US" sz="2236">
                <a:solidFill>
                  <a:prstClr val="white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2" name="Trapezoid 61">
              <a:extLst>
                <a:ext uri="{FF2B5EF4-FFF2-40B4-BE49-F238E27FC236}">
                  <a16:creationId xmlns:a16="http://schemas.microsoft.com/office/drawing/2014/main" id="{AD807BA0-40DE-40B8-A087-330403DC7610}"/>
                </a:ext>
              </a:extLst>
            </p:cNvPr>
            <p:cNvSpPr/>
            <p:nvPr/>
          </p:nvSpPr>
          <p:spPr>
            <a:xfrm rot="20417403">
              <a:off x="9242385" y="3318863"/>
              <a:ext cx="590550" cy="1488195"/>
            </a:xfrm>
            <a:prstGeom prst="trapezoid">
              <a:avLst>
                <a:gd name="adj" fmla="val 45255"/>
              </a:avLst>
            </a:prstGeom>
            <a:gradFill flip="none" rotWithShape="1">
              <a:gsLst>
                <a:gs pos="70000">
                  <a:srgbClr val="B280BB">
                    <a:alpha val="39000"/>
                  </a:srgbClr>
                </a:gs>
                <a:gs pos="33000">
                  <a:srgbClr val="FF0000">
                    <a:alpha val="31000"/>
                  </a:srgbClr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51344">
                <a:defRPr/>
              </a:pPr>
              <a:endParaRPr lang="en-US" sz="2236">
                <a:solidFill>
                  <a:prstClr val="white"/>
                </a:solidFill>
                <a:latin typeface="Arial" panose="020B0604020202020204" pitchFamily="34" charset="0"/>
              </a:endParaRPr>
            </a:p>
          </p:txBody>
        </p:sp>
      </p:grp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75D09253-A1C2-48AB-8B56-ACACE6B89FC2}"/>
              </a:ext>
            </a:extLst>
          </p:cNvPr>
          <p:cNvCxnSpPr>
            <a:cxnSpLocks/>
          </p:cNvCxnSpPr>
          <p:nvPr/>
        </p:nvCxnSpPr>
        <p:spPr>
          <a:xfrm>
            <a:off x="8898077" y="3866051"/>
            <a:ext cx="289734" cy="330440"/>
          </a:xfrm>
          <a:prstGeom prst="line">
            <a:avLst/>
          </a:prstGeom>
          <a:ln w="12700">
            <a:solidFill>
              <a:schemeClr val="bg1"/>
            </a:solidFill>
          </a:ln>
          <a:effectLst>
            <a:glow rad="50800">
              <a:srgbClr val="FF0000">
                <a:alpha val="69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Freeform 119">
            <a:extLst>
              <a:ext uri="{FF2B5EF4-FFF2-40B4-BE49-F238E27FC236}">
                <a16:creationId xmlns:a16="http://schemas.microsoft.com/office/drawing/2014/main" id="{A66DA062-C453-49CA-ADB2-23F95A0BB960}"/>
              </a:ext>
            </a:extLst>
          </p:cNvPr>
          <p:cNvSpPr/>
          <p:nvPr/>
        </p:nvSpPr>
        <p:spPr>
          <a:xfrm rot="18428050" flipH="1">
            <a:off x="7665250" y="2043543"/>
            <a:ext cx="992231" cy="2732996"/>
          </a:xfrm>
          <a:custGeom>
            <a:avLst/>
            <a:gdLst>
              <a:gd name="connsiteX0" fmla="*/ 0 w 890649"/>
              <a:gd name="connsiteY0" fmla="*/ 11875 h 1721922"/>
              <a:gd name="connsiteX1" fmla="*/ 498764 w 890649"/>
              <a:gd name="connsiteY1" fmla="*/ 1721922 h 1721922"/>
              <a:gd name="connsiteX2" fmla="*/ 700644 w 890649"/>
              <a:gd name="connsiteY2" fmla="*/ 1686296 h 1721922"/>
              <a:gd name="connsiteX3" fmla="*/ 700644 w 890649"/>
              <a:gd name="connsiteY3" fmla="*/ 1686296 h 1721922"/>
              <a:gd name="connsiteX4" fmla="*/ 890649 w 890649"/>
              <a:gd name="connsiteY4" fmla="*/ 1591294 h 1721922"/>
              <a:gd name="connsiteX5" fmla="*/ 890649 w 890649"/>
              <a:gd name="connsiteY5" fmla="*/ 1591294 h 1721922"/>
              <a:gd name="connsiteX6" fmla="*/ 71252 w 890649"/>
              <a:gd name="connsiteY6" fmla="*/ 0 h 1721922"/>
              <a:gd name="connsiteX7" fmla="*/ 71252 w 890649"/>
              <a:gd name="connsiteY7" fmla="*/ 0 h 1721922"/>
              <a:gd name="connsiteX8" fmla="*/ 71252 w 890649"/>
              <a:gd name="connsiteY8" fmla="*/ 0 h 1721922"/>
              <a:gd name="connsiteX0" fmla="*/ 0 w 903294"/>
              <a:gd name="connsiteY0" fmla="*/ 58554 h 1721922"/>
              <a:gd name="connsiteX1" fmla="*/ 511409 w 903294"/>
              <a:gd name="connsiteY1" fmla="*/ 1721922 h 1721922"/>
              <a:gd name="connsiteX2" fmla="*/ 713289 w 903294"/>
              <a:gd name="connsiteY2" fmla="*/ 1686296 h 1721922"/>
              <a:gd name="connsiteX3" fmla="*/ 713289 w 903294"/>
              <a:gd name="connsiteY3" fmla="*/ 1686296 h 1721922"/>
              <a:gd name="connsiteX4" fmla="*/ 903294 w 903294"/>
              <a:gd name="connsiteY4" fmla="*/ 1591294 h 1721922"/>
              <a:gd name="connsiteX5" fmla="*/ 903294 w 903294"/>
              <a:gd name="connsiteY5" fmla="*/ 1591294 h 1721922"/>
              <a:gd name="connsiteX6" fmla="*/ 83897 w 903294"/>
              <a:gd name="connsiteY6" fmla="*/ 0 h 1721922"/>
              <a:gd name="connsiteX7" fmla="*/ 83897 w 903294"/>
              <a:gd name="connsiteY7" fmla="*/ 0 h 1721922"/>
              <a:gd name="connsiteX8" fmla="*/ 83897 w 903294"/>
              <a:gd name="connsiteY8" fmla="*/ 0 h 1721922"/>
              <a:gd name="connsiteX0" fmla="*/ 0 w 903294"/>
              <a:gd name="connsiteY0" fmla="*/ 58554 h 1721922"/>
              <a:gd name="connsiteX1" fmla="*/ 511409 w 903294"/>
              <a:gd name="connsiteY1" fmla="*/ 1721922 h 1721922"/>
              <a:gd name="connsiteX2" fmla="*/ 713289 w 903294"/>
              <a:gd name="connsiteY2" fmla="*/ 1686296 h 1721922"/>
              <a:gd name="connsiteX3" fmla="*/ 713289 w 903294"/>
              <a:gd name="connsiteY3" fmla="*/ 1686296 h 1721922"/>
              <a:gd name="connsiteX4" fmla="*/ 903294 w 903294"/>
              <a:gd name="connsiteY4" fmla="*/ 1591294 h 1721922"/>
              <a:gd name="connsiteX5" fmla="*/ 651023 w 903294"/>
              <a:gd name="connsiteY5" fmla="*/ 1094532 h 1721922"/>
              <a:gd name="connsiteX6" fmla="*/ 83897 w 903294"/>
              <a:gd name="connsiteY6" fmla="*/ 0 h 1721922"/>
              <a:gd name="connsiteX7" fmla="*/ 83897 w 903294"/>
              <a:gd name="connsiteY7" fmla="*/ 0 h 1721922"/>
              <a:gd name="connsiteX8" fmla="*/ 83897 w 903294"/>
              <a:gd name="connsiteY8" fmla="*/ 0 h 1721922"/>
              <a:gd name="connsiteX0" fmla="*/ 0 w 903294"/>
              <a:gd name="connsiteY0" fmla="*/ 58554 h 1721922"/>
              <a:gd name="connsiteX1" fmla="*/ 511409 w 903294"/>
              <a:gd name="connsiteY1" fmla="*/ 1721922 h 1721922"/>
              <a:gd name="connsiteX2" fmla="*/ 713289 w 903294"/>
              <a:gd name="connsiteY2" fmla="*/ 1686296 h 1721922"/>
              <a:gd name="connsiteX3" fmla="*/ 713289 w 903294"/>
              <a:gd name="connsiteY3" fmla="*/ 1686296 h 1721922"/>
              <a:gd name="connsiteX4" fmla="*/ 903294 w 903294"/>
              <a:gd name="connsiteY4" fmla="*/ 1591294 h 1721922"/>
              <a:gd name="connsiteX5" fmla="*/ 83897 w 903294"/>
              <a:gd name="connsiteY5" fmla="*/ 0 h 1721922"/>
              <a:gd name="connsiteX6" fmla="*/ 83897 w 903294"/>
              <a:gd name="connsiteY6" fmla="*/ 0 h 1721922"/>
              <a:gd name="connsiteX7" fmla="*/ 83897 w 903294"/>
              <a:gd name="connsiteY7" fmla="*/ 0 h 1721922"/>
              <a:gd name="connsiteX0" fmla="*/ 0 w 903294"/>
              <a:gd name="connsiteY0" fmla="*/ 58554 h 1721922"/>
              <a:gd name="connsiteX1" fmla="*/ 511409 w 903294"/>
              <a:gd name="connsiteY1" fmla="*/ 1721922 h 1721922"/>
              <a:gd name="connsiteX2" fmla="*/ 713289 w 903294"/>
              <a:gd name="connsiteY2" fmla="*/ 1686296 h 1721922"/>
              <a:gd name="connsiteX3" fmla="*/ 713289 w 903294"/>
              <a:gd name="connsiteY3" fmla="*/ 1686296 h 1721922"/>
              <a:gd name="connsiteX4" fmla="*/ 903294 w 903294"/>
              <a:gd name="connsiteY4" fmla="*/ 1591294 h 1721922"/>
              <a:gd name="connsiteX5" fmla="*/ 83897 w 903294"/>
              <a:gd name="connsiteY5" fmla="*/ 0 h 1721922"/>
              <a:gd name="connsiteX6" fmla="*/ 83897 w 903294"/>
              <a:gd name="connsiteY6" fmla="*/ 0 h 1721922"/>
              <a:gd name="connsiteX7" fmla="*/ 83897 w 903294"/>
              <a:gd name="connsiteY7" fmla="*/ 0 h 1721922"/>
              <a:gd name="connsiteX0" fmla="*/ 0 w 713289"/>
              <a:gd name="connsiteY0" fmla="*/ 58554 h 1721922"/>
              <a:gd name="connsiteX1" fmla="*/ 511409 w 713289"/>
              <a:gd name="connsiteY1" fmla="*/ 1721922 h 1721922"/>
              <a:gd name="connsiteX2" fmla="*/ 713289 w 713289"/>
              <a:gd name="connsiteY2" fmla="*/ 1686296 h 1721922"/>
              <a:gd name="connsiteX3" fmla="*/ 713289 w 713289"/>
              <a:gd name="connsiteY3" fmla="*/ 1686296 h 1721922"/>
              <a:gd name="connsiteX4" fmla="*/ 613072 w 713289"/>
              <a:gd name="connsiteY4" fmla="*/ 1032450 h 1721922"/>
              <a:gd name="connsiteX5" fmla="*/ 83897 w 713289"/>
              <a:gd name="connsiteY5" fmla="*/ 0 h 1721922"/>
              <a:gd name="connsiteX6" fmla="*/ 83897 w 713289"/>
              <a:gd name="connsiteY6" fmla="*/ 0 h 1721922"/>
              <a:gd name="connsiteX7" fmla="*/ 83897 w 713289"/>
              <a:gd name="connsiteY7" fmla="*/ 0 h 1721922"/>
              <a:gd name="connsiteX0" fmla="*/ 748142 w 1461431"/>
              <a:gd name="connsiteY0" fmla="*/ 58554 h 1686296"/>
              <a:gd name="connsiteX1" fmla="*/ 0 w 1461431"/>
              <a:gd name="connsiteY1" fmla="*/ 1556275 h 1686296"/>
              <a:gd name="connsiteX2" fmla="*/ 1461431 w 1461431"/>
              <a:gd name="connsiteY2" fmla="*/ 1686296 h 1686296"/>
              <a:gd name="connsiteX3" fmla="*/ 1461431 w 1461431"/>
              <a:gd name="connsiteY3" fmla="*/ 1686296 h 1686296"/>
              <a:gd name="connsiteX4" fmla="*/ 1361214 w 1461431"/>
              <a:gd name="connsiteY4" fmla="*/ 1032450 h 1686296"/>
              <a:gd name="connsiteX5" fmla="*/ 832039 w 1461431"/>
              <a:gd name="connsiteY5" fmla="*/ 0 h 1686296"/>
              <a:gd name="connsiteX6" fmla="*/ 832039 w 1461431"/>
              <a:gd name="connsiteY6" fmla="*/ 0 h 1686296"/>
              <a:gd name="connsiteX7" fmla="*/ 832039 w 1461431"/>
              <a:gd name="connsiteY7" fmla="*/ 0 h 1686296"/>
              <a:gd name="connsiteX0" fmla="*/ 748142 w 1461431"/>
              <a:gd name="connsiteY0" fmla="*/ 58554 h 1686296"/>
              <a:gd name="connsiteX1" fmla="*/ 0 w 1461431"/>
              <a:gd name="connsiteY1" fmla="*/ 1556275 h 1686296"/>
              <a:gd name="connsiteX2" fmla="*/ 1461431 w 1461431"/>
              <a:gd name="connsiteY2" fmla="*/ 1686296 h 1686296"/>
              <a:gd name="connsiteX3" fmla="*/ 679060 w 1461431"/>
              <a:gd name="connsiteY3" fmla="*/ 1245303 h 1686296"/>
              <a:gd name="connsiteX4" fmla="*/ 1361214 w 1461431"/>
              <a:gd name="connsiteY4" fmla="*/ 1032450 h 1686296"/>
              <a:gd name="connsiteX5" fmla="*/ 832039 w 1461431"/>
              <a:gd name="connsiteY5" fmla="*/ 0 h 1686296"/>
              <a:gd name="connsiteX6" fmla="*/ 832039 w 1461431"/>
              <a:gd name="connsiteY6" fmla="*/ 0 h 1686296"/>
              <a:gd name="connsiteX7" fmla="*/ 832039 w 1461431"/>
              <a:gd name="connsiteY7" fmla="*/ 0 h 1686296"/>
              <a:gd name="connsiteX0" fmla="*/ 748142 w 1361214"/>
              <a:gd name="connsiteY0" fmla="*/ 58554 h 1556275"/>
              <a:gd name="connsiteX1" fmla="*/ 0 w 1361214"/>
              <a:gd name="connsiteY1" fmla="*/ 1556275 h 1556275"/>
              <a:gd name="connsiteX2" fmla="*/ 338537 w 1361214"/>
              <a:gd name="connsiteY2" fmla="*/ 1317152 h 1556275"/>
              <a:gd name="connsiteX3" fmla="*/ 679060 w 1361214"/>
              <a:gd name="connsiteY3" fmla="*/ 1245303 h 1556275"/>
              <a:gd name="connsiteX4" fmla="*/ 1361214 w 1361214"/>
              <a:gd name="connsiteY4" fmla="*/ 1032450 h 1556275"/>
              <a:gd name="connsiteX5" fmla="*/ 832039 w 1361214"/>
              <a:gd name="connsiteY5" fmla="*/ 0 h 1556275"/>
              <a:gd name="connsiteX6" fmla="*/ 832039 w 1361214"/>
              <a:gd name="connsiteY6" fmla="*/ 0 h 1556275"/>
              <a:gd name="connsiteX7" fmla="*/ 832039 w 1361214"/>
              <a:gd name="connsiteY7" fmla="*/ 0 h 1556275"/>
              <a:gd name="connsiteX0" fmla="*/ 748142 w 1361214"/>
              <a:gd name="connsiteY0" fmla="*/ 58554 h 1556275"/>
              <a:gd name="connsiteX1" fmla="*/ 0 w 1361214"/>
              <a:gd name="connsiteY1" fmla="*/ 1556275 h 1556275"/>
              <a:gd name="connsiteX2" fmla="*/ 338537 w 1361214"/>
              <a:gd name="connsiteY2" fmla="*/ 1317152 h 1556275"/>
              <a:gd name="connsiteX3" fmla="*/ 757929 w 1361214"/>
              <a:gd name="connsiteY3" fmla="*/ 1143957 h 1556275"/>
              <a:gd name="connsiteX4" fmla="*/ 1361214 w 1361214"/>
              <a:gd name="connsiteY4" fmla="*/ 1032450 h 1556275"/>
              <a:gd name="connsiteX5" fmla="*/ 832039 w 1361214"/>
              <a:gd name="connsiteY5" fmla="*/ 0 h 1556275"/>
              <a:gd name="connsiteX6" fmla="*/ 832039 w 1361214"/>
              <a:gd name="connsiteY6" fmla="*/ 0 h 1556275"/>
              <a:gd name="connsiteX7" fmla="*/ 832039 w 1361214"/>
              <a:gd name="connsiteY7" fmla="*/ 0 h 1556275"/>
              <a:gd name="connsiteX0" fmla="*/ 748142 w 1047402"/>
              <a:gd name="connsiteY0" fmla="*/ 58554 h 1556275"/>
              <a:gd name="connsiteX1" fmla="*/ 0 w 1047402"/>
              <a:gd name="connsiteY1" fmla="*/ 1556275 h 1556275"/>
              <a:gd name="connsiteX2" fmla="*/ 338537 w 1047402"/>
              <a:gd name="connsiteY2" fmla="*/ 1317152 h 1556275"/>
              <a:gd name="connsiteX3" fmla="*/ 757929 w 1047402"/>
              <a:gd name="connsiteY3" fmla="*/ 1143957 h 1556275"/>
              <a:gd name="connsiteX4" fmla="*/ 1047402 w 1047402"/>
              <a:gd name="connsiteY4" fmla="*/ 1071040 h 1556275"/>
              <a:gd name="connsiteX5" fmla="*/ 832039 w 1047402"/>
              <a:gd name="connsiteY5" fmla="*/ 0 h 1556275"/>
              <a:gd name="connsiteX6" fmla="*/ 832039 w 1047402"/>
              <a:gd name="connsiteY6" fmla="*/ 0 h 1556275"/>
              <a:gd name="connsiteX7" fmla="*/ 832039 w 1047402"/>
              <a:gd name="connsiteY7" fmla="*/ 0 h 1556275"/>
              <a:gd name="connsiteX0" fmla="*/ 748142 w 959073"/>
              <a:gd name="connsiteY0" fmla="*/ 58554 h 1556275"/>
              <a:gd name="connsiteX1" fmla="*/ 0 w 959073"/>
              <a:gd name="connsiteY1" fmla="*/ 1556275 h 1556275"/>
              <a:gd name="connsiteX2" fmla="*/ 338537 w 959073"/>
              <a:gd name="connsiteY2" fmla="*/ 1317152 h 1556275"/>
              <a:gd name="connsiteX3" fmla="*/ 757929 w 959073"/>
              <a:gd name="connsiteY3" fmla="*/ 1143957 h 1556275"/>
              <a:gd name="connsiteX4" fmla="*/ 959073 w 959073"/>
              <a:gd name="connsiteY4" fmla="*/ 1028332 h 1556275"/>
              <a:gd name="connsiteX5" fmla="*/ 832039 w 959073"/>
              <a:gd name="connsiteY5" fmla="*/ 0 h 1556275"/>
              <a:gd name="connsiteX6" fmla="*/ 832039 w 959073"/>
              <a:gd name="connsiteY6" fmla="*/ 0 h 1556275"/>
              <a:gd name="connsiteX7" fmla="*/ 832039 w 959073"/>
              <a:gd name="connsiteY7" fmla="*/ 0 h 1556275"/>
              <a:gd name="connsiteX0" fmla="*/ 748142 w 959073"/>
              <a:gd name="connsiteY0" fmla="*/ 58554 h 1556275"/>
              <a:gd name="connsiteX1" fmla="*/ 0 w 959073"/>
              <a:gd name="connsiteY1" fmla="*/ 1556275 h 1556275"/>
              <a:gd name="connsiteX2" fmla="*/ 338537 w 959073"/>
              <a:gd name="connsiteY2" fmla="*/ 1317152 h 1556275"/>
              <a:gd name="connsiteX3" fmla="*/ 668894 w 959073"/>
              <a:gd name="connsiteY3" fmla="*/ 1121728 h 1556275"/>
              <a:gd name="connsiteX4" fmla="*/ 959073 w 959073"/>
              <a:gd name="connsiteY4" fmla="*/ 1028332 h 1556275"/>
              <a:gd name="connsiteX5" fmla="*/ 832039 w 959073"/>
              <a:gd name="connsiteY5" fmla="*/ 0 h 1556275"/>
              <a:gd name="connsiteX6" fmla="*/ 832039 w 959073"/>
              <a:gd name="connsiteY6" fmla="*/ 0 h 1556275"/>
              <a:gd name="connsiteX7" fmla="*/ 832039 w 959073"/>
              <a:gd name="connsiteY7" fmla="*/ 0 h 1556275"/>
              <a:gd name="connsiteX0" fmla="*/ 748142 w 959073"/>
              <a:gd name="connsiteY0" fmla="*/ 58554 h 1556275"/>
              <a:gd name="connsiteX1" fmla="*/ 0 w 959073"/>
              <a:gd name="connsiteY1" fmla="*/ 1556275 h 1556275"/>
              <a:gd name="connsiteX2" fmla="*/ 257689 w 959073"/>
              <a:gd name="connsiteY2" fmla="*/ 1302661 h 1556275"/>
              <a:gd name="connsiteX3" fmla="*/ 668894 w 959073"/>
              <a:gd name="connsiteY3" fmla="*/ 1121728 h 1556275"/>
              <a:gd name="connsiteX4" fmla="*/ 959073 w 959073"/>
              <a:gd name="connsiteY4" fmla="*/ 1028332 h 1556275"/>
              <a:gd name="connsiteX5" fmla="*/ 832039 w 959073"/>
              <a:gd name="connsiteY5" fmla="*/ 0 h 1556275"/>
              <a:gd name="connsiteX6" fmla="*/ 832039 w 959073"/>
              <a:gd name="connsiteY6" fmla="*/ 0 h 1556275"/>
              <a:gd name="connsiteX7" fmla="*/ 832039 w 959073"/>
              <a:gd name="connsiteY7" fmla="*/ 0 h 1556275"/>
              <a:gd name="connsiteX0" fmla="*/ 748142 w 959073"/>
              <a:gd name="connsiteY0" fmla="*/ 58554 h 1556275"/>
              <a:gd name="connsiteX1" fmla="*/ 0 w 959073"/>
              <a:gd name="connsiteY1" fmla="*/ 1556275 h 1556275"/>
              <a:gd name="connsiteX2" fmla="*/ 257689 w 959073"/>
              <a:gd name="connsiteY2" fmla="*/ 1302661 h 1556275"/>
              <a:gd name="connsiteX3" fmla="*/ 668894 w 959073"/>
              <a:gd name="connsiteY3" fmla="*/ 1121728 h 1556275"/>
              <a:gd name="connsiteX4" fmla="*/ 959073 w 959073"/>
              <a:gd name="connsiteY4" fmla="*/ 1028332 h 1556275"/>
              <a:gd name="connsiteX5" fmla="*/ 832039 w 959073"/>
              <a:gd name="connsiteY5" fmla="*/ 0 h 1556275"/>
              <a:gd name="connsiteX6" fmla="*/ 832039 w 959073"/>
              <a:gd name="connsiteY6" fmla="*/ 0 h 1556275"/>
              <a:gd name="connsiteX7" fmla="*/ 832039 w 959073"/>
              <a:gd name="connsiteY7" fmla="*/ 0 h 1556275"/>
              <a:gd name="connsiteX0" fmla="*/ 748142 w 959073"/>
              <a:gd name="connsiteY0" fmla="*/ 58554 h 1556275"/>
              <a:gd name="connsiteX1" fmla="*/ 0 w 959073"/>
              <a:gd name="connsiteY1" fmla="*/ 1556275 h 1556275"/>
              <a:gd name="connsiteX2" fmla="*/ 257689 w 959073"/>
              <a:gd name="connsiteY2" fmla="*/ 1302661 h 1556275"/>
              <a:gd name="connsiteX3" fmla="*/ 668894 w 959073"/>
              <a:gd name="connsiteY3" fmla="*/ 1121728 h 1556275"/>
              <a:gd name="connsiteX4" fmla="*/ 959073 w 959073"/>
              <a:gd name="connsiteY4" fmla="*/ 1028332 h 1556275"/>
              <a:gd name="connsiteX5" fmla="*/ 832039 w 959073"/>
              <a:gd name="connsiteY5" fmla="*/ 0 h 1556275"/>
              <a:gd name="connsiteX6" fmla="*/ 832039 w 959073"/>
              <a:gd name="connsiteY6" fmla="*/ 0 h 1556275"/>
              <a:gd name="connsiteX7" fmla="*/ 832039 w 959073"/>
              <a:gd name="connsiteY7" fmla="*/ 0 h 1556275"/>
              <a:gd name="connsiteX0" fmla="*/ 790424 w 959073"/>
              <a:gd name="connsiteY0" fmla="*/ 7886 h 1556275"/>
              <a:gd name="connsiteX1" fmla="*/ 0 w 959073"/>
              <a:gd name="connsiteY1" fmla="*/ 1556275 h 1556275"/>
              <a:gd name="connsiteX2" fmla="*/ 257689 w 959073"/>
              <a:gd name="connsiteY2" fmla="*/ 1302661 h 1556275"/>
              <a:gd name="connsiteX3" fmla="*/ 668894 w 959073"/>
              <a:gd name="connsiteY3" fmla="*/ 1121728 h 1556275"/>
              <a:gd name="connsiteX4" fmla="*/ 959073 w 959073"/>
              <a:gd name="connsiteY4" fmla="*/ 1028332 h 1556275"/>
              <a:gd name="connsiteX5" fmla="*/ 832039 w 959073"/>
              <a:gd name="connsiteY5" fmla="*/ 0 h 1556275"/>
              <a:gd name="connsiteX6" fmla="*/ 832039 w 959073"/>
              <a:gd name="connsiteY6" fmla="*/ 0 h 1556275"/>
              <a:gd name="connsiteX7" fmla="*/ 832039 w 959073"/>
              <a:gd name="connsiteY7" fmla="*/ 0 h 1556275"/>
              <a:gd name="connsiteX0" fmla="*/ 790424 w 959073"/>
              <a:gd name="connsiteY0" fmla="*/ 7886 h 1556275"/>
              <a:gd name="connsiteX1" fmla="*/ 0 w 959073"/>
              <a:gd name="connsiteY1" fmla="*/ 1556275 h 1556275"/>
              <a:gd name="connsiteX2" fmla="*/ 257689 w 959073"/>
              <a:gd name="connsiteY2" fmla="*/ 1302661 h 1556275"/>
              <a:gd name="connsiteX3" fmla="*/ 668894 w 959073"/>
              <a:gd name="connsiteY3" fmla="*/ 1121728 h 1556275"/>
              <a:gd name="connsiteX4" fmla="*/ 959073 w 959073"/>
              <a:gd name="connsiteY4" fmla="*/ 1028332 h 1556275"/>
              <a:gd name="connsiteX5" fmla="*/ 832039 w 959073"/>
              <a:gd name="connsiteY5" fmla="*/ 0 h 1556275"/>
              <a:gd name="connsiteX6" fmla="*/ 832039 w 959073"/>
              <a:gd name="connsiteY6" fmla="*/ 0 h 1556275"/>
              <a:gd name="connsiteX7" fmla="*/ 830132 w 959073"/>
              <a:gd name="connsiteY7" fmla="*/ 10916 h 1556275"/>
              <a:gd name="connsiteX0" fmla="*/ 790424 w 1120521"/>
              <a:gd name="connsiteY0" fmla="*/ 7886 h 1556275"/>
              <a:gd name="connsiteX1" fmla="*/ 0 w 1120521"/>
              <a:gd name="connsiteY1" fmla="*/ 1556275 h 1556275"/>
              <a:gd name="connsiteX2" fmla="*/ 257689 w 1120521"/>
              <a:gd name="connsiteY2" fmla="*/ 1302661 h 1556275"/>
              <a:gd name="connsiteX3" fmla="*/ 668894 w 1120521"/>
              <a:gd name="connsiteY3" fmla="*/ 1121728 h 1556275"/>
              <a:gd name="connsiteX4" fmla="*/ 1120521 w 1120521"/>
              <a:gd name="connsiteY4" fmla="*/ 1143503 h 1556275"/>
              <a:gd name="connsiteX5" fmla="*/ 832039 w 1120521"/>
              <a:gd name="connsiteY5" fmla="*/ 0 h 1556275"/>
              <a:gd name="connsiteX6" fmla="*/ 832039 w 1120521"/>
              <a:gd name="connsiteY6" fmla="*/ 0 h 1556275"/>
              <a:gd name="connsiteX7" fmla="*/ 830132 w 1120521"/>
              <a:gd name="connsiteY7" fmla="*/ 10916 h 1556275"/>
              <a:gd name="connsiteX0" fmla="*/ 790424 w 1120521"/>
              <a:gd name="connsiteY0" fmla="*/ 7886 h 1556275"/>
              <a:gd name="connsiteX1" fmla="*/ 0 w 1120521"/>
              <a:gd name="connsiteY1" fmla="*/ 1556275 h 1556275"/>
              <a:gd name="connsiteX2" fmla="*/ 257689 w 1120521"/>
              <a:gd name="connsiteY2" fmla="*/ 1302661 h 1556275"/>
              <a:gd name="connsiteX3" fmla="*/ 696345 w 1120521"/>
              <a:gd name="connsiteY3" fmla="*/ 1286354 h 1556275"/>
              <a:gd name="connsiteX4" fmla="*/ 1120521 w 1120521"/>
              <a:gd name="connsiteY4" fmla="*/ 1143503 h 1556275"/>
              <a:gd name="connsiteX5" fmla="*/ 832039 w 1120521"/>
              <a:gd name="connsiteY5" fmla="*/ 0 h 1556275"/>
              <a:gd name="connsiteX6" fmla="*/ 832039 w 1120521"/>
              <a:gd name="connsiteY6" fmla="*/ 0 h 1556275"/>
              <a:gd name="connsiteX7" fmla="*/ 830132 w 1120521"/>
              <a:gd name="connsiteY7" fmla="*/ 10916 h 1556275"/>
              <a:gd name="connsiteX0" fmla="*/ 790424 w 1120521"/>
              <a:gd name="connsiteY0" fmla="*/ 7886 h 1556275"/>
              <a:gd name="connsiteX1" fmla="*/ 0 w 1120521"/>
              <a:gd name="connsiteY1" fmla="*/ 1556275 h 1556275"/>
              <a:gd name="connsiteX2" fmla="*/ 475182 w 1120521"/>
              <a:gd name="connsiteY2" fmla="*/ 1412312 h 1556275"/>
              <a:gd name="connsiteX3" fmla="*/ 696345 w 1120521"/>
              <a:gd name="connsiteY3" fmla="*/ 1286354 h 1556275"/>
              <a:gd name="connsiteX4" fmla="*/ 1120521 w 1120521"/>
              <a:gd name="connsiteY4" fmla="*/ 1143503 h 1556275"/>
              <a:gd name="connsiteX5" fmla="*/ 832039 w 1120521"/>
              <a:gd name="connsiteY5" fmla="*/ 0 h 1556275"/>
              <a:gd name="connsiteX6" fmla="*/ 832039 w 1120521"/>
              <a:gd name="connsiteY6" fmla="*/ 0 h 1556275"/>
              <a:gd name="connsiteX7" fmla="*/ 830132 w 1120521"/>
              <a:gd name="connsiteY7" fmla="*/ 10916 h 1556275"/>
              <a:gd name="connsiteX0" fmla="*/ 484101 w 814198"/>
              <a:gd name="connsiteY0" fmla="*/ 7886 h 1580391"/>
              <a:gd name="connsiteX1" fmla="*/ 0 w 814198"/>
              <a:gd name="connsiteY1" fmla="*/ 1580391 h 1580391"/>
              <a:gd name="connsiteX2" fmla="*/ 168859 w 814198"/>
              <a:gd name="connsiteY2" fmla="*/ 1412312 h 1580391"/>
              <a:gd name="connsiteX3" fmla="*/ 390022 w 814198"/>
              <a:gd name="connsiteY3" fmla="*/ 1286354 h 1580391"/>
              <a:gd name="connsiteX4" fmla="*/ 814198 w 814198"/>
              <a:gd name="connsiteY4" fmla="*/ 1143503 h 1580391"/>
              <a:gd name="connsiteX5" fmla="*/ 525716 w 814198"/>
              <a:gd name="connsiteY5" fmla="*/ 0 h 1580391"/>
              <a:gd name="connsiteX6" fmla="*/ 525716 w 814198"/>
              <a:gd name="connsiteY6" fmla="*/ 0 h 1580391"/>
              <a:gd name="connsiteX7" fmla="*/ 523809 w 814198"/>
              <a:gd name="connsiteY7" fmla="*/ 10916 h 1580391"/>
              <a:gd name="connsiteX0" fmla="*/ 484101 w 814198"/>
              <a:gd name="connsiteY0" fmla="*/ 7886 h 1580391"/>
              <a:gd name="connsiteX1" fmla="*/ 0 w 814198"/>
              <a:gd name="connsiteY1" fmla="*/ 1580391 h 1580391"/>
              <a:gd name="connsiteX2" fmla="*/ 168859 w 814198"/>
              <a:gd name="connsiteY2" fmla="*/ 1412312 h 1580391"/>
              <a:gd name="connsiteX3" fmla="*/ 390022 w 814198"/>
              <a:gd name="connsiteY3" fmla="*/ 1286354 h 1580391"/>
              <a:gd name="connsiteX4" fmla="*/ 814198 w 814198"/>
              <a:gd name="connsiteY4" fmla="*/ 1143503 h 1580391"/>
              <a:gd name="connsiteX5" fmla="*/ 525716 w 814198"/>
              <a:gd name="connsiteY5" fmla="*/ 0 h 1580391"/>
              <a:gd name="connsiteX6" fmla="*/ 525716 w 814198"/>
              <a:gd name="connsiteY6" fmla="*/ 0 h 1580391"/>
              <a:gd name="connsiteX7" fmla="*/ 523809 w 814198"/>
              <a:gd name="connsiteY7" fmla="*/ 10916 h 1580391"/>
              <a:gd name="connsiteX0" fmla="*/ 484101 w 814198"/>
              <a:gd name="connsiteY0" fmla="*/ 7886 h 1580391"/>
              <a:gd name="connsiteX1" fmla="*/ 0 w 814198"/>
              <a:gd name="connsiteY1" fmla="*/ 1580391 h 1580391"/>
              <a:gd name="connsiteX2" fmla="*/ 168859 w 814198"/>
              <a:gd name="connsiteY2" fmla="*/ 1412312 h 1580391"/>
              <a:gd name="connsiteX3" fmla="*/ 390022 w 814198"/>
              <a:gd name="connsiteY3" fmla="*/ 1286354 h 1580391"/>
              <a:gd name="connsiteX4" fmla="*/ 814198 w 814198"/>
              <a:gd name="connsiteY4" fmla="*/ 1143503 h 1580391"/>
              <a:gd name="connsiteX5" fmla="*/ 525716 w 814198"/>
              <a:gd name="connsiteY5" fmla="*/ 0 h 1580391"/>
              <a:gd name="connsiteX6" fmla="*/ 525716 w 814198"/>
              <a:gd name="connsiteY6" fmla="*/ 0 h 1580391"/>
              <a:gd name="connsiteX7" fmla="*/ 523809 w 814198"/>
              <a:gd name="connsiteY7" fmla="*/ 10916 h 1580391"/>
              <a:gd name="connsiteX0" fmla="*/ 484101 w 814198"/>
              <a:gd name="connsiteY0" fmla="*/ 7886 h 1580391"/>
              <a:gd name="connsiteX1" fmla="*/ 0 w 814198"/>
              <a:gd name="connsiteY1" fmla="*/ 1580391 h 1580391"/>
              <a:gd name="connsiteX2" fmla="*/ 168859 w 814198"/>
              <a:gd name="connsiteY2" fmla="*/ 1412312 h 1580391"/>
              <a:gd name="connsiteX3" fmla="*/ 390022 w 814198"/>
              <a:gd name="connsiteY3" fmla="*/ 1286354 h 1580391"/>
              <a:gd name="connsiteX4" fmla="*/ 814198 w 814198"/>
              <a:gd name="connsiteY4" fmla="*/ 1143503 h 1580391"/>
              <a:gd name="connsiteX5" fmla="*/ 525716 w 814198"/>
              <a:gd name="connsiteY5" fmla="*/ 0 h 1580391"/>
              <a:gd name="connsiteX6" fmla="*/ 525716 w 814198"/>
              <a:gd name="connsiteY6" fmla="*/ 0 h 1580391"/>
              <a:gd name="connsiteX7" fmla="*/ 523809 w 814198"/>
              <a:gd name="connsiteY7" fmla="*/ 10916 h 1580391"/>
              <a:gd name="connsiteX0" fmla="*/ 484101 w 814198"/>
              <a:gd name="connsiteY0" fmla="*/ 7886 h 1580391"/>
              <a:gd name="connsiteX1" fmla="*/ 0 w 814198"/>
              <a:gd name="connsiteY1" fmla="*/ 1580391 h 1580391"/>
              <a:gd name="connsiteX2" fmla="*/ 168859 w 814198"/>
              <a:gd name="connsiteY2" fmla="*/ 1412312 h 1580391"/>
              <a:gd name="connsiteX3" fmla="*/ 390022 w 814198"/>
              <a:gd name="connsiteY3" fmla="*/ 1286354 h 1580391"/>
              <a:gd name="connsiteX4" fmla="*/ 814198 w 814198"/>
              <a:gd name="connsiteY4" fmla="*/ 1143503 h 1580391"/>
              <a:gd name="connsiteX5" fmla="*/ 525716 w 814198"/>
              <a:gd name="connsiteY5" fmla="*/ 0 h 1580391"/>
              <a:gd name="connsiteX6" fmla="*/ 525716 w 814198"/>
              <a:gd name="connsiteY6" fmla="*/ 0 h 1580391"/>
              <a:gd name="connsiteX7" fmla="*/ 523809 w 814198"/>
              <a:gd name="connsiteY7" fmla="*/ 10916 h 1580391"/>
              <a:gd name="connsiteX0" fmla="*/ 484101 w 814198"/>
              <a:gd name="connsiteY0" fmla="*/ 7886 h 1580391"/>
              <a:gd name="connsiteX1" fmla="*/ 0 w 814198"/>
              <a:gd name="connsiteY1" fmla="*/ 1580391 h 1580391"/>
              <a:gd name="connsiteX2" fmla="*/ 168859 w 814198"/>
              <a:gd name="connsiteY2" fmla="*/ 1412312 h 1580391"/>
              <a:gd name="connsiteX3" fmla="*/ 390022 w 814198"/>
              <a:gd name="connsiteY3" fmla="*/ 1286354 h 1580391"/>
              <a:gd name="connsiteX4" fmla="*/ 814198 w 814198"/>
              <a:gd name="connsiteY4" fmla="*/ 1143503 h 1580391"/>
              <a:gd name="connsiteX5" fmla="*/ 525716 w 814198"/>
              <a:gd name="connsiteY5" fmla="*/ 0 h 1580391"/>
              <a:gd name="connsiteX6" fmla="*/ 525716 w 814198"/>
              <a:gd name="connsiteY6" fmla="*/ 0 h 1580391"/>
              <a:gd name="connsiteX7" fmla="*/ 523809 w 814198"/>
              <a:gd name="connsiteY7" fmla="*/ 10916 h 1580391"/>
              <a:gd name="connsiteX0" fmla="*/ 484101 w 814198"/>
              <a:gd name="connsiteY0" fmla="*/ 7886 h 1580391"/>
              <a:gd name="connsiteX1" fmla="*/ 0 w 814198"/>
              <a:gd name="connsiteY1" fmla="*/ 1580391 h 1580391"/>
              <a:gd name="connsiteX2" fmla="*/ 168859 w 814198"/>
              <a:gd name="connsiteY2" fmla="*/ 1412312 h 1580391"/>
              <a:gd name="connsiteX3" fmla="*/ 390022 w 814198"/>
              <a:gd name="connsiteY3" fmla="*/ 1286354 h 1580391"/>
              <a:gd name="connsiteX4" fmla="*/ 814198 w 814198"/>
              <a:gd name="connsiteY4" fmla="*/ 1143503 h 1580391"/>
              <a:gd name="connsiteX5" fmla="*/ 525716 w 814198"/>
              <a:gd name="connsiteY5" fmla="*/ 0 h 1580391"/>
              <a:gd name="connsiteX6" fmla="*/ 525716 w 814198"/>
              <a:gd name="connsiteY6" fmla="*/ 0 h 1580391"/>
              <a:gd name="connsiteX7" fmla="*/ 523809 w 814198"/>
              <a:gd name="connsiteY7" fmla="*/ 10916 h 1580391"/>
              <a:gd name="connsiteX0" fmla="*/ 484101 w 814198"/>
              <a:gd name="connsiteY0" fmla="*/ 7886 h 1580391"/>
              <a:gd name="connsiteX1" fmla="*/ 0 w 814198"/>
              <a:gd name="connsiteY1" fmla="*/ 1580391 h 1580391"/>
              <a:gd name="connsiteX2" fmla="*/ 168859 w 814198"/>
              <a:gd name="connsiteY2" fmla="*/ 1412312 h 1580391"/>
              <a:gd name="connsiteX3" fmla="*/ 411072 w 814198"/>
              <a:gd name="connsiteY3" fmla="*/ 1282191 h 1580391"/>
              <a:gd name="connsiteX4" fmla="*/ 814198 w 814198"/>
              <a:gd name="connsiteY4" fmla="*/ 1143503 h 1580391"/>
              <a:gd name="connsiteX5" fmla="*/ 525716 w 814198"/>
              <a:gd name="connsiteY5" fmla="*/ 0 h 1580391"/>
              <a:gd name="connsiteX6" fmla="*/ 525716 w 814198"/>
              <a:gd name="connsiteY6" fmla="*/ 0 h 1580391"/>
              <a:gd name="connsiteX7" fmla="*/ 523809 w 814198"/>
              <a:gd name="connsiteY7" fmla="*/ 10916 h 1580391"/>
              <a:gd name="connsiteX0" fmla="*/ 484101 w 806727"/>
              <a:gd name="connsiteY0" fmla="*/ 7886 h 1580391"/>
              <a:gd name="connsiteX1" fmla="*/ 0 w 806727"/>
              <a:gd name="connsiteY1" fmla="*/ 1580391 h 1580391"/>
              <a:gd name="connsiteX2" fmla="*/ 168859 w 806727"/>
              <a:gd name="connsiteY2" fmla="*/ 1412312 h 1580391"/>
              <a:gd name="connsiteX3" fmla="*/ 411072 w 806727"/>
              <a:gd name="connsiteY3" fmla="*/ 1282191 h 1580391"/>
              <a:gd name="connsiteX4" fmla="*/ 806727 w 806727"/>
              <a:gd name="connsiteY4" fmla="*/ 1138431 h 1580391"/>
              <a:gd name="connsiteX5" fmla="*/ 525716 w 806727"/>
              <a:gd name="connsiteY5" fmla="*/ 0 h 1580391"/>
              <a:gd name="connsiteX6" fmla="*/ 525716 w 806727"/>
              <a:gd name="connsiteY6" fmla="*/ 0 h 1580391"/>
              <a:gd name="connsiteX7" fmla="*/ 523809 w 806727"/>
              <a:gd name="connsiteY7" fmla="*/ 10916 h 1580391"/>
              <a:gd name="connsiteX0" fmla="*/ 430374 w 753000"/>
              <a:gd name="connsiteY0" fmla="*/ 7886 h 1645765"/>
              <a:gd name="connsiteX1" fmla="*/ 0 w 753000"/>
              <a:gd name="connsiteY1" fmla="*/ 1645765 h 1645765"/>
              <a:gd name="connsiteX2" fmla="*/ 115132 w 753000"/>
              <a:gd name="connsiteY2" fmla="*/ 1412312 h 1645765"/>
              <a:gd name="connsiteX3" fmla="*/ 357345 w 753000"/>
              <a:gd name="connsiteY3" fmla="*/ 1282191 h 1645765"/>
              <a:gd name="connsiteX4" fmla="*/ 753000 w 753000"/>
              <a:gd name="connsiteY4" fmla="*/ 1138431 h 1645765"/>
              <a:gd name="connsiteX5" fmla="*/ 471989 w 753000"/>
              <a:gd name="connsiteY5" fmla="*/ 0 h 1645765"/>
              <a:gd name="connsiteX6" fmla="*/ 471989 w 753000"/>
              <a:gd name="connsiteY6" fmla="*/ 0 h 1645765"/>
              <a:gd name="connsiteX7" fmla="*/ 470082 w 753000"/>
              <a:gd name="connsiteY7" fmla="*/ 10916 h 1645765"/>
              <a:gd name="connsiteX0" fmla="*/ 430374 w 753000"/>
              <a:gd name="connsiteY0" fmla="*/ 7886 h 1685798"/>
              <a:gd name="connsiteX1" fmla="*/ 0 w 753000"/>
              <a:gd name="connsiteY1" fmla="*/ 1645765 h 1685798"/>
              <a:gd name="connsiteX2" fmla="*/ 201347 w 753000"/>
              <a:gd name="connsiteY2" fmla="*/ 1653037 h 1685798"/>
              <a:gd name="connsiteX3" fmla="*/ 357345 w 753000"/>
              <a:gd name="connsiteY3" fmla="*/ 1282191 h 1685798"/>
              <a:gd name="connsiteX4" fmla="*/ 753000 w 753000"/>
              <a:gd name="connsiteY4" fmla="*/ 1138431 h 1685798"/>
              <a:gd name="connsiteX5" fmla="*/ 471989 w 753000"/>
              <a:gd name="connsiteY5" fmla="*/ 0 h 1685798"/>
              <a:gd name="connsiteX6" fmla="*/ 471989 w 753000"/>
              <a:gd name="connsiteY6" fmla="*/ 0 h 1685798"/>
              <a:gd name="connsiteX7" fmla="*/ 470082 w 753000"/>
              <a:gd name="connsiteY7" fmla="*/ 10916 h 1685798"/>
              <a:gd name="connsiteX0" fmla="*/ 430374 w 753000"/>
              <a:gd name="connsiteY0" fmla="*/ 7886 h 1685798"/>
              <a:gd name="connsiteX1" fmla="*/ 0 w 753000"/>
              <a:gd name="connsiteY1" fmla="*/ 1645765 h 1685798"/>
              <a:gd name="connsiteX2" fmla="*/ 201347 w 753000"/>
              <a:gd name="connsiteY2" fmla="*/ 1653037 h 1685798"/>
              <a:gd name="connsiteX3" fmla="*/ 634411 w 753000"/>
              <a:gd name="connsiteY3" fmla="*/ 1620122 h 1685798"/>
              <a:gd name="connsiteX4" fmla="*/ 753000 w 753000"/>
              <a:gd name="connsiteY4" fmla="*/ 1138431 h 1685798"/>
              <a:gd name="connsiteX5" fmla="*/ 471989 w 753000"/>
              <a:gd name="connsiteY5" fmla="*/ 0 h 1685798"/>
              <a:gd name="connsiteX6" fmla="*/ 471989 w 753000"/>
              <a:gd name="connsiteY6" fmla="*/ 0 h 1685798"/>
              <a:gd name="connsiteX7" fmla="*/ 470082 w 753000"/>
              <a:gd name="connsiteY7" fmla="*/ 10916 h 1685798"/>
              <a:gd name="connsiteX0" fmla="*/ 430374 w 958023"/>
              <a:gd name="connsiteY0" fmla="*/ 7886 h 1685798"/>
              <a:gd name="connsiteX1" fmla="*/ 0 w 958023"/>
              <a:gd name="connsiteY1" fmla="*/ 1645765 h 1685798"/>
              <a:gd name="connsiteX2" fmla="*/ 201347 w 958023"/>
              <a:gd name="connsiteY2" fmla="*/ 1653037 h 1685798"/>
              <a:gd name="connsiteX3" fmla="*/ 634411 w 958023"/>
              <a:gd name="connsiteY3" fmla="*/ 1620122 h 1685798"/>
              <a:gd name="connsiteX4" fmla="*/ 958023 w 958023"/>
              <a:gd name="connsiteY4" fmla="*/ 1523093 h 1685798"/>
              <a:gd name="connsiteX5" fmla="*/ 471989 w 958023"/>
              <a:gd name="connsiteY5" fmla="*/ 0 h 1685798"/>
              <a:gd name="connsiteX6" fmla="*/ 471989 w 958023"/>
              <a:gd name="connsiteY6" fmla="*/ 0 h 1685798"/>
              <a:gd name="connsiteX7" fmla="*/ 470082 w 958023"/>
              <a:gd name="connsiteY7" fmla="*/ 10916 h 1685798"/>
              <a:gd name="connsiteX0" fmla="*/ 430374 w 958023"/>
              <a:gd name="connsiteY0" fmla="*/ 7886 h 1685798"/>
              <a:gd name="connsiteX1" fmla="*/ 0 w 958023"/>
              <a:gd name="connsiteY1" fmla="*/ 1645765 h 1685798"/>
              <a:gd name="connsiteX2" fmla="*/ 201347 w 958023"/>
              <a:gd name="connsiteY2" fmla="*/ 1653037 h 1685798"/>
              <a:gd name="connsiteX3" fmla="*/ 634411 w 958023"/>
              <a:gd name="connsiteY3" fmla="*/ 1620122 h 1685798"/>
              <a:gd name="connsiteX4" fmla="*/ 958023 w 958023"/>
              <a:gd name="connsiteY4" fmla="*/ 1523093 h 1685798"/>
              <a:gd name="connsiteX5" fmla="*/ 471989 w 958023"/>
              <a:gd name="connsiteY5" fmla="*/ 0 h 1685798"/>
              <a:gd name="connsiteX6" fmla="*/ 471989 w 958023"/>
              <a:gd name="connsiteY6" fmla="*/ 0 h 1685798"/>
              <a:gd name="connsiteX7" fmla="*/ 470082 w 958023"/>
              <a:gd name="connsiteY7" fmla="*/ 10916 h 1685798"/>
              <a:gd name="connsiteX0" fmla="*/ 430374 w 958023"/>
              <a:gd name="connsiteY0" fmla="*/ 7886 h 1685798"/>
              <a:gd name="connsiteX1" fmla="*/ 0 w 958023"/>
              <a:gd name="connsiteY1" fmla="*/ 1645765 h 1685798"/>
              <a:gd name="connsiteX2" fmla="*/ 201347 w 958023"/>
              <a:gd name="connsiteY2" fmla="*/ 1653037 h 1685798"/>
              <a:gd name="connsiteX3" fmla="*/ 634411 w 958023"/>
              <a:gd name="connsiteY3" fmla="*/ 1620122 h 1685798"/>
              <a:gd name="connsiteX4" fmla="*/ 958023 w 958023"/>
              <a:gd name="connsiteY4" fmla="*/ 1523093 h 1685798"/>
              <a:gd name="connsiteX5" fmla="*/ 471989 w 958023"/>
              <a:gd name="connsiteY5" fmla="*/ 0 h 1685798"/>
              <a:gd name="connsiteX6" fmla="*/ 471989 w 958023"/>
              <a:gd name="connsiteY6" fmla="*/ 0 h 1685798"/>
              <a:gd name="connsiteX7" fmla="*/ 470082 w 958023"/>
              <a:gd name="connsiteY7" fmla="*/ 10916 h 1685798"/>
              <a:gd name="connsiteX0" fmla="*/ 430374 w 958023"/>
              <a:gd name="connsiteY0" fmla="*/ 7886 h 1685798"/>
              <a:gd name="connsiteX1" fmla="*/ 0 w 958023"/>
              <a:gd name="connsiteY1" fmla="*/ 1645765 h 1685798"/>
              <a:gd name="connsiteX2" fmla="*/ 201347 w 958023"/>
              <a:gd name="connsiteY2" fmla="*/ 1653037 h 1685798"/>
              <a:gd name="connsiteX3" fmla="*/ 634411 w 958023"/>
              <a:gd name="connsiteY3" fmla="*/ 1620122 h 1685798"/>
              <a:gd name="connsiteX4" fmla="*/ 958023 w 958023"/>
              <a:gd name="connsiteY4" fmla="*/ 1523093 h 1685798"/>
              <a:gd name="connsiteX5" fmla="*/ 471989 w 958023"/>
              <a:gd name="connsiteY5" fmla="*/ 0 h 1685798"/>
              <a:gd name="connsiteX6" fmla="*/ 471989 w 958023"/>
              <a:gd name="connsiteY6" fmla="*/ 0 h 1685798"/>
              <a:gd name="connsiteX7" fmla="*/ 470082 w 958023"/>
              <a:gd name="connsiteY7" fmla="*/ 10916 h 1685798"/>
              <a:gd name="connsiteX0" fmla="*/ 430374 w 958023"/>
              <a:gd name="connsiteY0" fmla="*/ 7886 h 1692660"/>
              <a:gd name="connsiteX1" fmla="*/ 0 w 958023"/>
              <a:gd name="connsiteY1" fmla="*/ 1645765 h 1692660"/>
              <a:gd name="connsiteX2" fmla="*/ 239496 w 958023"/>
              <a:gd name="connsiteY2" fmla="*/ 1660730 h 1692660"/>
              <a:gd name="connsiteX3" fmla="*/ 634411 w 958023"/>
              <a:gd name="connsiteY3" fmla="*/ 1620122 h 1692660"/>
              <a:gd name="connsiteX4" fmla="*/ 958023 w 958023"/>
              <a:gd name="connsiteY4" fmla="*/ 1523093 h 1692660"/>
              <a:gd name="connsiteX5" fmla="*/ 471989 w 958023"/>
              <a:gd name="connsiteY5" fmla="*/ 0 h 1692660"/>
              <a:gd name="connsiteX6" fmla="*/ 471989 w 958023"/>
              <a:gd name="connsiteY6" fmla="*/ 0 h 1692660"/>
              <a:gd name="connsiteX7" fmla="*/ 470082 w 958023"/>
              <a:gd name="connsiteY7" fmla="*/ 10916 h 1692660"/>
              <a:gd name="connsiteX0" fmla="*/ 412613 w 940262"/>
              <a:gd name="connsiteY0" fmla="*/ 7886 h 1693062"/>
              <a:gd name="connsiteX1" fmla="*/ 0 w 940262"/>
              <a:gd name="connsiteY1" fmla="*/ 1649535 h 1693062"/>
              <a:gd name="connsiteX2" fmla="*/ 221735 w 940262"/>
              <a:gd name="connsiteY2" fmla="*/ 1660730 h 1693062"/>
              <a:gd name="connsiteX3" fmla="*/ 616650 w 940262"/>
              <a:gd name="connsiteY3" fmla="*/ 1620122 h 1693062"/>
              <a:gd name="connsiteX4" fmla="*/ 940262 w 940262"/>
              <a:gd name="connsiteY4" fmla="*/ 1523093 h 1693062"/>
              <a:gd name="connsiteX5" fmla="*/ 454228 w 940262"/>
              <a:gd name="connsiteY5" fmla="*/ 0 h 1693062"/>
              <a:gd name="connsiteX6" fmla="*/ 454228 w 940262"/>
              <a:gd name="connsiteY6" fmla="*/ 0 h 1693062"/>
              <a:gd name="connsiteX7" fmla="*/ 452321 w 940262"/>
              <a:gd name="connsiteY7" fmla="*/ 10916 h 1693062"/>
              <a:gd name="connsiteX0" fmla="*/ 412613 w 940262"/>
              <a:gd name="connsiteY0" fmla="*/ 7886 h 1704989"/>
              <a:gd name="connsiteX1" fmla="*/ 0 w 940262"/>
              <a:gd name="connsiteY1" fmla="*/ 1649535 h 1704989"/>
              <a:gd name="connsiteX2" fmla="*/ 221735 w 940262"/>
              <a:gd name="connsiteY2" fmla="*/ 1660730 h 1704989"/>
              <a:gd name="connsiteX3" fmla="*/ 616650 w 940262"/>
              <a:gd name="connsiteY3" fmla="*/ 1620122 h 1704989"/>
              <a:gd name="connsiteX4" fmla="*/ 940262 w 940262"/>
              <a:gd name="connsiteY4" fmla="*/ 1523093 h 1704989"/>
              <a:gd name="connsiteX5" fmla="*/ 454228 w 940262"/>
              <a:gd name="connsiteY5" fmla="*/ 0 h 1704989"/>
              <a:gd name="connsiteX6" fmla="*/ 454228 w 940262"/>
              <a:gd name="connsiteY6" fmla="*/ 0 h 1704989"/>
              <a:gd name="connsiteX7" fmla="*/ 452321 w 940262"/>
              <a:gd name="connsiteY7" fmla="*/ 10916 h 1704989"/>
              <a:gd name="connsiteX0" fmla="*/ 412613 w 940262"/>
              <a:gd name="connsiteY0" fmla="*/ 7886 h 1706995"/>
              <a:gd name="connsiteX1" fmla="*/ 0 w 940262"/>
              <a:gd name="connsiteY1" fmla="*/ 1649535 h 1706995"/>
              <a:gd name="connsiteX2" fmla="*/ 224192 w 940262"/>
              <a:gd name="connsiteY2" fmla="*/ 1663222 h 1706995"/>
              <a:gd name="connsiteX3" fmla="*/ 616650 w 940262"/>
              <a:gd name="connsiteY3" fmla="*/ 1620122 h 1706995"/>
              <a:gd name="connsiteX4" fmla="*/ 940262 w 940262"/>
              <a:gd name="connsiteY4" fmla="*/ 1523093 h 1706995"/>
              <a:gd name="connsiteX5" fmla="*/ 454228 w 940262"/>
              <a:gd name="connsiteY5" fmla="*/ 0 h 1706995"/>
              <a:gd name="connsiteX6" fmla="*/ 454228 w 940262"/>
              <a:gd name="connsiteY6" fmla="*/ 0 h 1706995"/>
              <a:gd name="connsiteX7" fmla="*/ 452321 w 940262"/>
              <a:gd name="connsiteY7" fmla="*/ 10916 h 1706995"/>
              <a:gd name="connsiteX0" fmla="*/ 412613 w 940262"/>
              <a:gd name="connsiteY0" fmla="*/ 7886 h 1665520"/>
              <a:gd name="connsiteX1" fmla="*/ 0 w 940262"/>
              <a:gd name="connsiteY1" fmla="*/ 1649535 h 1665520"/>
              <a:gd name="connsiteX2" fmla="*/ 224192 w 940262"/>
              <a:gd name="connsiteY2" fmla="*/ 1663222 h 1665520"/>
              <a:gd name="connsiteX3" fmla="*/ 616650 w 940262"/>
              <a:gd name="connsiteY3" fmla="*/ 1620122 h 1665520"/>
              <a:gd name="connsiteX4" fmla="*/ 940262 w 940262"/>
              <a:gd name="connsiteY4" fmla="*/ 1523093 h 1665520"/>
              <a:gd name="connsiteX5" fmla="*/ 454228 w 940262"/>
              <a:gd name="connsiteY5" fmla="*/ 0 h 1665520"/>
              <a:gd name="connsiteX6" fmla="*/ 454228 w 940262"/>
              <a:gd name="connsiteY6" fmla="*/ 0 h 1665520"/>
              <a:gd name="connsiteX7" fmla="*/ 452321 w 940262"/>
              <a:gd name="connsiteY7" fmla="*/ 10916 h 1665520"/>
              <a:gd name="connsiteX0" fmla="*/ 412613 w 940262"/>
              <a:gd name="connsiteY0" fmla="*/ 7886 h 1666869"/>
              <a:gd name="connsiteX1" fmla="*/ 0 w 940262"/>
              <a:gd name="connsiteY1" fmla="*/ 1649535 h 1666869"/>
              <a:gd name="connsiteX2" fmla="*/ 224192 w 940262"/>
              <a:gd name="connsiteY2" fmla="*/ 1663222 h 1666869"/>
              <a:gd name="connsiteX3" fmla="*/ 616650 w 940262"/>
              <a:gd name="connsiteY3" fmla="*/ 1620122 h 1666869"/>
              <a:gd name="connsiteX4" fmla="*/ 940262 w 940262"/>
              <a:gd name="connsiteY4" fmla="*/ 1523093 h 1666869"/>
              <a:gd name="connsiteX5" fmla="*/ 454228 w 940262"/>
              <a:gd name="connsiteY5" fmla="*/ 0 h 1666869"/>
              <a:gd name="connsiteX6" fmla="*/ 454228 w 940262"/>
              <a:gd name="connsiteY6" fmla="*/ 0 h 1666869"/>
              <a:gd name="connsiteX7" fmla="*/ 452321 w 940262"/>
              <a:gd name="connsiteY7" fmla="*/ 10916 h 1666869"/>
              <a:gd name="connsiteX0" fmla="*/ 339720 w 940262"/>
              <a:gd name="connsiteY0" fmla="*/ 74810 h 1666869"/>
              <a:gd name="connsiteX1" fmla="*/ 0 w 940262"/>
              <a:gd name="connsiteY1" fmla="*/ 1649535 h 1666869"/>
              <a:gd name="connsiteX2" fmla="*/ 224192 w 940262"/>
              <a:gd name="connsiteY2" fmla="*/ 1663222 h 1666869"/>
              <a:gd name="connsiteX3" fmla="*/ 616650 w 940262"/>
              <a:gd name="connsiteY3" fmla="*/ 1620122 h 1666869"/>
              <a:gd name="connsiteX4" fmla="*/ 940262 w 940262"/>
              <a:gd name="connsiteY4" fmla="*/ 1523093 h 1666869"/>
              <a:gd name="connsiteX5" fmla="*/ 454228 w 940262"/>
              <a:gd name="connsiteY5" fmla="*/ 0 h 1666869"/>
              <a:gd name="connsiteX6" fmla="*/ 454228 w 940262"/>
              <a:gd name="connsiteY6" fmla="*/ 0 h 1666869"/>
              <a:gd name="connsiteX7" fmla="*/ 452321 w 940262"/>
              <a:gd name="connsiteY7" fmla="*/ 10916 h 1666869"/>
              <a:gd name="connsiteX0" fmla="*/ 339720 w 940262"/>
              <a:gd name="connsiteY0" fmla="*/ 74810 h 1666869"/>
              <a:gd name="connsiteX1" fmla="*/ 0 w 940262"/>
              <a:gd name="connsiteY1" fmla="*/ 1649535 h 1666869"/>
              <a:gd name="connsiteX2" fmla="*/ 224192 w 940262"/>
              <a:gd name="connsiteY2" fmla="*/ 1663222 h 1666869"/>
              <a:gd name="connsiteX3" fmla="*/ 616650 w 940262"/>
              <a:gd name="connsiteY3" fmla="*/ 1620122 h 1666869"/>
              <a:gd name="connsiteX4" fmla="*/ 940262 w 940262"/>
              <a:gd name="connsiteY4" fmla="*/ 1523093 h 1666869"/>
              <a:gd name="connsiteX5" fmla="*/ 454228 w 940262"/>
              <a:gd name="connsiteY5" fmla="*/ 0 h 1666869"/>
              <a:gd name="connsiteX6" fmla="*/ 454228 w 940262"/>
              <a:gd name="connsiteY6" fmla="*/ 0 h 1666869"/>
              <a:gd name="connsiteX7" fmla="*/ 388720 w 940262"/>
              <a:gd name="connsiteY7" fmla="*/ 48646 h 1666869"/>
              <a:gd name="connsiteX0" fmla="*/ 339720 w 940262"/>
              <a:gd name="connsiteY0" fmla="*/ 74810 h 1666869"/>
              <a:gd name="connsiteX1" fmla="*/ 0 w 940262"/>
              <a:gd name="connsiteY1" fmla="*/ 1649535 h 1666869"/>
              <a:gd name="connsiteX2" fmla="*/ 224192 w 940262"/>
              <a:gd name="connsiteY2" fmla="*/ 1663222 h 1666869"/>
              <a:gd name="connsiteX3" fmla="*/ 616650 w 940262"/>
              <a:gd name="connsiteY3" fmla="*/ 1620122 h 1666869"/>
              <a:gd name="connsiteX4" fmla="*/ 940262 w 940262"/>
              <a:gd name="connsiteY4" fmla="*/ 1523093 h 1666869"/>
              <a:gd name="connsiteX5" fmla="*/ 454228 w 940262"/>
              <a:gd name="connsiteY5" fmla="*/ 0 h 1666869"/>
              <a:gd name="connsiteX6" fmla="*/ 388720 w 940262"/>
              <a:gd name="connsiteY6" fmla="*/ 48646 h 1666869"/>
              <a:gd name="connsiteX0" fmla="*/ 339720 w 940262"/>
              <a:gd name="connsiteY0" fmla="*/ 26164 h 1618223"/>
              <a:gd name="connsiteX1" fmla="*/ 0 w 940262"/>
              <a:gd name="connsiteY1" fmla="*/ 1600889 h 1618223"/>
              <a:gd name="connsiteX2" fmla="*/ 224192 w 940262"/>
              <a:gd name="connsiteY2" fmla="*/ 1614576 h 1618223"/>
              <a:gd name="connsiteX3" fmla="*/ 616650 w 940262"/>
              <a:gd name="connsiteY3" fmla="*/ 1571476 h 1618223"/>
              <a:gd name="connsiteX4" fmla="*/ 940262 w 940262"/>
              <a:gd name="connsiteY4" fmla="*/ 1474447 h 1618223"/>
              <a:gd name="connsiteX5" fmla="*/ 388720 w 940262"/>
              <a:gd name="connsiteY5" fmla="*/ 0 h 1618223"/>
              <a:gd name="connsiteX0" fmla="*/ 274571 w 940262"/>
              <a:gd name="connsiteY0" fmla="*/ 339567 h 1618223"/>
              <a:gd name="connsiteX1" fmla="*/ 0 w 940262"/>
              <a:gd name="connsiteY1" fmla="*/ 1600889 h 1618223"/>
              <a:gd name="connsiteX2" fmla="*/ 224192 w 940262"/>
              <a:gd name="connsiteY2" fmla="*/ 1614576 h 1618223"/>
              <a:gd name="connsiteX3" fmla="*/ 616650 w 940262"/>
              <a:gd name="connsiteY3" fmla="*/ 1571476 h 1618223"/>
              <a:gd name="connsiteX4" fmla="*/ 940262 w 940262"/>
              <a:gd name="connsiteY4" fmla="*/ 1474447 h 1618223"/>
              <a:gd name="connsiteX5" fmla="*/ 388720 w 940262"/>
              <a:gd name="connsiteY5" fmla="*/ 0 h 1618223"/>
              <a:gd name="connsiteX0" fmla="*/ 274571 w 940262"/>
              <a:gd name="connsiteY0" fmla="*/ 113636 h 1392292"/>
              <a:gd name="connsiteX1" fmla="*/ 0 w 940262"/>
              <a:gd name="connsiteY1" fmla="*/ 1374958 h 1392292"/>
              <a:gd name="connsiteX2" fmla="*/ 224192 w 940262"/>
              <a:gd name="connsiteY2" fmla="*/ 1388645 h 1392292"/>
              <a:gd name="connsiteX3" fmla="*/ 616650 w 940262"/>
              <a:gd name="connsiteY3" fmla="*/ 1345545 h 1392292"/>
              <a:gd name="connsiteX4" fmla="*/ 940262 w 940262"/>
              <a:gd name="connsiteY4" fmla="*/ 1248516 h 1392292"/>
              <a:gd name="connsiteX5" fmla="*/ 422348 w 940262"/>
              <a:gd name="connsiteY5" fmla="*/ 0 h 1392292"/>
              <a:gd name="connsiteX0" fmla="*/ 365120 w 940262"/>
              <a:gd name="connsiteY0" fmla="*/ 62495 h 1392292"/>
              <a:gd name="connsiteX1" fmla="*/ 0 w 940262"/>
              <a:gd name="connsiteY1" fmla="*/ 1374958 h 1392292"/>
              <a:gd name="connsiteX2" fmla="*/ 224192 w 940262"/>
              <a:gd name="connsiteY2" fmla="*/ 1388645 h 1392292"/>
              <a:gd name="connsiteX3" fmla="*/ 616650 w 940262"/>
              <a:gd name="connsiteY3" fmla="*/ 1345545 h 1392292"/>
              <a:gd name="connsiteX4" fmla="*/ 940262 w 940262"/>
              <a:gd name="connsiteY4" fmla="*/ 1248516 h 1392292"/>
              <a:gd name="connsiteX5" fmla="*/ 422348 w 940262"/>
              <a:gd name="connsiteY5" fmla="*/ 0 h 1392292"/>
              <a:gd name="connsiteX0" fmla="*/ 365120 w 940262"/>
              <a:gd name="connsiteY0" fmla="*/ 24065 h 1353862"/>
              <a:gd name="connsiteX1" fmla="*/ 0 w 940262"/>
              <a:gd name="connsiteY1" fmla="*/ 1336528 h 1353862"/>
              <a:gd name="connsiteX2" fmla="*/ 224192 w 940262"/>
              <a:gd name="connsiteY2" fmla="*/ 1350215 h 1353862"/>
              <a:gd name="connsiteX3" fmla="*/ 616650 w 940262"/>
              <a:gd name="connsiteY3" fmla="*/ 1307115 h 1353862"/>
              <a:gd name="connsiteX4" fmla="*/ 940262 w 940262"/>
              <a:gd name="connsiteY4" fmla="*/ 1210086 h 1353862"/>
              <a:gd name="connsiteX5" fmla="*/ 400768 w 940262"/>
              <a:gd name="connsiteY5" fmla="*/ 0 h 1353862"/>
              <a:gd name="connsiteX0" fmla="*/ 365120 w 619587"/>
              <a:gd name="connsiteY0" fmla="*/ 24065 h 1353862"/>
              <a:gd name="connsiteX1" fmla="*/ 0 w 619587"/>
              <a:gd name="connsiteY1" fmla="*/ 1336528 h 1353862"/>
              <a:gd name="connsiteX2" fmla="*/ 224192 w 619587"/>
              <a:gd name="connsiteY2" fmla="*/ 1350215 h 1353862"/>
              <a:gd name="connsiteX3" fmla="*/ 616650 w 619587"/>
              <a:gd name="connsiteY3" fmla="*/ 1307115 h 1353862"/>
              <a:gd name="connsiteX4" fmla="*/ 400768 w 619587"/>
              <a:gd name="connsiteY4" fmla="*/ 0 h 1353862"/>
              <a:gd name="connsiteX0" fmla="*/ 148131 w 402598"/>
              <a:gd name="connsiteY0" fmla="*/ 24065 h 1350215"/>
              <a:gd name="connsiteX1" fmla="*/ 7203 w 402598"/>
              <a:gd name="connsiteY1" fmla="*/ 1350215 h 1350215"/>
              <a:gd name="connsiteX2" fmla="*/ 399661 w 402598"/>
              <a:gd name="connsiteY2" fmla="*/ 1307115 h 1350215"/>
              <a:gd name="connsiteX3" fmla="*/ 183779 w 402598"/>
              <a:gd name="connsiteY3" fmla="*/ 0 h 1350215"/>
              <a:gd name="connsiteX0" fmla="*/ 102392 w 356859"/>
              <a:gd name="connsiteY0" fmla="*/ 24065 h 1347791"/>
              <a:gd name="connsiteX1" fmla="*/ 9738 w 356859"/>
              <a:gd name="connsiteY1" fmla="*/ 1347791 h 1347791"/>
              <a:gd name="connsiteX2" fmla="*/ 353922 w 356859"/>
              <a:gd name="connsiteY2" fmla="*/ 1307115 h 1347791"/>
              <a:gd name="connsiteX3" fmla="*/ 138040 w 356859"/>
              <a:gd name="connsiteY3" fmla="*/ 0 h 1347791"/>
              <a:gd name="connsiteX0" fmla="*/ 93515 w 347982"/>
              <a:gd name="connsiteY0" fmla="*/ 24065 h 1347791"/>
              <a:gd name="connsiteX1" fmla="*/ 861 w 347982"/>
              <a:gd name="connsiteY1" fmla="*/ 1347791 h 1347791"/>
              <a:gd name="connsiteX2" fmla="*/ 345045 w 347982"/>
              <a:gd name="connsiteY2" fmla="*/ 1307115 h 1347791"/>
              <a:gd name="connsiteX3" fmla="*/ 129163 w 347982"/>
              <a:gd name="connsiteY3" fmla="*/ 0 h 1347791"/>
              <a:gd name="connsiteX0" fmla="*/ 93515 w 345062"/>
              <a:gd name="connsiteY0" fmla="*/ 24065 h 1347791"/>
              <a:gd name="connsiteX1" fmla="*/ 861 w 345062"/>
              <a:gd name="connsiteY1" fmla="*/ 1347791 h 1347791"/>
              <a:gd name="connsiteX2" fmla="*/ 345045 w 345062"/>
              <a:gd name="connsiteY2" fmla="*/ 1307115 h 1347791"/>
              <a:gd name="connsiteX3" fmla="*/ 129163 w 345062"/>
              <a:gd name="connsiteY3" fmla="*/ 0 h 1347791"/>
              <a:gd name="connsiteX0" fmla="*/ 93515 w 310963"/>
              <a:gd name="connsiteY0" fmla="*/ 24065 h 1347791"/>
              <a:gd name="connsiteX1" fmla="*/ 861 w 310963"/>
              <a:gd name="connsiteY1" fmla="*/ 1347791 h 1347791"/>
              <a:gd name="connsiteX2" fmla="*/ 310941 w 310963"/>
              <a:gd name="connsiteY2" fmla="*/ 1308272 h 1347791"/>
              <a:gd name="connsiteX3" fmla="*/ 129163 w 310963"/>
              <a:gd name="connsiteY3" fmla="*/ 0 h 1347791"/>
              <a:gd name="connsiteX0" fmla="*/ 26598 w 244046"/>
              <a:gd name="connsiteY0" fmla="*/ 24065 h 1335215"/>
              <a:gd name="connsiteX1" fmla="*/ 5249 w 244046"/>
              <a:gd name="connsiteY1" fmla="*/ 1335215 h 1335215"/>
              <a:gd name="connsiteX2" fmla="*/ 244024 w 244046"/>
              <a:gd name="connsiteY2" fmla="*/ 1308272 h 1335215"/>
              <a:gd name="connsiteX3" fmla="*/ 62246 w 244046"/>
              <a:gd name="connsiteY3" fmla="*/ 0 h 1335215"/>
              <a:gd name="connsiteX0" fmla="*/ 26598 w 244046"/>
              <a:gd name="connsiteY0" fmla="*/ 24065 h 1335958"/>
              <a:gd name="connsiteX1" fmla="*/ 5249 w 244046"/>
              <a:gd name="connsiteY1" fmla="*/ 1335215 h 1335958"/>
              <a:gd name="connsiteX2" fmla="*/ 244024 w 244046"/>
              <a:gd name="connsiteY2" fmla="*/ 1308272 h 1335958"/>
              <a:gd name="connsiteX3" fmla="*/ 62246 w 244046"/>
              <a:gd name="connsiteY3" fmla="*/ 0 h 1335958"/>
              <a:gd name="connsiteX0" fmla="*/ 26598 w 244024"/>
              <a:gd name="connsiteY0" fmla="*/ 24065 h 1335958"/>
              <a:gd name="connsiteX1" fmla="*/ 5249 w 244024"/>
              <a:gd name="connsiteY1" fmla="*/ 1335215 h 1335958"/>
              <a:gd name="connsiteX2" fmla="*/ 244024 w 244024"/>
              <a:gd name="connsiteY2" fmla="*/ 1308272 h 1335958"/>
              <a:gd name="connsiteX3" fmla="*/ 62246 w 244024"/>
              <a:gd name="connsiteY3" fmla="*/ 0 h 1335958"/>
              <a:gd name="connsiteX0" fmla="*/ 21349 w 238775"/>
              <a:gd name="connsiteY0" fmla="*/ 24065 h 1335958"/>
              <a:gd name="connsiteX1" fmla="*/ 0 w 238775"/>
              <a:gd name="connsiteY1" fmla="*/ 1335215 h 1335958"/>
              <a:gd name="connsiteX2" fmla="*/ 238775 w 238775"/>
              <a:gd name="connsiteY2" fmla="*/ 1308272 h 1335958"/>
              <a:gd name="connsiteX3" fmla="*/ 56997 w 238775"/>
              <a:gd name="connsiteY3" fmla="*/ 0 h 1335958"/>
              <a:gd name="connsiteX0" fmla="*/ 44698 w 238775"/>
              <a:gd name="connsiteY0" fmla="*/ 18853 h 1335958"/>
              <a:gd name="connsiteX1" fmla="*/ 0 w 238775"/>
              <a:gd name="connsiteY1" fmla="*/ 1335215 h 1335958"/>
              <a:gd name="connsiteX2" fmla="*/ 238775 w 238775"/>
              <a:gd name="connsiteY2" fmla="*/ 1308272 h 1335958"/>
              <a:gd name="connsiteX3" fmla="*/ 56997 w 238775"/>
              <a:gd name="connsiteY3" fmla="*/ 0 h 1335958"/>
              <a:gd name="connsiteX0" fmla="*/ 44698 w 238775"/>
              <a:gd name="connsiteY0" fmla="*/ 18853 h 1335958"/>
              <a:gd name="connsiteX1" fmla="*/ 0 w 238775"/>
              <a:gd name="connsiteY1" fmla="*/ 1335215 h 1335958"/>
              <a:gd name="connsiteX2" fmla="*/ 238775 w 238775"/>
              <a:gd name="connsiteY2" fmla="*/ 1308272 h 1335958"/>
              <a:gd name="connsiteX3" fmla="*/ 56997 w 238775"/>
              <a:gd name="connsiteY3" fmla="*/ 0 h 1335958"/>
              <a:gd name="connsiteX0" fmla="*/ 44698 w 238775"/>
              <a:gd name="connsiteY0" fmla="*/ 18853 h 1335958"/>
              <a:gd name="connsiteX1" fmla="*/ 0 w 238775"/>
              <a:gd name="connsiteY1" fmla="*/ 1335215 h 1335958"/>
              <a:gd name="connsiteX2" fmla="*/ 238775 w 238775"/>
              <a:gd name="connsiteY2" fmla="*/ 1308272 h 1335958"/>
              <a:gd name="connsiteX3" fmla="*/ 56997 w 238775"/>
              <a:gd name="connsiteY3" fmla="*/ 0 h 1335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775" h="1335958">
                <a:moveTo>
                  <a:pt x="44698" y="18853"/>
                </a:moveTo>
                <a:cubicBezTo>
                  <a:pt x="26716" y="488653"/>
                  <a:pt x="9658" y="784994"/>
                  <a:pt x="0" y="1335215"/>
                </a:cubicBezTo>
                <a:cubicBezTo>
                  <a:pt x="127697" y="1327455"/>
                  <a:pt x="44373" y="1353936"/>
                  <a:pt x="238775" y="1308272"/>
                </a:cubicBezTo>
                <a:cubicBezTo>
                  <a:pt x="194800" y="787648"/>
                  <a:pt x="129308" y="527698"/>
                  <a:pt x="56997" y="0"/>
                </a:cubicBezTo>
              </a:path>
            </a:pathLst>
          </a:custGeom>
          <a:gradFill flip="none" rotWithShape="1">
            <a:gsLst>
              <a:gs pos="95000">
                <a:srgbClr val="DE5A6B"/>
              </a:gs>
              <a:gs pos="13000">
                <a:srgbClr val="B280BB">
                  <a:alpha val="15000"/>
                </a:srgbClr>
              </a:gs>
              <a:gs pos="29000">
                <a:srgbClr val="B280BB">
                  <a:lumMod val="60000"/>
                  <a:lumOff val="40000"/>
                  <a:alpha val="57000"/>
                </a:srgbClr>
              </a:gs>
              <a:gs pos="67000">
                <a:srgbClr val="FF0000">
                  <a:alpha val="35000"/>
                  <a:lumMod val="92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51344">
              <a:defRPr/>
            </a:pPr>
            <a:endParaRPr lang="en-US" sz="2236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2C9C7DFC-8A27-4940-9E3A-813C840728D9}"/>
              </a:ext>
            </a:extLst>
          </p:cNvPr>
          <p:cNvSpPr/>
          <p:nvPr/>
        </p:nvSpPr>
        <p:spPr>
          <a:xfrm>
            <a:off x="8879895" y="5374275"/>
            <a:ext cx="2955762" cy="518640"/>
          </a:xfrm>
          <a:custGeom>
            <a:avLst/>
            <a:gdLst>
              <a:gd name="connsiteX0" fmla="*/ 0 w 2607747"/>
              <a:gd name="connsiteY0" fmla="*/ 0 h 535235"/>
              <a:gd name="connsiteX1" fmla="*/ 2340130 w 2607747"/>
              <a:gd name="connsiteY1" fmla="*/ 0 h 535235"/>
              <a:gd name="connsiteX2" fmla="*/ 2607747 w 2607747"/>
              <a:gd name="connsiteY2" fmla="*/ 267618 h 535235"/>
              <a:gd name="connsiteX3" fmla="*/ 2340130 w 2607747"/>
              <a:gd name="connsiteY3" fmla="*/ 535235 h 535235"/>
              <a:gd name="connsiteX4" fmla="*/ 0 w 2607747"/>
              <a:gd name="connsiteY4" fmla="*/ 535235 h 535235"/>
              <a:gd name="connsiteX5" fmla="*/ 267618 w 2607747"/>
              <a:gd name="connsiteY5" fmla="*/ 267618 h 535235"/>
              <a:gd name="connsiteX6" fmla="*/ 0 w 2607747"/>
              <a:gd name="connsiteY6" fmla="*/ 0 h 53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07747" h="535235">
                <a:moveTo>
                  <a:pt x="0" y="0"/>
                </a:moveTo>
                <a:lnTo>
                  <a:pt x="2340130" y="0"/>
                </a:lnTo>
                <a:lnTo>
                  <a:pt x="2607747" y="267618"/>
                </a:lnTo>
                <a:lnTo>
                  <a:pt x="2340130" y="535235"/>
                </a:lnTo>
                <a:lnTo>
                  <a:pt x="0" y="535235"/>
                </a:lnTo>
                <a:lnTo>
                  <a:pt x="267618" y="267618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80000"/>
              <a:hueOff val="174641"/>
              <a:satOff val="-3128"/>
              <a:lumOff val="13293"/>
              <a:alphaOff val="0"/>
            </a:schemeClr>
          </a:fillRef>
          <a:effectRef idx="0">
            <a:schemeClr val="accent1">
              <a:shade val="80000"/>
              <a:hueOff val="174641"/>
              <a:satOff val="-3128"/>
              <a:lumOff val="1329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5221" tIns="21968" rIns="281287" bIns="21968" numCol="1" spcCol="1270" anchor="ctr" anchorCtr="0">
            <a:noAutofit/>
          </a:bodyPr>
          <a:lstStyle/>
          <a:p>
            <a:pPr algn="ctr" defTabSz="73224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1358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2" name="Picture 71" descr="A satellite in space&#10;&#10;Description automatically generated">
            <a:extLst>
              <a:ext uri="{FF2B5EF4-FFF2-40B4-BE49-F238E27FC236}">
                <a16:creationId xmlns:a16="http://schemas.microsoft.com/office/drawing/2014/main" id="{11DD7073-1DFD-4713-A4EE-61151EF238F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15274" y="1891232"/>
            <a:ext cx="1518542" cy="95598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63498C5-E4F6-4C9D-B034-3AF8C4933B6F}"/>
              </a:ext>
            </a:extLst>
          </p:cNvPr>
          <p:cNvSpPr/>
          <p:nvPr/>
        </p:nvSpPr>
        <p:spPr>
          <a:xfrm>
            <a:off x="8009395" y="1881745"/>
            <a:ext cx="693649" cy="604775"/>
          </a:xfrm>
          <a:prstGeom prst="rect">
            <a:avLst/>
          </a:prstGeom>
          <a:gradFill>
            <a:gsLst>
              <a:gs pos="7000">
                <a:schemeClr val="tx1">
                  <a:alpha val="56000"/>
                </a:schemeClr>
              </a:gs>
              <a:gs pos="81000">
                <a:schemeClr val="accent3">
                  <a:lumMod val="67000"/>
                  <a:lumOff val="33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076">
              <a:defRPr/>
            </a:pPr>
            <a:endParaRPr lang="en-US" sz="1745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41" name="Picture 140" descr="Deep Space Instrument.png">
            <a:extLst>
              <a:ext uri="{FF2B5EF4-FFF2-40B4-BE49-F238E27FC236}">
                <a16:creationId xmlns:a16="http://schemas.microsoft.com/office/drawing/2014/main" id="{41F5E10F-D4B4-4A95-B171-21DA62D25EEA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0646" y="1914984"/>
            <a:ext cx="506507" cy="538295"/>
          </a:xfrm>
          <a:prstGeom prst="rect">
            <a:avLst/>
          </a:prstGeom>
        </p:spPr>
      </p:pic>
      <p:sp>
        <p:nvSpPr>
          <p:cNvPr id="89" name="Pentagon 12">
            <a:extLst>
              <a:ext uri="{FF2B5EF4-FFF2-40B4-BE49-F238E27FC236}">
                <a16:creationId xmlns:a16="http://schemas.microsoft.com/office/drawing/2014/main" id="{B5F705AC-871E-41F7-8980-325A4B4C99D7}"/>
              </a:ext>
            </a:extLst>
          </p:cNvPr>
          <p:cNvSpPr/>
          <p:nvPr/>
        </p:nvSpPr>
        <p:spPr>
          <a:xfrm>
            <a:off x="8979441" y="5976441"/>
            <a:ext cx="2839661" cy="629844"/>
          </a:xfrm>
          <a:prstGeom prst="homePlate">
            <a:avLst>
              <a:gd name="adj" fmla="val 19068"/>
            </a:avLst>
          </a:prstGeom>
          <a:gradFill>
            <a:gsLst>
              <a:gs pos="25000">
                <a:schemeClr val="accent1">
                  <a:satMod val="103000"/>
                  <a:lumMod val="102000"/>
                  <a:tint val="94000"/>
                  <a:alpha val="83000"/>
                </a:schemeClr>
              </a:gs>
              <a:gs pos="74000">
                <a:schemeClr val="accent1">
                  <a:lumMod val="99000"/>
                  <a:satMod val="120000"/>
                  <a:shade val="78000"/>
                  <a:alpha val="39000"/>
                </a:schemeClr>
              </a:gs>
            </a:gsLst>
            <a:lin ang="11100000" scaled="0"/>
          </a:gradFill>
          <a:ln>
            <a:solidFill>
              <a:schemeClr val="accent5"/>
            </a:solidFill>
          </a:ln>
          <a:effectLst>
            <a:outerShdw blurRad="50800" dist="50800" dir="2700000" algn="tl" rotWithShape="0">
              <a:srgbClr val="000000">
                <a:alpha val="5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3224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2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Advanced DSOC Optical User Terminal (2026+)</a:t>
            </a:r>
          </a:p>
        </p:txBody>
      </p:sp>
      <p:sp>
        <p:nvSpPr>
          <p:cNvPr id="103" name="Pentagon 12">
            <a:extLst>
              <a:ext uri="{FF2B5EF4-FFF2-40B4-BE49-F238E27FC236}">
                <a16:creationId xmlns:a16="http://schemas.microsoft.com/office/drawing/2014/main" id="{B5F705AC-871E-41F7-8980-325A4B4C99D7}"/>
              </a:ext>
            </a:extLst>
          </p:cNvPr>
          <p:cNvSpPr/>
          <p:nvPr/>
        </p:nvSpPr>
        <p:spPr>
          <a:xfrm>
            <a:off x="6326659" y="5976441"/>
            <a:ext cx="2844199" cy="629844"/>
          </a:xfrm>
          <a:prstGeom prst="homePlate">
            <a:avLst>
              <a:gd name="adj" fmla="val 19068"/>
            </a:avLst>
          </a:prstGeom>
          <a:gradFill>
            <a:gsLst>
              <a:gs pos="25000">
                <a:schemeClr val="accent1">
                  <a:satMod val="103000"/>
                  <a:lumMod val="102000"/>
                  <a:tint val="94000"/>
                  <a:alpha val="83000"/>
                </a:schemeClr>
              </a:gs>
              <a:gs pos="74000">
                <a:schemeClr val="accent1">
                  <a:lumMod val="99000"/>
                  <a:satMod val="120000"/>
                  <a:shade val="78000"/>
                  <a:alpha val="39000"/>
                </a:schemeClr>
              </a:gs>
            </a:gsLst>
            <a:lin ang="11100000" scaled="0"/>
          </a:gradFill>
          <a:ln>
            <a:solidFill>
              <a:schemeClr val="accent5"/>
            </a:solidFill>
          </a:ln>
          <a:effectLst>
            <a:outerShdw blurRad="50800" dist="50800" dir="2700000" algn="tl" rotWithShape="0">
              <a:srgbClr val="000000">
                <a:alpha val="5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3224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Psyche/DSOC Optical User Terminal </a:t>
            </a:r>
          </a:p>
          <a:p>
            <a:pPr algn="ctr" defTabSz="73224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2023-10-12 (planned)</a:t>
            </a:r>
          </a:p>
        </p:txBody>
      </p:sp>
      <p:pic>
        <p:nvPicPr>
          <p:cNvPr id="68" name="Picture 67" descr="A view of the earth from space&#10;&#10;Description automatically generated">
            <a:extLst>
              <a:ext uri="{FF2B5EF4-FFF2-40B4-BE49-F238E27FC236}">
                <a16:creationId xmlns:a16="http://schemas.microsoft.com/office/drawing/2014/main" id="{0959D858-0E2D-4CBA-8FDD-9DCABDAC673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42" y="3978211"/>
            <a:ext cx="6024290" cy="1982504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BBFE0D2E-5ED1-4A75-A221-47E275F54C92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72" r="23749" b="-1"/>
          <a:stretch/>
        </p:blipFill>
        <p:spPr>
          <a:xfrm flipH="1">
            <a:off x="5082670" y="5036965"/>
            <a:ext cx="470621" cy="3149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70000"/>
              </a:prstClr>
            </a:outerShdw>
          </a:effectLst>
        </p:spPr>
      </p:pic>
      <p:sp>
        <p:nvSpPr>
          <p:cNvPr id="97" name="Title 1">
            <a:extLst>
              <a:ext uri="{FF2B5EF4-FFF2-40B4-BE49-F238E27FC236}">
                <a16:creationId xmlns:a16="http://schemas.microsoft.com/office/drawing/2014/main" id="{74852945-C0F3-4D84-9E21-4D94E1390E12}"/>
              </a:ext>
            </a:extLst>
          </p:cNvPr>
          <p:cNvSpPr txBox="1">
            <a:spLocks/>
          </p:cNvSpPr>
          <p:nvPr/>
        </p:nvSpPr>
        <p:spPr>
          <a:xfrm>
            <a:off x="695470" y="1002964"/>
            <a:ext cx="3409452" cy="5631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601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30380">
              <a:lnSpc>
                <a:spcPct val="100000"/>
              </a:lnSpc>
              <a:spcAft>
                <a:spcPts val="273"/>
              </a:spcAft>
              <a:defRPr/>
            </a:pPr>
            <a:r>
              <a:rPr lang="en-US" sz="2400" i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en-US" sz="2400" b="1" i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>
                <a:solidFill>
                  <a:srgbClr val="00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Near Space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92D80114-0B2F-448C-91F5-80388E91ECDF}"/>
              </a:ext>
            </a:extLst>
          </p:cNvPr>
          <p:cNvSpPr txBox="1"/>
          <p:nvPr/>
        </p:nvSpPr>
        <p:spPr>
          <a:xfrm>
            <a:off x="829204" y="1836942"/>
            <a:ext cx="1660758" cy="657786"/>
          </a:xfrm>
          <a:prstGeom prst="rect">
            <a:avLst/>
          </a:prstGeom>
          <a:noFill/>
        </p:spPr>
        <p:txBody>
          <a:bodyPr wrap="square" lIns="102782" tIns="51392" rIns="102782" bIns="51392" rtlCol="0">
            <a:spAutoFit/>
          </a:bodyPr>
          <a:lstStyle/>
          <a:p>
            <a:pPr defTabSz="513923">
              <a:defRPr/>
            </a:pPr>
            <a:r>
              <a:rPr lang="en-US"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1.244 Gbps</a:t>
            </a:r>
            <a:br>
              <a:rPr lang="en-US"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Optical Relay</a:t>
            </a:r>
          </a:p>
          <a:p>
            <a:pPr defTabSz="513923">
              <a:defRPr/>
            </a:pPr>
            <a:r>
              <a:rPr lang="en-US"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(622 Mbps RF down) 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4903E050-AF6F-41CA-8FFC-A537AC89DFCC}"/>
              </a:ext>
            </a:extLst>
          </p:cNvPr>
          <p:cNvSpPr txBox="1"/>
          <p:nvPr/>
        </p:nvSpPr>
        <p:spPr>
          <a:xfrm>
            <a:off x="2235375" y="2817103"/>
            <a:ext cx="1869548" cy="473120"/>
          </a:xfrm>
          <a:prstGeom prst="rect">
            <a:avLst/>
          </a:prstGeom>
          <a:noFill/>
        </p:spPr>
        <p:txBody>
          <a:bodyPr wrap="square" lIns="102782" tIns="51392" rIns="102782" bIns="51392" rtlCol="0">
            <a:spAutoFit/>
          </a:bodyPr>
          <a:lstStyle/>
          <a:p>
            <a:pPr defTabSz="513923">
              <a:defRPr/>
            </a:pPr>
            <a:r>
              <a:rPr lang="en-US"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1.244 Gbps / 155 Mbps Relay User (ISS)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1A3CEA9D-94ED-4F74-A448-C0D9F9DAA0D1}"/>
              </a:ext>
            </a:extLst>
          </p:cNvPr>
          <p:cNvSpPr txBox="1"/>
          <p:nvPr/>
        </p:nvSpPr>
        <p:spPr>
          <a:xfrm>
            <a:off x="2225598" y="2567476"/>
            <a:ext cx="1964935" cy="319231"/>
          </a:xfrm>
          <a:prstGeom prst="rect">
            <a:avLst/>
          </a:prstGeom>
          <a:noFill/>
        </p:spPr>
        <p:txBody>
          <a:bodyPr wrap="square" lIns="102782" tIns="51392" rIns="102782" bIns="51392" rtlCol="0">
            <a:spAutoFit/>
          </a:bodyPr>
          <a:lstStyle/>
          <a:p>
            <a:pPr defTabSz="513923">
              <a:defRPr/>
            </a:pPr>
            <a:r>
              <a:rPr lang="en-US" sz="1400" b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ILLUMA-T on ISS</a:t>
            </a:r>
          </a:p>
        </p:txBody>
      </p:sp>
      <p:pic>
        <p:nvPicPr>
          <p:cNvPr id="134" name="Picture 4">
            <a:extLst>
              <a:ext uri="{FF2B5EF4-FFF2-40B4-BE49-F238E27FC236}">
                <a16:creationId xmlns:a16="http://schemas.microsoft.com/office/drawing/2014/main" id="{551A1176-642B-4046-AA52-CC287E9277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653" r="10040" b="11378"/>
          <a:stretch/>
        </p:blipFill>
        <p:spPr bwMode="auto">
          <a:xfrm rot="16200000">
            <a:off x="1735937" y="2935248"/>
            <a:ext cx="604365" cy="414418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50800" dir="2700000" algn="tl" rotWithShape="0">
              <a:prstClr val="black">
                <a:alpha val="6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8" name="TextBox 137">
            <a:extLst>
              <a:ext uri="{FF2B5EF4-FFF2-40B4-BE49-F238E27FC236}">
                <a16:creationId xmlns:a16="http://schemas.microsoft.com/office/drawing/2014/main" id="{CF37110B-E952-4F13-9D78-B3E0F44C0A1B}"/>
              </a:ext>
            </a:extLst>
          </p:cNvPr>
          <p:cNvSpPr txBox="1"/>
          <p:nvPr/>
        </p:nvSpPr>
        <p:spPr>
          <a:xfrm>
            <a:off x="838629" y="1588764"/>
            <a:ext cx="1263873" cy="319231"/>
          </a:xfrm>
          <a:prstGeom prst="rect">
            <a:avLst/>
          </a:prstGeom>
          <a:noFill/>
        </p:spPr>
        <p:txBody>
          <a:bodyPr wrap="square" lIns="102782" tIns="51392" rIns="102782" bIns="51392" rtlCol="0">
            <a:spAutoFit/>
          </a:bodyPr>
          <a:lstStyle/>
          <a:p>
            <a:pPr defTabSz="513923">
              <a:defRPr/>
            </a:pPr>
            <a:r>
              <a:rPr lang="en-US" sz="1400" b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LCRD</a:t>
            </a:r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79B663F7-1915-4105-8B0B-B86903993F1C}"/>
              </a:ext>
            </a:extLst>
          </p:cNvPr>
          <p:cNvSpPr/>
          <p:nvPr/>
        </p:nvSpPr>
        <p:spPr>
          <a:xfrm rot="20345540" flipH="1">
            <a:off x="1076907" y="2837509"/>
            <a:ext cx="363694" cy="2547235"/>
          </a:xfrm>
          <a:custGeom>
            <a:avLst/>
            <a:gdLst>
              <a:gd name="connsiteX0" fmla="*/ 193431 w 592016"/>
              <a:gd name="connsiteY0" fmla="*/ 11723 h 2069123"/>
              <a:gd name="connsiteX1" fmla="*/ 0 w 592016"/>
              <a:gd name="connsiteY1" fmla="*/ 2069123 h 2069123"/>
              <a:gd name="connsiteX2" fmla="*/ 592016 w 592016"/>
              <a:gd name="connsiteY2" fmla="*/ 2069123 h 2069123"/>
              <a:gd name="connsiteX3" fmla="*/ 269631 w 592016"/>
              <a:gd name="connsiteY3" fmla="*/ 0 h 2069123"/>
              <a:gd name="connsiteX4" fmla="*/ 269631 w 592016"/>
              <a:gd name="connsiteY4" fmla="*/ 0 h 2069123"/>
              <a:gd name="connsiteX0" fmla="*/ 193431 w 522131"/>
              <a:gd name="connsiteY0" fmla="*/ 11723 h 2077316"/>
              <a:gd name="connsiteX1" fmla="*/ 0 w 522131"/>
              <a:gd name="connsiteY1" fmla="*/ 2069123 h 2077316"/>
              <a:gd name="connsiteX2" fmla="*/ 522131 w 522131"/>
              <a:gd name="connsiteY2" fmla="*/ 2077316 h 2077316"/>
              <a:gd name="connsiteX3" fmla="*/ 269631 w 522131"/>
              <a:gd name="connsiteY3" fmla="*/ 0 h 2077316"/>
              <a:gd name="connsiteX4" fmla="*/ 269631 w 522131"/>
              <a:gd name="connsiteY4" fmla="*/ 0 h 2077316"/>
              <a:gd name="connsiteX0" fmla="*/ 23078 w 351778"/>
              <a:gd name="connsiteY0" fmla="*/ 11723 h 2083072"/>
              <a:gd name="connsiteX1" fmla="*/ 0 w 351778"/>
              <a:gd name="connsiteY1" fmla="*/ 2083072 h 2083072"/>
              <a:gd name="connsiteX2" fmla="*/ 351778 w 351778"/>
              <a:gd name="connsiteY2" fmla="*/ 2077316 h 2083072"/>
              <a:gd name="connsiteX3" fmla="*/ 99278 w 351778"/>
              <a:gd name="connsiteY3" fmla="*/ 0 h 2083072"/>
              <a:gd name="connsiteX4" fmla="*/ 99278 w 351778"/>
              <a:gd name="connsiteY4" fmla="*/ 0 h 2083072"/>
              <a:gd name="connsiteX0" fmla="*/ 23078 w 233062"/>
              <a:gd name="connsiteY0" fmla="*/ 11723 h 2099224"/>
              <a:gd name="connsiteX1" fmla="*/ 0 w 233062"/>
              <a:gd name="connsiteY1" fmla="*/ 2083072 h 2099224"/>
              <a:gd name="connsiteX2" fmla="*/ 233062 w 233062"/>
              <a:gd name="connsiteY2" fmla="*/ 2099224 h 2099224"/>
              <a:gd name="connsiteX3" fmla="*/ 99278 w 233062"/>
              <a:gd name="connsiteY3" fmla="*/ 0 h 2099224"/>
              <a:gd name="connsiteX4" fmla="*/ 99278 w 233062"/>
              <a:gd name="connsiteY4" fmla="*/ 0 h 2099224"/>
              <a:gd name="connsiteX0" fmla="*/ 20908 w 233062"/>
              <a:gd name="connsiteY0" fmla="*/ 0 h 2483607"/>
              <a:gd name="connsiteX1" fmla="*/ 0 w 233062"/>
              <a:gd name="connsiteY1" fmla="*/ 2467455 h 2483607"/>
              <a:gd name="connsiteX2" fmla="*/ 233062 w 233062"/>
              <a:gd name="connsiteY2" fmla="*/ 2483607 h 2483607"/>
              <a:gd name="connsiteX3" fmla="*/ 99278 w 233062"/>
              <a:gd name="connsiteY3" fmla="*/ 384383 h 2483607"/>
              <a:gd name="connsiteX4" fmla="*/ 99278 w 233062"/>
              <a:gd name="connsiteY4" fmla="*/ 384383 h 2483607"/>
              <a:gd name="connsiteX0" fmla="*/ 20908 w 233062"/>
              <a:gd name="connsiteY0" fmla="*/ 2704 h 2486311"/>
              <a:gd name="connsiteX1" fmla="*/ 0 w 233062"/>
              <a:gd name="connsiteY1" fmla="*/ 2470159 h 2486311"/>
              <a:gd name="connsiteX2" fmla="*/ 233062 w 233062"/>
              <a:gd name="connsiteY2" fmla="*/ 2486311 h 2486311"/>
              <a:gd name="connsiteX3" fmla="*/ 99278 w 233062"/>
              <a:gd name="connsiteY3" fmla="*/ 387087 h 2486311"/>
              <a:gd name="connsiteX4" fmla="*/ 57439 w 233062"/>
              <a:gd name="connsiteY4" fmla="*/ 0 h 2486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3062" h="2486311">
                <a:moveTo>
                  <a:pt x="20908" y="2704"/>
                </a:moveTo>
                <a:lnTo>
                  <a:pt x="0" y="2470159"/>
                </a:lnTo>
                <a:lnTo>
                  <a:pt x="233062" y="2486311"/>
                </a:lnTo>
                <a:lnTo>
                  <a:pt x="99278" y="387087"/>
                </a:lnTo>
                <a:lnTo>
                  <a:pt x="57439" y="0"/>
                </a:lnTo>
              </a:path>
            </a:pathLst>
          </a:custGeom>
          <a:gradFill>
            <a:gsLst>
              <a:gs pos="55000">
                <a:srgbClr val="00B0F0">
                  <a:alpha val="59000"/>
                  <a:lumMod val="72000"/>
                  <a:lumOff val="28000"/>
                </a:srgbClr>
              </a:gs>
              <a:gs pos="83000">
                <a:srgbClr val="00FFFF">
                  <a:alpha val="37000"/>
                </a:srgbClr>
              </a:gs>
              <a:gs pos="9000">
                <a:schemeClr val="accent1">
                  <a:lumMod val="30000"/>
                  <a:lumOff val="70000"/>
                  <a:alpha val="39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348">
              <a:defRPr/>
            </a:pPr>
            <a:endParaRPr lang="en-US" sz="163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57F893BD-0F01-4CDB-A4DA-3F967C268191}"/>
              </a:ext>
            </a:extLst>
          </p:cNvPr>
          <p:cNvSpPr/>
          <p:nvPr/>
        </p:nvSpPr>
        <p:spPr>
          <a:xfrm>
            <a:off x="4981420" y="2324546"/>
            <a:ext cx="501579" cy="2537759"/>
          </a:xfrm>
          <a:custGeom>
            <a:avLst/>
            <a:gdLst>
              <a:gd name="connsiteX0" fmla="*/ 193431 w 592016"/>
              <a:gd name="connsiteY0" fmla="*/ 11723 h 2069123"/>
              <a:gd name="connsiteX1" fmla="*/ 0 w 592016"/>
              <a:gd name="connsiteY1" fmla="*/ 2069123 h 2069123"/>
              <a:gd name="connsiteX2" fmla="*/ 592016 w 592016"/>
              <a:gd name="connsiteY2" fmla="*/ 2069123 h 2069123"/>
              <a:gd name="connsiteX3" fmla="*/ 269631 w 592016"/>
              <a:gd name="connsiteY3" fmla="*/ 0 h 2069123"/>
              <a:gd name="connsiteX4" fmla="*/ 269631 w 592016"/>
              <a:gd name="connsiteY4" fmla="*/ 0 h 2069123"/>
              <a:gd name="connsiteX0" fmla="*/ 193431 w 522131"/>
              <a:gd name="connsiteY0" fmla="*/ 11723 h 2077316"/>
              <a:gd name="connsiteX1" fmla="*/ 0 w 522131"/>
              <a:gd name="connsiteY1" fmla="*/ 2069123 h 2077316"/>
              <a:gd name="connsiteX2" fmla="*/ 522131 w 522131"/>
              <a:gd name="connsiteY2" fmla="*/ 2077316 h 2077316"/>
              <a:gd name="connsiteX3" fmla="*/ 269631 w 522131"/>
              <a:gd name="connsiteY3" fmla="*/ 0 h 2077316"/>
              <a:gd name="connsiteX4" fmla="*/ 269631 w 522131"/>
              <a:gd name="connsiteY4" fmla="*/ 0 h 2077316"/>
              <a:gd name="connsiteX0" fmla="*/ 23078 w 351778"/>
              <a:gd name="connsiteY0" fmla="*/ 11723 h 2083072"/>
              <a:gd name="connsiteX1" fmla="*/ 0 w 351778"/>
              <a:gd name="connsiteY1" fmla="*/ 2083072 h 2083072"/>
              <a:gd name="connsiteX2" fmla="*/ 351778 w 351778"/>
              <a:gd name="connsiteY2" fmla="*/ 2077316 h 2083072"/>
              <a:gd name="connsiteX3" fmla="*/ 99278 w 351778"/>
              <a:gd name="connsiteY3" fmla="*/ 0 h 2083072"/>
              <a:gd name="connsiteX4" fmla="*/ 99278 w 351778"/>
              <a:gd name="connsiteY4" fmla="*/ 0 h 2083072"/>
              <a:gd name="connsiteX0" fmla="*/ 23078 w 233062"/>
              <a:gd name="connsiteY0" fmla="*/ 11723 h 2099224"/>
              <a:gd name="connsiteX1" fmla="*/ 0 w 233062"/>
              <a:gd name="connsiteY1" fmla="*/ 2083072 h 2099224"/>
              <a:gd name="connsiteX2" fmla="*/ 233062 w 233062"/>
              <a:gd name="connsiteY2" fmla="*/ 2099224 h 2099224"/>
              <a:gd name="connsiteX3" fmla="*/ 99278 w 233062"/>
              <a:gd name="connsiteY3" fmla="*/ 0 h 2099224"/>
              <a:gd name="connsiteX4" fmla="*/ 99278 w 233062"/>
              <a:gd name="connsiteY4" fmla="*/ 0 h 2099224"/>
              <a:gd name="connsiteX0" fmla="*/ 20908 w 233062"/>
              <a:gd name="connsiteY0" fmla="*/ 0 h 2483607"/>
              <a:gd name="connsiteX1" fmla="*/ 0 w 233062"/>
              <a:gd name="connsiteY1" fmla="*/ 2467455 h 2483607"/>
              <a:gd name="connsiteX2" fmla="*/ 233062 w 233062"/>
              <a:gd name="connsiteY2" fmla="*/ 2483607 h 2483607"/>
              <a:gd name="connsiteX3" fmla="*/ 99278 w 233062"/>
              <a:gd name="connsiteY3" fmla="*/ 384383 h 2483607"/>
              <a:gd name="connsiteX4" fmla="*/ 99278 w 233062"/>
              <a:gd name="connsiteY4" fmla="*/ 384383 h 2483607"/>
              <a:gd name="connsiteX0" fmla="*/ 20908 w 233062"/>
              <a:gd name="connsiteY0" fmla="*/ 2704 h 2486311"/>
              <a:gd name="connsiteX1" fmla="*/ 0 w 233062"/>
              <a:gd name="connsiteY1" fmla="*/ 2470159 h 2486311"/>
              <a:gd name="connsiteX2" fmla="*/ 233062 w 233062"/>
              <a:gd name="connsiteY2" fmla="*/ 2486311 h 2486311"/>
              <a:gd name="connsiteX3" fmla="*/ 99278 w 233062"/>
              <a:gd name="connsiteY3" fmla="*/ 387087 h 2486311"/>
              <a:gd name="connsiteX4" fmla="*/ 57439 w 233062"/>
              <a:gd name="connsiteY4" fmla="*/ 0 h 2486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3062" h="2486311">
                <a:moveTo>
                  <a:pt x="20908" y="2704"/>
                </a:moveTo>
                <a:lnTo>
                  <a:pt x="0" y="2470159"/>
                </a:lnTo>
                <a:lnTo>
                  <a:pt x="233062" y="2486311"/>
                </a:lnTo>
                <a:lnTo>
                  <a:pt x="99278" y="387087"/>
                </a:lnTo>
                <a:lnTo>
                  <a:pt x="57439" y="0"/>
                </a:lnTo>
              </a:path>
            </a:pathLst>
          </a:custGeom>
          <a:gradFill>
            <a:gsLst>
              <a:gs pos="55000">
                <a:srgbClr val="00B0F0">
                  <a:alpha val="59000"/>
                  <a:lumMod val="72000"/>
                  <a:lumOff val="28000"/>
                </a:srgbClr>
              </a:gs>
              <a:gs pos="83000">
                <a:srgbClr val="00FFFF">
                  <a:alpha val="37000"/>
                </a:srgbClr>
              </a:gs>
              <a:gs pos="9000">
                <a:schemeClr val="accent1">
                  <a:lumMod val="30000"/>
                  <a:lumOff val="70000"/>
                  <a:alpha val="39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15348">
              <a:defRPr/>
            </a:pPr>
            <a:endParaRPr lang="en-US" sz="1635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88" name="Picture 87">
            <a:extLst>
              <a:ext uri="{FF2B5EF4-FFF2-40B4-BE49-F238E27FC236}">
                <a16:creationId xmlns:a16="http://schemas.microsoft.com/office/drawing/2014/main" id="{CCC5C023-AC04-48DD-9FE3-F79AD89696CA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7447" y="5132066"/>
            <a:ext cx="419007" cy="599376"/>
          </a:xfrm>
          <a:prstGeom prst="rect">
            <a:avLst/>
          </a:prstGeom>
          <a:effectLst>
            <a:outerShdw blurRad="47625" dist="63500" dir="2700000" algn="tl" rotWithShape="0">
              <a:srgbClr val="000000">
                <a:alpha val="53000"/>
              </a:srgbClr>
            </a:outerShdw>
          </a:effectLst>
        </p:spPr>
      </p:pic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2AA833C9-250D-4DE1-8253-60DC2AAD2ED7}"/>
              </a:ext>
            </a:extLst>
          </p:cNvPr>
          <p:cNvCxnSpPr>
            <a:cxnSpLocks/>
          </p:cNvCxnSpPr>
          <p:nvPr/>
        </p:nvCxnSpPr>
        <p:spPr>
          <a:xfrm>
            <a:off x="1006446" y="3067833"/>
            <a:ext cx="1038901" cy="1794472"/>
          </a:xfrm>
          <a:prstGeom prst="line">
            <a:avLst/>
          </a:prstGeom>
          <a:ln w="19050" cap="rnd">
            <a:solidFill>
              <a:schemeClr val="bg1">
                <a:alpha val="77000"/>
              </a:schemeClr>
            </a:solidFill>
            <a:prstDash val="solid"/>
          </a:ln>
          <a:effectLst>
            <a:glow rad="76200">
              <a:srgbClr val="FF0000">
                <a:alpha val="46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E34D62AC-75EA-413C-BB21-33914225A8A5}"/>
              </a:ext>
            </a:extLst>
          </p:cNvPr>
          <p:cNvCxnSpPr>
            <a:cxnSpLocks/>
          </p:cNvCxnSpPr>
          <p:nvPr/>
        </p:nvCxnSpPr>
        <p:spPr>
          <a:xfrm flipH="1" flipV="1">
            <a:off x="929561" y="2993149"/>
            <a:ext cx="1127638" cy="685958"/>
          </a:xfrm>
          <a:prstGeom prst="line">
            <a:avLst/>
          </a:prstGeom>
          <a:ln w="19050" cap="rnd">
            <a:solidFill>
              <a:schemeClr val="bg1">
                <a:alpha val="77000"/>
              </a:schemeClr>
            </a:solidFill>
            <a:prstDash val="solid"/>
          </a:ln>
          <a:effectLst>
            <a:glow rad="76200">
              <a:srgbClr val="FF0000">
                <a:alpha val="46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2" name="Picture 91" descr="Med OSG.png">
            <a:extLst>
              <a:ext uri="{FF2B5EF4-FFF2-40B4-BE49-F238E27FC236}">
                <a16:creationId xmlns:a16="http://schemas.microsoft.com/office/drawing/2014/main" id="{3FD94BD0-F95C-4D7D-B68C-FBAA25CB30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3170" y="4649236"/>
            <a:ext cx="324976" cy="327707"/>
          </a:xfrm>
          <a:prstGeom prst="rect">
            <a:avLst/>
          </a:prstGeom>
          <a:effectLst>
            <a:outerShdw blurRad="50800" dist="50800" dir="2700000" algn="tl" rotWithShape="0">
              <a:srgbClr val="000000">
                <a:alpha val="53000"/>
              </a:srgbClr>
            </a:outerShdw>
          </a:effectLst>
        </p:spPr>
      </p:pic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D475F47B-981C-4E60-B1EB-0F8468EB1293}"/>
              </a:ext>
            </a:extLst>
          </p:cNvPr>
          <p:cNvCxnSpPr>
            <a:cxnSpLocks/>
            <a:stCxn id="87" idx="0"/>
          </p:cNvCxnSpPr>
          <p:nvPr/>
        </p:nvCxnSpPr>
        <p:spPr>
          <a:xfrm flipV="1">
            <a:off x="890878" y="2987034"/>
            <a:ext cx="56463" cy="2447938"/>
          </a:xfrm>
          <a:prstGeom prst="line">
            <a:avLst/>
          </a:prstGeom>
          <a:ln w="19050" cap="rnd">
            <a:solidFill>
              <a:schemeClr val="bg1">
                <a:alpha val="77000"/>
              </a:schemeClr>
            </a:solidFill>
            <a:prstDash val="solid"/>
          </a:ln>
          <a:effectLst>
            <a:glow rad="76200">
              <a:srgbClr val="FF0000">
                <a:alpha val="46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7" name="Picture 86" descr="Med OSG.png">
            <a:extLst>
              <a:ext uri="{FF2B5EF4-FFF2-40B4-BE49-F238E27FC236}">
                <a16:creationId xmlns:a16="http://schemas.microsoft.com/office/drawing/2014/main" id="{C42A3549-956C-4C66-9C2F-B271D70837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V="1">
            <a:off x="743880" y="5434972"/>
            <a:ext cx="293997" cy="296468"/>
          </a:xfrm>
          <a:prstGeom prst="rect">
            <a:avLst/>
          </a:prstGeom>
          <a:effectLst>
            <a:outerShdw blurRad="50800" dist="50800" dir="2700000" algn="tl" rotWithShape="0">
              <a:srgbClr val="000000">
                <a:alpha val="53000"/>
              </a:srgbClr>
            </a:outerShdw>
          </a:effectLst>
        </p:spPr>
      </p:pic>
      <p:pic>
        <p:nvPicPr>
          <p:cNvPr id="91" name="Picture 90" descr="Space Station.png">
            <a:extLst>
              <a:ext uri="{FF2B5EF4-FFF2-40B4-BE49-F238E27FC236}">
                <a16:creationId xmlns:a16="http://schemas.microsoft.com/office/drawing/2014/main" id="{CBBEF2E3-AEFF-49B8-A718-9F39DD57019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flipH="1">
            <a:off x="1492717" y="3495492"/>
            <a:ext cx="1338714" cy="653032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320A88E4-4105-4A62-A625-B11FFC45FF44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381"/>
          <a:stretch/>
        </p:blipFill>
        <p:spPr>
          <a:xfrm rot="21341048" flipH="1">
            <a:off x="208775" y="1906467"/>
            <a:ext cx="1420665" cy="143820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58000"/>
              </a:prstClr>
            </a:outerShdw>
          </a:effectLst>
        </p:spPr>
      </p:pic>
      <p:pic>
        <p:nvPicPr>
          <p:cNvPr id="94" name="Picture 93" descr="RF_Optical Dish.png">
            <a:extLst>
              <a:ext uri="{FF2B5EF4-FFF2-40B4-BE49-F238E27FC236}">
                <a16:creationId xmlns:a16="http://schemas.microsoft.com/office/drawing/2014/main" id="{0AB35B17-9B66-402C-A3CE-BE41B71E55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154129">
            <a:off x="4918165" y="4544035"/>
            <a:ext cx="741590" cy="674108"/>
          </a:xfrm>
          <a:prstGeom prst="rect">
            <a:avLst/>
          </a:prstGeom>
        </p:spPr>
      </p:pic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E1CB242B-4D29-42F9-A5AE-827491E5F59F}"/>
              </a:ext>
            </a:extLst>
          </p:cNvPr>
          <p:cNvCxnSpPr>
            <a:cxnSpLocks/>
          </p:cNvCxnSpPr>
          <p:nvPr/>
        </p:nvCxnSpPr>
        <p:spPr>
          <a:xfrm>
            <a:off x="4481175" y="2519521"/>
            <a:ext cx="277476" cy="2314784"/>
          </a:xfrm>
          <a:prstGeom prst="line">
            <a:avLst/>
          </a:prstGeom>
          <a:ln w="19050" cap="rnd">
            <a:solidFill>
              <a:schemeClr val="bg1">
                <a:alpha val="77000"/>
              </a:schemeClr>
            </a:solidFill>
            <a:prstDash val="solid"/>
          </a:ln>
          <a:effectLst>
            <a:glow rad="76200">
              <a:srgbClr val="FF0000">
                <a:alpha val="46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B6ADAB7F-7997-47AB-8377-633CE665048A}"/>
              </a:ext>
            </a:extLst>
          </p:cNvPr>
          <p:cNvSpPr/>
          <p:nvPr/>
        </p:nvSpPr>
        <p:spPr>
          <a:xfrm>
            <a:off x="129631" y="6635733"/>
            <a:ext cx="1051891" cy="1832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00142">
              <a:defRPr/>
            </a:pPr>
            <a:r>
              <a:rPr lang="en-US" sz="591" i="1" dirty="0">
                <a:solidFill>
                  <a:prstClr val="white"/>
                </a:solidFill>
                <a:latin typeface="Calibri" panose="020F0502020204030204"/>
              </a:rPr>
              <a:t>PSC73_092419 (20231010a)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A5F955-ABC5-40D5-971C-6FC0E1AC9B6D}"/>
              </a:ext>
            </a:extLst>
          </p:cNvPr>
          <p:cNvSpPr/>
          <p:nvPr/>
        </p:nvSpPr>
        <p:spPr>
          <a:xfrm>
            <a:off x="3293080" y="3859495"/>
            <a:ext cx="744211" cy="499823"/>
          </a:xfrm>
          <a:prstGeom prst="rect">
            <a:avLst/>
          </a:prstGeom>
          <a:gradFill>
            <a:gsLst>
              <a:gs pos="55000">
                <a:srgbClr val="00B0F0">
                  <a:alpha val="59000"/>
                  <a:lumMod val="72000"/>
                  <a:lumOff val="28000"/>
                </a:srgbClr>
              </a:gs>
              <a:gs pos="83000">
                <a:srgbClr val="00FFFF">
                  <a:alpha val="37000"/>
                </a:srgbClr>
              </a:gs>
              <a:gs pos="9000">
                <a:schemeClr val="accent1">
                  <a:lumMod val="30000"/>
                  <a:lumOff val="70000"/>
                  <a:alpha val="39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28638">
              <a:defRPr/>
            </a:pPr>
            <a:endParaRPr lang="en-US" sz="1688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202953" y="3471792"/>
            <a:ext cx="2236733" cy="2442296"/>
            <a:chOff x="2604832" y="3703245"/>
            <a:chExt cx="2385848" cy="2605116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682CF605-43F0-4CB4-A7FA-946F5D59FDC7}"/>
                </a:ext>
              </a:extLst>
            </p:cNvPr>
            <p:cNvSpPr txBox="1"/>
            <p:nvPr/>
          </p:nvSpPr>
          <p:spPr>
            <a:xfrm>
              <a:off x="3783391" y="3703245"/>
              <a:ext cx="850207" cy="340513"/>
            </a:xfrm>
            <a:prstGeom prst="rect">
              <a:avLst/>
            </a:prstGeom>
            <a:noFill/>
          </p:spPr>
          <p:txBody>
            <a:bodyPr wrap="square" lIns="102782" tIns="51392" rIns="102782" bIns="51392" rtlCol="0">
              <a:spAutoFit/>
            </a:bodyPr>
            <a:lstStyle>
              <a:defPPr>
                <a:defRPr lang="en-US"/>
              </a:defPPr>
              <a:lvl1pPr defTabSz="530350">
                <a:defRPr sz="1600" b="1">
                  <a:solidFill>
                    <a:schemeClr val="accent4"/>
                  </a:solidFill>
                  <a:latin typeface="Calibri"/>
                </a:defRPr>
              </a:lvl1pPr>
            </a:lstStyle>
            <a:p>
              <a:pPr defTabSz="513923">
                <a:defRPr/>
              </a:pPr>
              <a:r>
                <a:rPr lang="en-US" sz="140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TBIRD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8548B263-CB86-47DA-8DC9-5B3A273729E5}"/>
                </a:ext>
              </a:extLst>
            </p:cNvPr>
            <p:cNvSpPr txBox="1"/>
            <p:nvPr/>
          </p:nvSpPr>
          <p:spPr>
            <a:xfrm>
              <a:off x="2604832" y="4611143"/>
              <a:ext cx="1862285" cy="1095592"/>
            </a:xfrm>
            <a:prstGeom prst="rect">
              <a:avLst/>
            </a:prstGeom>
            <a:noFill/>
          </p:spPr>
          <p:txBody>
            <a:bodyPr wrap="square" lIns="102782" tIns="51392" rIns="102782" bIns="51392" rtlCol="0">
              <a:spAutoFit/>
            </a:bodyPr>
            <a:lstStyle/>
            <a:p>
              <a:pPr defTabSz="513923">
                <a:defRPr/>
              </a:pPr>
              <a:r>
                <a:rPr lang="en-US" sz="120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3U CubeSat Payload</a:t>
              </a:r>
            </a:p>
            <a:p>
              <a:pPr defTabSz="513923">
                <a:defRPr/>
              </a:pPr>
              <a:r>
                <a:rPr lang="en-US" sz="120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2TB On-board Storage</a:t>
              </a:r>
            </a:p>
            <a:p>
              <a:pPr defTabSz="513923">
                <a:defRPr/>
              </a:pPr>
              <a:r>
                <a:rPr lang="en-US" sz="120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200 Gbps LEO to Earth </a:t>
              </a:r>
            </a:p>
            <a:p>
              <a:pPr defTabSz="513923">
                <a:defRPr/>
              </a:pPr>
              <a:endParaRPr lang="en-US" sz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0" name="Picture 99" descr="A picture containing cake, birthday, sitting&#10;&#10;Description automatically generated">
              <a:extLst>
                <a:ext uri="{FF2B5EF4-FFF2-40B4-BE49-F238E27FC236}">
                  <a16:creationId xmlns:a16="http://schemas.microsoft.com/office/drawing/2014/main" id="{469AD8C2-5CF3-44A2-9F8A-E08BD44E8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424089">
              <a:off x="3357734" y="4071354"/>
              <a:ext cx="863556" cy="669809"/>
            </a:xfrm>
            <a:prstGeom prst="rect">
              <a:avLst/>
            </a:prstGeom>
          </p:spPr>
        </p:pic>
        <p:pic>
          <p:nvPicPr>
            <p:cNvPr id="14" name="Picture 13" descr="A picture containing sitting, tall, computer, street&#10;&#10;Description automatically generated">
              <a:extLst>
                <a:ext uri="{FF2B5EF4-FFF2-40B4-BE49-F238E27FC236}">
                  <a16:creationId xmlns:a16="http://schemas.microsoft.com/office/drawing/2014/main" id="{30476D40-4311-4A93-AF54-1052ACEE66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240173" y="5398466"/>
              <a:ext cx="550322" cy="909895"/>
            </a:xfrm>
            <a:prstGeom prst="rect">
              <a:avLst/>
            </a:prstGeom>
          </p:spPr>
        </p:pic>
        <p:sp>
          <p:nvSpPr>
            <p:cNvPr id="113" name="Optical to Orion">
              <a:extLst>
                <a:ext uri="{FF2B5EF4-FFF2-40B4-BE49-F238E27FC236}">
                  <a16:creationId xmlns:a16="http://schemas.microsoft.com/office/drawing/2014/main" id="{76C4E38F-8DBC-48E2-A38B-8A4272E36B4F}"/>
                </a:ext>
              </a:extLst>
            </p:cNvPr>
            <p:cNvSpPr/>
            <p:nvPr/>
          </p:nvSpPr>
          <p:spPr>
            <a:xfrm rot="350490">
              <a:off x="4264683" y="4317063"/>
              <a:ext cx="623891" cy="1983348"/>
            </a:xfrm>
            <a:custGeom>
              <a:avLst/>
              <a:gdLst>
                <a:gd name="connsiteX0" fmla="*/ 0 w 890649"/>
                <a:gd name="connsiteY0" fmla="*/ 11875 h 1721922"/>
                <a:gd name="connsiteX1" fmla="*/ 498764 w 890649"/>
                <a:gd name="connsiteY1" fmla="*/ 1721922 h 1721922"/>
                <a:gd name="connsiteX2" fmla="*/ 700644 w 890649"/>
                <a:gd name="connsiteY2" fmla="*/ 1686296 h 1721922"/>
                <a:gd name="connsiteX3" fmla="*/ 700644 w 890649"/>
                <a:gd name="connsiteY3" fmla="*/ 1686296 h 1721922"/>
                <a:gd name="connsiteX4" fmla="*/ 890649 w 890649"/>
                <a:gd name="connsiteY4" fmla="*/ 1591294 h 1721922"/>
                <a:gd name="connsiteX5" fmla="*/ 890649 w 890649"/>
                <a:gd name="connsiteY5" fmla="*/ 1591294 h 1721922"/>
                <a:gd name="connsiteX6" fmla="*/ 71252 w 890649"/>
                <a:gd name="connsiteY6" fmla="*/ 0 h 1721922"/>
                <a:gd name="connsiteX7" fmla="*/ 71252 w 890649"/>
                <a:gd name="connsiteY7" fmla="*/ 0 h 1721922"/>
                <a:gd name="connsiteX8" fmla="*/ 71252 w 890649"/>
                <a:gd name="connsiteY8" fmla="*/ 0 h 1721922"/>
                <a:gd name="connsiteX0" fmla="*/ 0 w 903294"/>
                <a:gd name="connsiteY0" fmla="*/ 58554 h 1721922"/>
                <a:gd name="connsiteX1" fmla="*/ 511409 w 903294"/>
                <a:gd name="connsiteY1" fmla="*/ 1721922 h 1721922"/>
                <a:gd name="connsiteX2" fmla="*/ 713289 w 903294"/>
                <a:gd name="connsiteY2" fmla="*/ 1686296 h 1721922"/>
                <a:gd name="connsiteX3" fmla="*/ 713289 w 903294"/>
                <a:gd name="connsiteY3" fmla="*/ 1686296 h 1721922"/>
                <a:gd name="connsiteX4" fmla="*/ 903294 w 903294"/>
                <a:gd name="connsiteY4" fmla="*/ 1591294 h 1721922"/>
                <a:gd name="connsiteX5" fmla="*/ 903294 w 903294"/>
                <a:gd name="connsiteY5" fmla="*/ 1591294 h 1721922"/>
                <a:gd name="connsiteX6" fmla="*/ 83897 w 903294"/>
                <a:gd name="connsiteY6" fmla="*/ 0 h 1721922"/>
                <a:gd name="connsiteX7" fmla="*/ 83897 w 903294"/>
                <a:gd name="connsiteY7" fmla="*/ 0 h 1721922"/>
                <a:gd name="connsiteX8" fmla="*/ 83897 w 903294"/>
                <a:gd name="connsiteY8" fmla="*/ 0 h 1721922"/>
                <a:gd name="connsiteX0" fmla="*/ 0 w 903294"/>
                <a:gd name="connsiteY0" fmla="*/ 58554 h 1721922"/>
                <a:gd name="connsiteX1" fmla="*/ 511409 w 903294"/>
                <a:gd name="connsiteY1" fmla="*/ 1721922 h 1721922"/>
                <a:gd name="connsiteX2" fmla="*/ 713289 w 903294"/>
                <a:gd name="connsiteY2" fmla="*/ 1686296 h 1721922"/>
                <a:gd name="connsiteX3" fmla="*/ 713289 w 903294"/>
                <a:gd name="connsiteY3" fmla="*/ 1686296 h 1721922"/>
                <a:gd name="connsiteX4" fmla="*/ 903294 w 903294"/>
                <a:gd name="connsiteY4" fmla="*/ 1591294 h 1721922"/>
                <a:gd name="connsiteX5" fmla="*/ 651023 w 903294"/>
                <a:gd name="connsiteY5" fmla="*/ 1094532 h 1721922"/>
                <a:gd name="connsiteX6" fmla="*/ 83897 w 903294"/>
                <a:gd name="connsiteY6" fmla="*/ 0 h 1721922"/>
                <a:gd name="connsiteX7" fmla="*/ 83897 w 903294"/>
                <a:gd name="connsiteY7" fmla="*/ 0 h 1721922"/>
                <a:gd name="connsiteX8" fmla="*/ 83897 w 903294"/>
                <a:gd name="connsiteY8" fmla="*/ 0 h 1721922"/>
                <a:gd name="connsiteX0" fmla="*/ 0 w 903294"/>
                <a:gd name="connsiteY0" fmla="*/ 58554 h 1721922"/>
                <a:gd name="connsiteX1" fmla="*/ 511409 w 903294"/>
                <a:gd name="connsiteY1" fmla="*/ 1721922 h 1721922"/>
                <a:gd name="connsiteX2" fmla="*/ 713289 w 903294"/>
                <a:gd name="connsiteY2" fmla="*/ 1686296 h 1721922"/>
                <a:gd name="connsiteX3" fmla="*/ 713289 w 903294"/>
                <a:gd name="connsiteY3" fmla="*/ 1686296 h 1721922"/>
                <a:gd name="connsiteX4" fmla="*/ 903294 w 903294"/>
                <a:gd name="connsiteY4" fmla="*/ 1591294 h 1721922"/>
                <a:gd name="connsiteX5" fmla="*/ 83897 w 903294"/>
                <a:gd name="connsiteY5" fmla="*/ 0 h 1721922"/>
                <a:gd name="connsiteX6" fmla="*/ 83897 w 903294"/>
                <a:gd name="connsiteY6" fmla="*/ 0 h 1721922"/>
                <a:gd name="connsiteX7" fmla="*/ 83897 w 903294"/>
                <a:gd name="connsiteY7" fmla="*/ 0 h 1721922"/>
                <a:gd name="connsiteX0" fmla="*/ 0 w 903294"/>
                <a:gd name="connsiteY0" fmla="*/ 58554 h 1721922"/>
                <a:gd name="connsiteX1" fmla="*/ 511409 w 903294"/>
                <a:gd name="connsiteY1" fmla="*/ 1721922 h 1721922"/>
                <a:gd name="connsiteX2" fmla="*/ 713289 w 903294"/>
                <a:gd name="connsiteY2" fmla="*/ 1686296 h 1721922"/>
                <a:gd name="connsiteX3" fmla="*/ 713289 w 903294"/>
                <a:gd name="connsiteY3" fmla="*/ 1686296 h 1721922"/>
                <a:gd name="connsiteX4" fmla="*/ 903294 w 903294"/>
                <a:gd name="connsiteY4" fmla="*/ 1591294 h 1721922"/>
                <a:gd name="connsiteX5" fmla="*/ 83897 w 903294"/>
                <a:gd name="connsiteY5" fmla="*/ 0 h 1721922"/>
                <a:gd name="connsiteX6" fmla="*/ 83897 w 903294"/>
                <a:gd name="connsiteY6" fmla="*/ 0 h 1721922"/>
                <a:gd name="connsiteX7" fmla="*/ 83897 w 903294"/>
                <a:gd name="connsiteY7" fmla="*/ 0 h 1721922"/>
                <a:gd name="connsiteX0" fmla="*/ 0 w 713289"/>
                <a:gd name="connsiteY0" fmla="*/ 58554 h 1721922"/>
                <a:gd name="connsiteX1" fmla="*/ 511409 w 713289"/>
                <a:gd name="connsiteY1" fmla="*/ 1721922 h 1721922"/>
                <a:gd name="connsiteX2" fmla="*/ 713289 w 713289"/>
                <a:gd name="connsiteY2" fmla="*/ 1686296 h 1721922"/>
                <a:gd name="connsiteX3" fmla="*/ 713289 w 713289"/>
                <a:gd name="connsiteY3" fmla="*/ 1686296 h 1721922"/>
                <a:gd name="connsiteX4" fmla="*/ 613072 w 713289"/>
                <a:gd name="connsiteY4" fmla="*/ 1032450 h 1721922"/>
                <a:gd name="connsiteX5" fmla="*/ 83897 w 713289"/>
                <a:gd name="connsiteY5" fmla="*/ 0 h 1721922"/>
                <a:gd name="connsiteX6" fmla="*/ 83897 w 713289"/>
                <a:gd name="connsiteY6" fmla="*/ 0 h 1721922"/>
                <a:gd name="connsiteX7" fmla="*/ 83897 w 713289"/>
                <a:gd name="connsiteY7" fmla="*/ 0 h 1721922"/>
                <a:gd name="connsiteX0" fmla="*/ 748142 w 1461431"/>
                <a:gd name="connsiteY0" fmla="*/ 58554 h 1686296"/>
                <a:gd name="connsiteX1" fmla="*/ 0 w 1461431"/>
                <a:gd name="connsiteY1" fmla="*/ 1556275 h 1686296"/>
                <a:gd name="connsiteX2" fmla="*/ 1461431 w 1461431"/>
                <a:gd name="connsiteY2" fmla="*/ 1686296 h 1686296"/>
                <a:gd name="connsiteX3" fmla="*/ 1461431 w 1461431"/>
                <a:gd name="connsiteY3" fmla="*/ 1686296 h 1686296"/>
                <a:gd name="connsiteX4" fmla="*/ 1361214 w 1461431"/>
                <a:gd name="connsiteY4" fmla="*/ 1032450 h 1686296"/>
                <a:gd name="connsiteX5" fmla="*/ 832039 w 1461431"/>
                <a:gd name="connsiteY5" fmla="*/ 0 h 1686296"/>
                <a:gd name="connsiteX6" fmla="*/ 832039 w 1461431"/>
                <a:gd name="connsiteY6" fmla="*/ 0 h 1686296"/>
                <a:gd name="connsiteX7" fmla="*/ 832039 w 1461431"/>
                <a:gd name="connsiteY7" fmla="*/ 0 h 1686296"/>
                <a:gd name="connsiteX0" fmla="*/ 748142 w 1461431"/>
                <a:gd name="connsiteY0" fmla="*/ 58554 h 1686296"/>
                <a:gd name="connsiteX1" fmla="*/ 0 w 1461431"/>
                <a:gd name="connsiteY1" fmla="*/ 1556275 h 1686296"/>
                <a:gd name="connsiteX2" fmla="*/ 1461431 w 1461431"/>
                <a:gd name="connsiteY2" fmla="*/ 1686296 h 1686296"/>
                <a:gd name="connsiteX3" fmla="*/ 679060 w 1461431"/>
                <a:gd name="connsiteY3" fmla="*/ 1245303 h 1686296"/>
                <a:gd name="connsiteX4" fmla="*/ 1361214 w 1461431"/>
                <a:gd name="connsiteY4" fmla="*/ 1032450 h 1686296"/>
                <a:gd name="connsiteX5" fmla="*/ 832039 w 1461431"/>
                <a:gd name="connsiteY5" fmla="*/ 0 h 1686296"/>
                <a:gd name="connsiteX6" fmla="*/ 832039 w 1461431"/>
                <a:gd name="connsiteY6" fmla="*/ 0 h 1686296"/>
                <a:gd name="connsiteX7" fmla="*/ 832039 w 1461431"/>
                <a:gd name="connsiteY7" fmla="*/ 0 h 1686296"/>
                <a:gd name="connsiteX0" fmla="*/ 748142 w 1361214"/>
                <a:gd name="connsiteY0" fmla="*/ 58554 h 1556275"/>
                <a:gd name="connsiteX1" fmla="*/ 0 w 1361214"/>
                <a:gd name="connsiteY1" fmla="*/ 1556275 h 1556275"/>
                <a:gd name="connsiteX2" fmla="*/ 338537 w 1361214"/>
                <a:gd name="connsiteY2" fmla="*/ 1317152 h 1556275"/>
                <a:gd name="connsiteX3" fmla="*/ 679060 w 1361214"/>
                <a:gd name="connsiteY3" fmla="*/ 1245303 h 1556275"/>
                <a:gd name="connsiteX4" fmla="*/ 1361214 w 1361214"/>
                <a:gd name="connsiteY4" fmla="*/ 1032450 h 1556275"/>
                <a:gd name="connsiteX5" fmla="*/ 832039 w 1361214"/>
                <a:gd name="connsiteY5" fmla="*/ 0 h 1556275"/>
                <a:gd name="connsiteX6" fmla="*/ 832039 w 1361214"/>
                <a:gd name="connsiteY6" fmla="*/ 0 h 1556275"/>
                <a:gd name="connsiteX7" fmla="*/ 832039 w 1361214"/>
                <a:gd name="connsiteY7" fmla="*/ 0 h 1556275"/>
                <a:gd name="connsiteX0" fmla="*/ 748142 w 1361214"/>
                <a:gd name="connsiteY0" fmla="*/ 58554 h 1556275"/>
                <a:gd name="connsiteX1" fmla="*/ 0 w 1361214"/>
                <a:gd name="connsiteY1" fmla="*/ 1556275 h 1556275"/>
                <a:gd name="connsiteX2" fmla="*/ 338537 w 1361214"/>
                <a:gd name="connsiteY2" fmla="*/ 1317152 h 1556275"/>
                <a:gd name="connsiteX3" fmla="*/ 757929 w 1361214"/>
                <a:gd name="connsiteY3" fmla="*/ 1143957 h 1556275"/>
                <a:gd name="connsiteX4" fmla="*/ 1361214 w 1361214"/>
                <a:gd name="connsiteY4" fmla="*/ 1032450 h 1556275"/>
                <a:gd name="connsiteX5" fmla="*/ 832039 w 1361214"/>
                <a:gd name="connsiteY5" fmla="*/ 0 h 1556275"/>
                <a:gd name="connsiteX6" fmla="*/ 832039 w 1361214"/>
                <a:gd name="connsiteY6" fmla="*/ 0 h 1556275"/>
                <a:gd name="connsiteX7" fmla="*/ 832039 w 1361214"/>
                <a:gd name="connsiteY7" fmla="*/ 0 h 1556275"/>
                <a:gd name="connsiteX0" fmla="*/ 748142 w 1047402"/>
                <a:gd name="connsiteY0" fmla="*/ 58554 h 1556275"/>
                <a:gd name="connsiteX1" fmla="*/ 0 w 1047402"/>
                <a:gd name="connsiteY1" fmla="*/ 1556275 h 1556275"/>
                <a:gd name="connsiteX2" fmla="*/ 338537 w 1047402"/>
                <a:gd name="connsiteY2" fmla="*/ 1317152 h 1556275"/>
                <a:gd name="connsiteX3" fmla="*/ 757929 w 1047402"/>
                <a:gd name="connsiteY3" fmla="*/ 1143957 h 1556275"/>
                <a:gd name="connsiteX4" fmla="*/ 1047402 w 1047402"/>
                <a:gd name="connsiteY4" fmla="*/ 1071040 h 1556275"/>
                <a:gd name="connsiteX5" fmla="*/ 832039 w 1047402"/>
                <a:gd name="connsiteY5" fmla="*/ 0 h 1556275"/>
                <a:gd name="connsiteX6" fmla="*/ 832039 w 1047402"/>
                <a:gd name="connsiteY6" fmla="*/ 0 h 1556275"/>
                <a:gd name="connsiteX7" fmla="*/ 832039 w 1047402"/>
                <a:gd name="connsiteY7" fmla="*/ 0 h 1556275"/>
                <a:gd name="connsiteX0" fmla="*/ 748142 w 959073"/>
                <a:gd name="connsiteY0" fmla="*/ 58554 h 1556275"/>
                <a:gd name="connsiteX1" fmla="*/ 0 w 959073"/>
                <a:gd name="connsiteY1" fmla="*/ 1556275 h 1556275"/>
                <a:gd name="connsiteX2" fmla="*/ 338537 w 959073"/>
                <a:gd name="connsiteY2" fmla="*/ 1317152 h 1556275"/>
                <a:gd name="connsiteX3" fmla="*/ 757929 w 959073"/>
                <a:gd name="connsiteY3" fmla="*/ 1143957 h 1556275"/>
                <a:gd name="connsiteX4" fmla="*/ 959073 w 959073"/>
                <a:gd name="connsiteY4" fmla="*/ 1028332 h 1556275"/>
                <a:gd name="connsiteX5" fmla="*/ 832039 w 959073"/>
                <a:gd name="connsiteY5" fmla="*/ 0 h 1556275"/>
                <a:gd name="connsiteX6" fmla="*/ 832039 w 959073"/>
                <a:gd name="connsiteY6" fmla="*/ 0 h 1556275"/>
                <a:gd name="connsiteX7" fmla="*/ 832039 w 959073"/>
                <a:gd name="connsiteY7" fmla="*/ 0 h 1556275"/>
                <a:gd name="connsiteX0" fmla="*/ 748142 w 959073"/>
                <a:gd name="connsiteY0" fmla="*/ 58554 h 1556275"/>
                <a:gd name="connsiteX1" fmla="*/ 0 w 959073"/>
                <a:gd name="connsiteY1" fmla="*/ 1556275 h 1556275"/>
                <a:gd name="connsiteX2" fmla="*/ 338537 w 959073"/>
                <a:gd name="connsiteY2" fmla="*/ 1317152 h 1556275"/>
                <a:gd name="connsiteX3" fmla="*/ 668894 w 959073"/>
                <a:gd name="connsiteY3" fmla="*/ 1121728 h 1556275"/>
                <a:gd name="connsiteX4" fmla="*/ 959073 w 959073"/>
                <a:gd name="connsiteY4" fmla="*/ 1028332 h 1556275"/>
                <a:gd name="connsiteX5" fmla="*/ 832039 w 959073"/>
                <a:gd name="connsiteY5" fmla="*/ 0 h 1556275"/>
                <a:gd name="connsiteX6" fmla="*/ 832039 w 959073"/>
                <a:gd name="connsiteY6" fmla="*/ 0 h 1556275"/>
                <a:gd name="connsiteX7" fmla="*/ 832039 w 959073"/>
                <a:gd name="connsiteY7" fmla="*/ 0 h 1556275"/>
                <a:gd name="connsiteX0" fmla="*/ 748142 w 959073"/>
                <a:gd name="connsiteY0" fmla="*/ 58554 h 1556275"/>
                <a:gd name="connsiteX1" fmla="*/ 0 w 959073"/>
                <a:gd name="connsiteY1" fmla="*/ 1556275 h 1556275"/>
                <a:gd name="connsiteX2" fmla="*/ 257689 w 959073"/>
                <a:gd name="connsiteY2" fmla="*/ 1302661 h 1556275"/>
                <a:gd name="connsiteX3" fmla="*/ 668894 w 959073"/>
                <a:gd name="connsiteY3" fmla="*/ 1121728 h 1556275"/>
                <a:gd name="connsiteX4" fmla="*/ 959073 w 959073"/>
                <a:gd name="connsiteY4" fmla="*/ 1028332 h 1556275"/>
                <a:gd name="connsiteX5" fmla="*/ 832039 w 959073"/>
                <a:gd name="connsiteY5" fmla="*/ 0 h 1556275"/>
                <a:gd name="connsiteX6" fmla="*/ 832039 w 959073"/>
                <a:gd name="connsiteY6" fmla="*/ 0 h 1556275"/>
                <a:gd name="connsiteX7" fmla="*/ 832039 w 959073"/>
                <a:gd name="connsiteY7" fmla="*/ 0 h 1556275"/>
                <a:gd name="connsiteX0" fmla="*/ 748142 w 959073"/>
                <a:gd name="connsiteY0" fmla="*/ 58554 h 1556275"/>
                <a:gd name="connsiteX1" fmla="*/ 0 w 959073"/>
                <a:gd name="connsiteY1" fmla="*/ 1556275 h 1556275"/>
                <a:gd name="connsiteX2" fmla="*/ 257689 w 959073"/>
                <a:gd name="connsiteY2" fmla="*/ 1302661 h 1556275"/>
                <a:gd name="connsiteX3" fmla="*/ 668894 w 959073"/>
                <a:gd name="connsiteY3" fmla="*/ 1121728 h 1556275"/>
                <a:gd name="connsiteX4" fmla="*/ 959073 w 959073"/>
                <a:gd name="connsiteY4" fmla="*/ 1028332 h 1556275"/>
                <a:gd name="connsiteX5" fmla="*/ 832039 w 959073"/>
                <a:gd name="connsiteY5" fmla="*/ 0 h 1556275"/>
                <a:gd name="connsiteX6" fmla="*/ 832039 w 959073"/>
                <a:gd name="connsiteY6" fmla="*/ 0 h 1556275"/>
                <a:gd name="connsiteX7" fmla="*/ 832039 w 959073"/>
                <a:gd name="connsiteY7" fmla="*/ 0 h 1556275"/>
                <a:gd name="connsiteX0" fmla="*/ 748142 w 959073"/>
                <a:gd name="connsiteY0" fmla="*/ 58554 h 1556275"/>
                <a:gd name="connsiteX1" fmla="*/ 0 w 959073"/>
                <a:gd name="connsiteY1" fmla="*/ 1556275 h 1556275"/>
                <a:gd name="connsiteX2" fmla="*/ 257689 w 959073"/>
                <a:gd name="connsiteY2" fmla="*/ 1302661 h 1556275"/>
                <a:gd name="connsiteX3" fmla="*/ 668894 w 959073"/>
                <a:gd name="connsiteY3" fmla="*/ 1121728 h 1556275"/>
                <a:gd name="connsiteX4" fmla="*/ 959073 w 959073"/>
                <a:gd name="connsiteY4" fmla="*/ 1028332 h 1556275"/>
                <a:gd name="connsiteX5" fmla="*/ 832039 w 959073"/>
                <a:gd name="connsiteY5" fmla="*/ 0 h 1556275"/>
                <a:gd name="connsiteX6" fmla="*/ 832039 w 959073"/>
                <a:gd name="connsiteY6" fmla="*/ 0 h 1556275"/>
                <a:gd name="connsiteX7" fmla="*/ 832039 w 959073"/>
                <a:gd name="connsiteY7" fmla="*/ 0 h 1556275"/>
                <a:gd name="connsiteX0" fmla="*/ 790424 w 959073"/>
                <a:gd name="connsiteY0" fmla="*/ 7886 h 1556275"/>
                <a:gd name="connsiteX1" fmla="*/ 0 w 959073"/>
                <a:gd name="connsiteY1" fmla="*/ 1556275 h 1556275"/>
                <a:gd name="connsiteX2" fmla="*/ 257689 w 959073"/>
                <a:gd name="connsiteY2" fmla="*/ 1302661 h 1556275"/>
                <a:gd name="connsiteX3" fmla="*/ 668894 w 959073"/>
                <a:gd name="connsiteY3" fmla="*/ 1121728 h 1556275"/>
                <a:gd name="connsiteX4" fmla="*/ 959073 w 959073"/>
                <a:gd name="connsiteY4" fmla="*/ 1028332 h 1556275"/>
                <a:gd name="connsiteX5" fmla="*/ 832039 w 959073"/>
                <a:gd name="connsiteY5" fmla="*/ 0 h 1556275"/>
                <a:gd name="connsiteX6" fmla="*/ 832039 w 959073"/>
                <a:gd name="connsiteY6" fmla="*/ 0 h 1556275"/>
                <a:gd name="connsiteX7" fmla="*/ 832039 w 959073"/>
                <a:gd name="connsiteY7" fmla="*/ 0 h 1556275"/>
                <a:gd name="connsiteX0" fmla="*/ 790424 w 959073"/>
                <a:gd name="connsiteY0" fmla="*/ 7886 h 1556275"/>
                <a:gd name="connsiteX1" fmla="*/ 0 w 959073"/>
                <a:gd name="connsiteY1" fmla="*/ 1556275 h 1556275"/>
                <a:gd name="connsiteX2" fmla="*/ 257689 w 959073"/>
                <a:gd name="connsiteY2" fmla="*/ 1302661 h 1556275"/>
                <a:gd name="connsiteX3" fmla="*/ 668894 w 959073"/>
                <a:gd name="connsiteY3" fmla="*/ 1121728 h 1556275"/>
                <a:gd name="connsiteX4" fmla="*/ 959073 w 959073"/>
                <a:gd name="connsiteY4" fmla="*/ 1028332 h 1556275"/>
                <a:gd name="connsiteX5" fmla="*/ 832039 w 959073"/>
                <a:gd name="connsiteY5" fmla="*/ 0 h 1556275"/>
                <a:gd name="connsiteX6" fmla="*/ 832039 w 959073"/>
                <a:gd name="connsiteY6" fmla="*/ 0 h 1556275"/>
                <a:gd name="connsiteX7" fmla="*/ 830132 w 959073"/>
                <a:gd name="connsiteY7" fmla="*/ 10916 h 1556275"/>
                <a:gd name="connsiteX0" fmla="*/ 790424 w 1120521"/>
                <a:gd name="connsiteY0" fmla="*/ 7886 h 1556275"/>
                <a:gd name="connsiteX1" fmla="*/ 0 w 1120521"/>
                <a:gd name="connsiteY1" fmla="*/ 1556275 h 1556275"/>
                <a:gd name="connsiteX2" fmla="*/ 257689 w 1120521"/>
                <a:gd name="connsiteY2" fmla="*/ 1302661 h 1556275"/>
                <a:gd name="connsiteX3" fmla="*/ 668894 w 1120521"/>
                <a:gd name="connsiteY3" fmla="*/ 1121728 h 1556275"/>
                <a:gd name="connsiteX4" fmla="*/ 1120521 w 1120521"/>
                <a:gd name="connsiteY4" fmla="*/ 1143503 h 1556275"/>
                <a:gd name="connsiteX5" fmla="*/ 832039 w 1120521"/>
                <a:gd name="connsiteY5" fmla="*/ 0 h 1556275"/>
                <a:gd name="connsiteX6" fmla="*/ 832039 w 1120521"/>
                <a:gd name="connsiteY6" fmla="*/ 0 h 1556275"/>
                <a:gd name="connsiteX7" fmla="*/ 830132 w 1120521"/>
                <a:gd name="connsiteY7" fmla="*/ 10916 h 1556275"/>
                <a:gd name="connsiteX0" fmla="*/ 790424 w 1120521"/>
                <a:gd name="connsiteY0" fmla="*/ 7886 h 1556275"/>
                <a:gd name="connsiteX1" fmla="*/ 0 w 1120521"/>
                <a:gd name="connsiteY1" fmla="*/ 1556275 h 1556275"/>
                <a:gd name="connsiteX2" fmla="*/ 257689 w 1120521"/>
                <a:gd name="connsiteY2" fmla="*/ 1302661 h 1556275"/>
                <a:gd name="connsiteX3" fmla="*/ 696345 w 1120521"/>
                <a:gd name="connsiteY3" fmla="*/ 1286354 h 1556275"/>
                <a:gd name="connsiteX4" fmla="*/ 1120521 w 1120521"/>
                <a:gd name="connsiteY4" fmla="*/ 1143503 h 1556275"/>
                <a:gd name="connsiteX5" fmla="*/ 832039 w 1120521"/>
                <a:gd name="connsiteY5" fmla="*/ 0 h 1556275"/>
                <a:gd name="connsiteX6" fmla="*/ 832039 w 1120521"/>
                <a:gd name="connsiteY6" fmla="*/ 0 h 1556275"/>
                <a:gd name="connsiteX7" fmla="*/ 830132 w 1120521"/>
                <a:gd name="connsiteY7" fmla="*/ 10916 h 1556275"/>
                <a:gd name="connsiteX0" fmla="*/ 790424 w 1120521"/>
                <a:gd name="connsiteY0" fmla="*/ 7886 h 1556275"/>
                <a:gd name="connsiteX1" fmla="*/ 0 w 1120521"/>
                <a:gd name="connsiteY1" fmla="*/ 1556275 h 1556275"/>
                <a:gd name="connsiteX2" fmla="*/ 475182 w 1120521"/>
                <a:gd name="connsiteY2" fmla="*/ 1412312 h 1556275"/>
                <a:gd name="connsiteX3" fmla="*/ 696345 w 1120521"/>
                <a:gd name="connsiteY3" fmla="*/ 1286354 h 1556275"/>
                <a:gd name="connsiteX4" fmla="*/ 1120521 w 1120521"/>
                <a:gd name="connsiteY4" fmla="*/ 1143503 h 1556275"/>
                <a:gd name="connsiteX5" fmla="*/ 832039 w 1120521"/>
                <a:gd name="connsiteY5" fmla="*/ 0 h 1556275"/>
                <a:gd name="connsiteX6" fmla="*/ 832039 w 1120521"/>
                <a:gd name="connsiteY6" fmla="*/ 0 h 1556275"/>
                <a:gd name="connsiteX7" fmla="*/ 830132 w 1120521"/>
                <a:gd name="connsiteY7" fmla="*/ 10916 h 1556275"/>
                <a:gd name="connsiteX0" fmla="*/ 484101 w 814198"/>
                <a:gd name="connsiteY0" fmla="*/ 7886 h 1580391"/>
                <a:gd name="connsiteX1" fmla="*/ 0 w 814198"/>
                <a:gd name="connsiteY1" fmla="*/ 1580391 h 1580391"/>
                <a:gd name="connsiteX2" fmla="*/ 168859 w 814198"/>
                <a:gd name="connsiteY2" fmla="*/ 1412312 h 1580391"/>
                <a:gd name="connsiteX3" fmla="*/ 390022 w 814198"/>
                <a:gd name="connsiteY3" fmla="*/ 1286354 h 1580391"/>
                <a:gd name="connsiteX4" fmla="*/ 814198 w 814198"/>
                <a:gd name="connsiteY4" fmla="*/ 1143503 h 1580391"/>
                <a:gd name="connsiteX5" fmla="*/ 525716 w 814198"/>
                <a:gd name="connsiteY5" fmla="*/ 0 h 1580391"/>
                <a:gd name="connsiteX6" fmla="*/ 525716 w 814198"/>
                <a:gd name="connsiteY6" fmla="*/ 0 h 1580391"/>
                <a:gd name="connsiteX7" fmla="*/ 523809 w 814198"/>
                <a:gd name="connsiteY7" fmla="*/ 10916 h 1580391"/>
                <a:gd name="connsiteX0" fmla="*/ 484101 w 814198"/>
                <a:gd name="connsiteY0" fmla="*/ 7886 h 1580391"/>
                <a:gd name="connsiteX1" fmla="*/ 0 w 814198"/>
                <a:gd name="connsiteY1" fmla="*/ 1580391 h 1580391"/>
                <a:gd name="connsiteX2" fmla="*/ 168859 w 814198"/>
                <a:gd name="connsiteY2" fmla="*/ 1412312 h 1580391"/>
                <a:gd name="connsiteX3" fmla="*/ 390022 w 814198"/>
                <a:gd name="connsiteY3" fmla="*/ 1286354 h 1580391"/>
                <a:gd name="connsiteX4" fmla="*/ 814198 w 814198"/>
                <a:gd name="connsiteY4" fmla="*/ 1143503 h 1580391"/>
                <a:gd name="connsiteX5" fmla="*/ 525716 w 814198"/>
                <a:gd name="connsiteY5" fmla="*/ 0 h 1580391"/>
                <a:gd name="connsiteX6" fmla="*/ 525716 w 814198"/>
                <a:gd name="connsiteY6" fmla="*/ 0 h 1580391"/>
                <a:gd name="connsiteX7" fmla="*/ 523809 w 814198"/>
                <a:gd name="connsiteY7" fmla="*/ 10916 h 1580391"/>
                <a:gd name="connsiteX0" fmla="*/ 484101 w 814198"/>
                <a:gd name="connsiteY0" fmla="*/ 7886 h 1580391"/>
                <a:gd name="connsiteX1" fmla="*/ 0 w 814198"/>
                <a:gd name="connsiteY1" fmla="*/ 1580391 h 1580391"/>
                <a:gd name="connsiteX2" fmla="*/ 168859 w 814198"/>
                <a:gd name="connsiteY2" fmla="*/ 1412312 h 1580391"/>
                <a:gd name="connsiteX3" fmla="*/ 390022 w 814198"/>
                <a:gd name="connsiteY3" fmla="*/ 1286354 h 1580391"/>
                <a:gd name="connsiteX4" fmla="*/ 814198 w 814198"/>
                <a:gd name="connsiteY4" fmla="*/ 1143503 h 1580391"/>
                <a:gd name="connsiteX5" fmla="*/ 525716 w 814198"/>
                <a:gd name="connsiteY5" fmla="*/ 0 h 1580391"/>
                <a:gd name="connsiteX6" fmla="*/ 525716 w 814198"/>
                <a:gd name="connsiteY6" fmla="*/ 0 h 1580391"/>
                <a:gd name="connsiteX7" fmla="*/ 523809 w 814198"/>
                <a:gd name="connsiteY7" fmla="*/ 10916 h 1580391"/>
                <a:gd name="connsiteX0" fmla="*/ 484101 w 814198"/>
                <a:gd name="connsiteY0" fmla="*/ 7886 h 1580391"/>
                <a:gd name="connsiteX1" fmla="*/ 0 w 814198"/>
                <a:gd name="connsiteY1" fmla="*/ 1580391 h 1580391"/>
                <a:gd name="connsiteX2" fmla="*/ 168859 w 814198"/>
                <a:gd name="connsiteY2" fmla="*/ 1412312 h 1580391"/>
                <a:gd name="connsiteX3" fmla="*/ 390022 w 814198"/>
                <a:gd name="connsiteY3" fmla="*/ 1286354 h 1580391"/>
                <a:gd name="connsiteX4" fmla="*/ 814198 w 814198"/>
                <a:gd name="connsiteY4" fmla="*/ 1143503 h 1580391"/>
                <a:gd name="connsiteX5" fmla="*/ 525716 w 814198"/>
                <a:gd name="connsiteY5" fmla="*/ 0 h 1580391"/>
                <a:gd name="connsiteX6" fmla="*/ 525716 w 814198"/>
                <a:gd name="connsiteY6" fmla="*/ 0 h 1580391"/>
                <a:gd name="connsiteX7" fmla="*/ 523809 w 814198"/>
                <a:gd name="connsiteY7" fmla="*/ 10916 h 1580391"/>
                <a:gd name="connsiteX0" fmla="*/ 484101 w 814198"/>
                <a:gd name="connsiteY0" fmla="*/ 7886 h 1580391"/>
                <a:gd name="connsiteX1" fmla="*/ 0 w 814198"/>
                <a:gd name="connsiteY1" fmla="*/ 1580391 h 1580391"/>
                <a:gd name="connsiteX2" fmla="*/ 168859 w 814198"/>
                <a:gd name="connsiteY2" fmla="*/ 1412312 h 1580391"/>
                <a:gd name="connsiteX3" fmla="*/ 390022 w 814198"/>
                <a:gd name="connsiteY3" fmla="*/ 1286354 h 1580391"/>
                <a:gd name="connsiteX4" fmla="*/ 814198 w 814198"/>
                <a:gd name="connsiteY4" fmla="*/ 1143503 h 1580391"/>
                <a:gd name="connsiteX5" fmla="*/ 525716 w 814198"/>
                <a:gd name="connsiteY5" fmla="*/ 0 h 1580391"/>
                <a:gd name="connsiteX6" fmla="*/ 525716 w 814198"/>
                <a:gd name="connsiteY6" fmla="*/ 0 h 1580391"/>
                <a:gd name="connsiteX7" fmla="*/ 523809 w 814198"/>
                <a:gd name="connsiteY7" fmla="*/ 10916 h 1580391"/>
                <a:gd name="connsiteX0" fmla="*/ 484101 w 814198"/>
                <a:gd name="connsiteY0" fmla="*/ 7886 h 1580391"/>
                <a:gd name="connsiteX1" fmla="*/ 0 w 814198"/>
                <a:gd name="connsiteY1" fmla="*/ 1580391 h 1580391"/>
                <a:gd name="connsiteX2" fmla="*/ 168859 w 814198"/>
                <a:gd name="connsiteY2" fmla="*/ 1412312 h 1580391"/>
                <a:gd name="connsiteX3" fmla="*/ 390022 w 814198"/>
                <a:gd name="connsiteY3" fmla="*/ 1286354 h 1580391"/>
                <a:gd name="connsiteX4" fmla="*/ 814198 w 814198"/>
                <a:gd name="connsiteY4" fmla="*/ 1143503 h 1580391"/>
                <a:gd name="connsiteX5" fmla="*/ 525716 w 814198"/>
                <a:gd name="connsiteY5" fmla="*/ 0 h 1580391"/>
                <a:gd name="connsiteX6" fmla="*/ 525716 w 814198"/>
                <a:gd name="connsiteY6" fmla="*/ 0 h 1580391"/>
                <a:gd name="connsiteX7" fmla="*/ 523809 w 814198"/>
                <a:gd name="connsiteY7" fmla="*/ 10916 h 1580391"/>
                <a:gd name="connsiteX0" fmla="*/ 484101 w 814198"/>
                <a:gd name="connsiteY0" fmla="*/ 7886 h 1580391"/>
                <a:gd name="connsiteX1" fmla="*/ 0 w 814198"/>
                <a:gd name="connsiteY1" fmla="*/ 1580391 h 1580391"/>
                <a:gd name="connsiteX2" fmla="*/ 168859 w 814198"/>
                <a:gd name="connsiteY2" fmla="*/ 1412312 h 1580391"/>
                <a:gd name="connsiteX3" fmla="*/ 390022 w 814198"/>
                <a:gd name="connsiteY3" fmla="*/ 1286354 h 1580391"/>
                <a:gd name="connsiteX4" fmla="*/ 814198 w 814198"/>
                <a:gd name="connsiteY4" fmla="*/ 1143503 h 1580391"/>
                <a:gd name="connsiteX5" fmla="*/ 525716 w 814198"/>
                <a:gd name="connsiteY5" fmla="*/ 0 h 1580391"/>
                <a:gd name="connsiteX6" fmla="*/ 525716 w 814198"/>
                <a:gd name="connsiteY6" fmla="*/ 0 h 1580391"/>
                <a:gd name="connsiteX7" fmla="*/ 523809 w 814198"/>
                <a:gd name="connsiteY7" fmla="*/ 10916 h 1580391"/>
                <a:gd name="connsiteX0" fmla="*/ 484101 w 814198"/>
                <a:gd name="connsiteY0" fmla="*/ 7886 h 1580391"/>
                <a:gd name="connsiteX1" fmla="*/ 0 w 814198"/>
                <a:gd name="connsiteY1" fmla="*/ 1580391 h 1580391"/>
                <a:gd name="connsiteX2" fmla="*/ 168859 w 814198"/>
                <a:gd name="connsiteY2" fmla="*/ 1412312 h 1580391"/>
                <a:gd name="connsiteX3" fmla="*/ 411072 w 814198"/>
                <a:gd name="connsiteY3" fmla="*/ 1282191 h 1580391"/>
                <a:gd name="connsiteX4" fmla="*/ 814198 w 814198"/>
                <a:gd name="connsiteY4" fmla="*/ 1143503 h 1580391"/>
                <a:gd name="connsiteX5" fmla="*/ 525716 w 814198"/>
                <a:gd name="connsiteY5" fmla="*/ 0 h 1580391"/>
                <a:gd name="connsiteX6" fmla="*/ 525716 w 814198"/>
                <a:gd name="connsiteY6" fmla="*/ 0 h 1580391"/>
                <a:gd name="connsiteX7" fmla="*/ 523809 w 814198"/>
                <a:gd name="connsiteY7" fmla="*/ 10916 h 1580391"/>
                <a:gd name="connsiteX0" fmla="*/ 484101 w 806727"/>
                <a:gd name="connsiteY0" fmla="*/ 7886 h 1580391"/>
                <a:gd name="connsiteX1" fmla="*/ 0 w 806727"/>
                <a:gd name="connsiteY1" fmla="*/ 1580391 h 1580391"/>
                <a:gd name="connsiteX2" fmla="*/ 168859 w 806727"/>
                <a:gd name="connsiteY2" fmla="*/ 1412312 h 1580391"/>
                <a:gd name="connsiteX3" fmla="*/ 411072 w 806727"/>
                <a:gd name="connsiteY3" fmla="*/ 1282191 h 1580391"/>
                <a:gd name="connsiteX4" fmla="*/ 806727 w 806727"/>
                <a:gd name="connsiteY4" fmla="*/ 1138431 h 1580391"/>
                <a:gd name="connsiteX5" fmla="*/ 525716 w 806727"/>
                <a:gd name="connsiteY5" fmla="*/ 0 h 1580391"/>
                <a:gd name="connsiteX6" fmla="*/ 525716 w 806727"/>
                <a:gd name="connsiteY6" fmla="*/ 0 h 1580391"/>
                <a:gd name="connsiteX7" fmla="*/ 523809 w 806727"/>
                <a:gd name="connsiteY7" fmla="*/ 10916 h 1580391"/>
                <a:gd name="connsiteX0" fmla="*/ 430374 w 753000"/>
                <a:gd name="connsiteY0" fmla="*/ 7886 h 1645765"/>
                <a:gd name="connsiteX1" fmla="*/ 0 w 753000"/>
                <a:gd name="connsiteY1" fmla="*/ 1645765 h 1645765"/>
                <a:gd name="connsiteX2" fmla="*/ 115132 w 753000"/>
                <a:gd name="connsiteY2" fmla="*/ 1412312 h 1645765"/>
                <a:gd name="connsiteX3" fmla="*/ 357345 w 753000"/>
                <a:gd name="connsiteY3" fmla="*/ 1282191 h 1645765"/>
                <a:gd name="connsiteX4" fmla="*/ 753000 w 753000"/>
                <a:gd name="connsiteY4" fmla="*/ 1138431 h 1645765"/>
                <a:gd name="connsiteX5" fmla="*/ 471989 w 753000"/>
                <a:gd name="connsiteY5" fmla="*/ 0 h 1645765"/>
                <a:gd name="connsiteX6" fmla="*/ 471989 w 753000"/>
                <a:gd name="connsiteY6" fmla="*/ 0 h 1645765"/>
                <a:gd name="connsiteX7" fmla="*/ 470082 w 753000"/>
                <a:gd name="connsiteY7" fmla="*/ 10916 h 1645765"/>
                <a:gd name="connsiteX0" fmla="*/ 430374 w 753000"/>
                <a:gd name="connsiteY0" fmla="*/ 7886 h 1685798"/>
                <a:gd name="connsiteX1" fmla="*/ 0 w 753000"/>
                <a:gd name="connsiteY1" fmla="*/ 1645765 h 1685798"/>
                <a:gd name="connsiteX2" fmla="*/ 201347 w 753000"/>
                <a:gd name="connsiteY2" fmla="*/ 1653037 h 1685798"/>
                <a:gd name="connsiteX3" fmla="*/ 357345 w 753000"/>
                <a:gd name="connsiteY3" fmla="*/ 1282191 h 1685798"/>
                <a:gd name="connsiteX4" fmla="*/ 753000 w 753000"/>
                <a:gd name="connsiteY4" fmla="*/ 1138431 h 1685798"/>
                <a:gd name="connsiteX5" fmla="*/ 471989 w 753000"/>
                <a:gd name="connsiteY5" fmla="*/ 0 h 1685798"/>
                <a:gd name="connsiteX6" fmla="*/ 471989 w 753000"/>
                <a:gd name="connsiteY6" fmla="*/ 0 h 1685798"/>
                <a:gd name="connsiteX7" fmla="*/ 470082 w 753000"/>
                <a:gd name="connsiteY7" fmla="*/ 10916 h 1685798"/>
                <a:gd name="connsiteX0" fmla="*/ 430374 w 753000"/>
                <a:gd name="connsiteY0" fmla="*/ 7886 h 1685798"/>
                <a:gd name="connsiteX1" fmla="*/ 0 w 753000"/>
                <a:gd name="connsiteY1" fmla="*/ 1645765 h 1685798"/>
                <a:gd name="connsiteX2" fmla="*/ 201347 w 753000"/>
                <a:gd name="connsiteY2" fmla="*/ 1653037 h 1685798"/>
                <a:gd name="connsiteX3" fmla="*/ 634411 w 753000"/>
                <a:gd name="connsiteY3" fmla="*/ 1620122 h 1685798"/>
                <a:gd name="connsiteX4" fmla="*/ 753000 w 753000"/>
                <a:gd name="connsiteY4" fmla="*/ 1138431 h 1685798"/>
                <a:gd name="connsiteX5" fmla="*/ 471989 w 753000"/>
                <a:gd name="connsiteY5" fmla="*/ 0 h 1685798"/>
                <a:gd name="connsiteX6" fmla="*/ 471989 w 753000"/>
                <a:gd name="connsiteY6" fmla="*/ 0 h 1685798"/>
                <a:gd name="connsiteX7" fmla="*/ 470082 w 753000"/>
                <a:gd name="connsiteY7" fmla="*/ 10916 h 1685798"/>
                <a:gd name="connsiteX0" fmla="*/ 430374 w 958023"/>
                <a:gd name="connsiteY0" fmla="*/ 7886 h 1685798"/>
                <a:gd name="connsiteX1" fmla="*/ 0 w 958023"/>
                <a:gd name="connsiteY1" fmla="*/ 1645765 h 1685798"/>
                <a:gd name="connsiteX2" fmla="*/ 201347 w 958023"/>
                <a:gd name="connsiteY2" fmla="*/ 1653037 h 1685798"/>
                <a:gd name="connsiteX3" fmla="*/ 634411 w 958023"/>
                <a:gd name="connsiteY3" fmla="*/ 1620122 h 1685798"/>
                <a:gd name="connsiteX4" fmla="*/ 958023 w 958023"/>
                <a:gd name="connsiteY4" fmla="*/ 1523093 h 1685798"/>
                <a:gd name="connsiteX5" fmla="*/ 471989 w 958023"/>
                <a:gd name="connsiteY5" fmla="*/ 0 h 1685798"/>
                <a:gd name="connsiteX6" fmla="*/ 471989 w 958023"/>
                <a:gd name="connsiteY6" fmla="*/ 0 h 1685798"/>
                <a:gd name="connsiteX7" fmla="*/ 470082 w 958023"/>
                <a:gd name="connsiteY7" fmla="*/ 10916 h 1685798"/>
                <a:gd name="connsiteX0" fmla="*/ 430374 w 958023"/>
                <a:gd name="connsiteY0" fmla="*/ 7886 h 1685798"/>
                <a:gd name="connsiteX1" fmla="*/ 0 w 958023"/>
                <a:gd name="connsiteY1" fmla="*/ 1645765 h 1685798"/>
                <a:gd name="connsiteX2" fmla="*/ 201347 w 958023"/>
                <a:gd name="connsiteY2" fmla="*/ 1653037 h 1685798"/>
                <a:gd name="connsiteX3" fmla="*/ 634411 w 958023"/>
                <a:gd name="connsiteY3" fmla="*/ 1620122 h 1685798"/>
                <a:gd name="connsiteX4" fmla="*/ 958023 w 958023"/>
                <a:gd name="connsiteY4" fmla="*/ 1523093 h 1685798"/>
                <a:gd name="connsiteX5" fmla="*/ 471989 w 958023"/>
                <a:gd name="connsiteY5" fmla="*/ 0 h 1685798"/>
                <a:gd name="connsiteX6" fmla="*/ 471989 w 958023"/>
                <a:gd name="connsiteY6" fmla="*/ 0 h 1685798"/>
                <a:gd name="connsiteX7" fmla="*/ 470082 w 958023"/>
                <a:gd name="connsiteY7" fmla="*/ 10916 h 1685798"/>
                <a:gd name="connsiteX0" fmla="*/ 430374 w 958023"/>
                <a:gd name="connsiteY0" fmla="*/ 7886 h 1685798"/>
                <a:gd name="connsiteX1" fmla="*/ 0 w 958023"/>
                <a:gd name="connsiteY1" fmla="*/ 1645765 h 1685798"/>
                <a:gd name="connsiteX2" fmla="*/ 201347 w 958023"/>
                <a:gd name="connsiteY2" fmla="*/ 1653037 h 1685798"/>
                <a:gd name="connsiteX3" fmla="*/ 634411 w 958023"/>
                <a:gd name="connsiteY3" fmla="*/ 1620122 h 1685798"/>
                <a:gd name="connsiteX4" fmla="*/ 958023 w 958023"/>
                <a:gd name="connsiteY4" fmla="*/ 1523093 h 1685798"/>
                <a:gd name="connsiteX5" fmla="*/ 471989 w 958023"/>
                <a:gd name="connsiteY5" fmla="*/ 0 h 1685798"/>
                <a:gd name="connsiteX6" fmla="*/ 471989 w 958023"/>
                <a:gd name="connsiteY6" fmla="*/ 0 h 1685798"/>
                <a:gd name="connsiteX7" fmla="*/ 470082 w 958023"/>
                <a:gd name="connsiteY7" fmla="*/ 10916 h 1685798"/>
                <a:gd name="connsiteX0" fmla="*/ 430374 w 958023"/>
                <a:gd name="connsiteY0" fmla="*/ 7886 h 1685798"/>
                <a:gd name="connsiteX1" fmla="*/ 0 w 958023"/>
                <a:gd name="connsiteY1" fmla="*/ 1645765 h 1685798"/>
                <a:gd name="connsiteX2" fmla="*/ 201347 w 958023"/>
                <a:gd name="connsiteY2" fmla="*/ 1653037 h 1685798"/>
                <a:gd name="connsiteX3" fmla="*/ 634411 w 958023"/>
                <a:gd name="connsiteY3" fmla="*/ 1620122 h 1685798"/>
                <a:gd name="connsiteX4" fmla="*/ 958023 w 958023"/>
                <a:gd name="connsiteY4" fmla="*/ 1523093 h 1685798"/>
                <a:gd name="connsiteX5" fmla="*/ 471989 w 958023"/>
                <a:gd name="connsiteY5" fmla="*/ 0 h 1685798"/>
                <a:gd name="connsiteX6" fmla="*/ 471989 w 958023"/>
                <a:gd name="connsiteY6" fmla="*/ 0 h 1685798"/>
                <a:gd name="connsiteX7" fmla="*/ 470082 w 958023"/>
                <a:gd name="connsiteY7" fmla="*/ 10916 h 1685798"/>
                <a:gd name="connsiteX0" fmla="*/ 430374 w 958023"/>
                <a:gd name="connsiteY0" fmla="*/ 7886 h 1692660"/>
                <a:gd name="connsiteX1" fmla="*/ 0 w 958023"/>
                <a:gd name="connsiteY1" fmla="*/ 1645765 h 1692660"/>
                <a:gd name="connsiteX2" fmla="*/ 239496 w 958023"/>
                <a:gd name="connsiteY2" fmla="*/ 1660730 h 1692660"/>
                <a:gd name="connsiteX3" fmla="*/ 634411 w 958023"/>
                <a:gd name="connsiteY3" fmla="*/ 1620122 h 1692660"/>
                <a:gd name="connsiteX4" fmla="*/ 958023 w 958023"/>
                <a:gd name="connsiteY4" fmla="*/ 1523093 h 1692660"/>
                <a:gd name="connsiteX5" fmla="*/ 471989 w 958023"/>
                <a:gd name="connsiteY5" fmla="*/ 0 h 1692660"/>
                <a:gd name="connsiteX6" fmla="*/ 471989 w 958023"/>
                <a:gd name="connsiteY6" fmla="*/ 0 h 1692660"/>
                <a:gd name="connsiteX7" fmla="*/ 470082 w 958023"/>
                <a:gd name="connsiteY7" fmla="*/ 10916 h 1692660"/>
                <a:gd name="connsiteX0" fmla="*/ 412613 w 940262"/>
                <a:gd name="connsiteY0" fmla="*/ 7886 h 1693062"/>
                <a:gd name="connsiteX1" fmla="*/ 0 w 940262"/>
                <a:gd name="connsiteY1" fmla="*/ 1649535 h 1693062"/>
                <a:gd name="connsiteX2" fmla="*/ 221735 w 940262"/>
                <a:gd name="connsiteY2" fmla="*/ 1660730 h 1693062"/>
                <a:gd name="connsiteX3" fmla="*/ 616650 w 940262"/>
                <a:gd name="connsiteY3" fmla="*/ 1620122 h 1693062"/>
                <a:gd name="connsiteX4" fmla="*/ 940262 w 940262"/>
                <a:gd name="connsiteY4" fmla="*/ 1523093 h 1693062"/>
                <a:gd name="connsiteX5" fmla="*/ 454228 w 940262"/>
                <a:gd name="connsiteY5" fmla="*/ 0 h 1693062"/>
                <a:gd name="connsiteX6" fmla="*/ 454228 w 940262"/>
                <a:gd name="connsiteY6" fmla="*/ 0 h 1693062"/>
                <a:gd name="connsiteX7" fmla="*/ 452321 w 940262"/>
                <a:gd name="connsiteY7" fmla="*/ 10916 h 1693062"/>
                <a:gd name="connsiteX0" fmla="*/ 412613 w 940262"/>
                <a:gd name="connsiteY0" fmla="*/ 7886 h 1704989"/>
                <a:gd name="connsiteX1" fmla="*/ 0 w 940262"/>
                <a:gd name="connsiteY1" fmla="*/ 1649535 h 1704989"/>
                <a:gd name="connsiteX2" fmla="*/ 221735 w 940262"/>
                <a:gd name="connsiteY2" fmla="*/ 1660730 h 1704989"/>
                <a:gd name="connsiteX3" fmla="*/ 616650 w 940262"/>
                <a:gd name="connsiteY3" fmla="*/ 1620122 h 1704989"/>
                <a:gd name="connsiteX4" fmla="*/ 940262 w 940262"/>
                <a:gd name="connsiteY4" fmla="*/ 1523093 h 1704989"/>
                <a:gd name="connsiteX5" fmla="*/ 454228 w 940262"/>
                <a:gd name="connsiteY5" fmla="*/ 0 h 1704989"/>
                <a:gd name="connsiteX6" fmla="*/ 454228 w 940262"/>
                <a:gd name="connsiteY6" fmla="*/ 0 h 1704989"/>
                <a:gd name="connsiteX7" fmla="*/ 452321 w 940262"/>
                <a:gd name="connsiteY7" fmla="*/ 10916 h 1704989"/>
                <a:gd name="connsiteX0" fmla="*/ 412613 w 940262"/>
                <a:gd name="connsiteY0" fmla="*/ 7886 h 1706995"/>
                <a:gd name="connsiteX1" fmla="*/ 0 w 940262"/>
                <a:gd name="connsiteY1" fmla="*/ 1649535 h 1706995"/>
                <a:gd name="connsiteX2" fmla="*/ 224192 w 940262"/>
                <a:gd name="connsiteY2" fmla="*/ 1663222 h 1706995"/>
                <a:gd name="connsiteX3" fmla="*/ 616650 w 940262"/>
                <a:gd name="connsiteY3" fmla="*/ 1620122 h 1706995"/>
                <a:gd name="connsiteX4" fmla="*/ 940262 w 940262"/>
                <a:gd name="connsiteY4" fmla="*/ 1523093 h 1706995"/>
                <a:gd name="connsiteX5" fmla="*/ 454228 w 940262"/>
                <a:gd name="connsiteY5" fmla="*/ 0 h 1706995"/>
                <a:gd name="connsiteX6" fmla="*/ 454228 w 940262"/>
                <a:gd name="connsiteY6" fmla="*/ 0 h 1706995"/>
                <a:gd name="connsiteX7" fmla="*/ 452321 w 940262"/>
                <a:gd name="connsiteY7" fmla="*/ 10916 h 1706995"/>
                <a:gd name="connsiteX0" fmla="*/ 412613 w 940262"/>
                <a:gd name="connsiteY0" fmla="*/ 7886 h 1665520"/>
                <a:gd name="connsiteX1" fmla="*/ 0 w 940262"/>
                <a:gd name="connsiteY1" fmla="*/ 1649535 h 1665520"/>
                <a:gd name="connsiteX2" fmla="*/ 224192 w 940262"/>
                <a:gd name="connsiteY2" fmla="*/ 1663222 h 1665520"/>
                <a:gd name="connsiteX3" fmla="*/ 616650 w 940262"/>
                <a:gd name="connsiteY3" fmla="*/ 1620122 h 1665520"/>
                <a:gd name="connsiteX4" fmla="*/ 940262 w 940262"/>
                <a:gd name="connsiteY4" fmla="*/ 1523093 h 1665520"/>
                <a:gd name="connsiteX5" fmla="*/ 454228 w 940262"/>
                <a:gd name="connsiteY5" fmla="*/ 0 h 1665520"/>
                <a:gd name="connsiteX6" fmla="*/ 454228 w 940262"/>
                <a:gd name="connsiteY6" fmla="*/ 0 h 1665520"/>
                <a:gd name="connsiteX7" fmla="*/ 452321 w 940262"/>
                <a:gd name="connsiteY7" fmla="*/ 10916 h 1665520"/>
                <a:gd name="connsiteX0" fmla="*/ 412613 w 940262"/>
                <a:gd name="connsiteY0" fmla="*/ 7886 h 1666869"/>
                <a:gd name="connsiteX1" fmla="*/ 0 w 940262"/>
                <a:gd name="connsiteY1" fmla="*/ 1649535 h 1666869"/>
                <a:gd name="connsiteX2" fmla="*/ 224192 w 940262"/>
                <a:gd name="connsiteY2" fmla="*/ 1663222 h 1666869"/>
                <a:gd name="connsiteX3" fmla="*/ 616650 w 940262"/>
                <a:gd name="connsiteY3" fmla="*/ 1620122 h 1666869"/>
                <a:gd name="connsiteX4" fmla="*/ 940262 w 940262"/>
                <a:gd name="connsiteY4" fmla="*/ 1523093 h 1666869"/>
                <a:gd name="connsiteX5" fmla="*/ 454228 w 940262"/>
                <a:gd name="connsiteY5" fmla="*/ 0 h 1666869"/>
                <a:gd name="connsiteX6" fmla="*/ 454228 w 940262"/>
                <a:gd name="connsiteY6" fmla="*/ 0 h 1666869"/>
                <a:gd name="connsiteX7" fmla="*/ 452321 w 940262"/>
                <a:gd name="connsiteY7" fmla="*/ 10916 h 1666869"/>
                <a:gd name="connsiteX0" fmla="*/ 339720 w 940262"/>
                <a:gd name="connsiteY0" fmla="*/ 74810 h 1666869"/>
                <a:gd name="connsiteX1" fmla="*/ 0 w 940262"/>
                <a:gd name="connsiteY1" fmla="*/ 1649535 h 1666869"/>
                <a:gd name="connsiteX2" fmla="*/ 224192 w 940262"/>
                <a:gd name="connsiteY2" fmla="*/ 1663222 h 1666869"/>
                <a:gd name="connsiteX3" fmla="*/ 616650 w 940262"/>
                <a:gd name="connsiteY3" fmla="*/ 1620122 h 1666869"/>
                <a:gd name="connsiteX4" fmla="*/ 940262 w 940262"/>
                <a:gd name="connsiteY4" fmla="*/ 1523093 h 1666869"/>
                <a:gd name="connsiteX5" fmla="*/ 454228 w 940262"/>
                <a:gd name="connsiteY5" fmla="*/ 0 h 1666869"/>
                <a:gd name="connsiteX6" fmla="*/ 454228 w 940262"/>
                <a:gd name="connsiteY6" fmla="*/ 0 h 1666869"/>
                <a:gd name="connsiteX7" fmla="*/ 452321 w 940262"/>
                <a:gd name="connsiteY7" fmla="*/ 10916 h 1666869"/>
                <a:gd name="connsiteX0" fmla="*/ 339720 w 940262"/>
                <a:gd name="connsiteY0" fmla="*/ 74810 h 1666869"/>
                <a:gd name="connsiteX1" fmla="*/ 0 w 940262"/>
                <a:gd name="connsiteY1" fmla="*/ 1649535 h 1666869"/>
                <a:gd name="connsiteX2" fmla="*/ 224192 w 940262"/>
                <a:gd name="connsiteY2" fmla="*/ 1663222 h 1666869"/>
                <a:gd name="connsiteX3" fmla="*/ 616650 w 940262"/>
                <a:gd name="connsiteY3" fmla="*/ 1620122 h 1666869"/>
                <a:gd name="connsiteX4" fmla="*/ 940262 w 940262"/>
                <a:gd name="connsiteY4" fmla="*/ 1523093 h 1666869"/>
                <a:gd name="connsiteX5" fmla="*/ 454228 w 940262"/>
                <a:gd name="connsiteY5" fmla="*/ 0 h 1666869"/>
                <a:gd name="connsiteX6" fmla="*/ 454228 w 940262"/>
                <a:gd name="connsiteY6" fmla="*/ 0 h 1666869"/>
                <a:gd name="connsiteX7" fmla="*/ 388720 w 940262"/>
                <a:gd name="connsiteY7" fmla="*/ 48646 h 1666869"/>
                <a:gd name="connsiteX0" fmla="*/ 339720 w 940262"/>
                <a:gd name="connsiteY0" fmla="*/ 74810 h 1666869"/>
                <a:gd name="connsiteX1" fmla="*/ 0 w 940262"/>
                <a:gd name="connsiteY1" fmla="*/ 1649535 h 1666869"/>
                <a:gd name="connsiteX2" fmla="*/ 224192 w 940262"/>
                <a:gd name="connsiteY2" fmla="*/ 1663222 h 1666869"/>
                <a:gd name="connsiteX3" fmla="*/ 616650 w 940262"/>
                <a:gd name="connsiteY3" fmla="*/ 1620122 h 1666869"/>
                <a:gd name="connsiteX4" fmla="*/ 940262 w 940262"/>
                <a:gd name="connsiteY4" fmla="*/ 1523093 h 1666869"/>
                <a:gd name="connsiteX5" fmla="*/ 454228 w 940262"/>
                <a:gd name="connsiteY5" fmla="*/ 0 h 1666869"/>
                <a:gd name="connsiteX6" fmla="*/ 388720 w 940262"/>
                <a:gd name="connsiteY6" fmla="*/ 48646 h 1666869"/>
                <a:gd name="connsiteX0" fmla="*/ 339720 w 940262"/>
                <a:gd name="connsiteY0" fmla="*/ 26164 h 1618223"/>
                <a:gd name="connsiteX1" fmla="*/ 0 w 940262"/>
                <a:gd name="connsiteY1" fmla="*/ 1600889 h 1618223"/>
                <a:gd name="connsiteX2" fmla="*/ 224192 w 940262"/>
                <a:gd name="connsiteY2" fmla="*/ 1614576 h 1618223"/>
                <a:gd name="connsiteX3" fmla="*/ 616650 w 940262"/>
                <a:gd name="connsiteY3" fmla="*/ 1571476 h 1618223"/>
                <a:gd name="connsiteX4" fmla="*/ 940262 w 940262"/>
                <a:gd name="connsiteY4" fmla="*/ 1474447 h 1618223"/>
                <a:gd name="connsiteX5" fmla="*/ 388720 w 940262"/>
                <a:gd name="connsiteY5" fmla="*/ 0 h 1618223"/>
                <a:gd name="connsiteX0" fmla="*/ 274571 w 940262"/>
                <a:gd name="connsiteY0" fmla="*/ 339567 h 1618223"/>
                <a:gd name="connsiteX1" fmla="*/ 0 w 940262"/>
                <a:gd name="connsiteY1" fmla="*/ 1600889 h 1618223"/>
                <a:gd name="connsiteX2" fmla="*/ 224192 w 940262"/>
                <a:gd name="connsiteY2" fmla="*/ 1614576 h 1618223"/>
                <a:gd name="connsiteX3" fmla="*/ 616650 w 940262"/>
                <a:gd name="connsiteY3" fmla="*/ 1571476 h 1618223"/>
                <a:gd name="connsiteX4" fmla="*/ 940262 w 940262"/>
                <a:gd name="connsiteY4" fmla="*/ 1474447 h 1618223"/>
                <a:gd name="connsiteX5" fmla="*/ 388720 w 940262"/>
                <a:gd name="connsiteY5" fmla="*/ 0 h 1618223"/>
                <a:gd name="connsiteX0" fmla="*/ 274571 w 940262"/>
                <a:gd name="connsiteY0" fmla="*/ 113636 h 1392292"/>
                <a:gd name="connsiteX1" fmla="*/ 0 w 940262"/>
                <a:gd name="connsiteY1" fmla="*/ 1374958 h 1392292"/>
                <a:gd name="connsiteX2" fmla="*/ 224192 w 940262"/>
                <a:gd name="connsiteY2" fmla="*/ 1388645 h 1392292"/>
                <a:gd name="connsiteX3" fmla="*/ 616650 w 940262"/>
                <a:gd name="connsiteY3" fmla="*/ 1345545 h 1392292"/>
                <a:gd name="connsiteX4" fmla="*/ 940262 w 940262"/>
                <a:gd name="connsiteY4" fmla="*/ 1248516 h 1392292"/>
                <a:gd name="connsiteX5" fmla="*/ 422348 w 940262"/>
                <a:gd name="connsiteY5" fmla="*/ 0 h 1392292"/>
                <a:gd name="connsiteX0" fmla="*/ 365120 w 940262"/>
                <a:gd name="connsiteY0" fmla="*/ 62495 h 1392292"/>
                <a:gd name="connsiteX1" fmla="*/ 0 w 940262"/>
                <a:gd name="connsiteY1" fmla="*/ 1374958 h 1392292"/>
                <a:gd name="connsiteX2" fmla="*/ 224192 w 940262"/>
                <a:gd name="connsiteY2" fmla="*/ 1388645 h 1392292"/>
                <a:gd name="connsiteX3" fmla="*/ 616650 w 940262"/>
                <a:gd name="connsiteY3" fmla="*/ 1345545 h 1392292"/>
                <a:gd name="connsiteX4" fmla="*/ 940262 w 940262"/>
                <a:gd name="connsiteY4" fmla="*/ 1248516 h 1392292"/>
                <a:gd name="connsiteX5" fmla="*/ 422348 w 940262"/>
                <a:gd name="connsiteY5" fmla="*/ 0 h 1392292"/>
                <a:gd name="connsiteX0" fmla="*/ 365120 w 940262"/>
                <a:gd name="connsiteY0" fmla="*/ 24065 h 1353862"/>
                <a:gd name="connsiteX1" fmla="*/ 0 w 940262"/>
                <a:gd name="connsiteY1" fmla="*/ 1336528 h 1353862"/>
                <a:gd name="connsiteX2" fmla="*/ 224192 w 940262"/>
                <a:gd name="connsiteY2" fmla="*/ 1350215 h 1353862"/>
                <a:gd name="connsiteX3" fmla="*/ 616650 w 940262"/>
                <a:gd name="connsiteY3" fmla="*/ 1307115 h 1353862"/>
                <a:gd name="connsiteX4" fmla="*/ 940262 w 940262"/>
                <a:gd name="connsiteY4" fmla="*/ 1210086 h 1353862"/>
                <a:gd name="connsiteX5" fmla="*/ 400768 w 940262"/>
                <a:gd name="connsiteY5" fmla="*/ 0 h 1353862"/>
                <a:gd name="connsiteX0" fmla="*/ 365120 w 619587"/>
                <a:gd name="connsiteY0" fmla="*/ 24065 h 1353862"/>
                <a:gd name="connsiteX1" fmla="*/ 0 w 619587"/>
                <a:gd name="connsiteY1" fmla="*/ 1336528 h 1353862"/>
                <a:gd name="connsiteX2" fmla="*/ 224192 w 619587"/>
                <a:gd name="connsiteY2" fmla="*/ 1350215 h 1353862"/>
                <a:gd name="connsiteX3" fmla="*/ 616650 w 619587"/>
                <a:gd name="connsiteY3" fmla="*/ 1307115 h 1353862"/>
                <a:gd name="connsiteX4" fmla="*/ 400768 w 619587"/>
                <a:gd name="connsiteY4" fmla="*/ 0 h 1353862"/>
                <a:gd name="connsiteX0" fmla="*/ 148131 w 402598"/>
                <a:gd name="connsiteY0" fmla="*/ 24065 h 1350215"/>
                <a:gd name="connsiteX1" fmla="*/ 7203 w 402598"/>
                <a:gd name="connsiteY1" fmla="*/ 1350215 h 1350215"/>
                <a:gd name="connsiteX2" fmla="*/ 399661 w 402598"/>
                <a:gd name="connsiteY2" fmla="*/ 1307115 h 1350215"/>
                <a:gd name="connsiteX3" fmla="*/ 183779 w 402598"/>
                <a:gd name="connsiteY3" fmla="*/ 0 h 1350215"/>
                <a:gd name="connsiteX0" fmla="*/ 102392 w 356859"/>
                <a:gd name="connsiteY0" fmla="*/ 24065 h 1347791"/>
                <a:gd name="connsiteX1" fmla="*/ 9738 w 356859"/>
                <a:gd name="connsiteY1" fmla="*/ 1347791 h 1347791"/>
                <a:gd name="connsiteX2" fmla="*/ 353922 w 356859"/>
                <a:gd name="connsiteY2" fmla="*/ 1307115 h 1347791"/>
                <a:gd name="connsiteX3" fmla="*/ 138040 w 356859"/>
                <a:gd name="connsiteY3" fmla="*/ 0 h 1347791"/>
                <a:gd name="connsiteX0" fmla="*/ 93515 w 347982"/>
                <a:gd name="connsiteY0" fmla="*/ 24065 h 1347791"/>
                <a:gd name="connsiteX1" fmla="*/ 861 w 347982"/>
                <a:gd name="connsiteY1" fmla="*/ 1347791 h 1347791"/>
                <a:gd name="connsiteX2" fmla="*/ 345045 w 347982"/>
                <a:gd name="connsiteY2" fmla="*/ 1307115 h 1347791"/>
                <a:gd name="connsiteX3" fmla="*/ 129163 w 347982"/>
                <a:gd name="connsiteY3" fmla="*/ 0 h 1347791"/>
                <a:gd name="connsiteX0" fmla="*/ 93515 w 345062"/>
                <a:gd name="connsiteY0" fmla="*/ 24065 h 1347791"/>
                <a:gd name="connsiteX1" fmla="*/ 861 w 345062"/>
                <a:gd name="connsiteY1" fmla="*/ 1347791 h 1347791"/>
                <a:gd name="connsiteX2" fmla="*/ 345045 w 345062"/>
                <a:gd name="connsiteY2" fmla="*/ 1307115 h 1347791"/>
                <a:gd name="connsiteX3" fmla="*/ 129163 w 345062"/>
                <a:gd name="connsiteY3" fmla="*/ 0 h 1347791"/>
                <a:gd name="connsiteX0" fmla="*/ 93515 w 310963"/>
                <a:gd name="connsiteY0" fmla="*/ 24065 h 1347791"/>
                <a:gd name="connsiteX1" fmla="*/ 861 w 310963"/>
                <a:gd name="connsiteY1" fmla="*/ 1347791 h 1347791"/>
                <a:gd name="connsiteX2" fmla="*/ 310941 w 310963"/>
                <a:gd name="connsiteY2" fmla="*/ 1308272 h 1347791"/>
                <a:gd name="connsiteX3" fmla="*/ 129163 w 310963"/>
                <a:gd name="connsiteY3" fmla="*/ 0 h 1347791"/>
                <a:gd name="connsiteX0" fmla="*/ 26598 w 244046"/>
                <a:gd name="connsiteY0" fmla="*/ 24065 h 1335215"/>
                <a:gd name="connsiteX1" fmla="*/ 5249 w 244046"/>
                <a:gd name="connsiteY1" fmla="*/ 1335215 h 1335215"/>
                <a:gd name="connsiteX2" fmla="*/ 244024 w 244046"/>
                <a:gd name="connsiteY2" fmla="*/ 1308272 h 1335215"/>
                <a:gd name="connsiteX3" fmla="*/ 62246 w 244046"/>
                <a:gd name="connsiteY3" fmla="*/ 0 h 1335215"/>
                <a:gd name="connsiteX0" fmla="*/ 26598 w 244046"/>
                <a:gd name="connsiteY0" fmla="*/ 24065 h 1335958"/>
                <a:gd name="connsiteX1" fmla="*/ 5249 w 244046"/>
                <a:gd name="connsiteY1" fmla="*/ 1335215 h 1335958"/>
                <a:gd name="connsiteX2" fmla="*/ 244024 w 244046"/>
                <a:gd name="connsiteY2" fmla="*/ 1308272 h 1335958"/>
                <a:gd name="connsiteX3" fmla="*/ 62246 w 244046"/>
                <a:gd name="connsiteY3" fmla="*/ 0 h 1335958"/>
                <a:gd name="connsiteX0" fmla="*/ 26598 w 244024"/>
                <a:gd name="connsiteY0" fmla="*/ 24065 h 1335958"/>
                <a:gd name="connsiteX1" fmla="*/ 5249 w 244024"/>
                <a:gd name="connsiteY1" fmla="*/ 1335215 h 1335958"/>
                <a:gd name="connsiteX2" fmla="*/ 244024 w 244024"/>
                <a:gd name="connsiteY2" fmla="*/ 1308272 h 1335958"/>
                <a:gd name="connsiteX3" fmla="*/ 62246 w 244024"/>
                <a:gd name="connsiteY3" fmla="*/ 0 h 1335958"/>
                <a:gd name="connsiteX0" fmla="*/ 21349 w 238775"/>
                <a:gd name="connsiteY0" fmla="*/ 24065 h 1335958"/>
                <a:gd name="connsiteX1" fmla="*/ 0 w 238775"/>
                <a:gd name="connsiteY1" fmla="*/ 1335215 h 1335958"/>
                <a:gd name="connsiteX2" fmla="*/ 238775 w 238775"/>
                <a:gd name="connsiteY2" fmla="*/ 1308272 h 1335958"/>
                <a:gd name="connsiteX3" fmla="*/ 56997 w 238775"/>
                <a:gd name="connsiteY3" fmla="*/ 0 h 1335958"/>
                <a:gd name="connsiteX0" fmla="*/ 44698 w 238775"/>
                <a:gd name="connsiteY0" fmla="*/ 18853 h 1335958"/>
                <a:gd name="connsiteX1" fmla="*/ 0 w 238775"/>
                <a:gd name="connsiteY1" fmla="*/ 1335215 h 1335958"/>
                <a:gd name="connsiteX2" fmla="*/ 238775 w 238775"/>
                <a:gd name="connsiteY2" fmla="*/ 1308272 h 1335958"/>
                <a:gd name="connsiteX3" fmla="*/ 56997 w 238775"/>
                <a:gd name="connsiteY3" fmla="*/ 0 h 1335958"/>
                <a:gd name="connsiteX0" fmla="*/ 44698 w 238775"/>
                <a:gd name="connsiteY0" fmla="*/ 18853 h 1335958"/>
                <a:gd name="connsiteX1" fmla="*/ 0 w 238775"/>
                <a:gd name="connsiteY1" fmla="*/ 1335215 h 1335958"/>
                <a:gd name="connsiteX2" fmla="*/ 238775 w 238775"/>
                <a:gd name="connsiteY2" fmla="*/ 1308272 h 1335958"/>
                <a:gd name="connsiteX3" fmla="*/ 56997 w 238775"/>
                <a:gd name="connsiteY3" fmla="*/ 0 h 1335958"/>
                <a:gd name="connsiteX0" fmla="*/ 44698 w 238775"/>
                <a:gd name="connsiteY0" fmla="*/ 18853 h 1335958"/>
                <a:gd name="connsiteX1" fmla="*/ 0 w 238775"/>
                <a:gd name="connsiteY1" fmla="*/ 1335215 h 1335958"/>
                <a:gd name="connsiteX2" fmla="*/ 238775 w 238775"/>
                <a:gd name="connsiteY2" fmla="*/ 1308272 h 1335958"/>
                <a:gd name="connsiteX3" fmla="*/ 56997 w 238775"/>
                <a:gd name="connsiteY3" fmla="*/ 0 h 1335958"/>
                <a:gd name="connsiteX0" fmla="*/ 44698 w 250858"/>
                <a:gd name="connsiteY0" fmla="*/ 18853 h 1388189"/>
                <a:gd name="connsiteX1" fmla="*/ 0 w 250858"/>
                <a:gd name="connsiteY1" fmla="*/ 1335215 h 1388189"/>
                <a:gd name="connsiteX2" fmla="*/ 250858 w 250858"/>
                <a:gd name="connsiteY2" fmla="*/ 1375597 h 1388189"/>
                <a:gd name="connsiteX3" fmla="*/ 56997 w 250858"/>
                <a:gd name="connsiteY3" fmla="*/ 0 h 1388189"/>
                <a:gd name="connsiteX0" fmla="*/ 44698 w 250858"/>
                <a:gd name="connsiteY0" fmla="*/ 18853 h 1401403"/>
                <a:gd name="connsiteX1" fmla="*/ 0 w 250858"/>
                <a:gd name="connsiteY1" fmla="*/ 1335215 h 1401403"/>
                <a:gd name="connsiteX2" fmla="*/ 250858 w 250858"/>
                <a:gd name="connsiteY2" fmla="*/ 1375597 h 1401403"/>
                <a:gd name="connsiteX3" fmla="*/ 56997 w 250858"/>
                <a:gd name="connsiteY3" fmla="*/ 0 h 1401403"/>
                <a:gd name="connsiteX0" fmla="*/ 44698 w 250858"/>
                <a:gd name="connsiteY0" fmla="*/ 18853 h 1410718"/>
                <a:gd name="connsiteX1" fmla="*/ 0 w 250858"/>
                <a:gd name="connsiteY1" fmla="*/ 1335215 h 1410718"/>
                <a:gd name="connsiteX2" fmla="*/ 250858 w 250858"/>
                <a:gd name="connsiteY2" fmla="*/ 1375597 h 1410718"/>
                <a:gd name="connsiteX3" fmla="*/ 56997 w 250858"/>
                <a:gd name="connsiteY3" fmla="*/ 0 h 1410718"/>
                <a:gd name="connsiteX0" fmla="*/ 44698 w 250858"/>
                <a:gd name="connsiteY0" fmla="*/ 18853 h 1410718"/>
                <a:gd name="connsiteX1" fmla="*/ 0 w 250858"/>
                <a:gd name="connsiteY1" fmla="*/ 1335215 h 1410718"/>
                <a:gd name="connsiteX2" fmla="*/ 250858 w 250858"/>
                <a:gd name="connsiteY2" fmla="*/ 1375597 h 1410718"/>
                <a:gd name="connsiteX3" fmla="*/ 56997 w 250858"/>
                <a:gd name="connsiteY3" fmla="*/ 0 h 1410718"/>
                <a:gd name="connsiteX0" fmla="*/ 44698 w 250858"/>
                <a:gd name="connsiteY0" fmla="*/ 18853 h 1438700"/>
                <a:gd name="connsiteX1" fmla="*/ 0 w 250858"/>
                <a:gd name="connsiteY1" fmla="*/ 1335215 h 1438700"/>
                <a:gd name="connsiteX2" fmla="*/ 250858 w 250858"/>
                <a:gd name="connsiteY2" fmla="*/ 1375597 h 1438700"/>
                <a:gd name="connsiteX3" fmla="*/ 56997 w 250858"/>
                <a:gd name="connsiteY3" fmla="*/ 0 h 1438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0858" h="1438700">
                  <a:moveTo>
                    <a:pt x="44698" y="18853"/>
                  </a:moveTo>
                  <a:cubicBezTo>
                    <a:pt x="26716" y="488653"/>
                    <a:pt x="9658" y="784994"/>
                    <a:pt x="0" y="1335215"/>
                  </a:cubicBezTo>
                  <a:cubicBezTo>
                    <a:pt x="154013" y="1451734"/>
                    <a:pt x="20980" y="1476369"/>
                    <a:pt x="250858" y="1375597"/>
                  </a:cubicBezTo>
                  <a:cubicBezTo>
                    <a:pt x="206883" y="854973"/>
                    <a:pt x="129308" y="527698"/>
                    <a:pt x="56997" y="0"/>
                  </a:cubicBezTo>
                </a:path>
              </a:pathLst>
            </a:custGeom>
            <a:gradFill flip="none" rotWithShape="1">
              <a:gsLst>
                <a:gs pos="95000">
                  <a:srgbClr val="DE5A6B"/>
                </a:gs>
                <a:gs pos="13000">
                  <a:srgbClr val="B280BB">
                    <a:alpha val="0"/>
                  </a:srgbClr>
                </a:gs>
                <a:gs pos="29000">
                  <a:srgbClr val="B280BB">
                    <a:lumMod val="60000"/>
                    <a:lumOff val="40000"/>
                    <a:alpha val="42000"/>
                  </a:srgbClr>
                </a:gs>
                <a:gs pos="67000">
                  <a:srgbClr val="FF0000">
                    <a:alpha val="35000"/>
                    <a:lumMod val="92000"/>
                  </a:srgbClr>
                </a:gs>
              </a:gsLst>
              <a:lin ang="14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33353">
                <a:defRPr/>
              </a:pPr>
              <a:endParaRPr lang="en-US" sz="2201">
                <a:solidFill>
                  <a:prstClr val="white"/>
                </a:solidFill>
                <a:latin typeface="Arial" panose="020B0604020202020204" pitchFamily="34" charset="0"/>
              </a:endParaRPr>
            </a:p>
          </p:txBody>
        </p:sp>
        <p:pic>
          <p:nvPicPr>
            <p:cNvPr id="76" name="Picture 75" descr="A close up of a computer&#10;&#10;Description automatically generated">
              <a:extLst>
                <a:ext uri="{FF2B5EF4-FFF2-40B4-BE49-F238E27FC236}">
                  <a16:creationId xmlns:a16="http://schemas.microsoft.com/office/drawing/2014/main" id="{AD83D722-91C3-4C05-A1D2-8250088379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37000" contrast="27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81757" flipH="1">
              <a:off x="4284723" y="4132162"/>
              <a:ext cx="705957" cy="457817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6" name="Picture 105" descr="A close up of a computer&#10;&#10;Description automatically generated">
              <a:extLst>
                <a:ext uri="{FF2B5EF4-FFF2-40B4-BE49-F238E27FC236}">
                  <a16:creationId xmlns:a16="http://schemas.microsoft.com/office/drawing/2014/main" id="{310D5473-27B2-481B-B008-14CB39C15D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37000" contrast="27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81757" flipH="1">
              <a:off x="4017128" y="4054882"/>
              <a:ext cx="705957" cy="457817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8" name="Picture 107" descr="A close up of a computer&#10;&#10;Description automatically generated">
              <a:extLst>
                <a:ext uri="{FF2B5EF4-FFF2-40B4-BE49-F238E27FC236}">
                  <a16:creationId xmlns:a16="http://schemas.microsoft.com/office/drawing/2014/main" id="{18A1D4E1-4DCA-4C38-8D54-4BA7B9C05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37000" contrast="27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81757" flipH="1">
              <a:off x="3974941" y="4370835"/>
              <a:ext cx="705957" cy="457817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02A83E2-A6DB-6647-A8E2-30E5CA113092}"/>
              </a:ext>
            </a:extLst>
          </p:cNvPr>
          <p:cNvGrpSpPr/>
          <p:nvPr/>
        </p:nvGrpSpPr>
        <p:grpSpPr>
          <a:xfrm>
            <a:off x="75516" y="5976438"/>
            <a:ext cx="6094502" cy="629850"/>
            <a:chOff x="-21050" y="6380548"/>
            <a:chExt cx="6500802" cy="671840"/>
          </a:xfrm>
        </p:grpSpPr>
        <p:sp>
          <p:nvSpPr>
            <p:cNvPr id="96" name="Pentagon 11">
              <a:extLst>
                <a:ext uri="{FF2B5EF4-FFF2-40B4-BE49-F238E27FC236}">
                  <a16:creationId xmlns:a16="http://schemas.microsoft.com/office/drawing/2014/main" id="{0BB1ACBD-C0CF-EC48-BCBE-5A49C62DAA41}"/>
                </a:ext>
              </a:extLst>
            </p:cNvPr>
            <p:cNvSpPr/>
            <p:nvPr/>
          </p:nvSpPr>
          <p:spPr>
            <a:xfrm>
              <a:off x="4986655" y="6380553"/>
              <a:ext cx="1493097" cy="671835"/>
            </a:xfrm>
            <a:prstGeom prst="homePlate">
              <a:avLst>
                <a:gd name="adj" fmla="val 20388"/>
              </a:avLst>
            </a:prstGeom>
            <a:gradFill>
              <a:gsLst>
                <a:gs pos="60000">
                  <a:schemeClr val="accent1">
                    <a:lumMod val="50000"/>
                    <a:alpha val="90000"/>
                  </a:schemeClr>
                </a:gs>
                <a:gs pos="1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11100000" scaled="0"/>
            </a:gradFill>
            <a:effectLst>
              <a:outerShdw blurRad="50800" dist="63500" dir="2700000" algn="tl" rotWithShape="0">
                <a:srgbClr val="000000">
                  <a:alpha val="61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3224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200" b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Lunar Relay</a:t>
              </a:r>
            </a:p>
            <a:p>
              <a:pPr algn="ctr" defTabSz="73224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200" b="1" i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TBD</a:t>
              </a:r>
              <a:endParaRPr lang="en-US" sz="12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Pentagon 11">
              <a:extLst>
                <a:ext uri="{FF2B5EF4-FFF2-40B4-BE49-F238E27FC236}">
                  <a16:creationId xmlns:a16="http://schemas.microsoft.com/office/drawing/2014/main" id="{1ED7CB0E-1769-4628-BB67-DD9529F230DA}"/>
                </a:ext>
              </a:extLst>
            </p:cNvPr>
            <p:cNvSpPr/>
            <p:nvPr/>
          </p:nvSpPr>
          <p:spPr>
            <a:xfrm>
              <a:off x="3521451" y="6380548"/>
              <a:ext cx="1616466" cy="671835"/>
            </a:xfrm>
            <a:prstGeom prst="homePlate">
              <a:avLst>
                <a:gd name="adj" fmla="val 20388"/>
              </a:avLst>
            </a:prstGeom>
            <a:gradFill>
              <a:gsLst>
                <a:gs pos="60000">
                  <a:schemeClr val="accent1">
                    <a:lumMod val="50000"/>
                    <a:alpha val="90000"/>
                  </a:schemeClr>
                </a:gs>
                <a:gs pos="1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11100000" scaled="0"/>
            </a:gradFill>
            <a:effectLst>
              <a:outerShdw blurRad="50800" dist="63500" dir="2700000" algn="tl" rotWithShape="0">
                <a:srgbClr val="000000">
                  <a:alpha val="61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3224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200" b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O2O</a:t>
              </a:r>
            </a:p>
            <a:p>
              <a:pPr algn="ctr" defTabSz="73224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200" b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2024 (Artemis II)</a:t>
              </a:r>
            </a:p>
          </p:txBody>
        </p:sp>
        <p:sp>
          <p:nvSpPr>
            <p:cNvPr id="93" name="Pentagon 11">
              <a:extLst>
                <a:ext uri="{FF2B5EF4-FFF2-40B4-BE49-F238E27FC236}">
                  <a16:creationId xmlns:a16="http://schemas.microsoft.com/office/drawing/2014/main" id="{8A0CEE61-E13E-094F-879F-1736ADB3B7AD}"/>
                </a:ext>
              </a:extLst>
            </p:cNvPr>
            <p:cNvSpPr/>
            <p:nvPr/>
          </p:nvSpPr>
          <p:spPr>
            <a:xfrm>
              <a:off x="2343445" y="6380548"/>
              <a:ext cx="1278970" cy="671835"/>
            </a:xfrm>
            <a:prstGeom prst="homePlate">
              <a:avLst>
                <a:gd name="adj" fmla="val 20388"/>
              </a:avLst>
            </a:prstGeom>
            <a:gradFill>
              <a:gsLst>
                <a:gs pos="60000">
                  <a:schemeClr val="accent1">
                    <a:lumMod val="50000"/>
                    <a:alpha val="90000"/>
                  </a:schemeClr>
                </a:gs>
                <a:gs pos="1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11100000" scaled="0"/>
            </a:gradFill>
            <a:effectLst>
              <a:outerShdw blurRad="50800" dist="63500" dir="2700000" algn="tl" rotWithShape="0">
                <a:srgbClr val="000000">
                  <a:alpha val="61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77217">
                <a:defRPr/>
              </a:pPr>
              <a:r>
                <a:rPr lang="en-US" sz="12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ILLUMA-T </a:t>
              </a:r>
              <a:br>
                <a:rPr lang="en-US" sz="12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2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2023-11-01</a:t>
              </a:r>
            </a:p>
            <a:p>
              <a:pPr algn="ctr" defTabSz="877217">
                <a:defRPr/>
              </a:pPr>
              <a:r>
                <a:rPr lang="en-US" sz="12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(planned)</a:t>
              </a:r>
            </a:p>
          </p:txBody>
        </p:sp>
        <p:sp>
          <p:nvSpPr>
            <p:cNvPr id="105" name="Pentagon 11">
              <a:extLst>
                <a:ext uri="{FF2B5EF4-FFF2-40B4-BE49-F238E27FC236}">
                  <a16:creationId xmlns:a16="http://schemas.microsoft.com/office/drawing/2014/main" id="{0BD6D075-7890-44C4-8978-DE849CBBFA22}"/>
                </a:ext>
              </a:extLst>
            </p:cNvPr>
            <p:cNvSpPr/>
            <p:nvPr/>
          </p:nvSpPr>
          <p:spPr>
            <a:xfrm>
              <a:off x="971941" y="6380548"/>
              <a:ext cx="1489281" cy="671835"/>
            </a:xfrm>
            <a:prstGeom prst="homePlate">
              <a:avLst>
                <a:gd name="adj" fmla="val 20388"/>
              </a:avLst>
            </a:prstGeom>
            <a:gradFill>
              <a:gsLst>
                <a:gs pos="60000">
                  <a:schemeClr val="accent1">
                    <a:lumMod val="50000"/>
                    <a:alpha val="90000"/>
                  </a:schemeClr>
                </a:gs>
                <a:gs pos="1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11100000" scaled="0"/>
            </a:gradFill>
            <a:effectLst>
              <a:outerShdw blurRad="50800" dist="63500" dir="2700000" algn="tl" rotWithShape="0">
                <a:srgbClr val="000000">
                  <a:alpha val="61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77217">
                <a:defRPr/>
              </a:pPr>
              <a:r>
                <a:rPr lang="en-US" sz="1200" b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TBIRD</a:t>
              </a:r>
            </a:p>
            <a:p>
              <a:pPr algn="ctr" defTabSz="877217">
                <a:defRPr/>
              </a:pPr>
              <a:r>
                <a:rPr lang="en-US" sz="1200" b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2022-05-25</a:t>
              </a:r>
            </a:p>
          </p:txBody>
        </p:sp>
        <p:sp>
          <p:nvSpPr>
            <p:cNvPr id="107" name="Pentagon 11">
              <a:extLst>
                <a:ext uri="{FF2B5EF4-FFF2-40B4-BE49-F238E27FC236}">
                  <a16:creationId xmlns:a16="http://schemas.microsoft.com/office/drawing/2014/main" id="{D0CD1912-A281-40B9-8309-34B5FDAEEDDC}"/>
                </a:ext>
              </a:extLst>
            </p:cNvPr>
            <p:cNvSpPr/>
            <p:nvPr/>
          </p:nvSpPr>
          <p:spPr>
            <a:xfrm>
              <a:off x="-21050" y="6380548"/>
              <a:ext cx="1226857" cy="671835"/>
            </a:xfrm>
            <a:prstGeom prst="homePlate">
              <a:avLst>
                <a:gd name="adj" fmla="val 20388"/>
              </a:avLst>
            </a:prstGeom>
            <a:gradFill>
              <a:gsLst>
                <a:gs pos="60000">
                  <a:schemeClr val="accent1">
                    <a:lumMod val="50000"/>
                    <a:alpha val="90000"/>
                  </a:schemeClr>
                </a:gs>
                <a:gs pos="1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11100000" scaled="0"/>
            </a:gradFill>
            <a:effectLst>
              <a:outerShdw blurRad="50800" dist="63500" dir="2700000" algn="tl" rotWithShape="0">
                <a:srgbClr val="000000">
                  <a:alpha val="61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27849">
                <a:defRPr/>
              </a:pPr>
              <a:r>
                <a:rPr lang="en-US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LCRD</a:t>
              </a:r>
            </a:p>
            <a:p>
              <a:pPr algn="ctr" defTabSz="1227849">
                <a:defRPr/>
              </a:pPr>
              <a:r>
                <a:rPr lang="en-US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2021-12-07</a:t>
              </a:r>
            </a:p>
          </p:txBody>
        </p:sp>
      </p:grpSp>
      <p:pic>
        <p:nvPicPr>
          <p:cNvPr id="9" name="Picture 8" descr="A satellite in space&#10;&#10;Description automatically generated">
            <a:extLst>
              <a:ext uri="{FF2B5EF4-FFF2-40B4-BE49-F238E27FC236}">
                <a16:creationId xmlns:a16="http://schemas.microsoft.com/office/drawing/2014/main" id="{5B9BBD8D-BAC9-CA41-A334-7D4C1382408C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70822" y="1877062"/>
            <a:ext cx="892969" cy="1035844"/>
          </a:xfrm>
          <a:prstGeom prst="rect">
            <a:avLst/>
          </a:prstGeom>
        </p:spPr>
      </p:pic>
      <p:pic>
        <p:nvPicPr>
          <p:cNvPr id="17" name="Picture 16" descr="Full Moon.">
            <a:extLst>
              <a:ext uri="{FF2B5EF4-FFF2-40B4-BE49-F238E27FC236}">
                <a16:creationId xmlns:a16="http://schemas.microsoft.com/office/drawing/2014/main" id="{60B37156-8831-DC44-B061-3AC704B596E6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939" y="982149"/>
            <a:ext cx="1120038" cy="1166115"/>
          </a:xfrm>
          <a:prstGeom prst="rect">
            <a:avLst/>
          </a:prstGeom>
        </p:spPr>
      </p:pic>
      <p:sp>
        <p:nvSpPr>
          <p:cNvPr id="109" name="TextBox 108">
            <a:extLst>
              <a:ext uri="{FF2B5EF4-FFF2-40B4-BE49-F238E27FC236}">
                <a16:creationId xmlns:a16="http://schemas.microsoft.com/office/drawing/2014/main" id="{2582F592-4714-624C-B2CD-03497356BC10}"/>
              </a:ext>
            </a:extLst>
          </p:cNvPr>
          <p:cNvSpPr txBox="1"/>
          <p:nvPr/>
        </p:nvSpPr>
        <p:spPr>
          <a:xfrm>
            <a:off x="5011300" y="2907090"/>
            <a:ext cx="1493082" cy="473120"/>
          </a:xfrm>
          <a:prstGeom prst="rect">
            <a:avLst/>
          </a:prstGeom>
          <a:noFill/>
        </p:spPr>
        <p:txBody>
          <a:bodyPr wrap="square" lIns="102782" tIns="51392" rIns="102782" bIns="51392" rtlCol="0">
            <a:spAutoFit/>
          </a:bodyPr>
          <a:lstStyle/>
          <a:p>
            <a:pPr defTabSz="513923">
              <a:defRPr/>
            </a:pPr>
            <a:r>
              <a:rPr lang="en-US"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Coherent optical</a:t>
            </a:r>
          </a:p>
          <a:p>
            <a:pPr defTabSz="513923">
              <a:defRPr/>
            </a:pPr>
            <a:r>
              <a:rPr lang="en-US"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5+/1 Gbps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CE51C4AB-0AD0-CE44-92EF-1403101B45DF}"/>
              </a:ext>
            </a:extLst>
          </p:cNvPr>
          <p:cNvSpPr txBox="1"/>
          <p:nvPr/>
        </p:nvSpPr>
        <p:spPr>
          <a:xfrm>
            <a:off x="5009742" y="2652981"/>
            <a:ext cx="1508314" cy="319231"/>
          </a:xfrm>
          <a:prstGeom prst="rect">
            <a:avLst/>
          </a:prstGeom>
          <a:noFill/>
        </p:spPr>
        <p:txBody>
          <a:bodyPr wrap="square" lIns="102782" tIns="51392" rIns="102782" bIns="51392" rtlCol="0">
            <a:spAutoFit/>
          </a:bodyPr>
          <a:lstStyle/>
          <a:p>
            <a:pPr defTabSz="513923">
              <a:defRPr/>
            </a:pPr>
            <a:r>
              <a:rPr lang="en-US" sz="1400" b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Lunar Relay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A3382B8E-1664-F048-BC7D-91081F497585}"/>
              </a:ext>
            </a:extLst>
          </p:cNvPr>
          <p:cNvSpPr txBox="1"/>
          <p:nvPr/>
        </p:nvSpPr>
        <p:spPr>
          <a:xfrm>
            <a:off x="2262424" y="1879767"/>
            <a:ext cx="1883939" cy="473120"/>
          </a:xfrm>
          <a:prstGeom prst="rect">
            <a:avLst/>
          </a:prstGeom>
          <a:noFill/>
        </p:spPr>
        <p:txBody>
          <a:bodyPr wrap="square" lIns="102782" tIns="51392" rIns="102782" bIns="51392" rtlCol="0">
            <a:spAutoFit/>
          </a:bodyPr>
          <a:lstStyle/>
          <a:p>
            <a:pPr algn="r" defTabSz="513923">
              <a:defRPr/>
            </a:pPr>
            <a:r>
              <a:rPr lang="en-US"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Lunar: 250/20 Mbps</a:t>
            </a:r>
          </a:p>
          <a:p>
            <a:pPr algn="r" defTabSz="513923">
              <a:defRPr/>
            </a:pPr>
            <a:r>
              <a:rPr lang="en-US" sz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(Gen2 Rates)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1FA40D85-E68D-1C42-BF77-EB6AE5D36112}"/>
              </a:ext>
            </a:extLst>
          </p:cNvPr>
          <p:cNvSpPr txBox="1"/>
          <p:nvPr/>
        </p:nvSpPr>
        <p:spPr>
          <a:xfrm>
            <a:off x="2252649" y="1630138"/>
            <a:ext cx="1883939" cy="319231"/>
          </a:xfrm>
          <a:prstGeom prst="rect">
            <a:avLst/>
          </a:prstGeom>
          <a:noFill/>
        </p:spPr>
        <p:txBody>
          <a:bodyPr wrap="square" lIns="102782" tIns="51392" rIns="102782" bIns="51392" rtlCol="0">
            <a:spAutoFit/>
          </a:bodyPr>
          <a:lstStyle/>
          <a:p>
            <a:pPr algn="r" defTabSz="513923">
              <a:defRPr/>
            </a:pPr>
            <a:r>
              <a:rPr lang="en-US" sz="1400" b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O2O</a:t>
            </a: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DF224321-0715-405F-82C4-28CB1C99DB82}"/>
              </a:ext>
            </a:extLst>
          </p:cNvPr>
          <p:cNvCxnSpPr>
            <a:cxnSpLocks/>
          </p:cNvCxnSpPr>
          <p:nvPr/>
        </p:nvCxnSpPr>
        <p:spPr>
          <a:xfrm flipH="1">
            <a:off x="4795237" y="2334714"/>
            <a:ext cx="286302" cy="2557461"/>
          </a:xfrm>
          <a:prstGeom prst="line">
            <a:avLst/>
          </a:prstGeom>
          <a:ln w="19050" cap="rnd">
            <a:solidFill>
              <a:schemeClr val="bg1">
                <a:alpha val="77000"/>
              </a:schemeClr>
            </a:solidFill>
            <a:prstDash val="solid"/>
          </a:ln>
          <a:effectLst>
            <a:glow rad="76200">
              <a:srgbClr val="FF0000">
                <a:alpha val="46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3" name="Picture 122" descr="A satellite in space&#10;&#10;Description automatically generated">
            <a:extLst>
              <a:ext uri="{FF2B5EF4-FFF2-40B4-BE49-F238E27FC236}">
                <a16:creationId xmlns:a16="http://schemas.microsoft.com/office/drawing/2014/main" id="{168BCAFD-D569-42E0-83DB-4434FD53E6B4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066" y="1885134"/>
            <a:ext cx="1280023" cy="805825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C30A87E8-0F99-1C69-6752-431149CF1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344" y="-15005"/>
            <a:ext cx="1604006" cy="802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545459F4-920A-4A01-8069-51556E27614A}"/>
              </a:ext>
            </a:extLst>
          </p:cNvPr>
          <p:cNvSpPr txBox="1"/>
          <p:nvPr/>
        </p:nvSpPr>
        <p:spPr>
          <a:xfrm>
            <a:off x="253167" y="162298"/>
            <a:ext cx="11999569" cy="552908"/>
          </a:xfrm>
          <a:prstGeom prst="rect">
            <a:avLst/>
          </a:prstGeom>
          <a:noFill/>
          <a:ln w="9525">
            <a:noFill/>
          </a:ln>
          <a:effectLst>
            <a:outerShdw blurRad="101600" dist="635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t">
            <a:spAutoFit/>
          </a:bodyPr>
          <a:lstStyle/>
          <a:p>
            <a:pPr defTabSz="914428" fontAlgn="base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000">
                <a:solidFill>
                  <a:srgbClr val="99E8FE"/>
                </a:solidFill>
                <a:latin typeface="Montserrat" panose="00000500000000000000" pitchFamily="50" charset="0"/>
                <a:ea typeface="Calibri" panose="020F0502020204030204" pitchFamily="34" charset="0"/>
              </a:rPr>
              <a:t>Optical Risk Reduction: </a:t>
            </a:r>
            <a:r>
              <a:rPr lang="en-US" altLang="zh-CN" sz="3000" b="1">
                <a:solidFill>
                  <a:srgbClr val="99E8FE"/>
                </a:solidFill>
                <a:latin typeface="Montserrat" panose="00000500000000000000" pitchFamily="50" charset="0"/>
                <a:ea typeface="Calibri" panose="020F0502020204030204" pitchFamily="34" charset="0"/>
              </a:rPr>
              <a:t>Building Blocks</a:t>
            </a:r>
            <a:endParaRPr lang="en-US" altLang="zh-CN" sz="3375" b="1">
              <a:solidFill>
                <a:srgbClr val="99E8FE"/>
              </a:solidFill>
              <a:latin typeface="Montserrat Medium" panose="00000600000000000000" pitchFamily="50" charset="0"/>
              <a:ea typeface="Calibri" panose="020F0502020204030204" pitchFamily="34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DABAEFB-FD3D-3D38-80EF-7E7B7F7DAB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81212BE-DDED-794D-9DBD-821C8354EFEA}" type="slidenum">
              <a:rPr lang="en-US" altLang="x-none" smtClean="0">
                <a:ea typeface="ＭＳ Ｐゴシック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altLang="x-none">
              <a:ea typeface="ＭＳ Ｐゴシック" charset="-128"/>
            </a:endParaRPr>
          </a:p>
        </p:txBody>
      </p:sp>
      <p:pic>
        <p:nvPicPr>
          <p:cNvPr id="10" name="Picture 9" descr="Med OSG.png">
            <a:extLst>
              <a:ext uri="{FF2B5EF4-FFF2-40B4-BE49-F238E27FC236}">
                <a16:creationId xmlns:a16="http://schemas.microsoft.com/office/drawing/2014/main" id="{BC376F92-B9F6-39F0-D65E-A71D65D41B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V="1">
            <a:off x="4641670" y="4820457"/>
            <a:ext cx="293997" cy="296468"/>
          </a:xfrm>
          <a:prstGeom prst="rect">
            <a:avLst/>
          </a:prstGeom>
          <a:effectLst>
            <a:outerShdw blurRad="50800" dist="50800" dir="2700000" algn="tl" rotWithShape="0">
              <a:srgbClr val="000000">
                <a:alpha val="5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676808"/>
      </p:ext>
    </p:extLst>
  </p:cSld>
  <p:clrMapOvr>
    <a:masterClrMapping/>
  </p:clrMapOvr>
</p:sld>
</file>

<file path=ppt/theme/theme1.xml><?xml version="1.0" encoding="utf-8"?>
<a:theme xmlns:a="http://schemas.openxmlformats.org/drawingml/2006/main" name="3_ExplorationScenario-Updat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cf8c355-03ec-4ea8-aa08-9902a6ee34ec">
      <UserInfo>
        <DisplayName>Feinberg, Al (HQ-CG000)</DisplayName>
        <AccountId>33</AccountId>
        <AccountType/>
      </UserInfo>
      <UserInfo>
        <DisplayName>Mcneill, Shera (HQ-CI000)</DisplayName>
        <AccountId>34</AccountId>
        <AccountType/>
      </UserInfo>
      <UserInfo>
        <DisplayName>Mitchell, Jason W. (HQ-CG000)</DisplayName>
        <AccountId>10</AccountId>
        <AccountType/>
      </UserInfo>
    </SharedWithUsers>
    <lcf76f155ced4ddcb4097134ff3c332f xmlns="055fcd5c-1750-4716-8839-1fe415268f5f">
      <Terms xmlns="http://schemas.microsoft.com/office/infopath/2007/PartnerControls"/>
    </lcf76f155ced4ddcb4097134ff3c332f>
    <TaxCatchAll xmlns="ccf8c355-03ec-4ea8-aa08-9902a6ee34e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59FFA4545BFC4D97657D89C229B7A7" ma:contentTypeVersion="12" ma:contentTypeDescription="Create a new document." ma:contentTypeScope="" ma:versionID="381b1f4c51fb47206602e2906d21b09f">
  <xsd:schema xmlns:xsd="http://www.w3.org/2001/XMLSchema" xmlns:xs="http://www.w3.org/2001/XMLSchema" xmlns:p="http://schemas.microsoft.com/office/2006/metadata/properties" xmlns:ns2="055fcd5c-1750-4716-8839-1fe415268f5f" xmlns:ns3="ccf8c355-03ec-4ea8-aa08-9902a6ee34ec" targetNamespace="http://schemas.microsoft.com/office/2006/metadata/properties" ma:root="true" ma:fieldsID="3894e06280f80503f9dccff223ea38e0" ns2:_="" ns3:_="">
    <xsd:import namespace="055fcd5c-1750-4716-8839-1fe415268f5f"/>
    <xsd:import namespace="ccf8c355-03ec-4ea8-aa08-9902a6ee34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5fcd5c-1750-4716-8839-1fe415268f5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f8c355-03ec-4ea8-aa08-9902a6ee34e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47598f9-67af-4477-bb18-f9d490393540}" ma:internalName="TaxCatchAll" ma:showField="CatchAllData" ma:web="ccf8c355-03ec-4ea8-aa08-9902a6ee34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44E3476-BB98-458A-A364-235A14CF44C9}">
  <ds:schemaRefs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ccf8c355-03ec-4ea8-aa08-9902a6ee34ec"/>
    <ds:schemaRef ds:uri="http://purl.org/dc/dcmitype/"/>
    <ds:schemaRef ds:uri="http://purl.org/dc/terms/"/>
    <ds:schemaRef ds:uri="http://schemas.openxmlformats.org/package/2006/metadata/core-properties"/>
    <ds:schemaRef ds:uri="055fcd5c-1750-4716-8839-1fe415268f5f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01551D85-3B0F-4895-B688-9D30FC481E76}">
  <ds:schemaRefs>
    <ds:schemaRef ds:uri="055fcd5c-1750-4716-8839-1fe415268f5f"/>
    <ds:schemaRef ds:uri="ccf8c355-03ec-4ea8-aa08-9902a6ee34e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D7E5ECB-86B9-4CBF-9865-C8BB1783203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216</Words>
  <Application>Microsoft Office PowerPoint</Application>
  <PresentationFormat>Widescreen</PresentationFormat>
  <Paragraphs>47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Helvetica</vt:lpstr>
      <vt:lpstr>Montserrat</vt:lpstr>
      <vt:lpstr>Montserrat Medium</vt:lpstr>
      <vt:lpstr>3_ExplorationScenario-Updated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HQ Lunch and Learn – Optical Communications Overview for Science and Exploration</dc:title>
  <dc:creator>Cashin, Kimberly (HQ-CG000)[BOOZ ALLEN &amp; HAMILTON]</dc:creator>
  <cp:lastModifiedBy>Allen, Amanda R. (HQ-CG000)[Agile Decision Sciences]</cp:lastModifiedBy>
  <cp:revision>10</cp:revision>
  <dcterms:created xsi:type="dcterms:W3CDTF">2023-09-07T17:52:12Z</dcterms:created>
  <dcterms:modified xsi:type="dcterms:W3CDTF">2023-10-10T14:26:08Z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0x0101008A59FFA4545BFC4D97657D89C229B7A7</vt:lpwstr>
  </property>
  <property fmtid="{D5CDD505-2E9C-101B-9397-08002B2CF9AE}" pid="3" name="MediaServiceImageTags">
    <vt:lpwstr/>
  </property>
</Properties>
</file>