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3" r:id="rId4"/>
    <p:sldMasterId id="2147483673" r:id="rId5"/>
    <p:sldMasterId id="2147483720" r:id="rId6"/>
    <p:sldMasterId id="2147483725" r:id="rId7"/>
  </p:sldMasterIdLst>
  <p:notesMasterIdLst>
    <p:notesMasterId r:id="rId23"/>
  </p:notesMasterIdLst>
  <p:sldIdLst>
    <p:sldId id="314" r:id="rId8"/>
    <p:sldId id="319" r:id="rId9"/>
    <p:sldId id="323" r:id="rId10"/>
    <p:sldId id="320" r:id="rId11"/>
    <p:sldId id="321" r:id="rId12"/>
    <p:sldId id="322" r:id="rId13"/>
    <p:sldId id="324" r:id="rId14"/>
    <p:sldId id="325" r:id="rId15"/>
    <p:sldId id="326" r:id="rId16"/>
    <p:sldId id="327" r:id="rId17"/>
    <p:sldId id="328" r:id="rId18"/>
    <p:sldId id="329" r:id="rId19"/>
    <p:sldId id="330" r:id="rId20"/>
    <p:sldId id="331" r:id="rId21"/>
    <p:sldId id="33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sabeth B. Huffer" initials="" lastIdx="6" clrIdx="0"/>
  <p:cmAuthor id="2" name="Tisdale, Brian E. (LARC-E301)[BOOZ ALLEN &amp; HAMILTON]" initials="TBE(A&amp;H" lastIdx="2" clrIdx="1">
    <p:extLst>
      <p:ext uri="{19B8F6BF-5375-455C-9EA6-DF929625EA0E}">
        <p15:presenceInfo xmlns:p15="http://schemas.microsoft.com/office/powerpoint/2012/main" userId="S-1-5-21-330711430-3775241029-4075259233-458140" providerId="AD"/>
      </p:ext>
    </p:extLst>
  </p:cmAuthor>
  <p:cmAuthor id="3" name="Virdi, Makhan (LARC-E301)[Science Systems &amp; Applications, Inc.]" initials="VM(S&amp;AI" lastIdx="1" clrIdx="2">
    <p:extLst>
      <p:ext uri="{19B8F6BF-5375-455C-9EA6-DF929625EA0E}">
        <p15:presenceInfo xmlns:p15="http://schemas.microsoft.com/office/powerpoint/2012/main" userId="S::mvirdi@ndc.nasa.gov::3043e36f-fbdc-434f-9fe3-1a9a4f915d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6814E-0439-4017-BEF6-4DFBC7732EC1}" v="33" dt="2023-10-03T14:32:07.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31" autoAdjust="0"/>
    <p:restoredTop sz="78261" autoAdjust="0"/>
  </p:normalViewPr>
  <p:slideViewPr>
    <p:cSldViewPr snapToGrid="0">
      <p:cViewPr varScale="1">
        <p:scale>
          <a:sx n="77" d="100"/>
          <a:sy n="77" d="100"/>
        </p:scale>
        <p:origin x="284" y="36"/>
      </p:cViewPr>
      <p:guideLst/>
    </p:cSldViewPr>
  </p:slideViewPr>
  <p:notesTextViewPr>
    <p:cViewPr>
      <p:scale>
        <a:sx n="1" d="1"/>
        <a:sy n="1" d="1"/>
      </p:scale>
      <p:origin x="0" y="0"/>
    </p:cViewPr>
  </p:notesTextViewPr>
  <p:sorterViewPr>
    <p:cViewPr varScale="1">
      <p:scale>
        <a:sx n="1" d="1"/>
        <a:sy n="1" d="1"/>
      </p:scale>
      <p:origin x="0" y="-26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ter, Jeff (LARC-E301)" userId="S::rjwalter@ndc.nasa.gov::4ce55b95-df23-42d7-ba47-83f651f435a3" providerId="AD" clId="Web-{5C8576E2-E733-4D5F-962E-534A7B5F4A5A}"/>
    <pc:docChg chg="modSld">
      <pc:chgData name="Walter, Jeff (LARC-E301)" userId="S::rjwalter@ndc.nasa.gov::4ce55b95-df23-42d7-ba47-83f651f435a3" providerId="AD" clId="Web-{5C8576E2-E733-4D5F-962E-534A7B5F4A5A}" dt="2020-03-19T12:26:53.073" v="21" actId="20577"/>
      <pc:docMkLst>
        <pc:docMk/>
      </pc:docMkLst>
      <pc:sldChg chg="modSp">
        <pc:chgData name="Walter, Jeff (LARC-E301)" userId="S::rjwalter@ndc.nasa.gov::4ce55b95-df23-42d7-ba47-83f651f435a3" providerId="AD" clId="Web-{5C8576E2-E733-4D5F-962E-534A7B5F4A5A}" dt="2020-03-19T12:26:53.073" v="20" actId="20577"/>
        <pc:sldMkLst>
          <pc:docMk/>
          <pc:sldMk cId="1151677281" sldId="329"/>
        </pc:sldMkLst>
        <pc:spChg chg="mod">
          <ac:chgData name="Walter, Jeff (LARC-E301)" userId="S::rjwalter@ndc.nasa.gov::4ce55b95-df23-42d7-ba47-83f651f435a3" providerId="AD" clId="Web-{5C8576E2-E733-4D5F-962E-534A7B5F4A5A}" dt="2020-03-19T12:26:53.073" v="20" actId="20577"/>
          <ac:spMkLst>
            <pc:docMk/>
            <pc:sldMk cId="1151677281" sldId="329"/>
            <ac:spMk id="3" creationId="{00000000-0000-0000-0000-000000000000}"/>
          </ac:spMkLst>
        </pc:spChg>
      </pc:sldChg>
    </pc:docChg>
  </pc:docChgLst>
  <pc:docChgLst>
    <pc:chgData name="Hafer-Martin, Sarah (LARC-E301)[RSES]" userId="79c703b8-c25f-40c6-9310-c255bf58d48a" providerId="ADAL" clId="{4D76814E-0439-4017-BEF6-4DFBC7732EC1}"/>
    <pc:docChg chg="undo redo custSel addSld delSld modSld sldOrd">
      <pc:chgData name="Hafer-Martin, Sarah (LARC-E301)[RSES]" userId="79c703b8-c25f-40c6-9310-c255bf58d48a" providerId="ADAL" clId="{4D76814E-0439-4017-BEF6-4DFBC7732EC1}" dt="2023-10-06T14:00:00.953" v="5925" actId="1036"/>
      <pc:docMkLst>
        <pc:docMk/>
      </pc:docMkLst>
      <pc:sldChg chg="modSp mod">
        <pc:chgData name="Hafer-Martin, Sarah (LARC-E301)[RSES]" userId="79c703b8-c25f-40c6-9310-c255bf58d48a" providerId="ADAL" clId="{4D76814E-0439-4017-BEF6-4DFBC7732EC1}" dt="2023-10-03T13:17:10.272" v="78" actId="20577"/>
        <pc:sldMkLst>
          <pc:docMk/>
          <pc:sldMk cId="2008345976" sldId="314"/>
        </pc:sldMkLst>
        <pc:spChg chg="mod">
          <ac:chgData name="Hafer-Martin, Sarah (LARC-E301)[RSES]" userId="79c703b8-c25f-40c6-9310-c255bf58d48a" providerId="ADAL" clId="{4D76814E-0439-4017-BEF6-4DFBC7732EC1}" dt="2023-10-03T13:16:49.549" v="51" actId="20577"/>
          <ac:spMkLst>
            <pc:docMk/>
            <pc:sldMk cId="2008345976" sldId="314"/>
            <ac:spMk id="2" creationId="{00000000-0000-0000-0000-000000000000}"/>
          </ac:spMkLst>
        </pc:spChg>
        <pc:spChg chg="mod">
          <ac:chgData name="Hafer-Martin, Sarah (LARC-E301)[RSES]" userId="79c703b8-c25f-40c6-9310-c255bf58d48a" providerId="ADAL" clId="{4D76814E-0439-4017-BEF6-4DFBC7732EC1}" dt="2023-10-03T13:17:10.272" v="78" actId="20577"/>
          <ac:spMkLst>
            <pc:docMk/>
            <pc:sldMk cId="2008345976" sldId="314"/>
            <ac:spMk id="5" creationId="{00000000-0000-0000-0000-000000000000}"/>
          </ac:spMkLst>
        </pc:spChg>
      </pc:sldChg>
      <pc:sldChg chg="addSp delSp modSp mod ord modNotesTx">
        <pc:chgData name="Hafer-Martin, Sarah (LARC-E301)[RSES]" userId="79c703b8-c25f-40c6-9310-c255bf58d48a" providerId="ADAL" clId="{4D76814E-0439-4017-BEF6-4DFBC7732EC1}" dt="2023-10-03T17:45:35.936" v="5695" actId="20577"/>
        <pc:sldMkLst>
          <pc:docMk/>
          <pc:sldMk cId="1644507213" sldId="319"/>
        </pc:sldMkLst>
        <pc:spChg chg="mod">
          <ac:chgData name="Hafer-Martin, Sarah (LARC-E301)[RSES]" userId="79c703b8-c25f-40c6-9310-c255bf58d48a" providerId="ADAL" clId="{4D76814E-0439-4017-BEF6-4DFBC7732EC1}" dt="2023-10-03T13:28:49.322" v="243" actId="20577"/>
          <ac:spMkLst>
            <pc:docMk/>
            <pc:sldMk cId="1644507213" sldId="319"/>
            <ac:spMk id="2" creationId="{00000000-0000-0000-0000-000000000000}"/>
          </ac:spMkLst>
        </pc:spChg>
        <pc:spChg chg="mod">
          <ac:chgData name="Hafer-Martin, Sarah (LARC-E301)[RSES]" userId="79c703b8-c25f-40c6-9310-c255bf58d48a" providerId="ADAL" clId="{4D76814E-0439-4017-BEF6-4DFBC7732EC1}" dt="2023-10-03T13:17:56.698" v="142" actId="20577"/>
          <ac:spMkLst>
            <pc:docMk/>
            <pc:sldMk cId="1644507213" sldId="319"/>
            <ac:spMk id="3" creationId="{00000000-0000-0000-0000-000000000000}"/>
          </ac:spMkLst>
        </pc:spChg>
        <pc:spChg chg="del mod">
          <ac:chgData name="Hafer-Martin, Sarah (LARC-E301)[RSES]" userId="79c703b8-c25f-40c6-9310-c255bf58d48a" providerId="ADAL" clId="{4D76814E-0439-4017-BEF6-4DFBC7732EC1}" dt="2023-10-03T13:24:49.072" v="168" actId="22"/>
          <ac:spMkLst>
            <pc:docMk/>
            <pc:sldMk cId="1644507213" sldId="319"/>
            <ac:spMk id="7" creationId="{00000000-0000-0000-0000-000000000000}"/>
          </ac:spMkLst>
        </pc:spChg>
        <pc:spChg chg="add del mod">
          <ac:chgData name="Hafer-Martin, Sarah (LARC-E301)[RSES]" userId="79c703b8-c25f-40c6-9310-c255bf58d48a" providerId="ADAL" clId="{4D76814E-0439-4017-BEF6-4DFBC7732EC1}" dt="2023-10-03T13:25:08.535" v="171" actId="22"/>
          <ac:spMkLst>
            <pc:docMk/>
            <pc:sldMk cId="1644507213" sldId="319"/>
            <ac:spMk id="8" creationId="{4C9BE7F5-F80E-CE39-B59B-63F1B003C5B3}"/>
          </ac:spMkLst>
        </pc:spChg>
        <pc:spChg chg="mod">
          <ac:chgData name="Hafer-Martin, Sarah (LARC-E301)[RSES]" userId="79c703b8-c25f-40c6-9310-c255bf58d48a" providerId="ADAL" clId="{4D76814E-0439-4017-BEF6-4DFBC7732EC1}" dt="2023-10-03T13:17:49.074" v="133" actId="20577"/>
          <ac:spMkLst>
            <pc:docMk/>
            <pc:sldMk cId="1644507213" sldId="319"/>
            <ac:spMk id="9" creationId="{00000000-0000-0000-0000-000000000000}"/>
          </ac:spMkLst>
        </pc:spChg>
        <pc:spChg chg="add mod">
          <ac:chgData name="Hafer-Martin, Sarah (LARC-E301)[RSES]" userId="79c703b8-c25f-40c6-9310-c255bf58d48a" providerId="ADAL" clId="{4D76814E-0439-4017-BEF6-4DFBC7732EC1}" dt="2023-10-03T13:25:58.951" v="185" actId="1076"/>
          <ac:spMkLst>
            <pc:docMk/>
            <pc:sldMk cId="1644507213" sldId="319"/>
            <ac:spMk id="12" creationId="{7F065595-B43E-1C84-5B54-1722EAE4002B}"/>
          </ac:spMkLst>
        </pc:spChg>
        <pc:picChg chg="add del mod ord">
          <ac:chgData name="Hafer-Martin, Sarah (LARC-E301)[RSES]" userId="79c703b8-c25f-40c6-9310-c255bf58d48a" providerId="ADAL" clId="{4D76814E-0439-4017-BEF6-4DFBC7732EC1}" dt="2023-10-03T13:24:59.365" v="170" actId="478"/>
          <ac:picMkLst>
            <pc:docMk/>
            <pc:sldMk cId="1644507213" sldId="319"/>
            <ac:picMk id="5" creationId="{D7A452FD-978E-A55D-47AC-0F81EF14461E}"/>
          </ac:picMkLst>
        </pc:picChg>
        <pc:picChg chg="add mod ord">
          <ac:chgData name="Hafer-Martin, Sarah (LARC-E301)[RSES]" userId="79c703b8-c25f-40c6-9310-c255bf58d48a" providerId="ADAL" clId="{4D76814E-0439-4017-BEF6-4DFBC7732EC1}" dt="2023-10-03T13:25:56.872" v="184" actId="1076"/>
          <ac:picMkLst>
            <pc:docMk/>
            <pc:sldMk cId="1644507213" sldId="319"/>
            <ac:picMk id="11" creationId="{9A932671-DBA5-816E-735A-FAF31A27FA4E}"/>
          </ac:picMkLst>
        </pc:picChg>
      </pc:sldChg>
      <pc:sldChg chg="addSp delSp modSp add mod modNotesTx">
        <pc:chgData name="Hafer-Martin, Sarah (LARC-E301)[RSES]" userId="79c703b8-c25f-40c6-9310-c255bf58d48a" providerId="ADAL" clId="{4D76814E-0439-4017-BEF6-4DFBC7732EC1}" dt="2023-10-03T17:47:23.880" v="5749" actId="20577"/>
        <pc:sldMkLst>
          <pc:docMk/>
          <pc:sldMk cId="4165657314" sldId="320"/>
        </pc:sldMkLst>
        <pc:spChg chg="mod">
          <ac:chgData name="Hafer-Martin, Sarah (LARC-E301)[RSES]" userId="79c703b8-c25f-40c6-9310-c255bf58d48a" providerId="ADAL" clId="{4D76814E-0439-4017-BEF6-4DFBC7732EC1}" dt="2023-10-03T13:53:39.122" v="323" actId="20577"/>
          <ac:spMkLst>
            <pc:docMk/>
            <pc:sldMk cId="4165657314" sldId="320"/>
            <ac:spMk id="2" creationId="{00000000-0000-0000-0000-000000000000}"/>
          </ac:spMkLst>
        </pc:spChg>
        <pc:spChg chg="add mod">
          <ac:chgData name="Hafer-Martin, Sarah (LARC-E301)[RSES]" userId="79c703b8-c25f-40c6-9310-c255bf58d48a" providerId="ADAL" clId="{4D76814E-0439-4017-BEF6-4DFBC7732EC1}" dt="2023-10-03T13:53:01.921" v="286" actId="208"/>
          <ac:spMkLst>
            <pc:docMk/>
            <pc:sldMk cId="4165657314" sldId="320"/>
            <ac:spMk id="6" creationId="{BA6C8A92-E556-ED6A-BF9C-40D671B4CDD4}"/>
          </ac:spMkLst>
        </pc:spChg>
        <pc:spChg chg="del">
          <ac:chgData name="Hafer-Martin, Sarah (LARC-E301)[RSES]" userId="79c703b8-c25f-40c6-9310-c255bf58d48a" providerId="ADAL" clId="{4D76814E-0439-4017-BEF6-4DFBC7732EC1}" dt="2023-10-03T13:56:26.883" v="345" actId="478"/>
          <ac:spMkLst>
            <pc:docMk/>
            <pc:sldMk cId="4165657314" sldId="320"/>
            <ac:spMk id="7" creationId="{00000000-0000-0000-0000-000000000000}"/>
          </ac:spMkLst>
        </pc:spChg>
        <pc:picChg chg="add mod">
          <ac:chgData name="Hafer-Martin, Sarah (LARC-E301)[RSES]" userId="79c703b8-c25f-40c6-9310-c255bf58d48a" providerId="ADAL" clId="{4D76814E-0439-4017-BEF6-4DFBC7732EC1}" dt="2023-10-03T13:52:24.421" v="282" actId="1076"/>
          <ac:picMkLst>
            <pc:docMk/>
            <pc:sldMk cId="4165657314" sldId="320"/>
            <ac:picMk id="5" creationId="{8AF12D18-34FC-2B55-6539-0190EED65459}"/>
          </ac:picMkLst>
        </pc:picChg>
      </pc:sldChg>
      <pc:sldChg chg="addSp delSp modSp add mod modNotesTx">
        <pc:chgData name="Hafer-Martin, Sarah (LARC-E301)[RSES]" userId="79c703b8-c25f-40c6-9310-c255bf58d48a" providerId="ADAL" clId="{4D76814E-0439-4017-BEF6-4DFBC7732EC1}" dt="2023-10-03T17:47:54.240" v="5772" actId="20577"/>
        <pc:sldMkLst>
          <pc:docMk/>
          <pc:sldMk cId="1461035938" sldId="321"/>
        </pc:sldMkLst>
        <pc:spChg chg="mod">
          <ac:chgData name="Hafer-Martin, Sarah (LARC-E301)[RSES]" userId="79c703b8-c25f-40c6-9310-c255bf58d48a" providerId="ADAL" clId="{4D76814E-0439-4017-BEF6-4DFBC7732EC1}" dt="2023-10-03T13:53:49.936" v="339" actId="20577"/>
          <ac:spMkLst>
            <pc:docMk/>
            <pc:sldMk cId="1461035938" sldId="321"/>
            <ac:spMk id="2" creationId="{00000000-0000-0000-0000-000000000000}"/>
          </ac:spMkLst>
        </pc:spChg>
        <pc:spChg chg="del">
          <ac:chgData name="Hafer-Martin, Sarah (LARC-E301)[RSES]" userId="79c703b8-c25f-40c6-9310-c255bf58d48a" providerId="ADAL" clId="{4D76814E-0439-4017-BEF6-4DFBC7732EC1}" dt="2023-10-03T13:56:20.222" v="343" actId="478"/>
          <ac:spMkLst>
            <pc:docMk/>
            <pc:sldMk cId="1461035938" sldId="321"/>
            <ac:spMk id="3" creationId="{00000000-0000-0000-0000-000000000000}"/>
          </ac:spMkLst>
        </pc:spChg>
        <pc:spChg chg="add mod">
          <ac:chgData name="Hafer-Martin, Sarah (LARC-E301)[RSES]" userId="79c703b8-c25f-40c6-9310-c255bf58d48a" providerId="ADAL" clId="{4D76814E-0439-4017-BEF6-4DFBC7732EC1}" dt="2023-10-03T13:57:10.902" v="347" actId="1076"/>
          <ac:spMkLst>
            <pc:docMk/>
            <pc:sldMk cId="1461035938" sldId="321"/>
            <ac:spMk id="6" creationId="{4F826426-0989-715C-8AF9-8BD5C47CCE6C}"/>
          </ac:spMkLst>
        </pc:spChg>
        <pc:spChg chg="del">
          <ac:chgData name="Hafer-Martin, Sarah (LARC-E301)[RSES]" userId="79c703b8-c25f-40c6-9310-c255bf58d48a" providerId="ADAL" clId="{4D76814E-0439-4017-BEF6-4DFBC7732EC1}" dt="2023-10-03T13:56:23.999" v="344" actId="478"/>
          <ac:spMkLst>
            <pc:docMk/>
            <pc:sldMk cId="1461035938" sldId="321"/>
            <ac:spMk id="7" creationId="{00000000-0000-0000-0000-000000000000}"/>
          </ac:spMkLst>
        </pc:spChg>
        <pc:spChg chg="add mod">
          <ac:chgData name="Hafer-Martin, Sarah (LARC-E301)[RSES]" userId="79c703b8-c25f-40c6-9310-c255bf58d48a" providerId="ADAL" clId="{4D76814E-0439-4017-BEF6-4DFBC7732EC1}" dt="2023-10-03T13:57:25.276" v="350" actId="14100"/>
          <ac:spMkLst>
            <pc:docMk/>
            <pc:sldMk cId="1461035938" sldId="321"/>
            <ac:spMk id="8" creationId="{88767ED1-A53E-B0C0-8726-24F3C7111992}"/>
          </ac:spMkLst>
        </pc:spChg>
        <pc:picChg chg="add mod">
          <ac:chgData name="Hafer-Martin, Sarah (LARC-E301)[RSES]" userId="79c703b8-c25f-40c6-9310-c255bf58d48a" providerId="ADAL" clId="{4D76814E-0439-4017-BEF6-4DFBC7732EC1}" dt="2023-10-03T13:56:18.032" v="342" actId="1076"/>
          <ac:picMkLst>
            <pc:docMk/>
            <pc:sldMk cId="1461035938" sldId="321"/>
            <ac:picMk id="5" creationId="{1F04783B-946D-2167-E00F-4F022DCDA3EF}"/>
          </ac:picMkLst>
        </pc:picChg>
      </pc:sldChg>
      <pc:sldChg chg="addSp delSp modSp add mod modNotesTx">
        <pc:chgData name="Hafer-Martin, Sarah (LARC-E301)[RSES]" userId="79c703b8-c25f-40c6-9310-c255bf58d48a" providerId="ADAL" clId="{4D76814E-0439-4017-BEF6-4DFBC7732EC1}" dt="2023-10-03T17:48:10.879" v="5773" actId="20577"/>
        <pc:sldMkLst>
          <pc:docMk/>
          <pc:sldMk cId="1973204974" sldId="322"/>
        </pc:sldMkLst>
        <pc:spChg chg="mod">
          <ac:chgData name="Hafer-Martin, Sarah (LARC-E301)[RSES]" userId="79c703b8-c25f-40c6-9310-c255bf58d48a" providerId="ADAL" clId="{4D76814E-0439-4017-BEF6-4DFBC7732EC1}" dt="2023-10-03T13:57:50.151" v="352"/>
          <ac:spMkLst>
            <pc:docMk/>
            <pc:sldMk cId="1973204974" sldId="322"/>
            <ac:spMk id="2" creationId="{00000000-0000-0000-0000-000000000000}"/>
          </ac:spMkLst>
        </pc:spChg>
        <pc:spChg chg="del">
          <ac:chgData name="Hafer-Martin, Sarah (LARC-E301)[RSES]" userId="79c703b8-c25f-40c6-9310-c255bf58d48a" providerId="ADAL" clId="{4D76814E-0439-4017-BEF6-4DFBC7732EC1}" dt="2023-10-03T13:58:41.144" v="357" actId="478"/>
          <ac:spMkLst>
            <pc:docMk/>
            <pc:sldMk cId="1973204974" sldId="322"/>
            <ac:spMk id="7" creationId="{00000000-0000-0000-0000-000000000000}"/>
          </ac:spMkLst>
        </pc:spChg>
        <pc:spChg chg="add mod">
          <ac:chgData name="Hafer-Martin, Sarah (LARC-E301)[RSES]" userId="79c703b8-c25f-40c6-9310-c255bf58d48a" providerId="ADAL" clId="{4D76814E-0439-4017-BEF6-4DFBC7732EC1}" dt="2023-10-03T13:59:14.875" v="365" actId="208"/>
          <ac:spMkLst>
            <pc:docMk/>
            <pc:sldMk cId="1973204974" sldId="322"/>
            <ac:spMk id="10" creationId="{A072059A-92CB-D06F-33F9-C52BAA5A25E2}"/>
          </ac:spMkLst>
        </pc:spChg>
        <pc:spChg chg="add mod">
          <ac:chgData name="Hafer-Martin, Sarah (LARC-E301)[RSES]" userId="79c703b8-c25f-40c6-9310-c255bf58d48a" providerId="ADAL" clId="{4D76814E-0439-4017-BEF6-4DFBC7732EC1}" dt="2023-10-03T14:00:03.459" v="381" actId="1076"/>
          <ac:spMkLst>
            <pc:docMk/>
            <pc:sldMk cId="1973204974" sldId="322"/>
            <ac:spMk id="11" creationId="{F23034A2-337A-3469-8AEB-95E845D0934C}"/>
          </ac:spMkLst>
        </pc:spChg>
        <pc:spChg chg="add mod">
          <ac:chgData name="Hafer-Martin, Sarah (LARC-E301)[RSES]" userId="79c703b8-c25f-40c6-9310-c255bf58d48a" providerId="ADAL" clId="{4D76814E-0439-4017-BEF6-4DFBC7732EC1}" dt="2023-10-03T13:59:54.793" v="378" actId="1076"/>
          <ac:spMkLst>
            <pc:docMk/>
            <pc:sldMk cId="1973204974" sldId="322"/>
            <ac:spMk id="12" creationId="{3FB5D6CD-6386-F551-115E-BB606ECAF071}"/>
          </ac:spMkLst>
        </pc:spChg>
        <pc:picChg chg="add del mod">
          <ac:chgData name="Hafer-Martin, Sarah (LARC-E301)[RSES]" userId="79c703b8-c25f-40c6-9310-c255bf58d48a" providerId="ADAL" clId="{4D76814E-0439-4017-BEF6-4DFBC7732EC1}" dt="2023-10-03T13:58:10.241" v="356" actId="478"/>
          <ac:picMkLst>
            <pc:docMk/>
            <pc:sldMk cId="1973204974" sldId="322"/>
            <ac:picMk id="5" creationId="{24F98146-51A4-BCA7-F994-B3CA387B690E}"/>
          </ac:picMkLst>
        </pc:picChg>
        <pc:picChg chg="add mod">
          <ac:chgData name="Hafer-Martin, Sarah (LARC-E301)[RSES]" userId="79c703b8-c25f-40c6-9310-c255bf58d48a" providerId="ADAL" clId="{4D76814E-0439-4017-BEF6-4DFBC7732EC1}" dt="2023-10-03T13:58:50.811" v="362" actId="1076"/>
          <ac:picMkLst>
            <pc:docMk/>
            <pc:sldMk cId="1973204974" sldId="322"/>
            <ac:picMk id="8" creationId="{EBCF6BAB-6D8A-C7D3-496C-7F3CD313ACC9}"/>
          </ac:picMkLst>
        </pc:picChg>
      </pc:sldChg>
      <pc:sldChg chg="addSp delSp modSp add mod ord modNotesTx">
        <pc:chgData name="Hafer-Martin, Sarah (LARC-E301)[RSES]" userId="79c703b8-c25f-40c6-9310-c255bf58d48a" providerId="ADAL" clId="{4D76814E-0439-4017-BEF6-4DFBC7732EC1}" dt="2023-10-03T17:46:34.923" v="5723" actId="20577"/>
        <pc:sldMkLst>
          <pc:docMk/>
          <pc:sldMk cId="3577338772" sldId="323"/>
        </pc:sldMkLst>
        <pc:spChg chg="mod">
          <ac:chgData name="Hafer-Martin, Sarah (LARC-E301)[RSES]" userId="79c703b8-c25f-40c6-9310-c255bf58d48a" providerId="ADAL" clId="{4D76814E-0439-4017-BEF6-4DFBC7732EC1}" dt="2023-10-03T13:32:51.473" v="255" actId="20577"/>
          <ac:spMkLst>
            <pc:docMk/>
            <pc:sldMk cId="3577338772" sldId="323"/>
            <ac:spMk id="2" creationId="{00000000-0000-0000-0000-000000000000}"/>
          </ac:spMkLst>
        </pc:spChg>
        <pc:spChg chg="add mod">
          <ac:chgData name="Hafer-Martin, Sarah (LARC-E301)[RSES]" userId="79c703b8-c25f-40c6-9310-c255bf58d48a" providerId="ADAL" clId="{4D76814E-0439-4017-BEF6-4DFBC7732EC1}" dt="2023-10-03T13:27:20.199" v="195" actId="1076"/>
          <ac:spMkLst>
            <pc:docMk/>
            <pc:sldMk cId="3577338772" sldId="323"/>
            <ac:spMk id="6" creationId="{642A7B41-2FD8-BA95-F942-0795C123FFB6}"/>
          </ac:spMkLst>
        </pc:spChg>
        <pc:spChg chg="del">
          <ac:chgData name="Hafer-Martin, Sarah (LARC-E301)[RSES]" userId="79c703b8-c25f-40c6-9310-c255bf58d48a" providerId="ADAL" clId="{4D76814E-0439-4017-BEF6-4DFBC7732EC1}" dt="2023-10-03T13:26:58.041" v="189" actId="22"/>
          <ac:spMkLst>
            <pc:docMk/>
            <pc:sldMk cId="3577338772" sldId="323"/>
            <ac:spMk id="7" creationId="{00000000-0000-0000-0000-000000000000}"/>
          </ac:spMkLst>
        </pc:spChg>
        <pc:spChg chg="add mod">
          <ac:chgData name="Hafer-Martin, Sarah (LARC-E301)[RSES]" userId="79c703b8-c25f-40c6-9310-c255bf58d48a" providerId="ADAL" clId="{4D76814E-0439-4017-BEF6-4DFBC7732EC1}" dt="2023-10-03T13:27:56.765" v="208" actId="1076"/>
          <ac:spMkLst>
            <pc:docMk/>
            <pc:sldMk cId="3577338772" sldId="323"/>
            <ac:spMk id="11" creationId="{7A47E5FB-351A-EEC1-F6AD-316869D603D0}"/>
          </ac:spMkLst>
        </pc:spChg>
        <pc:spChg chg="add mod">
          <ac:chgData name="Hafer-Martin, Sarah (LARC-E301)[RSES]" userId="79c703b8-c25f-40c6-9310-c255bf58d48a" providerId="ADAL" clId="{4D76814E-0439-4017-BEF6-4DFBC7732EC1}" dt="2023-10-03T13:27:39.058" v="203" actId="1076"/>
          <ac:spMkLst>
            <pc:docMk/>
            <pc:sldMk cId="3577338772" sldId="323"/>
            <ac:spMk id="12" creationId="{3666697C-F5B0-5AD2-0D0D-656E474CE24F}"/>
          </ac:spMkLst>
        </pc:spChg>
        <pc:picChg chg="add del mod">
          <ac:chgData name="Hafer-Martin, Sarah (LARC-E301)[RSES]" userId="79c703b8-c25f-40c6-9310-c255bf58d48a" providerId="ADAL" clId="{4D76814E-0439-4017-BEF6-4DFBC7732EC1}" dt="2023-10-03T13:26:54.762" v="188" actId="478"/>
          <ac:picMkLst>
            <pc:docMk/>
            <pc:sldMk cId="3577338772" sldId="323"/>
            <ac:picMk id="5" creationId="{201CF2B4-B24D-FCD5-F67C-170C7AE62A55}"/>
          </ac:picMkLst>
        </pc:picChg>
        <pc:picChg chg="add mod ord">
          <ac:chgData name="Hafer-Martin, Sarah (LARC-E301)[RSES]" userId="79c703b8-c25f-40c6-9310-c255bf58d48a" providerId="ADAL" clId="{4D76814E-0439-4017-BEF6-4DFBC7732EC1}" dt="2023-10-03T13:52:14.740" v="272" actId="1076"/>
          <ac:picMkLst>
            <pc:docMk/>
            <pc:sldMk cId="3577338772" sldId="323"/>
            <ac:picMk id="10" creationId="{8CBAD0FE-26D7-62F0-06D1-E9444A998440}"/>
          </ac:picMkLst>
        </pc:picChg>
      </pc:sldChg>
      <pc:sldChg chg="addSp delSp modSp add mod modNotesTx">
        <pc:chgData name="Hafer-Martin, Sarah (LARC-E301)[RSES]" userId="79c703b8-c25f-40c6-9310-c255bf58d48a" providerId="ADAL" clId="{4D76814E-0439-4017-BEF6-4DFBC7732EC1}" dt="2023-10-03T17:48:23.564" v="5789" actId="20577"/>
        <pc:sldMkLst>
          <pc:docMk/>
          <pc:sldMk cId="748727166" sldId="324"/>
        </pc:sldMkLst>
        <pc:spChg chg="add mod">
          <ac:chgData name="Hafer-Martin, Sarah (LARC-E301)[RSES]" userId="79c703b8-c25f-40c6-9310-c255bf58d48a" providerId="ADAL" clId="{4D76814E-0439-4017-BEF6-4DFBC7732EC1}" dt="2023-10-03T14:01:32.452" v="396" actId="1076"/>
          <ac:spMkLst>
            <pc:docMk/>
            <pc:sldMk cId="748727166" sldId="324"/>
            <ac:spMk id="6" creationId="{53918B3B-0005-5049-3891-A54098B94E43}"/>
          </ac:spMkLst>
        </pc:spChg>
        <pc:spChg chg="del">
          <ac:chgData name="Hafer-Martin, Sarah (LARC-E301)[RSES]" userId="79c703b8-c25f-40c6-9310-c255bf58d48a" providerId="ADAL" clId="{4D76814E-0439-4017-BEF6-4DFBC7732EC1}" dt="2023-10-03T14:01:01.596" v="389" actId="478"/>
          <ac:spMkLst>
            <pc:docMk/>
            <pc:sldMk cId="748727166" sldId="324"/>
            <ac:spMk id="10" creationId="{A072059A-92CB-D06F-33F9-C52BAA5A25E2}"/>
          </ac:spMkLst>
        </pc:spChg>
        <pc:spChg chg="del">
          <ac:chgData name="Hafer-Martin, Sarah (LARC-E301)[RSES]" userId="79c703b8-c25f-40c6-9310-c255bf58d48a" providerId="ADAL" clId="{4D76814E-0439-4017-BEF6-4DFBC7732EC1}" dt="2023-10-03T14:01:00.713" v="388" actId="478"/>
          <ac:spMkLst>
            <pc:docMk/>
            <pc:sldMk cId="748727166" sldId="324"/>
            <ac:spMk id="11" creationId="{F23034A2-337A-3469-8AEB-95E845D0934C}"/>
          </ac:spMkLst>
        </pc:spChg>
        <pc:spChg chg="del">
          <ac:chgData name="Hafer-Martin, Sarah (LARC-E301)[RSES]" userId="79c703b8-c25f-40c6-9310-c255bf58d48a" providerId="ADAL" clId="{4D76814E-0439-4017-BEF6-4DFBC7732EC1}" dt="2023-10-03T14:00:58.370" v="386" actId="478"/>
          <ac:spMkLst>
            <pc:docMk/>
            <pc:sldMk cId="748727166" sldId="324"/>
            <ac:spMk id="12" creationId="{3FB5D6CD-6386-F551-115E-BB606ECAF071}"/>
          </ac:spMkLst>
        </pc:spChg>
        <pc:picChg chg="add mod">
          <ac:chgData name="Hafer-Martin, Sarah (LARC-E301)[RSES]" userId="79c703b8-c25f-40c6-9310-c255bf58d48a" providerId="ADAL" clId="{4D76814E-0439-4017-BEF6-4DFBC7732EC1}" dt="2023-10-03T14:01:08.046" v="392" actId="1076"/>
          <ac:picMkLst>
            <pc:docMk/>
            <pc:sldMk cId="748727166" sldId="324"/>
            <ac:picMk id="5" creationId="{4F615F71-573F-6213-0B1A-80FB3ABDFAE7}"/>
          </ac:picMkLst>
        </pc:picChg>
        <pc:picChg chg="del">
          <ac:chgData name="Hafer-Martin, Sarah (LARC-E301)[RSES]" userId="79c703b8-c25f-40c6-9310-c255bf58d48a" providerId="ADAL" clId="{4D76814E-0439-4017-BEF6-4DFBC7732EC1}" dt="2023-10-03T14:00:23.329" v="383" actId="478"/>
          <ac:picMkLst>
            <pc:docMk/>
            <pc:sldMk cId="748727166" sldId="324"/>
            <ac:picMk id="8" creationId="{EBCF6BAB-6D8A-C7D3-496C-7F3CD313ACC9}"/>
          </ac:picMkLst>
        </pc:picChg>
      </pc:sldChg>
      <pc:sldChg chg="addSp delSp modSp add mod modNotesTx">
        <pc:chgData name="Hafer-Martin, Sarah (LARC-E301)[RSES]" userId="79c703b8-c25f-40c6-9310-c255bf58d48a" providerId="ADAL" clId="{4D76814E-0439-4017-BEF6-4DFBC7732EC1}" dt="2023-10-06T14:00:00.953" v="5925" actId="1036"/>
        <pc:sldMkLst>
          <pc:docMk/>
          <pc:sldMk cId="3332341554" sldId="325"/>
        </pc:sldMkLst>
        <pc:spChg chg="del">
          <ac:chgData name="Hafer-Martin, Sarah (LARC-E301)[RSES]" userId="79c703b8-c25f-40c6-9310-c255bf58d48a" providerId="ADAL" clId="{4D76814E-0439-4017-BEF6-4DFBC7732EC1}" dt="2023-10-03T14:01:45.978" v="399" actId="478"/>
          <ac:spMkLst>
            <pc:docMk/>
            <pc:sldMk cId="3332341554" sldId="325"/>
            <ac:spMk id="6" creationId="{53918B3B-0005-5049-3891-A54098B94E43}"/>
          </ac:spMkLst>
        </pc:spChg>
        <pc:spChg chg="add mod">
          <ac:chgData name="Hafer-Martin, Sarah (LARC-E301)[RSES]" userId="79c703b8-c25f-40c6-9310-c255bf58d48a" providerId="ADAL" clId="{4D76814E-0439-4017-BEF6-4DFBC7732EC1}" dt="2023-10-03T14:03:38.285" v="407" actId="1076"/>
          <ac:spMkLst>
            <pc:docMk/>
            <pc:sldMk cId="3332341554" sldId="325"/>
            <ac:spMk id="8" creationId="{69080E1E-9514-2369-BFFE-70B3A808EFA6}"/>
          </ac:spMkLst>
        </pc:spChg>
        <pc:spChg chg="add mod">
          <ac:chgData name="Hafer-Martin, Sarah (LARC-E301)[RSES]" userId="79c703b8-c25f-40c6-9310-c255bf58d48a" providerId="ADAL" clId="{4D76814E-0439-4017-BEF6-4DFBC7732EC1}" dt="2023-10-03T14:03:53.636" v="411" actId="1076"/>
          <ac:spMkLst>
            <pc:docMk/>
            <pc:sldMk cId="3332341554" sldId="325"/>
            <ac:spMk id="10" creationId="{3292B3EB-BA8C-37DF-BB01-35B0A8017DFB}"/>
          </ac:spMkLst>
        </pc:spChg>
        <pc:picChg chg="del">
          <ac:chgData name="Hafer-Martin, Sarah (LARC-E301)[RSES]" userId="79c703b8-c25f-40c6-9310-c255bf58d48a" providerId="ADAL" clId="{4D76814E-0439-4017-BEF6-4DFBC7732EC1}" dt="2023-10-03T14:01:44.995" v="398" actId="478"/>
          <ac:picMkLst>
            <pc:docMk/>
            <pc:sldMk cId="3332341554" sldId="325"/>
            <ac:picMk id="5" creationId="{4F615F71-573F-6213-0B1A-80FB3ABDFAE7}"/>
          </ac:picMkLst>
        </pc:picChg>
        <pc:picChg chg="add mod">
          <ac:chgData name="Hafer-Martin, Sarah (LARC-E301)[RSES]" userId="79c703b8-c25f-40c6-9310-c255bf58d48a" providerId="ADAL" clId="{4D76814E-0439-4017-BEF6-4DFBC7732EC1}" dt="2023-10-06T14:00:00.953" v="5925" actId="1036"/>
          <ac:picMkLst>
            <pc:docMk/>
            <pc:sldMk cId="3332341554" sldId="325"/>
            <ac:picMk id="7" creationId="{D70EAB2C-B0DE-E7DE-D717-A5EA1E347EC9}"/>
          </ac:picMkLst>
        </pc:picChg>
        <pc:picChg chg="add del">
          <ac:chgData name="Hafer-Martin, Sarah (LARC-E301)[RSES]" userId="79c703b8-c25f-40c6-9310-c255bf58d48a" providerId="ADAL" clId="{4D76814E-0439-4017-BEF6-4DFBC7732EC1}" dt="2023-10-03T14:04:42.559" v="414" actId="478"/>
          <ac:picMkLst>
            <pc:docMk/>
            <pc:sldMk cId="3332341554" sldId="325"/>
            <ac:picMk id="12" creationId="{371C9BA1-43CA-AB0A-BBAD-01C1390D2B6F}"/>
          </ac:picMkLst>
        </pc:picChg>
      </pc:sldChg>
      <pc:sldChg chg="addSp delSp modSp add mod modNotesTx">
        <pc:chgData name="Hafer-Martin, Sarah (LARC-E301)[RSES]" userId="79c703b8-c25f-40c6-9310-c255bf58d48a" providerId="ADAL" clId="{4D76814E-0439-4017-BEF6-4DFBC7732EC1}" dt="2023-10-03T17:49:24.670" v="5836" actId="20577"/>
        <pc:sldMkLst>
          <pc:docMk/>
          <pc:sldMk cId="3036710057" sldId="326"/>
        </pc:sldMkLst>
        <pc:spChg chg="add mod">
          <ac:chgData name="Hafer-Martin, Sarah (LARC-E301)[RSES]" userId="79c703b8-c25f-40c6-9310-c255bf58d48a" providerId="ADAL" clId="{4D76814E-0439-4017-BEF6-4DFBC7732EC1}" dt="2023-10-03T14:06:01.956" v="426" actId="1076"/>
          <ac:spMkLst>
            <pc:docMk/>
            <pc:sldMk cId="3036710057" sldId="326"/>
            <ac:spMk id="4" creationId="{39ABD97B-BBD3-EE71-DA4E-F84B909B3099}"/>
          </ac:spMkLst>
        </pc:spChg>
        <pc:spChg chg="del">
          <ac:chgData name="Hafer-Martin, Sarah (LARC-E301)[RSES]" userId="79c703b8-c25f-40c6-9310-c255bf58d48a" providerId="ADAL" clId="{4D76814E-0439-4017-BEF6-4DFBC7732EC1}" dt="2023-10-03T14:04:54.997" v="420" actId="478"/>
          <ac:spMkLst>
            <pc:docMk/>
            <pc:sldMk cId="3036710057" sldId="326"/>
            <ac:spMk id="8" creationId="{69080E1E-9514-2369-BFFE-70B3A808EFA6}"/>
          </ac:spMkLst>
        </pc:spChg>
        <pc:spChg chg="del">
          <ac:chgData name="Hafer-Martin, Sarah (LARC-E301)[RSES]" userId="79c703b8-c25f-40c6-9310-c255bf58d48a" providerId="ADAL" clId="{4D76814E-0439-4017-BEF6-4DFBC7732EC1}" dt="2023-10-03T14:04:53.976" v="419" actId="478"/>
          <ac:spMkLst>
            <pc:docMk/>
            <pc:sldMk cId="3036710057" sldId="326"/>
            <ac:spMk id="10" creationId="{3292B3EB-BA8C-37DF-BB01-35B0A8017DFB}"/>
          </ac:spMkLst>
        </pc:spChg>
        <pc:picChg chg="del">
          <ac:chgData name="Hafer-Martin, Sarah (LARC-E301)[RSES]" userId="79c703b8-c25f-40c6-9310-c255bf58d48a" providerId="ADAL" clId="{4D76814E-0439-4017-BEF6-4DFBC7732EC1}" dt="2023-10-03T14:04:45.106" v="415" actId="478"/>
          <ac:picMkLst>
            <pc:docMk/>
            <pc:sldMk cId="3036710057" sldId="326"/>
            <ac:picMk id="7" creationId="{D70EAB2C-B0DE-E7DE-D717-A5EA1E347EC9}"/>
          </ac:picMkLst>
        </pc:picChg>
        <pc:picChg chg="mod">
          <ac:chgData name="Hafer-Martin, Sarah (LARC-E301)[RSES]" userId="79c703b8-c25f-40c6-9310-c255bf58d48a" providerId="ADAL" clId="{4D76814E-0439-4017-BEF6-4DFBC7732EC1}" dt="2023-10-03T14:05:58.108" v="425" actId="1076"/>
          <ac:picMkLst>
            <pc:docMk/>
            <pc:sldMk cId="3036710057" sldId="326"/>
            <ac:picMk id="12" creationId="{371C9BA1-43CA-AB0A-BBAD-01C1390D2B6F}"/>
          </ac:picMkLst>
        </pc:picChg>
      </pc:sldChg>
      <pc:sldChg chg="addSp delSp modSp add mod modNotesTx">
        <pc:chgData name="Hafer-Martin, Sarah (LARC-E301)[RSES]" userId="79c703b8-c25f-40c6-9310-c255bf58d48a" providerId="ADAL" clId="{4D76814E-0439-4017-BEF6-4DFBC7732EC1}" dt="2023-10-03T17:50:06.142" v="5882" actId="20577"/>
        <pc:sldMkLst>
          <pc:docMk/>
          <pc:sldMk cId="1816293084" sldId="327"/>
        </pc:sldMkLst>
        <pc:spChg chg="del">
          <ac:chgData name="Hafer-Martin, Sarah (LARC-E301)[RSES]" userId="79c703b8-c25f-40c6-9310-c255bf58d48a" providerId="ADAL" clId="{4D76814E-0439-4017-BEF6-4DFBC7732EC1}" dt="2023-10-03T14:06:48.091" v="429" actId="478"/>
          <ac:spMkLst>
            <pc:docMk/>
            <pc:sldMk cId="1816293084" sldId="327"/>
            <ac:spMk id="4" creationId="{39ABD97B-BBD3-EE71-DA4E-F84B909B3099}"/>
          </ac:spMkLst>
        </pc:spChg>
        <pc:spChg chg="add mod">
          <ac:chgData name="Hafer-Martin, Sarah (LARC-E301)[RSES]" userId="79c703b8-c25f-40c6-9310-c255bf58d48a" providerId="ADAL" clId="{4D76814E-0439-4017-BEF6-4DFBC7732EC1}" dt="2023-10-03T14:07:14.466" v="437" actId="1076"/>
          <ac:spMkLst>
            <pc:docMk/>
            <pc:sldMk cId="1816293084" sldId="327"/>
            <ac:spMk id="7" creationId="{BB6568D5-57C3-FE6C-A3D7-58E4D54D27F6}"/>
          </ac:spMkLst>
        </pc:spChg>
        <pc:picChg chg="add mod">
          <ac:chgData name="Hafer-Martin, Sarah (LARC-E301)[RSES]" userId="79c703b8-c25f-40c6-9310-c255bf58d48a" providerId="ADAL" clId="{4D76814E-0439-4017-BEF6-4DFBC7732EC1}" dt="2023-10-03T14:07:07.713" v="436" actId="1076"/>
          <ac:picMkLst>
            <pc:docMk/>
            <pc:sldMk cId="1816293084" sldId="327"/>
            <ac:picMk id="6" creationId="{2F708332-D109-BB8A-89EB-ABDEDC77477F}"/>
          </ac:picMkLst>
        </pc:picChg>
        <pc:picChg chg="del">
          <ac:chgData name="Hafer-Martin, Sarah (LARC-E301)[RSES]" userId="79c703b8-c25f-40c6-9310-c255bf58d48a" providerId="ADAL" clId="{4D76814E-0439-4017-BEF6-4DFBC7732EC1}" dt="2023-10-03T14:06:46.987" v="428" actId="478"/>
          <ac:picMkLst>
            <pc:docMk/>
            <pc:sldMk cId="1816293084" sldId="327"/>
            <ac:picMk id="12" creationId="{371C9BA1-43CA-AB0A-BBAD-01C1390D2B6F}"/>
          </ac:picMkLst>
        </pc:picChg>
      </pc:sldChg>
      <pc:sldChg chg="addSp delSp modSp new mod modNotesTx">
        <pc:chgData name="Hafer-Martin, Sarah (LARC-E301)[RSES]" userId="79c703b8-c25f-40c6-9310-c255bf58d48a" providerId="ADAL" clId="{4D76814E-0439-4017-BEF6-4DFBC7732EC1}" dt="2023-10-03T17:50:39.263" v="5923" actId="20577"/>
        <pc:sldMkLst>
          <pc:docMk/>
          <pc:sldMk cId="2268544871" sldId="328"/>
        </pc:sldMkLst>
        <pc:spChg chg="mod">
          <ac:chgData name="Hafer-Martin, Sarah (LARC-E301)[RSES]" userId="79c703b8-c25f-40c6-9310-c255bf58d48a" providerId="ADAL" clId="{4D76814E-0439-4017-BEF6-4DFBC7732EC1}" dt="2023-10-03T14:14:05.620" v="466" actId="20577"/>
          <ac:spMkLst>
            <pc:docMk/>
            <pc:sldMk cId="2268544871" sldId="328"/>
            <ac:spMk id="2" creationId="{94BD5DF9-0A57-0F8F-FD5C-220CF441BB33}"/>
          </ac:spMkLst>
        </pc:spChg>
        <pc:spChg chg="del">
          <ac:chgData name="Hafer-Martin, Sarah (LARC-E301)[RSES]" userId="79c703b8-c25f-40c6-9310-c255bf58d48a" providerId="ADAL" clId="{4D76814E-0439-4017-BEF6-4DFBC7732EC1}" dt="2023-10-03T14:15:20.361" v="467" actId="478"/>
          <ac:spMkLst>
            <pc:docMk/>
            <pc:sldMk cId="2268544871" sldId="328"/>
            <ac:spMk id="3" creationId="{C8D925B0-C482-275F-18FD-08BEB5EA6562}"/>
          </ac:spMkLst>
        </pc:spChg>
        <pc:spChg chg="mod">
          <ac:chgData name="Hafer-Martin, Sarah (LARC-E301)[RSES]" userId="79c703b8-c25f-40c6-9310-c255bf58d48a" providerId="ADAL" clId="{4D76814E-0439-4017-BEF6-4DFBC7732EC1}" dt="2023-10-03T14:13:29.781" v="450" actId="20577"/>
          <ac:spMkLst>
            <pc:docMk/>
            <pc:sldMk cId="2268544871" sldId="328"/>
            <ac:spMk id="4" creationId="{A534EC05-0180-A9F7-F94A-0A30BCF771E7}"/>
          </ac:spMkLst>
        </pc:spChg>
        <pc:spChg chg="mod">
          <ac:chgData name="Hafer-Martin, Sarah (LARC-E301)[RSES]" userId="79c703b8-c25f-40c6-9310-c255bf58d48a" providerId="ADAL" clId="{4D76814E-0439-4017-BEF6-4DFBC7732EC1}" dt="2023-10-03T14:13:21.602" v="443"/>
          <ac:spMkLst>
            <pc:docMk/>
            <pc:sldMk cId="2268544871" sldId="328"/>
            <ac:spMk id="5" creationId="{0F714E72-A6C4-EB50-2C7A-7EBC42AC7E46}"/>
          </ac:spMkLst>
        </pc:spChg>
        <pc:spChg chg="add mod">
          <ac:chgData name="Hafer-Martin, Sarah (LARC-E301)[RSES]" userId="79c703b8-c25f-40c6-9310-c255bf58d48a" providerId="ADAL" clId="{4D76814E-0439-4017-BEF6-4DFBC7732EC1}" dt="2023-10-03T14:16:21.233" v="476" actId="1076"/>
          <ac:spMkLst>
            <pc:docMk/>
            <pc:sldMk cId="2268544871" sldId="328"/>
            <ac:spMk id="8" creationId="{EA28EF37-FF57-5E1C-7957-A0C740678148}"/>
          </ac:spMkLst>
        </pc:spChg>
        <pc:spChg chg="add mod">
          <ac:chgData name="Hafer-Martin, Sarah (LARC-E301)[RSES]" userId="79c703b8-c25f-40c6-9310-c255bf58d48a" providerId="ADAL" clId="{4D76814E-0439-4017-BEF6-4DFBC7732EC1}" dt="2023-10-03T14:20:47.197" v="489" actId="1076"/>
          <ac:spMkLst>
            <pc:docMk/>
            <pc:sldMk cId="2268544871" sldId="328"/>
            <ac:spMk id="11" creationId="{181F5D40-3761-D8CB-18C0-53AC83D3DBA4}"/>
          </ac:spMkLst>
        </pc:spChg>
        <pc:spChg chg="add del mod">
          <ac:chgData name="Hafer-Martin, Sarah (LARC-E301)[RSES]" userId="79c703b8-c25f-40c6-9310-c255bf58d48a" providerId="ADAL" clId="{4D76814E-0439-4017-BEF6-4DFBC7732EC1}" dt="2023-10-03T14:22:29.007" v="495" actId="478"/>
          <ac:spMkLst>
            <pc:docMk/>
            <pc:sldMk cId="2268544871" sldId="328"/>
            <ac:spMk id="12" creationId="{D8E73901-F29C-86E0-6CEF-22B92D1A75BC}"/>
          </ac:spMkLst>
        </pc:spChg>
        <pc:spChg chg="add del mod">
          <ac:chgData name="Hafer-Martin, Sarah (LARC-E301)[RSES]" userId="79c703b8-c25f-40c6-9310-c255bf58d48a" providerId="ADAL" clId="{4D76814E-0439-4017-BEF6-4DFBC7732EC1}" dt="2023-10-03T14:22:14.907" v="492" actId="478"/>
          <ac:spMkLst>
            <pc:docMk/>
            <pc:sldMk cId="2268544871" sldId="328"/>
            <ac:spMk id="13" creationId="{BCB80529-6A0B-9D32-6B39-AFD8F890C161}"/>
          </ac:spMkLst>
        </pc:spChg>
        <pc:picChg chg="add del mod">
          <ac:chgData name="Hafer-Martin, Sarah (LARC-E301)[RSES]" userId="79c703b8-c25f-40c6-9310-c255bf58d48a" providerId="ADAL" clId="{4D76814E-0439-4017-BEF6-4DFBC7732EC1}" dt="2023-10-03T14:19:47.806" v="477" actId="478"/>
          <ac:picMkLst>
            <pc:docMk/>
            <pc:sldMk cId="2268544871" sldId="328"/>
            <ac:picMk id="7" creationId="{C2BC7D38-00CD-9B30-B5F6-CFDAE3A33350}"/>
          </ac:picMkLst>
        </pc:picChg>
        <pc:picChg chg="add mod">
          <ac:chgData name="Hafer-Martin, Sarah (LARC-E301)[RSES]" userId="79c703b8-c25f-40c6-9310-c255bf58d48a" providerId="ADAL" clId="{4D76814E-0439-4017-BEF6-4DFBC7732EC1}" dt="2023-10-03T14:22:27.072" v="494" actId="1076"/>
          <ac:picMkLst>
            <pc:docMk/>
            <pc:sldMk cId="2268544871" sldId="328"/>
            <ac:picMk id="10" creationId="{CEA9D561-B82A-2D81-9B91-99AED209D105}"/>
          </ac:picMkLst>
        </pc:picChg>
        <pc:picChg chg="add del">
          <ac:chgData name="Hafer-Martin, Sarah (LARC-E301)[RSES]" userId="79c703b8-c25f-40c6-9310-c255bf58d48a" providerId="ADAL" clId="{4D76814E-0439-4017-BEF6-4DFBC7732EC1}" dt="2023-10-03T14:27:14.959" v="509" actId="478"/>
          <ac:picMkLst>
            <pc:docMk/>
            <pc:sldMk cId="2268544871" sldId="328"/>
            <ac:picMk id="15" creationId="{E5D8C2DA-3EFF-E733-6F6D-F9C930D3A8CA}"/>
          </ac:picMkLst>
        </pc:picChg>
        <pc:picChg chg="add del">
          <ac:chgData name="Hafer-Martin, Sarah (LARC-E301)[RSES]" userId="79c703b8-c25f-40c6-9310-c255bf58d48a" providerId="ADAL" clId="{4D76814E-0439-4017-BEF6-4DFBC7732EC1}" dt="2023-10-03T14:27:13.698" v="508" actId="478"/>
          <ac:picMkLst>
            <pc:docMk/>
            <pc:sldMk cId="2268544871" sldId="328"/>
            <ac:picMk id="17" creationId="{E52C4644-B1AD-4673-ACCB-97370566E82F}"/>
          </ac:picMkLst>
        </pc:picChg>
        <pc:picChg chg="add del">
          <ac:chgData name="Hafer-Martin, Sarah (LARC-E301)[RSES]" userId="79c703b8-c25f-40c6-9310-c255bf58d48a" providerId="ADAL" clId="{4D76814E-0439-4017-BEF6-4DFBC7732EC1}" dt="2023-10-03T14:27:12.169" v="507" actId="478"/>
          <ac:picMkLst>
            <pc:docMk/>
            <pc:sldMk cId="2268544871" sldId="328"/>
            <ac:picMk id="19" creationId="{CFE637FE-4508-5499-836D-FC22037D0340}"/>
          </ac:picMkLst>
        </pc:picChg>
      </pc:sldChg>
      <pc:sldChg chg="addSp delSp modSp add mod modNotesTx">
        <pc:chgData name="Hafer-Martin, Sarah (LARC-E301)[RSES]" userId="79c703b8-c25f-40c6-9310-c255bf58d48a" providerId="ADAL" clId="{4D76814E-0439-4017-BEF6-4DFBC7732EC1}" dt="2023-10-03T17:50:51.868" v="5924" actId="20577"/>
        <pc:sldMkLst>
          <pc:docMk/>
          <pc:sldMk cId="199458510" sldId="329"/>
        </pc:sldMkLst>
        <pc:spChg chg="add mod">
          <ac:chgData name="Hafer-Martin, Sarah (LARC-E301)[RSES]" userId="79c703b8-c25f-40c6-9310-c255bf58d48a" providerId="ADAL" clId="{4D76814E-0439-4017-BEF6-4DFBC7732EC1}" dt="2023-10-03T14:27:41.055" v="512" actId="208"/>
          <ac:spMkLst>
            <pc:docMk/>
            <pc:sldMk cId="199458510" sldId="329"/>
            <ac:spMk id="3" creationId="{A1BB723B-7CC1-D98B-2BBD-0D09107C5F37}"/>
          </ac:spMkLst>
        </pc:spChg>
        <pc:spChg chg="add mod">
          <ac:chgData name="Hafer-Martin, Sarah (LARC-E301)[RSES]" userId="79c703b8-c25f-40c6-9310-c255bf58d48a" providerId="ADAL" clId="{4D76814E-0439-4017-BEF6-4DFBC7732EC1}" dt="2023-10-03T14:28:16.357" v="516" actId="1076"/>
          <ac:spMkLst>
            <pc:docMk/>
            <pc:sldMk cId="199458510" sldId="329"/>
            <ac:spMk id="6" creationId="{1B7D4972-E70B-B86A-7823-09339CF3AAC7}"/>
          </ac:spMkLst>
        </pc:spChg>
        <pc:spChg chg="add mod">
          <ac:chgData name="Hafer-Martin, Sarah (LARC-E301)[RSES]" userId="79c703b8-c25f-40c6-9310-c255bf58d48a" providerId="ADAL" clId="{4D76814E-0439-4017-BEF6-4DFBC7732EC1}" dt="2023-10-03T14:28:28.768" v="522" actId="1076"/>
          <ac:spMkLst>
            <pc:docMk/>
            <pc:sldMk cId="199458510" sldId="329"/>
            <ac:spMk id="7" creationId="{BCABF829-F8C7-704B-512E-98CA62BD0049}"/>
          </ac:spMkLst>
        </pc:spChg>
        <pc:spChg chg="add del mod">
          <ac:chgData name="Hafer-Martin, Sarah (LARC-E301)[RSES]" userId="79c703b8-c25f-40c6-9310-c255bf58d48a" providerId="ADAL" clId="{4D76814E-0439-4017-BEF6-4DFBC7732EC1}" dt="2023-10-03T14:28:43.567" v="528"/>
          <ac:spMkLst>
            <pc:docMk/>
            <pc:sldMk cId="199458510" sldId="329"/>
            <ac:spMk id="9" creationId="{6DF48D0F-1798-30B1-39C6-1CD08697E270}"/>
          </ac:spMkLst>
        </pc:spChg>
        <pc:spChg chg="add del mod">
          <ac:chgData name="Hafer-Martin, Sarah (LARC-E301)[RSES]" userId="79c703b8-c25f-40c6-9310-c255bf58d48a" providerId="ADAL" clId="{4D76814E-0439-4017-BEF6-4DFBC7732EC1}" dt="2023-10-03T14:28:43.207" v="527"/>
          <ac:spMkLst>
            <pc:docMk/>
            <pc:sldMk cId="199458510" sldId="329"/>
            <ac:spMk id="12" creationId="{9D8A7F1A-1DE9-9941-63B7-C7625375292A}"/>
          </ac:spMkLst>
        </pc:spChg>
        <pc:picChg chg="del">
          <ac:chgData name="Hafer-Martin, Sarah (LARC-E301)[RSES]" userId="79c703b8-c25f-40c6-9310-c255bf58d48a" providerId="ADAL" clId="{4D76814E-0439-4017-BEF6-4DFBC7732EC1}" dt="2023-10-03T14:27:05.251" v="503" actId="478"/>
          <ac:picMkLst>
            <pc:docMk/>
            <pc:sldMk cId="199458510" sldId="329"/>
            <ac:picMk id="10" creationId="{CEA9D561-B82A-2D81-9B91-99AED209D105}"/>
          </ac:picMkLst>
        </pc:picChg>
        <pc:picChg chg="del">
          <ac:chgData name="Hafer-Martin, Sarah (LARC-E301)[RSES]" userId="79c703b8-c25f-40c6-9310-c255bf58d48a" providerId="ADAL" clId="{4D76814E-0439-4017-BEF6-4DFBC7732EC1}" dt="2023-10-03T14:27:04.095" v="502" actId="478"/>
          <ac:picMkLst>
            <pc:docMk/>
            <pc:sldMk cId="199458510" sldId="329"/>
            <ac:picMk id="15" creationId="{E5D8C2DA-3EFF-E733-6F6D-F9C930D3A8CA}"/>
          </ac:picMkLst>
        </pc:picChg>
        <pc:picChg chg="del">
          <ac:chgData name="Hafer-Martin, Sarah (LARC-E301)[RSES]" userId="79c703b8-c25f-40c6-9310-c255bf58d48a" providerId="ADAL" clId="{4D76814E-0439-4017-BEF6-4DFBC7732EC1}" dt="2023-10-03T14:27:02.893" v="501" actId="478"/>
          <ac:picMkLst>
            <pc:docMk/>
            <pc:sldMk cId="199458510" sldId="329"/>
            <ac:picMk id="17" creationId="{E52C4644-B1AD-4673-ACCB-97370566E82F}"/>
          </ac:picMkLst>
        </pc:picChg>
        <pc:picChg chg="add del mod">
          <ac:chgData name="Hafer-Martin, Sarah (LARC-E301)[RSES]" userId="79c703b8-c25f-40c6-9310-c255bf58d48a" providerId="ADAL" clId="{4D76814E-0439-4017-BEF6-4DFBC7732EC1}" dt="2023-10-03T14:28:42.557" v="526" actId="478"/>
          <ac:picMkLst>
            <pc:docMk/>
            <pc:sldMk cId="199458510" sldId="329"/>
            <ac:picMk id="19" creationId="{CFE637FE-4508-5499-836D-FC22037D0340}"/>
          </ac:picMkLst>
        </pc:picChg>
      </pc:sldChg>
      <pc:sldChg chg="del">
        <pc:chgData name="Hafer-Martin, Sarah (LARC-E301)[RSES]" userId="79c703b8-c25f-40c6-9310-c255bf58d48a" providerId="ADAL" clId="{4D76814E-0439-4017-BEF6-4DFBC7732EC1}" dt="2023-10-03T13:17:28.870" v="83" actId="47"/>
        <pc:sldMkLst>
          <pc:docMk/>
          <pc:sldMk cId="1151677281" sldId="329"/>
        </pc:sldMkLst>
      </pc:sldChg>
      <pc:sldChg chg="del">
        <pc:chgData name="Hafer-Martin, Sarah (LARC-E301)[RSES]" userId="79c703b8-c25f-40c6-9310-c255bf58d48a" providerId="ADAL" clId="{4D76814E-0439-4017-BEF6-4DFBC7732EC1}" dt="2023-10-03T13:17:28" v="80" actId="47"/>
        <pc:sldMkLst>
          <pc:docMk/>
          <pc:sldMk cId="552384341" sldId="330"/>
        </pc:sldMkLst>
      </pc:sldChg>
      <pc:sldChg chg="addSp delSp modSp add mod modNotesTx">
        <pc:chgData name="Hafer-Martin, Sarah (LARC-E301)[RSES]" userId="79c703b8-c25f-40c6-9310-c255bf58d48a" providerId="ADAL" clId="{4D76814E-0439-4017-BEF6-4DFBC7732EC1}" dt="2023-10-03T16:41:03.637" v="4830" actId="20577"/>
        <pc:sldMkLst>
          <pc:docMk/>
          <pc:sldMk cId="3063087823" sldId="330"/>
        </pc:sldMkLst>
        <pc:spChg chg="del">
          <ac:chgData name="Hafer-Martin, Sarah (LARC-E301)[RSES]" userId="79c703b8-c25f-40c6-9310-c255bf58d48a" providerId="ADAL" clId="{4D76814E-0439-4017-BEF6-4DFBC7732EC1}" dt="2023-10-03T14:28:50.988" v="530" actId="478"/>
          <ac:spMkLst>
            <pc:docMk/>
            <pc:sldMk cId="3063087823" sldId="330"/>
            <ac:spMk id="3" creationId="{A1BB723B-7CC1-D98B-2BBD-0D09107C5F37}"/>
          </ac:spMkLst>
        </pc:spChg>
        <pc:spChg chg="del">
          <ac:chgData name="Hafer-Martin, Sarah (LARC-E301)[RSES]" userId="79c703b8-c25f-40c6-9310-c255bf58d48a" providerId="ADAL" clId="{4D76814E-0439-4017-BEF6-4DFBC7732EC1}" dt="2023-10-03T14:28:50.988" v="530" actId="478"/>
          <ac:spMkLst>
            <pc:docMk/>
            <pc:sldMk cId="3063087823" sldId="330"/>
            <ac:spMk id="6" creationId="{1B7D4972-E70B-B86A-7823-09339CF3AAC7}"/>
          </ac:spMkLst>
        </pc:spChg>
        <pc:spChg chg="del">
          <ac:chgData name="Hafer-Martin, Sarah (LARC-E301)[RSES]" userId="79c703b8-c25f-40c6-9310-c255bf58d48a" providerId="ADAL" clId="{4D76814E-0439-4017-BEF6-4DFBC7732EC1}" dt="2023-10-03T14:28:50.988" v="530" actId="478"/>
          <ac:spMkLst>
            <pc:docMk/>
            <pc:sldMk cId="3063087823" sldId="330"/>
            <ac:spMk id="7" creationId="{BCABF829-F8C7-704B-512E-98CA62BD0049}"/>
          </ac:spMkLst>
        </pc:spChg>
        <pc:spChg chg="del">
          <ac:chgData name="Hafer-Martin, Sarah (LARC-E301)[RSES]" userId="79c703b8-c25f-40c6-9310-c255bf58d48a" providerId="ADAL" clId="{4D76814E-0439-4017-BEF6-4DFBC7732EC1}" dt="2023-10-03T14:29:36.020" v="533" actId="478"/>
          <ac:spMkLst>
            <pc:docMk/>
            <pc:sldMk cId="3063087823" sldId="330"/>
            <ac:spMk id="8" creationId="{EA28EF37-FF57-5E1C-7957-A0C740678148}"/>
          </ac:spMkLst>
        </pc:spChg>
        <pc:spChg chg="del">
          <ac:chgData name="Hafer-Martin, Sarah (LARC-E301)[RSES]" userId="79c703b8-c25f-40c6-9310-c255bf58d48a" providerId="ADAL" clId="{4D76814E-0439-4017-BEF6-4DFBC7732EC1}" dt="2023-10-03T14:29:35.233" v="532" actId="478"/>
          <ac:spMkLst>
            <pc:docMk/>
            <pc:sldMk cId="3063087823" sldId="330"/>
            <ac:spMk id="11" creationId="{181F5D40-3761-D8CB-18C0-53AC83D3DBA4}"/>
          </ac:spMkLst>
        </pc:spChg>
        <pc:picChg chg="add mod">
          <ac:chgData name="Hafer-Martin, Sarah (LARC-E301)[RSES]" userId="79c703b8-c25f-40c6-9310-c255bf58d48a" providerId="ADAL" clId="{4D76814E-0439-4017-BEF6-4DFBC7732EC1}" dt="2023-10-03T14:32:01.820" v="538" actId="1076"/>
          <ac:picMkLst>
            <pc:docMk/>
            <pc:sldMk cId="3063087823" sldId="330"/>
            <ac:picMk id="10" creationId="{C24A317A-EB07-8EAE-E0D4-121A0D65618B}"/>
          </ac:picMkLst>
        </pc:picChg>
        <pc:picChg chg="del">
          <ac:chgData name="Hafer-Martin, Sarah (LARC-E301)[RSES]" userId="79c703b8-c25f-40c6-9310-c255bf58d48a" providerId="ADAL" clId="{4D76814E-0439-4017-BEF6-4DFBC7732EC1}" dt="2023-10-03T14:28:53.077" v="531" actId="478"/>
          <ac:picMkLst>
            <pc:docMk/>
            <pc:sldMk cId="3063087823" sldId="330"/>
            <ac:picMk id="19" creationId="{CFE637FE-4508-5499-836D-FC22037D0340}"/>
          </ac:picMkLst>
        </pc:picChg>
      </pc:sldChg>
      <pc:sldChg chg="add del">
        <pc:chgData name="Hafer-Martin, Sarah (LARC-E301)[RSES]" userId="79c703b8-c25f-40c6-9310-c255bf58d48a" providerId="ADAL" clId="{4D76814E-0439-4017-BEF6-4DFBC7732EC1}" dt="2023-10-03T14:28:08.363" v="514"/>
        <pc:sldMkLst>
          <pc:docMk/>
          <pc:sldMk cId="3404076075" sldId="330"/>
        </pc:sldMkLst>
      </pc:sldChg>
      <pc:sldChg chg="addSp delSp modSp add mod modNotesTx">
        <pc:chgData name="Hafer-Martin, Sarah (LARC-E301)[RSES]" userId="79c703b8-c25f-40c6-9310-c255bf58d48a" providerId="ADAL" clId="{4D76814E-0439-4017-BEF6-4DFBC7732EC1}" dt="2023-10-03T16:41:48.967" v="4956" actId="20577"/>
        <pc:sldMkLst>
          <pc:docMk/>
          <pc:sldMk cId="2258832622" sldId="331"/>
        </pc:sldMkLst>
        <pc:picChg chg="add del mod">
          <ac:chgData name="Hafer-Martin, Sarah (LARC-E301)[RSES]" userId="79c703b8-c25f-40c6-9310-c255bf58d48a" providerId="ADAL" clId="{4D76814E-0439-4017-BEF6-4DFBC7732EC1}" dt="2023-10-03T14:33:48.432" v="543" actId="478"/>
          <ac:picMkLst>
            <pc:docMk/>
            <pc:sldMk cId="2258832622" sldId="331"/>
            <ac:picMk id="6" creationId="{9CA0CD19-84F9-B653-1C5D-2252047036C4}"/>
          </ac:picMkLst>
        </pc:picChg>
        <pc:picChg chg="add mod">
          <ac:chgData name="Hafer-Martin, Sarah (LARC-E301)[RSES]" userId="79c703b8-c25f-40c6-9310-c255bf58d48a" providerId="ADAL" clId="{4D76814E-0439-4017-BEF6-4DFBC7732EC1}" dt="2023-10-03T14:34:29.574" v="546" actId="1076"/>
          <ac:picMkLst>
            <pc:docMk/>
            <pc:sldMk cId="2258832622" sldId="331"/>
            <ac:picMk id="8" creationId="{13E29A0E-B216-57B7-AB7E-039385DBA38E}"/>
          </ac:picMkLst>
        </pc:picChg>
        <pc:picChg chg="del">
          <ac:chgData name="Hafer-Martin, Sarah (LARC-E301)[RSES]" userId="79c703b8-c25f-40c6-9310-c255bf58d48a" providerId="ADAL" clId="{4D76814E-0439-4017-BEF6-4DFBC7732EC1}" dt="2023-10-03T14:32:10.117" v="540" actId="478"/>
          <ac:picMkLst>
            <pc:docMk/>
            <pc:sldMk cId="2258832622" sldId="331"/>
            <ac:picMk id="10" creationId="{C24A317A-EB07-8EAE-E0D4-121A0D65618B}"/>
          </ac:picMkLst>
        </pc:picChg>
      </pc:sldChg>
      <pc:sldChg chg="addSp delSp modSp new mod modNotesTx">
        <pc:chgData name="Hafer-Martin, Sarah (LARC-E301)[RSES]" userId="79c703b8-c25f-40c6-9310-c255bf58d48a" providerId="ADAL" clId="{4D76814E-0439-4017-BEF6-4DFBC7732EC1}" dt="2023-10-03T17:28:08.886" v="5615" actId="20577"/>
        <pc:sldMkLst>
          <pc:docMk/>
          <pc:sldMk cId="1884721851" sldId="332"/>
        </pc:sldMkLst>
        <pc:spChg chg="mod">
          <ac:chgData name="Hafer-Martin, Sarah (LARC-E301)[RSES]" userId="79c703b8-c25f-40c6-9310-c255bf58d48a" providerId="ADAL" clId="{4D76814E-0439-4017-BEF6-4DFBC7732EC1}" dt="2023-10-03T14:35:20.310" v="565" actId="20577"/>
          <ac:spMkLst>
            <pc:docMk/>
            <pc:sldMk cId="1884721851" sldId="332"/>
            <ac:spMk id="2" creationId="{0B52060A-6717-679F-C941-B98043D4550A}"/>
          </ac:spMkLst>
        </pc:spChg>
        <pc:spChg chg="del">
          <ac:chgData name="Hafer-Martin, Sarah (LARC-E301)[RSES]" userId="79c703b8-c25f-40c6-9310-c255bf58d48a" providerId="ADAL" clId="{4D76814E-0439-4017-BEF6-4DFBC7732EC1}" dt="2023-10-03T14:35:01.461" v="548" actId="478"/>
          <ac:spMkLst>
            <pc:docMk/>
            <pc:sldMk cId="1884721851" sldId="332"/>
            <ac:spMk id="3" creationId="{8981EAEA-6E4E-FFA6-F9C3-4644E9E9986C}"/>
          </ac:spMkLst>
        </pc:spChg>
        <pc:spChg chg="mod">
          <ac:chgData name="Hafer-Martin, Sarah (LARC-E301)[RSES]" userId="79c703b8-c25f-40c6-9310-c255bf58d48a" providerId="ADAL" clId="{4D76814E-0439-4017-BEF6-4DFBC7732EC1}" dt="2023-10-03T14:37:08.210" v="577" actId="20577"/>
          <ac:spMkLst>
            <pc:docMk/>
            <pc:sldMk cId="1884721851" sldId="332"/>
            <ac:spMk id="4" creationId="{AF5DE340-7A08-AAAF-DA9F-423E74C422C2}"/>
          </ac:spMkLst>
        </pc:spChg>
        <pc:spChg chg="mod">
          <ac:chgData name="Hafer-Martin, Sarah (LARC-E301)[RSES]" userId="79c703b8-c25f-40c6-9310-c255bf58d48a" providerId="ADAL" clId="{4D76814E-0439-4017-BEF6-4DFBC7732EC1}" dt="2023-10-03T14:36:54.866" v="566"/>
          <ac:spMkLst>
            <pc:docMk/>
            <pc:sldMk cId="1884721851" sldId="332"/>
            <ac:spMk id="5" creationId="{87CCA8B3-04FF-74DD-4053-29B76EC7031C}"/>
          </ac:spMkLst>
        </pc:spChg>
        <pc:picChg chg="add mod">
          <ac:chgData name="Hafer-Martin, Sarah (LARC-E301)[RSES]" userId="79c703b8-c25f-40c6-9310-c255bf58d48a" providerId="ADAL" clId="{4D76814E-0439-4017-BEF6-4DFBC7732EC1}" dt="2023-10-03T14:35:13.699" v="551" actId="1076"/>
          <ac:picMkLst>
            <pc:docMk/>
            <pc:sldMk cId="1884721851" sldId="332"/>
            <ac:picMk id="7" creationId="{21F4F915-9BCC-F35C-8B5F-7A0911F12088}"/>
          </ac:picMkLst>
        </pc:picChg>
      </pc:sldChg>
      <pc:sldChg chg="del">
        <pc:chgData name="Hafer-Martin, Sarah (LARC-E301)[RSES]" userId="79c703b8-c25f-40c6-9310-c255bf58d48a" providerId="ADAL" clId="{4D76814E-0439-4017-BEF6-4DFBC7732EC1}" dt="2023-10-03T13:17:28.352" v="81" actId="47"/>
        <pc:sldMkLst>
          <pc:docMk/>
          <pc:sldMk cId="4099619058" sldId="332"/>
        </pc:sldMkLst>
      </pc:sldChg>
      <pc:sldChg chg="del">
        <pc:chgData name="Hafer-Martin, Sarah (LARC-E301)[RSES]" userId="79c703b8-c25f-40c6-9310-c255bf58d48a" providerId="ADAL" clId="{4D76814E-0439-4017-BEF6-4DFBC7732EC1}" dt="2023-10-03T13:17:27.383" v="79" actId="47"/>
        <pc:sldMkLst>
          <pc:docMk/>
          <pc:sldMk cId="2552011423" sldId="333"/>
        </pc:sldMkLst>
      </pc:sldChg>
      <pc:sldChg chg="del">
        <pc:chgData name="Hafer-Martin, Sarah (LARC-E301)[RSES]" userId="79c703b8-c25f-40c6-9310-c255bf58d48a" providerId="ADAL" clId="{4D76814E-0439-4017-BEF6-4DFBC7732EC1}" dt="2023-10-03T13:17:32.110" v="87" actId="47"/>
        <pc:sldMkLst>
          <pc:docMk/>
          <pc:sldMk cId="3936872212" sldId="334"/>
        </pc:sldMkLst>
      </pc:sldChg>
      <pc:sldChg chg="del">
        <pc:chgData name="Hafer-Martin, Sarah (LARC-E301)[RSES]" userId="79c703b8-c25f-40c6-9310-c255bf58d48a" providerId="ADAL" clId="{4D76814E-0439-4017-BEF6-4DFBC7732EC1}" dt="2023-10-03T13:17:29.807" v="86" actId="47"/>
        <pc:sldMkLst>
          <pc:docMk/>
          <pc:sldMk cId="993778913" sldId="335"/>
        </pc:sldMkLst>
      </pc:sldChg>
      <pc:sldChg chg="del">
        <pc:chgData name="Hafer-Martin, Sarah (LARC-E301)[RSES]" userId="79c703b8-c25f-40c6-9310-c255bf58d48a" providerId="ADAL" clId="{4D76814E-0439-4017-BEF6-4DFBC7732EC1}" dt="2023-10-03T13:17:29.434" v="85" actId="47"/>
        <pc:sldMkLst>
          <pc:docMk/>
          <pc:sldMk cId="2879888092" sldId="336"/>
        </pc:sldMkLst>
      </pc:sldChg>
      <pc:sldChg chg="del">
        <pc:chgData name="Hafer-Martin, Sarah (LARC-E301)[RSES]" userId="79c703b8-c25f-40c6-9310-c255bf58d48a" providerId="ADAL" clId="{4D76814E-0439-4017-BEF6-4DFBC7732EC1}" dt="2023-10-03T13:17:29.135" v="84" actId="47"/>
        <pc:sldMkLst>
          <pc:docMk/>
          <pc:sldMk cId="3163100707" sldId="337"/>
        </pc:sldMkLst>
      </pc:sldChg>
      <pc:sldChg chg="del">
        <pc:chgData name="Hafer-Martin, Sarah (LARC-E301)[RSES]" userId="79c703b8-c25f-40c6-9310-c255bf58d48a" providerId="ADAL" clId="{4D76814E-0439-4017-BEF6-4DFBC7732EC1}" dt="2023-10-03T13:17:28.601" v="82" actId="47"/>
        <pc:sldMkLst>
          <pc:docMk/>
          <pc:sldMk cId="796947519" sldId="338"/>
        </pc:sldMkLst>
      </pc:sldChg>
    </pc:docChg>
  </pc:docChgLst>
  <pc:docChgLst>
    <pc:chgData name="Tisdale, Brian E. (LARC-E301)[BOOZ ALLEN HAMILTON]" userId="94c7168f-8f07-49c1-8a3a-58454d136fef" providerId="ADAL" clId="{316807E6-7442-4B75-8399-25B8CFE463D7}"/>
    <pc:docChg chg="delSld modSld">
      <pc:chgData name="Tisdale, Brian E. (LARC-E301)[BOOZ ALLEN HAMILTON]" userId="94c7168f-8f07-49c1-8a3a-58454d136fef" providerId="ADAL" clId="{316807E6-7442-4B75-8399-25B8CFE463D7}" dt="2020-03-19T12:10:04.498" v="54" actId="1076"/>
      <pc:docMkLst>
        <pc:docMk/>
      </pc:docMkLst>
      <pc:sldChg chg="del">
        <pc:chgData name="Tisdale, Brian E. (LARC-E301)[BOOZ ALLEN HAMILTON]" userId="94c7168f-8f07-49c1-8a3a-58454d136fef" providerId="ADAL" clId="{316807E6-7442-4B75-8399-25B8CFE463D7}" dt="2020-03-19T12:08:18.762" v="0" actId="2696"/>
        <pc:sldMkLst>
          <pc:docMk/>
          <pc:sldMk cId="1591278801" sldId="331"/>
        </pc:sldMkLst>
      </pc:sldChg>
      <pc:sldChg chg="addSp modSp">
        <pc:chgData name="Tisdale, Brian E. (LARC-E301)[BOOZ ALLEN HAMILTON]" userId="94c7168f-8f07-49c1-8a3a-58454d136fef" providerId="ADAL" clId="{316807E6-7442-4B75-8399-25B8CFE463D7}" dt="2020-03-19T12:10:04.498" v="54" actId="1076"/>
        <pc:sldMkLst>
          <pc:docMk/>
          <pc:sldMk cId="796947519" sldId="338"/>
        </pc:sldMkLst>
        <pc:spChg chg="add mod">
          <ac:chgData name="Tisdale, Brian E. (LARC-E301)[BOOZ ALLEN HAMILTON]" userId="94c7168f-8f07-49c1-8a3a-58454d136fef" providerId="ADAL" clId="{316807E6-7442-4B75-8399-25B8CFE463D7}" dt="2020-03-19T12:10:04.498" v="54" actId="1076"/>
          <ac:spMkLst>
            <pc:docMk/>
            <pc:sldMk cId="796947519" sldId="338"/>
            <ac:spMk id="3" creationId="{F5E62F5C-A8DC-476F-9418-61E484C1426C}"/>
          </ac:spMkLst>
        </pc:spChg>
        <pc:graphicFrameChg chg="mod">
          <ac:chgData name="Tisdale, Brian E. (LARC-E301)[BOOZ ALLEN HAMILTON]" userId="94c7168f-8f07-49c1-8a3a-58454d136fef" providerId="ADAL" clId="{316807E6-7442-4B75-8399-25B8CFE463D7}" dt="2020-03-19T12:09:57.685" v="53" actId="1076"/>
          <ac:graphicFrameMkLst>
            <pc:docMk/>
            <pc:sldMk cId="796947519" sldId="338"/>
            <ac:graphicFrameMk id="5" creationId="{889CDB77-BE40-4D2A-835A-B5A8C990C1E6}"/>
          </ac:graphicFrameMkLst>
        </pc:graphicFrameChg>
      </pc:sldChg>
    </pc:docChg>
  </pc:docChgLst>
  <pc:docChgLst>
    <pc:chgData name="Walter, Jeff (LARC-E301)" userId="S::rjwalter@ndc.nasa.gov::4ce55b95-df23-42d7-ba47-83f651f435a3" providerId="AD" clId="Web-{BE387A00-EDA7-4B83-8968-C9CBA0EE16EE}"/>
    <pc:docChg chg="modSld">
      <pc:chgData name="Walter, Jeff (LARC-E301)" userId="S::rjwalter@ndc.nasa.gov::4ce55b95-df23-42d7-ba47-83f651f435a3" providerId="AD" clId="Web-{BE387A00-EDA7-4B83-8968-C9CBA0EE16EE}" dt="2020-03-19T12:26:06.104" v="1014" actId="20577"/>
      <pc:docMkLst>
        <pc:docMk/>
      </pc:docMkLst>
      <pc:sldChg chg="modSp">
        <pc:chgData name="Walter, Jeff (LARC-E301)" userId="S::rjwalter@ndc.nasa.gov::4ce55b95-df23-42d7-ba47-83f651f435a3" providerId="AD" clId="Web-{BE387A00-EDA7-4B83-8968-C9CBA0EE16EE}" dt="2020-03-19T12:26:06.104" v="1013" actId="20577"/>
        <pc:sldMkLst>
          <pc:docMk/>
          <pc:sldMk cId="1151677281" sldId="329"/>
        </pc:sldMkLst>
        <pc:spChg chg="mod">
          <ac:chgData name="Walter, Jeff (LARC-E301)" userId="S::rjwalter@ndc.nasa.gov::4ce55b95-df23-42d7-ba47-83f651f435a3" providerId="AD" clId="Web-{BE387A00-EDA7-4B83-8968-C9CBA0EE16EE}" dt="2020-03-19T12:26:06.104" v="1013" actId="20577"/>
          <ac:spMkLst>
            <pc:docMk/>
            <pc:sldMk cId="1151677281" sldId="329"/>
            <ac:spMk id="3" creationId="{00000000-0000-0000-0000-000000000000}"/>
          </ac:spMkLst>
        </pc:spChg>
      </pc:sldChg>
    </pc:docChg>
  </pc:docChgLst>
  <pc:docChgLst>
    <pc:chgData name="Tisdale, Brian E. (LARC-E301)[BOOZ ALLEN HAMILTON]" userId="S::btisdale@ndc.nasa.gov::94c7168f-8f07-49c1-8a3a-58454d136fef" providerId="AD" clId="Web-{2FD77738-D920-46FC-8ADE-F913D53C12F0}"/>
    <pc:docChg chg="modSld">
      <pc:chgData name="Tisdale, Brian E. (LARC-E301)[BOOZ ALLEN HAMILTON]" userId="S::btisdale@ndc.nasa.gov::94c7168f-8f07-49c1-8a3a-58454d136fef" providerId="AD" clId="Web-{2FD77738-D920-46FC-8ADE-F913D53C12F0}" dt="2020-03-19T11:58:11.607" v="504" actId="20577"/>
      <pc:docMkLst>
        <pc:docMk/>
      </pc:docMkLst>
      <pc:sldChg chg="modSp">
        <pc:chgData name="Tisdale, Brian E. (LARC-E301)[BOOZ ALLEN HAMILTON]" userId="S::btisdale@ndc.nasa.gov::94c7168f-8f07-49c1-8a3a-58454d136fef" providerId="AD" clId="Web-{2FD77738-D920-46FC-8ADE-F913D53C12F0}" dt="2020-03-19T11:58:11.607" v="503" actId="20577"/>
        <pc:sldMkLst>
          <pc:docMk/>
          <pc:sldMk cId="4099619058" sldId="332"/>
        </pc:sldMkLst>
        <pc:spChg chg="mod">
          <ac:chgData name="Tisdale, Brian E. (LARC-E301)[BOOZ ALLEN HAMILTON]" userId="S::btisdale@ndc.nasa.gov::94c7168f-8f07-49c1-8a3a-58454d136fef" providerId="AD" clId="Web-{2FD77738-D920-46FC-8ADE-F913D53C12F0}" dt="2020-03-19T11:58:11.607" v="503" actId="20577"/>
          <ac:spMkLst>
            <pc:docMk/>
            <pc:sldMk cId="4099619058" sldId="332"/>
            <ac:spMk id="3" creationId="{00000000-0000-0000-0000-000000000000}"/>
          </ac:spMkLst>
        </pc:spChg>
      </pc:sldChg>
    </pc:docChg>
  </pc:docChgLst>
  <pc:docChgLst>
    <pc:chgData name="Tisdale, Brian E. (LARC-E301)[BOOZ ALLEN HAMILTON]" userId="S::btisdale@ndc.nasa.gov::94c7168f-8f07-49c1-8a3a-58454d136fef" providerId="AD" clId="Web-{B3028BF5-BD93-4436-BFDF-4BF623DC8161}"/>
    <pc:docChg chg="modSld">
      <pc:chgData name="Tisdale, Brian E. (LARC-E301)[BOOZ ALLEN HAMILTON]" userId="S::btisdale@ndc.nasa.gov::94c7168f-8f07-49c1-8a3a-58454d136fef" providerId="AD" clId="Web-{B3028BF5-BD93-4436-BFDF-4BF623DC8161}" dt="2020-03-19T12:12:17.110" v="3" actId="20577"/>
      <pc:docMkLst>
        <pc:docMk/>
      </pc:docMkLst>
      <pc:sldChg chg="modSp">
        <pc:chgData name="Tisdale, Brian E. (LARC-E301)[BOOZ ALLEN HAMILTON]" userId="S::btisdale@ndc.nasa.gov::94c7168f-8f07-49c1-8a3a-58454d136fef" providerId="AD" clId="Web-{B3028BF5-BD93-4436-BFDF-4BF623DC8161}" dt="2020-03-19T12:12:17.110" v="2" actId="20577"/>
        <pc:sldMkLst>
          <pc:docMk/>
          <pc:sldMk cId="4099619058" sldId="332"/>
        </pc:sldMkLst>
        <pc:spChg chg="mod">
          <ac:chgData name="Tisdale, Brian E. (LARC-E301)[BOOZ ALLEN HAMILTON]" userId="S::btisdale@ndc.nasa.gov::94c7168f-8f07-49c1-8a3a-58454d136fef" providerId="AD" clId="Web-{B3028BF5-BD93-4436-BFDF-4BF623DC8161}" dt="2020-03-19T12:12:17.110" v="2" actId="20577"/>
          <ac:spMkLst>
            <pc:docMk/>
            <pc:sldMk cId="4099619058" sldId="332"/>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56A197-7453-49BF-BAD1-72368F76B886}" type="datetimeFigureOut">
              <a:rPr lang="en-US" smtClean="0"/>
              <a:t>10/6/2023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564276-D3CC-4DC4-B908-A22F97F2D3A1}" type="slidenum">
              <a:rPr lang="en-US" smtClean="0"/>
              <a:t>‹#›</a:t>
            </a:fld>
            <a:endParaRPr lang="en-US" dirty="0"/>
          </a:p>
        </p:txBody>
      </p:sp>
    </p:spTree>
    <p:extLst>
      <p:ext uri="{BB962C8B-B14F-4D97-AF65-F5344CB8AC3E}">
        <p14:creationId xmlns:p14="http://schemas.microsoft.com/office/powerpoint/2010/main" val="3827982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get started I’m going to show you the ASDC website. Every DAAC has a website. Today I am only going to show you the ASDC but its pretty easy to find the other DAACs to if you are looking for them. On </a:t>
            </a:r>
            <a:r>
              <a:rPr lang="en-US" dirty="0" err="1"/>
              <a:t>Earthdata</a:t>
            </a:r>
            <a:r>
              <a:rPr lang="en-US" dirty="0"/>
              <a:t> search right at the top you can select find a DAAC and the link will take you right to their website. This an easy way to find them on website which you probably already visit if you are downloading NASA data</a:t>
            </a:r>
          </a:p>
        </p:txBody>
      </p:sp>
      <p:sp>
        <p:nvSpPr>
          <p:cNvPr id="4" name="Slide Number Placeholder 3"/>
          <p:cNvSpPr>
            <a:spLocks noGrp="1"/>
          </p:cNvSpPr>
          <p:nvPr>
            <p:ph type="sldNum" sz="quarter" idx="5"/>
          </p:nvPr>
        </p:nvSpPr>
        <p:spPr/>
        <p:txBody>
          <a:bodyPr/>
          <a:lstStyle/>
          <a:p>
            <a:fld id="{DB564276-D3CC-4DC4-B908-A22F97F2D3A1}" type="slidenum">
              <a:rPr lang="en-US" smtClean="0"/>
              <a:t>2</a:t>
            </a:fld>
            <a:endParaRPr lang="en-US" dirty="0"/>
          </a:p>
        </p:txBody>
      </p:sp>
    </p:spTree>
    <p:extLst>
      <p:ext uri="{BB962C8B-B14F-4D97-AF65-F5344CB8AC3E}">
        <p14:creationId xmlns:p14="http://schemas.microsoft.com/office/powerpoint/2010/main" val="67344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ASDC website. Again, you can find other DAACs pretty easily at the top if you are looking for something different. The ASDC has Atmospheric data, but other DAACs have useful datasets for health and air quality too. I am only going to focus ASDC and on our tools and services today, but you can also find all of our data products under ‘find data’. </a:t>
            </a:r>
          </a:p>
        </p:txBody>
      </p:sp>
      <p:sp>
        <p:nvSpPr>
          <p:cNvPr id="4" name="Slide Number Placeholder 3"/>
          <p:cNvSpPr>
            <a:spLocks noGrp="1"/>
          </p:cNvSpPr>
          <p:nvPr>
            <p:ph type="sldNum" sz="quarter" idx="5"/>
          </p:nvPr>
        </p:nvSpPr>
        <p:spPr/>
        <p:txBody>
          <a:bodyPr/>
          <a:lstStyle/>
          <a:p>
            <a:fld id="{DB564276-D3CC-4DC4-B908-A22F97F2D3A1}" type="slidenum">
              <a:rPr lang="en-US" smtClean="0"/>
              <a:t>3</a:t>
            </a:fld>
            <a:endParaRPr lang="en-US" dirty="0"/>
          </a:p>
        </p:txBody>
      </p:sp>
    </p:spTree>
    <p:extLst>
      <p:ext uri="{BB962C8B-B14F-4D97-AF65-F5344CB8AC3E}">
        <p14:creationId xmlns:p14="http://schemas.microsoft.com/office/powerpoint/2010/main" val="2313476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you selected tool and services you’ll be brought here, and there is a long list of tools and services that the ASDC provides. There is a filter at the top so you can narrow done what you are looking for. I am going to focus on only two today, </a:t>
            </a:r>
            <a:r>
              <a:rPr lang="en-US" dirty="0" err="1"/>
              <a:t>subsetters</a:t>
            </a:r>
            <a:r>
              <a:rPr lang="en-US" dirty="0"/>
              <a:t> and the ED user forum. There are lots of other services including data visualization tools that encourage you to explore on your own. I am going to show you the calypso </a:t>
            </a:r>
            <a:r>
              <a:rPr lang="en-US" dirty="0" err="1"/>
              <a:t>subsetter</a:t>
            </a:r>
            <a:r>
              <a:rPr lang="en-US" dirty="0"/>
              <a:t> which is right in the middle, but all of the </a:t>
            </a:r>
            <a:r>
              <a:rPr lang="en-US" dirty="0" err="1"/>
              <a:t>substetters</a:t>
            </a:r>
            <a:r>
              <a:rPr lang="en-US" dirty="0"/>
              <a:t> are extremely similar</a:t>
            </a:r>
          </a:p>
        </p:txBody>
      </p:sp>
      <p:sp>
        <p:nvSpPr>
          <p:cNvPr id="4" name="Slide Number Placeholder 3"/>
          <p:cNvSpPr>
            <a:spLocks noGrp="1"/>
          </p:cNvSpPr>
          <p:nvPr>
            <p:ph type="sldNum" sz="quarter" idx="5"/>
          </p:nvPr>
        </p:nvSpPr>
        <p:spPr/>
        <p:txBody>
          <a:bodyPr/>
          <a:lstStyle/>
          <a:p>
            <a:fld id="{DB564276-D3CC-4DC4-B908-A22F97F2D3A1}" type="slidenum">
              <a:rPr lang="en-US" smtClean="0"/>
              <a:t>4</a:t>
            </a:fld>
            <a:endParaRPr lang="en-US" dirty="0"/>
          </a:p>
        </p:txBody>
      </p:sp>
    </p:spTree>
    <p:extLst>
      <p:ext uri="{BB962C8B-B14F-4D97-AF65-F5344CB8AC3E}">
        <p14:creationId xmlns:p14="http://schemas.microsoft.com/office/powerpoint/2010/main" val="279027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 need to log in to </a:t>
            </a:r>
            <a:r>
              <a:rPr lang="en-US" dirty="0" err="1"/>
              <a:t>earthdata</a:t>
            </a:r>
            <a:r>
              <a:rPr lang="en-US" dirty="0"/>
              <a:t>, it will automatically take you to the log in page when you select the </a:t>
            </a:r>
            <a:r>
              <a:rPr lang="en-US" dirty="0" err="1"/>
              <a:t>subsetter</a:t>
            </a:r>
            <a:r>
              <a:rPr lang="en-US" dirty="0"/>
              <a:t>. This is what the web app will look like. And this is different than just a search tool. It will search all the calypso data for the parameters you are looking for, but it will also cut down (or subset) the data to only what you need so you don’t have to download everything.</a:t>
            </a:r>
          </a:p>
        </p:txBody>
      </p:sp>
      <p:sp>
        <p:nvSpPr>
          <p:cNvPr id="4" name="Slide Number Placeholder 3"/>
          <p:cNvSpPr>
            <a:spLocks noGrp="1"/>
          </p:cNvSpPr>
          <p:nvPr>
            <p:ph type="sldNum" sz="quarter" idx="5"/>
          </p:nvPr>
        </p:nvSpPr>
        <p:spPr/>
        <p:txBody>
          <a:bodyPr/>
          <a:lstStyle/>
          <a:p>
            <a:fld id="{DB564276-D3CC-4DC4-B908-A22F97F2D3A1}" type="slidenum">
              <a:rPr lang="en-US" smtClean="0"/>
              <a:t>5</a:t>
            </a:fld>
            <a:endParaRPr lang="en-US" dirty="0"/>
          </a:p>
        </p:txBody>
      </p:sp>
    </p:spTree>
    <p:extLst>
      <p:ext uri="{BB962C8B-B14F-4D97-AF65-F5344CB8AC3E}">
        <p14:creationId xmlns:p14="http://schemas.microsoft.com/office/powerpoint/2010/main" val="2901262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chose which data product you want, then the variables you need.  Just choose it on the left and hit the add button. Certain variable will always be included in the default because they are necessary for the data product to be readable.  Again, the file you download at the end will only include what you select. If you don’t select a variable, it won’t be in the file you download.</a:t>
            </a:r>
          </a:p>
        </p:txBody>
      </p:sp>
      <p:sp>
        <p:nvSpPr>
          <p:cNvPr id="4" name="Slide Number Placeholder 3"/>
          <p:cNvSpPr>
            <a:spLocks noGrp="1"/>
          </p:cNvSpPr>
          <p:nvPr>
            <p:ph type="sldNum" sz="quarter" idx="5"/>
          </p:nvPr>
        </p:nvSpPr>
        <p:spPr/>
        <p:txBody>
          <a:bodyPr/>
          <a:lstStyle/>
          <a:p>
            <a:fld id="{DB564276-D3CC-4DC4-B908-A22F97F2D3A1}" type="slidenum">
              <a:rPr lang="en-US" smtClean="0"/>
              <a:t>6</a:t>
            </a:fld>
            <a:endParaRPr lang="en-US" dirty="0"/>
          </a:p>
        </p:txBody>
      </p:sp>
    </p:spTree>
    <p:extLst>
      <p:ext uri="{BB962C8B-B14F-4D97-AF65-F5344CB8AC3E}">
        <p14:creationId xmlns:p14="http://schemas.microsoft.com/office/powerpoint/2010/main" val="3410743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chose the date range you want downloaded. Here I just chose a few months for the example</a:t>
            </a:r>
          </a:p>
        </p:txBody>
      </p:sp>
      <p:sp>
        <p:nvSpPr>
          <p:cNvPr id="4" name="Slide Number Placeholder 3"/>
          <p:cNvSpPr>
            <a:spLocks noGrp="1"/>
          </p:cNvSpPr>
          <p:nvPr>
            <p:ph type="sldNum" sz="quarter" idx="5"/>
          </p:nvPr>
        </p:nvSpPr>
        <p:spPr/>
        <p:txBody>
          <a:bodyPr/>
          <a:lstStyle/>
          <a:p>
            <a:fld id="{DB564276-D3CC-4DC4-B908-A22F97F2D3A1}" type="slidenum">
              <a:rPr lang="en-US" smtClean="0"/>
              <a:t>7</a:t>
            </a:fld>
            <a:endParaRPr lang="en-US" dirty="0"/>
          </a:p>
        </p:txBody>
      </p:sp>
    </p:spTree>
    <p:extLst>
      <p:ext uri="{BB962C8B-B14F-4D97-AF65-F5344CB8AC3E}">
        <p14:creationId xmlns:p14="http://schemas.microsoft.com/office/powerpoint/2010/main" val="120294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you can subset geographically. This will cut the data to the geospatial range that you choose, so you won’t get the entire swath. You can draw a box, input </a:t>
            </a:r>
            <a:r>
              <a:rPr lang="en-US" dirty="0" err="1"/>
              <a:t>lat</a:t>
            </a:r>
            <a:r>
              <a:rPr lang="en-US" dirty="0"/>
              <a:t>/</a:t>
            </a:r>
            <a:r>
              <a:rPr lang="en-US" dirty="0" err="1"/>
              <a:t>lon</a:t>
            </a:r>
            <a:r>
              <a:rPr lang="en-US" dirty="0"/>
              <a:t> points or on some of the </a:t>
            </a:r>
            <a:r>
              <a:rPr lang="en-US" dirty="0" err="1"/>
              <a:t>subsetters</a:t>
            </a:r>
            <a:r>
              <a:rPr lang="en-US" dirty="0"/>
              <a:t>, you can also use ESRI-defined regions, which would allow you to select something like the state of Virginia. Not every </a:t>
            </a:r>
            <a:r>
              <a:rPr lang="en-US" dirty="0" err="1"/>
              <a:t>subsetter</a:t>
            </a:r>
            <a:r>
              <a:rPr lang="en-US" dirty="0"/>
              <a:t> has the ESRI feature so be aware of that. You can see at the bottom left its telling me how many files its found based on my parameters.</a:t>
            </a:r>
          </a:p>
        </p:txBody>
      </p:sp>
      <p:sp>
        <p:nvSpPr>
          <p:cNvPr id="4" name="Slide Number Placeholder 3"/>
          <p:cNvSpPr>
            <a:spLocks noGrp="1"/>
          </p:cNvSpPr>
          <p:nvPr>
            <p:ph type="sldNum" sz="quarter" idx="5"/>
          </p:nvPr>
        </p:nvSpPr>
        <p:spPr/>
        <p:txBody>
          <a:bodyPr/>
          <a:lstStyle/>
          <a:p>
            <a:fld id="{DB564276-D3CC-4DC4-B908-A22F97F2D3A1}" type="slidenum">
              <a:rPr lang="en-US" smtClean="0"/>
              <a:t>8</a:t>
            </a:fld>
            <a:endParaRPr lang="en-US" dirty="0"/>
          </a:p>
        </p:txBody>
      </p:sp>
    </p:spTree>
    <p:extLst>
      <p:ext uri="{BB962C8B-B14F-4D97-AF65-F5344CB8AC3E}">
        <p14:creationId xmlns:p14="http://schemas.microsoft.com/office/powerpoint/2010/main" val="2975677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you confirm request, hit okay</a:t>
            </a:r>
          </a:p>
        </p:txBody>
      </p:sp>
      <p:sp>
        <p:nvSpPr>
          <p:cNvPr id="4" name="Slide Number Placeholder 3"/>
          <p:cNvSpPr>
            <a:spLocks noGrp="1"/>
          </p:cNvSpPr>
          <p:nvPr>
            <p:ph type="sldNum" sz="quarter" idx="5"/>
          </p:nvPr>
        </p:nvSpPr>
        <p:spPr/>
        <p:txBody>
          <a:bodyPr/>
          <a:lstStyle/>
          <a:p>
            <a:fld id="{DB564276-D3CC-4DC4-B908-A22F97F2D3A1}" type="slidenum">
              <a:rPr lang="en-US" smtClean="0"/>
              <a:t>9</a:t>
            </a:fld>
            <a:endParaRPr lang="en-US" dirty="0"/>
          </a:p>
        </p:txBody>
      </p:sp>
    </p:spTree>
    <p:extLst>
      <p:ext uri="{BB962C8B-B14F-4D97-AF65-F5344CB8AC3E}">
        <p14:creationId xmlns:p14="http://schemas.microsoft.com/office/powerpoint/2010/main" val="1613805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you will get a file list. When you submit your request to ASDC, the request will be for the files in the list to be </a:t>
            </a:r>
            <a:r>
              <a:rPr lang="en-US" dirty="0" err="1"/>
              <a:t>subsetted</a:t>
            </a:r>
            <a:r>
              <a:rPr lang="en-US" dirty="0"/>
              <a:t> to your parameters. Then you will receive your </a:t>
            </a:r>
            <a:r>
              <a:rPr lang="en-US" dirty="0" err="1"/>
              <a:t>subsetted</a:t>
            </a:r>
            <a:r>
              <a:rPr lang="en-US" dirty="0"/>
              <a:t> data form the ASDC based on your parameters.</a:t>
            </a:r>
          </a:p>
        </p:txBody>
      </p:sp>
      <p:sp>
        <p:nvSpPr>
          <p:cNvPr id="4" name="Slide Number Placeholder 3"/>
          <p:cNvSpPr>
            <a:spLocks noGrp="1"/>
          </p:cNvSpPr>
          <p:nvPr>
            <p:ph type="sldNum" sz="quarter" idx="5"/>
          </p:nvPr>
        </p:nvSpPr>
        <p:spPr/>
        <p:txBody>
          <a:bodyPr/>
          <a:lstStyle/>
          <a:p>
            <a:fld id="{DB564276-D3CC-4DC4-B908-A22F97F2D3A1}" type="slidenum">
              <a:rPr lang="en-US" smtClean="0"/>
              <a:t>10</a:t>
            </a:fld>
            <a:endParaRPr lang="en-US" dirty="0"/>
          </a:p>
        </p:txBody>
      </p:sp>
    </p:spTree>
    <p:extLst>
      <p:ext uri="{BB962C8B-B14F-4D97-AF65-F5344CB8AC3E}">
        <p14:creationId xmlns:p14="http://schemas.microsoft.com/office/powerpoint/2010/main" val="2348884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want to show the earth data user forum. What is cool about this is you can ask questions about data from all the DAACs in one place. There is a link on the ASDC website under community to access it, this is just a quick access point</a:t>
            </a:r>
          </a:p>
        </p:txBody>
      </p:sp>
      <p:sp>
        <p:nvSpPr>
          <p:cNvPr id="4" name="Slide Number Placeholder 3"/>
          <p:cNvSpPr>
            <a:spLocks noGrp="1"/>
          </p:cNvSpPr>
          <p:nvPr>
            <p:ph type="sldNum" sz="quarter" idx="5"/>
          </p:nvPr>
        </p:nvSpPr>
        <p:spPr/>
        <p:txBody>
          <a:bodyPr/>
          <a:lstStyle/>
          <a:p>
            <a:fld id="{DB564276-D3CC-4DC4-B908-A22F97F2D3A1}" type="slidenum">
              <a:rPr lang="en-US" smtClean="0"/>
              <a:t>11</a:t>
            </a:fld>
            <a:endParaRPr lang="en-US" dirty="0"/>
          </a:p>
        </p:txBody>
      </p:sp>
    </p:spTree>
    <p:extLst>
      <p:ext uri="{BB962C8B-B14F-4D97-AF65-F5344CB8AC3E}">
        <p14:creationId xmlns:p14="http://schemas.microsoft.com/office/powerpoint/2010/main" val="210943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 take you to Forum.earthdata.nasa.gov and there are two main options. One is </a:t>
            </a:r>
            <a:r>
              <a:rPr lang="en-US"/>
              <a:t>to post a </a:t>
            </a:r>
            <a:r>
              <a:rPr lang="en-US" dirty="0"/>
              <a:t>new question which I am not going to show because its pretty self explanatory and the other is to search what is already on the forum</a:t>
            </a:r>
          </a:p>
        </p:txBody>
      </p:sp>
      <p:sp>
        <p:nvSpPr>
          <p:cNvPr id="4" name="Slide Number Placeholder 3"/>
          <p:cNvSpPr>
            <a:spLocks noGrp="1"/>
          </p:cNvSpPr>
          <p:nvPr>
            <p:ph type="sldNum" sz="quarter" idx="5"/>
          </p:nvPr>
        </p:nvSpPr>
        <p:spPr/>
        <p:txBody>
          <a:bodyPr/>
          <a:lstStyle/>
          <a:p>
            <a:fld id="{DB564276-D3CC-4DC4-B908-A22F97F2D3A1}" type="slidenum">
              <a:rPr lang="en-US" smtClean="0"/>
              <a:t>12</a:t>
            </a:fld>
            <a:endParaRPr lang="en-US" dirty="0"/>
          </a:p>
        </p:txBody>
      </p:sp>
    </p:spTree>
    <p:extLst>
      <p:ext uri="{BB962C8B-B14F-4D97-AF65-F5344CB8AC3E}">
        <p14:creationId xmlns:p14="http://schemas.microsoft.com/office/powerpoint/2010/main" val="1239833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either type right in the search bar or you can use tags. There are a few categories the tags fall under and you can select what you are looking for. This especially helpful if you are looking for general info on a topic or data products.</a:t>
            </a:r>
          </a:p>
        </p:txBody>
      </p:sp>
      <p:sp>
        <p:nvSpPr>
          <p:cNvPr id="4" name="Slide Number Placeholder 3"/>
          <p:cNvSpPr>
            <a:spLocks noGrp="1"/>
          </p:cNvSpPr>
          <p:nvPr>
            <p:ph type="sldNum" sz="quarter" idx="5"/>
          </p:nvPr>
        </p:nvSpPr>
        <p:spPr/>
        <p:txBody>
          <a:bodyPr/>
          <a:lstStyle/>
          <a:p>
            <a:fld id="{DB564276-D3CC-4DC4-B908-A22F97F2D3A1}" type="slidenum">
              <a:rPr lang="en-US" smtClean="0"/>
              <a:t>13</a:t>
            </a:fld>
            <a:endParaRPr lang="en-US" dirty="0"/>
          </a:p>
        </p:txBody>
      </p:sp>
    </p:spTree>
    <p:extLst>
      <p:ext uri="{BB962C8B-B14F-4D97-AF65-F5344CB8AC3E}">
        <p14:creationId xmlns:p14="http://schemas.microsoft.com/office/powerpoint/2010/main" val="2528115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selected three tags. In this situation maybe I’m having issues with processing my atmospheric data</a:t>
            </a:r>
          </a:p>
        </p:txBody>
      </p:sp>
      <p:sp>
        <p:nvSpPr>
          <p:cNvPr id="4" name="Slide Number Placeholder 3"/>
          <p:cNvSpPr>
            <a:spLocks noGrp="1"/>
          </p:cNvSpPr>
          <p:nvPr>
            <p:ph type="sldNum" sz="quarter" idx="5"/>
          </p:nvPr>
        </p:nvSpPr>
        <p:spPr/>
        <p:txBody>
          <a:bodyPr/>
          <a:lstStyle/>
          <a:p>
            <a:fld id="{DB564276-D3CC-4DC4-B908-A22F97F2D3A1}" type="slidenum">
              <a:rPr lang="en-US" smtClean="0"/>
              <a:t>14</a:t>
            </a:fld>
            <a:endParaRPr lang="en-US" dirty="0"/>
          </a:p>
        </p:txBody>
      </p:sp>
    </p:spTree>
    <p:extLst>
      <p:ext uri="{BB962C8B-B14F-4D97-AF65-F5344CB8AC3E}">
        <p14:creationId xmlns:p14="http://schemas.microsoft.com/office/powerpoint/2010/main" val="2794103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submit it will take me to a page with every post with these tags. You can get more specific than this and even refine your filters after you search too. What great about this is SMEs from the individual DAACs are responding to the questions you have on their data. What makes this different from HAQAST forum is that this is data specific and can help with the actual data retrieval process, as well as any other data questions you have. </a:t>
            </a:r>
          </a:p>
        </p:txBody>
      </p:sp>
      <p:sp>
        <p:nvSpPr>
          <p:cNvPr id="4" name="Slide Number Placeholder 3"/>
          <p:cNvSpPr>
            <a:spLocks noGrp="1"/>
          </p:cNvSpPr>
          <p:nvPr>
            <p:ph type="sldNum" sz="quarter" idx="5"/>
          </p:nvPr>
        </p:nvSpPr>
        <p:spPr/>
        <p:txBody>
          <a:bodyPr/>
          <a:lstStyle/>
          <a:p>
            <a:fld id="{DB564276-D3CC-4DC4-B908-A22F97F2D3A1}" type="slidenum">
              <a:rPr lang="en-US" smtClean="0"/>
              <a:t>15</a:t>
            </a:fld>
            <a:endParaRPr lang="en-US" dirty="0"/>
          </a:p>
        </p:txBody>
      </p:sp>
    </p:spTree>
    <p:extLst>
      <p:ext uri="{BB962C8B-B14F-4D97-AF65-F5344CB8AC3E}">
        <p14:creationId xmlns:p14="http://schemas.microsoft.com/office/powerpoint/2010/main" val="258082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3/19/2020</a:t>
            </a:r>
            <a:endParaRPr lang="en-US" dirty="0"/>
          </a:p>
        </p:txBody>
      </p:sp>
      <p:sp>
        <p:nvSpPr>
          <p:cNvPr id="5" name="Footer Placeholder 4"/>
          <p:cNvSpPr>
            <a:spLocks noGrp="1"/>
          </p:cNvSpPr>
          <p:nvPr>
            <p:ph type="ftr" sz="quarter" idx="11"/>
          </p:nvPr>
        </p:nvSpPr>
        <p:spPr/>
        <p:txBody>
          <a:bodyPr/>
          <a:lstStyle/>
          <a:p>
            <a:r>
              <a:rPr lang="nb-NO"/>
              <a:t>2020.1 Mid-PI System Demo Input - PMT</a:t>
            </a:r>
            <a:endParaRPr lang="en-US" dirty="0"/>
          </a:p>
        </p:txBody>
      </p:sp>
      <p:sp>
        <p:nvSpPr>
          <p:cNvPr id="6" name="Slide Number Placeholder 5"/>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2039451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097" y="1141"/>
            <a:ext cx="9126246" cy="1028669"/>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029810"/>
            <a:ext cx="10515600" cy="5147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3/19/2020</a:t>
            </a:r>
            <a:endParaRPr lang="en-US" dirty="0"/>
          </a:p>
        </p:txBody>
      </p:sp>
      <p:sp>
        <p:nvSpPr>
          <p:cNvPr id="5" name="Footer Placeholder 4"/>
          <p:cNvSpPr>
            <a:spLocks noGrp="1"/>
          </p:cNvSpPr>
          <p:nvPr>
            <p:ph type="ftr" sz="quarter" idx="11"/>
          </p:nvPr>
        </p:nvSpPr>
        <p:spPr/>
        <p:txBody>
          <a:bodyPr/>
          <a:lstStyle/>
          <a:p>
            <a:r>
              <a:rPr lang="nb-NO"/>
              <a:t>2020.1 Mid-PI System Demo Input - PMT</a:t>
            </a:r>
            <a:endParaRPr lang="en-US" dirty="0"/>
          </a:p>
        </p:txBody>
      </p:sp>
      <p:sp>
        <p:nvSpPr>
          <p:cNvPr id="6" name="Slide Number Placeholder 5"/>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742166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027907"/>
            <a:ext cx="5181600" cy="5149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27907"/>
            <a:ext cx="5181600" cy="5149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3/19/2020</a:t>
            </a:r>
            <a:endParaRPr lang="en-US" dirty="0"/>
          </a:p>
        </p:txBody>
      </p:sp>
      <p:sp>
        <p:nvSpPr>
          <p:cNvPr id="6" name="Footer Placeholder 5"/>
          <p:cNvSpPr>
            <a:spLocks noGrp="1"/>
          </p:cNvSpPr>
          <p:nvPr>
            <p:ph type="ftr" sz="quarter" idx="11"/>
          </p:nvPr>
        </p:nvSpPr>
        <p:spPr/>
        <p:txBody>
          <a:bodyPr/>
          <a:lstStyle/>
          <a:p>
            <a:r>
              <a:rPr lang="nb-NO"/>
              <a:t>2020.1 Mid-PI System Demo Input - PMT</a:t>
            </a:r>
            <a:endParaRPr lang="en-US" dirty="0"/>
          </a:p>
        </p:txBody>
      </p:sp>
      <p:sp>
        <p:nvSpPr>
          <p:cNvPr id="7" name="Slide Number Placeholder 6"/>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2999583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3/19/2020</a:t>
            </a:r>
            <a:endParaRPr lang="en-US" dirty="0"/>
          </a:p>
        </p:txBody>
      </p:sp>
      <p:sp>
        <p:nvSpPr>
          <p:cNvPr id="4" name="Footer Placeholder 3"/>
          <p:cNvSpPr>
            <a:spLocks noGrp="1"/>
          </p:cNvSpPr>
          <p:nvPr>
            <p:ph type="ftr" sz="quarter" idx="11"/>
          </p:nvPr>
        </p:nvSpPr>
        <p:spPr/>
        <p:txBody>
          <a:bodyPr/>
          <a:lstStyle/>
          <a:p>
            <a:r>
              <a:rPr lang="nb-NO"/>
              <a:t>2020.1 Mid-PI System Demo Input - PMT</a:t>
            </a:r>
            <a:endParaRPr lang="en-US" dirty="0"/>
          </a:p>
        </p:txBody>
      </p:sp>
      <p:sp>
        <p:nvSpPr>
          <p:cNvPr id="5" name="Slide Number Placeholder 4"/>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3430136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8707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31641" y="101759"/>
            <a:ext cx="9045806" cy="881061"/>
          </a:xfrm>
        </p:spPr>
        <p:txBody>
          <a:bodyPr>
            <a:normAutofit/>
          </a:bodyPr>
          <a:lstStyle>
            <a:lvl1pPr algn="ctr">
              <a:defRPr sz="32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45233" y="1228464"/>
            <a:ext cx="11504645" cy="49110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22376" y="6356350"/>
            <a:ext cx="2743200" cy="365125"/>
          </a:xfrm>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a:xfrm>
            <a:off x="9226419" y="6356350"/>
            <a:ext cx="2743200" cy="365125"/>
          </a:xfrm>
        </p:spPr>
        <p:txBody>
          <a:bodyPr/>
          <a:lstStyle/>
          <a:p>
            <a:r>
              <a:rPr lang="en-US" dirty="0">
                <a:solidFill>
                  <a:prstClr val="black">
                    <a:tint val="75000"/>
                  </a:prstClr>
                </a:solidFill>
              </a:rPr>
              <a:t>Page </a:t>
            </a:r>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2006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32768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63516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77492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79846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36484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95025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01889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612647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98707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9507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58863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359709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51326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88972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49059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01901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82418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18870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7529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3992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2554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9881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0377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77104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03178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800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97603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9993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8580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31989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70896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2675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3126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56444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F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7373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3/19/2020</a:t>
            </a:r>
            <a:endParaRPr lang="en-US" dirty="0"/>
          </a:p>
        </p:txBody>
      </p:sp>
      <p:sp>
        <p:nvSpPr>
          <p:cNvPr id="5" name="Footer Placeholder 4"/>
          <p:cNvSpPr>
            <a:spLocks noGrp="1"/>
          </p:cNvSpPr>
          <p:nvPr>
            <p:ph type="ftr" sz="quarter" idx="11"/>
          </p:nvPr>
        </p:nvSpPr>
        <p:spPr/>
        <p:txBody>
          <a:bodyPr/>
          <a:lstStyle/>
          <a:p>
            <a:r>
              <a:rPr lang="nb-NO"/>
              <a:t>2020.1 Mid-PI System Demo Input - PMT</a:t>
            </a:r>
            <a:endParaRPr lang="en-US" dirty="0"/>
          </a:p>
        </p:txBody>
      </p:sp>
      <p:sp>
        <p:nvSpPr>
          <p:cNvPr id="6" name="Slide Number Placeholder 5"/>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19776092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097" y="1141"/>
            <a:ext cx="9126246" cy="1028669"/>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029810"/>
            <a:ext cx="10515600" cy="51471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3/19/2020</a:t>
            </a:r>
            <a:endParaRPr lang="en-US" dirty="0"/>
          </a:p>
        </p:txBody>
      </p:sp>
      <p:sp>
        <p:nvSpPr>
          <p:cNvPr id="5" name="Footer Placeholder 4"/>
          <p:cNvSpPr>
            <a:spLocks noGrp="1"/>
          </p:cNvSpPr>
          <p:nvPr>
            <p:ph type="ftr" sz="quarter" idx="11"/>
          </p:nvPr>
        </p:nvSpPr>
        <p:spPr/>
        <p:txBody>
          <a:bodyPr/>
          <a:lstStyle/>
          <a:p>
            <a:r>
              <a:rPr lang="nb-NO"/>
              <a:t>2020.1 Mid-PI System Demo Input - PMT</a:t>
            </a:r>
            <a:endParaRPr lang="en-US" dirty="0"/>
          </a:p>
        </p:txBody>
      </p:sp>
      <p:sp>
        <p:nvSpPr>
          <p:cNvPr id="6" name="Slide Number Placeholder 5"/>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14262023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027907"/>
            <a:ext cx="5181600" cy="5149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27907"/>
            <a:ext cx="5181600" cy="5149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3/19/2020</a:t>
            </a:r>
            <a:endParaRPr lang="en-US" dirty="0"/>
          </a:p>
        </p:txBody>
      </p:sp>
      <p:sp>
        <p:nvSpPr>
          <p:cNvPr id="6" name="Footer Placeholder 5"/>
          <p:cNvSpPr>
            <a:spLocks noGrp="1"/>
          </p:cNvSpPr>
          <p:nvPr>
            <p:ph type="ftr" sz="quarter" idx="11"/>
          </p:nvPr>
        </p:nvSpPr>
        <p:spPr/>
        <p:txBody>
          <a:bodyPr/>
          <a:lstStyle/>
          <a:p>
            <a:r>
              <a:rPr lang="nb-NO"/>
              <a:t>2020.1 Mid-PI System Demo Input - PMT</a:t>
            </a:r>
            <a:endParaRPr lang="en-US" dirty="0"/>
          </a:p>
        </p:txBody>
      </p:sp>
      <p:sp>
        <p:nvSpPr>
          <p:cNvPr id="7" name="Slide Number Placeholder 6"/>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39033077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3/19/2020</a:t>
            </a:r>
            <a:endParaRPr lang="en-US" dirty="0"/>
          </a:p>
        </p:txBody>
      </p:sp>
      <p:sp>
        <p:nvSpPr>
          <p:cNvPr id="4" name="Footer Placeholder 3"/>
          <p:cNvSpPr>
            <a:spLocks noGrp="1"/>
          </p:cNvSpPr>
          <p:nvPr>
            <p:ph type="ftr" sz="quarter" idx="11"/>
          </p:nvPr>
        </p:nvSpPr>
        <p:spPr/>
        <p:txBody>
          <a:bodyPr/>
          <a:lstStyle/>
          <a:p>
            <a:r>
              <a:rPr lang="nb-NO"/>
              <a:t>2020.1 Mid-PI System Demo Input - PMT</a:t>
            </a:r>
            <a:endParaRPr lang="en-US" dirty="0"/>
          </a:p>
        </p:txBody>
      </p:sp>
      <p:sp>
        <p:nvSpPr>
          <p:cNvPr id="5" name="Slide Number Placeholder 4"/>
          <p:cNvSpPr>
            <a:spLocks noGrp="1"/>
          </p:cNvSpPr>
          <p:nvPr>
            <p:ph type="sldNum" sz="quarter" idx="12"/>
          </p:nvPr>
        </p:nvSpPr>
        <p:spPr/>
        <p:txBody>
          <a:bodyPr/>
          <a:lstStyle/>
          <a:p>
            <a:fld id="{3DDAFC0B-37EA-4D8D-ACF8-1141CEBC337D}" type="slidenum">
              <a:rPr lang="en-US" smtClean="0"/>
              <a:t>‹#›</a:t>
            </a:fld>
            <a:endParaRPr lang="en-US" dirty="0"/>
          </a:p>
        </p:txBody>
      </p:sp>
    </p:spTree>
    <p:extLst>
      <p:ext uri="{BB962C8B-B14F-4D97-AF65-F5344CB8AC3E}">
        <p14:creationId xmlns:p14="http://schemas.microsoft.com/office/powerpoint/2010/main" val="2128523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66407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31641" y="101759"/>
            <a:ext cx="9045806" cy="881061"/>
          </a:xfrm>
        </p:spPr>
        <p:txBody>
          <a:bodyPr>
            <a:normAutofit/>
          </a:bodyPr>
          <a:lstStyle>
            <a:lvl1pPr algn="ctr">
              <a:defRPr sz="3200" b="1">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45233" y="1228464"/>
            <a:ext cx="11504645" cy="49110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222376" y="6356350"/>
            <a:ext cx="2743200" cy="365125"/>
          </a:xfrm>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a:xfrm>
            <a:off x="9226419" y="6356350"/>
            <a:ext cx="2743200" cy="365125"/>
          </a:xfrm>
        </p:spPr>
        <p:txBody>
          <a:bodyPr/>
          <a:lstStyle/>
          <a:p>
            <a:r>
              <a:rPr lang="en-US" dirty="0">
                <a:solidFill>
                  <a:prstClr val="black">
                    <a:tint val="75000"/>
                  </a:prstClr>
                </a:solidFill>
              </a:rPr>
              <a:t>Page </a:t>
            </a:r>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3998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298168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427177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705189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42925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098655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657747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866554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373903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60496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03723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240272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79163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2595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911915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36474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8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218252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506464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0127569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231544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037195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05477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893386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59556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6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4197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73862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8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856791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9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18902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0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279952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1916029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72957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3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11541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4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51740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5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84600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7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946839"/>
          </a:xfrm>
        </p:spPr>
        <p:txBody>
          <a:bodyPr>
            <a:normAutofit/>
          </a:bodyPr>
          <a:lstStyle>
            <a:lvl1pPr>
              <a:defRPr lang="en-US" sz="4400" b="1" kern="1200" smtClean="0">
                <a:solidFill>
                  <a:srgbClr val="223654"/>
                </a:solidFill>
                <a:effectLst>
                  <a:outerShdw blurRad="50800" dist="114300" dir="2700000" algn="tl">
                    <a:srgbClr val="223654">
                      <a:alpha val="40000"/>
                    </a:srgbClr>
                  </a:outerShdw>
                </a:effectLst>
                <a:latin typeface="Raavi" panose="020B0502040204020203" pitchFamily="34" charset="0"/>
                <a:ea typeface="+mj-ea"/>
                <a:cs typeface="Raavi" panose="020B0502040204020203" pitchFamily="34" charset="0"/>
              </a:defRPr>
            </a:lvl1pPr>
          </a:lstStyle>
          <a:p>
            <a:r>
              <a:rPr lang="en-US" dirty="0"/>
              <a:t>Click to edit Agenda title</a:t>
            </a:r>
          </a:p>
        </p:txBody>
      </p:sp>
      <p:sp>
        <p:nvSpPr>
          <p:cNvPr id="3" name="Text Placeholder 2"/>
          <p:cNvSpPr>
            <a:spLocks noGrp="1"/>
          </p:cNvSpPr>
          <p:nvPr>
            <p:ph idx="1"/>
          </p:nvPr>
        </p:nvSpPr>
        <p:spPr>
          <a:xfrm>
            <a:off x="838200" y="1610139"/>
            <a:ext cx="10515600" cy="4317139"/>
          </a:xfrm>
          <a:prstGeom prst="rect">
            <a:avLst/>
          </a:prstGeom>
        </p:spPr>
        <p:txBody>
          <a:bodyPr vert="horz" lIns="91440" tIns="45720" rIns="91440" bIns="45720" rtlCol="0">
            <a:normAutofit/>
          </a:bodyPr>
          <a:lstStyle>
            <a:lvl1pPr marL="287338" indent="-287338">
              <a:buFont typeface="Arial" panose="020B0604020202020204" pitchFamily="34" charset="0"/>
              <a:buChar char="•"/>
              <a:tabLst/>
              <a:defRPr/>
            </a:lvl1pPr>
            <a:lvl2pPr marL="465138" indent="-228600">
              <a:defRPr/>
            </a:lvl2pPr>
            <a:lvl3pPr marL="914400" indent="-228600">
              <a:defRPr/>
            </a:lvl3pPr>
            <a:lvl4pPr marL="1379538" indent="-228600">
              <a:defRPr/>
            </a:lvl4pPr>
            <a:lvl5pPr marL="1828800" indent="-2286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508154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LF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67130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7.xml"/><Relationship Id="rId18" Type="http://schemas.openxmlformats.org/officeDocument/2006/relationships/slideLayout" Target="../slideLayouts/slideLayout22.xml"/><Relationship Id="rId26" Type="http://schemas.openxmlformats.org/officeDocument/2006/relationships/slideLayout" Target="../slideLayouts/slideLayout30.xml"/><Relationship Id="rId39" Type="http://schemas.openxmlformats.org/officeDocument/2006/relationships/image" Target="../media/image3.png"/><Relationship Id="rId21" Type="http://schemas.openxmlformats.org/officeDocument/2006/relationships/slideLayout" Target="../slideLayouts/slideLayout25.xml"/><Relationship Id="rId34" Type="http://schemas.openxmlformats.org/officeDocument/2006/relationships/slideLayout" Target="../slideLayouts/slideLayout38.xml"/><Relationship Id="rId7" Type="http://schemas.openxmlformats.org/officeDocument/2006/relationships/slideLayout" Target="../slideLayouts/slideLayout1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20" Type="http://schemas.openxmlformats.org/officeDocument/2006/relationships/slideLayout" Target="../slideLayouts/slideLayout24.xml"/><Relationship Id="rId29" Type="http://schemas.openxmlformats.org/officeDocument/2006/relationships/slideLayout" Target="../slideLayouts/slideLayout33.xml"/><Relationship Id="rId41"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24" Type="http://schemas.openxmlformats.org/officeDocument/2006/relationships/slideLayout" Target="../slideLayouts/slideLayout28.xml"/><Relationship Id="rId32" Type="http://schemas.openxmlformats.org/officeDocument/2006/relationships/slideLayout" Target="../slideLayouts/slideLayout36.xml"/><Relationship Id="rId37" Type="http://schemas.openxmlformats.org/officeDocument/2006/relationships/slideLayout" Target="../slideLayouts/slideLayout41.xml"/><Relationship Id="rId40" Type="http://schemas.openxmlformats.org/officeDocument/2006/relationships/image" Target="../media/image1.png"/><Relationship Id="rId5" Type="http://schemas.openxmlformats.org/officeDocument/2006/relationships/slideLayout" Target="../slideLayouts/slideLayout9.xml"/><Relationship Id="rId15" Type="http://schemas.openxmlformats.org/officeDocument/2006/relationships/slideLayout" Target="../slideLayouts/slideLayout19.xml"/><Relationship Id="rId23" Type="http://schemas.openxmlformats.org/officeDocument/2006/relationships/slideLayout" Target="../slideLayouts/slideLayout27.xml"/><Relationship Id="rId28" Type="http://schemas.openxmlformats.org/officeDocument/2006/relationships/slideLayout" Target="../slideLayouts/slideLayout32.xml"/><Relationship Id="rId36" Type="http://schemas.openxmlformats.org/officeDocument/2006/relationships/slideLayout" Target="../slideLayouts/slideLayout40.xml"/><Relationship Id="rId10" Type="http://schemas.openxmlformats.org/officeDocument/2006/relationships/slideLayout" Target="../slideLayouts/slideLayout14.xml"/><Relationship Id="rId19" Type="http://schemas.openxmlformats.org/officeDocument/2006/relationships/slideLayout" Target="../slideLayouts/slideLayout23.xml"/><Relationship Id="rId31" Type="http://schemas.openxmlformats.org/officeDocument/2006/relationships/slideLayout" Target="../slideLayouts/slideLayout35.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 Id="rId22" Type="http://schemas.openxmlformats.org/officeDocument/2006/relationships/slideLayout" Target="../slideLayouts/slideLayout26.xml"/><Relationship Id="rId27" Type="http://schemas.openxmlformats.org/officeDocument/2006/relationships/slideLayout" Target="../slideLayouts/slideLayout31.xml"/><Relationship Id="rId30" Type="http://schemas.openxmlformats.org/officeDocument/2006/relationships/slideLayout" Target="../slideLayouts/slideLayout34.xml"/><Relationship Id="rId35" Type="http://schemas.openxmlformats.org/officeDocument/2006/relationships/slideLayout" Target="../slideLayouts/slideLayout39.xml"/><Relationship Id="rId8" Type="http://schemas.openxmlformats.org/officeDocument/2006/relationships/slideLayout" Target="../slideLayouts/slideLayout12.xml"/><Relationship Id="rId3" Type="http://schemas.openxmlformats.org/officeDocument/2006/relationships/slideLayout" Target="../slideLayouts/slideLayout7.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5" Type="http://schemas.openxmlformats.org/officeDocument/2006/relationships/slideLayout" Target="../slideLayouts/slideLayout29.xml"/><Relationship Id="rId33" Type="http://schemas.openxmlformats.org/officeDocument/2006/relationships/slideLayout" Target="../slideLayouts/slideLayout37.xml"/><Relationship Id="rId38"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2.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image" Target="../media/image3.png"/><Relationship Id="rId21" Type="http://schemas.openxmlformats.org/officeDocument/2006/relationships/slideLayout" Target="../slideLayouts/slideLayout66.xml"/><Relationship Id="rId34" Type="http://schemas.openxmlformats.org/officeDocument/2006/relationships/slideLayout" Target="../slideLayouts/slideLayout79.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image" Target="../media/image2.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image" Target="../media/image1.png"/><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8" Type="http://schemas.openxmlformats.org/officeDocument/2006/relationships/slideLayout" Target="../slideLayouts/slideLayout53.xml"/><Relationship Id="rId3" Type="http://schemas.openxmlformats.org/officeDocument/2006/relationships/slideLayout" Target="../slideLayouts/slideLayout48.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0"/>
            <a:ext cx="12197747" cy="102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225118" y="1"/>
            <a:ext cx="9052329" cy="102790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027906"/>
            <a:ext cx="10515600" cy="51490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3/19/2020</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2020.1 Mid-PI System Demo Input - PMT</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DAFC0B-37EA-4D8D-ACF8-1141CEBC337D}" type="slidenum">
              <a:rPr lang="en-US" smtClean="0"/>
              <a:t>‹#›</a:t>
            </a:fld>
            <a:endParaRPr lang="en-US" dirty="0"/>
          </a:p>
        </p:txBody>
      </p:sp>
      <p:pic>
        <p:nvPicPr>
          <p:cNvPr id="7" name="Shape 9"/>
          <p:cNvPicPr preferRelativeResize="0"/>
          <p:nvPr userDrawn="1"/>
        </p:nvPicPr>
        <p:blipFill rotWithShape="1">
          <a:blip r:embed="rId6">
            <a:alphaModFix/>
          </a:blip>
          <a:srcRect/>
          <a:stretch/>
        </p:blipFill>
        <p:spPr>
          <a:xfrm>
            <a:off x="10277447" y="13608"/>
            <a:ext cx="1920300" cy="1014298"/>
          </a:xfrm>
          <a:prstGeom prst="rect">
            <a:avLst/>
          </a:prstGeom>
          <a:noFill/>
          <a:ln>
            <a:noFill/>
          </a:ln>
        </p:spPr>
      </p:pic>
      <p:pic>
        <p:nvPicPr>
          <p:cNvPr id="8" name="Shape 134"/>
          <p:cNvPicPr preferRelativeResize="0"/>
          <p:nvPr userDrawn="1"/>
        </p:nvPicPr>
        <p:blipFill rotWithShape="1">
          <a:blip r:embed="rId7">
            <a:alphaModFix/>
          </a:blip>
          <a:srcRect/>
          <a:stretch/>
        </p:blipFill>
        <p:spPr>
          <a:xfrm>
            <a:off x="14491" y="45532"/>
            <a:ext cx="1127999" cy="940200"/>
          </a:xfrm>
          <a:prstGeom prst="rect">
            <a:avLst/>
          </a:prstGeom>
          <a:noFill/>
          <a:ln>
            <a:noFill/>
          </a:ln>
        </p:spPr>
      </p:pic>
    </p:spTree>
    <p:extLst>
      <p:ext uri="{BB962C8B-B14F-4D97-AF65-F5344CB8AC3E}">
        <p14:creationId xmlns:p14="http://schemas.microsoft.com/office/powerpoint/2010/main" val="274101570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7" r:id="rId3"/>
    <p:sldLayoutId id="2147483719" r:id="rId4"/>
  </p:sldLayoutIdLst>
  <p:hf sldNum="0"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2310" y="94536"/>
            <a:ext cx="9055137" cy="88106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9032" y="1237796"/>
            <a:ext cx="11674151" cy="48830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solidFill>
                  <a:prstClr val="black">
                    <a:tint val="75000"/>
                  </a:prstClr>
                </a:solidFill>
              </a:rPr>
              <a:t>Page </a:t>
            </a:r>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pic>
        <p:nvPicPr>
          <p:cNvPr id="7" name="Shape 8"/>
          <p:cNvPicPr preferRelativeResize="0"/>
          <p:nvPr userDrawn="1"/>
        </p:nvPicPr>
        <p:blipFill rotWithShape="1">
          <a:blip r:embed="rId39">
            <a:alphaModFix/>
          </a:blip>
          <a:srcRect/>
          <a:stretch/>
        </p:blipFill>
        <p:spPr>
          <a:xfrm>
            <a:off x="0" y="0"/>
            <a:ext cx="12192000" cy="1066799"/>
          </a:xfrm>
          <a:prstGeom prst="rect">
            <a:avLst/>
          </a:prstGeom>
          <a:noFill/>
          <a:ln>
            <a:noFill/>
          </a:ln>
        </p:spPr>
      </p:pic>
      <p:pic>
        <p:nvPicPr>
          <p:cNvPr id="8" name="Shape 9"/>
          <p:cNvPicPr preferRelativeResize="0"/>
          <p:nvPr userDrawn="1"/>
        </p:nvPicPr>
        <p:blipFill rotWithShape="1">
          <a:blip r:embed="rId40">
            <a:alphaModFix/>
          </a:blip>
          <a:srcRect/>
          <a:stretch/>
        </p:blipFill>
        <p:spPr>
          <a:xfrm>
            <a:off x="10277447" y="13608"/>
            <a:ext cx="1920300" cy="1014298"/>
          </a:xfrm>
          <a:prstGeom prst="rect">
            <a:avLst/>
          </a:prstGeom>
          <a:noFill/>
          <a:ln>
            <a:noFill/>
          </a:ln>
        </p:spPr>
      </p:pic>
      <p:pic>
        <p:nvPicPr>
          <p:cNvPr id="9" name="Shape 134"/>
          <p:cNvPicPr preferRelativeResize="0"/>
          <p:nvPr userDrawn="1"/>
        </p:nvPicPr>
        <p:blipFill rotWithShape="1">
          <a:blip r:embed="rId41">
            <a:alphaModFix/>
          </a:blip>
          <a:srcRect/>
          <a:stretch/>
        </p:blipFill>
        <p:spPr>
          <a:xfrm>
            <a:off x="14491" y="45532"/>
            <a:ext cx="1127999" cy="940200"/>
          </a:xfrm>
          <a:prstGeom prst="rect">
            <a:avLst/>
          </a:prstGeom>
          <a:noFill/>
          <a:ln>
            <a:noFill/>
          </a:ln>
        </p:spPr>
      </p:pic>
    </p:spTree>
    <p:extLst>
      <p:ext uri="{BB962C8B-B14F-4D97-AF65-F5344CB8AC3E}">
        <p14:creationId xmlns:p14="http://schemas.microsoft.com/office/powerpoint/2010/main" val="4912458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 id="2147483687" r:id="rId13"/>
    <p:sldLayoutId id="2147483688" r:id="rId14"/>
    <p:sldLayoutId id="2147483689"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 id="2147483700" r:id="rId25"/>
    <p:sldLayoutId id="2147483701" r:id="rId26"/>
    <p:sldLayoutId id="2147483702" r:id="rId27"/>
    <p:sldLayoutId id="2147483703" r:id="rId28"/>
    <p:sldLayoutId id="2147483704" r:id="rId29"/>
    <p:sldLayoutId id="2147483705" r:id="rId30"/>
    <p:sldLayoutId id="2147483706" r:id="rId31"/>
    <p:sldLayoutId id="2147483707" r:id="rId32"/>
    <p:sldLayoutId id="2147483708" r:id="rId33"/>
    <p:sldLayoutId id="2147483709" r:id="rId34"/>
    <p:sldLayoutId id="2147483710" r:id="rId35"/>
    <p:sldLayoutId id="2147483712" r:id="rId36"/>
    <p:sldLayoutId id="2147483685" r:id="rId37"/>
  </p:sldLayoutIdLst>
  <p:hf sldNum="0" hdr="0"/>
  <p:txStyles>
    <p:titleStyle>
      <a:lvl1pPr algn="l" defTabSz="914400" rtl="0" eaLnBrk="1" latinLnBrk="0" hangingPunct="1">
        <a:lnSpc>
          <a:spcPct val="900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0"/>
            <a:ext cx="12197747" cy="10279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225118" y="1"/>
            <a:ext cx="9052329" cy="102790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027906"/>
            <a:ext cx="10515600" cy="51490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3/19/2020</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2020.1 Mid-PI System Demo Input - PMT</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DAFC0B-37EA-4D8D-ACF8-1141CEBC337D}" type="slidenum">
              <a:rPr lang="en-US" smtClean="0"/>
              <a:t>‹#›</a:t>
            </a:fld>
            <a:endParaRPr lang="en-US" dirty="0"/>
          </a:p>
        </p:txBody>
      </p:sp>
      <p:pic>
        <p:nvPicPr>
          <p:cNvPr id="7" name="Shape 9"/>
          <p:cNvPicPr preferRelativeResize="0"/>
          <p:nvPr userDrawn="1"/>
        </p:nvPicPr>
        <p:blipFill rotWithShape="1">
          <a:blip r:embed="rId6">
            <a:alphaModFix/>
          </a:blip>
          <a:srcRect/>
          <a:stretch/>
        </p:blipFill>
        <p:spPr>
          <a:xfrm>
            <a:off x="10277447" y="13608"/>
            <a:ext cx="1920300" cy="1014298"/>
          </a:xfrm>
          <a:prstGeom prst="rect">
            <a:avLst/>
          </a:prstGeom>
          <a:noFill/>
          <a:ln>
            <a:noFill/>
          </a:ln>
        </p:spPr>
      </p:pic>
      <p:pic>
        <p:nvPicPr>
          <p:cNvPr id="8" name="Shape 134"/>
          <p:cNvPicPr preferRelativeResize="0"/>
          <p:nvPr userDrawn="1"/>
        </p:nvPicPr>
        <p:blipFill rotWithShape="1">
          <a:blip r:embed="rId7">
            <a:alphaModFix/>
          </a:blip>
          <a:srcRect/>
          <a:stretch/>
        </p:blipFill>
        <p:spPr>
          <a:xfrm>
            <a:off x="14491" y="45532"/>
            <a:ext cx="1127999" cy="940200"/>
          </a:xfrm>
          <a:prstGeom prst="rect">
            <a:avLst/>
          </a:prstGeom>
          <a:noFill/>
          <a:ln>
            <a:noFill/>
          </a:ln>
        </p:spPr>
      </p:pic>
    </p:spTree>
    <p:extLst>
      <p:ext uri="{BB962C8B-B14F-4D97-AF65-F5344CB8AC3E}">
        <p14:creationId xmlns:p14="http://schemas.microsoft.com/office/powerpoint/2010/main" val="154801375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Lst>
  <p:hf sldNum="0"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22310" y="94536"/>
            <a:ext cx="9055137" cy="88106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69032" y="1237796"/>
            <a:ext cx="11674151" cy="488308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solidFill>
                  <a:prstClr val="black">
                    <a:tint val="75000"/>
                  </a:prstClr>
                </a:solidFill>
              </a:rPr>
              <a:t>3/19/2020</a:t>
            </a:r>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solidFill>
                  <a:prstClr val="black">
                    <a:tint val="75000"/>
                  </a:prstClr>
                </a:solidFill>
              </a:rPr>
              <a:t>2020.1 Mid-PI System Demo Input - PMT</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a:solidFill>
                  <a:prstClr val="black">
                    <a:tint val="75000"/>
                  </a:prstClr>
                </a:solidFill>
              </a:rPr>
              <a:t>Page </a:t>
            </a:r>
            <a:fld id="{2C0BB1D0-A1AF-EA4A-8A7A-8201A4CC138A}" type="slidenum">
              <a:rPr lang="en-US" smtClean="0">
                <a:solidFill>
                  <a:prstClr val="black">
                    <a:tint val="75000"/>
                  </a:prstClr>
                </a:solidFill>
              </a:rPr>
              <a:pPr/>
              <a:t>‹#›</a:t>
            </a:fld>
            <a:endParaRPr lang="en-US" dirty="0">
              <a:solidFill>
                <a:prstClr val="black">
                  <a:tint val="75000"/>
                </a:prstClr>
              </a:solidFill>
            </a:endParaRPr>
          </a:p>
        </p:txBody>
      </p:sp>
      <p:pic>
        <p:nvPicPr>
          <p:cNvPr id="7" name="Shape 8"/>
          <p:cNvPicPr preferRelativeResize="0"/>
          <p:nvPr userDrawn="1"/>
        </p:nvPicPr>
        <p:blipFill rotWithShape="1">
          <a:blip r:embed="rId39">
            <a:alphaModFix/>
          </a:blip>
          <a:srcRect/>
          <a:stretch/>
        </p:blipFill>
        <p:spPr>
          <a:xfrm>
            <a:off x="0" y="0"/>
            <a:ext cx="12192000" cy="1066799"/>
          </a:xfrm>
          <a:prstGeom prst="rect">
            <a:avLst/>
          </a:prstGeom>
          <a:noFill/>
          <a:ln>
            <a:noFill/>
          </a:ln>
        </p:spPr>
      </p:pic>
      <p:pic>
        <p:nvPicPr>
          <p:cNvPr id="8" name="Shape 9"/>
          <p:cNvPicPr preferRelativeResize="0"/>
          <p:nvPr userDrawn="1"/>
        </p:nvPicPr>
        <p:blipFill rotWithShape="1">
          <a:blip r:embed="rId40">
            <a:alphaModFix/>
          </a:blip>
          <a:srcRect/>
          <a:stretch/>
        </p:blipFill>
        <p:spPr>
          <a:xfrm>
            <a:off x="10277447" y="13608"/>
            <a:ext cx="1920300" cy="1014298"/>
          </a:xfrm>
          <a:prstGeom prst="rect">
            <a:avLst/>
          </a:prstGeom>
          <a:noFill/>
          <a:ln>
            <a:noFill/>
          </a:ln>
        </p:spPr>
      </p:pic>
      <p:pic>
        <p:nvPicPr>
          <p:cNvPr id="9" name="Shape 134"/>
          <p:cNvPicPr preferRelativeResize="0"/>
          <p:nvPr userDrawn="1"/>
        </p:nvPicPr>
        <p:blipFill rotWithShape="1">
          <a:blip r:embed="rId41">
            <a:alphaModFix/>
          </a:blip>
          <a:srcRect/>
          <a:stretch/>
        </p:blipFill>
        <p:spPr>
          <a:xfrm>
            <a:off x="14491" y="45532"/>
            <a:ext cx="1127999" cy="940200"/>
          </a:xfrm>
          <a:prstGeom prst="rect">
            <a:avLst/>
          </a:prstGeom>
          <a:noFill/>
          <a:ln>
            <a:noFill/>
          </a:ln>
        </p:spPr>
      </p:pic>
    </p:spTree>
    <p:extLst>
      <p:ext uri="{BB962C8B-B14F-4D97-AF65-F5344CB8AC3E}">
        <p14:creationId xmlns:p14="http://schemas.microsoft.com/office/powerpoint/2010/main" val="2339762745"/>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 id="2147483757" r:id="rId32"/>
    <p:sldLayoutId id="2147483758" r:id="rId33"/>
    <p:sldLayoutId id="2147483759" r:id="rId34"/>
    <p:sldLayoutId id="2147483760" r:id="rId35"/>
    <p:sldLayoutId id="2147483761" r:id="rId36"/>
    <p:sldLayoutId id="2147483762" r:id="rId37"/>
  </p:sldLayoutIdLst>
  <p:hf sldNum="0" hdr="0"/>
  <p:txStyles>
    <p:titleStyle>
      <a:lvl1pPr algn="l" defTabSz="914400" rtl="0" eaLnBrk="1" latinLnBrk="0" hangingPunct="1">
        <a:lnSpc>
          <a:spcPct val="90000"/>
        </a:lnSpc>
        <a:spcBef>
          <a:spcPct val="0"/>
        </a:spcBef>
        <a:buNone/>
        <a:defRPr sz="28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4276" y="1122363"/>
            <a:ext cx="10515600" cy="2387600"/>
          </a:xfrm>
        </p:spPr>
        <p:txBody>
          <a:bodyPr/>
          <a:lstStyle/>
          <a:p>
            <a:r>
              <a:rPr lang="en-US" b="1" dirty="0">
                <a:solidFill>
                  <a:schemeClr val="tx1"/>
                </a:solidFill>
              </a:rPr>
              <a:t>ASDC Tools and Services</a:t>
            </a:r>
          </a:p>
        </p:txBody>
      </p:sp>
      <p:sp>
        <p:nvSpPr>
          <p:cNvPr id="5" name="Subtitle 4"/>
          <p:cNvSpPr>
            <a:spLocks noGrp="1"/>
          </p:cNvSpPr>
          <p:nvPr>
            <p:ph type="subTitle" idx="1"/>
          </p:nvPr>
        </p:nvSpPr>
        <p:spPr/>
        <p:txBody>
          <a:bodyPr>
            <a:normAutofit/>
          </a:bodyPr>
          <a:lstStyle/>
          <a:p>
            <a:r>
              <a:rPr lang="en-US" sz="3200" b="1" dirty="0"/>
              <a:t>Sarah Hafer-Martin</a:t>
            </a:r>
          </a:p>
          <a:p>
            <a:r>
              <a:rPr lang="en-US" sz="3200" b="1" dirty="0"/>
              <a:t>10/20/2023</a:t>
            </a:r>
          </a:p>
        </p:txBody>
      </p:sp>
    </p:spTree>
    <p:extLst>
      <p:ext uri="{BB962C8B-B14F-4D97-AF65-F5344CB8AC3E}">
        <p14:creationId xmlns:p14="http://schemas.microsoft.com/office/powerpoint/2010/main" val="2008345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Every DAAC has a Website</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11" name="Content Placeholder 10">
            <a:extLst>
              <a:ext uri="{FF2B5EF4-FFF2-40B4-BE49-F238E27FC236}">
                <a16:creationId xmlns:a16="http://schemas.microsoft.com/office/drawing/2014/main" id="{9A932671-DBA5-816E-735A-FAF31A27FA4E}"/>
              </a:ext>
            </a:extLst>
          </p:cNvPr>
          <p:cNvPicPr>
            <a:picLocks noGrp="1" noChangeAspect="1"/>
          </p:cNvPicPr>
          <p:nvPr>
            <p:ph idx="1"/>
          </p:nvPr>
        </p:nvPicPr>
        <p:blipFill>
          <a:blip r:embed="rId3"/>
          <a:stretch>
            <a:fillRect/>
          </a:stretch>
        </p:blipFill>
        <p:spPr>
          <a:xfrm>
            <a:off x="1151051" y="1102341"/>
            <a:ext cx="9889897" cy="5254009"/>
          </a:xfrm>
        </p:spPr>
      </p:pic>
      <p:sp>
        <p:nvSpPr>
          <p:cNvPr id="12" name="Oval 11">
            <a:extLst>
              <a:ext uri="{FF2B5EF4-FFF2-40B4-BE49-F238E27FC236}">
                <a16:creationId xmlns:a16="http://schemas.microsoft.com/office/drawing/2014/main" id="{7F065595-B43E-1C84-5B54-1722EAE4002B}"/>
              </a:ext>
            </a:extLst>
          </p:cNvPr>
          <p:cNvSpPr/>
          <p:nvPr/>
        </p:nvSpPr>
        <p:spPr>
          <a:xfrm>
            <a:off x="2671196" y="1698566"/>
            <a:ext cx="1296798"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4507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ASDC Website</a:t>
            </a:r>
          </a:p>
        </p:txBody>
      </p:sp>
      <p:pic>
        <p:nvPicPr>
          <p:cNvPr id="10" name="Content Placeholder 9">
            <a:extLst>
              <a:ext uri="{FF2B5EF4-FFF2-40B4-BE49-F238E27FC236}">
                <a16:creationId xmlns:a16="http://schemas.microsoft.com/office/drawing/2014/main" id="{8CBAD0FE-26D7-62F0-06D1-E9444A998440}"/>
              </a:ext>
            </a:extLst>
          </p:cNvPr>
          <p:cNvPicPr>
            <a:picLocks noGrp="1" noChangeAspect="1"/>
          </p:cNvPicPr>
          <p:nvPr>
            <p:ph idx="1"/>
          </p:nvPr>
        </p:nvPicPr>
        <p:blipFill>
          <a:blip r:embed="rId3"/>
          <a:stretch>
            <a:fillRect/>
          </a:stretch>
        </p:blipFill>
        <p:spPr>
          <a:xfrm>
            <a:off x="607734" y="1154316"/>
            <a:ext cx="10293620" cy="5468486"/>
          </a:xfrm>
        </p:spPr>
      </p:pic>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sp>
        <p:nvSpPr>
          <p:cNvPr id="6" name="Oval 5">
            <a:extLst>
              <a:ext uri="{FF2B5EF4-FFF2-40B4-BE49-F238E27FC236}">
                <a16:creationId xmlns:a16="http://schemas.microsoft.com/office/drawing/2014/main" id="{642A7B41-2FD8-BA95-F942-0795C123FFB6}"/>
              </a:ext>
            </a:extLst>
          </p:cNvPr>
          <p:cNvSpPr/>
          <p:nvPr/>
        </p:nvSpPr>
        <p:spPr>
          <a:xfrm>
            <a:off x="2199695" y="1713727"/>
            <a:ext cx="1365626" cy="4674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7A47E5FB-351A-EEC1-F6AD-316869D603D0}"/>
              </a:ext>
            </a:extLst>
          </p:cNvPr>
          <p:cNvSpPr/>
          <p:nvPr/>
        </p:nvSpPr>
        <p:spPr>
          <a:xfrm>
            <a:off x="6194189" y="4796902"/>
            <a:ext cx="1343636"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666697C-F5B0-5AD2-0D0D-656E474CE24F}"/>
              </a:ext>
            </a:extLst>
          </p:cNvPr>
          <p:cNvSpPr/>
          <p:nvPr/>
        </p:nvSpPr>
        <p:spPr>
          <a:xfrm>
            <a:off x="6967439" y="3412963"/>
            <a:ext cx="658154" cy="26021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7338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Tools and Services Page</a:t>
            </a:r>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5" name="Picture 4">
            <a:extLst>
              <a:ext uri="{FF2B5EF4-FFF2-40B4-BE49-F238E27FC236}">
                <a16:creationId xmlns:a16="http://schemas.microsoft.com/office/drawing/2014/main" id="{8AF12D18-34FC-2B55-6539-0190EED65459}"/>
              </a:ext>
            </a:extLst>
          </p:cNvPr>
          <p:cNvPicPr>
            <a:picLocks noChangeAspect="1"/>
          </p:cNvPicPr>
          <p:nvPr/>
        </p:nvPicPr>
        <p:blipFill>
          <a:blip r:embed="rId3"/>
          <a:stretch>
            <a:fillRect/>
          </a:stretch>
        </p:blipFill>
        <p:spPr>
          <a:xfrm>
            <a:off x="1168751" y="1121149"/>
            <a:ext cx="9854497" cy="5235201"/>
          </a:xfrm>
          <a:prstGeom prst="rect">
            <a:avLst/>
          </a:prstGeom>
        </p:spPr>
      </p:pic>
      <p:sp>
        <p:nvSpPr>
          <p:cNvPr id="6" name="Oval 5">
            <a:extLst>
              <a:ext uri="{FF2B5EF4-FFF2-40B4-BE49-F238E27FC236}">
                <a16:creationId xmlns:a16="http://schemas.microsoft.com/office/drawing/2014/main" id="{BA6C8A92-E556-ED6A-BF9C-40D671B4CDD4}"/>
              </a:ext>
            </a:extLst>
          </p:cNvPr>
          <p:cNvSpPr/>
          <p:nvPr/>
        </p:nvSpPr>
        <p:spPr>
          <a:xfrm>
            <a:off x="1350454" y="2761673"/>
            <a:ext cx="6724073" cy="7573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657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5" name="Picture 4">
            <a:extLst>
              <a:ext uri="{FF2B5EF4-FFF2-40B4-BE49-F238E27FC236}">
                <a16:creationId xmlns:a16="http://schemas.microsoft.com/office/drawing/2014/main" id="{1F04783B-946D-2167-E00F-4F022DCDA3EF}"/>
              </a:ext>
            </a:extLst>
          </p:cNvPr>
          <p:cNvPicPr>
            <a:picLocks noChangeAspect="1"/>
          </p:cNvPicPr>
          <p:nvPr/>
        </p:nvPicPr>
        <p:blipFill>
          <a:blip r:embed="rId3"/>
          <a:stretch>
            <a:fillRect/>
          </a:stretch>
        </p:blipFill>
        <p:spPr>
          <a:xfrm>
            <a:off x="757382" y="1083959"/>
            <a:ext cx="10677236" cy="5672282"/>
          </a:xfrm>
          <a:prstGeom prst="rect">
            <a:avLst/>
          </a:prstGeom>
        </p:spPr>
      </p:pic>
      <p:sp>
        <p:nvSpPr>
          <p:cNvPr id="6" name="Oval 5">
            <a:extLst>
              <a:ext uri="{FF2B5EF4-FFF2-40B4-BE49-F238E27FC236}">
                <a16:creationId xmlns:a16="http://schemas.microsoft.com/office/drawing/2014/main" id="{4F826426-0989-715C-8AF9-8BD5C47CCE6C}"/>
              </a:ext>
            </a:extLst>
          </p:cNvPr>
          <p:cNvSpPr/>
          <p:nvPr/>
        </p:nvSpPr>
        <p:spPr>
          <a:xfrm>
            <a:off x="823477" y="1686018"/>
            <a:ext cx="1365626" cy="4674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88767ED1-A53E-B0C0-8726-24F3C7111992}"/>
              </a:ext>
            </a:extLst>
          </p:cNvPr>
          <p:cNvSpPr/>
          <p:nvPr/>
        </p:nvSpPr>
        <p:spPr>
          <a:xfrm>
            <a:off x="2189103" y="2816814"/>
            <a:ext cx="2623042" cy="4674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1035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8" name="Picture 7">
            <a:extLst>
              <a:ext uri="{FF2B5EF4-FFF2-40B4-BE49-F238E27FC236}">
                <a16:creationId xmlns:a16="http://schemas.microsoft.com/office/drawing/2014/main" id="{EBCF6BAB-6D8A-C7D3-496C-7F3CD313ACC9}"/>
              </a:ext>
            </a:extLst>
          </p:cNvPr>
          <p:cNvPicPr>
            <a:picLocks noChangeAspect="1"/>
          </p:cNvPicPr>
          <p:nvPr/>
        </p:nvPicPr>
        <p:blipFill>
          <a:blip r:embed="rId3"/>
          <a:stretch>
            <a:fillRect/>
          </a:stretch>
        </p:blipFill>
        <p:spPr>
          <a:xfrm>
            <a:off x="295390" y="1209964"/>
            <a:ext cx="11388610" cy="5146386"/>
          </a:xfrm>
          <a:prstGeom prst="rect">
            <a:avLst/>
          </a:prstGeom>
        </p:spPr>
      </p:pic>
      <p:sp>
        <p:nvSpPr>
          <p:cNvPr id="10" name="Oval 9">
            <a:extLst>
              <a:ext uri="{FF2B5EF4-FFF2-40B4-BE49-F238E27FC236}">
                <a16:creationId xmlns:a16="http://schemas.microsoft.com/office/drawing/2014/main" id="{A072059A-92CB-D06F-33F9-C52BAA5A25E2}"/>
              </a:ext>
            </a:extLst>
          </p:cNvPr>
          <p:cNvSpPr/>
          <p:nvPr/>
        </p:nvSpPr>
        <p:spPr>
          <a:xfrm>
            <a:off x="665018" y="5735782"/>
            <a:ext cx="1025237" cy="2124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F23034A2-337A-3469-8AEB-95E845D0934C}"/>
              </a:ext>
            </a:extLst>
          </p:cNvPr>
          <p:cNvSpPr/>
          <p:nvPr/>
        </p:nvSpPr>
        <p:spPr>
          <a:xfrm>
            <a:off x="3096681" y="4232040"/>
            <a:ext cx="1718600" cy="36512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FB5D6CD-6386-F551-115E-BB606ECAF071}"/>
              </a:ext>
            </a:extLst>
          </p:cNvPr>
          <p:cNvSpPr/>
          <p:nvPr/>
        </p:nvSpPr>
        <p:spPr>
          <a:xfrm>
            <a:off x="2122416" y="3553786"/>
            <a:ext cx="3973584"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3204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5" name="Picture 4">
            <a:extLst>
              <a:ext uri="{FF2B5EF4-FFF2-40B4-BE49-F238E27FC236}">
                <a16:creationId xmlns:a16="http://schemas.microsoft.com/office/drawing/2014/main" id="{4F615F71-573F-6213-0B1A-80FB3ABDFAE7}"/>
              </a:ext>
            </a:extLst>
          </p:cNvPr>
          <p:cNvPicPr>
            <a:picLocks noChangeAspect="1"/>
          </p:cNvPicPr>
          <p:nvPr/>
        </p:nvPicPr>
        <p:blipFill>
          <a:blip r:embed="rId3"/>
          <a:stretch>
            <a:fillRect/>
          </a:stretch>
        </p:blipFill>
        <p:spPr>
          <a:xfrm>
            <a:off x="155196" y="1678271"/>
            <a:ext cx="11881607" cy="3452508"/>
          </a:xfrm>
          <a:prstGeom prst="rect">
            <a:avLst/>
          </a:prstGeom>
        </p:spPr>
      </p:pic>
      <p:sp>
        <p:nvSpPr>
          <p:cNvPr id="6" name="Oval 5">
            <a:extLst>
              <a:ext uri="{FF2B5EF4-FFF2-40B4-BE49-F238E27FC236}">
                <a16:creationId xmlns:a16="http://schemas.microsoft.com/office/drawing/2014/main" id="{53918B3B-0005-5049-3891-A54098B94E43}"/>
              </a:ext>
            </a:extLst>
          </p:cNvPr>
          <p:cNvSpPr/>
          <p:nvPr/>
        </p:nvSpPr>
        <p:spPr>
          <a:xfrm>
            <a:off x="1061065" y="4325573"/>
            <a:ext cx="5034935" cy="5568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8727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7" name="Picture 6">
            <a:extLst>
              <a:ext uri="{FF2B5EF4-FFF2-40B4-BE49-F238E27FC236}">
                <a16:creationId xmlns:a16="http://schemas.microsoft.com/office/drawing/2014/main" id="{D70EAB2C-B0DE-E7DE-D717-A5EA1E347EC9}"/>
              </a:ext>
            </a:extLst>
          </p:cNvPr>
          <p:cNvPicPr>
            <a:picLocks noChangeAspect="1"/>
          </p:cNvPicPr>
          <p:nvPr/>
        </p:nvPicPr>
        <p:blipFill>
          <a:blip r:embed="rId3"/>
          <a:stretch>
            <a:fillRect/>
          </a:stretch>
        </p:blipFill>
        <p:spPr>
          <a:xfrm>
            <a:off x="1149927" y="1314304"/>
            <a:ext cx="9892145" cy="4993604"/>
          </a:xfrm>
          <a:prstGeom prst="rect">
            <a:avLst/>
          </a:prstGeom>
        </p:spPr>
      </p:pic>
      <p:sp>
        <p:nvSpPr>
          <p:cNvPr id="8" name="Oval 7">
            <a:extLst>
              <a:ext uri="{FF2B5EF4-FFF2-40B4-BE49-F238E27FC236}">
                <a16:creationId xmlns:a16="http://schemas.microsoft.com/office/drawing/2014/main" id="{69080E1E-9514-2369-BFFE-70B3A808EFA6}"/>
              </a:ext>
            </a:extLst>
          </p:cNvPr>
          <p:cNvSpPr/>
          <p:nvPr/>
        </p:nvSpPr>
        <p:spPr>
          <a:xfrm>
            <a:off x="1231641" y="5646373"/>
            <a:ext cx="951345" cy="5568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292B3EB-BA8C-37DF-BB01-35B0A8017DFB}"/>
              </a:ext>
            </a:extLst>
          </p:cNvPr>
          <p:cNvSpPr/>
          <p:nvPr/>
        </p:nvSpPr>
        <p:spPr>
          <a:xfrm>
            <a:off x="2059709" y="1914882"/>
            <a:ext cx="5523346" cy="5568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2341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12" name="Picture 11">
            <a:extLst>
              <a:ext uri="{FF2B5EF4-FFF2-40B4-BE49-F238E27FC236}">
                <a16:creationId xmlns:a16="http://schemas.microsoft.com/office/drawing/2014/main" id="{371C9BA1-43CA-AB0A-BBAD-01C1390D2B6F}"/>
              </a:ext>
            </a:extLst>
          </p:cNvPr>
          <p:cNvPicPr>
            <a:picLocks noChangeAspect="1"/>
          </p:cNvPicPr>
          <p:nvPr/>
        </p:nvPicPr>
        <p:blipFill>
          <a:blip r:embed="rId3"/>
          <a:stretch>
            <a:fillRect/>
          </a:stretch>
        </p:blipFill>
        <p:spPr>
          <a:xfrm>
            <a:off x="444617" y="1200009"/>
            <a:ext cx="10771464" cy="3616779"/>
          </a:xfrm>
          <a:prstGeom prst="rect">
            <a:avLst/>
          </a:prstGeom>
        </p:spPr>
      </p:pic>
      <p:sp>
        <p:nvSpPr>
          <p:cNvPr id="4" name="Oval 3">
            <a:extLst>
              <a:ext uri="{FF2B5EF4-FFF2-40B4-BE49-F238E27FC236}">
                <a16:creationId xmlns:a16="http://schemas.microsoft.com/office/drawing/2014/main" id="{39ABD97B-BBD3-EE71-DA4E-F84B909B3099}"/>
              </a:ext>
            </a:extLst>
          </p:cNvPr>
          <p:cNvSpPr/>
          <p:nvPr/>
        </p:nvSpPr>
        <p:spPr>
          <a:xfrm>
            <a:off x="6199465" y="4186689"/>
            <a:ext cx="1593908" cy="5568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71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t>Subsetters</a:t>
            </a:r>
            <a:endParaRPr lang="en-US" b="1" dirty="0"/>
          </a:p>
        </p:txBody>
      </p:sp>
      <p:sp>
        <p:nvSpPr>
          <p:cNvPr id="3" name="Date Placeholder 2"/>
          <p:cNvSpPr>
            <a:spLocks noGrp="1"/>
          </p:cNvSpPr>
          <p:nvPr>
            <p:ph type="dt" sz="half" idx="10"/>
          </p:nvPr>
        </p:nvSpPr>
        <p:spPr/>
        <p:txBody>
          <a:bodyPr/>
          <a:lstStyle/>
          <a:p>
            <a:r>
              <a:rPr lang="en-US" dirty="0">
                <a:solidFill>
                  <a:prstClr val="black">
                    <a:tint val="75000"/>
                  </a:prstClr>
                </a:solidFill>
              </a:rPr>
              <a:t>10/20/2023</a:t>
            </a:r>
          </a:p>
        </p:txBody>
      </p:sp>
      <p:sp>
        <p:nvSpPr>
          <p:cNvPr id="9" name="Footer Placeholder 8"/>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6" name="Picture 5">
            <a:extLst>
              <a:ext uri="{FF2B5EF4-FFF2-40B4-BE49-F238E27FC236}">
                <a16:creationId xmlns:a16="http://schemas.microsoft.com/office/drawing/2014/main" id="{2F708332-D109-BB8A-89EB-ABDEDC77477F}"/>
              </a:ext>
            </a:extLst>
          </p:cNvPr>
          <p:cNvPicPr>
            <a:picLocks noChangeAspect="1"/>
          </p:cNvPicPr>
          <p:nvPr/>
        </p:nvPicPr>
        <p:blipFill>
          <a:blip r:embed="rId3"/>
          <a:stretch>
            <a:fillRect/>
          </a:stretch>
        </p:blipFill>
        <p:spPr>
          <a:xfrm>
            <a:off x="1094798" y="1194095"/>
            <a:ext cx="9319491" cy="4950980"/>
          </a:xfrm>
          <a:prstGeom prst="rect">
            <a:avLst/>
          </a:prstGeom>
        </p:spPr>
      </p:pic>
      <p:sp>
        <p:nvSpPr>
          <p:cNvPr id="7" name="Oval 6">
            <a:extLst>
              <a:ext uri="{FF2B5EF4-FFF2-40B4-BE49-F238E27FC236}">
                <a16:creationId xmlns:a16="http://schemas.microsoft.com/office/drawing/2014/main" id="{BB6568D5-57C3-FE6C-A3D7-58E4D54D27F6}"/>
              </a:ext>
            </a:extLst>
          </p:cNvPr>
          <p:cNvSpPr/>
          <p:nvPr/>
        </p:nvSpPr>
        <p:spPr>
          <a:xfrm>
            <a:off x="7049210" y="4371416"/>
            <a:ext cx="1593908" cy="55682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629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5DF9-0A57-0F8F-FD5C-220CF441BB33}"/>
              </a:ext>
            </a:extLst>
          </p:cNvPr>
          <p:cNvSpPr>
            <a:spLocks noGrp="1"/>
          </p:cNvSpPr>
          <p:nvPr>
            <p:ph type="title"/>
          </p:nvPr>
        </p:nvSpPr>
        <p:spPr/>
        <p:txBody>
          <a:bodyPr/>
          <a:lstStyle/>
          <a:p>
            <a:r>
              <a:rPr lang="en-US" dirty="0"/>
              <a:t>User Forum</a:t>
            </a:r>
          </a:p>
        </p:txBody>
      </p:sp>
      <p:sp>
        <p:nvSpPr>
          <p:cNvPr id="4" name="Date Placeholder 3">
            <a:extLst>
              <a:ext uri="{FF2B5EF4-FFF2-40B4-BE49-F238E27FC236}">
                <a16:creationId xmlns:a16="http://schemas.microsoft.com/office/drawing/2014/main" id="{A534EC05-0180-A9F7-F94A-0A30BCF771E7}"/>
              </a:ext>
            </a:extLst>
          </p:cNvPr>
          <p:cNvSpPr>
            <a:spLocks noGrp="1"/>
          </p:cNvSpPr>
          <p:nvPr>
            <p:ph type="dt" sz="half" idx="10"/>
          </p:nvPr>
        </p:nvSpPr>
        <p:spPr/>
        <p:txBody>
          <a:bodyPr/>
          <a:lstStyle/>
          <a:p>
            <a:r>
              <a:rPr lang="en-US" dirty="0">
                <a:solidFill>
                  <a:prstClr val="black">
                    <a:tint val="75000"/>
                  </a:prstClr>
                </a:solidFill>
              </a:rPr>
              <a:t>10/20/2020</a:t>
            </a:r>
          </a:p>
        </p:txBody>
      </p:sp>
      <p:sp>
        <p:nvSpPr>
          <p:cNvPr id="5" name="Footer Placeholder 4">
            <a:extLst>
              <a:ext uri="{FF2B5EF4-FFF2-40B4-BE49-F238E27FC236}">
                <a16:creationId xmlns:a16="http://schemas.microsoft.com/office/drawing/2014/main" id="{0F714E72-A6C4-EB50-2C7A-7EBC42AC7E46}"/>
              </a:ext>
            </a:extLst>
          </p:cNvPr>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sp>
        <p:nvSpPr>
          <p:cNvPr id="8" name="Oval 7">
            <a:extLst>
              <a:ext uri="{FF2B5EF4-FFF2-40B4-BE49-F238E27FC236}">
                <a16:creationId xmlns:a16="http://schemas.microsoft.com/office/drawing/2014/main" id="{EA28EF37-FF57-5E1C-7957-A0C740678148}"/>
              </a:ext>
            </a:extLst>
          </p:cNvPr>
          <p:cNvSpPr/>
          <p:nvPr/>
        </p:nvSpPr>
        <p:spPr>
          <a:xfrm>
            <a:off x="7239699" y="3563672"/>
            <a:ext cx="1344696"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CEA9D561-B82A-2D81-9B91-99AED209D105}"/>
              </a:ext>
            </a:extLst>
          </p:cNvPr>
          <p:cNvPicPr>
            <a:picLocks noChangeAspect="1"/>
          </p:cNvPicPr>
          <p:nvPr/>
        </p:nvPicPr>
        <p:blipFill>
          <a:blip r:embed="rId3"/>
          <a:stretch>
            <a:fillRect/>
          </a:stretch>
        </p:blipFill>
        <p:spPr>
          <a:xfrm>
            <a:off x="900114" y="1198519"/>
            <a:ext cx="9708859" cy="5157831"/>
          </a:xfrm>
          <a:prstGeom prst="rect">
            <a:avLst/>
          </a:prstGeom>
        </p:spPr>
      </p:pic>
      <p:sp>
        <p:nvSpPr>
          <p:cNvPr id="11" name="Oval 10">
            <a:extLst>
              <a:ext uri="{FF2B5EF4-FFF2-40B4-BE49-F238E27FC236}">
                <a16:creationId xmlns:a16="http://schemas.microsoft.com/office/drawing/2014/main" id="{181F5D40-3761-D8CB-18C0-53AC83D3DBA4}"/>
              </a:ext>
            </a:extLst>
          </p:cNvPr>
          <p:cNvSpPr/>
          <p:nvPr/>
        </p:nvSpPr>
        <p:spPr>
          <a:xfrm>
            <a:off x="7080308" y="2829036"/>
            <a:ext cx="1344696"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68544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5DF9-0A57-0F8F-FD5C-220CF441BB33}"/>
              </a:ext>
            </a:extLst>
          </p:cNvPr>
          <p:cNvSpPr>
            <a:spLocks noGrp="1"/>
          </p:cNvSpPr>
          <p:nvPr>
            <p:ph type="title"/>
          </p:nvPr>
        </p:nvSpPr>
        <p:spPr/>
        <p:txBody>
          <a:bodyPr/>
          <a:lstStyle/>
          <a:p>
            <a:r>
              <a:rPr lang="en-US" dirty="0"/>
              <a:t>User Forum</a:t>
            </a:r>
          </a:p>
        </p:txBody>
      </p:sp>
      <p:sp>
        <p:nvSpPr>
          <p:cNvPr id="4" name="Date Placeholder 3">
            <a:extLst>
              <a:ext uri="{FF2B5EF4-FFF2-40B4-BE49-F238E27FC236}">
                <a16:creationId xmlns:a16="http://schemas.microsoft.com/office/drawing/2014/main" id="{A534EC05-0180-A9F7-F94A-0A30BCF771E7}"/>
              </a:ext>
            </a:extLst>
          </p:cNvPr>
          <p:cNvSpPr>
            <a:spLocks noGrp="1"/>
          </p:cNvSpPr>
          <p:nvPr>
            <p:ph type="dt" sz="half" idx="10"/>
          </p:nvPr>
        </p:nvSpPr>
        <p:spPr/>
        <p:txBody>
          <a:bodyPr/>
          <a:lstStyle/>
          <a:p>
            <a:r>
              <a:rPr lang="en-US" dirty="0">
                <a:solidFill>
                  <a:prstClr val="black">
                    <a:tint val="75000"/>
                  </a:prstClr>
                </a:solidFill>
              </a:rPr>
              <a:t>10/20/2020</a:t>
            </a:r>
          </a:p>
        </p:txBody>
      </p:sp>
      <p:sp>
        <p:nvSpPr>
          <p:cNvPr id="5" name="Footer Placeholder 4">
            <a:extLst>
              <a:ext uri="{FF2B5EF4-FFF2-40B4-BE49-F238E27FC236}">
                <a16:creationId xmlns:a16="http://schemas.microsoft.com/office/drawing/2014/main" id="{0F714E72-A6C4-EB50-2C7A-7EBC42AC7E46}"/>
              </a:ext>
            </a:extLst>
          </p:cNvPr>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sp>
        <p:nvSpPr>
          <p:cNvPr id="8" name="Oval 7">
            <a:extLst>
              <a:ext uri="{FF2B5EF4-FFF2-40B4-BE49-F238E27FC236}">
                <a16:creationId xmlns:a16="http://schemas.microsoft.com/office/drawing/2014/main" id="{EA28EF37-FF57-5E1C-7957-A0C740678148}"/>
              </a:ext>
            </a:extLst>
          </p:cNvPr>
          <p:cNvSpPr/>
          <p:nvPr/>
        </p:nvSpPr>
        <p:spPr>
          <a:xfrm>
            <a:off x="7239699" y="3563672"/>
            <a:ext cx="1344696"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81F5D40-3761-D8CB-18C0-53AC83D3DBA4}"/>
              </a:ext>
            </a:extLst>
          </p:cNvPr>
          <p:cNvSpPr/>
          <p:nvPr/>
        </p:nvSpPr>
        <p:spPr>
          <a:xfrm>
            <a:off x="7080308" y="2829036"/>
            <a:ext cx="1344696" cy="3651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CFE637FE-4508-5499-836D-FC22037D0340}"/>
              </a:ext>
            </a:extLst>
          </p:cNvPr>
          <p:cNvPicPr>
            <a:picLocks noChangeAspect="1"/>
          </p:cNvPicPr>
          <p:nvPr/>
        </p:nvPicPr>
        <p:blipFill>
          <a:blip r:embed="rId3"/>
          <a:stretch>
            <a:fillRect/>
          </a:stretch>
        </p:blipFill>
        <p:spPr>
          <a:xfrm>
            <a:off x="1145097" y="1116068"/>
            <a:ext cx="9901806" cy="5260334"/>
          </a:xfrm>
          <a:prstGeom prst="rect">
            <a:avLst/>
          </a:prstGeom>
        </p:spPr>
      </p:pic>
      <p:sp>
        <p:nvSpPr>
          <p:cNvPr id="3" name="Oval 2">
            <a:extLst>
              <a:ext uri="{FF2B5EF4-FFF2-40B4-BE49-F238E27FC236}">
                <a16:creationId xmlns:a16="http://schemas.microsoft.com/office/drawing/2014/main" id="{A1BB723B-7CC1-D98B-2BBD-0D09107C5F37}"/>
              </a:ext>
            </a:extLst>
          </p:cNvPr>
          <p:cNvSpPr/>
          <p:nvPr/>
        </p:nvSpPr>
        <p:spPr>
          <a:xfrm>
            <a:off x="2021747" y="1392572"/>
            <a:ext cx="1627464"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B7D4972-E70B-B86A-7823-09339CF3AAC7}"/>
              </a:ext>
            </a:extLst>
          </p:cNvPr>
          <p:cNvSpPr/>
          <p:nvPr/>
        </p:nvSpPr>
        <p:spPr>
          <a:xfrm>
            <a:off x="1593976" y="3011599"/>
            <a:ext cx="1627464" cy="3651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CABF829-F8C7-704B-512E-98CA62BD0049}"/>
              </a:ext>
            </a:extLst>
          </p:cNvPr>
          <p:cNvSpPr/>
          <p:nvPr/>
        </p:nvSpPr>
        <p:spPr>
          <a:xfrm>
            <a:off x="1585587" y="3429000"/>
            <a:ext cx="736833" cy="3172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45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5DF9-0A57-0F8F-FD5C-220CF441BB33}"/>
              </a:ext>
            </a:extLst>
          </p:cNvPr>
          <p:cNvSpPr>
            <a:spLocks noGrp="1"/>
          </p:cNvSpPr>
          <p:nvPr>
            <p:ph type="title"/>
          </p:nvPr>
        </p:nvSpPr>
        <p:spPr/>
        <p:txBody>
          <a:bodyPr/>
          <a:lstStyle/>
          <a:p>
            <a:r>
              <a:rPr lang="en-US" dirty="0"/>
              <a:t>User Forum</a:t>
            </a:r>
          </a:p>
        </p:txBody>
      </p:sp>
      <p:sp>
        <p:nvSpPr>
          <p:cNvPr id="4" name="Date Placeholder 3">
            <a:extLst>
              <a:ext uri="{FF2B5EF4-FFF2-40B4-BE49-F238E27FC236}">
                <a16:creationId xmlns:a16="http://schemas.microsoft.com/office/drawing/2014/main" id="{A534EC05-0180-A9F7-F94A-0A30BCF771E7}"/>
              </a:ext>
            </a:extLst>
          </p:cNvPr>
          <p:cNvSpPr>
            <a:spLocks noGrp="1"/>
          </p:cNvSpPr>
          <p:nvPr>
            <p:ph type="dt" sz="half" idx="10"/>
          </p:nvPr>
        </p:nvSpPr>
        <p:spPr/>
        <p:txBody>
          <a:bodyPr/>
          <a:lstStyle/>
          <a:p>
            <a:r>
              <a:rPr lang="en-US" dirty="0">
                <a:solidFill>
                  <a:prstClr val="black">
                    <a:tint val="75000"/>
                  </a:prstClr>
                </a:solidFill>
              </a:rPr>
              <a:t>10/20/2020</a:t>
            </a:r>
          </a:p>
        </p:txBody>
      </p:sp>
      <p:sp>
        <p:nvSpPr>
          <p:cNvPr id="5" name="Footer Placeholder 4">
            <a:extLst>
              <a:ext uri="{FF2B5EF4-FFF2-40B4-BE49-F238E27FC236}">
                <a16:creationId xmlns:a16="http://schemas.microsoft.com/office/drawing/2014/main" id="{0F714E72-A6C4-EB50-2C7A-7EBC42AC7E46}"/>
              </a:ext>
            </a:extLst>
          </p:cNvPr>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10" name="Picture 9">
            <a:extLst>
              <a:ext uri="{FF2B5EF4-FFF2-40B4-BE49-F238E27FC236}">
                <a16:creationId xmlns:a16="http://schemas.microsoft.com/office/drawing/2014/main" id="{C24A317A-EB07-8EAE-E0D4-121A0D65618B}"/>
              </a:ext>
            </a:extLst>
          </p:cNvPr>
          <p:cNvPicPr>
            <a:picLocks noChangeAspect="1"/>
          </p:cNvPicPr>
          <p:nvPr/>
        </p:nvPicPr>
        <p:blipFill>
          <a:blip r:embed="rId3"/>
          <a:stretch>
            <a:fillRect/>
          </a:stretch>
        </p:blipFill>
        <p:spPr>
          <a:xfrm>
            <a:off x="1210218" y="1069957"/>
            <a:ext cx="9771564" cy="5191143"/>
          </a:xfrm>
          <a:prstGeom prst="rect">
            <a:avLst/>
          </a:prstGeom>
        </p:spPr>
      </p:pic>
    </p:spTree>
    <p:extLst>
      <p:ext uri="{BB962C8B-B14F-4D97-AF65-F5344CB8AC3E}">
        <p14:creationId xmlns:p14="http://schemas.microsoft.com/office/powerpoint/2010/main" val="3063087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D5DF9-0A57-0F8F-FD5C-220CF441BB33}"/>
              </a:ext>
            </a:extLst>
          </p:cNvPr>
          <p:cNvSpPr>
            <a:spLocks noGrp="1"/>
          </p:cNvSpPr>
          <p:nvPr>
            <p:ph type="title"/>
          </p:nvPr>
        </p:nvSpPr>
        <p:spPr/>
        <p:txBody>
          <a:bodyPr/>
          <a:lstStyle/>
          <a:p>
            <a:r>
              <a:rPr lang="en-US" dirty="0"/>
              <a:t>User Forum</a:t>
            </a:r>
          </a:p>
        </p:txBody>
      </p:sp>
      <p:sp>
        <p:nvSpPr>
          <p:cNvPr id="4" name="Date Placeholder 3">
            <a:extLst>
              <a:ext uri="{FF2B5EF4-FFF2-40B4-BE49-F238E27FC236}">
                <a16:creationId xmlns:a16="http://schemas.microsoft.com/office/drawing/2014/main" id="{A534EC05-0180-A9F7-F94A-0A30BCF771E7}"/>
              </a:ext>
            </a:extLst>
          </p:cNvPr>
          <p:cNvSpPr>
            <a:spLocks noGrp="1"/>
          </p:cNvSpPr>
          <p:nvPr>
            <p:ph type="dt" sz="half" idx="10"/>
          </p:nvPr>
        </p:nvSpPr>
        <p:spPr/>
        <p:txBody>
          <a:bodyPr/>
          <a:lstStyle/>
          <a:p>
            <a:r>
              <a:rPr lang="en-US" dirty="0">
                <a:solidFill>
                  <a:prstClr val="black">
                    <a:tint val="75000"/>
                  </a:prstClr>
                </a:solidFill>
              </a:rPr>
              <a:t>10/20/2020</a:t>
            </a:r>
          </a:p>
        </p:txBody>
      </p:sp>
      <p:sp>
        <p:nvSpPr>
          <p:cNvPr id="5" name="Footer Placeholder 4">
            <a:extLst>
              <a:ext uri="{FF2B5EF4-FFF2-40B4-BE49-F238E27FC236}">
                <a16:creationId xmlns:a16="http://schemas.microsoft.com/office/drawing/2014/main" id="{0F714E72-A6C4-EB50-2C7A-7EBC42AC7E46}"/>
              </a:ext>
            </a:extLst>
          </p:cNvPr>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8" name="Picture 7">
            <a:extLst>
              <a:ext uri="{FF2B5EF4-FFF2-40B4-BE49-F238E27FC236}">
                <a16:creationId xmlns:a16="http://schemas.microsoft.com/office/drawing/2014/main" id="{13E29A0E-B216-57B7-AB7E-039385DBA38E}"/>
              </a:ext>
            </a:extLst>
          </p:cNvPr>
          <p:cNvPicPr>
            <a:picLocks noChangeAspect="1"/>
          </p:cNvPicPr>
          <p:nvPr/>
        </p:nvPicPr>
        <p:blipFill>
          <a:blip r:embed="rId3"/>
          <a:stretch>
            <a:fillRect/>
          </a:stretch>
        </p:blipFill>
        <p:spPr>
          <a:xfrm>
            <a:off x="0" y="1717331"/>
            <a:ext cx="12192000" cy="3681955"/>
          </a:xfrm>
          <a:prstGeom prst="rect">
            <a:avLst/>
          </a:prstGeom>
        </p:spPr>
      </p:pic>
    </p:spTree>
    <p:extLst>
      <p:ext uri="{BB962C8B-B14F-4D97-AF65-F5344CB8AC3E}">
        <p14:creationId xmlns:p14="http://schemas.microsoft.com/office/powerpoint/2010/main" val="2258832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2060A-6717-679F-C941-B98043D4550A}"/>
              </a:ext>
            </a:extLst>
          </p:cNvPr>
          <p:cNvSpPr>
            <a:spLocks noGrp="1"/>
          </p:cNvSpPr>
          <p:nvPr>
            <p:ph type="title"/>
          </p:nvPr>
        </p:nvSpPr>
        <p:spPr/>
        <p:txBody>
          <a:bodyPr/>
          <a:lstStyle/>
          <a:p>
            <a:r>
              <a:rPr lang="en-US" dirty="0"/>
              <a:t>User Forum</a:t>
            </a:r>
          </a:p>
        </p:txBody>
      </p:sp>
      <p:sp>
        <p:nvSpPr>
          <p:cNvPr id="4" name="Date Placeholder 3">
            <a:extLst>
              <a:ext uri="{FF2B5EF4-FFF2-40B4-BE49-F238E27FC236}">
                <a16:creationId xmlns:a16="http://schemas.microsoft.com/office/drawing/2014/main" id="{AF5DE340-7A08-AAAF-DA9F-423E74C422C2}"/>
              </a:ext>
            </a:extLst>
          </p:cNvPr>
          <p:cNvSpPr>
            <a:spLocks noGrp="1"/>
          </p:cNvSpPr>
          <p:nvPr>
            <p:ph type="dt" sz="half" idx="10"/>
          </p:nvPr>
        </p:nvSpPr>
        <p:spPr/>
        <p:txBody>
          <a:bodyPr/>
          <a:lstStyle/>
          <a:p>
            <a:r>
              <a:rPr lang="en-US" dirty="0">
                <a:solidFill>
                  <a:prstClr val="black">
                    <a:tint val="75000"/>
                  </a:prstClr>
                </a:solidFill>
              </a:rPr>
              <a:t>10/20/2020</a:t>
            </a:r>
          </a:p>
        </p:txBody>
      </p:sp>
      <p:sp>
        <p:nvSpPr>
          <p:cNvPr id="5" name="Footer Placeholder 4">
            <a:extLst>
              <a:ext uri="{FF2B5EF4-FFF2-40B4-BE49-F238E27FC236}">
                <a16:creationId xmlns:a16="http://schemas.microsoft.com/office/drawing/2014/main" id="{87CCA8B3-04FF-74DD-4053-29B76EC7031C}"/>
              </a:ext>
            </a:extLst>
          </p:cNvPr>
          <p:cNvSpPr>
            <a:spLocks noGrp="1"/>
          </p:cNvSpPr>
          <p:nvPr>
            <p:ph type="ftr" sz="quarter" idx="11"/>
          </p:nvPr>
        </p:nvSpPr>
        <p:spPr/>
        <p:txBody>
          <a:bodyPr/>
          <a:lstStyle/>
          <a:p>
            <a:r>
              <a:rPr lang="nb-NO" dirty="0">
                <a:solidFill>
                  <a:prstClr val="black">
                    <a:tint val="75000"/>
                  </a:prstClr>
                </a:solidFill>
              </a:rPr>
              <a:t>ASDC Tools and Services Flash Talk</a:t>
            </a:r>
            <a:endParaRPr lang="en-US" dirty="0">
              <a:solidFill>
                <a:prstClr val="black">
                  <a:tint val="75000"/>
                </a:prstClr>
              </a:solidFill>
            </a:endParaRPr>
          </a:p>
        </p:txBody>
      </p:sp>
      <p:pic>
        <p:nvPicPr>
          <p:cNvPr id="7" name="Picture 6">
            <a:extLst>
              <a:ext uri="{FF2B5EF4-FFF2-40B4-BE49-F238E27FC236}">
                <a16:creationId xmlns:a16="http://schemas.microsoft.com/office/drawing/2014/main" id="{21F4F915-9BCC-F35C-8B5F-7A0911F12088}"/>
              </a:ext>
            </a:extLst>
          </p:cNvPr>
          <p:cNvPicPr>
            <a:picLocks noChangeAspect="1"/>
          </p:cNvPicPr>
          <p:nvPr/>
        </p:nvPicPr>
        <p:blipFill>
          <a:blip r:embed="rId3"/>
          <a:stretch>
            <a:fillRect/>
          </a:stretch>
        </p:blipFill>
        <p:spPr>
          <a:xfrm>
            <a:off x="1186872" y="1140402"/>
            <a:ext cx="9818255" cy="5215948"/>
          </a:xfrm>
          <a:prstGeom prst="rect">
            <a:avLst/>
          </a:prstGeom>
        </p:spPr>
      </p:pic>
    </p:spTree>
    <p:extLst>
      <p:ext uri="{BB962C8B-B14F-4D97-AF65-F5344CB8AC3E}">
        <p14:creationId xmlns:p14="http://schemas.microsoft.com/office/powerpoint/2010/main" val="188472185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12" ma:contentTypeDescription="Create a new document." ma:contentTypeScope="" ma:versionID="6139edfeeed11f1e2cce1e94a985185a">
  <xsd:schema xmlns:xsd="http://www.w3.org/2001/XMLSchema" xmlns:xs="http://www.w3.org/2001/XMLSchema" xmlns:p="http://schemas.microsoft.com/office/2006/metadata/properties" xmlns:ns2="7797ec6c-7d21-4392-97f6-03c669bb40ee" xmlns:ns3="6e6625dd-d03c-4c1e-8a69-37743d8020e5" xmlns:ns4="d900e117-17a0-4b24-9e47-511ef1d02c43" targetNamespace="http://schemas.microsoft.com/office/2006/metadata/properties" ma:root="true" ma:fieldsID="4668c8dcb9ee0493d8d2592ae2a37109" ns2:_="" ns3:_="" ns4:_="">
    <xsd:import namespace="7797ec6c-7d21-4392-97f6-03c669bb40ee"/>
    <xsd:import namespace="6e6625dd-d03c-4c1e-8a69-37743d8020e5"/>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6625dd-d03c-4c1e-8a69-37743d8020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d1c2946-6df3-4689-a5da-74658f59164b}" ma:internalName="TaxCatchAll" ma:showField="CatchAllData" ma:web="6e6625dd-d03c-4c1e-8a69-37743d8020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7797ec6c-7d21-4392-97f6-03c669bb40e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87820B6-F1DA-4C9B-AC09-2041FAADF2EE}">
  <ds:schemaRefs>
    <ds:schemaRef ds:uri="http://schemas.microsoft.com/sharepoint/v3/contenttype/forms"/>
  </ds:schemaRefs>
</ds:datastoreItem>
</file>

<file path=customXml/itemProps2.xml><?xml version="1.0" encoding="utf-8"?>
<ds:datastoreItem xmlns:ds="http://schemas.openxmlformats.org/officeDocument/2006/customXml" ds:itemID="{EDEA33A2-17E8-44CE-BAC2-1A18C96C07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7ec6c-7d21-4392-97f6-03c669bb40ee"/>
    <ds:schemaRef ds:uri="6e6625dd-d03c-4c1e-8a69-37743d8020e5"/>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67F269-261B-441D-99FA-CD5D3104E3AD}">
  <ds:schemaRefs>
    <ds:schemaRef ds:uri="http://schemas.microsoft.com/office/2006/documentManagement/types"/>
    <ds:schemaRef ds:uri="http://schemas.microsoft.com/office/2006/metadata/properties"/>
    <ds:schemaRef ds:uri="f5d3a9e4-60b4-411a-a09f-43485e137dff"/>
    <ds:schemaRef ds:uri="http://purl.org/dc/terms/"/>
    <ds:schemaRef ds:uri="http://schemas.microsoft.com/sharepoint/v3"/>
    <ds:schemaRef ds:uri="http://purl.org/dc/dcmitype/"/>
    <ds:schemaRef ds:uri="http://schemas.microsoft.com/office/infopath/2007/PartnerControls"/>
    <ds:schemaRef ds:uri="http://schemas.openxmlformats.org/package/2006/metadata/core-properties"/>
    <ds:schemaRef ds:uri="cf1fd67d-55d4-4326-a7f8-e3b327ab3a23"/>
    <ds:schemaRef ds:uri="http://www.w3.org/XML/1998/namespace"/>
    <ds:schemaRef ds:uri="http://purl.org/dc/elements/1.1/"/>
    <ds:schemaRef ds:uri="d900e117-17a0-4b24-9e47-511ef1d02c43"/>
    <ds:schemaRef ds:uri="7797ec6c-7d21-4392-97f6-03c669bb40ee"/>
  </ds:schemaRefs>
</ds:datastoreItem>
</file>

<file path=docProps/app.xml><?xml version="1.0" encoding="utf-8"?>
<Properties xmlns="http://schemas.openxmlformats.org/officeDocument/2006/extended-properties" xmlns:vt="http://schemas.openxmlformats.org/officeDocument/2006/docPropsVTypes">
  <Template>office theme</Template>
  <TotalTime>5330</TotalTime>
  <Words>1009</Words>
  <Application>Microsoft Office PowerPoint</Application>
  <PresentationFormat>Widescreen</PresentationFormat>
  <Paragraphs>72</Paragraphs>
  <Slides>15</Slides>
  <Notes>14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15</vt:i4>
      </vt:variant>
    </vt:vector>
  </HeadingPairs>
  <TitlesOfParts>
    <vt:vector size="23" baseType="lpstr">
      <vt:lpstr>Arial</vt:lpstr>
      <vt:lpstr>Calibri</vt:lpstr>
      <vt:lpstr>Calibri Light</vt:lpstr>
      <vt:lpstr>Raavi</vt:lpstr>
      <vt:lpstr>Custom Design</vt:lpstr>
      <vt:lpstr>1_Office Theme</vt:lpstr>
      <vt:lpstr>1_Custom Design</vt:lpstr>
      <vt:lpstr>2_Office Theme</vt:lpstr>
      <vt:lpstr>ASDC Tools and Services</vt:lpstr>
      <vt:lpstr>Every DAAC has a Website</vt:lpstr>
      <vt:lpstr>ASDC Website</vt:lpstr>
      <vt:lpstr>Tools and Services Page</vt:lpstr>
      <vt:lpstr>Subsetters</vt:lpstr>
      <vt:lpstr>Subsetters</vt:lpstr>
      <vt:lpstr>Subsetters</vt:lpstr>
      <vt:lpstr>Subsetters</vt:lpstr>
      <vt:lpstr>Subsetters</vt:lpstr>
      <vt:lpstr>Subsetters</vt:lpstr>
      <vt:lpstr>User Forum</vt:lpstr>
      <vt:lpstr>User Forum</vt:lpstr>
      <vt:lpstr>User Forum</vt:lpstr>
      <vt:lpstr>User Forum</vt:lpstr>
      <vt:lpstr>User Forum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Rice, Tracee Parker (LARC-E301)[Science Systems &amp; Applications, Inc.]</dc:creator>
  <cp:lastModifiedBy>Hafer-Martin, Sarah (LARC-E301)[RSES]</cp:lastModifiedBy>
  <cp:revision>280</cp:revision>
  <cp:lastPrinted>2019-02-21T18:50:33Z</cp:lastPrinted>
  <dcterms:created xsi:type="dcterms:W3CDTF">2013-07-15T20:26:40Z</dcterms:created>
  <dcterms:modified xsi:type="dcterms:W3CDTF">2023-10-06T14:00:11Z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y fmtid="{D5CDD505-2E9C-101B-9397-08002B2CF9AE}" pid="3" name="MediaServiceImageTags">
    <vt:lpwstr/>
  </property>
</Properties>
</file>