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323" r:id="rId3"/>
    <p:sldId id="321" r:id="rId4"/>
    <p:sldId id="32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96A3A-3F5B-479F-A049-399CDC332CD0}" v="26" dt="2023-10-11T00:01:13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ystal Acosta" userId="16800a9d-b19e-4a47-87eb-5a0cc7708e67" providerId="ADAL" clId="{A3C96A3A-3F5B-479F-A049-399CDC332CD0}"/>
    <pc:docChg chg="undo redo custSel addSld delSld modSld sldOrd modMainMaster">
      <pc:chgData name="Krystal Acosta" userId="16800a9d-b19e-4a47-87eb-5a0cc7708e67" providerId="ADAL" clId="{A3C96A3A-3F5B-479F-A049-399CDC332CD0}" dt="2023-10-11T00:08:44.390" v="1530" actId="20577"/>
      <pc:docMkLst>
        <pc:docMk/>
      </pc:docMkLst>
      <pc:sldChg chg="addSp delSp modSp add mod">
        <pc:chgData name="Krystal Acosta" userId="16800a9d-b19e-4a47-87eb-5a0cc7708e67" providerId="ADAL" clId="{A3C96A3A-3F5B-479F-A049-399CDC332CD0}" dt="2023-10-11T00:01:21.653" v="1247" actId="1076"/>
        <pc:sldMkLst>
          <pc:docMk/>
          <pc:sldMk cId="460353288" sldId="257"/>
        </pc:sldMkLst>
        <pc:spChg chg="mod">
          <ac:chgData name="Krystal Acosta" userId="16800a9d-b19e-4a47-87eb-5a0cc7708e67" providerId="ADAL" clId="{A3C96A3A-3F5B-479F-A049-399CDC332CD0}" dt="2023-10-11T00:00:26.538" v="1234" actId="113"/>
          <ac:spMkLst>
            <pc:docMk/>
            <pc:sldMk cId="460353288" sldId="257"/>
            <ac:spMk id="2" creationId="{D7DD61D0-8B20-448C-60AA-AB3A6DC0EE49}"/>
          </ac:spMkLst>
        </pc:spChg>
        <pc:spChg chg="mod">
          <ac:chgData name="Krystal Acosta" userId="16800a9d-b19e-4a47-87eb-5a0cc7708e67" providerId="ADAL" clId="{A3C96A3A-3F5B-479F-A049-399CDC332CD0}" dt="2023-10-10T23:57:39.481" v="1226"/>
          <ac:spMkLst>
            <pc:docMk/>
            <pc:sldMk cId="460353288" sldId="257"/>
            <ac:spMk id="3" creationId="{9B0ABAD2-1E18-9989-4197-F716220939A6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4" creationId="{D4B3CD58-A840-70BC-CCF2-1B3F7D7CE97F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5" creationId="{34AC598C-3557-BCE6-A522-25E46B537D7E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6" creationId="{1859BBEB-64A2-0024-CD48-A4EEEF22910E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8" creationId="{B67ABD2F-A524-545A-684A-D60F9923F14C}"/>
          </ac:spMkLst>
        </pc:spChg>
        <pc:spChg chg="add mod">
          <ac:chgData name="Krystal Acosta" userId="16800a9d-b19e-4a47-87eb-5a0cc7708e67" providerId="ADAL" clId="{A3C96A3A-3F5B-479F-A049-399CDC332CD0}" dt="2023-10-10T23:50:26.321" v="1214"/>
          <ac:spMkLst>
            <pc:docMk/>
            <pc:sldMk cId="460353288" sldId="257"/>
            <ac:spMk id="11" creationId="{13CE81B0-14CC-5DFF-1A1F-2DABD343ADD1}"/>
          </ac:spMkLst>
        </pc:spChg>
        <pc:spChg chg="add del mod">
          <ac:chgData name="Krystal Acosta" userId="16800a9d-b19e-4a47-87eb-5a0cc7708e67" providerId="ADAL" clId="{A3C96A3A-3F5B-479F-A049-399CDC332CD0}" dt="2023-10-10T23:57:39.481" v="1226"/>
          <ac:spMkLst>
            <pc:docMk/>
            <pc:sldMk cId="460353288" sldId="257"/>
            <ac:spMk id="12" creationId="{72F6AECE-4175-5F69-3C14-C46A3E706372}"/>
          </ac:spMkLst>
        </pc:spChg>
        <pc:spChg chg="add del mod">
          <ac:chgData name="Krystal Acosta" userId="16800a9d-b19e-4a47-87eb-5a0cc7708e67" providerId="ADAL" clId="{A3C96A3A-3F5B-479F-A049-399CDC332CD0}" dt="2023-10-10T23:57:39.481" v="1226"/>
          <ac:spMkLst>
            <pc:docMk/>
            <pc:sldMk cId="460353288" sldId="257"/>
            <ac:spMk id="13" creationId="{18483ABE-B9AE-C45F-15FC-216B48248E39}"/>
          </ac:spMkLst>
        </pc:spChg>
        <pc:spChg chg="add mod">
          <ac:chgData name="Krystal Acosta" userId="16800a9d-b19e-4a47-87eb-5a0cc7708e67" providerId="ADAL" clId="{A3C96A3A-3F5B-479F-A049-399CDC332CD0}" dt="2023-10-10T17:55:09.559" v="353" actId="571"/>
          <ac:spMkLst>
            <pc:docMk/>
            <pc:sldMk cId="460353288" sldId="257"/>
            <ac:spMk id="13" creationId="{DAA4C065-E6FA-BEBE-88DC-EF354F3C7F77}"/>
          </ac:spMkLst>
        </pc:spChg>
        <pc:spChg chg="mod">
          <ac:chgData name="Krystal Acosta" userId="16800a9d-b19e-4a47-87eb-5a0cc7708e67" providerId="ADAL" clId="{A3C96A3A-3F5B-479F-A049-399CDC332CD0}" dt="2023-10-11T00:00:41.477" v="1235" actId="14100"/>
          <ac:spMkLst>
            <pc:docMk/>
            <pc:sldMk cId="460353288" sldId="257"/>
            <ac:spMk id="20" creationId="{FB966E94-1C54-A937-23F4-2351EA66CAC9}"/>
          </ac:spMkLst>
        </pc:spChg>
        <pc:spChg chg="mod">
          <ac:chgData name="Krystal Acosta" userId="16800a9d-b19e-4a47-87eb-5a0cc7708e67" providerId="ADAL" clId="{A3C96A3A-3F5B-479F-A049-399CDC332CD0}" dt="2023-10-10T17:53:08.799" v="332" actId="1076"/>
          <ac:spMkLst>
            <pc:docMk/>
            <pc:sldMk cId="460353288" sldId="257"/>
            <ac:spMk id="21" creationId="{91E18A42-679D-6910-5B77-C751312FF47A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2" creationId="{866EA429-A373-4BB3-EFD1-280DFFC863FA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3" creationId="{2766FCA2-381A-CFAC-6AAC-A70CA8247BFD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4" creationId="{31A5B379-A5DB-CBE0-EA1F-CF514D443D12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6" creationId="{D272B886-D1A8-4856-0341-6CBDAE19873A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7" creationId="{6EAC5C3F-8289-FD38-C51F-DBD3AD4A4FAE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8" creationId="{CFBEBC86-5AF4-E21E-1519-37E1E2E64993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29" creationId="{D944F2FA-B387-FA8E-773F-5F1ACCD5680C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0" creationId="{998AA57F-5B54-9F4A-CB1A-6DC384503162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1" creationId="{19BC0B71-4A53-46DA-7B42-44526B6208F9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2" creationId="{6D162F17-D5D9-0570-8625-142F5AE8DCDB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3" creationId="{4C7180B8-2FD0-EF5D-9B65-F92BD966A426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5" creationId="{F3F71804-E92E-8E5E-6B79-60674EE094CD}"/>
          </ac:spMkLst>
        </pc:spChg>
        <pc:spChg chg="mod">
          <ac:chgData name="Krystal Acosta" userId="16800a9d-b19e-4a47-87eb-5a0cc7708e67" providerId="ADAL" clId="{A3C96A3A-3F5B-479F-A049-399CDC332CD0}" dt="2023-10-10T17:53:02.169" v="331" actId="1076"/>
          <ac:spMkLst>
            <pc:docMk/>
            <pc:sldMk cId="460353288" sldId="257"/>
            <ac:spMk id="36" creationId="{B2FA369E-7EE3-7132-06BB-DEEADF6A8AC5}"/>
          </ac:spMkLst>
        </pc:spChg>
        <pc:spChg chg="mod">
          <ac:chgData name="Krystal Acosta" userId="16800a9d-b19e-4a47-87eb-5a0cc7708e67" providerId="ADAL" clId="{A3C96A3A-3F5B-479F-A049-399CDC332CD0}" dt="2023-10-10T17:55:15.758" v="354" actId="1076"/>
          <ac:spMkLst>
            <pc:docMk/>
            <pc:sldMk cId="460353288" sldId="257"/>
            <ac:spMk id="43" creationId="{3BC7A020-5216-3DD0-00BA-BFF744206D5D}"/>
          </ac:spMkLst>
        </pc:spChg>
        <pc:spChg chg="mod">
          <ac:chgData name="Krystal Acosta" userId="16800a9d-b19e-4a47-87eb-5a0cc7708e67" providerId="ADAL" clId="{A3C96A3A-3F5B-479F-A049-399CDC332CD0}" dt="2023-10-10T17:55:15.758" v="354" actId="1076"/>
          <ac:spMkLst>
            <pc:docMk/>
            <pc:sldMk cId="460353288" sldId="257"/>
            <ac:spMk id="44" creationId="{7D1CCE58-FB4E-782B-87E1-0257F75FBA40}"/>
          </ac:spMkLst>
        </pc:spChg>
        <pc:spChg chg="mod">
          <ac:chgData name="Krystal Acosta" userId="16800a9d-b19e-4a47-87eb-5a0cc7708e67" providerId="ADAL" clId="{A3C96A3A-3F5B-479F-A049-399CDC332CD0}" dt="2023-10-10T17:55:15.758" v="354" actId="1076"/>
          <ac:spMkLst>
            <pc:docMk/>
            <pc:sldMk cId="460353288" sldId="257"/>
            <ac:spMk id="45" creationId="{E6271839-C8AC-5F9D-1A15-5309726443FF}"/>
          </ac:spMkLst>
        </pc:spChg>
        <pc:spChg chg="mod">
          <ac:chgData name="Krystal Acosta" userId="16800a9d-b19e-4a47-87eb-5a0cc7708e67" providerId="ADAL" clId="{A3C96A3A-3F5B-479F-A049-399CDC332CD0}" dt="2023-10-11T00:01:03.021" v="1240" actId="1076"/>
          <ac:spMkLst>
            <pc:docMk/>
            <pc:sldMk cId="460353288" sldId="257"/>
            <ac:spMk id="49" creationId="{D238CE6A-2CB9-A4EA-BB09-9ACACE36F7C3}"/>
          </ac:spMkLst>
        </pc:spChg>
        <pc:spChg chg="mod">
          <ac:chgData name="Krystal Acosta" userId="16800a9d-b19e-4a47-87eb-5a0cc7708e67" providerId="ADAL" clId="{A3C96A3A-3F5B-479F-A049-399CDC332CD0}" dt="2023-10-11T00:00:55.876" v="1238" actId="1076"/>
          <ac:spMkLst>
            <pc:docMk/>
            <pc:sldMk cId="460353288" sldId="257"/>
            <ac:spMk id="50" creationId="{EDFC5A8B-C458-5E55-E16D-3412CC0086E6}"/>
          </ac:spMkLst>
        </pc:spChg>
        <pc:spChg chg="mod">
          <ac:chgData name="Krystal Acosta" userId="16800a9d-b19e-4a47-87eb-5a0cc7708e67" providerId="ADAL" clId="{A3C96A3A-3F5B-479F-A049-399CDC332CD0}" dt="2023-10-11T00:01:06.009" v="1241" actId="1076"/>
          <ac:spMkLst>
            <pc:docMk/>
            <pc:sldMk cId="460353288" sldId="257"/>
            <ac:spMk id="51" creationId="{281B2886-0CAD-7CB8-D0E5-A7B9EA96A8C5}"/>
          </ac:spMkLst>
        </pc:spChg>
        <pc:spChg chg="mod">
          <ac:chgData name="Krystal Acosta" userId="16800a9d-b19e-4a47-87eb-5a0cc7708e67" providerId="ADAL" clId="{A3C96A3A-3F5B-479F-A049-399CDC332CD0}" dt="2023-10-11T00:01:21.653" v="1247" actId="1076"/>
          <ac:spMkLst>
            <pc:docMk/>
            <pc:sldMk cId="460353288" sldId="257"/>
            <ac:spMk id="52" creationId="{1FAACA6E-8F7C-DF75-8203-B5BC98791969}"/>
          </ac:spMkLst>
        </pc:spChg>
        <pc:grpChg chg="add mod">
          <ac:chgData name="Krystal Acosta" userId="16800a9d-b19e-4a47-87eb-5a0cc7708e67" providerId="ADAL" clId="{A3C96A3A-3F5B-479F-A049-399CDC332CD0}" dt="2023-10-11T00:01:13.518" v="1245" actId="1076"/>
          <ac:grpSpMkLst>
            <pc:docMk/>
            <pc:sldMk cId="460353288" sldId="257"/>
            <ac:grpSpMk id="7" creationId="{F16D8EE0-CB88-CF11-3586-49D7BBEED178}"/>
          </ac:grpSpMkLst>
        </pc:grpChg>
        <pc:picChg chg="add mod">
          <ac:chgData name="Krystal Acosta" userId="16800a9d-b19e-4a47-87eb-5a0cc7708e67" providerId="ADAL" clId="{A3C96A3A-3F5B-479F-A049-399CDC332CD0}" dt="2023-10-11T00:01:13.518" v="1245" actId="1076"/>
          <ac:picMkLst>
            <pc:docMk/>
            <pc:sldMk cId="460353288" sldId="257"/>
            <ac:picMk id="9" creationId="{26AF7C27-260E-B2F5-DC8F-39E695803852}"/>
          </ac:picMkLst>
        </pc:picChg>
        <pc:picChg chg="add mod">
          <ac:chgData name="Krystal Acosta" userId="16800a9d-b19e-4a47-87eb-5a0cc7708e67" providerId="ADAL" clId="{A3C96A3A-3F5B-479F-A049-399CDC332CD0}" dt="2023-10-11T00:01:13.518" v="1245" actId="1076"/>
          <ac:picMkLst>
            <pc:docMk/>
            <pc:sldMk cId="460353288" sldId="257"/>
            <ac:picMk id="10" creationId="{2F7A49A1-7D3B-0BE4-3F0D-19BBBD1F2EE9}"/>
          </ac:picMkLst>
        </pc:picChg>
        <pc:picChg chg="add mod">
          <ac:chgData name="Krystal Acosta" userId="16800a9d-b19e-4a47-87eb-5a0cc7708e67" providerId="ADAL" clId="{A3C96A3A-3F5B-479F-A049-399CDC332CD0}" dt="2023-10-10T17:55:09.559" v="353" actId="571"/>
          <ac:picMkLst>
            <pc:docMk/>
            <pc:sldMk cId="460353288" sldId="257"/>
            <ac:picMk id="11" creationId="{A9CD0995-FE91-6788-3375-2E4A04A0A653}"/>
          </ac:picMkLst>
        </pc:picChg>
        <pc:picChg chg="add mod">
          <ac:chgData name="Krystal Acosta" userId="16800a9d-b19e-4a47-87eb-5a0cc7708e67" providerId="ADAL" clId="{A3C96A3A-3F5B-479F-A049-399CDC332CD0}" dt="2023-10-10T17:55:09.559" v="353" actId="571"/>
          <ac:picMkLst>
            <pc:docMk/>
            <pc:sldMk cId="460353288" sldId="257"/>
            <ac:picMk id="12" creationId="{0C0082C4-82E8-D2E3-F9AF-2A116201987D}"/>
          </ac:picMkLst>
        </pc:picChg>
        <pc:picChg chg="mod">
          <ac:chgData name="Krystal Acosta" userId="16800a9d-b19e-4a47-87eb-5a0cc7708e67" providerId="ADAL" clId="{A3C96A3A-3F5B-479F-A049-399CDC332CD0}" dt="2023-10-10T17:55:15.758" v="354" actId="1076"/>
          <ac:picMkLst>
            <pc:docMk/>
            <pc:sldMk cId="460353288" sldId="257"/>
            <ac:picMk id="38" creationId="{2C8D9081-C087-7FDD-544A-5C6D3F3D538D}"/>
          </ac:picMkLst>
        </pc:picChg>
        <pc:picChg chg="mod">
          <ac:chgData name="Krystal Acosta" userId="16800a9d-b19e-4a47-87eb-5a0cc7708e67" providerId="ADAL" clId="{A3C96A3A-3F5B-479F-A049-399CDC332CD0}" dt="2023-10-10T17:55:15.758" v="354" actId="1076"/>
          <ac:picMkLst>
            <pc:docMk/>
            <pc:sldMk cId="460353288" sldId="257"/>
            <ac:picMk id="40" creationId="{97CCD653-3247-2995-30C4-583AB29C65AB}"/>
          </ac:picMkLst>
        </pc:picChg>
        <pc:picChg chg="mod">
          <ac:chgData name="Krystal Acosta" userId="16800a9d-b19e-4a47-87eb-5a0cc7708e67" providerId="ADAL" clId="{A3C96A3A-3F5B-479F-A049-399CDC332CD0}" dt="2023-10-10T17:55:15.758" v="354" actId="1076"/>
          <ac:picMkLst>
            <pc:docMk/>
            <pc:sldMk cId="460353288" sldId="257"/>
            <ac:picMk id="42" creationId="{E1A83A83-21C0-E2C3-A848-9F24FD4600A3}"/>
          </ac:picMkLst>
        </pc:picChg>
        <pc:picChg chg="mod">
          <ac:chgData name="Krystal Acosta" userId="16800a9d-b19e-4a47-87eb-5a0cc7708e67" providerId="ADAL" clId="{A3C96A3A-3F5B-479F-A049-399CDC332CD0}" dt="2023-10-11T00:00:58.290" v="1239" actId="1076"/>
          <ac:picMkLst>
            <pc:docMk/>
            <pc:sldMk cId="460353288" sldId="257"/>
            <ac:picMk id="48" creationId="{0E1A2C38-E3E4-4704-38FC-A335442694D5}"/>
          </ac:picMkLst>
        </pc:picChg>
      </pc:sldChg>
      <pc:sldChg chg="addSp delSp modSp mod ord">
        <pc:chgData name="Krystal Acosta" userId="16800a9d-b19e-4a47-87eb-5a0cc7708e67" providerId="ADAL" clId="{A3C96A3A-3F5B-479F-A049-399CDC332CD0}" dt="2023-10-11T00:03:27.672" v="1273" actId="1076"/>
        <pc:sldMkLst>
          <pc:docMk/>
          <pc:sldMk cId="3958418492" sldId="321"/>
        </pc:sldMkLst>
        <pc:spChg chg="add mod">
          <ac:chgData name="Krystal Acosta" userId="16800a9d-b19e-4a47-87eb-5a0cc7708e67" providerId="ADAL" clId="{A3C96A3A-3F5B-479F-A049-399CDC332CD0}" dt="2023-10-10T23:50:51.196" v="1221"/>
          <ac:spMkLst>
            <pc:docMk/>
            <pc:sldMk cId="3958418492" sldId="321"/>
            <ac:spMk id="2" creationId="{560046B4-E177-A4AD-0890-0CA4C55319F0}"/>
          </ac:spMkLst>
        </pc:spChg>
        <pc:spChg chg="del mod">
          <ac:chgData name="Krystal Acosta" userId="16800a9d-b19e-4a47-87eb-5a0cc7708e67" providerId="ADAL" clId="{A3C96A3A-3F5B-479F-A049-399CDC332CD0}" dt="2023-10-11T00:03:16.983" v="1272" actId="478"/>
          <ac:spMkLst>
            <pc:docMk/>
            <pc:sldMk cId="3958418492" sldId="321"/>
            <ac:spMk id="4" creationId="{814A4466-0A9D-9B4B-6B63-E883FD95C125}"/>
          </ac:spMkLst>
        </pc:spChg>
        <pc:spChg chg="mod">
          <ac:chgData name="Krystal Acosta" userId="16800a9d-b19e-4a47-87eb-5a0cc7708e67" providerId="ADAL" clId="{A3C96A3A-3F5B-479F-A049-399CDC332CD0}" dt="2023-10-10T23:59:35.407" v="1227"/>
          <ac:spMkLst>
            <pc:docMk/>
            <pc:sldMk cId="3958418492" sldId="321"/>
            <ac:spMk id="5" creationId="{CA6A8122-4049-F2C3-4DD2-DC35CF920C6D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9" creationId="{6EA85148-A262-AFC4-86A2-43EEC9EE6DE7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10" creationId="{876E0101-3CBB-844D-A6A6-725A51206F9F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11" creationId="{012E88AB-3B6F-AD1B-A0F0-C0C2DF626BDB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12" creationId="{ADCCF886-F009-25D8-BB2D-2412D1D3C50B}"/>
          </ac:spMkLst>
        </pc:spChg>
        <pc:spChg chg="mod">
          <ac:chgData name="Krystal Acosta" userId="16800a9d-b19e-4a47-87eb-5a0cc7708e67" providerId="ADAL" clId="{A3C96A3A-3F5B-479F-A049-399CDC332CD0}" dt="2023-10-11T00:03:06.844" v="1271" actId="403"/>
          <ac:spMkLst>
            <pc:docMk/>
            <pc:sldMk cId="3958418492" sldId="321"/>
            <ac:spMk id="19" creationId="{13E84168-DC30-3728-C0C8-FF830DC9FD48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0" creationId="{56543321-B0EB-C7E1-8646-25CC5B684D17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1" creationId="{577F0490-464B-415E-36A0-0E518F3119C9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2" creationId="{D7475E03-BAEA-8019-69B6-1C1B10567CB8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3" creationId="{921400C8-71AA-DF65-27E2-33AB43E7CD69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4" creationId="{01526F00-9FBC-2965-1F94-371A65D69323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5" creationId="{8921887C-84ED-E2AE-28D6-7AE650BD22EB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6" creationId="{5E455698-C8C2-7A64-A916-8A3F325A91D4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27" creationId="{02D9F3FF-0B6E-100F-3BBD-9BC083287A28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31" creationId="{94F593CE-44E5-4E66-5436-DC5EBFB7BB49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32" creationId="{63115EA8-0B2D-3F83-DFFC-5C5477351F68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33" creationId="{6E9DBC1D-28DF-864B-5285-CBD3DD5FC987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34" creationId="{7387857D-68DD-BAB6-0688-DF32EE51CFE7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45" creationId="{F49B349F-1077-A356-9746-EC9A66480B6F}"/>
          </ac:spMkLst>
        </pc:spChg>
        <pc:spChg chg="mod">
          <ac:chgData name="Krystal Acosta" userId="16800a9d-b19e-4a47-87eb-5a0cc7708e67" providerId="ADAL" clId="{A3C96A3A-3F5B-479F-A049-399CDC332CD0}" dt="2023-10-11T00:03:27.672" v="1273" actId="1076"/>
          <ac:spMkLst>
            <pc:docMk/>
            <pc:sldMk cId="3958418492" sldId="321"/>
            <ac:spMk id="46" creationId="{E32F1709-1A90-3F0B-440C-15CFEA50BB74}"/>
          </ac:spMkLst>
        </pc:sp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6" creationId="{0C1BD61E-93D5-A233-1F46-E0F52EAD7FDE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7" creationId="{9E1B911A-F80F-FCD1-3DD3-34B66B3CDBC5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8" creationId="{577E1E08-EDBF-E470-5B9A-0318EE21DDFF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3" creationId="{32C828DB-77CC-4C8A-9DE8-22DA73AE43DA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4" creationId="{B8859834-6EC7-2FC2-0ED4-789A0485EE2A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5" creationId="{4F898079-3817-1BCD-AF46-0685A035A85F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6" creationId="{CCDF74D6-9A08-7B92-418C-52EF8D4D652C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7" creationId="{CCA08A3C-287A-5361-4C31-BE0D0D08E789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18" creationId="{72CDDF08-E341-34EF-6F7F-50B572121B75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28" creationId="{3FC85BB5-33B1-8FB6-6A9F-F81886F0C58F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29" creationId="{124FC76B-15F3-86D3-500E-F584082AF58D}"/>
          </ac:picMkLst>
        </pc:picChg>
        <pc:picChg chg="mod">
          <ac:chgData name="Krystal Acosta" userId="16800a9d-b19e-4a47-87eb-5a0cc7708e67" providerId="ADAL" clId="{A3C96A3A-3F5B-479F-A049-399CDC332CD0}" dt="2023-10-11T00:03:27.672" v="1273" actId="1076"/>
          <ac:picMkLst>
            <pc:docMk/>
            <pc:sldMk cId="3958418492" sldId="321"/>
            <ac:picMk id="30" creationId="{11326AAE-460D-82E6-9270-718C99EF768B}"/>
          </ac:picMkLst>
        </pc:picChg>
      </pc:sldChg>
      <pc:sldChg chg="del ord">
        <pc:chgData name="Krystal Acosta" userId="16800a9d-b19e-4a47-87eb-5a0cc7708e67" providerId="ADAL" clId="{A3C96A3A-3F5B-479F-A049-399CDC332CD0}" dt="2023-10-10T23:41:06.582" v="1080" actId="47"/>
        <pc:sldMkLst>
          <pc:docMk/>
          <pc:sldMk cId="1429096873" sldId="322"/>
        </pc:sldMkLst>
      </pc:sldChg>
      <pc:sldChg chg="addSp delSp modSp new mod ord">
        <pc:chgData name="Krystal Acosta" userId="16800a9d-b19e-4a47-87eb-5a0cc7708e67" providerId="ADAL" clId="{A3C96A3A-3F5B-479F-A049-399CDC332CD0}" dt="2023-10-11T00:02:51.633" v="1266" actId="14100"/>
        <pc:sldMkLst>
          <pc:docMk/>
          <pc:sldMk cId="4288935133" sldId="323"/>
        </pc:sldMkLst>
        <pc:spChg chg="add mod">
          <ac:chgData name="Krystal Acosta" userId="16800a9d-b19e-4a47-87eb-5a0cc7708e67" providerId="ADAL" clId="{A3C96A3A-3F5B-479F-A049-399CDC332CD0}" dt="2023-10-10T23:50:48.104" v="1220"/>
          <ac:spMkLst>
            <pc:docMk/>
            <pc:sldMk cId="4288935133" sldId="323"/>
            <ac:spMk id="2" creationId="{1384D8C1-736D-C9FF-F0F8-96E417974D4E}"/>
          </ac:spMkLst>
        </pc:spChg>
        <pc:spChg chg="del">
          <ac:chgData name="Krystal Acosta" userId="16800a9d-b19e-4a47-87eb-5a0cc7708e67" providerId="ADAL" clId="{A3C96A3A-3F5B-479F-A049-399CDC332CD0}" dt="2023-10-10T15:32:24.639" v="1"/>
          <ac:spMkLst>
            <pc:docMk/>
            <pc:sldMk cId="4288935133" sldId="323"/>
            <ac:spMk id="2" creationId="{E02DA9F1-D002-B408-4368-6652C969FF32}"/>
          </ac:spMkLst>
        </pc:spChg>
        <pc:spChg chg="mod">
          <ac:chgData name="Krystal Acosta" userId="16800a9d-b19e-4a47-87eb-5a0cc7708e67" providerId="ADAL" clId="{A3C96A3A-3F5B-479F-A049-399CDC332CD0}" dt="2023-10-10T18:17:00.797" v="612" actId="207"/>
          <ac:spMkLst>
            <pc:docMk/>
            <pc:sldMk cId="4288935133" sldId="323"/>
            <ac:spMk id="3" creationId="{BB7E10F2-9891-E5C7-705D-29DCCFD276E2}"/>
          </ac:spMkLst>
        </pc:spChg>
        <pc:spChg chg="del mod">
          <ac:chgData name="Krystal Acosta" userId="16800a9d-b19e-4a47-87eb-5a0cc7708e67" providerId="ADAL" clId="{A3C96A3A-3F5B-479F-A049-399CDC332CD0}" dt="2023-10-11T00:02:15.957" v="1256" actId="478"/>
          <ac:spMkLst>
            <pc:docMk/>
            <pc:sldMk cId="4288935133" sldId="323"/>
            <ac:spMk id="4" creationId="{D7E017BC-C30B-B530-C499-39A5B163BBAF}"/>
          </ac:spMkLst>
        </pc:spChg>
        <pc:spChg chg="mod">
          <ac:chgData name="Krystal Acosta" userId="16800a9d-b19e-4a47-87eb-5a0cc7708e67" providerId="ADAL" clId="{A3C96A3A-3F5B-479F-A049-399CDC332CD0}" dt="2023-10-10T23:59:35.407" v="1227"/>
          <ac:spMkLst>
            <pc:docMk/>
            <pc:sldMk cId="4288935133" sldId="323"/>
            <ac:spMk id="5" creationId="{18705DE6-56C0-4693-3760-854509E66B7C}"/>
          </ac:spMkLst>
        </pc:spChg>
        <pc:spChg chg="add mod">
          <ac:chgData name="Krystal Acosta" userId="16800a9d-b19e-4a47-87eb-5a0cc7708e67" providerId="ADAL" clId="{A3C96A3A-3F5B-479F-A049-399CDC332CD0}" dt="2023-10-11T00:01:55.637" v="1251" actId="403"/>
          <ac:spMkLst>
            <pc:docMk/>
            <pc:sldMk cId="4288935133" sldId="323"/>
            <ac:spMk id="6" creationId="{B23DF2AA-C3DA-6476-161E-2A9476CEA511}"/>
          </ac:spMkLst>
        </pc:spChg>
        <pc:grpChg chg="add mod">
          <ac:chgData name="Krystal Acosta" userId="16800a9d-b19e-4a47-87eb-5a0cc7708e67" providerId="ADAL" clId="{A3C96A3A-3F5B-479F-A049-399CDC332CD0}" dt="2023-10-11T00:02:33.532" v="1263" actId="14100"/>
          <ac:grpSpMkLst>
            <pc:docMk/>
            <pc:sldMk cId="4288935133" sldId="323"/>
            <ac:grpSpMk id="11" creationId="{C5429E2A-79AB-E2AE-C556-BC940D660BE9}"/>
          </ac:grpSpMkLst>
        </pc:grpChg>
        <pc:grpChg chg="add mod">
          <ac:chgData name="Krystal Acosta" userId="16800a9d-b19e-4a47-87eb-5a0cc7708e67" providerId="ADAL" clId="{A3C96A3A-3F5B-479F-A049-399CDC332CD0}" dt="2023-10-11T00:02:51.633" v="1266" actId="14100"/>
          <ac:grpSpMkLst>
            <pc:docMk/>
            <pc:sldMk cId="4288935133" sldId="323"/>
            <ac:grpSpMk id="14" creationId="{F8406446-FD0F-40E8-F994-B2DA7073A29A}"/>
          </ac:grpSpMkLst>
        </pc:grpChg>
        <pc:picChg chg="add mod">
          <ac:chgData name="Krystal Acosta" userId="16800a9d-b19e-4a47-87eb-5a0cc7708e67" providerId="ADAL" clId="{A3C96A3A-3F5B-479F-A049-399CDC332CD0}" dt="2023-10-11T00:02:40.210" v="1265" actId="14100"/>
          <ac:picMkLst>
            <pc:docMk/>
            <pc:sldMk cId="4288935133" sldId="323"/>
            <ac:picMk id="7" creationId="{735473D8-6AFF-DFCF-38D5-5BFAAE1FC657}"/>
          </ac:picMkLst>
        </pc:picChg>
        <pc:picChg chg="add mod">
          <ac:chgData name="Krystal Acosta" userId="16800a9d-b19e-4a47-87eb-5a0cc7708e67" providerId="ADAL" clId="{A3C96A3A-3F5B-479F-A049-399CDC332CD0}" dt="2023-10-11T00:02:04.901" v="1253" actId="1076"/>
          <ac:picMkLst>
            <pc:docMk/>
            <pc:sldMk cId="4288935133" sldId="323"/>
            <ac:picMk id="8" creationId="{7F9B446D-4785-A44E-0C02-B19E6871C1D9}"/>
          </ac:picMkLst>
        </pc:picChg>
        <pc:picChg chg="add mod">
          <ac:chgData name="Krystal Acosta" userId="16800a9d-b19e-4a47-87eb-5a0cc7708e67" providerId="ADAL" clId="{A3C96A3A-3F5B-479F-A049-399CDC332CD0}" dt="2023-10-11T00:02:37.794" v="1264" actId="14100"/>
          <ac:picMkLst>
            <pc:docMk/>
            <pc:sldMk cId="4288935133" sldId="323"/>
            <ac:picMk id="9" creationId="{052FAC3C-59AD-490F-D60B-77F9AFB4719B}"/>
          </ac:picMkLst>
        </pc:picChg>
        <pc:picChg chg="add del mod">
          <ac:chgData name="Krystal Acosta" userId="16800a9d-b19e-4a47-87eb-5a0cc7708e67" providerId="ADAL" clId="{A3C96A3A-3F5B-479F-A049-399CDC332CD0}" dt="2023-10-10T18:13:41.215" v="577" actId="478"/>
          <ac:picMkLst>
            <pc:docMk/>
            <pc:sldMk cId="4288935133" sldId="323"/>
            <ac:picMk id="10" creationId="{39DBFDD7-3F4C-BB48-7062-272DE56AA1B0}"/>
          </ac:picMkLst>
        </pc:picChg>
        <pc:picChg chg="add mod">
          <ac:chgData name="Krystal Acosta" userId="16800a9d-b19e-4a47-87eb-5a0cc7708e67" providerId="ADAL" clId="{A3C96A3A-3F5B-479F-A049-399CDC332CD0}" dt="2023-10-10T18:17:12.747" v="615" actId="1582"/>
          <ac:picMkLst>
            <pc:docMk/>
            <pc:sldMk cId="4288935133" sldId="323"/>
            <ac:picMk id="12" creationId="{B8FB0955-531F-1CC4-144F-5BC11940EDDE}"/>
          </ac:picMkLst>
        </pc:picChg>
        <pc:picChg chg="add mod">
          <ac:chgData name="Krystal Acosta" userId="16800a9d-b19e-4a47-87eb-5a0cc7708e67" providerId="ADAL" clId="{A3C96A3A-3F5B-479F-A049-399CDC332CD0}" dt="2023-10-10T18:17:12.747" v="615" actId="1582"/>
          <ac:picMkLst>
            <pc:docMk/>
            <pc:sldMk cId="4288935133" sldId="323"/>
            <ac:picMk id="13" creationId="{5280E456-5D91-4445-1D83-7764022D229D}"/>
          </ac:picMkLst>
        </pc:picChg>
        <pc:picChg chg="add mod">
          <ac:chgData name="Krystal Acosta" userId="16800a9d-b19e-4a47-87eb-5a0cc7708e67" providerId="ADAL" clId="{A3C96A3A-3F5B-479F-A049-399CDC332CD0}" dt="2023-10-10T18:14:09.018" v="586"/>
          <ac:picMkLst>
            <pc:docMk/>
            <pc:sldMk cId="4288935133" sldId="323"/>
            <ac:picMk id="15" creationId="{E8C48593-9344-3077-F92C-FAC240DF95E3}"/>
          </ac:picMkLst>
        </pc:picChg>
        <pc:picChg chg="add mod">
          <ac:chgData name="Krystal Acosta" userId="16800a9d-b19e-4a47-87eb-5a0cc7708e67" providerId="ADAL" clId="{A3C96A3A-3F5B-479F-A049-399CDC332CD0}" dt="2023-10-10T18:14:09.018" v="586"/>
          <ac:picMkLst>
            <pc:docMk/>
            <pc:sldMk cId="4288935133" sldId="323"/>
            <ac:picMk id="16" creationId="{F3EFD4E4-D31A-F0DB-D411-5FBC0C56A4FB}"/>
          </ac:picMkLst>
        </pc:picChg>
        <pc:picChg chg="add mod">
          <ac:chgData name="Krystal Acosta" userId="16800a9d-b19e-4a47-87eb-5a0cc7708e67" providerId="ADAL" clId="{A3C96A3A-3F5B-479F-A049-399CDC332CD0}" dt="2023-10-10T18:14:09.018" v="586"/>
          <ac:picMkLst>
            <pc:docMk/>
            <pc:sldMk cId="4288935133" sldId="323"/>
            <ac:picMk id="17" creationId="{A2E7D050-9FD0-6A08-0855-36CBEF7DA3D7}"/>
          </ac:picMkLst>
        </pc:picChg>
      </pc:sldChg>
      <pc:sldChg chg="new del">
        <pc:chgData name="Krystal Acosta" userId="16800a9d-b19e-4a47-87eb-5a0cc7708e67" providerId="ADAL" clId="{A3C96A3A-3F5B-479F-A049-399CDC332CD0}" dt="2023-10-10T18:14:35.308" v="588" actId="47"/>
        <pc:sldMkLst>
          <pc:docMk/>
          <pc:sldMk cId="2327945676" sldId="324"/>
        </pc:sldMkLst>
      </pc:sldChg>
      <pc:sldChg chg="addSp delSp modSp new mod">
        <pc:chgData name="Krystal Acosta" userId="16800a9d-b19e-4a47-87eb-5a0cc7708e67" providerId="ADAL" clId="{A3C96A3A-3F5B-479F-A049-399CDC332CD0}" dt="2023-10-11T00:08:44.390" v="1530" actId="20577"/>
        <pc:sldMkLst>
          <pc:docMk/>
          <pc:sldMk cId="2536364409" sldId="324"/>
        </pc:sldMkLst>
        <pc:spChg chg="mod">
          <ac:chgData name="Krystal Acosta" userId="16800a9d-b19e-4a47-87eb-5a0cc7708e67" providerId="ADAL" clId="{A3C96A3A-3F5B-479F-A049-399CDC332CD0}" dt="2023-10-11T00:03:39.799" v="1278" actId="113"/>
          <ac:spMkLst>
            <pc:docMk/>
            <pc:sldMk cId="2536364409" sldId="324"/>
            <ac:spMk id="2" creationId="{03950579-15BE-198E-B26C-603EAD2678E8}"/>
          </ac:spMkLst>
        </pc:spChg>
        <pc:spChg chg="mod">
          <ac:chgData name="Krystal Acosta" userId="16800a9d-b19e-4a47-87eb-5a0cc7708e67" providerId="ADAL" clId="{A3C96A3A-3F5B-479F-A049-399CDC332CD0}" dt="2023-10-11T00:08:44.390" v="1530" actId="20577"/>
          <ac:spMkLst>
            <pc:docMk/>
            <pc:sldMk cId="2536364409" sldId="324"/>
            <ac:spMk id="3" creationId="{262C4DB0-0AE2-2E12-511D-97DF3CF53B7B}"/>
          </ac:spMkLst>
        </pc:spChg>
        <pc:spChg chg="del mod">
          <ac:chgData name="Krystal Acosta" userId="16800a9d-b19e-4a47-87eb-5a0cc7708e67" providerId="ADAL" clId="{A3C96A3A-3F5B-479F-A049-399CDC332CD0}" dt="2023-10-11T00:05:40.791" v="1367" actId="478"/>
          <ac:spMkLst>
            <pc:docMk/>
            <pc:sldMk cId="2536364409" sldId="324"/>
            <ac:spMk id="4" creationId="{538E1599-838C-3073-B6B0-800E04B18364}"/>
          </ac:spMkLst>
        </pc:spChg>
        <pc:spChg chg="mod">
          <ac:chgData name="Krystal Acosta" userId="16800a9d-b19e-4a47-87eb-5a0cc7708e67" providerId="ADAL" clId="{A3C96A3A-3F5B-479F-A049-399CDC332CD0}" dt="2023-10-10T23:59:35.407" v="1227"/>
          <ac:spMkLst>
            <pc:docMk/>
            <pc:sldMk cId="2536364409" sldId="324"/>
            <ac:spMk id="5" creationId="{FD02E80A-E002-EF86-B208-AB1248C860DB}"/>
          </ac:spMkLst>
        </pc:spChg>
        <pc:spChg chg="add mod">
          <ac:chgData name="Krystal Acosta" userId="16800a9d-b19e-4a47-87eb-5a0cc7708e67" providerId="ADAL" clId="{A3C96A3A-3F5B-479F-A049-399CDC332CD0}" dt="2023-10-10T23:50:53.094" v="1222"/>
          <ac:spMkLst>
            <pc:docMk/>
            <pc:sldMk cId="2536364409" sldId="324"/>
            <ac:spMk id="6" creationId="{9B467D71-B23E-5383-9826-A880B7E44103}"/>
          </ac:spMkLst>
        </pc:spChg>
      </pc:sldChg>
      <pc:sldMasterChg chg="modSldLayout">
        <pc:chgData name="Krystal Acosta" userId="16800a9d-b19e-4a47-87eb-5a0cc7708e67" providerId="ADAL" clId="{A3C96A3A-3F5B-479F-A049-399CDC332CD0}" dt="2023-10-10T23:59:35.407" v="1227"/>
        <pc:sldMasterMkLst>
          <pc:docMk/>
          <pc:sldMasterMk cId="138690571" sldId="2147483672"/>
        </pc:sldMasterMkLst>
        <pc:sldLayoutChg chg="addSp">
          <pc:chgData name="Krystal Acosta" userId="16800a9d-b19e-4a47-87eb-5a0cc7708e67" providerId="ADAL" clId="{A3C96A3A-3F5B-479F-A049-399CDC332CD0}" dt="2023-10-10T23:59:35.407" v="1227"/>
          <pc:sldLayoutMkLst>
            <pc:docMk/>
            <pc:sldMasterMk cId="138690571" sldId="2147483672"/>
            <pc:sldLayoutMk cId="2212923742" sldId="2147483674"/>
          </pc:sldLayoutMkLst>
          <pc:cxnChg chg="add">
            <ac:chgData name="Krystal Acosta" userId="16800a9d-b19e-4a47-87eb-5a0cc7708e67" providerId="ADAL" clId="{A3C96A3A-3F5B-479F-A049-399CDC332CD0}" dt="2023-10-10T23:59:35.407" v="1227"/>
            <ac:cxnSpMkLst>
              <pc:docMk/>
              <pc:sldMasterMk cId="138690571" sldId="2147483672"/>
              <pc:sldLayoutMk cId="2212923742" sldId="2147483674"/>
              <ac:cxnSpMk id="7" creationId="{67217F8F-FAA1-92CC-0177-0B947D2F635A}"/>
            </ac:cxnSpMkLst>
          </pc:cxn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9E11-B4CD-8B74-6726-025ED1356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7885B9-6CE8-7379-0F0B-1FD6F496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FAC30-BB3E-C50F-A92C-8171D6C9B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C9748-E751-7E40-AA15-BA615E791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98C42-89A0-1A3E-A3E2-F364238E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AA478-C305-968F-DF4D-F63804415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13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6D45-1D6B-41AD-6AE6-50C593D8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AC54C-06D3-7987-0980-4B12EEE75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016F3-1D05-7177-577A-0168CAEF3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200B-3387-5144-8F12-B95FBC9F7E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BE3E7-9D1C-2D8A-2266-77AF3604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97737-B583-6FAD-233E-B9AD37F97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217F8F-FAA1-92CC-0177-0B947D2F635A}"/>
              </a:ext>
            </a:extLst>
          </p:cNvPr>
          <p:cNvCxnSpPr/>
          <p:nvPr userDrawn="1"/>
        </p:nvCxnSpPr>
        <p:spPr>
          <a:xfrm>
            <a:off x="455798" y="912604"/>
            <a:ext cx="11204319" cy="17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92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5C56-D333-1478-D1C3-A1981A13D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37D23-2315-EAB8-19A7-F2709458F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9C482-3816-6D1F-D51F-F749EC2D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93448-52BF-DF45-93AE-150EB052DB4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75408-17D9-2747-FA20-2A291A0B8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3858C-7A4E-9721-46BA-0A9E16C4B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66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B9FB-7EA4-0A99-7885-013C5CE6B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DD768-78DF-8754-0E6F-74629B26B8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F2A3AF-E004-CAD1-0CD2-97F92EE85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6BF74-A188-DDFD-5A8F-EDCCD8233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B41F-9864-BD4B-997B-2E1FE38A6B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BD72E-8FD1-E8F2-850C-FDFF5ED5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C1E2F-FBDE-2A18-25FA-F6FEC819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6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6ED9-BEE0-5D54-7922-0F65343F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27A30-73A7-6378-BE33-422C41BD5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16C26-0C49-F82A-DB03-BB0C5876E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B97EC1-8E64-C76B-146A-2CF9D77EF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3EBC4-85BC-43B5-04DE-B3E07F537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7C359-2516-9E15-8D54-AF7DE6BED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4C89F-015D-2041-978B-831DD09B74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BCF78D-073F-22B1-0955-E4C94D3DA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47F9F2-FEE9-C323-0249-4E1BFAA6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77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E534-0B42-51DC-D156-ACB6BE238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4BA0A4-44C4-9EB8-54C9-3AA59548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5A98E-5D17-AC43-9AEA-082A3EC7F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F50A1-76B5-BF56-25E7-0E7CB812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11371-4527-68CF-3220-EAD7F0DE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3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7AD02D-5BD8-37FF-C328-B548A0280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A7C4-646E-504F-8621-EE1EE2E947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AA2A9-FA0C-113D-1700-42FC87742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323BB-AE07-4970-C14C-A84A6EAF9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21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B0830-E59B-5358-0F70-35A8E1C7D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AF4CB-4508-71C3-9161-9D9FB5553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8B74F-8976-1970-DE08-98CF779AB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74C90-007B-D321-F765-55E56B19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2898D-F505-DC4B-ABCC-3582A3097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249371-E07B-C2E4-7E9F-50840A6D1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86E3E-9E6C-C2FB-8663-9A932DE17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1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FD3F-BEE4-AC45-8553-3C68C4651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9EFA2-A166-C89D-4248-2886733DD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49287-5D85-CC31-A33C-5E90759FF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CF2DB-A5FF-EF2A-BF22-FFB0AD2A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5EB6F-FDA4-7C47-BEC9-ADA44B83A2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3A52D-90CA-A502-6151-7C07C1182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CE2AD-89AA-3F0B-5D1F-B333CA66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4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3D8E2-2D5A-852C-3014-24F0AF59F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AE72B-A4D4-BCF1-9BFB-63C6F0976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AE86C-E761-F2CB-36EF-A34105500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367CD-D220-3E44-8DBC-F49781CAB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8B566-AE18-EF5A-6163-B15572C72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A817A-9F76-B0C4-5832-9FA2EEFD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40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3920F4-6E1D-C3CA-554C-D68F6758CF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56F2D-292F-1042-3B69-C058A266D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04A6-0712-01E0-3518-0AC08782E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43EC6-2C54-B84E-9ACF-7DD4332716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6C86C-C93E-B9F4-E389-AA9526D5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F83DC-7C1C-F335-1873-6E9CFDBA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42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3A046D-F48B-5A90-940E-7C1D83045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95A99-455A-06E1-505A-45DCBCE8B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23E6A-DC9C-4119-0459-C9FE2CC24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C034825-8D66-434B-B264-17437744D8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10/10/2023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D8058-14C7-C077-3770-407443DB3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</a:rPr>
              <a:t>Proprietary and Confidential in accordance with Cover 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8FC48-75AD-53B9-8AF9-646C3332C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9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D61D0-8B20-448C-60AA-AB3A6DC0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50" y="-212421"/>
            <a:ext cx="11007193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Thermal Radiator EDS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BAD2-1E18-9989-4197-F71622093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4" y="882702"/>
            <a:ext cx="12041944" cy="6288258"/>
          </a:xfrm>
        </p:spPr>
        <p:txBody>
          <a:bodyPr>
            <a:normAutofit/>
          </a:bodyPr>
          <a:lstStyle/>
          <a:p>
            <a:r>
              <a:rPr lang="en-US" sz="2400" dirty="0"/>
              <a:t>50 x50 mm samples were manufactured and Kapton insulating layer was tested in air at +- 1kV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B3CD58-A840-70BC-CCF2-1B3F7D7CE97F}"/>
              </a:ext>
            </a:extLst>
          </p:cNvPr>
          <p:cNvSpPr/>
          <p:nvPr/>
        </p:nvSpPr>
        <p:spPr>
          <a:xfrm>
            <a:off x="1286767" y="2564989"/>
            <a:ext cx="2897944" cy="25004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C598C-3557-BCE6-A522-25E46B537D7E}"/>
              </a:ext>
            </a:extLst>
          </p:cNvPr>
          <p:cNvSpPr/>
          <p:nvPr/>
        </p:nvSpPr>
        <p:spPr>
          <a:xfrm>
            <a:off x="1284114" y="2465685"/>
            <a:ext cx="2897944" cy="9930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59BBEB-64A2-0024-CD48-A4EEEF22910E}"/>
              </a:ext>
            </a:extLst>
          </p:cNvPr>
          <p:cNvSpPr/>
          <p:nvPr/>
        </p:nvSpPr>
        <p:spPr>
          <a:xfrm>
            <a:off x="1284114" y="2217274"/>
            <a:ext cx="2897944" cy="251671"/>
          </a:xfrm>
          <a:prstGeom prst="rect">
            <a:avLst/>
          </a:prstGeom>
          <a:solidFill>
            <a:srgbClr val="F6BF8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7ABD2F-A524-545A-684A-D60F9923F14C}"/>
              </a:ext>
            </a:extLst>
          </p:cNvPr>
          <p:cNvSpPr/>
          <p:nvPr/>
        </p:nvSpPr>
        <p:spPr>
          <a:xfrm>
            <a:off x="1284114" y="1988976"/>
            <a:ext cx="2897944" cy="22283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27000">
                <a:srgbClr val="F6BF83"/>
              </a:gs>
              <a:gs pos="60000">
                <a:schemeClr val="accent3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966E94-1C54-A937-23F4-2351EA66CAC9}"/>
              </a:ext>
            </a:extLst>
          </p:cNvPr>
          <p:cNvSpPr txBox="1"/>
          <p:nvPr/>
        </p:nvSpPr>
        <p:spPr>
          <a:xfrm>
            <a:off x="4156381" y="1641659"/>
            <a:ext cx="3771215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7A10E"/>
                </a:solidFill>
              </a:rPr>
              <a:t>Coating/ Thermally Conductive Kapton if necessary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E18A42-679D-6910-5B77-C751312FF47A}"/>
              </a:ext>
            </a:extLst>
          </p:cNvPr>
          <p:cNvSpPr txBox="1"/>
          <p:nvPr/>
        </p:nvSpPr>
        <p:spPr>
          <a:xfrm>
            <a:off x="101647" y="1980185"/>
            <a:ext cx="127265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D7D31"/>
                </a:solidFill>
              </a:rPr>
              <a:t>Electrodes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6EA429-A373-4BB3-EFD1-280DFFC863FA}"/>
              </a:ext>
            </a:extLst>
          </p:cNvPr>
          <p:cNvSpPr txBox="1"/>
          <p:nvPr/>
        </p:nvSpPr>
        <p:spPr>
          <a:xfrm>
            <a:off x="4184393" y="2158443"/>
            <a:ext cx="339298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Thermally Conductive Kapton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66FCA2-381A-CFAC-6AAC-A70CA8247BFD}"/>
              </a:ext>
            </a:extLst>
          </p:cNvPr>
          <p:cNvSpPr txBox="1"/>
          <p:nvPr/>
        </p:nvSpPr>
        <p:spPr>
          <a:xfrm>
            <a:off x="245679" y="2305277"/>
            <a:ext cx="179524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Adhesive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A5B379-A5DB-CBE0-EA1F-CF514D443D12}"/>
              </a:ext>
            </a:extLst>
          </p:cNvPr>
          <p:cNvSpPr txBox="1"/>
          <p:nvPr/>
        </p:nvSpPr>
        <p:spPr>
          <a:xfrm>
            <a:off x="4149822" y="2513114"/>
            <a:ext cx="304959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Aluminum Plate (Radiator)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72B886-D1A8-4856-0341-6CBDAE19873A}"/>
              </a:ext>
            </a:extLst>
          </p:cNvPr>
          <p:cNvSpPr/>
          <p:nvPr/>
        </p:nvSpPr>
        <p:spPr>
          <a:xfrm>
            <a:off x="1309090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AC5C3F-8289-FD38-C51F-DBD3AD4A4FAE}"/>
              </a:ext>
            </a:extLst>
          </p:cNvPr>
          <p:cNvSpPr/>
          <p:nvPr/>
        </p:nvSpPr>
        <p:spPr>
          <a:xfrm>
            <a:off x="1604102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FBEBC86-5AF4-E21E-1519-37E1E2E64993}"/>
              </a:ext>
            </a:extLst>
          </p:cNvPr>
          <p:cNvSpPr/>
          <p:nvPr/>
        </p:nvSpPr>
        <p:spPr>
          <a:xfrm>
            <a:off x="1899114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944F2FA-B387-FA8E-773F-5F1ACCD5680C}"/>
              </a:ext>
            </a:extLst>
          </p:cNvPr>
          <p:cNvSpPr/>
          <p:nvPr/>
        </p:nvSpPr>
        <p:spPr>
          <a:xfrm>
            <a:off x="2194126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98AA57F-5B54-9F4A-CB1A-6DC384503162}"/>
              </a:ext>
            </a:extLst>
          </p:cNvPr>
          <p:cNvSpPr/>
          <p:nvPr/>
        </p:nvSpPr>
        <p:spPr>
          <a:xfrm>
            <a:off x="2489138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BC0B71-4A53-46DA-7B42-44526B6208F9}"/>
              </a:ext>
            </a:extLst>
          </p:cNvPr>
          <p:cNvSpPr/>
          <p:nvPr/>
        </p:nvSpPr>
        <p:spPr>
          <a:xfrm>
            <a:off x="2784150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162F17-D5D9-0570-8625-142F5AE8DCDB}"/>
              </a:ext>
            </a:extLst>
          </p:cNvPr>
          <p:cNvSpPr/>
          <p:nvPr/>
        </p:nvSpPr>
        <p:spPr>
          <a:xfrm>
            <a:off x="3079162" y="2117447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7180B8-2FD0-EF5D-9B65-F92BD966A426}"/>
              </a:ext>
            </a:extLst>
          </p:cNvPr>
          <p:cNvSpPr/>
          <p:nvPr/>
        </p:nvSpPr>
        <p:spPr>
          <a:xfrm>
            <a:off x="3374174" y="2117446"/>
            <a:ext cx="192873" cy="92279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3F71804-E92E-8E5E-6B79-60674EE094CD}"/>
              </a:ext>
            </a:extLst>
          </p:cNvPr>
          <p:cNvSpPr/>
          <p:nvPr/>
        </p:nvSpPr>
        <p:spPr>
          <a:xfrm>
            <a:off x="3669187" y="2114998"/>
            <a:ext cx="192873" cy="100641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FA369E-7EE3-7132-06BB-DEEADF6A8AC5}"/>
              </a:ext>
            </a:extLst>
          </p:cNvPr>
          <p:cNvSpPr/>
          <p:nvPr/>
        </p:nvSpPr>
        <p:spPr>
          <a:xfrm>
            <a:off x="3964198" y="2112858"/>
            <a:ext cx="192873" cy="100641"/>
          </a:xfrm>
          <a:prstGeom prst="rect">
            <a:avLst/>
          </a:prstGeom>
          <a:solidFill>
            <a:srgbClr val="ED7D3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2C8D9081-C087-7FDD-544A-5C6D3F3D5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604" y="3474450"/>
            <a:ext cx="2151304" cy="1613478"/>
          </a:xfrm>
          <a:prstGeom prst="rect">
            <a:avLst/>
          </a:prstGeom>
        </p:spPr>
      </p:pic>
      <p:pic>
        <p:nvPicPr>
          <p:cNvPr id="40" name="Picture 39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97CCD653-3247-2995-30C4-583AB29C6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6110" y="3474451"/>
            <a:ext cx="2151307" cy="1613480"/>
          </a:xfrm>
          <a:prstGeom prst="rect">
            <a:avLst/>
          </a:prstGeom>
        </p:spPr>
      </p:pic>
      <p:pic>
        <p:nvPicPr>
          <p:cNvPr id="42" name="Picture 41" descr="A picture containing text&#10;&#10;Description automatically generated">
            <a:extLst>
              <a:ext uri="{FF2B5EF4-FFF2-40B4-BE49-F238E27FC236}">
                <a16:creationId xmlns:a16="http://schemas.microsoft.com/office/drawing/2014/main" id="{E1A83A83-21C0-E2C3-A848-9F24FD4600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2618" y="3474451"/>
            <a:ext cx="2151309" cy="161348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BC7A020-5216-3DD0-00BA-BFF744206D5D}"/>
              </a:ext>
            </a:extLst>
          </p:cNvPr>
          <p:cNvSpPr txBox="1"/>
          <p:nvPr/>
        </p:nvSpPr>
        <p:spPr>
          <a:xfrm>
            <a:off x="492025" y="5391021"/>
            <a:ext cx="127265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Clean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1CCE58-FB4E-782B-87E1-0257F75FBA40}"/>
              </a:ext>
            </a:extLst>
          </p:cNvPr>
          <p:cNvSpPr txBox="1"/>
          <p:nvPr/>
        </p:nvSpPr>
        <p:spPr>
          <a:xfrm>
            <a:off x="2343936" y="5367652"/>
            <a:ext cx="127265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Dirty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6271839-C8AC-5F9D-1A15-5309726443FF}"/>
              </a:ext>
            </a:extLst>
          </p:cNvPr>
          <p:cNvSpPr txBox="1"/>
          <p:nvPr/>
        </p:nvSpPr>
        <p:spPr>
          <a:xfrm>
            <a:off x="4045170" y="5367652"/>
            <a:ext cx="182308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98.65</a:t>
            </a:r>
            <a:r>
              <a:rPr lang="en-US" b="1" dirty="0"/>
              <a:t>%</a:t>
            </a:r>
            <a:r>
              <a:rPr lang="en-US" dirty="0"/>
              <a:t> Cleared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0E1A2C38-E3E4-4704-38FC-A33544269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307" y="1799466"/>
            <a:ext cx="2987117" cy="175028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238CE6A-2CB9-A4EA-BB09-9ACACE36F7C3}"/>
              </a:ext>
            </a:extLst>
          </p:cNvPr>
          <p:cNvSpPr txBox="1"/>
          <p:nvPr/>
        </p:nvSpPr>
        <p:spPr>
          <a:xfrm>
            <a:off x="7981122" y="3532049"/>
            <a:ext cx="1823088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Thermalbright</a:t>
            </a:r>
            <a:r>
              <a:rPr lang="en-US" dirty="0"/>
              <a:t> film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DFC5A8B-C458-5E55-E16D-3412CC0086E6}"/>
              </a:ext>
            </a:extLst>
          </p:cNvPr>
          <p:cNvSpPr txBox="1"/>
          <p:nvPr/>
        </p:nvSpPr>
        <p:spPr>
          <a:xfrm>
            <a:off x="8750682" y="1496826"/>
            <a:ext cx="2219744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White Kapton Gloss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81B2886-0CAD-7CB8-D0E5-A7B9EA96A8C5}"/>
              </a:ext>
            </a:extLst>
          </p:cNvPr>
          <p:cNvSpPr txBox="1"/>
          <p:nvPr/>
        </p:nvSpPr>
        <p:spPr>
          <a:xfrm>
            <a:off x="10368832" y="3532049"/>
            <a:ext cx="154494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White Kapton Matte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FAACA6E-8F7C-DF75-8203-B5BC98791969}"/>
              </a:ext>
            </a:extLst>
          </p:cNvPr>
          <p:cNvSpPr txBox="1"/>
          <p:nvPr/>
        </p:nvSpPr>
        <p:spPr>
          <a:xfrm>
            <a:off x="7814550" y="4266723"/>
            <a:ext cx="4497276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Other coatings being investigated (all paints have Kapton layer to protect copper):</a:t>
            </a:r>
          </a:p>
          <a:p>
            <a:pPr algn="ctr"/>
            <a:r>
              <a:rPr lang="en-US" dirty="0"/>
              <a:t>Solar White (KSC APL)</a:t>
            </a:r>
          </a:p>
          <a:p>
            <a:pPr algn="ctr"/>
            <a:r>
              <a:rPr lang="en-US" dirty="0"/>
              <a:t>Barium Sulfate</a:t>
            </a:r>
          </a:p>
          <a:p>
            <a:pPr algn="ctr"/>
            <a:r>
              <a:rPr lang="en-US" dirty="0"/>
              <a:t>AZ-93</a:t>
            </a:r>
          </a:p>
          <a:p>
            <a:pPr algn="ctr"/>
            <a:r>
              <a:rPr lang="en-US" dirty="0"/>
              <a:t>A276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6D8EE0-CB88-CF11-3586-49D7BBEED178}"/>
              </a:ext>
            </a:extLst>
          </p:cNvPr>
          <p:cNvGrpSpPr/>
          <p:nvPr/>
        </p:nvGrpSpPr>
        <p:grpSpPr>
          <a:xfrm>
            <a:off x="5995152" y="5263844"/>
            <a:ext cx="3216163" cy="1409630"/>
            <a:chOff x="0" y="0"/>
            <a:chExt cx="6010276" cy="1919289"/>
          </a:xfrm>
        </p:grpSpPr>
        <p:pic>
          <p:nvPicPr>
            <p:cNvPr id="9" name="Picture 8" descr="A picture containing text, indoor, several&#10;&#10;Description automatically generated">
              <a:extLst>
                <a:ext uri="{FF2B5EF4-FFF2-40B4-BE49-F238E27FC236}">
                  <a16:creationId xmlns:a16="http://schemas.microsoft.com/office/drawing/2014/main" id="{26AF7C27-260E-B2F5-DC8F-39E6958038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519113" y="-514349"/>
              <a:ext cx="1914525" cy="2952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 descr="A picture containing whiteboard&#10;&#10;Description automatically generated">
              <a:extLst>
                <a:ext uri="{FF2B5EF4-FFF2-40B4-BE49-F238E27FC236}">
                  <a16:creationId xmlns:a16="http://schemas.microsoft.com/office/drawing/2014/main" id="{2F7A49A1-7D3B-0BE4-3F0D-19BBBD1F2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2751" y="0"/>
              <a:ext cx="3057525" cy="1914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3CE81B0-14CC-5DFF-1A1F-2DABD343ADD1}"/>
              </a:ext>
            </a:extLst>
          </p:cNvPr>
          <p:cNvSpPr txBox="1"/>
          <p:nvPr/>
        </p:nvSpPr>
        <p:spPr>
          <a:xfrm>
            <a:off x="11093943" y="0"/>
            <a:ext cx="1159292" cy="1322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KSC</a:t>
            </a:r>
          </a:p>
        </p:txBody>
      </p:sp>
    </p:spTree>
    <p:extLst>
      <p:ext uri="{BB962C8B-B14F-4D97-AF65-F5344CB8AC3E}">
        <p14:creationId xmlns:p14="http://schemas.microsoft.com/office/powerpoint/2010/main" val="460353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3DF2AA-C3DA-6476-161E-2A9476CEA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93" y="-129382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/>
              <a:t>KSC Thermal Radiator EDS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E10F2-9891-E5C7-705D-29DCCFD27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033" y="1066799"/>
            <a:ext cx="11780874" cy="4876801"/>
          </a:xfrm>
        </p:spPr>
        <p:txBody>
          <a:bodyPr/>
          <a:lstStyle/>
          <a:p>
            <a:r>
              <a:rPr lang="en-US" dirty="0"/>
              <a:t>Several tests were conducted:</a:t>
            </a:r>
          </a:p>
          <a:p>
            <a:pPr lvl="1"/>
            <a:r>
              <a:rPr lang="en-US" dirty="0"/>
              <a:t>Dust Removal in air/ vacuum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Solar Absorptance/ Emissivity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Surface and Volume Resistivity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Dielectric Breakdown</a:t>
            </a:r>
          </a:p>
          <a:p>
            <a:pPr lvl="1"/>
            <a:r>
              <a:rPr lang="en-US" dirty="0"/>
              <a:t>Thermal Vacuum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05DE6-56C0-4693-3760-854509E66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5473D8-6AFF-DFCF-38D5-5BFAAE1F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906" y="1023677"/>
            <a:ext cx="2571727" cy="211025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9B446D-4785-A44E-0C02-B19E6871C1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7" t="1887" r="16589" b="1"/>
          <a:stretch/>
        </p:blipFill>
        <p:spPr bwMode="auto">
          <a:xfrm rot="5400000">
            <a:off x="9165102" y="856535"/>
            <a:ext cx="1978434" cy="2398962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2FAC3C-59AD-490F-D60B-77F9AFB471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57387" y="3685069"/>
            <a:ext cx="2761414" cy="207188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5429E2A-79AB-E2AE-C556-BC940D660BE9}"/>
              </a:ext>
            </a:extLst>
          </p:cNvPr>
          <p:cNvGrpSpPr/>
          <p:nvPr/>
        </p:nvGrpSpPr>
        <p:grpSpPr>
          <a:xfrm>
            <a:off x="9275089" y="3457983"/>
            <a:ext cx="2877784" cy="1676465"/>
            <a:chOff x="0" y="0"/>
            <a:chExt cx="3705874" cy="2292277"/>
          </a:xfrm>
        </p:grpSpPr>
        <p:pic>
          <p:nvPicPr>
            <p:cNvPr id="12" name="Picture 11" descr="Text, letter&#10;&#10;Description automatically generated">
              <a:extLst>
                <a:ext uri="{FF2B5EF4-FFF2-40B4-BE49-F238E27FC236}">
                  <a16:creationId xmlns:a16="http://schemas.microsoft.com/office/drawing/2014/main" id="{B8FB0955-531F-1CC4-144F-5BC11940E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96" t="11531" r="27593" b="10031"/>
            <a:stretch/>
          </p:blipFill>
          <p:spPr>
            <a:xfrm rot="10800000">
              <a:off x="0" y="0"/>
              <a:ext cx="1851661" cy="2283139"/>
            </a:xfrm>
            <a:prstGeom prst="rect">
              <a:avLst/>
            </a:prstGeom>
            <a:ln w="38100">
              <a:solidFill>
                <a:srgbClr val="C00000"/>
              </a:solidFill>
            </a:ln>
          </p:spPr>
        </p:pic>
        <p:pic>
          <p:nvPicPr>
            <p:cNvPr id="13" name="Picture 12" descr="A picture containing indoor, white, dirty&#10;&#10;Description automatically generated">
              <a:extLst>
                <a:ext uri="{FF2B5EF4-FFF2-40B4-BE49-F238E27FC236}">
                  <a16:creationId xmlns:a16="http://schemas.microsoft.com/office/drawing/2014/main" id="{5280E456-5D91-4445-1D83-7764022D22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0" t="17854" r="14099" b="19648"/>
            <a:stretch/>
          </p:blipFill>
          <p:spPr>
            <a:xfrm rot="5400000">
              <a:off x="1664654" y="251056"/>
              <a:ext cx="2292276" cy="1790165"/>
            </a:xfrm>
            <a:prstGeom prst="rect">
              <a:avLst/>
            </a:prstGeom>
            <a:ln w="38100">
              <a:solidFill>
                <a:srgbClr val="C00000"/>
              </a:solidFill>
            </a:ln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406446-FD0F-40E8-F994-B2DA7073A29A}"/>
              </a:ext>
            </a:extLst>
          </p:cNvPr>
          <p:cNvGrpSpPr/>
          <p:nvPr/>
        </p:nvGrpSpPr>
        <p:grpSpPr>
          <a:xfrm>
            <a:off x="39126" y="3959604"/>
            <a:ext cx="6854059" cy="2190371"/>
            <a:chOff x="0" y="0"/>
            <a:chExt cx="11038333" cy="3165474"/>
          </a:xfrm>
        </p:grpSpPr>
        <p:pic>
          <p:nvPicPr>
            <p:cNvPr id="15" name="Picture 14" descr="A picture containing indoor, rack&#10;&#10;Description automatically generated">
              <a:extLst>
                <a:ext uri="{FF2B5EF4-FFF2-40B4-BE49-F238E27FC236}">
                  <a16:creationId xmlns:a16="http://schemas.microsoft.com/office/drawing/2014/main" id="{E8C48593-9344-3077-F92C-FAC240DF9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704" y="2"/>
              <a:ext cx="4220629" cy="3165472"/>
            </a:xfrm>
            <a:prstGeom prst="rect">
              <a:avLst/>
            </a:prstGeom>
          </p:spPr>
        </p:pic>
        <p:pic>
          <p:nvPicPr>
            <p:cNvPr id="16" name="Picture 1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F3EFD4E4-D31A-F0DB-D411-5FBC0C56A4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" t="15031" r="28715" b="7902"/>
            <a:stretch/>
          </p:blipFill>
          <p:spPr>
            <a:xfrm rot="5400000">
              <a:off x="3936432" y="284201"/>
              <a:ext cx="3165473" cy="2597073"/>
            </a:xfrm>
            <a:prstGeom prst="rect">
              <a:avLst/>
            </a:prstGeom>
          </p:spPr>
        </p:pic>
        <p:pic>
          <p:nvPicPr>
            <p:cNvPr id="17" name="Picture 16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A2E7D050-9FD0-6A08-0855-36CBEF7DA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220632" cy="316547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84D8C1-736D-C9FF-F0F8-96E417974D4E}"/>
              </a:ext>
            </a:extLst>
          </p:cNvPr>
          <p:cNvSpPr txBox="1"/>
          <p:nvPr/>
        </p:nvSpPr>
        <p:spPr>
          <a:xfrm>
            <a:off x="11093943" y="0"/>
            <a:ext cx="1159292" cy="1322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KSC</a:t>
            </a:r>
          </a:p>
        </p:txBody>
      </p:sp>
    </p:spTree>
    <p:extLst>
      <p:ext uri="{BB962C8B-B14F-4D97-AF65-F5344CB8AC3E}">
        <p14:creationId xmlns:p14="http://schemas.microsoft.com/office/powerpoint/2010/main" val="4288935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13E84168-DC30-3728-C0C8-FF830DC9F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96" y="-76548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/>
              <a:t>KSC Radiator Dust removal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6A8122-4049-F2C3-4DD2-DC35CF92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Text, whiteboard&#10;&#10;Description automatically generated">
            <a:extLst>
              <a:ext uri="{FF2B5EF4-FFF2-40B4-BE49-F238E27FC236}">
                <a16:creationId xmlns:a16="http://schemas.microsoft.com/office/drawing/2014/main" id="{0C1BD61E-93D5-A233-1F46-E0F52EAD7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290" y="1933519"/>
            <a:ext cx="1800837" cy="1350628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9E1B911A-F80F-FCD1-3DD3-34B66B3CD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91525" y="1933519"/>
            <a:ext cx="1800835" cy="1350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E1E08-EDBF-E470-5B9A-0318EE21D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57601" y="1933519"/>
            <a:ext cx="1800835" cy="13506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A85148-A262-AFC4-86A2-43EEC9EE6DE7}"/>
              </a:ext>
            </a:extLst>
          </p:cNvPr>
          <p:cNvSpPr txBox="1"/>
          <p:nvPr/>
        </p:nvSpPr>
        <p:spPr>
          <a:xfrm>
            <a:off x="1013691" y="3477942"/>
            <a:ext cx="594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6E0101-3CBB-844D-A6A6-725A51206F9F}"/>
              </a:ext>
            </a:extLst>
          </p:cNvPr>
          <p:cNvSpPr txBox="1"/>
          <p:nvPr/>
        </p:nvSpPr>
        <p:spPr>
          <a:xfrm>
            <a:off x="2515007" y="3477942"/>
            <a:ext cx="485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Dirty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E88AB-3B6F-AD1B-A0F0-C0C2DF626BDB}"/>
              </a:ext>
            </a:extLst>
          </p:cNvPr>
          <p:cNvSpPr txBox="1"/>
          <p:nvPr/>
        </p:nvSpPr>
        <p:spPr>
          <a:xfrm>
            <a:off x="3708720" y="3477942"/>
            <a:ext cx="1086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Clear ± 1200 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CCF886-F009-25D8-BB2D-2412D1D3C50B}"/>
              </a:ext>
            </a:extLst>
          </p:cNvPr>
          <p:cNvSpPr txBox="1"/>
          <p:nvPr/>
        </p:nvSpPr>
        <p:spPr>
          <a:xfrm>
            <a:off x="1636231" y="1201978"/>
            <a:ext cx="238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Aeroglaze</a:t>
            </a:r>
            <a:r>
              <a:rPr lang="en-US" sz="2400" dirty="0"/>
              <a:t> A276</a:t>
            </a:r>
          </a:p>
        </p:txBody>
      </p:sp>
      <p:pic>
        <p:nvPicPr>
          <p:cNvPr id="13" name="Picture 12" descr="A white wall with a hole in it&#10;&#10;Description automatically generated with low confidence">
            <a:extLst>
              <a:ext uri="{FF2B5EF4-FFF2-40B4-BE49-F238E27FC236}">
                <a16:creationId xmlns:a16="http://schemas.microsoft.com/office/drawing/2014/main" id="{32C828DB-77CC-4C8A-9DE8-22DA73AE4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456" y="4527593"/>
            <a:ext cx="1800837" cy="1350628"/>
          </a:xfrm>
          <a:prstGeom prst="rect">
            <a:avLst/>
          </a:prstGeom>
        </p:spPr>
      </p:pic>
      <p:pic>
        <p:nvPicPr>
          <p:cNvPr id="14" name="Picture 13" descr="A picture containing text, dirty&#10;&#10;Description automatically generated">
            <a:extLst>
              <a:ext uri="{FF2B5EF4-FFF2-40B4-BE49-F238E27FC236}">
                <a16:creationId xmlns:a16="http://schemas.microsoft.com/office/drawing/2014/main" id="{B8859834-6EC7-2FC2-0ED4-789A0485EE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91690" y="4527593"/>
            <a:ext cx="1800836" cy="1350627"/>
          </a:xfrm>
          <a:prstGeom prst="rect">
            <a:avLst/>
          </a:prstGeom>
        </p:spPr>
      </p:pic>
      <p:pic>
        <p:nvPicPr>
          <p:cNvPr id="15" name="Picture 14" descr="A picture containing dirty&#10;&#10;Description automatically generated">
            <a:extLst>
              <a:ext uri="{FF2B5EF4-FFF2-40B4-BE49-F238E27FC236}">
                <a16:creationId xmlns:a16="http://schemas.microsoft.com/office/drawing/2014/main" id="{4F898079-3817-1BCD-AF46-0685A035A8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56953" y="4527594"/>
            <a:ext cx="1800836" cy="13506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DF74D6-9A08-7B92-418C-52EF8D4D65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63101" y="1904590"/>
            <a:ext cx="1798118" cy="1348589"/>
          </a:xfrm>
          <a:prstGeom prst="rect">
            <a:avLst/>
          </a:prstGeom>
        </p:spPr>
      </p:pic>
      <p:pic>
        <p:nvPicPr>
          <p:cNvPr id="17" name="Picture 16" descr="A picture containing text, dirty&#10;&#10;Description automatically generated">
            <a:extLst>
              <a:ext uri="{FF2B5EF4-FFF2-40B4-BE49-F238E27FC236}">
                <a16:creationId xmlns:a16="http://schemas.microsoft.com/office/drawing/2014/main" id="{CCA08A3C-287A-5361-4C31-BE0D0D08E7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40724" y="1904589"/>
            <a:ext cx="1798118" cy="1348589"/>
          </a:xfrm>
          <a:prstGeom prst="rect">
            <a:avLst/>
          </a:prstGeom>
        </p:spPr>
      </p:pic>
      <p:pic>
        <p:nvPicPr>
          <p:cNvPr id="18" name="Picture 17" descr="A picture containing dirty&#10;&#10;Description automatically generated">
            <a:extLst>
              <a:ext uri="{FF2B5EF4-FFF2-40B4-BE49-F238E27FC236}">
                <a16:creationId xmlns:a16="http://schemas.microsoft.com/office/drawing/2014/main" id="{72CDDF08-E341-34EF-6F7F-50B572121B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1912" y="1904589"/>
            <a:ext cx="1798118" cy="13485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6543321-B0EB-C7E1-8646-25CC5B684D17}"/>
              </a:ext>
            </a:extLst>
          </p:cNvPr>
          <p:cNvSpPr txBox="1"/>
          <p:nvPr/>
        </p:nvSpPr>
        <p:spPr>
          <a:xfrm>
            <a:off x="1013857" y="6086364"/>
            <a:ext cx="594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F0490-464B-415E-36A0-0E518F3119C9}"/>
              </a:ext>
            </a:extLst>
          </p:cNvPr>
          <p:cNvSpPr txBox="1"/>
          <p:nvPr/>
        </p:nvSpPr>
        <p:spPr>
          <a:xfrm>
            <a:off x="2515173" y="6086364"/>
            <a:ext cx="485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Dirty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475E03-BAEA-8019-69B6-1C1B10567CB8}"/>
              </a:ext>
            </a:extLst>
          </p:cNvPr>
          <p:cNvSpPr txBox="1"/>
          <p:nvPr/>
        </p:nvSpPr>
        <p:spPr>
          <a:xfrm>
            <a:off x="3708885" y="6086364"/>
            <a:ext cx="1086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Clear ± 1500 V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1400C8-71AA-DF65-27E2-33AB43E7CD69}"/>
              </a:ext>
            </a:extLst>
          </p:cNvPr>
          <p:cNvSpPr txBox="1"/>
          <p:nvPr/>
        </p:nvSpPr>
        <p:spPr>
          <a:xfrm>
            <a:off x="897858" y="3827696"/>
            <a:ext cx="3456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Solar White (KSC APL)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526F00-9FBC-2965-1F94-371A65D69323}"/>
              </a:ext>
            </a:extLst>
          </p:cNvPr>
          <p:cNvSpPr txBox="1"/>
          <p:nvPr/>
        </p:nvSpPr>
        <p:spPr>
          <a:xfrm>
            <a:off x="7726912" y="3449352"/>
            <a:ext cx="594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21887C-84ED-E2AE-28D6-7AE650BD22EB}"/>
              </a:ext>
            </a:extLst>
          </p:cNvPr>
          <p:cNvSpPr txBox="1"/>
          <p:nvPr/>
        </p:nvSpPr>
        <p:spPr>
          <a:xfrm>
            <a:off x="9228228" y="3449352"/>
            <a:ext cx="485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Dirty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455698-C8C2-7A64-A916-8A3F325A91D4}"/>
              </a:ext>
            </a:extLst>
          </p:cNvPr>
          <p:cNvSpPr txBox="1"/>
          <p:nvPr/>
        </p:nvSpPr>
        <p:spPr>
          <a:xfrm>
            <a:off x="10421941" y="3449352"/>
            <a:ext cx="1086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Clear ± 1000 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D9F3FF-0B6E-100F-3BBD-9BC083287A28}"/>
              </a:ext>
            </a:extLst>
          </p:cNvPr>
          <p:cNvSpPr txBox="1"/>
          <p:nvPr/>
        </p:nvSpPr>
        <p:spPr>
          <a:xfrm>
            <a:off x="8245661" y="1191904"/>
            <a:ext cx="2383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Barium Sulfate</a:t>
            </a:r>
          </a:p>
        </p:txBody>
      </p:sp>
      <p:pic>
        <p:nvPicPr>
          <p:cNvPr id="28" name="Picture 27" descr="A picture containing dirty&#10;&#10;Description automatically generated">
            <a:extLst>
              <a:ext uri="{FF2B5EF4-FFF2-40B4-BE49-F238E27FC236}">
                <a16:creationId xmlns:a16="http://schemas.microsoft.com/office/drawing/2014/main" id="{3FC85BB5-33B1-8FB6-6A9F-F81886F0C5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2077" y="4452490"/>
            <a:ext cx="1798115" cy="1348586"/>
          </a:xfrm>
          <a:prstGeom prst="rect">
            <a:avLst/>
          </a:prstGeom>
        </p:spPr>
      </p:pic>
      <p:pic>
        <p:nvPicPr>
          <p:cNvPr id="29" name="Picture 28" descr="A picture containing outdoor object, dirty&#10;&#10;Description automatically generated">
            <a:extLst>
              <a:ext uri="{FF2B5EF4-FFF2-40B4-BE49-F238E27FC236}">
                <a16:creationId xmlns:a16="http://schemas.microsoft.com/office/drawing/2014/main" id="{124FC76B-15F3-86D3-500E-F584082AF5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40727" y="4452490"/>
            <a:ext cx="1798115" cy="134858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1326AAE-460D-82E6-9270-718C99EF76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63267" y="4452489"/>
            <a:ext cx="1798118" cy="134858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4F593CE-44E5-4E66-5436-DC5EBFB7BB49}"/>
              </a:ext>
            </a:extLst>
          </p:cNvPr>
          <p:cNvSpPr txBox="1"/>
          <p:nvPr/>
        </p:nvSpPr>
        <p:spPr>
          <a:xfrm>
            <a:off x="7727078" y="6006211"/>
            <a:ext cx="594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3115EA8-0B2D-3F83-DFFC-5C5477351F68}"/>
              </a:ext>
            </a:extLst>
          </p:cNvPr>
          <p:cNvSpPr txBox="1"/>
          <p:nvPr/>
        </p:nvSpPr>
        <p:spPr>
          <a:xfrm>
            <a:off x="9228394" y="6006211"/>
            <a:ext cx="4856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Dirty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9DBC1D-28DF-864B-5285-CBD3DD5FC987}"/>
              </a:ext>
            </a:extLst>
          </p:cNvPr>
          <p:cNvSpPr txBox="1"/>
          <p:nvPr/>
        </p:nvSpPr>
        <p:spPr>
          <a:xfrm>
            <a:off x="10422106" y="6006211"/>
            <a:ext cx="1086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Clear ± 1500 V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87857D-68DD-BAB6-0688-DF32EE51CFE7}"/>
              </a:ext>
            </a:extLst>
          </p:cNvPr>
          <p:cNvSpPr txBox="1"/>
          <p:nvPr/>
        </p:nvSpPr>
        <p:spPr>
          <a:xfrm>
            <a:off x="8894381" y="3775931"/>
            <a:ext cx="1086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AZ-93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9B349F-1077-A356-9746-EC9A66480B6F}"/>
              </a:ext>
            </a:extLst>
          </p:cNvPr>
          <p:cNvSpPr txBox="1"/>
          <p:nvPr/>
        </p:nvSpPr>
        <p:spPr>
          <a:xfrm>
            <a:off x="4926033" y="1708414"/>
            <a:ext cx="23030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Solar Absorptance: within ~5% of original value after dust removal</a:t>
            </a:r>
          </a:p>
          <a:p>
            <a:endParaRPr lang="en-US" sz="1400" dirty="0"/>
          </a:p>
          <a:p>
            <a:r>
              <a:rPr lang="en-US" sz="1400" dirty="0"/>
              <a:t>Emissivity: within 2% of original value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32F1709-1A90-3F0B-440C-15CFEA50BB74}"/>
              </a:ext>
            </a:extLst>
          </p:cNvPr>
          <p:cNvSpPr txBox="1"/>
          <p:nvPr/>
        </p:nvSpPr>
        <p:spPr>
          <a:xfrm>
            <a:off x="4926033" y="4375402"/>
            <a:ext cx="23030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Dust removal was ineffective at high humidity </a:t>
            </a:r>
          </a:p>
          <a:p>
            <a:endParaRPr lang="en-US" sz="1400" dirty="0"/>
          </a:p>
          <a:p>
            <a:r>
              <a:rPr lang="en-US" sz="1400" dirty="0"/>
              <a:t>Vacuum tests will lower humidity and make the EDS effective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046B4-E177-A4AD-0890-0CA4C55319F0}"/>
              </a:ext>
            </a:extLst>
          </p:cNvPr>
          <p:cNvSpPr txBox="1"/>
          <p:nvPr/>
        </p:nvSpPr>
        <p:spPr>
          <a:xfrm>
            <a:off x="11093943" y="0"/>
            <a:ext cx="1159292" cy="1322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KSC</a:t>
            </a:r>
          </a:p>
        </p:txBody>
      </p:sp>
    </p:spTree>
    <p:extLst>
      <p:ext uri="{BB962C8B-B14F-4D97-AF65-F5344CB8AC3E}">
        <p14:creationId xmlns:p14="http://schemas.microsoft.com/office/powerpoint/2010/main" val="395841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50579-15BE-198E-B26C-603EAD267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84" y="-146603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4DB0-0AE2-2E12-511D-97DF3CF53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84" y="1178960"/>
            <a:ext cx="11594284" cy="5034154"/>
          </a:xfrm>
        </p:spPr>
        <p:txBody>
          <a:bodyPr>
            <a:normAutofit/>
          </a:bodyPr>
          <a:lstStyle/>
          <a:p>
            <a:r>
              <a:rPr lang="en-US" dirty="0"/>
              <a:t>In general, all the coatings were insulative at 0% RH/ vacuum which resulted in varying levels of dust clearing in vacuum</a:t>
            </a:r>
          </a:p>
          <a:p>
            <a:pPr lvl="1"/>
            <a:r>
              <a:rPr lang="en-US" dirty="0"/>
              <a:t>Thickness between the electrodes and surface affected dust clearing</a:t>
            </a:r>
          </a:p>
          <a:p>
            <a:pPr lvl="1"/>
            <a:r>
              <a:rPr lang="en-US" dirty="0"/>
              <a:t>Solar Absorptance was restored within 10% of original value when EDS worked</a:t>
            </a:r>
          </a:p>
          <a:p>
            <a:pPr lvl="2"/>
            <a:r>
              <a:rPr lang="en-US" dirty="0"/>
              <a:t>Even partially it restored some solar absorptance back</a:t>
            </a:r>
          </a:p>
          <a:p>
            <a:r>
              <a:rPr lang="en-US" dirty="0"/>
              <a:t>Thermal vacuum revealed EDS has some thermal impact but this hasn’t been fully tested</a:t>
            </a:r>
          </a:p>
          <a:p>
            <a:pPr lvl="1"/>
            <a:r>
              <a:rPr lang="en-US" dirty="0"/>
              <a:t>Different adhesive will have to be used to prevent delamination (+100 C)</a:t>
            </a:r>
          </a:p>
          <a:p>
            <a:r>
              <a:rPr lang="en-US" dirty="0"/>
              <a:t>More investigation is </a:t>
            </a:r>
            <a:r>
              <a:rPr lang="en-US"/>
              <a:t>warranted before TRL 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2E80A-E002-EF86-B208-AB1248C86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795FA-979A-044B-A656-2C8BAA7F1A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67D71-B23E-5383-9826-A880B7E44103}"/>
              </a:ext>
            </a:extLst>
          </p:cNvPr>
          <p:cNvSpPr txBox="1"/>
          <p:nvPr/>
        </p:nvSpPr>
        <p:spPr>
          <a:xfrm>
            <a:off x="11093943" y="0"/>
            <a:ext cx="1159292" cy="1322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KSC</a:t>
            </a:r>
          </a:p>
        </p:txBody>
      </p:sp>
    </p:spTree>
    <p:extLst>
      <p:ext uri="{BB962C8B-B14F-4D97-AF65-F5344CB8AC3E}">
        <p14:creationId xmlns:p14="http://schemas.microsoft.com/office/powerpoint/2010/main" val="253636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</TotalTime>
  <Words>277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Thermal Radiator EDS Development</vt:lpstr>
      <vt:lpstr>KSC Thermal Radiator EDS Testing</vt:lpstr>
      <vt:lpstr>KSC Radiator Dust removal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KSC Thermal Radiator EDS Update</dc:title>
  <dc:creator>Acosta, Krystal L. (KSC-UBG00)</dc:creator>
  <cp:lastModifiedBy>Krystal Acosta</cp:lastModifiedBy>
  <cp:revision>1</cp:revision>
  <dcterms:created xsi:type="dcterms:W3CDTF">2023-08-24T17:01:26Z</dcterms:created>
  <dcterms:modified xsi:type="dcterms:W3CDTF">2023-10-11T00:08:50Z</dcterms:modified>
</cp:coreProperties>
</file>