
<file path=[Content_Types].xml><?xml version="1.0" encoding="utf-8"?>
<Types xmlns="http://schemas.openxmlformats.org/package/2006/content-types">
  <Default Extension="emf" ContentType="image/x-emf"/>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4768" r:id="rId4"/>
  </p:sldMasterIdLst>
  <p:notesMasterIdLst>
    <p:notesMasterId r:id="rId44"/>
  </p:notesMasterIdLst>
  <p:handoutMasterIdLst>
    <p:handoutMasterId r:id="rId45"/>
  </p:handoutMasterIdLst>
  <p:sldIdLst>
    <p:sldId id="925" r:id="rId5"/>
    <p:sldId id="1001" r:id="rId6"/>
    <p:sldId id="1000" r:id="rId7"/>
    <p:sldId id="999" r:id="rId8"/>
    <p:sldId id="1024" r:id="rId9"/>
    <p:sldId id="1002" r:id="rId10"/>
    <p:sldId id="1003" r:id="rId11"/>
    <p:sldId id="1004" r:id="rId12"/>
    <p:sldId id="270" r:id="rId13"/>
    <p:sldId id="1006" r:id="rId14"/>
    <p:sldId id="1012" r:id="rId15"/>
    <p:sldId id="1011" r:id="rId16"/>
    <p:sldId id="1014" r:id="rId17"/>
    <p:sldId id="1005" r:id="rId18"/>
    <p:sldId id="1008" r:id="rId19"/>
    <p:sldId id="1010" r:id="rId20"/>
    <p:sldId id="1025" r:id="rId21"/>
    <p:sldId id="1015" r:id="rId22"/>
    <p:sldId id="1016" r:id="rId23"/>
    <p:sldId id="1017" r:id="rId24"/>
    <p:sldId id="1018" r:id="rId25"/>
    <p:sldId id="1023" r:id="rId26"/>
    <p:sldId id="1026" r:id="rId27"/>
    <p:sldId id="1020" r:id="rId28"/>
    <p:sldId id="1019" r:id="rId29"/>
    <p:sldId id="1028" r:id="rId30"/>
    <p:sldId id="1027" r:id="rId31"/>
    <p:sldId id="1038" r:id="rId32"/>
    <p:sldId id="1029" r:id="rId33"/>
    <p:sldId id="1037" r:id="rId34"/>
    <p:sldId id="1032" r:id="rId35"/>
    <p:sldId id="1033" r:id="rId36"/>
    <p:sldId id="1034" r:id="rId37"/>
    <p:sldId id="1036" r:id="rId38"/>
    <p:sldId id="1035" r:id="rId39"/>
    <p:sldId id="272" r:id="rId40"/>
    <p:sldId id="1039" r:id="rId41"/>
    <p:sldId id="1031" r:id="rId42"/>
    <p:sldId id="1040" r:id="rId43"/>
  </p:sldIdLst>
  <p:sldSz cx="12192000" cy="6858000"/>
  <p:notesSz cx="7010400" cy="9296400"/>
  <p:defaultTextStyle>
    <a:defPPr>
      <a:defRPr lang="en-US"/>
    </a:defPPr>
    <a:lvl1pPr algn="l" rtl="0" eaLnBrk="0" fontAlgn="base" hangingPunct="0">
      <a:spcBef>
        <a:spcPct val="0"/>
      </a:spcBef>
      <a:spcAft>
        <a:spcPct val="0"/>
      </a:spcAft>
      <a:defRPr sz="2400" b="1" kern="1200">
        <a:solidFill>
          <a:schemeClr val="tx1"/>
        </a:solidFill>
        <a:latin typeface="Arial" charset="0"/>
        <a:ea typeface="ＭＳ Ｐゴシック" pitchFamily="33" charset="-128"/>
        <a:cs typeface="+mn-cs"/>
      </a:defRPr>
    </a:lvl1pPr>
    <a:lvl2pPr marL="457200" algn="l" rtl="0" eaLnBrk="0" fontAlgn="base" hangingPunct="0">
      <a:spcBef>
        <a:spcPct val="0"/>
      </a:spcBef>
      <a:spcAft>
        <a:spcPct val="0"/>
      </a:spcAft>
      <a:defRPr sz="2400" b="1" kern="1200">
        <a:solidFill>
          <a:schemeClr val="tx1"/>
        </a:solidFill>
        <a:latin typeface="Arial" charset="0"/>
        <a:ea typeface="ＭＳ Ｐゴシック" pitchFamily="33" charset="-128"/>
        <a:cs typeface="+mn-cs"/>
      </a:defRPr>
    </a:lvl2pPr>
    <a:lvl3pPr marL="914400" algn="l" rtl="0" eaLnBrk="0" fontAlgn="base" hangingPunct="0">
      <a:spcBef>
        <a:spcPct val="0"/>
      </a:spcBef>
      <a:spcAft>
        <a:spcPct val="0"/>
      </a:spcAft>
      <a:defRPr sz="2400" b="1" kern="1200">
        <a:solidFill>
          <a:schemeClr val="tx1"/>
        </a:solidFill>
        <a:latin typeface="Arial" charset="0"/>
        <a:ea typeface="ＭＳ Ｐゴシック" pitchFamily="33" charset="-128"/>
        <a:cs typeface="+mn-cs"/>
      </a:defRPr>
    </a:lvl3pPr>
    <a:lvl4pPr marL="1371600" algn="l" rtl="0" eaLnBrk="0" fontAlgn="base" hangingPunct="0">
      <a:spcBef>
        <a:spcPct val="0"/>
      </a:spcBef>
      <a:spcAft>
        <a:spcPct val="0"/>
      </a:spcAft>
      <a:defRPr sz="2400" b="1" kern="1200">
        <a:solidFill>
          <a:schemeClr val="tx1"/>
        </a:solidFill>
        <a:latin typeface="Arial" charset="0"/>
        <a:ea typeface="ＭＳ Ｐゴシック" pitchFamily="33" charset="-128"/>
        <a:cs typeface="+mn-cs"/>
      </a:defRPr>
    </a:lvl4pPr>
    <a:lvl5pPr marL="1828800" algn="l" rtl="0" eaLnBrk="0" fontAlgn="base" hangingPunct="0">
      <a:spcBef>
        <a:spcPct val="0"/>
      </a:spcBef>
      <a:spcAft>
        <a:spcPct val="0"/>
      </a:spcAft>
      <a:defRPr sz="2400" b="1" kern="1200">
        <a:solidFill>
          <a:schemeClr val="tx1"/>
        </a:solidFill>
        <a:latin typeface="Arial" charset="0"/>
        <a:ea typeface="ＭＳ Ｐゴシック" pitchFamily="33" charset="-128"/>
        <a:cs typeface="+mn-cs"/>
      </a:defRPr>
    </a:lvl5pPr>
    <a:lvl6pPr marL="2286000" algn="l" defTabSz="914400" rtl="0" eaLnBrk="1" latinLnBrk="0" hangingPunct="1">
      <a:defRPr sz="2400" b="1" kern="1200">
        <a:solidFill>
          <a:schemeClr val="tx1"/>
        </a:solidFill>
        <a:latin typeface="Arial" charset="0"/>
        <a:ea typeface="ＭＳ Ｐゴシック" pitchFamily="33" charset="-128"/>
        <a:cs typeface="+mn-cs"/>
      </a:defRPr>
    </a:lvl6pPr>
    <a:lvl7pPr marL="2743200" algn="l" defTabSz="914400" rtl="0" eaLnBrk="1" latinLnBrk="0" hangingPunct="1">
      <a:defRPr sz="2400" b="1" kern="1200">
        <a:solidFill>
          <a:schemeClr val="tx1"/>
        </a:solidFill>
        <a:latin typeface="Arial" charset="0"/>
        <a:ea typeface="ＭＳ Ｐゴシック" pitchFamily="33" charset="-128"/>
        <a:cs typeface="+mn-cs"/>
      </a:defRPr>
    </a:lvl7pPr>
    <a:lvl8pPr marL="3200400" algn="l" defTabSz="914400" rtl="0" eaLnBrk="1" latinLnBrk="0" hangingPunct="1">
      <a:defRPr sz="2400" b="1" kern="1200">
        <a:solidFill>
          <a:schemeClr val="tx1"/>
        </a:solidFill>
        <a:latin typeface="Arial" charset="0"/>
        <a:ea typeface="ＭＳ Ｐゴシック" pitchFamily="33" charset="-128"/>
        <a:cs typeface="+mn-cs"/>
      </a:defRPr>
    </a:lvl8pPr>
    <a:lvl9pPr marL="3657600" algn="l" defTabSz="914400" rtl="0" eaLnBrk="1" latinLnBrk="0" hangingPunct="1">
      <a:defRPr sz="2400" b="1" kern="1200">
        <a:solidFill>
          <a:schemeClr val="tx1"/>
        </a:solidFill>
        <a:latin typeface="Arial" charset="0"/>
        <a:ea typeface="ＭＳ Ｐゴシック" pitchFamily="33" charset="-128"/>
        <a:cs typeface="+mn-cs"/>
      </a:defRPr>
    </a:lvl9pPr>
  </p:defaultTextStyle>
  <p:extLst>
    <p:ext uri="{521415D9-36F7-43E2-AB2F-B90AF26B5E84}">
      <p14:sectionLst xmlns:p14="http://schemas.microsoft.com/office/powerpoint/2010/main">
        <p14:section name="Default Section" id="{37F5A810-C02B-43D0-BC71-9F9E908D78A3}">
          <p14:sldIdLst>
            <p14:sldId id="925"/>
            <p14:sldId id="1001"/>
            <p14:sldId id="1000"/>
            <p14:sldId id="999"/>
            <p14:sldId id="1024"/>
            <p14:sldId id="1002"/>
            <p14:sldId id="1003"/>
            <p14:sldId id="1004"/>
            <p14:sldId id="270"/>
            <p14:sldId id="1006"/>
            <p14:sldId id="1012"/>
            <p14:sldId id="1011"/>
            <p14:sldId id="1014"/>
            <p14:sldId id="1005"/>
            <p14:sldId id="1008"/>
            <p14:sldId id="1010"/>
            <p14:sldId id="1025"/>
            <p14:sldId id="1015"/>
            <p14:sldId id="1016"/>
            <p14:sldId id="1017"/>
            <p14:sldId id="1018"/>
            <p14:sldId id="1023"/>
            <p14:sldId id="1026"/>
            <p14:sldId id="1020"/>
            <p14:sldId id="1019"/>
            <p14:sldId id="1028"/>
            <p14:sldId id="1027"/>
            <p14:sldId id="1038"/>
            <p14:sldId id="1029"/>
            <p14:sldId id="1037"/>
            <p14:sldId id="1032"/>
            <p14:sldId id="1033"/>
            <p14:sldId id="1034"/>
            <p14:sldId id="1036"/>
            <p14:sldId id="1035"/>
            <p14:sldId id="272"/>
            <p14:sldId id="1039"/>
            <p14:sldId id="1031"/>
            <p14:sldId id="1040"/>
          </p14:sldIdLst>
        </p14:section>
        <p14:section name="Backup" id="{61746AD5-1B4E-41DE-BAAF-BA0B02D30A42}">
          <p14:sldIdLst/>
        </p14:section>
      </p14:sectionLst>
    </p:ext>
    <p:ext uri="{EFAFB233-063F-42B5-8137-9DF3F51BA10A}">
      <p15:sldGuideLst xmlns:p15="http://schemas.microsoft.com/office/powerpoint/2012/main">
        <p15:guide id="1" orient="horz" pos="1296" userDrawn="1">
          <p15:clr>
            <a:srgbClr val="A4A3A4"/>
          </p15:clr>
        </p15:guide>
        <p15:guide id="2" orient="horz" pos="408" userDrawn="1">
          <p15:clr>
            <a:srgbClr val="A4A3A4"/>
          </p15:clr>
        </p15:guide>
        <p15:guide id="3" orient="horz" pos="2160" userDrawn="1">
          <p15:clr>
            <a:srgbClr val="A4A3A4"/>
          </p15:clr>
        </p15:guide>
        <p15:guide id="4" pos="3840" userDrawn="1">
          <p15:clr>
            <a:srgbClr val="A4A3A4"/>
          </p15:clr>
        </p15:guide>
        <p15:guide id="5" pos="7264" userDrawn="1">
          <p15:clr>
            <a:srgbClr val="A4A3A4"/>
          </p15:clr>
        </p15:guide>
      </p15:sldGuideLst>
    </p:ext>
    <p:ext uri="{2D200454-40CA-4A62-9FC3-DE9A4176ACB9}">
      <p15:notesGuideLst xmlns:p15="http://schemas.microsoft.com/office/powerpoint/2012/main">
        <p15:guide id="1" orient="horz" pos="3416">
          <p15:clr>
            <a:srgbClr val="A4A3A4"/>
          </p15:clr>
        </p15:guide>
        <p15:guide id="2" pos="278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riffith, William E. (LARC-B601A)" initials="WEG"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DEDEDE"/>
    <a:srgbClr val="011A90"/>
    <a:srgbClr val="1A38B8"/>
    <a:srgbClr val="4646AD"/>
    <a:srgbClr val="809CCC"/>
    <a:srgbClr val="1965B9"/>
    <a:srgbClr val="0000FF"/>
    <a:srgbClr val="810000"/>
    <a:srgbClr val="F4F4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BC0841-3AAE-4C92-9BED-461A05C2697A}" v="77" dt="2023-10-11T14:07:49.4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09" autoAdjust="0"/>
    <p:restoredTop sz="97553" autoAdjust="0"/>
  </p:normalViewPr>
  <p:slideViewPr>
    <p:cSldViewPr snapToGrid="0">
      <p:cViewPr varScale="1">
        <p:scale>
          <a:sx n="105" d="100"/>
          <a:sy n="105" d="100"/>
        </p:scale>
        <p:origin x="144" y="1308"/>
      </p:cViewPr>
      <p:guideLst>
        <p:guide orient="horz" pos="1296"/>
        <p:guide orient="horz" pos="408"/>
        <p:guide orient="horz" pos="2160"/>
        <p:guide pos="3840"/>
        <p:guide pos="7264"/>
      </p:guideLst>
    </p:cSldViewPr>
  </p:slideViewPr>
  <p:outlineViewPr>
    <p:cViewPr>
      <p:scale>
        <a:sx n="33" d="100"/>
        <a:sy n="33" d="100"/>
      </p:scale>
      <p:origin x="0" y="0"/>
    </p:cViewPr>
  </p:outlineViewPr>
  <p:notesTextViewPr>
    <p:cViewPr>
      <p:scale>
        <a:sx n="3" d="2"/>
        <a:sy n="3" d="2"/>
      </p:scale>
      <p:origin x="0" y="0"/>
    </p:cViewPr>
  </p:notesTextViewPr>
  <p:sorterViewPr>
    <p:cViewPr>
      <p:scale>
        <a:sx n="60" d="100"/>
        <a:sy n="60" d="100"/>
      </p:scale>
      <p:origin x="0" y="0"/>
    </p:cViewPr>
  </p:sorterViewPr>
  <p:notesViewPr>
    <p:cSldViewPr snapToGrid="0">
      <p:cViewPr varScale="1">
        <p:scale>
          <a:sx n="88" d="100"/>
          <a:sy n="88" d="100"/>
        </p:scale>
        <p:origin x="-2448" y="-104"/>
      </p:cViewPr>
      <p:guideLst>
        <p:guide orient="horz" pos="3416"/>
        <p:guide pos="278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yanagi, Kunio M. (LARC-E302)" userId="61dea0d3-6480-4f81-ade7-41b6e3d2c6cd" providerId="ADAL" clId="{DABC0841-3AAE-4C92-9BED-461A05C2697A}"/>
    <pc:docChg chg="undo custSel addSld delSld modSld sldOrd modSection">
      <pc:chgData name="Sayanagi, Kunio M. (LARC-E302)" userId="61dea0d3-6480-4f81-ade7-41b6e3d2c6cd" providerId="ADAL" clId="{DABC0841-3AAE-4C92-9BED-461A05C2697A}" dt="2023-10-11T14:12:57.102" v="3717" actId="20577"/>
      <pc:docMkLst>
        <pc:docMk/>
      </pc:docMkLst>
      <pc:sldChg chg="add del">
        <pc:chgData name="Sayanagi, Kunio M. (LARC-E302)" userId="61dea0d3-6480-4f81-ade7-41b6e3d2c6cd" providerId="ADAL" clId="{DABC0841-3AAE-4C92-9BED-461A05C2697A}" dt="2023-10-10T17:48:19.606" v="319"/>
        <pc:sldMkLst>
          <pc:docMk/>
          <pc:sldMk cId="4219634387" sldId="270"/>
        </pc:sldMkLst>
      </pc:sldChg>
      <pc:sldChg chg="modSp add mod ord">
        <pc:chgData name="Sayanagi, Kunio M. (LARC-E302)" userId="61dea0d3-6480-4f81-ade7-41b6e3d2c6cd" providerId="ADAL" clId="{DABC0841-3AAE-4C92-9BED-461A05C2697A}" dt="2023-10-10T19:47:43.101" v="2803" actId="14100"/>
        <pc:sldMkLst>
          <pc:docMk/>
          <pc:sldMk cId="2227059798" sldId="272"/>
        </pc:sldMkLst>
        <pc:spChg chg="mod">
          <ac:chgData name="Sayanagi, Kunio M. (LARC-E302)" userId="61dea0d3-6480-4f81-ade7-41b6e3d2c6cd" providerId="ADAL" clId="{DABC0841-3AAE-4C92-9BED-461A05C2697A}" dt="2023-10-10T19:47:43.101" v="2803" actId="14100"/>
          <ac:spMkLst>
            <pc:docMk/>
            <pc:sldMk cId="2227059798" sldId="272"/>
            <ac:spMk id="6" creationId="{00000000-0000-0000-0000-000000000000}"/>
          </ac:spMkLst>
        </pc:spChg>
        <pc:graphicFrameChg chg="mod modGraphic">
          <ac:chgData name="Sayanagi, Kunio M. (LARC-E302)" userId="61dea0d3-6480-4f81-ade7-41b6e3d2c6cd" providerId="ADAL" clId="{DABC0841-3AAE-4C92-9BED-461A05C2697A}" dt="2023-10-10T18:56:02.880" v="2219" actId="20577"/>
          <ac:graphicFrameMkLst>
            <pc:docMk/>
            <pc:sldMk cId="2227059798" sldId="272"/>
            <ac:graphicFrameMk id="4" creationId="{00000000-0000-0000-0000-000000000000}"/>
          </ac:graphicFrameMkLst>
        </pc:graphicFrameChg>
      </pc:sldChg>
      <pc:sldChg chg="modSp mod">
        <pc:chgData name="Sayanagi, Kunio M. (LARC-E302)" userId="61dea0d3-6480-4f81-ade7-41b6e3d2c6cd" providerId="ADAL" clId="{DABC0841-3AAE-4C92-9BED-461A05C2697A}" dt="2023-10-10T13:43:31.743" v="43" actId="20577"/>
        <pc:sldMkLst>
          <pc:docMk/>
          <pc:sldMk cId="17299748" sldId="925"/>
        </pc:sldMkLst>
        <pc:spChg chg="mod">
          <ac:chgData name="Sayanagi, Kunio M. (LARC-E302)" userId="61dea0d3-6480-4f81-ade7-41b6e3d2c6cd" providerId="ADAL" clId="{DABC0841-3AAE-4C92-9BED-461A05C2697A}" dt="2023-10-10T13:42:46.441" v="2" actId="404"/>
          <ac:spMkLst>
            <pc:docMk/>
            <pc:sldMk cId="17299748" sldId="925"/>
            <ac:spMk id="2" creationId="{157C879E-786A-2C4C-B1CC-D452F3F1D357}"/>
          </ac:spMkLst>
        </pc:spChg>
        <pc:spChg chg="mod">
          <ac:chgData name="Sayanagi, Kunio M. (LARC-E302)" userId="61dea0d3-6480-4f81-ade7-41b6e3d2c6cd" providerId="ADAL" clId="{DABC0841-3AAE-4C92-9BED-461A05C2697A}" dt="2023-10-10T13:43:31.743" v="43" actId="20577"/>
          <ac:spMkLst>
            <pc:docMk/>
            <pc:sldMk cId="17299748" sldId="925"/>
            <ac:spMk id="3" creationId="{00000000-0000-0000-0000-000000000000}"/>
          </ac:spMkLst>
        </pc:spChg>
      </pc:sldChg>
      <pc:sldChg chg="modSp mod">
        <pc:chgData name="Sayanagi, Kunio M. (LARC-E302)" userId="61dea0d3-6480-4f81-ade7-41b6e3d2c6cd" providerId="ADAL" clId="{DABC0841-3AAE-4C92-9BED-461A05C2697A}" dt="2023-10-10T13:45:46.868" v="82" actId="20577"/>
        <pc:sldMkLst>
          <pc:docMk/>
          <pc:sldMk cId="3681739391" sldId="999"/>
        </pc:sldMkLst>
        <pc:spChg chg="mod">
          <ac:chgData name="Sayanagi, Kunio M. (LARC-E302)" userId="61dea0d3-6480-4f81-ade7-41b6e3d2c6cd" providerId="ADAL" clId="{DABC0841-3AAE-4C92-9BED-461A05C2697A}" dt="2023-10-10T13:45:46.868" v="82" actId="20577"/>
          <ac:spMkLst>
            <pc:docMk/>
            <pc:sldMk cId="3681739391" sldId="999"/>
            <ac:spMk id="5" creationId="{5004A27A-3847-48C1-8A74-D073E7F08E1D}"/>
          </ac:spMkLst>
        </pc:spChg>
      </pc:sldChg>
      <pc:sldChg chg="modSp mod">
        <pc:chgData name="Sayanagi, Kunio M. (LARC-E302)" userId="61dea0d3-6480-4f81-ade7-41b6e3d2c6cd" providerId="ADAL" clId="{DABC0841-3AAE-4C92-9BED-461A05C2697A}" dt="2023-10-10T17:40:46.313" v="312" actId="20577"/>
        <pc:sldMkLst>
          <pc:docMk/>
          <pc:sldMk cId="2135103316" sldId="1000"/>
        </pc:sldMkLst>
        <pc:spChg chg="mod">
          <ac:chgData name="Sayanagi, Kunio M. (LARC-E302)" userId="61dea0d3-6480-4f81-ade7-41b6e3d2c6cd" providerId="ADAL" clId="{DABC0841-3AAE-4C92-9BED-461A05C2697A}" dt="2023-10-10T17:40:46.313" v="312" actId="20577"/>
          <ac:spMkLst>
            <pc:docMk/>
            <pc:sldMk cId="2135103316" sldId="1000"/>
            <ac:spMk id="5" creationId="{D0F5C251-D9F6-48D0-B2B6-A5898B7C09B5}"/>
          </ac:spMkLst>
        </pc:spChg>
      </pc:sldChg>
      <pc:sldChg chg="add del">
        <pc:chgData name="Sayanagi, Kunio M. (LARC-E302)" userId="61dea0d3-6480-4f81-ade7-41b6e3d2c6cd" providerId="ADAL" clId="{DABC0841-3AAE-4C92-9BED-461A05C2697A}" dt="2023-10-10T17:41:29.992" v="313"/>
        <pc:sldMkLst>
          <pc:docMk/>
          <pc:sldMk cId="2534778516" sldId="1002"/>
        </pc:sldMkLst>
      </pc:sldChg>
      <pc:sldChg chg="add del">
        <pc:chgData name="Sayanagi, Kunio M. (LARC-E302)" userId="61dea0d3-6480-4f81-ade7-41b6e3d2c6cd" providerId="ADAL" clId="{DABC0841-3AAE-4C92-9BED-461A05C2697A}" dt="2023-10-10T17:48:19.606" v="319"/>
        <pc:sldMkLst>
          <pc:docMk/>
          <pc:sldMk cId="2770159381" sldId="1003"/>
        </pc:sldMkLst>
      </pc:sldChg>
      <pc:sldChg chg="add del">
        <pc:chgData name="Sayanagi, Kunio M. (LARC-E302)" userId="61dea0d3-6480-4f81-ade7-41b6e3d2c6cd" providerId="ADAL" clId="{DABC0841-3AAE-4C92-9BED-461A05C2697A}" dt="2023-10-10T17:48:19.606" v="319"/>
        <pc:sldMkLst>
          <pc:docMk/>
          <pc:sldMk cId="240399726" sldId="1004"/>
        </pc:sldMkLst>
      </pc:sldChg>
      <pc:sldChg chg="add del">
        <pc:chgData name="Sayanagi, Kunio M. (LARC-E302)" userId="61dea0d3-6480-4f81-ade7-41b6e3d2c6cd" providerId="ADAL" clId="{DABC0841-3AAE-4C92-9BED-461A05C2697A}" dt="2023-10-10T17:49:56.660" v="320"/>
        <pc:sldMkLst>
          <pc:docMk/>
          <pc:sldMk cId="673759961" sldId="1005"/>
        </pc:sldMkLst>
      </pc:sldChg>
      <pc:sldChg chg="ord">
        <pc:chgData name="Sayanagi, Kunio M. (LARC-E302)" userId="61dea0d3-6480-4f81-ade7-41b6e3d2c6cd" providerId="ADAL" clId="{DABC0841-3AAE-4C92-9BED-461A05C2697A}" dt="2023-10-10T13:57:44.301" v="90"/>
        <pc:sldMkLst>
          <pc:docMk/>
          <pc:sldMk cId="1496578647" sldId="1006"/>
        </pc:sldMkLst>
      </pc:sldChg>
      <pc:sldChg chg="add del">
        <pc:chgData name="Sayanagi, Kunio M. (LARC-E302)" userId="61dea0d3-6480-4f81-ade7-41b6e3d2c6cd" providerId="ADAL" clId="{DABC0841-3AAE-4C92-9BED-461A05C2697A}" dt="2023-10-10T17:49:56.660" v="320"/>
        <pc:sldMkLst>
          <pc:docMk/>
          <pc:sldMk cId="3386431326" sldId="1008"/>
        </pc:sldMkLst>
      </pc:sldChg>
      <pc:sldChg chg="add del">
        <pc:chgData name="Sayanagi, Kunio M. (LARC-E302)" userId="61dea0d3-6480-4f81-ade7-41b6e3d2c6cd" providerId="ADAL" clId="{DABC0841-3AAE-4C92-9BED-461A05C2697A}" dt="2023-10-10T17:49:56.660" v="320"/>
        <pc:sldMkLst>
          <pc:docMk/>
          <pc:sldMk cId="2155696966" sldId="1010"/>
        </pc:sldMkLst>
      </pc:sldChg>
      <pc:sldChg chg="add del">
        <pc:chgData name="Sayanagi, Kunio M. (LARC-E302)" userId="61dea0d3-6480-4f81-ade7-41b6e3d2c6cd" providerId="ADAL" clId="{DABC0841-3AAE-4C92-9BED-461A05C2697A}" dt="2023-10-10T17:49:56.660" v="320"/>
        <pc:sldMkLst>
          <pc:docMk/>
          <pc:sldMk cId="1096939698" sldId="1011"/>
        </pc:sldMkLst>
      </pc:sldChg>
      <pc:sldChg chg="ord">
        <pc:chgData name="Sayanagi, Kunio M. (LARC-E302)" userId="61dea0d3-6480-4f81-ade7-41b6e3d2c6cd" providerId="ADAL" clId="{DABC0841-3AAE-4C92-9BED-461A05C2697A}" dt="2023-10-10T13:57:46.221" v="92"/>
        <pc:sldMkLst>
          <pc:docMk/>
          <pc:sldMk cId="3227618933" sldId="1012"/>
        </pc:sldMkLst>
      </pc:sldChg>
      <pc:sldChg chg="del">
        <pc:chgData name="Sayanagi, Kunio M. (LARC-E302)" userId="61dea0d3-6480-4f81-ade7-41b6e3d2c6cd" providerId="ADAL" clId="{DABC0841-3AAE-4C92-9BED-461A05C2697A}" dt="2023-10-10T13:44:01.309" v="44" actId="2696"/>
        <pc:sldMkLst>
          <pc:docMk/>
          <pc:sldMk cId="3492686441" sldId="1013"/>
        </pc:sldMkLst>
      </pc:sldChg>
      <pc:sldChg chg="add del">
        <pc:chgData name="Sayanagi, Kunio M. (LARC-E302)" userId="61dea0d3-6480-4f81-ade7-41b6e3d2c6cd" providerId="ADAL" clId="{DABC0841-3AAE-4C92-9BED-461A05C2697A}" dt="2023-10-10T17:49:56.660" v="320"/>
        <pc:sldMkLst>
          <pc:docMk/>
          <pc:sldMk cId="118098869" sldId="1014"/>
        </pc:sldMkLst>
      </pc:sldChg>
      <pc:sldChg chg="ord">
        <pc:chgData name="Sayanagi, Kunio M. (LARC-E302)" userId="61dea0d3-6480-4f81-ade7-41b6e3d2c6cd" providerId="ADAL" clId="{DABC0841-3AAE-4C92-9BED-461A05C2697A}" dt="2023-10-10T13:57:38.941" v="88"/>
        <pc:sldMkLst>
          <pc:docMk/>
          <pc:sldMk cId="3768690083" sldId="1015"/>
        </pc:sldMkLst>
      </pc:sldChg>
      <pc:sldChg chg="ord">
        <pc:chgData name="Sayanagi, Kunio M. (LARC-E302)" userId="61dea0d3-6480-4f81-ade7-41b6e3d2c6cd" providerId="ADAL" clId="{DABC0841-3AAE-4C92-9BED-461A05C2697A}" dt="2023-10-10T13:57:17.037" v="84"/>
        <pc:sldMkLst>
          <pc:docMk/>
          <pc:sldMk cId="1715971258" sldId="1016"/>
        </pc:sldMkLst>
      </pc:sldChg>
      <pc:sldChg chg="ord">
        <pc:chgData name="Sayanagi, Kunio M. (LARC-E302)" userId="61dea0d3-6480-4f81-ade7-41b6e3d2c6cd" providerId="ADAL" clId="{DABC0841-3AAE-4C92-9BED-461A05C2697A}" dt="2023-10-10T13:57:17.037" v="84"/>
        <pc:sldMkLst>
          <pc:docMk/>
          <pc:sldMk cId="262054468" sldId="1017"/>
        </pc:sldMkLst>
      </pc:sldChg>
      <pc:sldChg chg="ord">
        <pc:chgData name="Sayanagi, Kunio M. (LARC-E302)" userId="61dea0d3-6480-4f81-ade7-41b6e3d2c6cd" providerId="ADAL" clId="{DABC0841-3AAE-4C92-9BED-461A05C2697A}" dt="2023-10-10T13:57:17.037" v="84"/>
        <pc:sldMkLst>
          <pc:docMk/>
          <pc:sldMk cId="1436014114" sldId="1018"/>
        </pc:sldMkLst>
      </pc:sldChg>
      <pc:sldChg chg="modSp mod ord">
        <pc:chgData name="Sayanagi, Kunio M. (LARC-E302)" userId="61dea0d3-6480-4f81-ade7-41b6e3d2c6cd" providerId="ADAL" clId="{DABC0841-3AAE-4C92-9BED-461A05C2697A}" dt="2023-10-10T18:16:17.006" v="918" actId="58"/>
        <pc:sldMkLst>
          <pc:docMk/>
          <pc:sldMk cId="1768992390" sldId="1019"/>
        </pc:sldMkLst>
        <pc:spChg chg="mod">
          <ac:chgData name="Sayanagi, Kunio M. (LARC-E302)" userId="61dea0d3-6480-4f81-ade7-41b6e3d2c6cd" providerId="ADAL" clId="{DABC0841-3AAE-4C92-9BED-461A05C2697A}" dt="2023-10-10T18:02:59.020" v="393" actId="6549"/>
          <ac:spMkLst>
            <pc:docMk/>
            <pc:sldMk cId="1768992390" sldId="1019"/>
            <ac:spMk id="3" creationId="{5BF4B0F1-16F3-49E7-9B69-1512E3A4D04F}"/>
          </ac:spMkLst>
        </pc:spChg>
        <pc:spChg chg="mod">
          <ac:chgData name="Sayanagi, Kunio M. (LARC-E302)" userId="61dea0d3-6480-4f81-ade7-41b6e3d2c6cd" providerId="ADAL" clId="{DABC0841-3AAE-4C92-9BED-461A05C2697A}" dt="2023-10-10T18:16:17.006" v="918" actId="58"/>
          <ac:spMkLst>
            <pc:docMk/>
            <pc:sldMk cId="1768992390" sldId="1019"/>
            <ac:spMk id="8" creationId="{1C1A5B8B-C336-4BE8-A289-341F92F75F7E}"/>
          </ac:spMkLst>
        </pc:spChg>
      </pc:sldChg>
      <pc:sldChg chg="modSp mod ord">
        <pc:chgData name="Sayanagi, Kunio M. (LARC-E302)" userId="61dea0d3-6480-4f81-ade7-41b6e3d2c6cd" providerId="ADAL" clId="{DABC0841-3AAE-4C92-9BED-461A05C2697A}" dt="2023-10-10T18:03:05.488" v="394" actId="6549"/>
        <pc:sldMkLst>
          <pc:docMk/>
          <pc:sldMk cId="856502519" sldId="1020"/>
        </pc:sldMkLst>
        <pc:spChg chg="mod">
          <ac:chgData name="Sayanagi, Kunio M. (LARC-E302)" userId="61dea0d3-6480-4f81-ade7-41b6e3d2c6cd" providerId="ADAL" clId="{DABC0841-3AAE-4C92-9BED-461A05C2697A}" dt="2023-10-10T18:03:05.488" v="394" actId="6549"/>
          <ac:spMkLst>
            <pc:docMk/>
            <pc:sldMk cId="856502519" sldId="1020"/>
            <ac:spMk id="3" creationId="{AF3798B6-B5F3-46C6-846E-8F2E6175A861}"/>
          </ac:spMkLst>
        </pc:spChg>
      </pc:sldChg>
      <pc:sldChg chg="del ord">
        <pc:chgData name="Sayanagi, Kunio M. (LARC-E302)" userId="61dea0d3-6480-4f81-ade7-41b6e3d2c6cd" providerId="ADAL" clId="{DABC0841-3AAE-4C92-9BED-461A05C2697A}" dt="2023-10-10T14:05:21.156" v="93" actId="2696"/>
        <pc:sldMkLst>
          <pc:docMk/>
          <pc:sldMk cId="1655890139" sldId="1021"/>
        </pc:sldMkLst>
      </pc:sldChg>
      <pc:sldChg chg="del">
        <pc:chgData name="Sayanagi, Kunio M. (LARC-E302)" userId="61dea0d3-6480-4f81-ade7-41b6e3d2c6cd" providerId="ADAL" clId="{DABC0841-3AAE-4C92-9BED-461A05C2697A}" dt="2023-10-10T17:59:14.030" v="359" actId="2696"/>
        <pc:sldMkLst>
          <pc:docMk/>
          <pc:sldMk cId="2151624994" sldId="1022"/>
        </pc:sldMkLst>
      </pc:sldChg>
      <pc:sldChg chg="addSp modSp new mod ord">
        <pc:chgData name="Sayanagi, Kunio M. (LARC-E302)" userId="61dea0d3-6480-4f81-ade7-41b6e3d2c6cd" providerId="ADAL" clId="{DABC0841-3AAE-4C92-9BED-461A05C2697A}" dt="2023-10-10T18:03:31.337" v="432" actId="1076"/>
        <pc:sldMkLst>
          <pc:docMk/>
          <pc:sldMk cId="678781357" sldId="1023"/>
        </pc:sldMkLst>
        <pc:spChg chg="mod">
          <ac:chgData name="Sayanagi, Kunio M. (LARC-E302)" userId="61dea0d3-6480-4f81-ade7-41b6e3d2c6cd" providerId="ADAL" clId="{DABC0841-3AAE-4C92-9BED-461A05C2697A}" dt="2023-10-10T18:03:31.337" v="432" actId="1076"/>
          <ac:spMkLst>
            <pc:docMk/>
            <pc:sldMk cId="678781357" sldId="1023"/>
            <ac:spMk id="3" creationId="{C03E6DAB-02F1-6300-E66C-98186FFDD3AE}"/>
          </ac:spMkLst>
        </pc:spChg>
        <pc:spChg chg="add mod">
          <ac:chgData name="Sayanagi, Kunio M. (LARC-E302)" userId="61dea0d3-6480-4f81-ade7-41b6e3d2c6cd" providerId="ADAL" clId="{DABC0841-3AAE-4C92-9BED-461A05C2697A}" dt="2023-10-10T18:01:42.812" v="381" actId="207"/>
          <ac:spMkLst>
            <pc:docMk/>
            <pc:sldMk cId="678781357" sldId="1023"/>
            <ac:spMk id="6" creationId="{4F84FB1F-1B33-4BFE-AB82-34D56292E145}"/>
          </ac:spMkLst>
        </pc:spChg>
        <pc:spChg chg="add mod ord">
          <ac:chgData name="Sayanagi, Kunio M. (LARC-E302)" userId="61dea0d3-6480-4f81-ade7-41b6e3d2c6cd" providerId="ADAL" clId="{DABC0841-3AAE-4C92-9BED-461A05C2697A}" dt="2023-10-10T18:02:22.747" v="388" actId="2085"/>
          <ac:spMkLst>
            <pc:docMk/>
            <pc:sldMk cId="678781357" sldId="1023"/>
            <ac:spMk id="8" creationId="{4B94625F-43E0-4EC3-E4BE-EC91C00AA826}"/>
          </ac:spMkLst>
        </pc:spChg>
        <pc:picChg chg="add mod">
          <ac:chgData name="Sayanagi, Kunio M. (LARC-E302)" userId="61dea0d3-6480-4f81-ade7-41b6e3d2c6cd" providerId="ADAL" clId="{DABC0841-3AAE-4C92-9BED-461A05C2697A}" dt="2023-10-10T18:00:38.536" v="370" actId="14100"/>
          <ac:picMkLst>
            <pc:docMk/>
            <pc:sldMk cId="678781357" sldId="1023"/>
            <ac:picMk id="5" creationId="{8256E759-8EA3-6A4B-0205-879C90ECA5AA}"/>
          </ac:picMkLst>
        </pc:picChg>
        <pc:picChg chg="add mod">
          <ac:chgData name="Sayanagi, Kunio M. (LARC-E302)" userId="61dea0d3-6480-4f81-ade7-41b6e3d2c6cd" providerId="ADAL" clId="{DABC0841-3AAE-4C92-9BED-461A05C2697A}" dt="2023-10-10T18:01:55.695" v="383" actId="14100"/>
          <ac:picMkLst>
            <pc:docMk/>
            <pc:sldMk cId="678781357" sldId="1023"/>
            <ac:picMk id="7" creationId="{82BD2AA3-B51A-863C-4E37-33C5F752FF58}"/>
          </ac:picMkLst>
        </pc:picChg>
      </pc:sldChg>
      <pc:sldChg chg="del ord">
        <pc:chgData name="Sayanagi, Kunio M. (LARC-E302)" userId="61dea0d3-6480-4f81-ade7-41b6e3d2c6cd" providerId="ADAL" clId="{DABC0841-3AAE-4C92-9BED-461A05C2697A}" dt="2023-10-10T14:05:21.156" v="93" actId="2696"/>
        <pc:sldMkLst>
          <pc:docMk/>
          <pc:sldMk cId="2673967920" sldId="1023"/>
        </pc:sldMkLst>
      </pc:sldChg>
      <pc:sldChg chg="del ord">
        <pc:chgData name="Sayanagi, Kunio M. (LARC-E302)" userId="61dea0d3-6480-4f81-ade7-41b6e3d2c6cd" providerId="ADAL" clId="{DABC0841-3AAE-4C92-9BED-461A05C2697A}" dt="2023-10-10T14:05:21.156" v="93" actId="2696"/>
        <pc:sldMkLst>
          <pc:docMk/>
          <pc:sldMk cId="25096123" sldId="1024"/>
        </pc:sldMkLst>
      </pc:sldChg>
      <pc:sldChg chg="modSp add mod">
        <pc:chgData name="Sayanagi, Kunio M. (LARC-E302)" userId="61dea0d3-6480-4f81-ade7-41b6e3d2c6cd" providerId="ADAL" clId="{DABC0841-3AAE-4C92-9BED-461A05C2697A}" dt="2023-10-10T17:42:00.984" v="318" actId="20577"/>
        <pc:sldMkLst>
          <pc:docMk/>
          <pc:sldMk cId="1980734340" sldId="1024"/>
        </pc:sldMkLst>
        <pc:spChg chg="mod">
          <ac:chgData name="Sayanagi, Kunio M. (LARC-E302)" userId="61dea0d3-6480-4f81-ade7-41b6e3d2c6cd" providerId="ADAL" clId="{DABC0841-3AAE-4C92-9BED-461A05C2697A}" dt="2023-10-10T17:42:00.984" v="318" actId="20577"/>
          <ac:spMkLst>
            <pc:docMk/>
            <pc:sldMk cId="1980734340" sldId="1024"/>
            <ac:spMk id="4" creationId="{00A32BB0-D2E2-437C-B9D2-B41F67FC90CA}"/>
          </ac:spMkLst>
        </pc:spChg>
      </pc:sldChg>
      <pc:sldChg chg="del ord">
        <pc:chgData name="Sayanagi, Kunio M. (LARC-E302)" userId="61dea0d3-6480-4f81-ade7-41b6e3d2c6cd" providerId="ADAL" clId="{DABC0841-3AAE-4C92-9BED-461A05C2697A}" dt="2023-10-10T14:05:21.156" v="93" actId="2696"/>
        <pc:sldMkLst>
          <pc:docMk/>
          <pc:sldMk cId="3397158338" sldId="1025"/>
        </pc:sldMkLst>
      </pc:sldChg>
      <pc:sldChg chg="addSp modSp new mod">
        <pc:chgData name="Sayanagi, Kunio M. (LARC-E302)" userId="61dea0d3-6480-4f81-ade7-41b6e3d2c6cd" providerId="ADAL" clId="{DABC0841-3AAE-4C92-9BED-461A05C2697A}" dt="2023-10-10T17:58:34.363" v="358" actId="1076"/>
        <pc:sldMkLst>
          <pc:docMk/>
          <pc:sldMk cId="3509823656" sldId="1025"/>
        </pc:sldMkLst>
        <pc:spChg chg="mod">
          <ac:chgData name="Sayanagi, Kunio M. (LARC-E302)" userId="61dea0d3-6480-4f81-ade7-41b6e3d2c6cd" providerId="ADAL" clId="{DABC0841-3AAE-4C92-9BED-461A05C2697A}" dt="2023-10-10T17:50:23.205" v="345" actId="20577"/>
          <ac:spMkLst>
            <pc:docMk/>
            <pc:sldMk cId="3509823656" sldId="1025"/>
            <ac:spMk id="3" creationId="{DDBC11CB-5DD7-7198-1BCB-64E795BC2F2B}"/>
          </ac:spMkLst>
        </pc:spChg>
        <pc:spChg chg="add mod">
          <ac:chgData name="Sayanagi, Kunio M. (LARC-E302)" userId="61dea0d3-6480-4f81-ade7-41b6e3d2c6cd" providerId="ADAL" clId="{DABC0841-3AAE-4C92-9BED-461A05C2697A}" dt="2023-10-10T17:58:34.363" v="358" actId="1076"/>
          <ac:spMkLst>
            <pc:docMk/>
            <pc:sldMk cId="3509823656" sldId="1025"/>
            <ac:spMk id="7" creationId="{F658E07E-5D12-8E6F-B575-90770625D06F}"/>
          </ac:spMkLst>
        </pc:spChg>
        <pc:picChg chg="add mod">
          <ac:chgData name="Sayanagi, Kunio M. (LARC-E302)" userId="61dea0d3-6480-4f81-ade7-41b6e3d2c6cd" providerId="ADAL" clId="{DABC0841-3AAE-4C92-9BED-461A05C2697A}" dt="2023-10-10T17:57:54.357" v="348" actId="14100"/>
          <ac:picMkLst>
            <pc:docMk/>
            <pc:sldMk cId="3509823656" sldId="1025"/>
            <ac:picMk id="6" creationId="{6A089474-1793-D57E-C936-22EAC07CB890}"/>
          </ac:picMkLst>
        </pc:picChg>
      </pc:sldChg>
      <pc:sldChg chg="addSp modSp new mod ord">
        <pc:chgData name="Sayanagi, Kunio M. (LARC-E302)" userId="61dea0d3-6480-4f81-ade7-41b6e3d2c6cd" providerId="ADAL" clId="{DABC0841-3AAE-4C92-9BED-461A05C2697A}" dt="2023-10-10T18:06:08.702" v="486"/>
        <pc:sldMkLst>
          <pc:docMk/>
          <pc:sldMk cId="661832855" sldId="1026"/>
        </pc:sldMkLst>
        <pc:spChg chg="mod">
          <ac:chgData name="Sayanagi, Kunio M. (LARC-E302)" userId="61dea0d3-6480-4f81-ade7-41b6e3d2c6cd" providerId="ADAL" clId="{DABC0841-3AAE-4C92-9BED-461A05C2697A}" dt="2023-10-10T18:05:27.963" v="481" actId="20577"/>
          <ac:spMkLst>
            <pc:docMk/>
            <pc:sldMk cId="661832855" sldId="1026"/>
            <ac:spMk id="3" creationId="{D2FC8FF5-C145-FBCD-F162-2EC7BC43BEF6}"/>
          </ac:spMkLst>
        </pc:spChg>
        <pc:picChg chg="add mod">
          <ac:chgData name="Sayanagi, Kunio M. (LARC-E302)" userId="61dea0d3-6480-4f81-ade7-41b6e3d2c6cd" providerId="ADAL" clId="{DABC0841-3AAE-4C92-9BED-461A05C2697A}" dt="2023-10-10T18:05:38.059" v="484" actId="14100"/>
          <ac:picMkLst>
            <pc:docMk/>
            <pc:sldMk cId="661832855" sldId="1026"/>
            <ac:picMk id="6" creationId="{AC01F509-6EA8-2119-0DDE-5022CBF0BB23}"/>
          </ac:picMkLst>
        </pc:picChg>
      </pc:sldChg>
      <pc:sldChg chg="del ord">
        <pc:chgData name="Sayanagi, Kunio M. (LARC-E302)" userId="61dea0d3-6480-4f81-ade7-41b6e3d2c6cd" providerId="ADAL" clId="{DABC0841-3AAE-4C92-9BED-461A05C2697A}" dt="2023-10-10T14:05:21.156" v="93" actId="2696"/>
        <pc:sldMkLst>
          <pc:docMk/>
          <pc:sldMk cId="2381384383" sldId="1026"/>
        </pc:sldMkLst>
      </pc:sldChg>
      <pc:sldChg chg="del">
        <pc:chgData name="Sayanagi, Kunio M. (LARC-E302)" userId="61dea0d3-6480-4f81-ade7-41b6e3d2c6cd" providerId="ADAL" clId="{DABC0841-3AAE-4C92-9BED-461A05C2697A}" dt="2023-10-10T14:05:21.156" v="93" actId="2696"/>
        <pc:sldMkLst>
          <pc:docMk/>
          <pc:sldMk cId="1189820871" sldId="1027"/>
        </pc:sldMkLst>
      </pc:sldChg>
      <pc:sldChg chg="modSp new mod">
        <pc:chgData name="Sayanagi, Kunio M. (LARC-E302)" userId="61dea0d3-6480-4f81-ade7-41b6e3d2c6cd" providerId="ADAL" clId="{DABC0841-3AAE-4C92-9BED-461A05C2697A}" dt="2023-10-10T18:30:09.316" v="1359" actId="20577"/>
        <pc:sldMkLst>
          <pc:docMk/>
          <pc:sldMk cId="3647277114" sldId="1027"/>
        </pc:sldMkLst>
        <pc:spChg chg="mod">
          <ac:chgData name="Sayanagi, Kunio M. (LARC-E302)" userId="61dea0d3-6480-4f81-ade7-41b6e3d2c6cd" providerId="ADAL" clId="{DABC0841-3AAE-4C92-9BED-461A05C2697A}" dt="2023-10-10T18:29:33.709" v="1238" actId="20577"/>
          <ac:spMkLst>
            <pc:docMk/>
            <pc:sldMk cId="3647277114" sldId="1027"/>
            <ac:spMk id="3" creationId="{80FD9D28-C025-7260-D25B-D96546D2E77C}"/>
          </ac:spMkLst>
        </pc:spChg>
        <pc:spChg chg="mod">
          <ac:chgData name="Sayanagi, Kunio M. (LARC-E302)" userId="61dea0d3-6480-4f81-ade7-41b6e3d2c6cd" providerId="ADAL" clId="{DABC0841-3AAE-4C92-9BED-461A05C2697A}" dt="2023-10-10T18:30:09.316" v="1359" actId="20577"/>
          <ac:spMkLst>
            <pc:docMk/>
            <pc:sldMk cId="3647277114" sldId="1027"/>
            <ac:spMk id="4" creationId="{35E084BB-E7E2-6511-DCB5-A2BBC2275A17}"/>
          </ac:spMkLst>
        </pc:spChg>
      </pc:sldChg>
      <pc:sldChg chg="new del">
        <pc:chgData name="Sayanagi, Kunio M. (LARC-E302)" userId="61dea0d3-6480-4f81-ade7-41b6e3d2c6cd" providerId="ADAL" clId="{DABC0841-3AAE-4C92-9BED-461A05C2697A}" dt="2023-10-10T18:16:24.494" v="919" actId="2696"/>
        <pc:sldMkLst>
          <pc:docMk/>
          <pc:sldMk cId="1376902610" sldId="1028"/>
        </pc:sldMkLst>
      </pc:sldChg>
      <pc:sldChg chg="addSp delSp modSp new mod">
        <pc:chgData name="Sayanagi, Kunio M. (LARC-E302)" userId="61dea0d3-6480-4f81-ade7-41b6e3d2c6cd" providerId="ADAL" clId="{DABC0841-3AAE-4C92-9BED-461A05C2697A}" dt="2023-10-10T18:27:41.732" v="1193" actId="1076"/>
        <pc:sldMkLst>
          <pc:docMk/>
          <pc:sldMk cId="1885637756" sldId="1028"/>
        </pc:sldMkLst>
        <pc:spChg chg="mod">
          <ac:chgData name="Sayanagi, Kunio M. (LARC-E302)" userId="61dea0d3-6480-4f81-ade7-41b6e3d2c6cd" providerId="ADAL" clId="{DABC0841-3AAE-4C92-9BED-461A05C2697A}" dt="2023-10-10T18:24:18.243" v="1106" actId="20577"/>
          <ac:spMkLst>
            <pc:docMk/>
            <pc:sldMk cId="1885637756" sldId="1028"/>
            <ac:spMk id="3" creationId="{530BBFBC-F4D2-2AA1-4069-7C0397266510}"/>
          </ac:spMkLst>
        </pc:spChg>
        <pc:spChg chg="del">
          <ac:chgData name="Sayanagi, Kunio M. (LARC-E302)" userId="61dea0d3-6480-4f81-ade7-41b6e3d2c6cd" providerId="ADAL" clId="{DABC0841-3AAE-4C92-9BED-461A05C2697A}" dt="2023-10-10T18:26:24.701" v="1111" actId="478"/>
          <ac:spMkLst>
            <pc:docMk/>
            <pc:sldMk cId="1885637756" sldId="1028"/>
            <ac:spMk id="4" creationId="{49023FB9-B40D-15B8-D031-DF35A1A20589}"/>
          </ac:spMkLst>
        </pc:spChg>
        <pc:spChg chg="add mod">
          <ac:chgData name="Sayanagi, Kunio M. (LARC-E302)" userId="61dea0d3-6480-4f81-ade7-41b6e3d2c6cd" providerId="ADAL" clId="{DABC0841-3AAE-4C92-9BED-461A05C2697A}" dt="2023-10-10T18:27:32.971" v="1192" actId="1076"/>
          <ac:spMkLst>
            <pc:docMk/>
            <pc:sldMk cId="1885637756" sldId="1028"/>
            <ac:spMk id="8" creationId="{2098B621-7CB9-5C4B-CF30-138B4BF19B3D}"/>
          </ac:spMkLst>
        </pc:spChg>
        <pc:picChg chg="add mod">
          <ac:chgData name="Sayanagi, Kunio M. (LARC-E302)" userId="61dea0d3-6480-4f81-ade7-41b6e3d2c6cd" providerId="ADAL" clId="{DABC0841-3AAE-4C92-9BED-461A05C2697A}" dt="2023-10-10T18:27:41.732" v="1193" actId="1076"/>
          <ac:picMkLst>
            <pc:docMk/>
            <pc:sldMk cId="1885637756" sldId="1028"/>
            <ac:picMk id="6" creationId="{752B9388-42A4-DFF9-6076-052B9CB6046B}"/>
          </ac:picMkLst>
        </pc:picChg>
      </pc:sldChg>
      <pc:sldChg chg="del">
        <pc:chgData name="Sayanagi, Kunio M. (LARC-E302)" userId="61dea0d3-6480-4f81-ade7-41b6e3d2c6cd" providerId="ADAL" clId="{DABC0841-3AAE-4C92-9BED-461A05C2697A}" dt="2023-10-10T14:05:21.156" v="93" actId="2696"/>
        <pc:sldMkLst>
          <pc:docMk/>
          <pc:sldMk cId="3501732979" sldId="1028"/>
        </pc:sldMkLst>
      </pc:sldChg>
      <pc:sldChg chg="del">
        <pc:chgData name="Sayanagi, Kunio M. (LARC-E302)" userId="61dea0d3-6480-4f81-ade7-41b6e3d2c6cd" providerId="ADAL" clId="{DABC0841-3AAE-4C92-9BED-461A05C2697A}" dt="2023-10-10T14:05:21.156" v="93" actId="2696"/>
        <pc:sldMkLst>
          <pc:docMk/>
          <pc:sldMk cId="486389228" sldId="1029"/>
        </pc:sldMkLst>
      </pc:sldChg>
      <pc:sldChg chg="addSp modSp new mod">
        <pc:chgData name="Sayanagi, Kunio M. (LARC-E302)" userId="61dea0d3-6480-4f81-ade7-41b6e3d2c6cd" providerId="ADAL" clId="{DABC0841-3AAE-4C92-9BED-461A05C2697A}" dt="2023-10-10T18:34:49.161" v="1454" actId="14100"/>
        <pc:sldMkLst>
          <pc:docMk/>
          <pc:sldMk cId="4077037249" sldId="1029"/>
        </pc:sldMkLst>
        <pc:spChg chg="mod">
          <ac:chgData name="Sayanagi, Kunio M. (LARC-E302)" userId="61dea0d3-6480-4f81-ade7-41b6e3d2c6cd" providerId="ADAL" clId="{DABC0841-3AAE-4C92-9BED-461A05C2697A}" dt="2023-10-10T18:34:49.161" v="1454" actId="14100"/>
          <ac:spMkLst>
            <pc:docMk/>
            <pc:sldMk cId="4077037249" sldId="1029"/>
            <ac:spMk id="3" creationId="{C43EA168-4016-1867-3700-7F6071C8C830}"/>
          </ac:spMkLst>
        </pc:spChg>
        <pc:picChg chg="add mod">
          <ac:chgData name="Sayanagi, Kunio M. (LARC-E302)" userId="61dea0d3-6480-4f81-ade7-41b6e3d2c6cd" providerId="ADAL" clId="{DABC0841-3AAE-4C92-9BED-461A05C2697A}" dt="2023-10-10T18:34:23.751" v="1362" actId="14100"/>
          <ac:picMkLst>
            <pc:docMk/>
            <pc:sldMk cId="4077037249" sldId="1029"/>
            <ac:picMk id="6" creationId="{70C1BC98-23CA-FC33-A301-BCC6FE76226E}"/>
          </ac:picMkLst>
        </pc:picChg>
      </pc:sldChg>
      <pc:sldChg chg="del">
        <pc:chgData name="Sayanagi, Kunio M. (LARC-E302)" userId="61dea0d3-6480-4f81-ade7-41b6e3d2c6cd" providerId="ADAL" clId="{DABC0841-3AAE-4C92-9BED-461A05C2697A}" dt="2023-10-10T14:05:21.156" v="93" actId="2696"/>
        <pc:sldMkLst>
          <pc:docMk/>
          <pc:sldMk cId="1979496608" sldId="1030"/>
        </pc:sldMkLst>
      </pc:sldChg>
      <pc:sldChg chg="modSp new del mod ord">
        <pc:chgData name="Sayanagi, Kunio M. (LARC-E302)" userId="61dea0d3-6480-4f81-ade7-41b6e3d2c6cd" providerId="ADAL" clId="{DABC0841-3AAE-4C92-9BED-461A05C2697A}" dt="2023-10-10T19:47:13.362" v="2802" actId="2696"/>
        <pc:sldMkLst>
          <pc:docMk/>
          <pc:sldMk cId="4184855203" sldId="1030"/>
        </pc:sldMkLst>
        <pc:spChg chg="mod">
          <ac:chgData name="Sayanagi, Kunio M. (LARC-E302)" userId="61dea0d3-6480-4f81-ade7-41b6e3d2c6cd" providerId="ADAL" clId="{DABC0841-3AAE-4C92-9BED-461A05C2697A}" dt="2023-10-10T18:57:02.798" v="2221" actId="20577"/>
          <ac:spMkLst>
            <pc:docMk/>
            <pc:sldMk cId="4184855203" sldId="1030"/>
            <ac:spMk id="3" creationId="{C54E7BC1-2D98-6829-5FA3-6DEC9C8353C7}"/>
          </ac:spMkLst>
        </pc:spChg>
      </pc:sldChg>
      <pc:sldChg chg="addSp delSp modSp new mod">
        <pc:chgData name="Sayanagi, Kunio M. (LARC-E302)" userId="61dea0d3-6480-4f81-ade7-41b6e3d2c6cd" providerId="ADAL" clId="{DABC0841-3AAE-4C92-9BED-461A05C2697A}" dt="2023-10-11T14:02:25.974" v="2955" actId="20577"/>
        <pc:sldMkLst>
          <pc:docMk/>
          <pc:sldMk cId="314443353" sldId="1031"/>
        </pc:sldMkLst>
        <pc:spChg chg="mod">
          <ac:chgData name="Sayanagi, Kunio M. (LARC-E302)" userId="61dea0d3-6480-4f81-ade7-41b6e3d2c6cd" providerId="ADAL" clId="{DABC0841-3AAE-4C92-9BED-461A05C2697A}" dt="2023-10-11T14:02:25.974" v="2955" actId="20577"/>
          <ac:spMkLst>
            <pc:docMk/>
            <pc:sldMk cId="314443353" sldId="1031"/>
            <ac:spMk id="3" creationId="{079885BF-C8DB-3B99-7E5E-C0701B718687}"/>
          </ac:spMkLst>
        </pc:spChg>
        <pc:spChg chg="del">
          <ac:chgData name="Sayanagi, Kunio M. (LARC-E302)" userId="61dea0d3-6480-4f81-ade7-41b6e3d2c6cd" providerId="ADAL" clId="{DABC0841-3AAE-4C92-9BED-461A05C2697A}" dt="2023-10-11T14:02:22.237" v="2954" actId="478"/>
          <ac:spMkLst>
            <pc:docMk/>
            <pc:sldMk cId="314443353" sldId="1031"/>
            <ac:spMk id="4" creationId="{873A272E-D8FB-D238-BF3B-834776A4F815}"/>
          </ac:spMkLst>
        </pc:spChg>
        <pc:spChg chg="add">
          <ac:chgData name="Sayanagi, Kunio M. (LARC-E302)" userId="61dea0d3-6480-4f81-ade7-41b6e3d2c6cd" providerId="ADAL" clId="{DABC0841-3AAE-4C92-9BED-461A05C2697A}" dt="2023-10-11T14:01:28.825" v="2897" actId="11529"/>
          <ac:spMkLst>
            <pc:docMk/>
            <pc:sldMk cId="314443353" sldId="1031"/>
            <ac:spMk id="9" creationId="{2FA89D6A-FC5D-0086-6941-9549FA373131}"/>
          </ac:spMkLst>
        </pc:spChg>
        <pc:picChg chg="add del mod">
          <ac:chgData name="Sayanagi, Kunio M. (LARC-E302)" userId="61dea0d3-6480-4f81-ade7-41b6e3d2c6cd" providerId="ADAL" clId="{DABC0841-3AAE-4C92-9BED-461A05C2697A}" dt="2023-10-10T18:51:09.778" v="2122" actId="478"/>
          <ac:picMkLst>
            <pc:docMk/>
            <pc:sldMk cId="314443353" sldId="1031"/>
            <ac:picMk id="6" creationId="{12C5D485-A9A6-56EB-22ED-826D3C713A46}"/>
          </ac:picMkLst>
        </pc:picChg>
        <pc:picChg chg="add mod">
          <ac:chgData name="Sayanagi, Kunio M. (LARC-E302)" userId="61dea0d3-6480-4f81-ade7-41b6e3d2c6cd" providerId="ADAL" clId="{DABC0841-3AAE-4C92-9BED-461A05C2697A}" dt="2023-10-10T20:56:36.701" v="2895" actId="1076"/>
          <ac:picMkLst>
            <pc:docMk/>
            <pc:sldMk cId="314443353" sldId="1031"/>
            <ac:picMk id="8" creationId="{F28A3A1E-DBBA-3137-F451-66A14E416795}"/>
          </ac:picMkLst>
        </pc:picChg>
      </pc:sldChg>
      <pc:sldChg chg="del">
        <pc:chgData name="Sayanagi, Kunio M. (LARC-E302)" userId="61dea0d3-6480-4f81-ade7-41b6e3d2c6cd" providerId="ADAL" clId="{DABC0841-3AAE-4C92-9BED-461A05C2697A}" dt="2023-10-10T14:05:21.156" v="93" actId="2696"/>
        <pc:sldMkLst>
          <pc:docMk/>
          <pc:sldMk cId="1208722881" sldId="1031"/>
        </pc:sldMkLst>
      </pc:sldChg>
      <pc:sldChg chg="addSp delSp modSp add mod">
        <pc:chgData name="Sayanagi, Kunio M. (LARC-E302)" userId="61dea0d3-6480-4f81-ade7-41b6e3d2c6cd" providerId="ADAL" clId="{DABC0841-3AAE-4C92-9BED-461A05C2697A}" dt="2023-10-10T18:38:27.708" v="1609" actId="1076"/>
        <pc:sldMkLst>
          <pc:docMk/>
          <pc:sldMk cId="1189820871" sldId="1032"/>
        </pc:sldMkLst>
        <pc:spChg chg="mod">
          <ac:chgData name="Sayanagi, Kunio M. (LARC-E302)" userId="61dea0d3-6480-4f81-ade7-41b6e3d2c6cd" providerId="ADAL" clId="{DABC0841-3AAE-4C92-9BED-461A05C2697A}" dt="2023-10-10T18:38:27.708" v="1609" actId="1076"/>
          <ac:spMkLst>
            <pc:docMk/>
            <pc:sldMk cId="1189820871" sldId="1032"/>
            <ac:spMk id="4" creationId="{CC140BE4-B97B-484B-86B1-D63E6196CD4F}"/>
          </ac:spMkLst>
        </pc:spChg>
        <pc:grpChg chg="mod">
          <ac:chgData name="Sayanagi, Kunio M. (LARC-E302)" userId="61dea0d3-6480-4f81-ade7-41b6e3d2c6cd" providerId="ADAL" clId="{DABC0841-3AAE-4C92-9BED-461A05C2697A}" dt="2023-10-10T18:36:54.695" v="1497" actId="1076"/>
          <ac:grpSpMkLst>
            <pc:docMk/>
            <pc:sldMk cId="1189820871" sldId="1032"/>
            <ac:grpSpMk id="10" creationId="{E34DA743-EDB6-401F-B4B9-6028D0DFED76}"/>
          </ac:grpSpMkLst>
        </pc:grpChg>
        <pc:picChg chg="mod">
          <ac:chgData name="Sayanagi, Kunio M. (LARC-E302)" userId="61dea0d3-6480-4f81-ade7-41b6e3d2c6cd" providerId="ADAL" clId="{DABC0841-3AAE-4C92-9BED-461A05C2697A}" dt="2023-10-10T18:37:29.369" v="1507" actId="14100"/>
          <ac:picMkLst>
            <pc:docMk/>
            <pc:sldMk cId="1189820871" sldId="1032"/>
            <ac:picMk id="9" creationId="{5B4EA835-6E63-49B7-87C0-A24E87F06BE4}"/>
          </ac:picMkLst>
        </pc:picChg>
        <pc:picChg chg="mod">
          <ac:chgData name="Sayanagi, Kunio M. (LARC-E302)" userId="61dea0d3-6480-4f81-ade7-41b6e3d2c6cd" providerId="ADAL" clId="{DABC0841-3AAE-4C92-9BED-461A05C2697A}" dt="2023-10-10T18:37:25.384" v="1506" actId="1076"/>
          <ac:picMkLst>
            <pc:docMk/>
            <pc:sldMk cId="1189820871" sldId="1032"/>
            <ac:picMk id="12" creationId="{4258AB34-17A6-43D3-9DFD-96E84B4F1F25}"/>
          </ac:picMkLst>
        </pc:picChg>
        <pc:picChg chg="add del mod">
          <ac:chgData name="Sayanagi, Kunio M. (LARC-E302)" userId="61dea0d3-6480-4f81-ade7-41b6e3d2c6cd" providerId="ADAL" clId="{DABC0841-3AAE-4C92-9BED-461A05C2697A}" dt="2023-10-10T18:37:19.061" v="1503" actId="1076"/>
          <ac:picMkLst>
            <pc:docMk/>
            <pc:sldMk cId="1189820871" sldId="1032"/>
            <ac:picMk id="14" creationId="{E074DEF9-AC65-4A9B-BBE4-63EADEB3976D}"/>
          </ac:picMkLst>
        </pc:picChg>
        <pc:picChg chg="del mod">
          <ac:chgData name="Sayanagi, Kunio M. (LARC-E302)" userId="61dea0d3-6480-4f81-ade7-41b6e3d2c6cd" providerId="ADAL" clId="{DABC0841-3AAE-4C92-9BED-461A05C2697A}" dt="2023-10-10T18:37:16.827" v="1502" actId="478"/>
          <ac:picMkLst>
            <pc:docMk/>
            <pc:sldMk cId="1189820871" sldId="1032"/>
            <ac:picMk id="16" creationId="{BCCCBEA8-8343-4289-A0AA-97E5FE7F0C49}"/>
          </ac:picMkLst>
        </pc:picChg>
      </pc:sldChg>
      <pc:sldChg chg="del">
        <pc:chgData name="Sayanagi, Kunio M. (LARC-E302)" userId="61dea0d3-6480-4f81-ade7-41b6e3d2c6cd" providerId="ADAL" clId="{DABC0841-3AAE-4C92-9BED-461A05C2697A}" dt="2023-10-10T14:05:21.156" v="93" actId="2696"/>
        <pc:sldMkLst>
          <pc:docMk/>
          <pc:sldMk cId="2110085835" sldId="1032"/>
        </pc:sldMkLst>
      </pc:sldChg>
      <pc:sldChg chg="del">
        <pc:chgData name="Sayanagi, Kunio M. (LARC-E302)" userId="61dea0d3-6480-4f81-ade7-41b6e3d2c6cd" providerId="ADAL" clId="{DABC0841-3AAE-4C92-9BED-461A05C2697A}" dt="2023-10-10T14:05:21.156" v="93" actId="2696"/>
        <pc:sldMkLst>
          <pc:docMk/>
          <pc:sldMk cId="767983471" sldId="1033"/>
        </pc:sldMkLst>
      </pc:sldChg>
      <pc:sldChg chg="addSp modSp add mod">
        <pc:chgData name="Sayanagi, Kunio M. (LARC-E302)" userId="61dea0d3-6480-4f81-ade7-41b6e3d2c6cd" providerId="ADAL" clId="{DABC0841-3AAE-4C92-9BED-461A05C2697A}" dt="2023-10-10T18:43:22.495" v="1742" actId="1076"/>
        <pc:sldMkLst>
          <pc:docMk/>
          <pc:sldMk cId="3501732979" sldId="1033"/>
        </pc:sldMkLst>
        <pc:spChg chg="add mod">
          <ac:chgData name="Sayanagi, Kunio M. (LARC-E302)" userId="61dea0d3-6480-4f81-ade7-41b6e3d2c6cd" providerId="ADAL" clId="{DABC0841-3AAE-4C92-9BED-461A05C2697A}" dt="2023-10-10T18:42:23.789" v="1679" actId="404"/>
          <ac:spMkLst>
            <pc:docMk/>
            <pc:sldMk cId="3501732979" sldId="1033"/>
            <ac:spMk id="5" creationId="{1B29E196-1828-45AB-C05A-81C72C93285F}"/>
          </ac:spMkLst>
        </pc:spChg>
        <pc:spChg chg="add mod">
          <ac:chgData name="Sayanagi, Kunio M. (LARC-E302)" userId="61dea0d3-6480-4f81-ade7-41b6e3d2c6cd" providerId="ADAL" clId="{DABC0841-3AAE-4C92-9BED-461A05C2697A}" dt="2023-10-10T18:43:22.495" v="1742" actId="1076"/>
          <ac:spMkLst>
            <pc:docMk/>
            <pc:sldMk cId="3501732979" sldId="1033"/>
            <ac:spMk id="7" creationId="{3A08D389-A9A2-7D16-E224-FACB91D25394}"/>
          </ac:spMkLst>
        </pc:spChg>
        <pc:picChg chg="mod">
          <ac:chgData name="Sayanagi, Kunio M. (LARC-E302)" userId="61dea0d3-6480-4f81-ade7-41b6e3d2c6cd" providerId="ADAL" clId="{DABC0841-3AAE-4C92-9BED-461A05C2697A}" dt="2023-10-10T18:43:19.505" v="1741" actId="1076"/>
          <ac:picMkLst>
            <pc:docMk/>
            <pc:sldMk cId="3501732979" sldId="1033"/>
            <ac:picMk id="6" creationId="{8C26D8FF-AFF1-439B-9FAA-E208BFDE1470}"/>
          </ac:picMkLst>
        </pc:picChg>
        <pc:picChg chg="mod">
          <ac:chgData name="Sayanagi, Kunio M. (LARC-E302)" userId="61dea0d3-6480-4f81-ade7-41b6e3d2c6cd" providerId="ADAL" clId="{DABC0841-3AAE-4C92-9BED-461A05C2697A}" dt="2023-10-10T18:42:02.156" v="1648" actId="1076"/>
          <ac:picMkLst>
            <pc:docMk/>
            <pc:sldMk cId="3501732979" sldId="1033"/>
            <ac:picMk id="8" creationId="{CF96EFF6-0E2B-4025-B456-75D66F07EB32}"/>
          </ac:picMkLst>
        </pc:picChg>
      </pc:sldChg>
      <pc:sldChg chg="add">
        <pc:chgData name="Sayanagi, Kunio M. (LARC-E302)" userId="61dea0d3-6480-4f81-ade7-41b6e3d2c6cd" providerId="ADAL" clId="{DABC0841-3AAE-4C92-9BED-461A05C2697A}" dt="2023-10-10T18:35:41.694" v="1485"/>
        <pc:sldMkLst>
          <pc:docMk/>
          <pc:sldMk cId="486389228" sldId="1034"/>
        </pc:sldMkLst>
      </pc:sldChg>
      <pc:sldChg chg="del">
        <pc:chgData name="Sayanagi, Kunio M. (LARC-E302)" userId="61dea0d3-6480-4f81-ade7-41b6e3d2c6cd" providerId="ADAL" clId="{DABC0841-3AAE-4C92-9BED-461A05C2697A}" dt="2023-10-10T14:05:21.156" v="93" actId="2696"/>
        <pc:sldMkLst>
          <pc:docMk/>
          <pc:sldMk cId="3897478111" sldId="1034"/>
        </pc:sldMkLst>
      </pc:sldChg>
      <pc:sldChg chg="del">
        <pc:chgData name="Sayanagi, Kunio M. (LARC-E302)" userId="61dea0d3-6480-4f81-ade7-41b6e3d2c6cd" providerId="ADAL" clId="{DABC0841-3AAE-4C92-9BED-461A05C2697A}" dt="2023-10-10T14:05:21.156" v="93" actId="2696"/>
        <pc:sldMkLst>
          <pc:docMk/>
          <pc:sldMk cId="863290507" sldId="1035"/>
        </pc:sldMkLst>
      </pc:sldChg>
      <pc:sldChg chg="add">
        <pc:chgData name="Sayanagi, Kunio M. (LARC-E302)" userId="61dea0d3-6480-4f81-ade7-41b6e3d2c6cd" providerId="ADAL" clId="{DABC0841-3AAE-4C92-9BED-461A05C2697A}" dt="2023-10-10T18:35:41.694" v="1485"/>
        <pc:sldMkLst>
          <pc:docMk/>
          <pc:sldMk cId="1979496608" sldId="1035"/>
        </pc:sldMkLst>
      </pc:sldChg>
      <pc:sldChg chg="modSp new mod">
        <pc:chgData name="Sayanagi, Kunio M. (LARC-E302)" userId="61dea0d3-6480-4f81-ade7-41b6e3d2c6cd" providerId="ADAL" clId="{DABC0841-3AAE-4C92-9BED-461A05C2697A}" dt="2023-10-10T18:46:53.827" v="2117" actId="20577"/>
        <pc:sldMkLst>
          <pc:docMk/>
          <pc:sldMk cId="276936668" sldId="1036"/>
        </pc:sldMkLst>
        <pc:spChg chg="mod">
          <ac:chgData name="Sayanagi, Kunio M. (LARC-E302)" userId="61dea0d3-6480-4f81-ade7-41b6e3d2c6cd" providerId="ADAL" clId="{DABC0841-3AAE-4C92-9BED-461A05C2697A}" dt="2023-10-10T18:44:42.502" v="1780" actId="20577"/>
          <ac:spMkLst>
            <pc:docMk/>
            <pc:sldMk cId="276936668" sldId="1036"/>
            <ac:spMk id="3" creationId="{E06FE5FA-0B15-28F6-5D6A-86EF49BFBE9D}"/>
          </ac:spMkLst>
        </pc:spChg>
        <pc:spChg chg="mod">
          <ac:chgData name="Sayanagi, Kunio M. (LARC-E302)" userId="61dea0d3-6480-4f81-ade7-41b6e3d2c6cd" providerId="ADAL" clId="{DABC0841-3AAE-4C92-9BED-461A05C2697A}" dt="2023-10-10T18:46:53.827" v="2117" actId="20577"/>
          <ac:spMkLst>
            <pc:docMk/>
            <pc:sldMk cId="276936668" sldId="1036"/>
            <ac:spMk id="4" creationId="{824ED82D-CEBB-9CA2-14E4-6008C9FCF5F4}"/>
          </ac:spMkLst>
        </pc:spChg>
      </pc:sldChg>
      <pc:sldChg chg="del">
        <pc:chgData name="Sayanagi, Kunio M. (LARC-E302)" userId="61dea0d3-6480-4f81-ade7-41b6e3d2c6cd" providerId="ADAL" clId="{DABC0841-3AAE-4C92-9BED-461A05C2697A}" dt="2023-10-10T14:05:21.156" v="93" actId="2696"/>
        <pc:sldMkLst>
          <pc:docMk/>
          <pc:sldMk cId="3640993908" sldId="1036"/>
        </pc:sldMkLst>
      </pc:sldChg>
      <pc:sldChg chg="del">
        <pc:chgData name="Sayanagi, Kunio M. (LARC-E302)" userId="61dea0d3-6480-4f81-ade7-41b6e3d2c6cd" providerId="ADAL" clId="{DABC0841-3AAE-4C92-9BED-461A05C2697A}" dt="2023-10-10T14:05:21.156" v="93" actId="2696"/>
        <pc:sldMkLst>
          <pc:docMk/>
          <pc:sldMk cId="1372424187" sldId="1037"/>
        </pc:sldMkLst>
      </pc:sldChg>
      <pc:sldChg chg="modSp new mod">
        <pc:chgData name="Sayanagi, Kunio M. (LARC-E302)" userId="61dea0d3-6480-4f81-ade7-41b6e3d2c6cd" providerId="ADAL" clId="{DABC0841-3AAE-4C92-9BED-461A05C2697A}" dt="2023-10-10T19:47:08.339" v="2801" actId="20577"/>
        <pc:sldMkLst>
          <pc:docMk/>
          <pc:sldMk cId="4261069680" sldId="1037"/>
        </pc:sldMkLst>
        <pc:spChg chg="mod">
          <ac:chgData name="Sayanagi, Kunio M. (LARC-E302)" userId="61dea0d3-6480-4f81-ade7-41b6e3d2c6cd" providerId="ADAL" clId="{DABC0841-3AAE-4C92-9BED-461A05C2697A}" dt="2023-10-10T19:47:08.339" v="2801" actId="20577"/>
          <ac:spMkLst>
            <pc:docMk/>
            <pc:sldMk cId="4261069680" sldId="1037"/>
            <ac:spMk id="3" creationId="{69ABC6B1-90E1-6A41-E785-2767FCCC0380}"/>
          </ac:spMkLst>
        </pc:spChg>
        <pc:spChg chg="mod">
          <ac:chgData name="Sayanagi, Kunio M. (LARC-E302)" userId="61dea0d3-6480-4f81-ade7-41b6e3d2c6cd" providerId="ADAL" clId="{DABC0841-3AAE-4C92-9BED-461A05C2697A}" dt="2023-10-10T19:46:25.073" v="2771" actId="1076"/>
          <ac:spMkLst>
            <pc:docMk/>
            <pc:sldMk cId="4261069680" sldId="1037"/>
            <ac:spMk id="4" creationId="{991621E5-C9CE-06CA-87C7-57A01A63C453}"/>
          </ac:spMkLst>
        </pc:spChg>
      </pc:sldChg>
      <pc:sldChg chg="addSp modSp new mod ord">
        <pc:chgData name="Sayanagi, Kunio M. (LARC-E302)" userId="61dea0d3-6480-4f81-ade7-41b6e3d2c6cd" providerId="ADAL" clId="{DABC0841-3AAE-4C92-9BED-461A05C2697A}" dt="2023-10-10T19:39:56.455" v="2684"/>
        <pc:sldMkLst>
          <pc:docMk/>
          <pc:sldMk cId="818399640" sldId="1038"/>
        </pc:sldMkLst>
        <pc:spChg chg="mod">
          <ac:chgData name="Sayanagi, Kunio M. (LARC-E302)" userId="61dea0d3-6480-4f81-ade7-41b6e3d2c6cd" providerId="ADAL" clId="{DABC0841-3AAE-4C92-9BED-461A05C2697A}" dt="2023-10-10T19:00:41.118" v="2489" actId="20577"/>
          <ac:spMkLst>
            <pc:docMk/>
            <pc:sldMk cId="818399640" sldId="1038"/>
            <ac:spMk id="3" creationId="{E172ADF9-E76A-CFEC-88E4-7526431D2F64}"/>
          </ac:spMkLst>
        </pc:spChg>
        <pc:spChg chg="mod">
          <ac:chgData name="Sayanagi, Kunio M. (LARC-E302)" userId="61dea0d3-6480-4f81-ade7-41b6e3d2c6cd" providerId="ADAL" clId="{DABC0841-3AAE-4C92-9BED-461A05C2697A}" dt="2023-10-10T19:32:22.737" v="2682" actId="20577"/>
          <ac:spMkLst>
            <pc:docMk/>
            <pc:sldMk cId="818399640" sldId="1038"/>
            <ac:spMk id="4" creationId="{1998350B-CA6D-5F37-CEE1-DD3FCF23B024}"/>
          </ac:spMkLst>
        </pc:spChg>
        <pc:picChg chg="add mod">
          <ac:chgData name="Sayanagi, Kunio M. (LARC-E302)" userId="61dea0d3-6480-4f81-ade7-41b6e3d2c6cd" providerId="ADAL" clId="{DABC0841-3AAE-4C92-9BED-461A05C2697A}" dt="2023-10-10T19:17:20.899" v="2597" actId="14100"/>
          <ac:picMkLst>
            <pc:docMk/>
            <pc:sldMk cId="818399640" sldId="1038"/>
            <ac:picMk id="5" creationId="{4FB7E144-A56B-3C74-7B27-CDBB0CA13CAF}"/>
          </ac:picMkLst>
        </pc:picChg>
        <pc:picChg chg="add mod">
          <ac:chgData name="Sayanagi, Kunio M. (LARC-E302)" userId="61dea0d3-6480-4f81-ade7-41b6e3d2c6cd" providerId="ADAL" clId="{DABC0841-3AAE-4C92-9BED-461A05C2697A}" dt="2023-10-10T19:16:21.777" v="2592" actId="1076"/>
          <ac:picMkLst>
            <pc:docMk/>
            <pc:sldMk cId="818399640" sldId="1038"/>
            <ac:picMk id="7" creationId="{353231E6-E59B-6EC8-B011-E28AF808C3B6}"/>
          </ac:picMkLst>
        </pc:picChg>
        <pc:picChg chg="add mod">
          <ac:chgData name="Sayanagi, Kunio M. (LARC-E302)" userId="61dea0d3-6480-4f81-ade7-41b6e3d2c6cd" providerId="ADAL" clId="{DABC0841-3AAE-4C92-9BED-461A05C2697A}" dt="2023-10-10T19:17:03.771" v="2595" actId="14100"/>
          <ac:picMkLst>
            <pc:docMk/>
            <pc:sldMk cId="818399640" sldId="1038"/>
            <ac:picMk id="9" creationId="{DC78C079-81D0-EEFC-B53E-887F8F23DC09}"/>
          </ac:picMkLst>
        </pc:picChg>
        <pc:picChg chg="add mod">
          <ac:chgData name="Sayanagi, Kunio M. (LARC-E302)" userId="61dea0d3-6480-4f81-ade7-41b6e3d2c6cd" providerId="ADAL" clId="{DABC0841-3AAE-4C92-9BED-461A05C2697A}" dt="2023-10-10T19:18:13.073" v="2604" actId="14100"/>
          <ac:picMkLst>
            <pc:docMk/>
            <pc:sldMk cId="818399640" sldId="1038"/>
            <ac:picMk id="11" creationId="{F24119D1-ADFB-4ECC-8DCB-7AFAAAB6DCA2}"/>
          </ac:picMkLst>
        </pc:picChg>
      </pc:sldChg>
      <pc:sldChg chg="addSp delSp modSp add mod">
        <pc:chgData name="Sayanagi, Kunio M. (LARC-E302)" userId="61dea0d3-6480-4f81-ade7-41b6e3d2c6cd" providerId="ADAL" clId="{DABC0841-3AAE-4C92-9BED-461A05C2697A}" dt="2023-10-11T14:08:06.652" v="3043" actId="1076"/>
        <pc:sldMkLst>
          <pc:docMk/>
          <pc:sldMk cId="3141288960" sldId="1039"/>
        </pc:sldMkLst>
        <pc:spChg chg="add mod">
          <ac:chgData name="Sayanagi, Kunio M. (LARC-E302)" userId="61dea0d3-6480-4f81-ade7-41b6e3d2c6cd" providerId="ADAL" clId="{DABC0841-3AAE-4C92-9BED-461A05C2697A}" dt="2023-10-11T14:04:51.670" v="2970" actId="1036"/>
          <ac:spMkLst>
            <pc:docMk/>
            <pc:sldMk cId="3141288960" sldId="1039"/>
            <ac:spMk id="15" creationId="{2DA400D5-DB18-2DF8-9E3C-AB39D28595C4}"/>
          </ac:spMkLst>
        </pc:spChg>
        <pc:spChg chg="add mod">
          <ac:chgData name="Sayanagi, Kunio M. (LARC-E302)" userId="61dea0d3-6480-4f81-ade7-41b6e3d2c6cd" providerId="ADAL" clId="{DABC0841-3AAE-4C92-9BED-461A05C2697A}" dt="2023-10-11T14:07:10.835" v="3037" actId="14100"/>
          <ac:spMkLst>
            <pc:docMk/>
            <pc:sldMk cId="3141288960" sldId="1039"/>
            <ac:spMk id="16" creationId="{3317102E-866D-73D2-75EA-BE6EEA2DD863}"/>
          </ac:spMkLst>
        </pc:spChg>
        <pc:spChg chg="add mod">
          <ac:chgData name="Sayanagi, Kunio M. (LARC-E302)" userId="61dea0d3-6480-4f81-ade7-41b6e3d2c6cd" providerId="ADAL" clId="{DABC0841-3AAE-4C92-9BED-461A05C2697A}" dt="2023-10-11T14:05:28.318" v="2993" actId="14100"/>
          <ac:spMkLst>
            <pc:docMk/>
            <pc:sldMk cId="3141288960" sldId="1039"/>
            <ac:spMk id="17" creationId="{4984AAC9-9618-1AC7-C5FD-741CD3829E12}"/>
          </ac:spMkLst>
        </pc:spChg>
        <pc:spChg chg="add mod">
          <ac:chgData name="Sayanagi, Kunio M. (LARC-E302)" userId="61dea0d3-6480-4f81-ade7-41b6e3d2c6cd" providerId="ADAL" clId="{DABC0841-3AAE-4C92-9BED-461A05C2697A}" dt="2023-10-11T14:05:43.957" v="3028" actId="1038"/>
          <ac:spMkLst>
            <pc:docMk/>
            <pc:sldMk cId="3141288960" sldId="1039"/>
            <ac:spMk id="18" creationId="{C331B8A5-55A1-2B34-C30E-7A9004993016}"/>
          </ac:spMkLst>
        </pc:spChg>
        <pc:spChg chg="add mod">
          <ac:chgData name="Sayanagi, Kunio M. (LARC-E302)" userId="61dea0d3-6480-4f81-ade7-41b6e3d2c6cd" providerId="ADAL" clId="{DABC0841-3AAE-4C92-9BED-461A05C2697A}" dt="2023-10-11T14:06:21.626" v="3032" actId="1076"/>
          <ac:spMkLst>
            <pc:docMk/>
            <pc:sldMk cId="3141288960" sldId="1039"/>
            <ac:spMk id="19" creationId="{FD6F2178-C926-B648-85A1-17A4D544B1BF}"/>
          </ac:spMkLst>
        </pc:spChg>
        <pc:spChg chg="add mod">
          <ac:chgData name="Sayanagi, Kunio M. (LARC-E302)" userId="61dea0d3-6480-4f81-ade7-41b6e3d2c6cd" providerId="ADAL" clId="{DABC0841-3AAE-4C92-9BED-461A05C2697A}" dt="2023-10-11T14:06:30.083" v="3034" actId="1076"/>
          <ac:spMkLst>
            <pc:docMk/>
            <pc:sldMk cId="3141288960" sldId="1039"/>
            <ac:spMk id="20" creationId="{DEEB1BCA-3C25-674A-E8F9-8A79FCC05983}"/>
          </ac:spMkLst>
        </pc:spChg>
        <pc:spChg chg="add mod">
          <ac:chgData name="Sayanagi, Kunio M. (LARC-E302)" userId="61dea0d3-6480-4f81-ade7-41b6e3d2c6cd" providerId="ADAL" clId="{DABC0841-3AAE-4C92-9BED-461A05C2697A}" dt="2023-10-11T14:06:45.875" v="3036" actId="1076"/>
          <ac:spMkLst>
            <pc:docMk/>
            <pc:sldMk cId="3141288960" sldId="1039"/>
            <ac:spMk id="21" creationId="{D6691688-A9E5-A32A-A95A-827C28B78D7F}"/>
          </ac:spMkLst>
        </pc:spChg>
        <pc:spChg chg="add mod">
          <ac:chgData name="Sayanagi, Kunio M. (LARC-E302)" userId="61dea0d3-6480-4f81-ade7-41b6e3d2c6cd" providerId="ADAL" clId="{DABC0841-3AAE-4C92-9BED-461A05C2697A}" dt="2023-10-11T14:07:23.882" v="3039" actId="1076"/>
          <ac:spMkLst>
            <pc:docMk/>
            <pc:sldMk cId="3141288960" sldId="1039"/>
            <ac:spMk id="22" creationId="{956227E6-710C-66A1-B21A-3D1FD822A8A2}"/>
          </ac:spMkLst>
        </pc:spChg>
        <pc:spChg chg="add mod">
          <ac:chgData name="Sayanagi, Kunio M. (LARC-E302)" userId="61dea0d3-6480-4f81-ade7-41b6e3d2c6cd" providerId="ADAL" clId="{DABC0841-3AAE-4C92-9BED-461A05C2697A}" dt="2023-10-11T14:08:06.652" v="3043" actId="1076"/>
          <ac:spMkLst>
            <pc:docMk/>
            <pc:sldMk cId="3141288960" sldId="1039"/>
            <ac:spMk id="23" creationId="{E59F7F87-2563-D504-1D0F-18D897006FEA}"/>
          </ac:spMkLst>
        </pc:spChg>
        <pc:picChg chg="add del mod">
          <ac:chgData name="Sayanagi, Kunio M. (LARC-E302)" userId="61dea0d3-6480-4f81-ade7-41b6e3d2c6cd" providerId="ADAL" clId="{DABC0841-3AAE-4C92-9BED-461A05C2697A}" dt="2023-10-10T20:07:05.685" v="2816" actId="478"/>
          <ac:picMkLst>
            <pc:docMk/>
            <pc:sldMk cId="3141288960" sldId="1039"/>
            <ac:picMk id="7" creationId="{F51370B3-CB2F-27E3-DE92-70C3722866F6}"/>
          </ac:picMkLst>
        </pc:picChg>
        <pc:picChg chg="add del mod">
          <ac:chgData name="Sayanagi, Kunio M. (LARC-E302)" userId="61dea0d3-6480-4f81-ade7-41b6e3d2c6cd" providerId="ADAL" clId="{DABC0841-3AAE-4C92-9BED-461A05C2697A}" dt="2023-10-10T20:36:51.870" v="2839" actId="478"/>
          <ac:picMkLst>
            <pc:docMk/>
            <pc:sldMk cId="3141288960" sldId="1039"/>
            <ac:picMk id="8" creationId="{C8910580-348B-0574-6F14-2BDC8B990DEC}"/>
          </ac:picMkLst>
        </pc:picChg>
        <pc:picChg chg="add del mod">
          <ac:chgData name="Sayanagi, Kunio M. (LARC-E302)" userId="61dea0d3-6480-4f81-ade7-41b6e3d2c6cd" providerId="ADAL" clId="{DABC0841-3AAE-4C92-9BED-461A05C2697A}" dt="2023-10-10T20:36:50.845" v="2838" actId="478"/>
          <ac:picMkLst>
            <pc:docMk/>
            <pc:sldMk cId="3141288960" sldId="1039"/>
            <ac:picMk id="9" creationId="{EA2C2732-9592-00E5-F841-3B295FC5CBFF}"/>
          </ac:picMkLst>
        </pc:picChg>
        <pc:picChg chg="add del mod">
          <ac:chgData name="Sayanagi, Kunio M. (LARC-E302)" userId="61dea0d3-6480-4f81-ade7-41b6e3d2c6cd" providerId="ADAL" clId="{DABC0841-3AAE-4C92-9BED-461A05C2697A}" dt="2023-10-10T20:36:53.704" v="2840" actId="478"/>
          <ac:picMkLst>
            <pc:docMk/>
            <pc:sldMk cId="3141288960" sldId="1039"/>
            <ac:picMk id="10" creationId="{3410AE89-9EB5-98F7-76EB-CBE4C13366DD}"/>
          </ac:picMkLst>
        </pc:picChg>
        <pc:picChg chg="add del mod">
          <ac:chgData name="Sayanagi, Kunio M. (LARC-E302)" userId="61dea0d3-6480-4f81-ade7-41b6e3d2c6cd" providerId="ADAL" clId="{DABC0841-3AAE-4C92-9BED-461A05C2697A}" dt="2023-10-10T20:37:04.802" v="2841" actId="478"/>
          <ac:picMkLst>
            <pc:docMk/>
            <pc:sldMk cId="3141288960" sldId="1039"/>
            <ac:picMk id="11" creationId="{35AFD648-A132-C584-5179-BDD15830FF94}"/>
          </ac:picMkLst>
        </pc:picChg>
        <pc:picChg chg="add del mod">
          <ac:chgData name="Sayanagi, Kunio M. (LARC-E302)" userId="61dea0d3-6480-4f81-ade7-41b6e3d2c6cd" providerId="ADAL" clId="{DABC0841-3AAE-4C92-9BED-461A05C2697A}" dt="2023-10-10T20:37:06.697" v="2842" actId="478"/>
          <ac:picMkLst>
            <pc:docMk/>
            <pc:sldMk cId="3141288960" sldId="1039"/>
            <ac:picMk id="12" creationId="{8641543D-7F47-5F4B-2284-691BA2013C70}"/>
          </ac:picMkLst>
        </pc:picChg>
        <pc:picChg chg="add del mod">
          <ac:chgData name="Sayanagi, Kunio M. (LARC-E302)" userId="61dea0d3-6480-4f81-ade7-41b6e3d2c6cd" providerId="ADAL" clId="{DABC0841-3AAE-4C92-9BED-461A05C2697A}" dt="2023-10-10T20:37:07.878" v="2843" actId="478"/>
          <ac:picMkLst>
            <pc:docMk/>
            <pc:sldMk cId="3141288960" sldId="1039"/>
            <ac:picMk id="13" creationId="{F1F0BDCE-9E83-DA12-E764-C40FDAFE8BFA}"/>
          </ac:picMkLst>
        </pc:picChg>
        <pc:picChg chg="add del mod">
          <ac:chgData name="Sayanagi, Kunio M. (LARC-E302)" userId="61dea0d3-6480-4f81-ade7-41b6e3d2c6cd" providerId="ADAL" clId="{DABC0841-3AAE-4C92-9BED-461A05C2697A}" dt="2023-10-10T20:37:09.383" v="2844" actId="478"/>
          <ac:picMkLst>
            <pc:docMk/>
            <pc:sldMk cId="3141288960" sldId="1039"/>
            <ac:picMk id="14" creationId="{CD077F43-F1F1-B671-00E2-C0A31D09898A}"/>
          </ac:picMkLst>
        </pc:picChg>
        <pc:picChg chg="add del mod">
          <ac:chgData name="Sayanagi, Kunio M. (LARC-E302)" userId="61dea0d3-6480-4f81-ade7-41b6e3d2c6cd" providerId="ADAL" clId="{DABC0841-3AAE-4C92-9BED-461A05C2697A}" dt="2023-10-10T20:36:49.234" v="2837" actId="478"/>
          <ac:picMkLst>
            <pc:docMk/>
            <pc:sldMk cId="3141288960" sldId="1039"/>
            <ac:picMk id="1026" creationId="{6EEDAF66-C1A5-3572-E001-7FFCEDAEC36E}"/>
          </ac:picMkLst>
        </pc:picChg>
      </pc:sldChg>
      <pc:sldChg chg="modSp new mod">
        <pc:chgData name="Sayanagi, Kunio M. (LARC-E302)" userId="61dea0d3-6480-4f81-ade7-41b6e3d2c6cd" providerId="ADAL" clId="{DABC0841-3AAE-4C92-9BED-461A05C2697A}" dt="2023-10-11T14:12:57.102" v="3717" actId="20577"/>
        <pc:sldMkLst>
          <pc:docMk/>
          <pc:sldMk cId="839905102" sldId="1040"/>
        </pc:sldMkLst>
        <pc:spChg chg="mod">
          <ac:chgData name="Sayanagi, Kunio M. (LARC-E302)" userId="61dea0d3-6480-4f81-ade7-41b6e3d2c6cd" providerId="ADAL" clId="{DABC0841-3AAE-4C92-9BED-461A05C2697A}" dt="2023-10-11T14:08:41.951" v="3059" actId="20577"/>
          <ac:spMkLst>
            <pc:docMk/>
            <pc:sldMk cId="839905102" sldId="1040"/>
            <ac:spMk id="3" creationId="{2FBA82E9-CAA4-27B9-FCFD-14F3C92DF2B2}"/>
          </ac:spMkLst>
        </pc:spChg>
        <pc:spChg chg="mod">
          <ac:chgData name="Sayanagi, Kunio M. (LARC-E302)" userId="61dea0d3-6480-4f81-ade7-41b6e3d2c6cd" providerId="ADAL" clId="{DABC0841-3AAE-4C92-9BED-461A05C2697A}" dt="2023-10-11T14:12:57.102" v="3717" actId="20577"/>
          <ac:spMkLst>
            <pc:docMk/>
            <pc:sldMk cId="839905102" sldId="1040"/>
            <ac:spMk id="4" creationId="{EFD4E77D-E397-B4C9-DA52-A0AB42FDE91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2818" name="Rectangle 2"/>
          <p:cNvSpPr>
            <a:spLocks noGrp="1" noChangeArrowheads="1"/>
          </p:cNvSpPr>
          <p:nvPr>
            <p:ph type="hdr" sz="quarter"/>
          </p:nvPr>
        </p:nvSpPr>
        <p:spPr bwMode="auto">
          <a:xfrm>
            <a:off x="0" y="0"/>
            <a:ext cx="3037840" cy="464820"/>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defRPr sz="1200" b="0">
                <a:latin typeface="Arial" charset="0"/>
                <a:ea typeface="ＭＳ Ｐゴシック" charset="-128"/>
                <a:cs typeface="ＭＳ Ｐゴシック" charset="-128"/>
              </a:defRPr>
            </a:lvl1pPr>
          </a:lstStyle>
          <a:p>
            <a:pPr>
              <a:defRPr/>
            </a:pPr>
            <a:endParaRPr lang="en-US"/>
          </a:p>
        </p:txBody>
      </p:sp>
      <p:sp>
        <p:nvSpPr>
          <p:cNvPr id="162819" name="Rectangle 3"/>
          <p:cNvSpPr>
            <a:spLocks noGrp="1" noChangeArrowheads="1"/>
          </p:cNvSpPr>
          <p:nvPr>
            <p:ph type="dt" sz="quarter" idx="1"/>
          </p:nvPr>
        </p:nvSpPr>
        <p:spPr bwMode="auto">
          <a:xfrm>
            <a:off x="3972560" y="0"/>
            <a:ext cx="3037840" cy="464820"/>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a:defRPr sz="1200" b="0">
                <a:latin typeface="Arial" charset="0"/>
                <a:ea typeface="ＭＳ Ｐゴシック" charset="-128"/>
                <a:cs typeface="ＭＳ Ｐゴシック" charset="-128"/>
              </a:defRPr>
            </a:lvl1pPr>
          </a:lstStyle>
          <a:p>
            <a:pPr>
              <a:defRPr/>
            </a:pPr>
            <a:endParaRPr lang="en-US"/>
          </a:p>
        </p:txBody>
      </p:sp>
      <p:sp>
        <p:nvSpPr>
          <p:cNvPr id="162820" name="Rectangle 4"/>
          <p:cNvSpPr>
            <a:spLocks noGrp="1" noChangeArrowheads="1"/>
          </p:cNvSpPr>
          <p:nvPr>
            <p:ph type="ftr" sz="quarter" idx="2"/>
          </p:nvPr>
        </p:nvSpPr>
        <p:spPr bwMode="auto">
          <a:xfrm>
            <a:off x="0" y="8831580"/>
            <a:ext cx="3037840" cy="464820"/>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defRPr sz="1200" b="0">
                <a:latin typeface="Arial" charset="0"/>
                <a:ea typeface="ＭＳ Ｐゴシック" charset="-128"/>
                <a:cs typeface="ＭＳ Ｐゴシック" charset="-128"/>
              </a:defRPr>
            </a:lvl1pPr>
          </a:lstStyle>
          <a:p>
            <a:pPr>
              <a:defRPr/>
            </a:pPr>
            <a:endParaRPr lang="en-US"/>
          </a:p>
        </p:txBody>
      </p:sp>
      <p:sp>
        <p:nvSpPr>
          <p:cNvPr id="162821" name="Rectangle 5"/>
          <p:cNvSpPr>
            <a:spLocks noGrp="1" noChangeArrowheads="1"/>
          </p:cNvSpPr>
          <p:nvPr>
            <p:ph type="sldNum" sz="quarter" idx="3"/>
          </p:nvPr>
        </p:nvSpPr>
        <p:spPr bwMode="auto">
          <a:xfrm>
            <a:off x="3972560" y="8831580"/>
            <a:ext cx="3037840" cy="464820"/>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a:defRPr sz="1200" b="0"/>
            </a:lvl1pPr>
          </a:lstStyle>
          <a:p>
            <a:fld id="{08631B79-EB0C-4AB2-8A68-37641D720ECA}" type="slidenum">
              <a:rPr lang="en-US"/>
              <a:pPr/>
              <a:t>‹#›</a:t>
            </a:fld>
            <a:endParaRPr lang="en-US"/>
          </a:p>
        </p:txBody>
      </p:sp>
    </p:spTree>
    <p:extLst>
      <p:ext uri="{BB962C8B-B14F-4D97-AF65-F5344CB8AC3E}">
        <p14:creationId xmlns:p14="http://schemas.microsoft.com/office/powerpoint/2010/main" val="278906348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037840" cy="464820"/>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defRPr sz="1200" b="0">
                <a:latin typeface="Arial" charset="0"/>
                <a:ea typeface="ＭＳ Ｐゴシック" charset="-128"/>
                <a:cs typeface="ＭＳ Ｐゴシック" charset="-128"/>
              </a:defRPr>
            </a:lvl1pPr>
          </a:lstStyle>
          <a:p>
            <a:pPr>
              <a:defRPr/>
            </a:pPr>
            <a:endParaRPr lang="en-US"/>
          </a:p>
        </p:txBody>
      </p:sp>
      <p:sp>
        <p:nvSpPr>
          <p:cNvPr id="10243" name="Rectangle 3"/>
          <p:cNvSpPr>
            <a:spLocks noGrp="1" noChangeArrowheads="1"/>
          </p:cNvSpPr>
          <p:nvPr>
            <p:ph type="dt" idx="1"/>
          </p:nvPr>
        </p:nvSpPr>
        <p:spPr bwMode="auto">
          <a:xfrm>
            <a:off x="3972560" y="0"/>
            <a:ext cx="3037840" cy="464820"/>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a:defRPr sz="1200" b="0">
                <a:latin typeface="Arial" charset="0"/>
                <a:ea typeface="ＭＳ Ｐゴシック" charset="-128"/>
                <a:cs typeface="ＭＳ Ｐゴシック" charset="-128"/>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934720" y="4415790"/>
            <a:ext cx="5140960" cy="4183380"/>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p:cNvSpPr>
            <a:spLocks noGrp="1" noChangeArrowheads="1"/>
          </p:cNvSpPr>
          <p:nvPr>
            <p:ph type="ftr" sz="quarter" idx="4"/>
          </p:nvPr>
        </p:nvSpPr>
        <p:spPr bwMode="auto">
          <a:xfrm>
            <a:off x="0" y="8831580"/>
            <a:ext cx="3037840" cy="464820"/>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defRPr sz="1200" b="0">
                <a:latin typeface="Arial" charset="0"/>
                <a:ea typeface="ＭＳ Ｐゴシック" charset="-128"/>
                <a:cs typeface="ＭＳ Ｐゴシック" charset="-128"/>
              </a:defRPr>
            </a:lvl1pPr>
          </a:lstStyle>
          <a:p>
            <a:pPr>
              <a:defRPr/>
            </a:pPr>
            <a:endParaRPr lang="en-US"/>
          </a:p>
        </p:txBody>
      </p:sp>
      <p:sp>
        <p:nvSpPr>
          <p:cNvPr id="10247" name="Rectangle 7"/>
          <p:cNvSpPr>
            <a:spLocks noGrp="1" noChangeArrowheads="1"/>
          </p:cNvSpPr>
          <p:nvPr>
            <p:ph type="sldNum" sz="quarter" idx="5"/>
          </p:nvPr>
        </p:nvSpPr>
        <p:spPr bwMode="auto">
          <a:xfrm>
            <a:off x="3972560" y="8831580"/>
            <a:ext cx="3037840" cy="464820"/>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a:defRPr sz="1200" b="0"/>
            </a:lvl1pPr>
          </a:lstStyle>
          <a:p>
            <a:fld id="{22F10911-4D3D-4E5B-BDCE-3E1B3FDE24DB}" type="slidenum">
              <a:rPr lang="en-US"/>
              <a:pPr/>
              <a:t>‹#›</a:t>
            </a:fld>
            <a:endParaRPr lang="en-US"/>
          </a:p>
        </p:txBody>
      </p:sp>
    </p:spTree>
    <p:extLst>
      <p:ext uri="{BB962C8B-B14F-4D97-AF65-F5344CB8AC3E}">
        <p14:creationId xmlns:p14="http://schemas.microsoft.com/office/powerpoint/2010/main" val="257682288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30" charset="0"/>
        <a:ea typeface="ＭＳ Ｐゴシック" pitchFamily="30" charset="-128"/>
        <a:cs typeface="ＭＳ Ｐゴシック" pitchFamily="30" charset="-128"/>
      </a:defRPr>
    </a:lvl1pPr>
    <a:lvl2pPr marL="457200" algn="l" rtl="0" eaLnBrk="0" fontAlgn="base" hangingPunct="0">
      <a:spcBef>
        <a:spcPct val="30000"/>
      </a:spcBef>
      <a:spcAft>
        <a:spcPct val="0"/>
      </a:spcAft>
      <a:defRPr sz="1200" kern="1200">
        <a:solidFill>
          <a:schemeClr val="tx1"/>
        </a:solidFill>
        <a:latin typeface="Arial" pitchFamily="30" charset="0"/>
        <a:ea typeface="ＭＳ Ｐゴシック" pitchFamily="30" charset="-128"/>
        <a:cs typeface="+mn-cs"/>
      </a:defRPr>
    </a:lvl2pPr>
    <a:lvl3pPr marL="914400" algn="l" rtl="0" eaLnBrk="0" fontAlgn="base" hangingPunct="0">
      <a:spcBef>
        <a:spcPct val="30000"/>
      </a:spcBef>
      <a:spcAft>
        <a:spcPct val="0"/>
      </a:spcAft>
      <a:defRPr sz="1200" kern="1200">
        <a:solidFill>
          <a:schemeClr val="tx1"/>
        </a:solidFill>
        <a:latin typeface="Arial" pitchFamily="30" charset="0"/>
        <a:ea typeface="ヒラギノ角ゴ Pro W3" pitchFamily="-97" charset="-128"/>
        <a:cs typeface="ヒラギノ角ゴ Pro W3" pitchFamily="-97" charset="-128"/>
      </a:defRPr>
    </a:lvl3pPr>
    <a:lvl4pPr marL="1371600" algn="l" rtl="0" eaLnBrk="0" fontAlgn="base" hangingPunct="0">
      <a:spcBef>
        <a:spcPct val="30000"/>
      </a:spcBef>
      <a:spcAft>
        <a:spcPct val="0"/>
      </a:spcAft>
      <a:defRPr sz="1200" kern="1200">
        <a:solidFill>
          <a:schemeClr val="tx1"/>
        </a:solidFill>
        <a:latin typeface="Arial" pitchFamily="30" charset="0"/>
        <a:ea typeface="ヒラギノ角ゴ Pro W3" pitchFamily="-97" charset="-128"/>
        <a:cs typeface="+mn-cs"/>
      </a:defRPr>
    </a:lvl4pPr>
    <a:lvl5pPr marL="1828800" algn="l" rtl="0" eaLnBrk="0" fontAlgn="base" hangingPunct="0">
      <a:spcBef>
        <a:spcPct val="30000"/>
      </a:spcBef>
      <a:spcAft>
        <a:spcPct val="0"/>
      </a:spcAft>
      <a:defRPr sz="1200" kern="1200">
        <a:solidFill>
          <a:schemeClr val="tx1"/>
        </a:solidFill>
        <a:latin typeface="Arial" pitchFamily="30" charset="0"/>
        <a:ea typeface="ＭＳ Ｐゴシック" pitchFamily="-112" charset="-128"/>
        <a:cs typeface="ＭＳ Ｐゴシック" pitchFamily="-112"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827923-5500-4646-8BB5-09B02CC3A8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3728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629BC5C-8CDB-494A-9057-A1092D6C247B}" type="slidenum">
              <a:rPr lang="en-US" smtClean="0"/>
              <a:t>9</a:t>
            </a:fld>
            <a:endParaRPr lang="en-US"/>
          </a:p>
        </p:txBody>
      </p:sp>
    </p:spTree>
    <p:extLst>
      <p:ext uri="{BB962C8B-B14F-4D97-AF65-F5344CB8AC3E}">
        <p14:creationId xmlns:p14="http://schemas.microsoft.com/office/powerpoint/2010/main" val="295699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E87AD0-87C1-4C95-B6B0-1112079042CE}" type="slidenum">
              <a:rPr lang="en-US" smtClean="0"/>
              <a:t>36</a:t>
            </a:fld>
            <a:endParaRPr lang="en-US"/>
          </a:p>
        </p:txBody>
      </p:sp>
    </p:spTree>
    <p:extLst>
      <p:ext uri="{BB962C8B-B14F-4D97-AF65-F5344CB8AC3E}">
        <p14:creationId xmlns:p14="http://schemas.microsoft.com/office/powerpoint/2010/main" val="1597524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7E53E-F7D5-8046-88F9-D8104D069C9D}"/>
              </a:ext>
            </a:extLst>
          </p:cNvPr>
          <p:cNvSpPr>
            <a:spLocks noGrp="1"/>
          </p:cNvSpPr>
          <p:nvPr>
            <p:ph type="ctrTitle"/>
          </p:nvPr>
        </p:nvSpPr>
        <p:spPr>
          <a:xfrm>
            <a:off x="608697" y="201834"/>
            <a:ext cx="9670603" cy="895330"/>
          </a:xfrm>
        </p:spPr>
        <p:txBody>
          <a:bodyPr anchor="b"/>
          <a:lstStyle>
            <a:lvl1pPr algn="ctr">
              <a:defRPr sz="45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DEAEE325-92FF-044D-BF21-45C428C5AA5D}"/>
              </a:ext>
            </a:extLst>
          </p:cNvPr>
          <p:cNvSpPr>
            <a:spLocks noGrp="1"/>
          </p:cNvSpPr>
          <p:nvPr>
            <p:ph type="subTitle" idx="1"/>
          </p:nvPr>
        </p:nvSpPr>
        <p:spPr>
          <a:xfrm>
            <a:off x="4519390" y="4341945"/>
            <a:ext cx="5938159" cy="1513114"/>
          </a:xfrm>
        </p:spPr>
        <p:txBody>
          <a:bodyPr/>
          <a:lstStyle>
            <a:lvl1pPr marL="0" indent="0" algn="ctr">
              <a:buNone/>
              <a:defRPr sz="1800">
                <a:solidFill>
                  <a:schemeClr val="bg1"/>
                </a:solidFill>
              </a:defRPr>
            </a:lvl1pPr>
            <a:lvl2pPr marL="342875" indent="0" algn="ctr">
              <a:buNone/>
              <a:defRPr sz="1500"/>
            </a:lvl2pPr>
            <a:lvl3pPr marL="685750" indent="0" algn="ctr">
              <a:buNone/>
              <a:defRPr sz="1351"/>
            </a:lvl3pPr>
            <a:lvl4pPr marL="1028624" indent="0" algn="ctr">
              <a:buNone/>
              <a:defRPr sz="1200"/>
            </a:lvl4pPr>
            <a:lvl5pPr marL="1371498" indent="0" algn="ctr">
              <a:buNone/>
              <a:defRPr sz="1200"/>
            </a:lvl5pPr>
            <a:lvl6pPr marL="1714372"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p>
        </p:txBody>
      </p:sp>
      <p:sp>
        <p:nvSpPr>
          <p:cNvPr id="6" name="Slide Number Placeholder 5">
            <a:extLst>
              <a:ext uri="{FF2B5EF4-FFF2-40B4-BE49-F238E27FC236}">
                <a16:creationId xmlns:a16="http://schemas.microsoft.com/office/drawing/2014/main" id="{56E2A1CD-B4FA-E244-9B9F-EE97F66ADF54}"/>
              </a:ext>
            </a:extLst>
          </p:cNvPr>
          <p:cNvSpPr>
            <a:spLocks noGrp="1"/>
          </p:cNvSpPr>
          <p:nvPr>
            <p:ph type="sldNum" sz="quarter" idx="12"/>
          </p:nvPr>
        </p:nvSpPr>
        <p:spPr/>
        <p:txBody>
          <a:bodyPr/>
          <a:lstStyle>
            <a:lvl1pPr>
              <a:defRPr>
                <a:solidFill>
                  <a:schemeClr val="bg1"/>
                </a:solidFill>
              </a:defRPr>
            </a:lvl1pPr>
          </a:lstStyle>
          <a:p>
            <a:fld id="{4B60665B-C3A2-EC40-B319-6BFFD2CA9867}" type="slidenum">
              <a:rPr lang="en-US" smtClean="0"/>
              <a:pPr/>
              <a:t>‹#›</a:t>
            </a:fld>
            <a:endParaRPr lang="en-US"/>
          </a:p>
        </p:txBody>
      </p:sp>
      <p:grpSp>
        <p:nvGrpSpPr>
          <p:cNvPr id="23" name="Group 22">
            <a:extLst>
              <a:ext uri="{FF2B5EF4-FFF2-40B4-BE49-F238E27FC236}">
                <a16:creationId xmlns:a16="http://schemas.microsoft.com/office/drawing/2014/main" id="{DDFF11D0-E74A-324B-901D-756254AFCAE5}"/>
              </a:ext>
            </a:extLst>
          </p:cNvPr>
          <p:cNvGrpSpPr/>
          <p:nvPr userDrawn="1"/>
        </p:nvGrpSpPr>
        <p:grpSpPr>
          <a:xfrm>
            <a:off x="11148917" y="151187"/>
            <a:ext cx="924322" cy="796601"/>
            <a:chOff x="10668000" y="150356"/>
            <a:chExt cx="1069315" cy="913427"/>
          </a:xfrm>
        </p:grpSpPr>
        <p:cxnSp>
          <p:nvCxnSpPr>
            <p:cNvPr id="26" name="Straight Connector 25">
              <a:extLst>
                <a:ext uri="{FF2B5EF4-FFF2-40B4-BE49-F238E27FC236}">
                  <a16:creationId xmlns:a16="http://schemas.microsoft.com/office/drawing/2014/main" id="{FCD3BE62-F03A-7C41-8669-628EAA671FC3}"/>
                </a:ext>
              </a:extLst>
            </p:cNvPr>
            <p:cNvCxnSpPr>
              <a:cxnSpLocks/>
            </p:cNvCxnSpPr>
            <p:nvPr userDrawn="1"/>
          </p:nvCxnSpPr>
          <p:spPr>
            <a:xfrm>
              <a:off x="10668000" y="150356"/>
              <a:ext cx="0" cy="909823"/>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27" name="Picture 26">
              <a:extLst>
                <a:ext uri="{FF2B5EF4-FFF2-40B4-BE49-F238E27FC236}">
                  <a16:creationId xmlns:a16="http://schemas.microsoft.com/office/drawing/2014/main" id="{8FD32243-70D3-B742-90BD-9CE0328479E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763957" y="236429"/>
              <a:ext cx="973358" cy="827354"/>
            </a:xfrm>
            <a:prstGeom prst="rect">
              <a:avLst/>
            </a:prstGeom>
          </p:spPr>
        </p:pic>
      </p:grpSp>
    </p:spTree>
    <p:extLst>
      <p:ext uri="{BB962C8B-B14F-4D97-AF65-F5344CB8AC3E}">
        <p14:creationId xmlns:p14="http://schemas.microsoft.com/office/powerpoint/2010/main" val="719460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tx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8FD32243-70D3-B742-90BD-9CE0328479E9}"/>
              </a:ext>
            </a:extLst>
          </p:cNvPr>
          <p:cNvPicPr>
            <a:picLocks/>
          </p:cNvPicPr>
          <p:nvPr userDrawn="1"/>
        </p:nvPicPr>
        <p:blipFill>
          <a:blip r:embed="rId2" cstate="email">
            <a:extLst>
              <a:ext uri="{28A0092B-C50C-407E-A947-70E740481C1C}">
                <a14:useLocalDpi xmlns:a14="http://schemas.microsoft.com/office/drawing/2010/main"/>
              </a:ext>
            </a:extLst>
          </a:blip>
          <a:stretch>
            <a:fillRect/>
          </a:stretch>
        </p:blipFill>
        <p:spPr>
          <a:xfrm>
            <a:off x="11350752" y="93189"/>
            <a:ext cx="841248" cy="721537"/>
          </a:xfrm>
          <a:prstGeom prst="rect">
            <a:avLst/>
          </a:prstGeom>
        </p:spPr>
      </p:pic>
      <p:sp>
        <p:nvSpPr>
          <p:cNvPr id="6" name="Slide Number Placeholder 5">
            <a:extLst>
              <a:ext uri="{FF2B5EF4-FFF2-40B4-BE49-F238E27FC236}">
                <a16:creationId xmlns:a16="http://schemas.microsoft.com/office/drawing/2014/main" id="{75606430-7B93-9845-AC0D-5B7139E53EFB}"/>
              </a:ext>
            </a:extLst>
          </p:cNvPr>
          <p:cNvSpPr>
            <a:spLocks noGrp="1"/>
          </p:cNvSpPr>
          <p:nvPr>
            <p:ph type="sldNum" sz="quarter" idx="12"/>
          </p:nvPr>
        </p:nvSpPr>
        <p:spPr/>
        <p:txBody>
          <a:bodyPr/>
          <a:lstStyle>
            <a:lvl1pPr>
              <a:defRPr sz="1351" b="1"/>
            </a:lvl1pPr>
          </a:lstStyle>
          <a:p>
            <a:fld id="{F4DF34C4-E72B-5342-B169-9AB8E4DFAD32}" type="slidenum">
              <a:rPr lang="en-US" smtClean="0"/>
              <a:pPr/>
              <a:t>‹#›</a:t>
            </a:fld>
            <a:endParaRPr lang="en-US" dirty="0"/>
          </a:p>
        </p:txBody>
      </p:sp>
      <p:sp>
        <p:nvSpPr>
          <p:cNvPr id="2" name="Title 1">
            <a:extLst>
              <a:ext uri="{FF2B5EF4-FFF2-40B4-BE49-F238E27FC236}">
                <a16:creationId xmlns:a16="http://schemas.microsoft.com/office/drawing/2014/main" id="{0F8C7E02-0FF6-8749-8524-9BC52A16325B}"/>
              </a:ext>
            </a:extLst>
          </p:cNvPr>
          <p:cNvSpPr>
            <a:spLocks noGrp="1"/>
          </p:cNvSpPr>
          <p:nvPr>
            <p:ph type="title"/>
          </p:nvPr>
        </p:nvSpPr>
        <p:spPr>
          <a:xfrm>
            <a:off x="838200" y="89362"/>
            <a:ext cx="10515600" cy="803659"/>
          </a:xfrm>
        </p:spPr>
        <p:txBody>
          <a:bodyPr>
            <a:normAutofit/>
          </a:bodyPr>
          <a:lstStyle>
            <a:lvl1pPr>
              <a:defRPr sz="2800" b="1">
                <a:solidFill>
                  <a:schemeClr val="bg1"/>
                </a:solidFill>
                <a:latin typeface="Helvetica" pitchFamily="2"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BC70A460-69F9-844F-B86B-64296579938E}"/>
              </a:ext>
            </a:extLst>
          </p:cNvPr>
          <p:cNvSpPr>
            <a:spLocks noGrp="1"/>
          </p:cNvSpPr>
          <p:nvPr>
            <p:ph idx="1"/>
          </p:nvPr>
        </p:nvSpPr>
        <p:spPr>
          <a:xfrm>
            <a:off x="838200" y="1594304"/>
            <a:ext cx="10515600" cy="45826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12563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p>
            <a:fld id="{4B60665B-C3A2-EC40-B319-6BFFD2CA9867}" type="slidenum">
              <a:rPr lang="en-US" smtClean="0"/>
              <a:t>‹#›</a:t>
            </a:fld>
            <a:endParaRPr lang="en-US"/>
          </a:p>
        </p:txBody>
      </p:sp>
      <p:grpSp>
        <p:nvGrpSpPr>
          <p:cNvPr id="8" name="Group 7">
            <a:extLst>
              <a:ext uri="{FF2B5EF4-FFF2-40B4-BE49-F238E27FC236}">
                <a16:creationId xmlns:a16="http://schemas.microsoft.com/office/drawing/2014/main" id="{DDFF11D0-E74A-324B-901D-756254AFCAE5}"/>
              </a:ext>
            </a:extLst>
          </p:cNvPr>
          <p:cNvGrpSpPr/>
          <p:nvPr userDrawn="1"/>
        </p:nvGrpSpPr>
        <p:grpSpPr>
          <a:xfrm>
            <a:off x="11075205" y="58309"/>
            <a:ext cx="1001794" cy="796601"/>
            <a:chOff x="10668000" y="150356"/>
            <a:chExt cx="1069315" cy="913427"/>
          </a:xfrm>
        </p:grpSpPr>
        <p:cxnSp>
          <p:nvCxnSpPr>
            <p:cNvPr id="10" name="Straight Connector 9">
              <a:extLst>
                <a:ext uri="{FF2B5EF4-FFF2-40B4-BE49-F238E27FC236}">
                  <a16:creationId xmlns:a16="http://schemas.microsoft.com/office/drawing/2014/main" id="{FCD3BE62-F03A-7C41-8669-628EAA671FC3}"/>
                </a:ext>
              </a:extLst>
            </p:cNvPr>
            <p:cNvCxnSpPr>
              <a:cxnSpLocks/>
            </p:cNvCxnSpPr>
            <p:nvPr userDrawn="1"/>
          </p:nvCxnSpPr>
          <p:spPr>
            <a:xfrm>
              <a:off x="10668000" y="150356"/>
              <a:ext cx="0" cy="909823"/>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1" name="Picture 10">
              <a:extLst>
                <a:ext uri="{FF2B5EF4-FFF2-40B4-BE49-F238E27FC236}">
                  <a16:creationId xmlns:a16="http://schemas.microsoft.com/office/drawing/2014/main" id="{8FD32243-70D3-B742-90BD-9CE0328479E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763957" y="236429"/>
              <a:ext cx="973358" cy="827354"/>
            </a:xfrm>
            <a:prstGeom prst="rect">
              <a:avLst/>
            </a:prstGeom>
          </p:spPr>
        </p:pic>
      </p:grpSp>
    </p:spTree>
    <p:extLst>
      <p:ext uri="{BB962C8B-B14F-4D97-AF65-F5344CB8AC3E}">
        <p14:creationId xmlns:p14="http://schemas.microsoft.com/office/powerpoint/2010/main" val="1233132461"/>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4B60665B-C3A2-EC40-B319-6BFFD2CA9867}" type="slidenum">
              <a:rPr lang="en-US" smtClean="0"/>
              <a:t>‹#›</a:t>
            </a:fld>
            <a:endParaRPr lang="en-US"/>
          </a:p>
        </p:txBody>
      </p:sp>
    </p:spTree>
    <p:extLst>
      <p:ext uri="{BB962C8B-B14F-4D97-AF65-F5344CB8AC3E}">
        <p14:creationId xmlns:p14="http://schemas.microsoft.com/office/powerpoint/2010/main" val="38410832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CA6FF88-42F0-4F26-8F36-457FB8352D82}"/>
              </a:ext>
            </a:extLst>
          </p:cNvPr>
          <p:cNvPicPr>
            <a:picLocks noChangeAspect="1"/>
          </p:cNvPicPr>
          <p:nvPr userDrawn="1"/>
        </p:nvPicPr>
        <p:blipFill>
          <a:blip r:embed="rId6"/>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92583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60665B-C3A2-EC40-B319-6BFFD2CA9867}" type="slidenum">
              <a:rPr lang="en-US" smtClean="0"/>
              <a:t>‹#›</a:t>
            </a:fld>
            <a:endParaRPr lang="en-US"/>
          </a:p>
        </p:txBody>
      </p:sp>
    </p:spTree>
    <p:extLst>
      <p:ext uri="{BB962C8B-B14F-4D97-AF65-F5344CB8AC3E}">
        <p14:creationId xmlns:p14="http://schemas.microsoft.com/office/powerpoint/2010/main" val="2032203205"/>
      </p:ext>
    </p:extLst>
  </p:cSld>
  <p:clrMap bg1="lt1" tx1="dk1" bg2="lt2" tx2="dk2" accent1="accent1" accent2="accent2" accent3="accent3" accent4="accent4" accent5="accent5" accent6="accent6" hlink="hlink" folHlink="folHlink"/>
  <p:sldLayoutIdLst>
    <p:sldLayoutId id="2147484769" r:id="rId1"/>
    <p:sldLayoutId id="2147484770" r:id="rId2"/>
    <p:sldLayoutId id="2147484771" r:id="rId3"/>
    <p:sldLayoutId id="2147484772" r:id="rId4"/>
  </p:sldLayoutIdLst>
  <p:hf hdr="0"/>
  <p:txStyles>
    <p:titleStyle>
      <a:lvl1pPr algn="l" defTabSz="914377"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tinyurl.com/2p88fx4f"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nationalacademies.org/event/04-19-2022/planetary-science-and-astrobiology-decadal-survey-2023-2032-public-release-of-the-survey-report" TargetMode="External"/><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4.emf"/><Relationship Id="rId1" Type="http://schemas.openxmlformats.org/officeDocument/2006/relationships/slideLayout" Target="../slideLayouts/slideLayout2.xml"/><Relationship Id="rId5" Type="http://schemas.openxmlformats.org/officeDocument/2006/relationships/image" Target="../media/image29.emf"/><Relationship Id="rId4" Type="http://schemas.openxmlformats.org/officeDocument/2006/relationships/image" Target="../media/image28.emf"/></Relationships>
</file>

<file path=ppt/slides/_rels/slide2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2.xml"/><Relationship Id="rId5" Type="http://schemas.openxmlformats.org/officeDocument/2006/relationships/image" Target="../media/image34.emf"/><Relationship Id="rId4" Type="http://schemas.openxmlformats.org/officeDocument/2006/relationships/image" Target="../media/image33.emf"/></Relationships>
</file>

<file path=ppt/slides/_rels/slide32.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photojournal.jpl.nasa.gov/catalog/PIA21611" TargetMode="External"/><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doi.org/10.17226/13117" TargetMode="External"/><Relationship Id="rId2" Type="http://schemas.openxmlformats.org/officeDocument/2006/relationships/hyperlink" Target="https://doi.org/10.17226/10432" TargetMode="External"/><Relationship Id="rId1" Type="http://schemas.openxmlformats.org/officeDocument/2006/relationships/slideLayout" Target="../slideLayouts/slideLayout2.xml"/><Relationship Id="rId4" Type="http://schemas.openxmlformats.org/officeDocument/2006/relationships/hyperlink" Target="https://doi.org/10.17226/26522"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C879E-786A-2C4C-B1CC-D452F3F1D357}"/>
              </a:ext>
            </a:extLst>
          </p:cNvPr>
          <p:cNvSpPr>
            <a:spLocks noGrp="1"/>
          </p:cNvSpPr>
          <p:nvPr>
            <p:ph type="ctrTitle"/>
          </p:nvPr>
        </p:nvSpPr>
        <p:spPr>
          <a:xfrm>
            <a:off x="608697" y="4166"/>
            <a:ext cx="10278378" cy="2531841"/>
          </a:xfrm>
        </p:spPr>
        <p:txBody>
          <a:bodyPr>
            <a:noAutofit/>
          </a:bodyPr>
          <a:lstStyle/>
          <a:p>
            <a:pPr algn="l"/>
            <a:r>
              <a:rPr lang="en-US" sz="5400" b="1" i="1" dirty="0"/>
              <a:t>Atmospheric Science Questions to be addressed by Uranus Orbiter and Probe, NASA’s Next Flagship Mission</a:t>
            </a:r>
            <a:endParaRPr lang="en-US" sz="2800" b="1" dirty="0"/>
          </a:p>
        </p:txBody>
      </p:sp>
      <p:sp>
        <p:nvSpPr>
          <p:cNvPr id="3" name="TextBox 2"/>
          <p:cNvSpPr txBox="1"/>
          <p:nvPr/>
        </p:nvSpPr>
        <p:spPr>
          <a:xfrm>
            <a:off x="608697" y="2895968"/>
            <a:ext cx="11223085" cy="2031325"/>
          </a:xfrm>
          <a:prstGeom prst="rect">
            <a:avLst/>
          </a:prstGeom>
          <a:noFill/>
        </p:spPr>
        <p:txBody>
          <a:bodyPr wrap="square" rtlCol="0">
            <a:spAutoFit/>
          </a:bodyPr>
          <a:lstStyle/>
          <a:p>
            <a:pPr marL="800100" indent="-800100">
              <a:tabLst>
                <a:tab pos="800100" algn="l"/>
              </a:tabLst>
            </a:pPr>
            <a:r>
              <a:rPr lang="en-US" dirty="0">
                <a:solidFill>
                  <a:schemeClr val="bg1"/>
                </a:solidFill>
              </a:rPr>
              <a:t>Kunio M. Sayanagi </a:t>
            </a:r>
            <a:br>
              <a:rPr lang="en-US" dirty="0">
                <a:solidFill>
                  <a:schemeClr val="bg1"/>
                </a:solidFill>
              </a:rPr>
            </a:br>
            <a:r>
              <a:rPr lang="en-US" dirty="0">
                <a:solidFill>
                  <a:schemeClr val="bg1"/>
                </a:solidFill>
              </a:rPr>
              <a:t>Science Directorate</a:t>
            </a:r>
            <a:br>
              <a:rPr lang="en-US" dirty="0">
                <a:solidFill>
                  <a:schemeClr val="bg1"/>
                </a:solidFill>
              </a:rPr>
            </a:br>
            <a:r>
              <a:rPr lang="en-US" dirty="0">
                <a:solidFill>
                  <a:schemeClr val="bg1"/>
                </a:solidFill>
              </a:rPr>
              <a:t>NASA Langley Research Center</a:t>
            </a:r>
            <a:endParaRPr lang="en-US" sz="1800" dirty="0">
              <a:solidFill>
                <a:schemeClr val="bg1"/>
              </a:solidFill>
            </a:endParaRPr>
          </a:p>
          <a:p>
            <a:pPr marL="800100" indent="-800100">
              <a:tabLst>
                <a:tab pos="800100" algn="l"/>
              </a:tabLst>
            </a:pPr>
            <a:endParaRPr lang="en-US" sz="1800" dirty="0">
              <a:solidFill>
                <a:schemeClr val="bg1"/>
              </a:solidFill>
            </a:endParaRPr>
          </a:p>
          <a:p>
            <a:pPr marL="800100" indent="-800100">
              <a:tabLst>
                <a:tab pos="800100" algn="l"/>
              </a:tabLst>
            </a:pPr>
            <a:r>
              <a:rPr lang="en-US" sz="1800" dirty="0">
                <a:solidFill>
                  <a:schemeClr val="bg1"/>
                </a:solidFill>
              </a:rPr>
              <a:t>2023-10-11</a:t>
            </a:r>
          </a:p>
          <a:p>
            <a:pPr marL="800100" indent="-800100">
              <a:tabLst>
                <a:tab pos="800100" algn="l"/>
              </a:tabLst>
            </a:pPr>
            <a:r>
              <a:rPr lang="en-US" sz="1800" dirty="0">
                <a:solidFill>
                  <a:schemeClr val="bg1"/>
                </a:solidFill>
              </a:rPr>
              <a:t>UC Berkeley CIPS Planetary Seminar</a:t>
            </a:r>
          </a:p>
        </p:txBody>
      </p:sp>
      <p:sp>
        <p:nvSpPr>
          <p:cNvPr id="4" name="TextBox 3">
            <a:extLst>
              <a:ext uri="{FF2B5EF4-FFF2-40B4-BE49-F238E27FC236}">
                <a16:creationId xmlns:a16="http://schemas.microsoft.com/office/drawing/2014/main" id="{5F5A1E29-62BD-4C72-8E6E-47482C550C5E}"/>
              </a:ext>
            </a:extLst>
          </p:cNvPr>
          <p:cNvSpPr txBox="1"/>
          <p:nvPr/>
        </p:nvSpPr>
        <p:spPr>
          <a:xfrm>
            <a:off x="3317579" y="6581001"/>
            <a:ext cx="5556842" cy="276999"/>
          </a:xfrm>
          <a:prstGeom prst="rect">
            <a:avLst/>
          </a:prstGeom>
          <a:noFill/>
        </p:spPr>
        <p:txBody>
          <a:bodyPr wrap="none" rtlCol="0">
            <a:spAutoFit/>
          </a:bodyPr>
          <a:lstStyle/>
          <a:p>
            <a:r>
              <a:rPr lang="en-US" sz="1200" dirty="0">
                <a:solidFill>
                  <a:schemeClr val="bg1"/>
                </a:solidFill>
              </a:rPr>
              <a:t>Background: Voyager 2 Image of Uranus (NASA Image Release PIA00143)</a:t>
            </a:r>
          </a:p>
        </p:txBody>
      </p:sp>
    </p:spTree>
    <p:extLst>
      <p:ext uri="{BB962C8B-B14F-4D97-AF65-F5344CB8AC3E}">
        <p14:creationId xmlns:p14="http://schemas.microsoft.com/office/powerpoint/2010/main" val="17299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42112-AA54-4D5D-B119-E10E1F2A5F1B}"/>
              </a:ext>
            </a:extLst>
          </p:cNvPr>
          <p:cNvSpPr>
            <a:spLocks noGrp="1"/>
          </p:cNvSpPr>
          <p:nvPr>
            <p:ph type="title"/>
          </p:nvPr>
        </p:nvSpPr>
        <p:spPr>
          <a:xfrm>
            <a:off x="445167" y="0"/>
            <a:ext cx="11129211" cy="1106905"/>
          </a:xfrm>
        </p:spPr>
        <p:txBody>
          <a:bodyPr>
            <a:normAutofit fontScale="90000"/>
          </a:bodyPr>
          <a:lstStyle/>
          <a:p>
            <a:r>
              <a:rPr lang="en-US" dirty="0"/>
              <a:t>2022 Decadal: </a:t>
            </a:r>
            <a:br>
              <a:rPr lang="en-US" dirty="0"/>
            </a:br>
            <a:r>
              <a:rPr lang="en-US" dirty="0"/>
              <a:t>	Large New* Mission Recommendations</a:t>
            </a:r>
          </a:p>
        </p:txBody>
      </p:sp>
      <p:sp>
        <p:nvSpPr>
          <p:cNvPr id="3" name="Content Placeholder 2">
            <a:extLst>
              <a:ext uri="{FF2B5EF4-FFF2-40B4-BE49-F238E27FC236}">
                <a16:creationId xmlns:a16="http://schemas.microsoft.com/office/drawing/2014/main" id="{4094028F-A4AB-42EE-9AEE-908845E2882A}"/>
              </a:ext>
            </a:extLst>
          </p:cNvPr>
          <p:cNvSpPr>
            <a:spLocks noGrp="1"/>
          </p:cNvSpPr>
          <p:nvPr>
            <p:ph idx="1"/>
          </p:nvPr>
        </p:nvSpPr>
        <p:spPr>
          <a:xfrm>
            <a:off x="348916" y="1383634"/>
            <a:ext cx="11004884" cy="5070058"/>
          </a:xfrm>
        </p:spPr>
        <p:txBody>
          <a:bodyPr>
            <a:normAutofit fontScale="92500" lnSpcReduction="20000"/>
          </a:bodyPr>
          <a:lstStyle/>
          <a:p>
            <a:r>
              <a:rPr lang="en-US" dirty="0"/>
              <a:t>“The highest priority new Flagship mission for the decade 2023-2032 is the </a:t>
            </a:r>
            <a:r>
              <a:rPr lang="en-US" u="sng" dirty="0"/>
              <a:t>Uranus Orbiter and Probe</a:t>
            </a:r>
            <a:r>
              <a:rPr lang="en-US" dirty="0"/>
              <a:t> mission.”</a:t>
            </a:r>
          </a:p>
          <a:p>
            <a:endParaRPr lang="en-US" dirty="0"/>
          </a:p>
          <a:p>
            <a:r>
              <a:rPr lang="en-US" dirty="0"/>
              <a:t>“The second highest priority new Flagship mission for the decade 2023-2032 is the </a:t>
            </a:r>
            <a:r>
              <a:rPr lang="en-US" u="sng" dirty="0"/>
              <a:t>Enceladus </a:t>
            </a:r>
            <a:r>
              <a:rPr lang="en-US" u="sng" dirty="0" err="1"/>
              <a:t>Orbilander</a:t>
            </a:r>
            <a:r>
              <a:rPr lang="en-US" dirty="0"/>
              <a:t>.”</a:t>
            </a:r>
          </a:p>
          <a:p>
            <a:pPr marL="0" indent="0">
              <a:buNone/>
            </a:pPr>
            <a:endParaRPr lang="en-US" dirty="0"/>
          </a:p>
          <a:p>
            <a:pPr marL="0" indent="0">
              <a:buNone/>
            </a:pPr>
            <a:r>
              <a:rPr lang="en-US" dirty="0"/>
              <a:t>* New missions come after following recommendations:</a:t>
            </a:r>
          </a:p>
          <a:p>
            <a:r>
              <a:rPr lang="en-US" dirty="0"/>
              <a:t>“NASA should continue the development of the Europa Clipper mission and closely monitor the mission’s cost.”</a:t>
            </a:r>
          </a:p>
          <a:p>
            <a:r>
              <a:rPr lang="en-US" dirty="0"/>
              <a:t>“The highest scientific priority of NASA’s robotic exploration efforts this decade should be completion of Mars Sample Return as soon as is practicably possible with no increase or decrease in its current scope.”</a:t>
            </a:r>
          </a:p>
          <a:p>
            <a:pPr marL="0" indent="0">
              <a:buNone/>
            </a:pPr>
            <a:r>
              <a:rPr lang="en-US" b="1" dirty="0">
                <a:solidFill>
                  <a:schemeClr val="accent6">
                    <a:lumMod val="60000"/>
                    <a:lumOff val="40000"/>
                  </a:schemeClr>
                </a:solidFill>
              </a:rPr>
              <a:t>Stewardship of UOP decadal recommendation and advocacy are </a:t>
            </a:r>
            <a:r>
              <a:rPr lang="en-US" b="1" i="1" dirty="0">
                <a:solidFill>
                  <a:schemeClr val="accent6">
                    <a:lumMod val="60000"/>
                    <a:lumOff val="40000"/>
                  </a:schemeClr>
                </a:solidFill>
              </a:rPr>
              <a:t>critical</a:t>
            </a:r>
            <a:r>
              <a:rPr lang="en-US" b="1" dirty="0">
                <a:solidFill>
                  <a:schemeClr val="accent6">
                    <a:lumMod val="60000"/>
                    <a:lumOff val="40000"/>
                  </a:schemeClr>
                </a:solidFill>
              </a:rPr>
              <a:t> </a:t>
            </a:r>
            <a:br>
              <a:rPr lang="en-US" b="1" dirty="0">
                <a:solidFill>
                  <a:schemeClr val="accent6">
                    <a:lumMod val="60000"/>
                    <a:lumOff val="40000"/>
                  </a:schemeClr>
                </a:solidFill>
              </a:rPr>
            </a:br>
            <a:r>
              <a:rPr lang="en-US" b="1" dirty="0">
                <a:solidFill>
                  <a:schemeClr val="accent6">
                    <a:lumMod val="60000"/>
                    <a:lumOff val="40000"/>
                  </a:schemeClr>
                </a:solidFill>
              </a:rPr>
              <a:t>to make UOP a reality this decade.</a:t>
            </a:r>
          </a:p>
        </p:txBody>
      </p:sp>
      <p:sp>
        <p:nvSpPr>
          <p:cNvPr id="4" name="Slide Number Placeholder 3">
            <a:extLst>
              <a:ext uri="{FF2B5EF4-FFF2-40B4-BE49-F238E27FC236}">
                <a16:creationId xmlns:a16="http://schemas.microsoft.com/office/drawing/2014/main" id="{3C6E1BF5-4044-4D6F-9175-31DED983C8B4}"/>
              </a:ext>
            </a:extLst>
          </p:cNvPr>
          <p:cNvSpPr>
            <a:spLocks noGrp="1"/>
          </p:cNvSpPr>
          <p:nvPr>
            <p:ph type="sldNum" sz="quarter" idx="12"/>
          </p:nvPr>
        </p:nvSpPr>
        <p:spPr/>
        <p:txBody>
          <a:bodyPr/>
          <a:lstStyle/>
          <a:p>
            <a:fld id="{4B60665B-C3A2-EC40-B319-6BFFD2CA9867}" type="slidenum">
              <a:rPr lang="en-US" smtClean="0"/>
              <a:t>10</a:t>
            </a:fld>
            <a:endParaRPr lang="en-US"/>
          </a:p>
        </p:txBody>
      </p:sp>
    </p:spTree>
    <p:extLst>
      <p:ext uri="{BB962C8B-B14F-4D97-AF65-F5344CB8AC3E}">
        <p14:creationId xmlns:p14="http://schemas.microsoft.com/office/powerpoint/2010/main" val="1496578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8ED57-A9A5-4E07-9935-7A664D235523}"/>
              </a:ext>
            </a:extLst>
          </p:cNvPr>
          <p:cNvSpPr>
            <a:spLocks noGrp="1"/>
          </p:cNvSpPr>
          <p:nvPr>
            <p:ph type="title"/>
          </p:nvPr>
        </p:nvSpPr>
        <p:spPr>
          <a:xfrm>
            <a:off x="838200" y="136519"/>
            <a:ext cx="10515600" cy="1325563"/>
          </a:xfrm>
        </p:spPr>
        <p:txBody>
          <a:bodyPr/>
          <a:lstStyle/>
          <a:p>
            <a:r>
              <a:rPr lang="en-US" dirty="0"/>
              <a:t>Uranus Orbiter and Probe:</a:t>
            </a:r>
            <a:br>
              <a:rPr lang="en-US" dirty="0"/>
            </a:br>
            <a:r>
              <a:rPr lang="en-US" dirty="0"/>
              <a:t>Mission Architecture</a:t>
            </a:r>
          </a:p>
        </p:txBody>
      </p:sp>
      <p:sp>
        <p:nvSpPr>
          <p:cNvPr id="3" name="Content Placeholder 2">
            <a:extLst>
              <a:ext uri="{FF2B5EF4-FFF2-40B4-BE49-F238E27FC236}">
                <a16:creationId xmlns:a16="http://schemas.microsoft.com/office/drawing/2014/main" id="{B516CD83-60E6-497F-A5F4-7AE7CD81F3E3}"/>
              </a:ext>
            </a:extLst>
          </p:cNvPr>
          <p:cNvSpPr>
            <a:spLocks noGrp="1"/>
          </p:cNvSpPr>
          <p:nvPr>
            <p:ph idx="1"/>
          </p:nvPr>
        </p:nvSpPr>
        <p:spPr>
          <a:xfrm>
            <a:off x="838200" y="1462082"/>
            <a:ext cx="10515600" cy="4351338"/>
          </a:xfrm>
        </p:spPr>
        <p:txBody>
          <a:bodyPr/>
          <a:lstStyle/>
          <a:p>
            <a:pPr marL="0" indent="0">
              <a:buNone/>
            </a:pPr>
            <a:r>
              <a:rPr lang="en-US" dirty="0"/>
              <a:t>UOP Mission Study materials are from Study Report</a:t>
            </a:r>
          </a:p>
          <a:p>
            <a:pPr marL="0" indent="0">
              <a:buNone/>
            </a:pPr>
            <a:r>
              <a:rPr lang="en-US" dirty="0"/>
              <a:t>Available at National Academies Space Studies Board Google Drive:</a:t>
            </a:r>
          </a:p>
          <a:p>
            <a:pPr marL="0" indent="0">
              <a:buNone/>
            </a:pPr>
            <a:r>
              <a:rPr lang="en-US" sz="2400" dirty="0">
                <a:hlinkClick r:id="rId2"/>
              </a:rPr>
              <a:t>https://tinyurl.com/2p88fx4f</a:t>
            </a:r>
            <a:r>
              <a:rPr lang="en-US" sz="2400" dirty="0"/>
              <a:t>  </a:t>
            </a:r>
          </a:p>
          <a:p>
            <a:endParaRPr lang="en-US" dirty="0"/>
          </a:p>
        </p:txBody>
      </p:sp>
      <p:sp>
        <p:nvSpPr>
          <p:cNvPr id="4" name="Slide Number Placeholder 3">
            <a:extLst>
              <a:ext uri="{FF2B5EF4-FFF2-40B4-BE49-F238E27FC236}">
                <a16:creationId xmlns:a16="http://schemas.microsoft.com/office/drawing/2014/main" id="{451C0D6E-22B5-4C7F-AFA3-EB3C162B96FC}"/>
              </a:ext>
            </a:extLst>
          </p:cNvPr>
          <p:cNvSpPr>
            <a:spLocks noGrp="1"/>
          </p:cNvSpPr>
          <p:nvPr>
            <p:ph type="sldNum" sz="quarter" idx="12"/>
          </p:nvPr>
        </p:nvSpPr>
        <p:spPr/>
        <p:txBody>
          <a:bodyPr/>
          <a:lstStyle/>
          <a:p>
            <a:fld id="{4B60665B-C3A2-EC40-B319-6BFFD2CA9867}" type="slidenum">
              <a:rPr lang="en-US" smtClean="0"/>
              <a:t>11</a:t>
            </a:fld>
            <a:endParaRPr lang="en-US"/>
          </a:p>
        </p:txBody>
      </p:sp>
      <p:pic>
        <p:nvPicPr>
          <p:cNvPr id="6" name="Picture 5">
            <a:extLst>
              <a:ext uri="{FF2B5EF4-FFF2-40B4-BE49-F238E27FC236}">
                <a16:creationId xmlns:a16="http://schemas.microsoft.com/office/drawing/2014/main" id="{081661DE-8BE1-4158-B8AE-EE9FD2E18868}"/>
              </a:ext>
            </a:extLst>
          </p:cNvPr>
          <p:cNvPicPr>
            <a:picLocks noChangeAspect="1"/>
          </p:cNvPicPr>
          <p:nvPr/>
        </p:nvPicPr>
        <p:blipFill>
          <a:blip r:embed="rId3"/>
          <a:stretch>
            <a:fillRect/>
          </a:stretch>
        </p:blipFill>
        <p:spPr>
          <a:xfrm>
            <a:off x="4610724" y="2430829"/>
            <a:ext cx="4354681" cy="4373133"/>
          </a:xfrm>
          <a:prstGeom prst="rect">
            <a:avLst/>
          </a:prstGeom>
        </p:spPr>
      </p:pic>
    </p:spTree>
    <p:extLst>
      <p:ext uri="{BB962C8B-B14F-4D97-AF65-F5344CB8AC3E}">
        <p14:creationId xmlns:p14="http://schemas.microsoft.com/office/powerpoint/2010/main" val="3227618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05E9F-5616-4297-A641-536F90B1253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53557FC-017E-4981-B529-3E973ADF6BD5}"/>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D46C6413-FEA7-4DF3-AF79-B48E5F0C6617}"/>
              </a:ext>
            </a:extLst>
          </p:cNvPr>
          <p:cNvSpPr>
            <a:spLocks noGrp="1"/>
          </p:cNvSpPr>
          <p:nvPr>
            <p:ph type="sldNum" sz="quarter" idx="12"/>
          </p:nvPr>
        </p:nvSpPr>
        <p:spPr/>
        <p:txBody>
          <a:bodyPr/>
          <a:lstStyle/>
          <a:p>
            <a:fld id="{4B60665B-C3A2-EC40-B319-6BFFD2CA9867}" type="slidenum">
              <a:rPr lang="en-US" smtClean="0"/>
              <a:t>12</a:t>
            </a:fld>
            <a:endParaRPr lang="en-US"/>
          </a:p>
        </p:txBody>
      </p:sp>
      <p:pic>
        <p:nvPicPr>
          <p:cNvPr id="6" name="Picture 5">
            <a:extLst>
              <a:ext uri="{FF2B5EF4-FFF2-40B4-BE49-F238E27FC236}">
                <a16:creationId xmlns:a16="http://schemas.microsoft.com/office/drawing/2014/main" id="{50E7A018-24A9-4432-9340-999EFA61DFDE}"/>
              </a:ext>
            </a:extLst>
          </p:cNvPr>
          <p:cNvPicPr>
            <a:picLocks noChangeAspect="1"/>
          </p:cNvPicPr>
          <p:nvPr/>
        </p:nvPicPr>
        <p:blipFill>
          <a:blip r:embed="rId2"/>
          <a:stretch>
            <a:fillRect/>
          </a:stretch>
        </p:blipFill>
        <p:spPr>
          <a:xfrm>
            <a:off x="0" y="93856"/>
            <a:ext cx="12192000" cy="6670287"/>
          </a:xfrm>
          <a:prstGeom prst="rect">
            <a:avLst/>
          </a:prstGeom>
        </p:spPr>
      </p:pic>
    </p:spTree>
    <p:extLst>
      <p:ext uri="{BB962C8B-B14F-4D97-AF65-F5344CB8AC3E}">
        <p14:creationId xmlns:p14="http://schemas.microsoft.com/office/powerpoint/2010/main" val="1096939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C1562-F3A8-483D-AE4D-157CE450D05B}"/>
              </a:ext>
            </a:extLst>
          </p:cNvPr>
          <p:cNvSpPr>
            <a:spLocks noGrp="1"/>
          </p:cNvSpPr>
          <p:nvPr>
            <p:ph type="title"/>
          </p:nvPr>
        </p:nvSpPr>
        <p:spPr/>
        <p:txBody>
          <a:bodyPr/>
          <a:lstStyle/>
          <a:p>
            <a:r>
              <a:rPr lang="en-US" dirty="0"/>
              <a:t>UOP Mission Baseline Architecture Summary</a:t>
            </a:r>
          </a:p>
        </p:txBody>
      </p:sp>
      <p:sp>
        <p:nvSpPr>
          <p:cNvPr id="3" name="Content Placeholder 2">
            <a:extLst>
              <a:ext uri="{FF2B5EF4-FFF2-40B4-BE49-F238E27FC236}">
                <a16:creationId xmlns:a16="http://schemas.microsoft.com/office/drawing/2014/main" id="{6A5424DD-C7A7-446C-921D-F5C8D617C689}"/>
              </a:ext>
            </a:extLst>
          </p:cNvPr>
          <p:cNvSpPr>
            <a:spLocks noGrp="1"/>
          </p:cNvSpPr>
          <p:nvPr>
            <p:ph idx="1"/>
          </p:nvPr>
        </p:nvSpPr>
        <p:spPr>
          <a:xfrm>
            <a:off x="838200" y="1570121"/>
            <a:ext cx="10515600" cy="4922750"/>
          </a:xfrm>
        </p:spPr>
        <p:txBody>
          <a:bodyPr>
            <a:normAutofit/>
          </a:bodyPr>
          <a:lstStyle/>
          <a:p>
            <a:pPr marL="0" indent="0">
              <a:buNone/>
            </a:pPr>
            <a:r>
              <a:rPr lang="en-US" dirty="0"/>
              <a:t>2031: Earth Launch</a:t>
            </a:r>
          </a:p>
          <a:p>
            <a:pPr marL="0" indent="0">
              <a:buNone/>
            </a:pPr>
            <a:r>
              <a:rPr lang="en-US" dirty="0"/>
              <a:t>2035: Jupiter Flyby</a:t>
            </a:r>
          </a:p>
          <a:p>
            <a:pPr marL="0" indent="0">
              <a:buNone/>
            </a:pPr>
            <a:r>
              <a:rPr lang="en-US" dirty="0"/>
              <a:t>2044: Uranus Orbit Insertion</a:t>
            </a:r>
          </a:p>
          <a:p>
            <a:pPr marL="0" indent="0">
              <a:buNone/>
            </a:pPr>
            <a:r>
              <a:rPr lang="en-US" dirty="0"/>
              <a:t>2045: Atmospheric Probe Entry</a:t>
            </a:r>
          </a:p>
          <a:p>
            <a:pPr marL="0" indent="0">
              <a:buNone/>
            </a:pPr>
            <a:r>
              <a:rPr lang="en-US" dirty="0"/>
              <a:t>2045: Uranus System Tour Start</a:t>
            </a:r>
          </a:p>
          <a:p>
            <a:pPr marL="0" indent="0">
              <a:buNone/>
            </a:pPr>
            <a:r>
              <a:rPr lang="en-US" dirty="0"/>
              <a:t>	Tour Targets:</a:t>
            </a:r>
            <a:br>
              <a:rPr lang="en-US" dirty="0"/>
            </a:br>
            <a:r>
              <a:rPr lang="en-US" dirty="0"/>
              <a:t>		- Uranus (Atmosphere, Interior, Magnetosphere)</a:t>
            </a:r>
          </a:p>
          <a:p>
            <a:pPr marL="0" indent="0">
              <a:buNone/>
            </a:pPr>
            <a:r>
              <a:rPr lang="en-US" dirty="0"/>
              <a:t>		- Rings</a:t>
            </a:r>
          </a:p>
          <a:p>
            <a:pPr marL="0" indent="0">
              <a:buNone/>
            </a:pPr>
            <a:r>
              <a:rPr lang="en-US" dirty="0"/>
              <a:t>		- Satellites</a:t>
            </a:r>
          </a:p>
        </p:txBody>
      </p:sp>
      <p:sp>
        <p:nvSpPr>
          <p:cNvPr id="4" name="Slide Number Placeholder 3">
            <a:extLst>
              <a:ext uri="{FF2B5EF4-FFF2-40B4-BE49-F238E27FC236}">
                <a16:creationId xmlns:a16="http://schemas.microsoft.com/office/drawing/2014/main" id="{4A7B63FE-D7C7-4680-817B-1BCADD4EF59A}"/>
              </a:ext>
            </a:extLst>
          </p:cNvPr>
          <p:cNvSpPr>
            <a:spLocks noGrp="1"/>
          </p:cNvSpPr>
          <p:nvPr>
            <p:ph type="sldNum" sz="quarter" idx="12"/>
          </p:nvPr>
        </p:nvSpPr>
        <p:spPr/>
        <p:txBody>
          <a:bodyPr/>
          <a:lstStyle/>
          <a:p>
            <a:fld id="{4B60665B-C3A2-EC40-B319-6BFFD2CA9867}" type="slidenum">
              <a:rPr lang="en-US" smtClean="0"/>
              <a:t>13</a:t>
            </a:fld>
            <a:endParaRPr lang="en-US"/>
          </a:p>
        </p:txBody>
      </p:sp>
    </p:spTree>
    <p:extLst>
      <p:ext uri="{BB962C8B-B14F-4D97-AF65-F5344CB8AC3E}">
        <p14:creationId xmlns:p14="http://schemas.microsoft.com/office/powerpoint/2010/main" val="118098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190C4A-F74E-4F2B-8FCB-CF2232963380}"/>
              </a:ext>
            </a:extLst>
          </p:cNvPr>
          <p:cNvSpPr>
            <a:spLocks noGrp="1"/>
          </p:cNvSpPr>
          <p:nvPr>
            <p:ph type="sldNum" sz="quarter" idx="12"/>
          </p:nvPr>
        </p:nvSpPr>
        <p:spPr/>
        <p:txBody>
          <a:bodyPr/>
          <a:lstStyle/>
          <a:p>
            <a:fld id="{F4DF34C4-E72B-5342-B169-9AB8E4DFAD32}" type="slidenum">
              <a:rPr lang="en-US" smtClean="0"/>
              <a:pPr/>
              <a:t>14</a:t>
            </a:fld>
            <a:endParaRPr lang="en-US" dirty="0"/>
          </a:p>
        </p:txBody>
      </p:sp>
      <p:sp>
        <p:nvSpPr>
          <p:cNvPr id="3" name="Title 2">
            <a:extLst>
              <a:ext uri="{FF2B5EF4-FFF2-40B4-BE49-F238E27FC236}">
                <a16:creationId xmlns:a16="http://schemas.microsoft.com/office/drawing/2014/main" id="{39F57FED-F8EC-40D2-B5F3-A5BA46CC5EF8}"/>
              </a:ext>
            </a:extLst>
          </p:cNvPr>
          <p:cNvSpPr>
            <a:spLocks noGrp="1"/>
          </p:cNvSpPr>
          <p:nvPr>
            <p:ph type="title"/>
          </p:nvPr>
        </p:nvSpPr>
        <p:spPr/>
        <p:txBody>
          <a:bodyPr/>
          <a:lstStyle/>
          <a:p>
            <a:r>
              <a:rPr lang="en-US" dirty="0"/>
              <a:t>Notional Mission Design</a:t>
            </a:r>
          </a:p>
        </p:txBody>
      </p:sp>
      <p:sp>
        <p:nvSpPr>
          <p:cNvPr id="4" name="Content Placeholder 3">
            <a:extLst>
              <a:ext uri="{FF2B5EF4-FFF2-40B4-BE49-F238E27FC236}">
                <a16:creationId xmlns:a16="http://schemas.microsoft.com/office/drawing/2014/main" id="{7351CD52-267A-4525-8F7E-82C94A09EB82}"/>
              </a:ext>
            </a:extLst>
          </p:cNvPr>
          <p:cNvSpPr>
            <a:spLocks noGrp="1"/>
          </p:cNvSpPr>
          <p:nvPr>
            <p:ph idx="1"/>
          </p:nvPr>
        </p:nvSpPr>
        <p:spPr>
          <a:xfrm>
            <a:off x="838200" y="712549"/>
            <a:ext cx="10515600" cy="460532"/>
          </a:xfrm>
        </p:spPr>
        <p:txBody>
          <a:bodyPr>
            <a:normAutofit lnSpcReduction="10000"/>
          </a:bodyPr>
          <a:lstStyle/>
          <a:p>
            <a:pPr marL="0" indent="0">
              <a:buNone/>
            </a:pPr>
            <a:r>
              <a:rPr lang="en-US" dirty="0"/>
              <a:t>Example Trajectory (Baseline assumed for SNAP study)</a:t>
            </a:r>
          </a:p>
        </p:txBody>
      </p:sp>
      <p:pic>
        <p:nvPicPr>
          <p:cNvPr id="8" name="Picture 7">
            <a:extLst>
              <a:ext uri="{FF2B5EF4-FFF2-40B4-BE49-F238E27FC236}">
                <a16:creationId xmlns:a16="http://schemas.microsoft.com/office/drawing/2014/main" id="{9B76D93A-4BDC-410B-AF85-EAC556D90AF7}"/>
              </a:ext>
            </a:extLst>
          </p:cNvPr>
          <p:cNvPicPr>
            <a:picLocks noChangeAspect="1"/>
          </p:cNvPicPr>
          <p:nvPr/>
        </p:nvPicPr>
        <p:blipFill>
          <a:blip r:embed="rId2"/>
          <a:stretch>
            <a:fillRect/>
          </a:stretch>
        </p:blipFill>
        <p:spPr>
          <a:xfrm>
            <a:off x="0" y="-529"/>
            <a:ext cx="12192000" cy="6356885"/>
          </a:xfrm>
          <a:prstGeom prst="rect">
            <a:avLst/>
          </a:prstGeom>
        </p:spPr>
      </p:pic>
      <p:sp>
        <p:nvSpPr>
          <p:cNvPr id="9" name="TextBox 8">
            <a:extLst>
              <a:ext uri="{FF2B5EF4-FFF2-40B4-BE49-F238E27FC236}">
                <a16:creationId xmlns:a16="http://schemas.microsoft.com/office/drawing/2014/main" id="{35D997BA-6E20-4AAF-A28C-8D6B47D99E6C}"/>
              </a:ext>
            </a:extLst>
          </p:cNvPr>
          <p:cNvSpPr txBox="1"/>
          <p:nvPr/>
        </p:nvSpPr>
        <p:spPr>
          <a:xfrm>
            <a:off x="998291" y="6457890"/>
            <a:ext cx="3833422" cy="400110"/>
          </a:xfrm>
          <a:prstGeom prst="rect">
            <a:avLst/>
          </a:prstGeom>
          <a:noFill/>
        </p:spPr>
        <p:txBody>
          <a:bodyPr wrap="none" rtlCol="0">
            <a:spAutoFit/>
          </a:bodyPr>
          <a:lstStyle/>
          <a:p>
            <a:r>
              <a:rPr lang="en-US" sz="2000" dirty="0">
                <a:solidFill>
                  <a:schemeClr val="bg1"/>
                </a:solidFill>
              </a:rPr>
              <a:t>From UOP Report Appendix C</a:t>
            </a:r>
          </a:p>
        </p:txBody>
      </p:sp>
    </p:spTree>
    <p:extLst>
      <p:ext uri="{BB962C8B-B14F-4D97-AF65-F5344CB8AC3E}">
        <p14:creationId xmlns:p14="http://schemas.microsoft.com/office/powerpoint/2010/main" val="673759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screenshot of a video game&#10;&#10;Description automatically generated">
            <a:extLst>
              <a:ext uri="{FF2B5EF4-FFF2-40B4-BE49-F238E27FC236}">
                <a16:creationId xmlns:a16="http://schemas.microsoft.com/office/drawing/2014/main" id="{4B736312-1534-4691-82D5-98E6F2712691}"/>
              </a:ext>
            </a:extLst>
          </p:cNvPr>
          <p:cNvPicPr>
            <a:picLocks noGrp="1" noChangeAspect="1"/>
          </p:cNvPicPr>
          <p:nvPr>
            <p:ph idx="1"/>
          </p:nvPr>
        </p:nvPicPr>
        <p:blipFill>
          <a:blip r:embed="rId2"/>
          <a:stretch>
            <a:fillRect/>
          </a:stretch>
        </p:blipFill>
        <p:spPr>
          <a:xfrm>
            <a:off x="0" y="0"/>
            <a:ext cx="12192000" cy="6858938"/>
          </a:xfrm>
        </p:spPr>
      </p:pic>
      <p:sp>
        <p:nvSpPr>
          <p:cNvPr id="2" name="Slide Number Placeholder 1">
            <a:extLst>
              <a:ext uri="{FF2B5EF4-FFF2-40B4-BE49-F238E27FC236}">
                <a16:creationId xmlns:a16="http://schemas.microsoft.com/office/drawing/2014/main" id="{6934DA06-1397-47E4-9465-D6BF4A74DCEE}"/>
              </a:ext>
            </a:extLst>
          </p:cNvPr>
          <p:cNvSpPr>
            <a:spLocks noGrp="1"/>
          </p:cNvSpPr>
          <p:nvPr>
            <p:ph type="sldNum" sz="quarter" idx="12"/>
          </p:nvPr>
        </p:nvSpPr>
        <p:spPr/>
        <p:txBody>
          <a:bodyPr/>
          <a:lstStyle/>
          <a:p>
            <a:fld id="{F4DF34C4-E72B-5342-B169-9AB8E4DFAD32}" type="slidenum">
              <a:rPr lang="en-US" smtClean="0"/>
              <a:pPr/>
              <a:t>15</a:t>
            </a:fld>
            <a:endParaRPr lang="en-US" dirty="0"/>
          </a:p>
        </p:txBody>
      </p:sp>
      <p:sp>
        <p:nvSpPr>
          <p:cNvPr id="3" name="Title 2">
            <a:extLst>
              <a:ext uri="{FF2B5EF4-FFF2-40B4-BE49-F238E27FC236}">
                <a16:creationId xmlns:a16="http://schemas.microsoft.com/office/drawing/2014/main" id="{E49850E0-6640-4919-84D3-DED8DEEBABB8}"/>
              </a:ext>
            </a:extLst>
          </p:cNvPr>
          <p:cNvSpPr>
            <a:spLocks noGrp="1"/>
          </p:cNvSpPr>
          <p:nvPr>
            <p:ph type="title"/>
          </p:nvPr>
        </p:nvSpPr>
        <p:spPr>
          <a:xfrm>
            <a:off x="4017169" y="196518"/>
            <a:ext cx="4705350" cy="1175082"/>
          </a:xfrm>
        </p:spPr>
        <p:txBody>
          <a:bodyPr>
            <a:normAutofit/>
          </a:bodyPr>
          <a:lstStyle/>
          <a:p>
            <a:r>
              <a:rPr lang="en-US" sz="3200" dirty="0"/>
              <a:t>Atmospheric Probe(s)</a:t>
            </a:r>
            <a:br>
              <a:rPr lang="en-US" sz="3200" dirty="0"/>
            </a:br>
            <a:r>
              <a:rPr lang="en-US" sz="2000" dirty="0"/>
              <a:t>(BG from SNAP Study)</a:t>
            </a:r>
            <a:endParaRPr lang="en-US" sz="3200" dirty="0"/>
          </a:p>
        </p:txBody>
      </p:sp>
      <p:pic>
        <p:nvPicPr>
          <p:cNvPr id="7" name="Picture 6">
            <a:extLst>
              <a:ext uri="{FF2B5EF4-FFF2-40B4-BE49-F238E27FC236}">
                <a16:creationId xmlns:a16="http://schemas.microsoft.com/office/drawing/2014/main" id="{F3010284-3205-45A3-B36A-AED7294720B8}"/>
              </a:ext>
            </a:extLst>
          </p:cNvPr>
          <p:cNvPicPr>
            <a:picLocks noChangeAspect="1"/>
          </p:cNvPicPr>
          <p:nvPr/>
        </p:nvPicPr>
        <p:blipFill>
          <a:blip r:embed="rId3"/>
          <a:stretch>
            <a:fillRect/>
          </a:stretch>
        </p:blipFill>
        <p:spPr>
          <a:xfrm>
            <a:off x="0" y="2464595"/>
            <a:ext cx="9487604" cy="4393406"/>
          </a:xfrm>
          <a:prstGeom prst="rect">
            <a:avLst/>
          </a:prstGeom>
        </p:spPr>
      </p:pic>
      <p:sp>
        <p:nvSpPr>
          <p:cNvPr id="8" name="TextBox 7">
            <a:extLst>
              <a:ext uri="{FF2B5EF4-FFF2-40B4-BE49-F238E27FC236}">
                <a16:creationId xmlns:a16="http://schemas.microsoft.com/office/drawing/2014/main" id="{A2CDAB6F-21F5-4F26-B4EF-D880EA07B2CB}"/>
              </a:ext>
            </a:extLst>
          </p:cNvPr>
          <p:cNvSpPr txBox="1"/>
          <p:nvPr/>
        </p:nvSpPr>
        <p:spPr>
          <a:xfrm>
            <a:off x="998291" y="6457890"/>
            <a:ext cx="5780750" cy="400110"/>
          </a:xfrm>
          <a:prstGeom prst="rect">
            <a:avLst/>
          </a:prstGeom>
          <a:noFill/>
        </p:spPr>
        <p:txBody>
          <a:bodyPr wrap="none" rtlCol="0">
            <a:spAutoFit/>
          </a:bodyPr>
          <a:lstStyle/>
          <a:p>
            <a:r>
              <a:rPr lang="en-US" sz="2000" dirty="0"/>
              <a:t>From Pensado et al. (2022) IPPW Presentation</a:t>
            </a:r>
          </a:p>
        </p:txBody>
      </p:sp>
    </p:spTree>
    <p:extLst>
      <p:ext uri="{BB962C8B-B14F-4D97-AF65-F5344CB8AC3E}">
        <p14:creationId xmlns:p14="http://schemas.microsoft.com/office/powerpoint/2010/main" val="3386431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E89296-5214-4287-93F1-111FC1C11A07}"/>
              </a:ext>
            </a:extLst>
          </p:cNvPr>
          <p:cNvSpPr>
            <a:spLocks noGrp="1"/>
          </p:cNvSpPr>
          <p:nvPr>
            <p:ph type="sldNum" sz="quarter" idx="12"/>
          </p:nvPr>
        </p:nvSpPr>
        <p:spPr/>
        <p:txBody>
          <a:bodyPr/>
          <a:lstStyle/>
          <a:p>
            <a:fld id="{F4DF34C4-E72B-5342-B169-9AB8E4DFAD32}" type="slidenum">
              <a:rPr lang="en-US" smtClean="0"/>
              <a:pPr/>
              <a:t>16</a:t>
            </a:fld>
            <a:endParaRPr lang="en-US" dirty="0"/>
          </a:p>
        </p:txBody>
      </p:sp>
      <p:sp>
        <p:nvSpPr>
          <p:cNvPr id="3" name="Title 2">
            <a:extLst>
              <a:ext uri="{FF2B5EF4-FFF2-40B4-BE49-F238E27FC236}">
                <a16:creationId xmlns:a16="http://schemas.microsoft.com/office/drawing/2014/main" id="{E90A2AF1-8067-44F3-8DCF-CC2161AC1730}"/>
              </a:ext>
            </a:extLst>
          </p:cNvPr>
          <p:cNvSpPr>
            <a:spLocks noGrp="1"/>
          </p:cNvSpPr>
          <p:nvPr>
            <p:ph type="title"/>
          </p:nvPr>
        </p:nvSpPr>
        <p:spPr/>
        <p:txBody>
          <a:bodyPr>
            <a:normAutofit/>
          </a:bodyPr>
          <a:lstStyle/>
          <a:p>
            <a:r>
              <a:rPr lang="en-US" sz="4000" dirty="0"/>
              <a:t>Satellite Tour</a:t>
            </a:r>
          </a:p>
        </p:txBody>
      </p:sp>
      <p:sp>
        <p:nvSpPr>
          <p:cNvPr id="4" name="Content Placeholder 3">
            <a:extLst>
              <a:ext uri="{FF2B5EF4-FFF2-40B4-BE49-F238E27FC236}">
                <a16:creationId xmlns:a16="http://schemas.microsoft.com/office/drawing/2014/main" id="{0F3D9469-2D93-46DE-9C57-28B4B2F5BF84}"/>
              </a:ext>
            </a:extLst>
          </p:cNvPr>
          <p:cNvSpPr>
            <a:spLocks noGrp="1"/>
          </p:cNvSpPr>
          <p:nvPr>
            <p:ph idx="1"/>
          </p:nvPr>
        </p:nvSpPr>
        <p:spPr/>
        <p:txBody>
          <a:bodyPr/>
          <a:lstStyle/>
          <a:p>
            <a:endParaRPr lang="en-US"/>
          </a:p>
        </p:txBody>
      </p:sp>
      <p:pic>
        <p:nvPicPr>
          <p:cNvPr id="8" name="Picture 7">
            <a:extLst>
              <a:ext uri="{FF2B5EF4-FFF2-40B4-BE49-F238E27FC236}">
                <a16:creationId xmlns:a16="http://schemas.microsoft.com/office/drawing/2014/main" id="{06E5CC28-660B-4D01-A162-C470B6792F02}"/>
              </a:ext>
            </a:extLst>
          </p:cNvPr>
          <p:cNvPicPr>
            <a:picLocks noChangeAspect="1"/>
          </p:cNvPicPr>
          <p:nvPr/>
        </p:nvPicPr>
        <p:blipFill>
          <a:blip r:embed="rId2"/>
          <a:stretch>
            <a:fillRect/>
          </a:stretch>
        </p:blipFill>
        <p:spPr>
          <a:xfrm>
            <a:off x="0" y="942431"/>
            <a:ext cx="12192000" cy="5915569"/>
          </a:xfrm>
          <a:prstGeom prst="rect">
            <a:avLst/>
          </a:prstGeom>
        </p:spPr>
      </p:pic>
      <p:sp>
        <p:nvSpPr>
          <p:cNvPr id="9" name="TextBox 8">
            <a:extLst>
              <a:ext uri="{FF2B5EF4-FFF2-40B4-BE49-F238E27FC236}">
                <a16:creationId xmlns:a16="http://schemas.microsoft.com/office/drawing/2014/main" id="{C965058F-4682-4B10-964E-33521C78DA83}"/>
              </a:ext>
            </a:extLst>
          </p:cNvPr>
          <p:cNvSpPr txBox="1"/>
          <p:nvPr/>
        </p:nvSpPr>
        <p:spPr>
          <a:xfrm>
            <a:off x="8358578" y="942431"/>
            <a:ext cx="3833422" cy="400110"/>
          </a:xfrm>
          <a:prstGeom prst="rect">
            <a:avLst/>
          </a:prstGeom>
          <a:noFill/>
        </p:spPr>
        <p:txBody>
          <a:bodyPr wrap="none" rtlCol="0">
            <a:spAutoFit/>
          </a:bodyPr>
          <a:lstStyle/>
          <a:p>
            <a:r>
              <a:rPr lang="en-US" sz="2000" dirty="0"/>
              <a:t>From UOP Report Appendix C</a:t>
            </a:r>
          </a:p>
        </p:txBody>
      </p:sp>
    </p:spTree>
    <p:extLst>
      <p:ext uri="{BB962C8B-B14F-4D97-AF65-F5344CB8AC3E}">
        <p14:creationId xmlns:p14="http://schemas.microsoft.com/office/powerpoint/2010/main" val="2155696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9AC1FB-3D8E-7B67-ACBD-58684F88ADE9}"/>
              </a:ext>
            </a:extLst>
          </p:cNvPr>
          <p:cNvSpPr>
            <a:spLocks noGrp="1"/>
          </p:cNvSpPr>
          <p:nvPr>
            <p:ph type="sldNum" sz="quarter" idx="12"/>
          </p:nvPr>
        </p:nvSpPr>
        <p:spPr/>
        <p:txBody>
          <a:bodyPr/>
          <a:lstStyle/>
          <a:p>
            <a:fld id="{F4DF34C4-E72B-5342-B169-9AB8E4DFAD32}" type="slidenum">
              <a:rPr lang="en-US" smtClean="0"/>
              <a:pPr/>
              <a:t>17</a:t>
            </a:fld>
            <a:endParaRPr lang="en-US" dirty="0"/>
          </a:p>
        </p:txBody>
      </p:sp>
      <p:sp>
        <p:nvSpPr>
          <p:cNvPr id="3" name="Title 2">
            <a:extLst>
              <a:ext uri="{FF2B5EF4-FFF2-40B4-BE49-F238E27FC236}">
                <a16:creationId xmlns:a16="http://schemas.microsoft.com/office/drawing/2014/main" id="{DDBC11CB-5DD7-7198-1BCB-64E795BC2F2B}"/>
              </a:ext>
            </a:extLst>
          </p:cNvPr>
          <p:cNvSpPr>
            <a:spLocks noGrp="1"/>
          </p:cNvSpPr>
          <p:nvPr>
            <p:ph type="title"/>
          </p:nvPr>
        </p:nvSpPr>
        <p:spPr/>
        <p:txBody>
          <a:bodyPr/>
          <a:lstStyle/>
          <a:p>
            <a:r>
              <a:rPr lang="en-US" dirty="0"/>
              <a:t>UOP: Orbiter Instruments</a:t>
            </a:r>
          </a:p>
        </p:txBody>
      </p:sp>
      <p:sp>
        <p:nvSpPr>
          <p:cNvPr id="4" name="Content Placeholder 3">
            <a:extLst>
              <a:ext uri="{FF2B5EF4-FFF2-40B4-BE49-F238E27FC236}">
                <a16:creationId xmlns:a16="http://schemas.microsoft.com/office/drawing/2014/main" id="{7D4E0560-9D3E-3C7B-FE8E-D1C08D90E8F7}"/>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6A089474-1793-D57E-C936-22EAC07CB890}"/>
              </a:ext>
            </a:extLst>
          </p:cNvPr>
          <p:cNvPicPr>
            <a:picLocks noChangeAspect="1"/>
          </p:cNvPicPr>
          <p:nvPr/>
        </p:nvPicPr>
        <p:blipFill>
          <a:blip r:embed="rId2"/>
          <a:stretch>
            <a:fillRect/>
          </a:stretch>
        </p:blipFill>
        <p:spPr>
          <a:xfrm>
            <a:off x="0" y="790616"/>
            <a:ext cx="12182843" cy="5846353"/>
          </a:xfrm>
          <a:prstGeom prst="rect">
            <a:avLst/>
          </a:prstGeom>
        </p:spPr>
      </p:pic>
      <p:sp>
        <p:nvSpPr>
          <p:cNvPr id="7" name="TextBox 6">
            <a:extLst>
              <a:ext uri="{FF2B5EF4-FFF2-40B4-BE49-F238E27FC236}">
                <a16:creationId xmlns:a16="http://schemas.microsoft.com/office/drawing/2014/main" id="{F658E07E-5D12-8E6F-B575-90770625D06F}"/>
              </a:ext>
            </a:extLst>
          </p:cNvPr>
          <p:cNvSpPr txBox="1"/>
          <p:nvPr/>
        </p:nvSpPr>
        <p:spPr>
          <a:xfrm>
            <a:off x="9655793" y="6236859"/>
            <a:ext cx="2345707" cy="400110"/>
          </a:xfrm>
          <a:prstGeom prst="rect">
            <a:avLst/>
          </a:prstGeom>
          <a:noFill/>
        </p:spPr>
        <p:txBody>
          <a:bodyPr wrap="none" rtlCol="0">
            <a:spAutoFit/>
          </a:bodyPr>
          <a:lstStyle/>
          <a:p>
            <a:r>
              <a:rPr lang="en-US" sz="2000" dirty="0"/>
              <a:t>From UOP Report</a:t>
            </a:r>
          </a:p>
        </p:txBody>
      </p:sp>
    </p:spTree>
    <p:extLst>
      <p:ext uri="{BB962C8B-B14F-4D97-AF65-F5344CB8AC3E}">
        <p14:creationId xmlns:p14="http://schemas.microsoft.com/office/powerpoint/2010/main" val="3509823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6F0CD5-CE1B-4766-9A18-CC888582AE48}"/>
              </a:ext>
            </a:extLst>
          </p:cNvPr>
          <p:cNvSpPr>
            <a:spLocks noGrp="1"/>
          </p:cNvSpPr>
          <p:nvPr>
            <p:ph type="sldNum" sz="quarter" idx="12"/>
          </p:nvPr>
        </p:nvSpPr>
        <p:spPr/>
        <p:txBody>
          <a:bodyPr/>
          <a:lstStyle/>
          <a:p>
            <a:fld id="{F4DF34C4-E72B-5342-B169-9AB8E4DFAD32}" type="slidenum">
              <a:rPr lang="en-US" smtClean="0"/>
              <a:pPr/>
              <a:t>18</a:t>
            </a:fld>
            <a:endParaRPr lang="en-US" dirty="0"/>
          </a:p>
        </p:txBody>
      </p:sp>
      <p:sp>
        <p:nvSpPr>
          <p:cNvPr id="4" name="Content Placeholder 3">
            <a:extLst>
              <a:ext uri="{FF2B5EF4-FFF2-40B4-BE49-F238E27FC236}">
                <a16:creationId xmlns:a16="http://schemas.microsoft.com/office/drawing/2014/main" id="{3DDCC620-DB8D-4AA4-8FC2-4E1511148483}"/>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DD66F327-BCAB-4634-AA15-8F0706CC2A02}"/>
              </a:ext>
            </a:extLst>
          </p:cNvPr>
          <p:cNvPicPr>
            <a:picLocks noChangeAspect="1"/>
          </p:cNvPicPr>
          <p:nvPr/>
        </p:nvPicPr>
        <p:blipFill>
          <a:blip r:embed="rId2"/>
          <a:stretch>
            <a:fillRect/>
          </a:stretch>
        </p:blipFill>
        <p:spPr>
          <a:xfrm>
            <a:off x="2292153" y="0"/>
            <a:ext cx="9899847" cy="6858000"/>
          </a:xfrm>
          <a:prstGeom prst="rect">
            <a:avLst/>
          </a:prstGeom>
        </p:spPr>
      </p:pic>
      <p:sp>
        <p:nvSpPr>
          <p:cNvPr id="3" name="Title 2">
            <a:extLst>
              <a:ext uri="{FF2B5EF4-FFF2-40B4-BE49-F238E27FC236}">
                <a16:creationId xmlns:a16="http://schemas.microsoft.com/office/drawing/2014/main" id="{D878450C-D215-4C8A-9345-E0A49069D1D9}"/>
              </a:ext>
            </a:extLst>
          </p:cNvPr>
          <p:cNvSpPr>
            <a:spLocks noGrp="1"/>
          </p:cNvSpPr>
          <p:nvPr>
            <p:ph type="title"/>
          </p:nvPr>
        </p:nvSpPr>
        <p:spPr/>
        <p:txBody>
          <a:bodyPr/>
          <a:lstStyle/>
          <a:p>
            <a:r>
              <a:rPr lang="en-US" dirty="0"/>
              <a:t>Science Goals</a:t>
            </a:r>
          </a:p>
        </p:txBody>
      </p:sp>
    </p:spTree>
    <p:extLst>
      <p:ext uri="{BB962C8B-B14F-4D97-AF65-F5344CB8AC3E}">
        <p14:creationId xmlns:p14="http://schemas.microsoft.com/office/powerpoint/2010/main" val="3768690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43888D-E990-43DF-A314-A13AD960B187}"/>
              </a:ext>
            </a:extLst>
          </p:cNvPr>
          <p:cNvSpPr>
            <a:spLocks noGrp="1"/>
          </p:cNvSpPr>
          <p:nvPr>
            <p:ph type="sldNum" sz="quarter" idx="12"/>
          </p:nvPr>
        </p:nvSpPr>
        <p:spPr/>
        <p:txBody>
          <a:bodyPr/>
          <a:lstStyle/>
          <a:p>
            <a:fld id="{F4DF34C4-E72B-5342-B169-9AB8E4DFAD32}" type="slidenum">
              <a:rPr lang="en-US" smtClean="0"/>
              <a:pPr/>
              <a:t>19</a:t>
            </a:fld>
            <a:endParaRPr lang="en-US" dirty="0"/>
          </a:p>
        </p:txBody>
      </p:sp>
      <p:sp>
        <p:nvSpPr>
          <p:cNvPr id="4" name="Content Placeholder 3">
            <a:extLst>
              <a:ext uri="{FF2B5EF4-FFF2-40B4-BE49-F238E27FC236}">
                <a16:creationId xmlns:a16="http://schemas.microsoft.com/office/drawing/2014/main" id="{55755083-C2DE-4DF6-80F0-7A04B9F0FDF7}"/>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6456619D-99F3-4409-85C5-B357E10661F4}"/>
              </a:ext>
            </a:extLst>
          </p:cNvPr>
          <p:cNvPicPr>
            <a:picLocks noChangeAspect="1"/>
          </p:cNvPicPr>
          <p:nvPr/>
        </p:nvPicPr>
        <p:blipFill>
          <a:blip r:embed="rId2"/>
          <a:stretch>
            <a:fillRect/>
          </a:stretch>
        </p:blipFill>
        <p:spPr>
          <a:xfrm>
            <a:off x="0" y="89856"/>
            <a:ext cx="12192000" cy="6678288"/>
          </a:xfrm>
          <a:prstGeom prst="rect">
            <a:avLst/>
          </a:prstGeom>
        </p:spPr>
      </p:pic>
      <p:sp>
        <p:nvSpPr>
          <p:cNvPr id="7" name="TextBox 6">
            <a:extLst>
              <a:ext uri="{FF2B5EF4-FFF2-40B4-BE49-F238E27FC236}">
                <a16:creationId xmlns:a16="http://schemas.microsoft.com/office/drawing/2014/main" id="{5A622E71-0267-423A-A12E-1EEF9FDB816F}"/>
              </a:ext>
            </a:extLst>
          </p:cNvPr>
          <p:cNvSpPr txBox="1"/>
          <p:nvPr/>
        </p:nvSpPr>
        <p:spPr>
          <a:xfrm>
            <a:off x="3065784" y="0"/>
            <a:ext cx="9126216" cy="400110"/>
          </a:xfrm>
          <a:prstGeom prst="rect">
            <a:avLst/>
          </a:prstGeom>
          <a:noFill/>
        </p:spPr>
        <p:txBody>
          <a:bodyPr wrap="none" rtlCol="0">
            <a:spAutoFit/>
          </a:bodyPr>
          <a:lstStyle/>
          <a:p>
            <a:r>
              <a:rPr lang="en-US" sz="2000" dirty="0">
                <a:solidFill>
                  <a:schemeClr val="bg1"/>
                </a:solidFill>
              </a:rPr>
              <a:t>“Thematic Questions” are identified and prioritized by the Decadal Survey</a:t>
            </a:r>
          </a:p>
        </p:txBody>
      </p:sp>
    </p:spTree>
    <p:extLst>
      <p:ext uri="{BB962C8B-B14F-4D97-AF65-F5344CB8AC3E}">
        <p14:creationId xmlns:p14="http://schemas.microsoft.com/office/powerpoint/2010/main" val="1715971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E8A51FE-136E-4EDA-AF8A-9A0A3CBFF93A}"/>
              </a:ext>
            </a:extLst>
          </p:cNvPr>
          <p:cNvSpPr>
            <a:spLocks noGrp="1"/>
          </p:cNvSpPr>
          <p:nvPr>
            <p:ph type="sldNum" sz="quarter" idx="12"/>
          </p:nvPr>
        </p:nvSpPr>
        <p:spPr/>
        <p:txBody>
          <a:bodyPr/>
          <a:lstStyle/>
          <a:p>
            <a:fld id="{F4DF34C4-E72B-5342-B169-9AB8E4DFAD32}" type="slidenum">
              <a:rPr lang="en-US" smtClean="0"/>
              <a:pPr/>
              <a:t>2</a:t>
            </a:fld>
            <a:endParaRPr lang="en-US" dirty="0"/>
          </a:p>
        </p:txBody>
      </p:sp>
      <p:sp>
        <p:nvSpPr>
          <p:cNvPr id="4" name="Title 3">
            <a:extLst>
              <a:ext uri="{FF2B5EF4-FFF2-40B4-BE49-F238E27FC236}">
                <a16:creationId xmlns:a16="http://schemas.microsoft.com/office/drawing/2014/main" id="{240B5C07-62EB-4D0F-9EC0-8FBF0B416D23}"/>
              </a:ext>
            </a:extLst>
          </p:cNvPr>
          <p:cNvSpPr>
            <a:spLocks noGrp="1"/>
          </p:cNvSpPr>
          <p:nvPr>
            <p:ph type="title"/>
          </p:nvPr>
        </p:nvSpPr>
        <p:spPr>
          <a:xfrm>
            <a:off x="838200" y="89362"/>
            <a:ext cx="10515600" cy="486399"/>
          </a:xfrm>
        </p:spPr>
        <p:txBody>
          <a:bodyPr/>
          <a:lstStyle/>
          <a:p>
            <a:r>
              <a:rPr lang="en-US" dirty="0"/>
              <a:t>2022 Planetary Decadal Survey Recommendation</a:t>
            </a:r>
          </a:p>
        </p:txBody>
      </p:sp>
      <p:sp>
        <p:nvSpPr>
          <p:cNvPr id="5" name="Content Placeholder 4">
            <a:extLst>
              <a:ext uri="{FF2B5EF4-FFF2-40B4-BE49-F238E27FC236}">
                <a16:creationId xmlns:a16="http://schemas.microsoft.com/office/drawing/2014/main" id="{527CE3F8-6DFD-491A-A0CD-C6FBB25AE413}"/>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5A3DEABF-D770-48DD-BEF7-59CA65273A10}"/>
              </a:ext>
            </a:extLst>
          </p:cNvPr>
          <p:cNvPicPr>
            <a:picLocks noChangeAspect="1"/>
          </p:cNvPicPr>
          <p:nvPr/>
        </p:nvPicPr>
        <p:blipFill>
          <a:blip r:embed="rId2"/>
          <a:stretch>
            <a:fillRect/>
          </a:stretch>
        </p:blipFill>
        <p:spPr>
          <a:xfrm>
            <a:off x="134516" y="541090"/>
            <a:ext cx="10515599" cy="5871210"/>
          </a:xfrm>
          <a:prstGeom prst="rect">
            <a:avLst/>
          </a:prstGeom>
        </p:spPr>
      </p:pic>
      <p:sp>
        <p:nvSpPr>
          <p:cNvPr id="8" name="TextBox 7">
            <a:extLst>
              <a:ext uri="{FF2B5EF4-FFF2-40B4-BE49-F238E27FC236}">
                <a16:creationId xmlns:a16="http://schemas.microsoft.com/office/drawing/2014/main" id="{86399FEF-2703-4E63-9E13-5EE9D24AA604}"/>
              </a:ext>
            </a:extLst>
          </p:cNvPr>
          <p:cNvSpPr txBox="1"/>
          <p:nvPr/>
        </p:nvSpPr>
        <p:spPr>
          <a:xfrm>
            <a:off x="960336" y="6384406"/>
            <a:ext cx="11231664" cy="461665"/>
          </a:xfrm>
          <a:prstGeom prst="rect">
            <a:avLst/>
          </a:prstGeom>
          <a:noFill/>
        </p:spPr>
        <p:txBody>
          <a:bodyPr wrap="none" rtlCol="0">
            <a:spAutoFit/>
          </a:bodyPr>
          <a:lstStyle/>
          <a:p>
            <a:r>
              <a:rPr lang="en-US" sz="1200" dirty="0">
                <a:solidFill>
                  <a:schemeClr val="bg1"/>
                </a:solidFill>
              </a:rPr>
              <a:t>From Decadal Survey Public Release:</a:t>
            </a:r>
            <a:br>
              <a:rPr lang="en-US" sz="1200" dirty="0">
                <a:solidFill>
                  <a:schemeClr val="bg1"/>
                </a:solidFill>
              </a:rPr>
            </a:br>
            <a:r>
              <a:rPr lang="en-US" sz="1200" dirty="0">
                <a:solidFill>
                  <a:schemeClr val="bg1"/>
                </a:solidFill>
                <a:hlinkClick r:id="rId3"/>
              </a:rPr>
              <a:t>https://www.nationalacademies.org/event/04-19-2022/planetary-science-and-astrobiology-decadal-survey-2023-2032-public-release-of-the-survey-report</a:t>
            </a:r>
            <a:r>
              <a:rPr lang="en-US" sz="1200" dirty="0">
                <a:solidFill>
                  <a:schemeClr val="bg1"/>
                </a:solidFill>
              </a:rPr>
              <a:t> </a:t>
            </a:r>
          </a:p>
        </p:txBody>
      </p:sp>
    </p:spTree>
    <p:extLst>
      <p:ext uri="{BB962C8B-B14F-4D97-AF65-F5344CB8AC3E}">
        <p14:creationId xmlns:p14="http://schemas.microsoft.com/office/powerpoint/2010/main" val="19700693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541F5E-F696-4B20-BA2F-811AAE574D5F}"/>
              </a:ext>
            </a:extLst>
          </p:cNvPr>
          <p:cNvSpPr>
            <a:spLocks noGrp="1"/>
          </p:cNvSpPr>
          <p:nvPr>
            <p:ph type="sldNum" sz="quarter" idx="12"/>
          </p:nvPr>
        </p:nvSpPr>
        <p:spPr/>
        <p:txBody>
          <a:bodyPr/>
          <a:lstStyle/>
          <a:p>
            <a:fld id="{F4DF34C4-E72B-5342-B169-9AB8E4DFAD32}" type="slidenum">
              <a:rPr lang="en-US" smtClean="0"/>
              <a:pPr/>
              <a:t>20</a:t>
            </a:fld>
            <a:endParaRPr lang="en-US" dirty="0"/>
          </a:p>
        </p:txBody>
      </p:sp>
      <p:pic>
        <p:nvPicPr>
          <p:cNvPr id="8" name="Picture 7">
            <a:extLst>
              <a:ext uri="{FF2B5EF4-FFF2-40B4-BE49-F238E27FC236}">
                <a16:creationId xmlns:a16="http://schemas.microsoft.com/office/drawing/2014/main" id="{A7CBA633-6664-4E17-81EB-3E0231AB1E69}"/>
              </a:ext>
            </a:extLst>
          </p:cNvPr>
          <p:cNvPicPr>
            <a:picLocks noChangeAspect="1"/>
          </p:cNvPicPr>
          <p:nvPr/>
        </p:nvPicPr>
        <p:blipFill>
          <a:blip r:embed="rId2"/>
          <a:stretch>
            <a:fillRect/>
          </a:stretch>
        </p:blipFill>
        <p:spPr>
          <a:xfrm>
            <a:off x="0" y="-28115"/>
            <a:ext cx="11236960" cy="1711459"/>
          </a:xfrm>
          <a:prstGeom prst="rect">
            <a:avLst/>
          </a:prstGeom>
        </p:spPr>
      </p:pic>
      <p:sp>
        <p:nvSpPr>
          <p:cNvPr id="9" name="Rectangle 8">
            <a:extLst>
              <a:ext uri="{FF2B5EF4-FFF2-40B4-BE49-F238E27FC236}">
                <a16:creationId xmlns:a16="http://schemas.microsoft.com/office/drawing/2014/main" id="{DF7F2F36-C4DE-400C-B965-D9ED4A992197}"/>
              </a:ext>
            </a:extLst>
          </p:cNvPr>
          <p:cNvSpPr/>
          <p:nvPr/>
        </p:nvSpPr>
        <p:spPr>
          <a:xfrm>
            <a:off x="2683042" y="1780674"/>
            <a:ext cx="1642311" cy="69181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oogle Shape;335;p49">
            <a:extLst>
              <a:ext uri="{FF2B5EF4-FFF2-40B4-BE49-F238E27FC236}">
                <a16:creationId xmlns:a16="http://schemas.microsoft.com/office/drawing/2014/main" id="{F791B8B3-4587-4743-9180-56F7F1FC78FC}"/>
              </a:ext>
            </a:extLst>
          </p:cNvPr>
          <p:cNvSpPr txBox="1">
            <a:spLocks/>
          </p:cNvSpPr>
          <p:nvPr/>
        </p:nvSpPr>
        <p:spPr>
          <a:xfrm>
            <a:off x="230132" y="1794163"/>
            <a:ext cx="5865867" cy="4927313"/>
          </a:xfrm>
          <a:prstGeom prst="rect">
            <a:avLst/>
          </a:prstGeom>
          <a:noFill/>
          <a:ln>
            <a:noFill/>
          </a:ln>
        </p:spPr>
        <p:txBody>
          <a:bodyPr spcFirstLastPara="1" wrap="square" lIns="91425" tIns="45700" rIns="116975" bIns="45700" anchor="t"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a:lnSpc>
                <a:spcPct val="90000"/>
              </a:lnSpc>
              <a:spcBef>
                <a:spcPts val="1000"/>
              </a:spcBef>
              <a:buSzPts val="1800"/>
              <a:buFont typeface="Times New Roman"/>
              <a:buNone/>
            </a:pPr>
            <a:r>
              <a:rPr lang="en-US" dirty="0">
                <a:solidFill>
                  <a:schemeClr val="bg1"/>
                </a:solidFill>
              </a:rPr>
              <a:t>“Nice Model” of Solar System Evolution</a:t>
            </a:r>
          </a:p>
          <a:p>
            <a:pPr marL="457200">
              <a:lnSpc>
                <a:spcPct val="90000"/>
              </a:lnSpc>
              <a:spcBef>
                <a:spcPts val="1000"/>
              </a:spcBef>
              <a:buSzPts val="1800"/>
              <a:buFont typeface="Times New Roman"/>
              <a:buNone/>
            </a:pPr>
            <a:r>
              <a:rPr lang="en-US" dirty="0">
                <a:solidFill>
                  <a:schemeClr val="bg1"/>
                </a:solidFill>
              </a:rPr>
              <a:t>Jupiter and Saturn pushed out Uranus and Neptune, and scattered many icy left-over materials.</a:t>
            </a:r>
          </a:p>
          <a:p>
            <a:pPr marL="457200">
              <a:lnSpc>
                <a:spcPct val="90000"/>
              </a:lnSpc>
              <a:spcBef>
                <a:spcPts val="1000"/>
              </a:spcBef>
              <a:buSzPts val="1800"/>
              <a:buFont typeface="Times New Roman"/>
              <a:buNone/>
            </a:pPr>
            <a:r>
              <a:rPr lang="en-US" dirty="0">
                <a:solidFill>
                  <a:schemeClr val="bg1"/>
                </a:solidFill>
                <a:sym typeface="Wingdings" panose="05000000000000000000" pitchFamily="2" charset="2"/>
              </a:rPr>
              <a:t>Did Uranus and Neptune form closer to the sun that they are today?</a:t>
            </a:r>
            <a:endParaRPr lang="en-US" dirty="0">
              <a:solidFill>
                <a:schemeClr val="bg1"/>
              </a:solidFill>
            </a:endParaRPr>
          </a:p>
        </p:txBody>
      </p:sp>
      <p:pic>
        <p:nvPicPr>
          <p:cNvPr id="11" name="Picture 10">
            <a:extLst>
              <a:ext uri="{FF2B5EF4-FFF2-40B4-BE49-F238E27FC236}">
                <a16:creationId xmlns:a16="http://schemas.microsoft.com/office/drawing/2014/main" id="{F939A3F5-45EC-4CFF-800E-C93B6C7F8E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6405" y="1611284"/>
            <a:ext cx="5260847" cy="5260847"/>
          </a:xfrm>
          <a:prstGeom prst="rect">
            <a:avLst/>
          </a:prstGeom>
        </p:spPr>
      </p:pic>
    </p:spTree>
    <p:extLst>
      <p:ext uri="{BB962C8B-B14F-4D97-AF65-F5344CB8AC3E}">
        <p14:creationId xmlns:p14="http://schemas.microsoft.com/office/powerpoint/2010/main" val="262054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81B9B9-D086-4074-AE61-DF68EFA3E910}"/>
              </a:ext>
            </a:extLst>
          </p:cNvPr>
          <p:cNvSpPr>
            <a:spLocks noGrp="1"/>
          </p:cNvSpPr>
          <p:nvPr>
            <p:ph type="sldNum" sz="quarter" idx="12"/>
          </p:nvPr>
        </p:nvSpPr>
        <p:spPr/>
        <p:txBody>
          <a:bodyPr/>
          <a:lstStyle/>
          <a:p>
            <a:fld id="{F4DF34C4-E72B-5342-B169-9AB8E4DFAD32}" type="slidenum">
              <a:rPr lang="en-US" smtClean="0"/>
              <a:pPr/>
              <a:t>21</a:t>
            </a:fld>
            <a:endParaRPr lang="en-US" dirty="0"/>
          </a:p>
        </p:txBody>
      </p:sp>
      <p:sp>
        <p:nvSpPr>
          <p:cNvPr id="3" name="Title 2">
            <a:extLst>
              <a:ext uri="{FF2B5EF4-FFF2-40B4-BE49-F238E27FC236}">
                <a16:creationId xmlns:a16="http://schemas.microsoft.com/office/drawing/2014/main" id="{AA82CC46-4898-424A-92FB-BAF0BB4CF3CE}"/>
              </a:ext>
            </a:extLst>
          </p:cNvPr>
          <p:cNvSpPr>
            <a:spLocks noGrp="1"/>
          </p:cNvSpPr>
          <p:nvPr>
            <p:ph type="title"/>
          </p:nvPr>
        </p:nvSpPr>
        <p:spPr/>
        <p:txBody>
          <a:bodyPr>
            <a:normAutofit/>
          </a:bodyPr>
          <a:lstStyle/>
          <a:p>
            <a:r>
              <a:rPr lang="en-US" sz="2800" dirty="0">
                <a:solidFill>
                  <a:schemeClr val="bg1"/>
                </a:solidFill>
              </a:rPr>
              <a:t>Planetary Formation and Atmospheric Composition</a:t>
            </a:r>
            <a:endParaRPr lang="en-US" dirty="0"/>
          </a:p>
        </p:txBody>
      </p:sp>
      <p:pic>
        <p:nvPicPr>
          <p:cNvPr id="6" name="Google Shape;170;p26" descr="A diagram of a disc, with a corresponding graph, showing the different temperatures at various regions of the disc. Near mercury and Venus, the temperature is 1300 and 1200 Kelvin. Iron condenses at 1300 kelvin and silicates condense at 1200 kelvin. Where Jupiter is located, the temperature is 90 Kelvin, and methane condenses at this temperature.">
            <a:extLst>
              <a:ext uri="{FF2B5EF4-FFF2-40B4-BE49-F238E27FC236}">
                <a16:creationId xmlns:a16="http://schemas.microsoft.com/office/drawing/2014/main" id="{FB63BCCA-79A1-4661-BF05-7780030E225C}"/>
              </a:ext>
            </a:extLst>
          </p:cNvPr>
          <p:cNvPicPr preferRelativeResize="0">
            <a:picLocks/>
          </p:cNvPicPr>
          <p:nvPr/>
        </p:nvPicPr>
        <p:blipFill rotWithShape="1">
          <a:blip r:embed="rId2">
            <a:alphaModFix/>
          </a:blip>
          <a:srcRect b="3649"/>
          <a:stretch/>
        </p:blipFill>
        <p:spPr>
          <a:xfrm>
            <a:off x="5901600" y="789410"/>
            <a:ext cx="6290400" cy="5865393"/>
          </a:xfrm>
          <a:prstGeom prst="rect">
            <a:avLst/>
          </a:prstGeom>
          <a:blipFill rotWithShape="1">
            <a:blip r:embed="rId3">
              <a:alphaModFix/>
            </a:blip>
            <a:stretch>
              <a:fillRect/>
            </a:stretch>
          </a:blipFill>
          <a:ln>
            <a:noFill/>
          </a:ln>
        </p:spPr>
      </p:pic>
      <p:sp>
        <p:nvSpPr>
          <p:cNvPr id="7" name="Google Shape;335;p49">
            <a:extLst>
              <a:ext uri="{FF2B5EF4-FFF2-40B4-BE49-F238E27FC236}">
                <a16:creationId xmlns:a16="http://schemas.microsoft.com/office/drawing/2014/main" id="{0C4DC561-CC8A-4FFD-8B86-0371342B0CE8}"/>
              </a:ext>
            </a:extLst>
          </p:cNvPr>
          <p:cNvSpPr txBox="1">
            <a:spLocks/>
          </p:cNvSpPr>
          <p:nvPr/>
        </p:nvSpPr>
        <p:spPr>
          <a:xfrm>
            <a:off x="192357" y="714903"/>
            <a:ext cx="4762744" cy="2455017"/>
          </a:xfrm>
          <a:prstGeom prst="rect">
            <a:avLst/>
          </a:prstGeom>
          <a:noFill/>
          <a:ln>
            <a:noFill/>
          </a:ln>
        </p:spPr>
        <p:txBody>
          <a:bodyPr spcFirstLastPara="1" wrap="square" lIns="91425" tIns="45700" rIns="116975" bIns="45700" anchor="t"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a:lnSpc>
                <a:spcPct val="90000"/>
              </a:lnSpc>
              <a:spcBef>
                <a:spcPts val="1000"/>
              </a:spcBef>
              <a:buSzPts val="1800"/>
              <a:buFont typeface="Times New Roman"/>
              <a:buNone/>
            </a:pPr>
            <a:r>
              <a:rPr lang="en-US" sz="2400" dirty="0">
                <a:solidFill>
                  <a:schemeClr val="bg1"/>
                </a:solidFill>
              </a:rPr>
              <a:t>Planet that formed further from the sun collected:</a:t>
            </a:r>
          </a:p>
          <a:p>
            <a:pPr marL="457200">
              <a:lnSpc>
                <a:spcPct val="90000"/>
              </a:lnSpc>
              <a:spcBef>
                <a:spcPts val="1000"/>
              </a:spcBef>
              <a:buSzPts val="1800"/>
              <a:buFont typeface="Times New Roman"/>
              <a:buNone/>
            </a:pPr>
            <a:r>
              <a:rPr lang="en-US" sz="2400" dirty="0">
                <a:solidFill>
                  <a:schemeClr val="bg1"/>
                </a:solidFill>
              </a:rPr>
              <a:t>	- More volatile molecules</a:t>
            </a:r>
          </a:p>
          <a:p>
            <a:pPr marL="457200">
              <a:lnSpc>
                <a:spcPct val="90000"/>
              </a:lnSpc>
              <a:spcBef>
                <a:spcPts val="1000"/>
              </a:spcBef>
              <a:buSzPts val="1800"/>
              <a:buFont typeface="Times New Roman"/>
              <a:buNone/>
            </a:pPr>
            <a:r>
              <a:rPr lang="en-US" sz="2400" dirty="0">
                <a:solidFill>
                  <a:schemeClr val="bg1"/>
                </a:solidFill>
              </a:rPr>
              <a:t>	- More lighter elements</a:t>
            </a:r>
            <a:br>
              <a:rPr lang="en-US" sz="2400" dirty="0">
                <a:solidFill>
                  <a:schemeClr val="bg1"/>
                </a:solidFill>
              </a:rPr>
            </a:br>
            <a:r>
              <a:rPr lang="en-US" sz="2400" dirty="0">
                <a:solidFill>
                  <a:schemeClr val="bg1"/>
                </a:solidFill>
              </a:rPr>
              <a:t>	</a:t>
            </a:r>
            <a:r>
              <a:rPr lang="en-US" sz="2400" dirty="0">
                <a:solidFill>
                  <a:schemeClr val="bg1"/>
                </a:solidFill>
                <a:sym typeface="Wingdings" panose="05000000000000000000" pitchFamily="2" charset="2"/>
              </a:rPr>
              <a:t> Isotopic Ratios</a:t>
            </a:r>
            <a:br>
              <a:rPr lang="en-US" sz="2400" dirty="0">
                <a:solidFill>
                  <a:schemeClr val="bg1"/>
                </a:solidFill>
                <a:sym typeface="Wingdings" panose="05000000000000000000" pitchFamily="2" charset="2"/>
              </a:rPr>
            </a:br>
            <a:r>
              <a:rPr lang="en-US" sz="2400" dirty="0">
                <a:solidFill>
                  <a:schemeClr val="bg1"/>
                </a:solidFill>
                <a:sym typeface="Wingdings" panose="05000000000000000000" pitchFamily="2" charset="2"/>
              </a:rPr>
              <a:t>	 Noble Gas Abundance</a:t>
            </a:r>
            <a:endParaRPr lang="en-US" sz="2400" dirty="0">
              <a:solidFill>
                <a:schemeClr val="bg1"/>
              </a:solidFill>
            </a:endParaRPr>
          </a:p>
          <a:p>
            <a:pPr marL="457200">
              <a:lnSpc>
                <a:spcPct val="90000"/>
              </a:lnSpc>
              <a:spcBef>
                <a:spcPts val="1000"/>
              </a:spcBef>
              <a:buSzPts val="1800"/>
              <a:buFont typeface="Times New Roman"/>
              <a:buNone/>
            </a:pPr>
            <a:endParaRPr lang="en-US" sz="2400" dirty="0">
              <a:solidFill>
                <a:schemeClr val="bg1"/>
              </a:solidFill>
            </a:endParaRPr>
          </a:p>
        </p:txBody>
      </p:sp>
      <p:pic>
        <p:nvPicPr>
          <p:cNvPr id="8" name="Picture 7">
            <a:extLst>
              <a:ext uri="{FF2B5EF4-FFF2-40B4-BE49-F238E27FC236}">
                <a16:creationId xmlns:a16="http://schemas.microsoft.com/office/drawing/2014/main" id="{324B5CBD-1B5C-4F89-AFEA-E5F0B4FACA6E}"/>
              </a:ext>
            </a:extLst>
          </p:cNvPr>
          <p:cNvPicPr>
            <a:picLocks noChangeAspect="1"/>
          </p:cNvPicPr>
          <p:nvPr/>
        </p:nvPicPr>
        <p:blipFill>
          <a:blip r:embed="rId4"/>
          <a:stretch>
            <a:fillRect/>
          </a:stretch>
        </p:blipFill>
        <p:spPr>
          <a:xfrm>
            <a:off x="-1" y="3428999"/>
            <a:ext cx="8202508" cy="3225803"/>
          </a:xfrm>
          <a:prstGeom prst="rect">
            <a:avLst/>
          </a:prstGeom>
        </p:spPr>
      </p:pic>
      <p:sp>
        <p:nvSpPr>
          <p:cNvPr id="9" name="Rectangle 8">
            <a:extLst>
              <a:ext uri="{FF2B5EF4-FFF2-40B4-BE49-F238E27FC236}">
                <a16:creationId xmlns:a16="http://schemas.microsoft.com/office/drawing/2014/main" id="{F1F7B289-8DC8-4037-93C4-FE61FD635927}"/>
              </a:ext>
            </a:extLst>
          </p:cNvPr>
          <p:cNvSpPr/>
          <p:nvPr/>
        </p:nvSpPr>
        <p:spPr>
          <a:xfrm>
            <a:off x="434677" y="6604204"/>
            <a:ext cx="4897495" cy="307777"/>
          </a:xfrm>
          <a:prstGeom prst="rect">
            <a:avLst/>
          </a:prstGeom>
        </p:spPr>
        <p:txBody>
          <a:bodyPr wrap="none">
            <a:spAutoFit/>
          </a:bodyPr>
          <a:lstStyle/>
          <a:p>
            <a:r>
              <a:rPr lang="en-US" sz="1400" dirty="0">
                <a:solidFill>
                  <a:schemeClr val="bg1"/>
                </a:solidFill>
              </a:rPr>
              <a:t>From </a:t>
            </a:r>
            <a:r>
              <a:rPr lang="en-US" sz="1400" dirty="0" err="1">
                <a:solidFill>
                  <a:schemeClr val="bg1"/>
                </a:solidFill>
              </a:rPr>
              <a:t>Mousis</a:t>
            </a:r>
            <a:r>
              <a:rPr lang="en-US" sz="1400" dirty="0">
                <a:solidFill>
                  <a:schemeClr val="bg1"/>
                </a:solidFill>
              </a:rPr>
              <a:t> et al. (2018, </a:t>
            </a:r>
            <a:r>
              <a:rPr lang="en-US" sz="1400" i="1" dirty="0">
                <a:solidFill>
                  <a:schemeClr val="bg1"/>
                </a:solidFill>
              </a:rPr>
              <a:t>Planetary and Space Science</a:t>
            </a:r>
            <a:r>
              <a:rPr lang="en-US" sz="1400" dirty="0">
                <a:solidFill>
                  <a:schemeClr val="bg1"/>
                </a:solidFill>
              </a:rPr>
              <a:t>)</a:t>
            </a:r>
          </a:p>
        </p:txBody>
      </p:sp>
    </p:spTree>
    <p:extLst>
      <p:ext uri="{BB962C8B-B14F-4D97-AF65-F5344CB8AC3E}">
        <p14:creationId xmlns:p14="http://schemas.microsoft.com/office/powerpoint/2010/main" val="14360141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B94625F-43E0-4EC3-E4BE-EC91C00AA826}"/>
              </a:ext>
            </a:extLst>
          </p:cNvPr>
          <p:cNvSpPr/>
          <p:nvPr/>
        </p:nvSpPr>
        <p:spPr>
          <a:xfrm>
            <a:off x="6096000" y="834614"/>
            <a:ext cx="6096000" cy="6023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012429A8-8701-42D3-7A0A-D227681CEF6A}"/>
              </a:ext>
            </a:extLst>
          </p:cNvPr>
          <p:cNvSpPr>
            <a:spLocks noGrp="1"/>
          </p:cNvSpPr>
          <p:nvPr>
            <p:ph type="sldNum" sz="quarter" idx="12"/>
          </p:nvPr>
        </p:nvSpPr>
        <p:spPr/>
        <p:txBody>
          <a:bodyPr/>
          <a:lstStyle/>
          <a:p>
            <a:fld id="{F4DF34C4-E72B-5342-B169-9AB8E4DFAD32}" type="slidenum">
              <a:rPr lang="en-US" smtClean="0"/>
              <a:pPr/>
              <a:t>22</a:t>
            </a:fld>
            <a:endParaRPr lang="en-US" dirty="0"/>
          </a:p>
        </p:txBody>
      </p:sp>
      <p:sp>
        <p:nvSpPr>
          <p:cNvPr id="3" name="Title 2">
            <a:extLst>
              <a:ext uri="{FF2B5EF4-FFF2-40B4-BE49-F238E27FC236}">
                <a16:creationId xmlns:a16="http://schemas.microsoft.com/office/drawing/2014/main" id="{C03E6DAB-02F1-6300-E66C-98186FFDD3AE}"/>
              </a:ext>
            </a:extLst>
          </p:cNvPr>
          <p:cNvSpPr>
            <a:spLocks noGrp="1"/>
          </p:cNvSpPr>
          <p:nvPr>
            <p:ph type="title"/>
          </p:nvPr>
        </p:nvSpPr>
        <p:spPr>
          <a:xfrm>
            <a:off x="0" y="89362"/>
            <a:ext cx="10515600" cy="803659"/>
          </a:xfrm>
        </p:spPr>
        <p:txBody>
          <a:bodyPr>
            <a:normAutofit/>
          </a:bodyPr>
          <a:lstStyle/>
          <a:p>
            <a:r>
              <a:rPr lang="en-US" dirty="0"/>
              <a:t>What processes shape the Cloud-top Zona Wind Structures?</a:t>
            </a:r>
          </a:p>
        </p:txBody>
      </p:sp>
      <p:sp>
        <p:nvSpPr>
          <p:cNvPr id="4" name="Content Placeholder 3">
            <a:extLst>
              <a:ext uri="{FF2B5EF4-FFF2-40B4-BE49-F238E27FC236}">
                <a16:creationId xmlns:a16="http://schemas.microsoft.com/office/drawing/2014/main" id="{A3FD955D-6BF3-59C5-0A81-B3664CCF73B5}"/>
              </a:ext>
            </a:extLst>
          </p:cNvPr>
          <p:cNvSpPr>
            <a:spLocks noGrp="1"/>
          </p:cNvSpPr>
          <p:nvPr>
            <p:ph idx="1"/>
          </p:nvPr>
        </p:nvSpPr>
        <p:spPr/>
        <p:txBody>
          <a:bodyPr/>
          <a:lstStyle/>
          <a:p>
            <a:endParaRPr lang="en-US" dirty="0"/>
          </a:p>
        </p:txBody>
      </p:sp>
      <p:pic>
        <p:nvPicPr>
          <p:cNvPr id="5" name="Picture 5">
            <a:extLst>
              <a:ext uri="{FF2B5EF4-FFF2-40B4-BE49-F238E27FC236}">
                <a16:creationId xmlns:a16="http://schemas.microsoft.com/office/drawing/2014/main" id="{8256E759-8EA3-6A4B-0205-879C90ECA5AA}"/>
              </a:ext>
            </a:extLst>
          </p:cNvPr>
          <p:cNvPicPr>
            <a:picLocks noChangeAspect="1" noChangeArrowheads="1"/>
          </p:cNvPicPr>
          <p:nvPr/>
        </p:nvPicPr>
        <p:blipFill rotWithShape="1">
          <a:blip r:embed="rId2">
            <a:lum bright="-24000" contrast="42000"/>
            <a:extLst>
              <a:ext uri="{28A0092B-C50C-407E-A947-70E740481C1C}">
                <a14:useLocalDpi xmlns:a14="http://schemas.microsoft.com/office/drawing/2010/main" val="0"/>
              </a:ext>
            </a:extLst>
          </a:blip>
          <a:srcRect t="48933"/>
          <a:stretch/>
        </p:blipFill>
        <p:spPr bwMode="auto">
          <a:xfrm>
            <a:off x="0" y="834614"/>
            <a:ext cx="6096000" cy="6023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a:extLst>
              <a:ext uri="{FF2B5EF4-FFF2-40B4-BE49-F238E27FC236}">
                <a16:creationId xmlns:a16="http://schemas.microsoft.com/office/drawing/2014/main" id="{82BD2AA3-B51A-863C-4E37-33C5F752FF58}"/>
              </a:ext>
            </a:extLst>
          </p:cNvPr>
          <p:cNvPicPr>
            <a:picLocks noChangeAspect="1" noChangeArrowheads="1"/>
          </p:cNvPicPr>
          <p:nvPr/>
        </p:nvPicPr>
        <p:blipFill rotWithShape="1">
          <a:blip r:embed="rId2">
            <a:lum bright="-24000" contrast="42000"/>
            <a:extLst>
              <a:ext uri="{28A0092B-C50C-407E-A947-70E740481C1C}">
                <a14:useLocalDpi xmlns:a14="http://schemas.microsoft.com/office/drawing/2010/main" val="0"/>
              </a:ext>
            </a:extLst>
          </a:blip>
          <a:srcRect b="51762"/>
          <a:stretch/>
        </p:blipFill>
        <p:spPr bwMode="auto">
          <a:xfrm>
            <a:off x="6096000" y="893020"/>
            <a:ext cx="6096002" cy="5695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6">
            <a:extLst>
              <a:ext uri="{FF2B5EF4-FFF2-40B4-BE49-F238E27FC236}">
                <a16:creationId xmlns:a16="http://schemas.microsoft.com/office/drawing/2014/main" id="{4F84FB1F-1B33-4BFE-AB82-34D56292E145}"/>
              </a:ext>
            </a:extLst>
          </p:cNvPr>
          <p:cNvSpPr>
            <a:spLocks noChangeArrowheads="1"/>
          </p:cNvSpPr>
          <p:nvPr/>
        </p:nvSpPr>
        <p:spPr bwMode="auto">
          <a:xfrm>
            <a:off x="6096000" y="6456566"/>
            <a:ext cx="2286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buFontTx/>
              <a:buNone/>
            </a:pPr>
            <a:r>
              <a:rPr lang="en-US" altLang="ja-JP" sz="2000" b="0" dirty="0">
                <a:latin typeface="Times New Roman" panose="02020603050405020304" pitchFamily="18" charset="0"/>
              </a:rPr>
              <a:t>Beebe. (2005) Fig. 1</a:t>
            </a:r>
          </a:p>
        </p:txBody>
      </p:sp>
    </p:spTree>
    <p:extLst>
      <p:ext uri="{BB962C8B-B14F-4D97-AF65-F5344CB8AC3E}">
        <p14:creationId xmlns:p14="http://schemas.microsoft.com/office/powerpoint/2010/main" val="6787813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292CD9-9F63-573D-7277-759D68F4A55E}"/>
              </a:ext>
            </a:extLst>
          </p:cNvPr>
          <p:cNvSpPr>
            <a:spLocks noGrp="1"/>
          </p:cNvSpPr>
          <p:nvPr>
            <p:ph type="sldNum" sz="quarter" idx="12"/>
          </p:nvPr>
        </p:nvSpPr>
        <p:spPr/>
        <p:txBody>
          <a:bodyPr/>
          <a:lstStyle/>
          <a:p>
            <a:fld id="{F4DF34C4-E72B-5342-B169-9AB8E4DFAD32}" type="slidenum">
              <a:rPr lang="en-US" smtClean="0"/>
              <a:pPr/>
              <a:t>23</a:t>
            </a:fld>
            <a:endParaRPr lang="en-US" dirty="0"/>
          </a:p>
        </p:txBody>
      </p:sp>
      <p:sp>
        <p:nvSpPr>
          <p:cNvPr id="3" name="Title 2">
            <a:extLst>
              <a:ext uri="{FF2B5EF4-FFF2-40B4-BE49-F238E27FC236}">
                <a16:creationId xmlns:a16="http://schemas.microsoft.com/office/drawing/2014/main" id="{D2FC8FF5-C145-FBCD-F162-2EC7BC43BEF6}"/>
              </a:ext>
            </a:extLst>
          </p:cNvPr>
          <p:cNvSpPr>
            <a:spLocks noGrp="1"/>
          </p:cNvSpPr>
          <p:nvPr>
            <p:ph type="title"/>
          </p:nvPr>
        </p:nvSpPr>
        <p:spPr/>
        <p:txBody>
          <a:bodyPr/>
          <a:lstStyle/>
          <a:p>
            <a:r>
              <a:rPr lang="en-US" dirty="0"/>
              <a:t>Hypothesized Giant Planet Meridional Circulation</a:t>
            </a:r>
          </a:p>
        </p:txBody>
      </p:sp>
      <p:sp>
        <p:nvSpPr>
          <p:cNvPr id="4" name="Content Placeholder 3">
            <a:extLst>
              <a:ext uri="{FF2B5EF4-FFF2-40B4-BE49-F238E27FC236}">
                <a16:creationId xmlns:a16="http://schemas.microsoft.com/office/drawing/2014/main" id="{4343FBE7-7E67-200A-BEBE-EE00A74ED2F5}"/>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AC01F509-6EA8-2119-0DDE-5022CBF0BB23}"/>
              </a:ext>
            </a:extLst>
          </p:cNvPr>
          <p:cNvPicPr>
            <a:picLocks noChangeAspect="1"/>
          </p:cNvPicPr>
          <p:nvPr/>
        </p:nvPicPr>
        <p:blipFill>
          <a:blip r:embed="rId2"/>
          <a:stretch>
            <a:fillRect/>
          </a:stretch>
        </p:blipFill>
        <p:spPr>
          <a:xfrm>
            <a:off x="0" y="893021"/>
            <a:ext cx="12192000" cy="5964979"/>
          </a:xfrm>
          <a:prstGeom prst="rect">
            <a:avLst/>
          </a:prstGeom>
        </p:spPr>
      </p:pic>
    </p:spTree>
    <p:extLst>
      <p:ext uri="{BB962C8B-B14F-4D97-AF65-F5344CB8AC3E}">
        <p14:creationId xmlns:p14="http://schemas.microsoft.com/office/powerpoint/2010/main" val="661832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ED2C41-4DD6-4F8B-9A53-2B7422B7168F}"/>
              </a:ext>
            </a:extLst>
          </p:cNvPr>
          <p:cNvSpPr>
            <a:spLocks noGrp="1"/>
          </p:cNvSpPr>
          <p:nvPr>
            <p:ph type="sldNum" sz="quarter" idx="12"/>
          </p:nvPr>
        </p:nvSpPr>
        <p:spPr/>
        <p:txBody>
          <a:bodyPr/>
          <a:lstStyle/>
          <a:p>
            <a:fld id="{F4DF34C4-E72B-5342-B169-9AB8E4DFAD32}" type="slidenum">
              <a:rPr lang="en-US" smtClean="0"/>
              <a:pPr/>
              <a:t>24</a:t>
            </a:fld>
            <a:endParaRPr lang="en-US" dirty="0"/>
          </a:p>
        </p:txBody>
      </p:sp>
      <p:sp>
        <p:nvSpPr>
          <p:cNvPr id="3" name="Title 2">
            <a:extLst>
              <a:ext uri="{FF2B5EF4-FFF2-40B4-BE49-F238E27FC236}">
                <a16:creationId xmlns:a16="http://schemas.microsoft.com/office/drawing/2014/main" id="{AF3798B6-B5F3-46C6-846E-8F2E6175A861}"/>
              </a:ext>
            </a:extLst>
          </p:cNvPr>
          <p:cNvSpPr>
            <a:spLocks noGrp="1"/>
          </p:cNvSpPr>
          <p:nvPr>
            <p:ph type="title"/>
          </p:nvPr>
        </p:nvSpPr>
        <p:spPr/>
        <p:txBody>
          <a:bodyPr/>
          <a:lstStyle/>
          <a:p>
            <a:r>
              <a:rPr lang="en-US" dirty="0"/>
              <a:t>How is heat transported in Uranus’ Atmosphere?</a:t>
            </a:r>
          </a:p>
        </p:txBody>
      </p:sp>
      <p:sp>
        <p:nvSpPr>
          <p:cNvPr id="4" name="Content Placeholder 3">
            <a:extLst>
              <a:ext uri="{FF2B5EF4-FFF2-40B4-BE49-F238E27FC236}">
                <a16:creationId xmlns:a16="http://schemas.microsoft.com/office/drawing/2014/main" id="{12EBA96D-5083-42EE-8857-510F7451780B}"/>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D679611F-27C8-472B-A197-F5D6B0ECA522}"/>
              </a:ext>
            </a:extLst>
          </p:cNvPr>
          <p:cNvPicPr>
            <a:picLocks noChangeAspect="1"/>
          </p:cNvPicPr>
          <p:nvPr/>
        </p:nvPicPr>
        <p:blipFill>
          <a:blip r:embed="rId2"/>
          <a:stretch>
            <a:fillRect/>
          </a:stretch>
        </p:blipFill>
        <p:spPr>
          <a:xfrm>
            <a:off x="0" y="765387"/>
            <a:ext cx="12183749" cy="6092613"/>
          </a:xfrm>
          <a:prstGeom prst="rect">
            <a:avLst/>
          </a:prstGeom>
        </p:spPr>
      </p:pic>
      <p:sp>
        <p:nvSpPr>
          <p:cNvPr id="7" name="Google Shape;335;p49">
            <a:extLst>
              <a:ext uri="{FF2B5EF4-FFF2-40B4-BE49-F238E27FC236}">
                <a16:creationId xmlns:a16="http://schemas.microsoft.com/office/drawing/2014/main" id="{09F50D45-5ABA-440D-9D03-357FC4664F5F}"/>
              </a:ext>
            </a:extLst>
          </p:cNvPr>
          <p:cNvSpPr txBox="1">
            <a:spLocks/>
          </p:cNvSpPr>
          <p:nvPr/>
        </p:nvSpPr>
        <p:spPr>
          <a:xfrm>
            <a:off x="494044" y="1237317"/>
            <a:ext cx="3766382" cy="4667951"/>
          </a:xfrm>
          <a:prstGeom prst="rect">
            <a:avLst/>
          </a:prstGeom>
          <a:noFill/>
          <a:ln>
            <a:noFill/>
          </a:ln>
        </p:spPr>
        <p:txBody>
          <a:bodyPr spcFirstLastPara="1" wrap="square" lIns="91425" tIns="45700" rIns="116975" bIns="45700" anchor="t"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a:lnSpc>
                <a:spcPct val="90000"/>
              </a:lnSpc>
              <a:spcBef>
                <a:spcPts val="1000"/>
              </a:spcBef>
              <a:buSzPts val="1800"/>
              <a:buFont typeface="Times New Roman"/>
              <a:buNone/>
            </a:pPr>
            <a:r>
              <a:rPr lang="en-US" sz="2400" dirty="0"/>
              <a:t>Hypothesized stacked “Hadley”-like Circulation</a:t>
            </a:r>
          </a:p>
          <a:p>
            <a:pPr marL="457200">
              <a:lnSpc>
                <a:spcPct val="90000"/>
              </a:lnSpc>
              <a:spcBef>
                <a:spcPts val="1000"/>
              </a:spcBef>
              <a:buSzPts val="1800"/>
              <a:buFont typeface="Wingdings" panose="05000000000000000000" pitchFamily="2" charset="2"/>
              <a:buChar char="à"/>
            </a:pPr>
            <a:r>
              <a:rPr lang="en-US" sz="2400" dirty="0">
                <a:sym typeface="Wingdings" panose="05000000000000000000" pitchFamily="2" charset="2"/>
              </a:rPr>
              <a:t>How does the circulation evolve with season?</a:t>
            </a:r>
          </a:p>
          <a:p>
            <a:pPr marL="114300" indent="0">
              <a:lnSpc>
                <a:spcPct val="90000"/>
              </a:lnSpc>
              <a:spcBef>
                <a:spcPts val="1000"/>
              </a:spcBef>
              <a:buSzPts val="1800"/>
              <a:buNone/>
            </a:pPr>
            <a:endParaRPr lang="en-US" sz="2400" dirty="0">
              <a:sym typeface="Wingdings" panose="05000000000000000000" pitchFamily="2" charset="2"/>
            </a:endParaRPr>
          </a:p>
          <a:p>
            <a:pPr marL="114300" indent="0">
              <a:lnSpc>
                <a:spcPct val="90000"/>
              </a:lnSpc>
              <a:spcBef>
                <a:spcPts val="1000"/>
              </a:spcBef>
              <a:buSzPts val="1800"/>
              <a:buNone/>
            </a:pPr>
            <a:r>
              <a:rPr lang="en-US" sz="2400" dirty="0">
                <a:sym typeface="Wingdings" panose="05000000000000000000" pitchFamily="2" charset="2"/>
              </a:rPr>
              <a:t>Energy Balance</a:t>
            </a:r>
          </a:p>
          <a:p>
            <a:pPr marL="457200">
              <a:lnSpc>
                <a:spcPct val="90000"/>
              </a:lnSpc>
              <a:spcBef>
                <a:spcPts val="1000"/>
              </a:spcBef>
              <a:buSzPts val="1800"/>
              <a:buFont typeface="Wingdings" panose="05000000000000000000" pitchFamily="2" charset="2"/>
              <a:buChar char="à"/>
            </a:pPr>
            <a:r>
              <a:rPr lang="en-US" sz="2400" dirty="0">
                <a:sym typeface="Wingdings" panose="05000000000000000000" pitchFamily="2" charset="2"/>
              </a:rPr>
              <a:t>Voyager detected no heat released by Uranus</a:t>
            </a:r>
          </a:p>
          <a:p>
            <a:pPr marL="457200">
              <a:lnSpc>
                <a:spcPct val="90000"/>
              </a:lnSpc>
              <a:spcBef>
                <a:spcPts val="1000"/>
              </a:spcBef>
              <a:buSzPts val="1800"/>
              <a:buFont typeface="Wingdings" panose="05000000000000000000" pitchFamily="2" charset="2"/>
              <a:buChar char="à"/>
            </a:pPr>
            <a:r>
              <a:rPr lang="en-US" sz="2400" dirty="0">
                <a:sym typeface="Wingdings" panose="05000000000000000000" pitchFamily="2" charset="2"/>
              </a:rPr>
              <a:t>Does Uranus release internal heat?</a:t>
            </a:r>
            <a:endParaRPr lang="en-US" sz="2400" dirty="0"/>
          </a:p>
        </p:txBody>
      </p:sp>
      <p:pic>
        <p:nvPicPr>
          <p:cNvPr id="8" name="Picture 7">
            <a:extLst>
              <a:ext uri="{FF2B5EF4-FFF2-40B4-BE49-F238E27FC236}">
                <a16:creationId xmlns:a16="http://schemas.microsoft.com/office/drawing/2014/main" id="{91754B4E-529D-46E9-BE99-C18A3EA8AF04}"/>
              </a:ext>
            </a:extLst>
          </p:cNvPr>
          <p:cNvPicPr>
            <a:picLocks noChangeAspect="1"/>
          </p:cNvPicPr>
          <p:nvPr/>
        </p:nvPicPr>
        <p:blipFill rotWithShape="1">
          <a:blip r:embed="rId3"/>
          <a:srcRect l="6429" r="4830"/>
          <a:stretch/>
        </p:blipFill>
        <p:spPr>
          <a:xfrm>
            <a:off x="4192693" y="1456267"/>
            <a:ext cx="7314344" cy="4939523"/>
          </a:xfrm>
          <a:prstGeom prst="rect">
            <a:avLst/>
          </a:prstGeom>
        </p:spPr>
      </p:pic>
    </p:spTree>
    <p:extLst>
      <p:ext uri="{BB962C8B-B14F-4D97-AF65-F5344CB8AC3E}">
        <p14:creationId xmlns:p14="http://schemas.microsoft.com/office/powerpoint/2010/main" val="8565025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D4D038-D4D0-4643-AEA1-2A0E71206E41}"/>
              </a:ext>
            </a:extLst>
          </p:cNvPr>
          <p:cNvSpPr>
            <a:spLocks noGrp="1"/>
          </p:cNvSpPr>
          <p:nvPr>
            <p:ph type="sldNum" sz="quarter" idx="12"/>
          </p:nvPr>
        </p:nvSpPr>
        <p:spPr/>
        <p:txBody>
          <a:bodyPr/>
          <a:lstStyle/>
          <a:p>
            <a:fld id="{F4DF34C4-E72B-5342-B169-9AB8E4DFAD32}" type="slidenum">
              <a:rPr lang="en-US" smtClean="0"/>
              <a:pPr/>
              <a:t>25</a:t>
            </a:fld>
            <a:endParaRPr lang="en-US" dirty="0"/>
          </a:p>
        </p:txBody>
      </p:sp>
      <p:sp>
        <p:nvSpPr>
          <p:cNvPr id="3" name="Title 2">
            <a:extLst>
              <a:ext uri="{FF2B5EF4-FFF2-40B4-BE49-F238E27FC236}">
                <a16:creationId xmlns:a16="http://schemas.microsoft.com/office/drawing/2014/main" id="{5BF4B0F1-16F3-49E7-9B69-1512E3A4D04F}"/>
              </a:ext>
            </a:extLst>
          </p:cNvPr>
          <p:cNvSpPr>
            <a:spLocks noGrp="1"/>
          </p:cNvSpPr>
          <p:nvPr>
            <p:ph type="title"/>
          </p:nvPr>
        </p:nvSpPr>
        <p:spPr/>
        <p:txBody>
          <a:bodyPr/>
          <a:lstStyle/>
          <a:p>
            <a:r>
              <a:rPr lang="en-US" dirty="0"/>
              <a:t>How is heat transported in Uranus’ Atmosphere?</a:t>
            </a:r>
          </a:p>
        </p:txBody>
      </p:sp>
      <p:sp>
        <p:nvSpPr>
          <p:cNvPr id="4" name="Content Placeholder 3">
            <a:extLst>
              <a:ext uri="{FF2B5EF4-FFF2-40B4-BE49-F238E27FC236}">
                <a16:creationId xmlns:a16="http://schemas.microsoft.com/office/drawing/2014/main" id="{862E6357-1CCF-4416-A3D4-1C12E11EA637}"/>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6BCFE4D2-54AA-46F0-8396-03E9D1D2CA3A}"/>
              </a:ext>
            </a:extLst>
          </p:cNvPr>
          <p:cNvPicPr>
            <a:picLocks noChangeAspect="1"/>
          </p:cNvPicPr>
          <p:nvPr/>
        </p:nvPicPr>
        <p:blipFill>
          <a:blip r:embed="rId2"/>
          <a:stretch>
            <a:fillRect/>
          </a:stretch>
        </p:blipFill>
        <p:spPr>
          <a:xfrm>
            <a:off x="-8251" y="812800"/>
            <a:ext cx="12248741" cy="6236374"/>
          </a:xfrm>
          <a:prstGeom prst="rect">
            <a:avLst/>
          </a:prstGeom>
        </p:spPr>
      </p:pic>
      <p:sp>
        <p:nvSpPr>
          <p:cNvPr id="8" name="Google Shape;335;p49">
            <a:extLst>
              <a:ext uri="{FF2B5EF4-FFF2-40B4-BE49-F238E27FC236}">
                <a16:creationId xmlns:a16="http://schemas.microsoft.com/office/drawing/2014/main" id="{1C1A5B8B-C336-4BE8-A289-341F92F75F7E}"/>
              </a:ext>
            </a:extLst>
          </p:cNvPr>
          <p:cNvSpPr txBox="1">
            <a:spLocks/>
          </p:cNvSpPr>
          <p:nvPr/>
        </p:nvSpPr>
        <p:spPr>
          <a:xfrm>
            <a:off x="599210" y="2220076"/>
            <a:ext cx="4344459" cy="4261230"/>
          </a:xfrm>
          <a:prstGeom prst="rect">
            <a:avLst/>
          </a:prstGeom>
          <a:noFill/>
          <a:ln>
            <a:noFill/>
          </a:ln>
        </p:spPr>
        <p:txBody>
          <a:bodyPr spcFirstLastPara="1" wrap="square" lIns="91425" tIns="45700" rIns="116975" bIns="45700" anchor="t" anchorCtr="0">
            <a:noAutofit/>
          </a:bodyPr>
          <a:lstStyle>
            <a:lvl1pPr marL="342900" indent="-342900" algn="l" defTabSz="457200" rtl="0" eaLnBrk="1" latinLnBrk="0" hangingPunct="1">
              <a:spcBef>
                <a:spcPct val="20000"/>
              </a:spcBef>
              <a:buFont typeface="Arial"/>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a:lnSpc>
                <a:spcPct val="90000"/>
              </a:lnSpc>
              <a:spcBef>
                <a:spcPts val="1000"/>
              </a:spcBef>
              <a:buSzPts val="1800"/>
              <a:buFont typeface="Times New Roman"/>
              <a:buNone/>
            </a:pPr>
            <a:r>
              <a:rPr lang="en-US" dirty="0"/>
              <a:t>Uranus has 5 condensable species: </a:t>
            </a:r>
            <a:br>
              <a:rPr lang="en-US" dirty="0"/>
            </a:br>
            <a:r>
              <a:rPr lang="en-US" dirty="0"/>
              <a:t>CH</a:t>
            </a:r>
            <a:r>
              <a:rPr lang="en-US" baseline="-25000" dirty="0"/>
              <a:t>4</a:t>
            </a:r>
            <a:r>
              <a:rPr lang="en-US" dirty="0"/>
              <a:t>, SH</a:t>
            </a:r>
            <a:r>
              <a:rPr lang="en-US" baseline="-25000" dirty="0"/>
              <a:t>2</a:t>
            </a:r>
            <a:r>
              <a:rPr lang="en-US" dirty="0"/>
              <a:t>, NH</a:t>
            </a:r>
            <a:r>
              <a:rPr lang="en-US" baseline="-25000" dirty="0"/>
              <a:t>3</a:t>
            </a:r>
            <a:r>
              <a:rPr lang="en-US" dirty="0"/>
              <a:t>, NH</a:t>
            </a:r>
            <a:r>
              <a:rPr lang="en-US" baseline="-25000" dirty="0"/>
              <a:t>4</a:t>
            </a:r>
            <a:r>
              <a:rPr lang="en-US" dirty="0"/>
              <a:t>SH, H</a:t>
            </a:r>
            <a:r>
              <a:rPr lang="en-US" baseline="-25000" dirty="0"/>
              <a:t>2</a:t>
            </a:r>
            <a:r>
              <a:rPr lang="en-US" dirty="0"/>
              <a:t>O</a:t>
            </a:r>
          </a:p>
          <a:p>
            <a:pPr marL="457200">
              <a:lnSpc>
                <a:spcPct val="90000"/>
              </a:lnSpc>
              <a:spcBef>
                <a:spcPts val="1000"/>
              </a:spcBef>
              <a:buSzPts val="1800"/>
              <a:buFont typeface="Times New Roman"/>
              <a:buNone/>
            </a:pPr>
            <a:r>
              <a:rPr lang="en-US" dirty="0" err="1"/>
              <a:t>Condensible</a:t>
            </a:r>
            <a:r>
              <a:rPr lang="en-US" dirty="0"/>
              <a:t> molecules are heavier than the dry H</a:t>
            </a:r>
            <a:r>
              <a:rPr lang="en-US" baseline="-25000" dirty="0"/>
              <a:t>2</a:t>
            </a:r>
            <a:r>
              <a:rPr lang="en-US" dirty="0"/>
              <a:t> gas, and inhibit convection (e.g. Li et al 2015).</a:t>
            </a:r>
          </a:p>
        </p:txBody>
      </p:sp>
      <p:pic>
        <p:nvPicPr>
          <p:cNvPr id="9" name="Picture 8">
            <a:extLst>
              <a:ext uri="{FF2B5EF4-FFF2-40B4-BE49-F238E27FC236}">
                <a16:creationId xmlns:a16="http://schemas.microsoft.com/office/drawing/2014/main" id="{E3DBDBAB-850F-4D6A-87D8-5F7681E75853}"/>
              </a:ext>
            </a:extLst>
          </p:cNvPr>
          <p:cNvPicPr>
            <a:picLocks noChangeAspect="1"/>
          </p:cNvPicPr>
          <p:nvPr/>
        </p:nvPicPr>
        <p:blipFill>
          <a:blip r:embed="rId3"/>
          <a:stretch>
            <a:fillRect/>
          </a:stretch>
        </p:blipFill>
        <p:spPr>
          <a:xfrm>
            <a:off x="4562103" y="1184772"/>
            <a:ext cx="7158843" cy="4860428"/>
          </a:xfrm>
          <a:prstGeom prst="rect">
            <a:avLst/>
          </a:prstGeom>
        </p:spPr>
      </p:pic>
      <p:sp>
        <p:nvSpPr>
          <p:cNvPr id="10" name="Rectangle 9">
            <a:extLst>
              <a:ext uri="{FF2B5EF4-FFF2-40B4-BE49-F238E27FC236}">
                <a16:creationId xmlns:a16="http://schemas.microsoft.com/office/drawing/2014/main" id="{49E57C63-9FAE-4498-8DF3-C4B0E2650847}"/>
              </a:ext>
            </a:extLst>
          </p:cNvPr>
          <p:cNvSpPr/>
          <p:nvPr/>
        </p:nvSpPr>
        <p:spPr>
          <a:xfrm>
            <a:off x="5182659" y="6151402"/>
            <a:ext cx="4198906" cy="307777"/>
          </a:xfrm>
          <a:prstGeom prst="rect">
            <a:avLst/>
          </a:prstGeom>
        </p:spPr>
        <p:txBody>
          <a:bodyPr wrap="none">
            <a:spAutoFit/>
          </a:bodyPr>
          <a:lstStyle/>
          <a:p>
            <a:r>
              <a:rPr lang="en-US" sz="1400" dirty="0"/>
              <a:t>From </a:t>
            </a:r>
            <a:r>
              <a:rPr lang="en-US" sz="1400" dirty="0" err="1"/>
              <a:t>Mousis</a:t>
            </a:r>
            <a:r>
              <a:rPr lang="en-US" sz="1400" dirty="0"/>
              <a:t> et al. (2018, </a:t>
            </a:r>
            <a:r>
              <a:rPr lang="en-US" sz="1400" i="1" dirty="0"/>
              <a:t>Planetary and Space Science</a:t>
            </a:r>
            <a:r>
              <a:rPr lang="en-US" sz="1400" dirty="0"/>
              <a:t>)</a:t>
            </a:r>
          </a:p>
        </p:txBody>
      </p:sp>
    </p:spTree>
    <p:extLst>
      <p:ext uri="{BB962C8B-B14F-4D97-AF65-F5344CB8AC3E}">
        <p14:creationId xmlns:p14="http://schemas.microsoft.com/office/powerpoint/2010/main" val="1768992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88043D-483E-5C7C-0EA3-D961B9F6F6CC}"/>
              </a:ext>
            </a:extLst>
          </p:cNvPr>
          <p:cNvSpPr>
            <a:spLocks noGrp="1"/>
          </p:cNvSpPr>
          <p:nvPr>
            <p:ph type="sldNum" sz="quarter" idx="12"/>
          </p:nvPr>
        </p:nvSpPr>
        <p:spPr/>
        <p:txBody>
          <a:bodyPr/>
          <a:lstStyle/>
          <a:p>
            <a:fld id="{F4DF34C4-E72B-5342-B169-9AB8E4DFAD32}" type="slidenum">
              <a:rPr lang="en-US" smtClean="0"/>
              <a:pPr/>
              <a:t>26</a:t>
            </a:fld>
            <a:endParaRPr lang="en-US" dirty="0"/>
          </a:p>
        </p:txBody>
      </p:sp>
      <p:sp>
        <p:nvSpPr>
          <p:cNvPr id="3" name="Title 2">
            <a:extLst>
              <a:ext uri="{FF2B5EF4-FFF2-40B4-BE49-F238E27FC236}">
                <a16:creationId xmlns:a16="http://schemas.microsoft.com/office/drawing/2014/main" id="{530BBFBC-F4D2-2AA1-4069-7C0397266510}"/>
              </a:ext>
            </a:extLst>
          </p:cNvPr>
          <p:cNvSpPr>
            <a:spLocks noGrp="1"/>
          </p:cNvSpPr>
          <p:nvPr>
            <p:ph type="title"/>
          </p:nvPr>
        </p:nvSpPr>
        <p:spPr/>
        <p:txBody>
          <a:bodyPr>
            <a:normAutofit fontScale="90000"/>
          </a:bodyPr>
          <a:lstStyle/>
          <a:p>
            <a:r>
              <a:rPr lang="en-US" dirty="0"/>
              <a:t>How are the zonal wind, meridional circulation, and clouds coupled?</a:t>
            </a:r>
          </a:p>
        </p:txBody>
      </p:sp>
      <p:pic>
        <p:nvPicPr>
          <p:cNvPr id="6" name="Picture 5">
            <a:extLst>
              <a:ext uri="{FF2B5EF4-FFF2-40B4-BE49-F238E27FC236}">
                <a16:creationId xmlns:a16="http://schemas.microsoft.com/office/drawing/2014/main" id="{752B9388-42A4-DFF9-6076-052B9CB6046B}"/>
              </a:ext>
            </a:extLst>
          </p:cNvPr>
          <p:cNvPicPr>
            <a:picLocks noChangeAspect="1"/>
          </p:cNvPicPr>
          <p:nvPr/>
        </p:nvPicPr>
        <p:blipFill>
          <a:blip r:embed="rId2"/>
          <a:stretch>
            <a:fillRect/>
          </a:stretch>
        </p:blipFill>
        <p:spPr>
          <a:xfrm>
            <a:off x="848337" y="1150797"/>
            <a:ext cx="11343663" cy="5707201"/>
          </a:xfrm>
          <a:prstGeom prst="rect">
            <a:avLst/>
          </a:prstGeom>
        </p:spPr>
      </p:pic>
      <p:sp>
        <p:nvSpPr>
          <p:cNvPr id="8" name="TextBox 7">
            <a:extLst>
              <a:ext uri="{FF2B5EF4-FFF2-40B4-BE49-F238E27FC236}">
                <a16:creationId xmlns:a16="http://schemas.microsoft.com/office/drawing/2014/main" id="{2098B621-7CB9-5C4B-CF30-138B4BF19B3D}"/>
              </a:ext>
            </a:extLst>
          </p:cNvPr>
          <p:cNvSpPr txBox="1"/>
          <p:nvPr/>
        </p:nvSpPr>
        <p:spPr>
          <a:xfrm>
            <a:off x="4347922" y="735299"/>
            <a:ext cx="6097022" cy="830997"/>
          </a:xfrm>
          <a:prstGeom prst="rect">
            <a:avLst/>
          </a:prstGeom>
          <a:noFill/>
        </p:spPr>
        <p:txBody>
          <a:bodyPr wrap="square">
            <a:spAutoFit/>
          </a:bodyPr>
          <a:lstStyle/>
          <a:p>
            <a:r>
              <a:rPr lang="en-US" dirty="0">
                <a:solidFill>
                  <a:schemeClr val="bg1"/>
                </a:solidFill>
              </a:rPr>
              <a:t>Keck II images of Uranus in 2012.</a:t>
            </a:r>
          </a:p>
          <a:p>
            <a:r>
              <a:rPr lang="en-US" dirty="0">
                <a:solidFill>
                  <a:schemeClr val="bg1"/>
                </a:solidFill>
              </a:rPr>
              <a:t>From </a:t>
            </a:r>
            <a:r>
              <a:rPr lang="en-US" dirty="0" err="1">
                <a:solidFill>
                  <a:schemeClr val="bg1"/>
                </a:solidFill>
              </a:rPr>
              <a:t>Sromovsky</a:t>
            </a:r>
            <a:r>
              <a:rPr lang="en-US" dirty="0">
                <a:solidFill>
                  <a:schemeClr val="bg1"/>
                </a:solidFill>
              </a:rPr>
              <a:t> et al. (2015)</a:t>
            </a:r>
          </a:p>
        </p:txBody>
      </p:sp>
    </p:spTree>
    <p:extLst>
      <p:ext uri="{BB962C8B-B14F-4D97-AF65-F5344CB8AC3E}">
        <p14:creationId xmlns:p14="http://schemas.microsoft.com/office/powerpoint/2010/main" val="18856377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47088F-2AD0-C99C-F891-148CA24B59A4}"/>
              </a:ext>
            </a:extLst>
          </p:cNvPr>
          <p:cNvSpPr>
            <a:spLocks noGrp="1"/>
          </p:cNvSpPr>
          <p:nvPr>
            <p:ph type="sldNum" sz="quarter" idx="12"/>
          </p:nvPr>
        </p:nvSpPr>
        <p:spPr/>
        <p:txBody>
          <a:bodyPr/>
          <a:lstStyle/>
          <a:p>
            <a:fld id="{F4DF34C4-E72B-5342-B169-9AB8E4DFAD32}" type="slidenum">
              <a:rPr lang="en-US" smtClean="0"/>
              <a:pPr/>
              <a:t>27</a:t>
            </a:fld>
            <a:endParaRPr lang="en-US" dirty="0"/>
          </a:p>
        </p:txBody>
      </p:sp>
      <p:sp>
        <p:nvSpPr>
          <p:cNvPr id="3" name="Title 2">
            <a:extLst>
              <a:ext uri="{FF2B5EF4-FFF2-40B4-BE49-F238E27FC236}">
                <a16:creationId xmlns:a16="http://schemas.microsoft.com/office/drawing/2014/main" id="{80FD9D28-C025-7260-D25B-D96546D2E77C}"/>
              </a:ext>
            </a:extLst>
          </p:cNvPr>
          <p:cNvSpPr>
            <a:spLocks noGrp="1"/>
          </p:cNvSpPr>
          <p:nvPr>
            <p:ph type="title"/>
          </p:nvPr>
        </p:nvSpPr>
        <p:spPr/>
        <p:txBody>
          <a:bodyPr/>
          <a:lstStyle/>
          <a:p>
            <a:r>
              <a:rPr lang="en-US" dirty="0"/>
              <a:t>Uranus Atmospheric Science “Big Questions”</a:t>
            </a:r>
          </a:p>
        </p:txBody>
      </p:sp>
      <p:sp>
        <p:nvSpPr>
          <p:cNvPr id="4" name="Content Placeholder 3">
            <a:extLst>
              <a:ext uri="{FF2B5EF4-FFF2-40B4-BE49-F238E27FC236}">
                <a16:creationId xmlns:a16="http://schemas.microsoft.com/office/drawing/2014/main" id="{35E084BB-E7E2-6511-DCB5-A2BBC2275A17}"/>
              </a:ext>
            </a:extLst>
          </p:cNvPr>
          <p:cNvSpPr>
            <a:spLocks noGrp="1"/>
          </p:cNvSpPr>
          <p:nvPr>
            <p:ph idx="1"/>
          </p:nvPr>
        </p:nvSpPr>
        <p:spPr>
          <a:xfrm>
            <a:off x="278731" y="1425862"/>
            <a:ext cx="11349790" cy="4582658"/>
          </a:xfrm>
        </p:spPr>
        <p:txBody>
          <a:bodyPr>
            <a:normAutofit lnSpcReduction="10000"/>
          </a:bodyPr>
          <a:lstStyle/>
          <a:p>
            <a:pPr marL="0" indent="0">
              <a:buNone/>
            </a:pPr>
            <a:r>
              <a:rPr lang="en-US" dirty="0"/>
              <a:t>Origin &amp; Formation</a:t>
            </a:r>
          </a:p>
          <a:p>
            <a:r>
              <a:rPr lang="en-US" dirty="0"/>
              <a:t>What does the atmospheric composition tell us about planetary formation?</a:t>
            </a:r>
          </a:p>
          <a:p>
            <a:pPr marL="0" indent="0">
              <a:buNone/>
            </a:pPr>
            <a:endParaRPr lang="en-US" dirty="0"/>
          </a:p>
          <a:p>
            <a:pPr marL="0" indent="0">
              <a:buNone/>
            </a:pPr>
            <a:r>
              <a:rPr lang="en-US" dirty="0"/>
              <a:t>Atmospheric Dynamics:</a:t>
            </a:r>
          </a:p>
          <a:p>
            <a:r>
              <a:rPr lang="en-US" dirty="0"/>
              <a:t>What drives the zonal wind?</a:t>
            </a:r>
          </a:p>
          <a:p>
            <a:r>
              <a:rPr lang="en-US" dirty="0"/>
              <a:t>What is the meridional circulation structure on Uranus?</a:t>
            </a:r>
          </a:p>
          <a:p>
            <a:r>
              <a:rPr lang="en-US" dirty="0"/>
              <a:t>What is the effect of moist convection on atmospheric circulation?</a:t>
            </a:r>
          </a:p>
          <a:p>
            <a:r>
              <a:rPr lang="en-US" dirty="0"/>
              <a:t>How are the zonal wind, meridional circulation and cloud bands coupled?</a:t>
            </a:r>
          </a:p>
          <a:p>
            <a:r>
              <a:rPr lang="en-US" dirty="0"/>
              <a:t>What processes tune Uranus’ thermal emission and control the planetary thermal evolution?</a:t>
            </a:r>
          </a:p>
          <a:p>
            <a:endParaRPr lang="en-US" dirty="0"/>
          </a:p>
        </p:txBody>
      </p:sp>
    </p:spTree>
    <p:extLst>
      <p:ext uri="{BB962C8B-B14F-4D97-AF65-F5344CB8AC3E}">
        <p14:creationId xmlns:p14="http://schemas.microsoft.com/office/powerpoint/2010/main" val="36472771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A27074-2DFE-EB65-551F-21D586066577}"/>
              </a:ext>
            </a:extLst>
          </p:cNvPr>
          <p:cNvSpPr>
            <a:spLocks noGrp="1"/>
          </p:cNvSpPr>
          <p:nvPr>
            <p:ph type="sldNum" sz="quarter" idx="12"/>
          </p:nvPr>
        </p:nvSpPr>
        <p:spPr/>
        <p:txBody>
          <a:bodyPr/>
          <a:lstStyle/>
          <a:p>
            <a:fld id="{F4DF34C4-E72B-5342-B169-9AB8E4DFAD32}" type="slidenum">
              <a:rPr lang="en-US" smtClean="0"/>
              <a:pPr/>
              <a:t>28</a:t>
            </a:fld>
            <a:endParaRPr lang="en-US" dirty="0"/>
          </a:p>
        </p:txBody>
      </p:sp>
      <p:sp>
        <p:nvSpPr>
          <p:cNvPr id="3" name="Title 2">
            <a:extLst>
              <a:ext uri="{FF2B5EF4-FFF2-40B4-BE49-F238E27FC236}">
                <a16:creationId xmlns:a16="http://schemas.microsoft.com/office/drawing/2014/main" id="{E172ADF9-E76A-CFEC-88E4-7526431D2F64}"/>
              </a:ext>
            </a:extLst>
          </p:cNvPr>
          <p:cNvSpPr>
            <a:spLocks noGrp="1"/>
          </p:cNvSpPr>
          <p:nvPr>
            <p:ph type="title"/>
          </p:nvPr>
        </p:nvSpPr>
        <p:spPr/>
        <p:txBody>
          <a:bodyPr/>
          <a:lstStyle/>
          <a:p>
            <a:r>
              <a:rPr lang="en-US" dirty="0"/>
              <a:t>Science: How are zonal and meridional circulation coupled?</a:t>
            </a:r>
          </a:p>
        </p:txBody>
      </p:sp>
      <p:sp>
        <p:nvSpPr>
          <p:cNvPr id="4" name="Content Placeholder 3">
            <a:extLst>
              <a:ext uri="{FF2B5EF4-FFF2-40B4-BE49-F238E27FC236}">
                <a16:creationId xmlns:a16="http://schemas.microsoft.com/office/drawing/2014/main" id="{1998350B-CA6D-5F37-CEE1-DD3FCF23B024}"/>
              </a:ext>
            </a:extLst>
          </p:cNvPr>
          <p:cNvSpPr>
            <a:spLocks noGrp="1"/>
          </p:cNvSpPr>
          <p:nvPr>
            <p:ph idx="1"/>
          </p:nvPr>
        </p:nvSpPr>
        <p:spPr>
          <a:xfrm>
            <a:off x="114300" y="1261794"/>
            <a:ext cx="7046520" cy="5506843"/>
          </a:xfrm>
        </p:spPr>
        <p:txBody>
          <a:bodyPr>
            <a:normAutofit/>
          </a:bodyPr>
          <a:lstStyle/>
          <a:p>
            <a:pPr marL="0" indent="0">
              <a:buNone/>
            </a:pPr>
            <a:r>
              <a:rPr lang="en-US" dirty="0"/>
              <a:t>Coupling of Zonal and Meridional Circulation</a:t>
            </a:r>
          </a:p>
          <a:p>
            <a:r>
              <a:rPr lang="en-US" dirty="0"/>
              <a:t>The meridional circulation pattern must be a solution of the Eulerian Mean Equations:</a:t>
            </a:r>
          </a:p>
          <a:p>
            <a:endParaRPr lang="en-US" dirty="0"/>
          </a:p>
          <a:p>
            <a:endParaRPr lang="en-US" dirty="0"/>
          </a:p>
          <a:p>
            <a:endParaRPr lang="en-US" dirty="0"/>
          </a:p>
          <a:p>
            <a:endParaRPr lang="en-US" dirty="0"/>
          </a:p>
          <a:p>
            <a:endParaRPr lang="en-US" dirty="0"/>
          </a:p>
          <a:p>
            <a:endParaRPr lang="en-US" dirty="0"/>
          </a:p>
          <a:p>
            <a:pPr marL="0" indent="0">
              <a:buNone/>
            </a:pPr>
            <a:r>
              <a:rPr lang="en-US" dirty="0"/>
              <a:t>(e.g. From Holton Chapter 10 – classic solution to the right)</a:t>
            </a:r>
          </a:p>
          <a:p>
            <a:endParaRPr lang="en-US" dirty="0"/>
          </a:p>
        </p:txBody>
      </p:sp>
      <p:pic>
        <p:nvPicPr>
          <p:cNvPr id="5" name="Picture 4">
            <a:extLst>
              <a:ext uri="{FF2B5EF4-FFF2-40B4-BE49-F238E27FC236}">
                <a16:creationId xmlns:a16="http://schemas.microsoft.com/office/drawing/2014/main" id="{4FB7E144-A56B-3C74-7B27-CDBB0CA13CAF}"/>
              </a:ext>
            </a:extLst>
          </p:cNvPr>
          <p:cNvPicPr>
            <a:picLocks noChangeAspect="1"/>
          </p:cNvPicPr>
          <p:nvPr/>
        </p:nvPicPr>
        <p:blipFill rotWithShape="1">
          <a:blip r:embed="rId2"/>
          <a:srcRect l="6429" r="4830"/>
          <a:stretch/>
        </p:blipFill>
        <p:spPr>
          <a:xfrm>
            <a:off x="6970321" y="720829"/>
            <a:ext cx="5031179" cy="3108963"/>
          </a:xfrm>
          <a:prstGeom prst="rect">
            <a:avLst/>
          </a:prstGeom>
        </p:spPr>
      </p:pic>
      <p:pic>
        <p:nvPicPr>
          <p:cNvPr id="7" name="Picture 6">
            <a:extLst>
              <a:ext uri="{FF2B5EF4-FFF2-40B4-BE49-F238E27FC236}">
                <a16:creationId xmlns:a16="http://schemas.microsoft.com/office/drawing/2014/main" id="{353231E6-E59B-6EC8-B011-E28AF808C3B6}"/>
              </a:ext>
            </a:extLst>
          </p:cNvPr>
          <p:cNvPicPr>
            <a:picLocks noChangeAspect="1"/>
          </p:cNvPicPr>
          <p:nvPr/>
        </p:nvPicPr>
        <p:blipFill>
          <a:blip r:embed="rId3"/>
          <a:stretch>
            <a:fillRect/>
          </a:stretch>
        </p:blipFill>
        <p:spPr>
          <a:xfrm>
            <a:off x="336372" y="2705846"/>
            <a:ext cx="6324289" cy="1064570"/>
          </a:xfrm>
          <a:prstGeom prst="rect">
            <a:avLst/>
          </a:prstGeom>
        </p:spPr>
      </p:pic>
      <p:pic>
        <p:nvPicPr>
          <p:cNvPr id="9" name="Picture 8">
            <a:extLst>
              <a:ext uri="{FF2B5EF4-FFF2-40B4-BE49-F238E27FC236}">
                <a16:creationId xmlns:a16="http://schemas.microsoft.com/office/drawing/2014/main" id="{DC78C079-81D0-EEFC-B53E-887F8F23DC09}"/>
              </a:ext>
            </a:extLst>
          </p:cNvPr>
          <p:cNvPicPr>
            <a:picLocks noChangeAspect="1"/>
          </p:cNvPicPr>
          <p:nvPr/>
        </p:nvPicPr>
        <p:blipFill>
          <a:blip r:embed="rId4"/>
          <a:stretch>
            <a:fillRect/>
          </a:stretch>
        </p:blipFill>
        <p:spPr>
          <a:xfrm>
            <a:off x="336372" y="3904734"/>
            <a:ext cx="6324289" cy="1417935"/>
          </a:xfrm>
          <a:prstGeom prst="rect">
            <a:avLst/>
          </a:prstGeom>
        </p:spPr>
      </p:pic>
      <p:pic>
        <p:nvPicPr>
          <p:cNvPr id="11" name="Picture 10">
            <a:extLst>
              <a:ext uri="{FF2B5EF4-FFF2-40B4-BE49-F238E27FC236}">
                <a16:creationId xmlns:a16="http://schemas.microsoft.com/office/drawing/2014/main" id="{F24119D1-ADFB-4ECC-8DCB-7AFAAAB6DCA2}"/>
              </a:ext>
            </a:extLst>
          </p:cNvPr>
          <p:cNvPicPr>
            <a:picLocks noChangeAspect="1"/>
          </p:cNvPicPr>
          <p:nvPr/>
        </p:nvPicPr>
        <p:blipFill>
          <a:blip r:embed="rId5"/>
          <a:stretch>
            <a:fillRect/>
          </a:stretch>
        </p:blipFill>
        <p:spPr>
          <a:xfrm>
            <a:off x="6970320" y="3958173"/>
            <a:ext cx="5031179" cy="2816514"/>
          </a:xfrm>
          <a:prstGeom prst="rect">
            <a:avLst/>
          </a:prstGeom>
        </p:spPr>
      </p:pic>
    </p:spTree>
    <p:extLst>
      <p:ext uri="{BB962C8B-B14F-4D97-AF65-F5344CB8AC3E}">
        <p14:creationId xmlns:p14="http://schemas.microsoft.com/office/powerpoint/2010/main" val="818399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021621-D79D-6D6C-93F8-A29725B2B6BE}"/>
              </a:ext>
            </a:extLst>
          </p:cNvPr>
          <p:cNvSpPr>
            <a:spLocks noGrp="1"/>
          </p:cNvSpPr>
          <p:nvPr>
            <p:ph type="sldNum" sz="quarter" idx="12"/>
          </p:nvPr>
        </p:nvSpPr>
        <p:spPr/>
        <p:txBody>
          <a:bodyPr/>
          <a:lstStyle/>
          <a:p>
            <a:fld id="{F4DF34C4-E72B-5342-B169-9AB8E4DFAD32}" type="slidenum">
              <a:rPr lang="en-US" smtClean="0"/>
              <a:pPr/>
              <a:t>29</a:t>
            </a:fld>
            <a:endParaRPr lang="en-US" dirty="0"/>
          </a:p>
        </p:txBody>
      </p:sp>
      <p:sp>
        <p:nvSpPr>
          <p:cNvPr id="3" name="Title 2">
            <a:extLst>
              <a:ext uri="{FF2B5EF4-FFF2-40B4-BE49-F238E27FC236}">
                <a16:creationId xmlns:a16="http://schemas.microsoft.com/office/drawing/2014/main" id="{C43EA168-4016-1867-3700-7F6071C8C830}"/>
              </a:ext>
            </a:extLst>
          </p:cNvPr>
          <p:cNvSpPr>
            <a:spLocks noGrp="1"/>
          </p:cNvSpPr>
          <p:nvPr>
            <p:ph type="title"/>
          </p:nvPr>
        </p:nvSpPr>
        <p:spPr>
          <a:xfrm>
            <a:off x="159560" y="89362"/>
            <a:ext cx="11194240" cy="803659"/>
          </a:xfrm>
        </p:spPr>
        <p:txBody>
          <a:bodyPr/>
          <a:lstStyle/>
          <a:p>
            <a:r>
              <a:rPr lang="en-US" dirty="0"/>
              <a:t>Science Traceability Matrix (Atmospheric Science)</a:t>
            </a:r>
          </a:p>
        </p:txBody>
      </p:sp>
      <p:sp>
        <p:nvSpPr>
          <p:cNvPr id="4" name="Content Placeholder 3">
            <a:extLst>
              <a:ext uri="{FF2B5EF4-FFF2-40B4-BE49-F238E27FC236}">
                <a16:creationId xmlns:a16="http://schemas.microsoft.com/office/drawing/2014/main" id="{D28008C8-CDB9-ED42-E2A2-7BCDE8C07B7C}"/>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70C1BC98-23CA-FC33-A301-BCC6FE76226E}"/>
              </a:ext>
            </a:extLst>
          </p:cNvPr>
          <p:cNvPicPr>
            <a:picLocks noChangeAspect="1"/>
          </p:cNvPicPr>
          <p:nvPr/>
        </p:nvPicPr>
        <p:blipFill>
          <a:blip r:embed="rId2"/>
          <a:stretch>
            <a:fillRect/>
          </a:stretch>
        </p:blipFill>
        <p:spPr>
          <a:xfrm>
            <a:off x="0" y="942733"/>
            <a:ext cx="12192000" cy="5915267"/>
          </a:xfrm>
          <a:prstGeom prst="rect">
            <a:avLst/>
          </a:prstGeom>
        </p:spPr>
      </p:pic>
    </p:spTree>
    <p:extLst>
      <p:ext uri="{BB962C8B-B14F-4D97-AF65-F5344CB8AC3E}">
        <p14:creationId xmlns:p14="http://schemas.microsoft.com/office/powerpoint/2010/main" val="4077037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C638345-4E42-4E73-B9E7-52AC73138B60}"/>
              </a:ext>
            </a:extLst>
          </p:cNvPr>
          <p:cNvSpPr>
            <a:spLocks noGrp="1"/>
          </p:cNvSpPr>
          <p:nvPr>
            <p:ph type="sldNum" sz="quarter" idx="12"/>
          </p:nvPr>
        </p:nvSpPr>
        <p:spPr/>
        <p:txBody>
          <a:bodyPr/>
          <a:lstStyle/>
          <a:p>
            <a:fld id="{F4DF34C4-E72B-5342-B169-9AB8E4DFAD32}" type="slidenum">
              <a:rPr lang="en-US" smtClean="0"/>
              <a:pPr/>
              <a:t>3</a:t>
            </a:fld>
            <a:endParaRPr lang="en-US" dirty="0"/>
          </a:p>
        </p:txBody>
      </p:sp>
      <p:sp>
        <p:nvSpPr>
          <p:cNvPr id="4" name="Title 3">
            <a:extLst>
              <a:ext uri="{FF2B5EF4-FFF2-40B4-BE49-F238E27FC236}">
                <a16:creationId xmlns:a16="http://schemas.microsoft.com/office/drawing/2014/main" id="{D8E64CB4-E7B0-473B-A4E1-C92B6818EE4A}"/>
              </a:ext>
            </a:extLst>
          </p:cNvPr>
          <p:cNvSpPr>
            <a:spLocks noGrp="1"/>
          </p:cNvSpPr>
          <p:nvPr>
            <p:ph type="title"/>
          </p:nvPr>
        </p:nvSpPr>
        <p:spPr/>
        <p:txBody>
          <a:bodyPr/>
          <a:lstStyle/>
          <a:p>
            <a:r>
              <a:rPr lang="en-US" dirty="0"/>
              <a:t>Outline</a:t>
            </a:r>
          </a:p>
        </p:txBody>
      </p:sp>
      <p:sp>
        <p:nvSpPr>
          <p:cNvPr id="5" name="Content Placeholder 4">
            <a:extLst>
              <a:ext uri="{FF2B5EF4-FFF2-40B4-BE49-F238E27FC236}">
                <a16:creationId xmlns:a16="http://schemas.microsoft.com/office/drawing/2014/main" id="{D0F5C251-D9F6-48D0-B2B6-A5898B7C09B5}"/>
              </a:ext>
            </a:extLst>
          </p:cNvPr>
          <p:cNvSpPr>
            <a:spLocks noGrp="1"/>
          </p:cNvSpPr>
          <p:nvPr>
            <p:ph idx="1"/>
          </p:nvPr>
        </p:nvSpPr>
        <p:spPr/>
        <p:txBody>
          <a:bodyPr/>
          <a:lstStyle/>
          <a:p>
            <a:r>
              <a:rPr lang="en-US" dirty="0"/>
              <a:t>A bit about myself</a:t>
            </a:r>
          </a:p>
          <a:p>
            <a:r>
              <a:rPr lang="en-US" dirty="0"/>
              <a:t>Uranus Orbiter and Probe (UOP) Overview</a:t>
            </a:r>
          </a:p>
          <a:p>
            <a:r>
              <a:rPr lang="en-US" dirty="0"/>
              <a:t>Atmospheric Science Questions</a:t>
            </a:r>
          </a:p>
          <a:p>
            <a:r>
              <a:rPr lang="en-US" dirty="0"/>
              <a:t>Preparing for the mission</a:t>
            </a:r>
          </a:p>
          <a:p>
            <a:pPr lvl="1"/>
            <a:r>
              <a:rPr lang="en-US" dirty="0"/>
              <a:t>Advance Science</a:t>
            </a:r>
          </a:p>
          <a:p>
            <a:pPr lvl="1"/>
            <a:r>
              <a:rPr lang="en-US" dirty="0"/>
              <a:t>Advocate for Measurements</a:t>
            </a:r>
          </a:p>
          <a:p>
            <a:endParaRPr lang="en-US" dirty="0"/>
          </a:p>
        </p:txBody>
      </p:sp>
    </p:spTree>
    <p:extLst>
      <p:ext uri="{BB962C8B-B14F-4D97-AF65-F5344CB8AC3E}">
        <p14:creationId xmlns:p14="http://schemas.microsoft.com/office/powerpoint/2010/main" val="21351033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C1AF87-01C3-C01C-A825-BA3E47CEA9B2}"/>
              </a:ext>
            </a:extLst>
          </p:cNvPr>
          <p:cNvSpPr>
            <a:spLocks noGrp="1"/>
          </p:cNvSpPr>
          <p:nvPr>
            <p:ph type="sldNum" sz="quarter" idx="12"/>
          </p:nvPr>
        </p:nvSpPr>
        <p:spPr/>
        <p:txBody>
          <a:bodyPr/>
          <a:lstStyle/>
          <a:p>
            <a:fld id="{F4DF34C4-E72B-5342-B169-9AB8E4DFAD32}" type="slidenum">
              <a:rPr lang="en-US" smtClean="0"/>
              <a:pPr/>
              <a:t>30</a:t>
            </a:fld>
            <a:endParaRPr lang="en-US" dirty="0"/>
          </a:p>
        </p:txBody>
      </p:sp>
      <p:sp>
        <p:nvSpPr>
          <p:cNvPr id="3" name="Title 2">
            <a:extLst>
              <a:ext uri="{FF2B5EF4-FFF2-40B4-BE49-F238E27FC236}">
                <a16:creationId xmlns:a16="http://schemas.microsoft.com/office/drawing/2014/main" id="{69ABC6B1-90E1-6A41-E785-2767FCCC0380}"/>
              </a:ext>
            </a:extLst>
          </p:cNvPr>
          <p:cNvSpPr>
            <a:spLocks noGrp="1"/>
          </p:cNvSpPr>
          <p:nvPr>
            <p:ph type="title"/>
          </p:nvPr>
        </p:nvSpPr>
        <p:spPr/>
        <p:txBody>
          <a:bodyPr/>
          <a:lstStyle/>
          <a:p>
            <a:r>
              <a:rPr lang="en-US" dirty="0"/>
              <a:t>Notional Instrument Overview</a:t>
            </a:r>
          </a:p>
        </p:txBody>
      </p:sp>
      <p:sp>
        <p:nvSpPr>
          <p:cNvPr id="4" name="Content Placeholder 3">
            <a:extLst>
              <a:ext uri="{FF2B5EF4-FFF2-40B4-BE49-F238E27FC236}">
                <a16:creationId xmlns:a16="http://schemas.microsoft.com/office/drawing/2014/main" id="{991621E5-C9CE-06CA-87C7-57A01A63C453}"/>
              </a:ext>
            </a:extLst>
          </p:cNvPr>
          <p:cNvSpPr>
            <a:spLocks noGrp="1"/>
          </p:cNvSpPr>
          <p:nvPr>
            <p:ph idx="1"/>
          </p:nvPr>
        </p:nvSpPr>
        <p:spPr>
          <a:xfrm>
            <a:off x="838200" y="1333359"/>
            <a:ext cx="10515600" cy="4582658"/>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We should advocate for high-priority measurements we benefit from</a:t>
            </a:r>
          </a:p>
        </p:txBody>
      </p:sp>
    </p:spTree>
    <p:extLst>
      <p:ext uri="{BB962C8B-B14F-4D97-AF65-F5344CB8AC3E}">
        <p14:creationId xmlns:p14="http://schemas.microsoft.com/office/powerpoint/2010/main" val="42610696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727865-B471-46E3-A573-450CF0B1F4C8}"/>
              </a:ext>
            </a:extLst>
          </p:cNvPr>
          <p:cNvSpPr>
            <a:spLocks noGrp="1"/>
          </p:cNvSpPr>
          <p:nvPr>
            <p:ph type="sldNum" sz="quarter" idx="12"/>
          </p:nvPr>
        </p:nvSpPr>
        <p:spPr/>
        <p:txBody>
          <a:bodyPr/>
          <a:lstStyle/>
          <a:p>
            <a:fld id="{F4DF34C4-E72B-5342-B169-9AB8E4DFAD32}" type="slidenum">
              <a:rPr lang="en-US" smtClean="0"/>
              <a:pPr/>
              <a:t>31</a:t>
            </a:fld>
            <a:endParaRPr lang="en-US" dirty="0"/>
          </a:p>
        </p:txBody>
      </p:sp>
      <p:sp>
        <p:nvSpPr>
          <p:cNvPr id="3" name="Title 2">
            <a:extLst>
              <a:ext uri="{FF2B5EF4-FFF2-40B4-BE49-F238E27FC236}">
                <a16:creationId xmlns:a16="http://schemas.microsoft.com/office/drawing/2014/main" id="{1F8714E9-6C86-4069-8586-E52D65EF0DB3}"/>
              </a:ext>
            </a:extLst>
          </p:cNvPr>
          <p:cNvSpPr>
            <a:spLocks noGrp="1"/>
          </p:cNvSpPr>
          <p:nvPr>
            <p:ph type="title"/>
          </p:nvPr>
        </p:nvSpPr>
        <p:spPr>
          <a:xfrm>
            <a:off x="0" y="-6507"/>
            <a:ext cx="7824892" cy="803659"/>
          </a:xfrm>
        </p:spPr>
        <p:txBody>
          <a:bodyPr>
            <a:normAutofit fontScale="90000"/>
          </a:bodyPr>
          <a:lstStyle/>
          <a:p>
            <a:r>
              <a:rPr lang="en-US" dirty="0"/>
              <a:t>Ref. Narrow-Angle Camera: New Horizons LORRI</a:t>
            </a:r>
          </a:p>
        </p:txBody>
      </p:sp>
      <p:sp>
        <p:nvSpPr>
          <p:cNvPr id="4" name="Content Placeholder 3">
            <a:extLst>
              <a:ext uri="{FF2B5EF4-FFF2-40B4-BE49-F238E27FC236}">
                <a16:creationId xmlns:a16="http://schemas.microsoft.com/office/drawing/2014/main" id="{CC140BE4-B97B-484B-86B1-D63E6196CD4F}"/>
              </a:ext>
            </a:extLst>
          </p:cNvPr>
          <p:cNvSpPr>
            <a:spLocks noGrp="1"/>
          </p:cNvSpPr>
          <p:nvPr>
            <p:ph idx="1"/>
          </p:nvPr>
        </p:nvSpPr>
        <p:spPr>
          <a:xfrm>
            <a:off x="7999084" y="1822785"/>
            <a:ext cx="3304674" cy="2129589"/>
          </a:xfrm>
        </p:spPr>
        <p:txBody>
          <a:bodyPr/>
          <a:lstStyle/>
          <a:p>
            <a:r>
              <a:rPr lang="en-US" dirty="0"/>
              <a:t>Lack of optical band-pass filters </a:t>
            </a:r>
            <a:r>
              <a:rPr lang="en-US" dirty="0">
                <a:sym typeface="Wingdings" panose="05000000000000000000" pitchFamily="2" charset="2"/>
              </a:rPr>
              <a:t>limits atmospheric remote-sensing potential</a:t>
            </a:r>
            <a:endParaRPr lang="en-US" dirty="0"/>
          </a:p>
        </p:txBody>
      </p:sp>
      <p:grpSp>
        <p:nvGrpSpPr>
          <p:cNvPr id="10" name="Group 9">
            <a:extLst>
              <a:ext uri="{FF2B5EF4-FFF2-40B4-BE49-F238E27FC236}">
                <a16:creationId xmlns:a16="http://schemas.microsoft.com/office/drawing/2014/main" id="{E34DA743-EDB6-401F-B4B9-6028D0DFED76}"/>
              </a:ext>
            </a:extLst>
          </p:cNvPr>
          <p:cNvGrpSpPr/>
          <p:nvPr/>
        </p:nvGrpSpPr>
        <p:grpSpPr>
          <a:xfrm>
            <a:off x="188444" y="598921"/>
            <a:ext cx="3058138" cy="2926081"/>
            <a:chOff x="346740" y="0"/>
            <a:chExt cx="3058138" cy="2926081"/>
          </a:xfrm>
        </p:grpSpPr>
        <p:pic>
          <p:nvPicPr>
            <p:cNvPr id="6" name="Picture 5">
              <a:extLst>
                <a:ext uri="{FF2B5EF4-FFF2-40B4-BE49-F238E27FC236}">
                  <a16:creationId xmlns:a16="http://schemas.microsoft.com/office/drawing/2014/main" id="{1552F69F-B6F2-44B5-BB94-98E161BB5BAD}"/>
                </a:ext>
              </a:extLst>
            </p:cNvPr>
            <p:cNvPicPr>
              <a:picLocks noChangeAspect="1"/>
            </p:cNvPicPr>
            <p:nvPr/>
          </p:nvPicPr>
          <p:blipFill>
            <a:blip r:embed="rId2"/>
            <a:stretch>
              <a:fillRect/>
            </a:stretch>
          </p:blipFill>
          <p:spPr>
            <a:xfrm>
              <a:off x="346740" y="1"/>
              <a:ext cx="3058138" cy="2926080"/>
            </a:xfrm>
            <a:prstGeom prst="rect">
              <a:avLst/>
            </a:prstGeom>
          </p:spPr>
        </p:pic>
        <p:sp>
          <p:nvSpPr>
            <p:cNvPr id="7" name="Oval 6">
              <a:extLst>
                <a:ext uri="{FF2B5EF4-FFF2-40B4-BE49-F238E27FC236}">
                  <a16:creationId xmlns:a16="http://schemas.microsoft.com/office/drawing/2014/main" id="{0ACD5F70-7C21-44FB-B9BF-F0018C7C4E3D}"/>
                </a:ext>
              </a:extLst>
            </p:cNvPr>
            <p:cNvSpPr/>
            <p:nvPr/>
          </p:nvSpPr>
          <p:spPr>
            <a:xfrm>
              <a:off x="907627" y="0"/>
              <a:ext cx="1341120" cy="401782"/>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5B4EA835-6E63-49B7-87C0-A24E87F06BE4}"/>
              </a:ext>
            </a:extLst>
          </p:cNvPr>
          <p:cNvPicPr>
            <a:picLocks noChangeAspect="1"/>
          </p:cNvPicPr>
          <p:nvPr/>
        </p:nvPicPr>
        <p:blipFill>
          <a:blip r:embed="rId3"/>
          <a:stretch>
            <a:fillRect/>
          </a:stretch>
        </p:blipFill>
        <p:spPr>
          <a:xfrm>
            <a:off x="3281313" y="598922"/>
            <a:ext cx="4543580" cy="3744726"/>
          </a:xfrm>
          <a:prstGeom prst="rect">
            <a:avLst/>
          </a:prstGeom>
        </p:spPr>
      </p:pic>
      <p:pic>
        <p:nvPicPr>
          <p:cNvPr id="12" name="Picture 11">
            <a:extLst>
              <a:ext uri="{FF2B5EF4-FFF2-40B4-BE49-F238E27FC236}">
                <a16:creationId xmlns:a16="http://schemas.microsoft.com/office/drawing/2014/main" id="{4258AB34-17A6-43D3-9DFD-96E84B4F1F25}"/>
              </a:ext>
            </a:extLst>
          </p:cNvPr>
          <p:cNvPicPr>
            <a:picLocks noChangeAspect="1"/>
          </p:cNvPicPr>
          <p:nvPr/>
        </p:nvPicPr>
        <p:blipFill>
          <a:blip r:embed="rId4"/>
          <a:stretch>
            <a:fillRect/>
          </a:stretch>
        </p:blipFill>
        <p:spPr>
          <a:xfrm>
            <a:off x="4441190" y="4449581"/>
            <a:ext cx="5568926" cy="2408419"/>
          </a:xfrm>
          <a:prstGeom prst="rect">
            <a:avLst/>
          </a:prstGeom>
        </p:spPr>
      </p:pic>
      <p:pic>
        <p:nvPicPr>
          <p:cNvPr id="14" name="Picture 13">
            <a:extLst>
              <a:ext uri="{FF2B5EF4-FFF2-40B4-BE49-F238E27FC236}">
                <a16:creationId xmlns:a16="http://schemas.microsoft.com/office/drawing/2014/main" id="{E074DEF9-AC65-4A9B-BBE4-63EADEB3976D}"/>
              </a:ext>
            </a:extLst>
          </p:cNvPr>
          <p:cNvPicPr>
            <a:picLocks noChangeAspect="1"/>
          </p:cNvPicPr>
          <p:nvPr/>
        </p:nvPicPr>
        <p:blipFill>
          <a:blip r:embed="rId5"/>
          <a:stretch>
            <a:fillRect/>
          </a:stretch>
        </p:blipFill>
        <p:spPr>
          <a:xfrm>
            <a:off x="47233" y="4565236"/>
            <a:ext cx="4273907" cy="2292764"/>
          </a:xfrm>
          <a:prstGeom prst="rect">
            <a:avLst/>
          </a:prstGeom>
        </p:spPr>
      </p:pic>
    </p:spTree>
    <p:extLst>
      <p:ext uri="{BB962C8B-B14F-4D97-AF65-F5344CB8AC3E}">
        <p14:creationId xmlns:p14="http://schemas.microsoft.com/office/powerpoint/2010/main" val="11898208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A803CE-1B55-4D19-BF44-69E4FD59122B}"/>
              </a:ext>
            </a:extLst>
          </p:cNvPr>
          <p:cNvSpPr>
            <a:spLocks noGrp="1"/>
          </p:cNvSpPr>
          <p:nvPr>
            <p:ph type="sldNum" sz="quarter" idx="12"/>
          </p:nvPr>
        </p:nvSpPr>
        <p:spPr/>
        <p:txBody>
          <a:bodyPr/>
          <a:lstStyle/>
          <a:p>
            <a:fld id="{F4DF34C4-E72B-5342-B169-9AB8E4DFAD32}" type="slidenum">
              <a:rPr lang="en-US" smtClean="0"/>
              <a:pPr/>
              <a:t>32</a:t>
            </a:fld>
            <a:endParaRPr lang="en-US" dirty="0"/>
          </a:p>
        </p:txBody>
      </p:sp>
      <p:sp>
        <p:nvSpPr>
          <p:cNvPr id="4" name="Content Placeholder 3">
            <a:extLst>
              <a:ext uri="{FF2B5EF4-FFF2-40B4-BE49-F238E27FC236}">
                <a16:creationId xmlns:a16="http://schemas.microsoft.com/office/drawing/2014/main" id="{7412FC60-A8C7-4E81-8946-29045460C72D}"/>
              </a:ext>
            </a:extLst>
          </p:cNvPr>
          <p:cNvSpPr>
            <a:spLocks noGrp="1"/>
          </p:cNvSpPr>
          <p:nvPr>
            <p:ph idx="1"/>
          </p:nvPr>
        </p:nvSpPr>
        <p:spPr/>
        <p:txBody>
          <a:bodyPr/>
          <a:lstStyle/>
          <a:p>
            <a:endParaRPr lang="en-US" dirty="0"/>
          </a:p>
        </p:txBody>
      </p:sp>
      <p:pic>
        <p:nvPicPr>
          <p:cNvPr id="6" name="Picture 5">
            <a:extLst>
              <a:ext uri="{FF2B5EF4-FFF2-40B4-BE49-F238E27FC236}">
                <a16:creationId xmlns:a16="http://schemas.microsoft.com/office/drawing/2014/main" id="{8C26D8FF-AFF1-439B-9FAA-E208BFDE1470}"/>
              </a:ext>
            </a:extLst>
          </p:cNvPr>
          <p:cNvPicPr>
            <a:picLocks noChangeAspect="1"/>
          </p:cNvPicPr>
          <p:nvPr/>
        </p:nvPicPr>
        <p:blipFill>
          <a:blip r:embed="rId2"/>
          <a:stretch>
            <a:fillRect/>
          </a:stretch>
        </p:blipFill>
        <p:spPr>
          <a:xfrm>
            <a:off x="7733577" y="0"/>
            <a:ext cx="4458423" cy="6858000"/>
          </a:xfrm>
          <a:prstGeom prst="rect">
            <a:avLst/>
          </a:prstGeom>
        </p:spPr>
      </p:pic>
      <p:pic>
        <p:nvPicPr>
          <p:cNvPr id="8" name="Picture 7">
            <a:extLst>
              <a:ext uri="{FF2B5EF4-FFF2-40B4-BE49-F238E27FC236}">
                <a16:creationId xmlns:a16="http://schemas.microsoft.com/office/drawing/2014/main" id="{CF96EFF6-0E2B-4025-B456-75D66F07EB32}"/>
              </a:ext>
            </a:extLst>
          </p:cNvPr>
          <p:cNvPicPr>
            <a:picLocks noChangeAspect="1"/>
          </p:cNvPicPr>
          <p:nvPr/>
        </p:nvPicPr>
        <p:blipFill>
          <a:blip r:embed="rId3"/>
          <a:stretch>
            <a:fillRect/>
          </a:stretch>
        </p:blipFill>
        <p:spPr>
          <a:xfrm>
            <a:off x="0" y="0"/>
            <a:ext cx="7696371" cy="6858000"/>
          </a:xfrm>
          <a:prstGeom prst="rect">
            <a:avLst/>
          </a:prstGeom>
        </p:spPr>
      </p:pic>
      <p:sp>
        <p:nvSpPr>
          <p:cNvPr id="3" name="Title 2">
            <a:extLst>
              <a:ext uri="{FF2B5EF4-FFF2-40B4-BE49-F238E27FC236}">
                <a16:creationId xmlns:a16="http://schemas.microsoft.com/office/drawing/2014/main" id="{B8D2D30D-A8ED-4820-8F3F-189822540D9E}"/>
              </a:ext>
            </a:extLst>
          </p:cNvPr>
          <p:cNvSpPr>
            <a:spLocks noGrp="1"/>
          </p:cNvSpPr>
          <p:nvPr>
            <p:ph type="title"/>
          </p:nvPr>
        </p:nvSpPr>
        <p:spPr>
          <a:xfrm>
            <a:off x="2085510" y="930361"/>
            <a:ext cx="5466757" cy="1420783"/>
          </a:xfrm>
        </p:spPr>
        <p:txBody>
          <a:bodyPr>
            <a:normAutofit fontScale="90000"/>
          </a:bodyPr>
          <a:lstStyle/>
          <a:p>
            <a:r>
              <a:rPr lang="en-US" dirty="0">
                <a:solidFill>
                  <a:schemeClr val="tx1"/>
                </a:solidFill>
              </a:rPr>
              <a:t>Ref. Vis/NIR Spec &amp; Wide-Angle Camera: Lucy </a:t>
            </a:r>
            <a:r>
              <a:rPr lang="en-US" dirty="0" err="1">
                <a:solidFill>
                  <a:schemeClr val="tx1"/>
                </a:solidFill>
              </a:rPr>
              <a:t>L’Ralph</a:t>
            </a:r>
            <a:r>
              <a:rPr lang="en-US" dirty="0">
                <a:solidFill>
                  <a:schemeClr val="tx1"/>
                </a:solidFill>
              </a:rPr>
              <a:t> (based on NH Ralph and OSIRIS-Rex OVIRS)</a:t>
            </a:r>
            <a:br>
              <a:rPr lang="en-US" dirty="0">
                <a:solidFill>
                  <a:schemeClr val="tx1"/>
                </a:solidFill>
              </a:rPr>
            </a:br>
            <a:r>
              <a:rPr lang="en-US" dirty="0">
                <a:solidFill>
                  <a:schemeClr val="tx1"/>
                </a:solidFill>
              </a:rPr>
              <a:t>Est. Mass for UOP: 29.7 kg</a:t>
            </a:r>
          </a:p>
        </p:txBody>
      </p:sp>
      <p:sp>
        <p:nvSpPr>
          <p:cNvPr id="9" name="TextBox 8">
            <a:extLst>
              <a:ext uri="{FF2B5EF4-FFF2-40B4-BE49-F238E27FC236}">
                <a16:creationId xmlns:a16="http://schemas.microsoft.com/office/drawing/2014/main" id="{092DCA65-0888-4832-A036-96599C72E6ED}"/>
              </a:ext>
            </a:extLst>
          </p:cNvPr>
          <p:cNvSpPr txBox="1"/>
          <p:nvPr/>
        </p:nvSpPr>
        <p:spPr>
          <a:xfrm>
            <a:off x="5723426" y="6502351"/>
            <a:ext cx="2068195" cy="338554"/>
          </a:xfrm>
          <a:prstGeom prst="rect">
            <a:avLst/>
          </a:prstGeom>
          <a:noFill/>
        </p:spPr>
        <p:txBody>
          <a:bodyPr wrap="none" rtlCol="0">
            <a:spAutoFit/>
          </a:bodyPr>
          <a:lstStyle/>
          <a:p>
            <a:r>
              <a:rPr lang="en-US" sz="1600" b="0" dirty="0"/>
              <a:t>Reuters et al (2018)</a:t>
            </a:r>
          </a:p>
        </p:txBody>
      </p:sp>
      <p:sp>
        <p:nvSpPr>
          <p:cNvPr id="10" name="TextBox 9">
            <a:extLst>
              <a:ext uri="{FF2B5EF4-FFF2-40B4-BE49-F238E27FC236}">
                <a16:creationId xmlns:a16="http://schemas.microsoft.com/office/drawing/2014/main" id="{8169F4BA-B9C3-499A-8E26-32DA323C27AA}"/>
              </a:ext>
            </a:extLst>
          </p:cNvPr>
          <p:cNvSpPr txBox="1"/>
          <p:nvPr/>
        </p:nvSpPr>
        <p:spPr>
          <a:xfrm>
            <a:off x="10123805" y="6538918"/>
            <a:ext cx="2068195" cy="338554"/>
          </a:xfrm>
          <a:prstGeom prst="rect">
            <a:avLst/>
          </a:prstGeom>
          <a:noFill/>
        </p:spPr>
        <p:txBody>
          <a:bodyPr wrap="none" rtlCol="0">
            <a:spAutoFit/>
          </a:bodyPr>
          <a:lstStyle/>
          <a:p>
            <a:r>
              <a:rPr lang="en-US" sz="1600" b="0" dirty="0"/>
              <a:t>Reuters et al (2008)</a:t>
            </a:r>
          </a:p>
        </p:txBody>
      </p:sp>
      <p:sp>
        <p:nvSpPr>
          <p:cNvPr id="5" name="TextBox 4">
            <a:extLst>
              <a:ext uri="{FF2B5EF4-FFF2-40B4-BE49-F238E27FC236}">
                <a16:creationId xmlns:a16="http://schemas.microsoft.com/office/drawing/2014/main" id="{1B29E196-1828-45AB-C05A-81C72C93285F}"/>
              </a:ext>
            </a:extLst>
          </p:cNvPr>
          <p:cNvSpPr txBox="1"/>
          <p:nvPr/>
        </p:nvSpPr>
        <p:spPr>
          <a:xfrm>
            <a:off x="4975058" y="3206416"/>
            <a:ext cx="2520616" cy="923330"/>
          </a:xfrm>
          <a:prstGeom prst="rect">
            <a:avLst/>
          </a:prstGeom>
          <a:noFill/>
        </p:spPr>
        <p:txBody>
          <a:bodyPr wrap="square" rtlCol="0">
            <a:spAutoFit/>
          </a:bodyPr>
          <a:lstStyle/>
          <a:p>
            <a:r>
              <a:rPr lang="en-US" sz="1800" dirty="0"/>
              <a:t>Spectral resolution:</a:t>
            </a:r>
            <a:br>
              <a:rPr lang="en-US" sz="1800" dirty="0"/>
            </a:br>
            <a:r>
              <a:rPr lang="el-GR" sz="1800" dirty="0"/>
              <a:t>Δλ</a:t>
            </a:r>
            <a:r>
              <a:rPr lang="en-US" sz="1800" dirty="0"/>
              <a:t>=4-10 nm between 400 nm – 5 micron</a:t>
            </a:r>
          </a:p>
        </p:txBody>
      </p:sp>
      <p:sp>
        <p:nvSpPr>
          <p:cNvPr id="7" name="TextBox 6">
            <a:extLst>
              <a:ext uri="{FF2B5EF4-FFF2-40B4-BE49-F238E27FC236}">
                <a16:creationId xmlns:a16="http://schemas.microsoft.com/office/drawing/2014/main" id="{3A08D389-A9A2-7D16-E224-FACB91D25394}"/>
              </a:ext>
            </a:extLst>
          </p:cNvPr>
          <p:cNvSpPr txBox="1"/>
          <p:nvPr/>
        </p:nvSpPr>
        <p:spPr>
          <a:xfrm>
            <a:off x="10123805" y="2228671"/>
            <a:ext cx="1961318" cy="1200329"/>
          </a:xfrm>
          <a:prstGeom prst="rect">
            <a:avLst/>
          </a:prstGeom>
          <a:noFill/>
        </p:spPr>
        <p:txBody>
          <a:bodyPr wrap="square" rtlCol="0">
            <a:spAutoFit/>
          </a:bodyPr>
          <a:lstStyle/>
          <a:p>
            <a:r>
              <a:rPr lang="en-US" dirty="0"/>
              <a:t>Lack of narrow-band filters</a:t>
            </a:r>
          </a:p>
        </p:txBody>
      </p:sp>
    </p:spTree>
    <p:extLst>
      <p:ext uri="{BB962C8B-B14F-4D97-AF65-F5344CB8AC3E}">
        <p14:creationId xmlns:p14="http://schemas.microsoft.com/office/powerpoint/2010/main" val="35017329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3A4CFE-D9FF-4319-A1C9-C490B62EB1E8}"/>
              </a:ext>
            </a:extLst>
          </p:cNvPr>
          <p:cNvSpPr>
            <a:spLocks noGrp="1"/>
          </p:cNvSpPr>
          <p:nvPr>
            <p:ph type="sldNum" sz="quarter" idx="12"/>
          </p:nvPr>
        </p:nvSpPr>
        <p:spPr/>
        <p:txBody>
          <a:bodyPr/>
          <a:lstStyle/>
          <a:p>
            <a:fld id="{F4DF34C4-E72B-5342-B169-9AB8E4DFAD32}" type="slidenum">
              <a:rPr lang="en-US" smtClean="0"/>
              <a:pPr/>
              <a:t>33</a:t>
            </a:fld>
            <a:endParaRPr lang="en-US" dirty="0"/>
          </a:p>
        </p:txBody>
      </p:sp>
      <p:sp>
        <p:nvSpPr>
          <p:cNvPr id="3" name="Title 2">
            <a:extLst>
              <a:ext uri="{FF2B5EF4-FFF2-40B4-BE49-F238E27FC236}">
                <a16:creationId xmlns:a16="http://schemas.microsoft.com/office/drawing/2014/main" id="{61B51FDB-CC7B-4CD8-B289-9B285CF934AD}"/>
              </a:ext>
            </a:extLst>
          </p:cNvPr>
          <p:cNvSpPr>
            <a:spLocks noGrp="1"/>
          </p:cNvSpPr>
          <p:nvPr>
            <p:ph type="title"/>
          </p:nvPr>
        </p:nvSpPr>
        <p:spPr/>
        <p:txBody>
          <a:bodyPr/>
          <a:lstStyle/>
          <a:p>
            <a:r>
              <a:rPr lang="en-US" dirty="0"/>
              <a:t>Ref. Thermal IR Camera: LRO Diviner</a:t>
            </a:r>
          </a:p>
        </p:txBody>
      </p:sp>
      <p:sp>
        <p:nvSpPr>
          <p:cNvPr id="4" name="Content Placeholder 3">
            <a:extLst>
              <a:ext uri="{FF2B5EF4-FFF2-40B4-BE49-F238E27FC236}">
                <a16:creationId xmlns:a16="http://schemas.microsoft.com/office/drawing/2014/main" id="{3DF399AB-67C7-464C-A901-12150ECB9838}"/>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DB6D3911-5F0F-4E04-B753-CACC78A2C668}"/>
              </a:ext>
            </a:extLst>
          </p:cNvPr>
          <p:cNvPicPr>
            <a:picLocks noChangeAspect="1"/>
          </p:cNvPicPr>
          <p:nvPr/>
        </p:nvPicPr>
        <p:blipFill>
          <a:blip r:embed="rId2"/>
          <a:stretch>
            <a:fillRect/>
          </a:stretch>
        </p:blipFill>
        <p:spPr>
          <a:xfrm>
            <a:off x="0" y="994605"/>
            <a:ext cx="7977548" cy="5863395"/>
          </a:xfrm>
          <a:prstGeom prst="rect">
            <a:avLst/>
          </a:prstGeom>
        </p:spPr>
      </p:pic>
      <p:pic>
        <p:nvPicPr>
          <p:cNvPr id="8" name="Picture 7">
            <a:extLst>
              <a:ext uri="{FF2B5EF4-FFF2-40B4-BE49-F238E27FC236}">
                <a16:creationId xmlns:a16="http://schemas.microsoft.com/office/drawing/2014/main" id="{41DD2701-E53E-4FD8-991F-2FB3439832B2}"/>
              </a:ext>
            </a:extLst>
          </p:cNvPr>
          <p:cNvPicPr>
            <a:picLocks noChangeAspect="1"/>
          </p:cNvPicPr>
          <p:nvPr/>
        </p:nvPicPr>
        <p:blipFill>
          <a:blip r:embed="rId3"/>
          <a:stretch>
            <a:fillRect/>
          </a:stretch>
        </p:blipFill>
        <p:spPr>
          <a:xfrm>
            <a:off x="7977548" y="4091826"/>
            <a:ext cx="4214452" cy="2766174"/>
          </a:xfrm>
          <a:prstGeom prst="rect">
            <a:avLst/>
          </a:prstGeom>
        </p:spPr>
      </p:pic>
      <p:pic>
        <p:nvPicPr>
          <p:cNvPr id="10" name="Picture 9">
            <a:extLst>
              <a:ext uri="{FF2B5EF4-FFF2-40B4-BE49-F238E27FC236}">
                <a16:creationId xmlns:a16="http://schemas.microsoft.com/office/drawing/2014/main" id="{4FAF4F78-8943-4DF2-84DC-DC1A6DB44535}"/>
              </a:ext>
            </a:extLst>
          </p:cNvPr>
          <p:cNvPicPr>
            <a:picLocks noChangeAspect="1"/>
          </p:cNvPicPr>
          <p:nvPr/>
        </p:nvPicPr>
        <p:blipFill>
          <a:blip r:embed="rId4"/>
          <a:stretch>
            <a:fillRect/>
          </a:stretch>
        </p:blipFill>
        <p:spPr>
          <a:xfrm>
            <a:off x="7977548" y="1275890"/>
            <a:ext cx="4214452" cy="2815936"/>
          </a:xfrm>
          <a:prstGeom prst="rect">
            <a:avLst/>
          </a:prstGeom>
        </p:spPr>
      </p:pic>
      <p:sp>
        <p:nvSpPr>
          <p:cNvPr id="11" name="TextBox 10">
            <a:extLst>
              <a:ext uri="{FF2B5EF4-FFF2-40B4-BE49-F238E27FC236}">
                <a16:creationId xmlns:a16="http://schemas.microsoft.com/office/drawing/2014/main" id="{45195201-F37D-4D6F-B654-1C1B9C48CE9B}"/>
              </a:ext>
            </a:extLst>
          </p:cNvPr>
          <p:cNvSpPr txBox="1"/>
          <p:nvPr/>
        </p:nvSpPr>
        <p:spPr>
          <a:xfrm>
            <a:off x="5515632" y="1035681"/>
            <a:ext cx="1803699" cy="338554"/>
          </a:xfrm>
          <a:prstGeom prst="rect">
            <a:avLst/>
          </a:prstGeom>
          <a:noFill/>
        </p:spPr>
        <p:txBody>
          <a:bodyPr wrap="none" rtlCol="0">
            <a:spAutoFit/>
          </a:bodyPr>
          <a:lstStyle/>
          <a:p>
            <a:r>
              <a:rPr lang="en-US" sz="1600" b="0" dirty="0"/>
              <a:t>Paige et al (2010)</a:t>
            </a:r>
          </a:p>
        </p:txBody>
      </p:sp>
      <p:sp>
        <p:nvSpPr>
          <p:cNvPr id="13" name="TextBox 12">
            <a:extLst>
              <a:ext uri="{FF2B5EF4-FFF2-40B4-BE49-F238E27FC236}">
                <a16:creationId xmlns:a16="http://schemas.microsoft.com/office/drawing/2014/main" id="{B2DAD00D-6E34-4E76-A524-F742F8C7D182}"/>
              </a:ext>
            </a:extLst>
          </p:cNvPr>
          <p:cNvSpPr txBox="1"/>
          <p:nvPr/>
        </p:nvSpPr>
        <p:spPr>
          <a:xfrm>
            <a:off x="838200" y="589405"/>
            <a:ext cx="6002866" cy="461665"/>
          </a:xfrm>
          <a:prstGeom prst="rect">
            <a:avLst/>
          </a:prstGeom>
          <a:noFill/>
        </p:spPr>
        <p:txBody>
          <a:bodyPr wrap="square">
            <a:spAutoFit/>
          </a:bodyPr>
          <a:lstStyle/>
          <a:p>
            <a:r>
              <a:rPr lang="en-US" dirty="0">
                <a:solidFill>
                  <a:schemeClr val="bg1"/>
                </a:solidFill>
              </a:rPr>
              <a:t>Est. Mass for UOP: 12.1 kg</a:t>
            </a:r>
          </a:p>
        </p:txBody>
      </p:sp>
    </p:spTree>
    <p:extLst>
      <p:ext uri="{BB962C8B-B14F-4D97-AF65-F5344CB8AC3E}">
        <p14:creationId xmlns:p14="http://schemas.microsoft.com/office/powerpoint/2010/main" val="4863892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E758D7-A5DB-A937-5BFA-B1B8795DBFC4}"/>
              </a:ext>
            </a:extLst>
          </p:cNvPr>
          <p:cNvSpPr>
            <a:spLocks noGrp="1"/>
          </p:cNvSpPr>
          <p:nvPr>
            <p:ph type="sldNum" sz="quarter" idx="12"/>
          </p:nvPr>
        </p:nvSpPr>
        <p:spPr/>
        <p:txBody>
          <a:bodyPr/>
          <a:lstStyle/>
          <a:p>
            <a:fld id="{F4DF34C4-E72B-5342-B169-9AB8E4DFAD32}" type="slidenum">
              <a:rPr lang="en-US" smtClean="0"/>
              <a:pPr/>
              <a:t>34</a:t>
            </a:fld>
            <a:endParaRPr lang="en-US" dirty="0"/>
          </a:p>
        </p:txBody>
      </p:sp>
      <p:sp>
        <p:nvSpPr>
          <p:cNvPr id="3" name="Title 2">
            <a:extLst>
              <a:ext uri="{FF2B5EF4-FFF2-40B4-BE49-F238E27FC236}">
                <a16:creationId xmlns:a16="http://schemas.microsoft.com/office/drawing/2014/main" id="{E06FE5FA-0B15-28F6-5D6A-86EF49BFBE9D}"/>
              </a:ext>
            </a:extLst>
          </p:cNvPr>
          <p:cNvSpPr>
            <a:spLocks noGrp="1"/>
          </p:cNvSpPr>
          <p:nvPr>
            <p:ph type="title"/>
          </p:nvPr>
        </p:nvSpPr>
        <p:spPr/>
        <p:txBody>
          <a:bodyPr/>
          <a:lstStyle/>
          <a:p>
            <a:r>
              <a:rPr lang="en-US" dirty="0"/>
              <a:t>Thermal IR Considerations</a:t>
            </a:r>
          </a:p>
        </p:txBody>
      </p:sp>
      <p:sp>
        <p:nvSpPr>
          <p:cNvPr id="4" name="Content Placeholder 3">
            <a:extLst>
              <a:ext uri="{FF2B5EF4-FFF2-40B4-BE49-F238E27FC236}">
                <a16:creationId xmlns:a16="http://schemas.microsoft.com/office/drawing/2014/main" id="{824ED82D-CEBB-9CA2-14E4-6008C9FCF5F4}"/>
              </a:ext>
            </a:extLst>
          </p:cNvPr>
          <p:cNvSpPr>
            <a:spLocks noGrp="1"/>
          </p:cNvSpPr>
          <p:nvPr>
            <p:ph idx="1"/>
          </p:nvPr>
        </p:nvSpPr>
        <p:spPr/>
        <p:txBody>
          <a:bodyPr/>
          <a:lstStyle/>
          <a:p>
            <a:r>
              <a:rPr lang="en-US" dirty="0"/>
              <a:t>Stratospheric Aerosol and Gas Composition Measurements:</a:t>
            </a:r>
          </a:p>
          <a:p>
            <a:pPr lvl="1"/>
            <a:r>
              <a:rPr lang="en-US" dirty="0"/>
              <a:t>Need MIR-FIR spectral instrument</a:t>
            </a:r>
          </a:p>
          <a:p>
            <a:r>
              <a:rPr lang="en-US" dirty="0"/>
              <a:t>Energy Balance Measurements</a:t>
            </a:r>
          </a:p>
          <a:p>
            <a:pPr lvl="1"/>
            <a:r>
              <a:rPr lang="en-US" dirty="0"/>
              <a:t>Broad-band instrument is better</a:t>
            </a:r>
          </a:p>
          <a:p>
            <a:pPr marL="0" indent="0">
              <a:buNone/>
            </a:pPr>
            <a:endParaRPr lang="en-US" dirty="0"/>
          </a:p>
          <a:p>
            <a:pPr marL="0" indent="0">
              <a:buNone/>
            </a:pPr>
            <a:r>
              <a:rPr lang="en-US" dirty="0"/>
              <a:t>Band-pass instrument like Diviner limits atmospheric science potential</a:t>
            </a:r>
          </a:p>
        </p:txBody>
      </p:sp>
    </p:spTree>
    <p:extLst>
      <p:ext uri="{BB962C8B-B14F-4D97-AF65-F5344CB8AC3E}">
        <p14:creationId xmlns:p14="http://schemas.microsoft.com/office/powerpoint/2010/main" val="2769366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D58501-DA5F-4A50-9CE6-EC71AB255BFA}"/>
              </a:ext>
            </a:extLst>
          </p:cNvPr>
          <p:cNvSpPr>
            <a:spLocks noGrp="1"/>
          </p:cNvSpPr>
          <p:nvPr>
            <p:ph type="sldNum" sz="quarter" idx="12"/>
          </p:nvPr>
        </p:nvSpPr>
        <p:spPr/>
        <p:txBody>
          <a:bodyPr/>
          <a:lstStyle/>
          <a:p>
            <a:fld id="{F4DF34C4-E72B-5342-B169-9AB8E4DFAD32}" type="slidenum">
              <a:rPr lang="en-US" smtClean="0"/>
              <a:pPr/>
              <a:t>35</a:t>
            </a:fld>
            <a:endParaRPr lang="en-US" dirty="0"/>
          </a:p>
        </p:txBody>
      </p:sp>
      <p:sp>
        <p:nvSpPr>
          <p:cNvPr id="3" name="Title 2">
            <a:extLst>
              <a:ext uri="{FF2B5EF4-FFF2-40B4-BE49-F238E27FC236}">
                <a16:creationId xmlns:a16="http://schemas.microsoft.com/office/drawing/2014/main" id="{78750FD0-B5F7-4514-92AA-1898BAE903D9}"/>
              </a:ext>
            </a:extLst>
          </p:cNvPr>
          <p:cNvSpPr>
            <a:spLocks noGrp="1"/>
          </p:cNvSpPr>
          <p:nvPr>
            <p:ph type="title"/>
          </p:nvPr>
        </p:nvSpPr>
        <p:spPr/>
        <p:txBody>
          <a:bodyPr/>
          <a:lstStyle/>
          <a:p>
            <a:r>
              <a:rPr lang="en-US" dirty="0"/>
              <a:t>Ref. Instrument: Probe Mass Spectrometer</a:t>
            </a:r>
          </a:p>
        </p:txBody>
      </p:sp>
      <p:sp>
        <p:nvSpPr>
          <p:cNvPr id="4" name="Content Placeholder 3">
            <a:extLst>
              <a:ext uri="{FF2B5EF4-FFF2-40B4-BE49-F238E27FC236}">
                <a16:creationId xmlns:a16="http://schemas.microsoft.com/office/drawing/2014/main" id="{543CFC96-DB9D-4978-9A84-EB30EC40AA19}"/>
              </a:ext>
            </a:extLst>
          </p:cNvPr>
          <p:cNvSpPr>
            <a:spLocks noGrp="1"/>
          </p:cNvSpPr>
          <p:nvPr>
            <p:ph idx="1"/>
          </p:nvPr>
        </p:nvSpPr>
        <p:spPr>
          <a:xfrm>
            <a:off x="838200" y="799253"/>
            <a:ext cx="10515600" cy="5682827"/>
          </a:xfrm>
        </p:spPr>
        <p:txBody>
          <a:bodyPr/>
          <a:lstStyle/>
          <a:p>
            <a:r>
              <a:rPr lang="en-US" dirty="0"/>
              <a:t>Probe Mass Spectrometer is a 10-20 kg instrument</a:t>
            </a:r>
          </a:p>
          <a:p>
            <a:pPr lvl="1"/>
            <a:r>
              <a:rPr lang="en-US" dirty="0"/>
              <a:t>Drives Probe Design</a:t>
            </a:r>
          </a:p>
          <a:p>
            <a:pPr lvl="1"/>
            <a:r>
              <a:rPr lang="en-US" dirty="0"/>
              <a:t>UOP Probe MS’s 20.9 kg mass does not seem to include vacuum plumbing</a:t>
            </a:r>
          </a:p>
          <a:p>
            <a:pPr lvl="2"/>
            <a:r>
              <a:rPr lang="en-US" dirty="0"/>
              <a:t>Baseline Instrument (Rosetta DFMS) is designed to operate in vacuum</a:t>
            </a:r>
          </a:p>
          <a:p>
            <a:r>
              <a:rPr lang="en-US" dirty="0"/>
              <a:t>Measurements: Atmospheric Composition</a:t>
            </a:r>
          </a:p>
          <a:p>
            <a:pPr lvl="1"/>
            <a:r>
              <a:rPr lang="en-US" dirty="0"/>
              <a:t>Noble Gas Abundances and Isotopic Ratios</a:t>
            </a:r>
          </a:p>
          <a:p>
            <a:pPr lvl="1"/>
            <a:r>
              <a:rPr lang="en-US" dirty="0"/>
              <a:t>CH</a:t>
            </a:r>
            <a:r>
              <a:rPr lang="en-US" baseline="-25000" dirty="0"/>
              <a:t>4</a:t>
            </a:r>
            <a:r>
              <a:rPr lang="en-US" dirty="0"/>
              <a:t>, H</a:t>
            </a:r>
            <a:r>
              <a:rPr lang="en-US" baseline="-25000" dirty="0"/>
              <a:t>2</a:t>
            </a:r>
            <a:r>
              <a:rPr lang="en-US" dirty="0"/>
              <a:t>S, NH</a:t>
            </a:r>
            <a:r>
              <a:rPr lang="en-US" baseline="-25000" dirty="0"/>
              <a:t>3</a:t>
            </a:r>
            <a:r>
              <a:rPr lang="en-US" dirty="0"/>
              <a:t> and H</a:t>
            </a:r>
            <a:r>
              <a:rPr lang="en-US" baseline="-25000" dirty="0"/>
              <a:t>2</a:t>
            </a:r>
            <a:r>
              <a:rPr lang="en-US" dirty="0"/>
              <a:t>O abundances</a:t>
            </a:r>
          </a:p>
          <a:p>
            <a:pPr lvl="1"/>
            <a:r>
              <a:rPr lang="en-US" dirty="0"/>
              <a:t>Isotopic ratios of C, S, N and O</a:t>
            </a:r>
          </a:p>
          <a:p>
            <a:endParaRPr lang="en-US" dirty="0"/>
          </a:p>
          <a:p>
            <a:r>
              <a:rPr lang="en-US" dirty="0"/>
              <a:t>Can we find alternative instruments?</a:t>
            </a:r>
          </a:p>
          <a:p>
            <a:pPr lvl="1"/>
            <a:r>
              <a:rPr lang="en-US" dirty="0"/>
              <a:t>Chip-scale Gas Sensors?</a:t>
            </a:r>
          </a:p>
          <a:p>
            <a:pPr lvl="1"/>
            <a:r>
              <a:rPr lang="en-US" dirty="0"/>
              <a:t>Tunable Laser Spectrometer?</a:t>
            </a:r>
          </a:p>
        </p:txBody>
      </p:sp>
    </p:spTree>
    <p:extLst>
      <p:ext uri="{BB962C8B-B14F-4D97-AF65-F5344CB8AC3E}">
        <p14:creationId xmlns:p14="http://schemas.microsoft.com/office/powerpoint/2010/main" val="19794966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279977813"/>
              </p:ext>
            </p:extLst>
          </p:nvPr>
        </p:nvGraphicFramePr>
        <p:xfrm>
          <a:off x="0" y="1"/>
          <a:ext cx="12192000" cy="6995832"/>
        </p:xfrm>
        <a:graphic>
          <a:graphicData uri="http://schemas.openxmlformats.org/drawingml/2006/table">
            <a:tbl>
              <a:tblPr firstRow="1" bandRow="1">
                <a:tableStyleId>{5C22544A-7EE6-4342-B048-85BDC9FD1C3A}</a:tableStyleId>
              </a:tblPr>
              <a:tblGrid>
                <a:gridCol w="1219199">
                  <a:extLst>
                    <a:ext uri="{9D8B030D-6E8A-4147-A177-3AD203B41FA5}">
                      <a16:colId xmlns:a16="http://schemas.microsoft.com/office/drawing/2014/main" val="1971540725"/>
                    </a:ext>
                  </a:extLst>
                </a:gridCol>
                <a:gridCol w="1409701">
                  <a:extLst>
                    <a:ext uri="{9D8B030D-6E8A-4147-A177-3AD203B41FA5}">
                      <a16:colId xmlns:a16="http://schemas.microsoft.com/office/drawing/2014/main" val="951309363"/>
                    </a:ext>
                  </a:extLst>
                </a:gridCol>
                <a:gridCol w="1352550">
                  <a:extLst>
                    <a:ext uri="{9D8B030D-6E8A-4147-A177-3AD203B41FA5}">
                      <a16:colId xmlns:a16="http://schemas.microsoft.com/office/drawing/2014/main" val="438580255"/>
                    </a:ext>
                  </a:extLst>
                </a:gridCol>
                <a:gridCol w="2524125">
                  <a:extLst>
                    <a:ext uri="{9D8B030D-6E8A-4147-A177-3AD203B41FA5}">
                      <a16:colId xmlns:a16="http://schemas.microsoft.com/office/drawing/2014/main" val="54629968"/>
                    </a:ext>
                  </a:extLst>
                </a:gridCol>
                <a:gridCol w="1047749">
                  <a:extLst>
                    <a:ext uri="{9D8B030D-6E8A-4147-A177-3AD203B41FA5}">
                      <a16:colId xmlns:a16="http://schemas.microsoft.com/office/drawing/2014/main" val="3944397232"/>
                    </a:ext>
                  </a:extLst>
                </a:gridCol>
                <a:gridCol w="1941191">
                  <a:extLst>
                    <a:ext uri="{9D8B030D-6E8A-4147-A177-3AD203B41FA5}">
                      <a16:colId xmlns:a16="http://schemas.microsoft.com/office/drawing/2014/main" val="589121821"/>
                    </a:ext>
                  </a:extLst>
                </a:gridCol>
                <a:gridCol w="1058407">
                  <a:extLst>
                    <a:ext uri="{9D8B030D-6E8A-4147-A177-3AD203B41FA5}">
                      <a16:colId xmlns:a16="http://schemas.microsoft.com/office/drawing/2014/main" val="3499317963"/>
                    </a:ext>
                  </a:extLst>
                </a:gridCol>
                <a:gridCol w="1639078">
                  <a:extLst>
                    <a:ext uri="{9D8B030D-6E8A-4147-A177-3AD203B41FA5}">
                      <a16:colId xmlns:a16="http://schemas.microsoft.com/office/drawing/2014/main" val="4226279953"/>
                    </a:ext>
                  </a:extLst>
                </a:gridCol>
              </a:tblGrid>
              <a:tr h="667095">
                <a:tc rowSpan="2">
                  <a:txBody>
                    <a:bodyPr/>
                    <a:lstStyle/>
                    <a:p>
                      <a:r>
                        <a:rPr lang="en-US" sz="2000" b="1" dirty="0"/>
                        <a:t>Missions</a:t>
                      </a:r>
                    </a:p>
                  </a:txBody>
                  <a:tcPr anchor="b"/>
                </a:tc>
                <a:tc>
                  <a:txBody>
                    <a:bodyPr/>
                    <a:lstStyle/>
                    <a:p>
                      <a:r>
                        <a:rPr lang="en-US" sz="2000" b="1" dirty="0"/>
                        <a:t>Atmos. Entry Mass</a:t>
                      </a:r>
                    </a:p>
                  </a:txBody>
                  <a:tcPr anchor="b"/>
                </a:tc>
                <a:tc>
                  <a:txBody>
                    <a:bodyPr/>
                    <a:lstStyle/>
                    <a:p>
                      <a:r>
                        <a:rPr lang="en-US" sz="2000" b="1" dirty="0"/>
                        <a:t>Entry</a:t>
                      </a:r>
                      <a:r>
                        <a:rPr lang="en-US" sz="2000" b="1" baseline="0" dirty="0"/>
                        <a:t> Sys.</a:t>
                      </a:r>
                      <a:endParaRPr lang="en-US" sz="2000" b="1" dirty="0"/>
                    </a:p>
                  </a:txBody>
                  <a:tcPr anchor="b"/>
                </a:tc>
                <a:tc gridSpan="5">
                  <a:txBody>
                    <a:bodyPr/>
                    <a:lstStyle/>
                    <a:p>
                      <a:r>
                        <a:rPr lang="en-US" sz="2000" b="1" dirty="0"/>
                        <a:t>Descent Module</a:t>
                      </a:r>
                    </a:p>
                  </a:txBody>
                  <a:tcPr anchor="b"/>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717071929"/>
                  </a:ext>
                </a:extLst>
              </a:tr>
              <a:tr h="957137">
                <a:tc vMerge="1">
                  <a:txBody>
                    <a:bodyPr/>
                    <a:lstStyle/>
                    <a:p>
                      <a:endParaRPr lang="en-US"/>
                    </a:p>
                  </a:txBody>
                  <a:tcPr/>
                </a:tc>
                <a:tc>
                  <a:txBody>
                    <a:bodyPr/>
                    <a:lstStyle/>
                    <a:p>
                      <a:pPr algn="ctr"/>
                      <a:r>
                        <a:rPr lang="en-US" sz="2000" b="1" dirty="0"/>
                        <a:t>CBE</a:t>
                      </a:r>
                    </a:p>
                    <a:p>
                      <a:pPr algn="ctr"/>
                      <a:r>
                        <a:rPr lang="en-US" sz="2000" b="1" dirty="0"/>
                        <a:t>+</a:t>
                      </a:r>
                      <a:r>
                        <a:rPr lang="en-US" sz="2000" b="1" dirty="0" err="1"/>
                        <a:t>Conting</a:t>
                      </a:r>
                      <a:r>
                        <a:rPr lang="en-US" sz="2000" b="1" dirty="0"/>
                        <a:t>.</a:t>
                      </a:r>
                    </a:p>
                    <a:p>
                      <a:pPr algn="ctr"/>
                      <a:r>
                        <a:rPr lang="en-US" sz="2000" b="1" dirty="0"/>
                        <a:t>+Margin</a:t>
                      </a:r>
                    </a:p>
                  </a:txBody>
                  <a:tcPr anchor="b"/>
                </a:tc>
                <a:tc>
                  <a:txBody>
                    <a:bodyPr/>
                    <a:lstStyle/>
                    <a:p>
                      <a:pPr algn="ctr"/>
                      <a:r>
                        <a:rPr lang="en-US" sz="2000" b="1" dirty="0"/>
                        <a:t>Aeroshell + Chutes</a:t>
                      </a:r>
                    </a:p>
                  </a:txBody>
                  <a:tcPr anchor="b"/>
                </a:tc>
                <a:tc>
                  <a:txBody>
                    <a:bodyPr/>
                    <a:lstStyle/>
                    <a:p>
                      <a:pPr algn="ctr"/>
                      <a:r>
                        <a:rPr lang="en-US" sz="2000" b="1" dirty="0"/>
                        <a:t>Instruments</a:t>
                      </a:r>
                    </a:p>
                  </a:txBody>
                  <a:tcPr anchor="b"/>
                </a:tc>
                <a:tc>
                  <a:txBody>
                    <a:bodyPr/>
                    <a:lstStyle/>
                    <a:p>
                      <a:pPr algn="ctr"/>
                      <a:r>
                        <a:rPr lang="en-US" sz="2000" b="1" dirty="0"/>
                        <a:t>Inst.</a:t>
                      </a:r>
                      <a:r>
                        <a:rPr lang="en-US" sz="2000" b="1" baseline="0" dirty="0"/>
                        <a:t> </a:t>
                      </a:r>
                      <a:r>
                        <a:rPr lang="en-US" sz="2000" b="1" dirty="0"/>
                        <a:t>Mass</a:t>
                      </a:r>
                    </a:p>
                  </a:txBody>
                  <a:tcPr anchor="b"/>
                </a:tc>
                <a:tc>
                  <a:txBody>
                    <a:bodyPr/>
                    <a:lstStyle/>
                    <a:p>
                      <a:pPr algn="ctr"/>
                      <a:r>
                        <a:rPr lang="en-US" sz="2000" b="1" dirty="0"/>
                        <a:t>Mass Spec</a:t>
                      </a:r>
                      <a:r>
                        <a:rPr lang="en-US" sz="2000" b="1" baseline="0" dirty="0"/>
                        <a:t> Mass</a:t>
                      </a:r>
                      <a:endParaRPr lang="en-US" sz="2000" b="1" dirty="0"/>
                    </a:p>
                  </a:txBody>
                  <a:tcPr anchor="b"/>
                </a:tc>
                <a:tc>
                  <a:txBody>
                    <a:bodyPr/>
                    <a:lstStyle/>
                    <a:p>
                      <a:pPr algn="ctr"/>
                      <a:r>
                        <a:rPr lang="en-US" sz="2000" b="1" dirty="0"/>
                        <a:t>Non-MS Inst. Mass</a:t>
                      </a:r>
                    </a:p>
                  </a:txBody>
                  <a:tcPr anchor="b"/>
                </a:tc>
                <a:tc>
                  <a:txBody>
                    <a:bodyPr/>
                    <a:lstStyle/>
                    <a:p>
                      <a:pPr algn="ctr"/>
                      <a:r>
                        <a:rPr lang="en-US" sz="2000" b="1" dirty="0"/>
                        <a:t>Battery</a:t>
                      </a:r>
                    </a:p>
                  </a:txBody>
                  <a:tcPr anchor="b"/>
                </a:tc>
                <a:extLst>
                  <a:ext uri="{0D108BD9-81ED-4DB2-BD59-A6C34878D82A}">
                    <a16:rowId xmlns:a16="http://schemas.microsoft.com/office/drawing/2014/main" val="4218147615"/>
                  </a:ext>
                </a:extLst>
              </a:tr>
              <a:tr h="1087419">
                <a:tc>
                  <a:txBody>
                    <a:bodyPr/>
                    <a:lstStyle/>
                    <a:p>
                      <a:pPr algn="ctr"/>
                      <a:r>
                        <a:rPr lang="en-US" sz="2000" dirty="0"/>
                        <a:t>Galileo Probe</a:t>
                      </a:r>
                    </a:p>
                  </a:txBody>
                  <a:tcPr anchor="ctr"/>
                </a:tc>
                <a:tc>
                  <a:txBody>
                    <a:bodyPr/>
                    <a:lstStyle/>
                    <a:p>
                      <a:pPr algn="ctr"/>
                      <a:r>
                        <a:rPr lang="en-US" sz="2000" dirty="0"/>
                        <a:t>335 kg</a:t>
                      </a:r>
                    </a:p>
                  </a:txBody>
                  <a:tcPr anchor="ctr"/>
                </a:tc>
                <a:tc>
                  <a:txBody>
                    <a:bodyPr/>
                    <a:lstStyle/>
                    <a:p>
                      <a:pPr algn="ctr"/>
                      <a:r>
                        <a:rPr lang="en-US" sz="2000" dirty="0"/>
                        <a:t>219 kg</a:t>
                      </a:r>
                    </a:p>
                    <a:p>
                      <a:pPr algn="ctr"/>
                      <a:r>
                        <a:rPr lang="en-US" sz="2000" dirty="0"/>
                        <a:t>(65%)</a:t>
                      </a:r>
                    </a:p>
                  </a:txBody>
                  <a:tcPr anchor="ctr"/>
                </a:tc>
                <a:tc>
                  <a:txBody>
                    <a:bodyPr/>
                    <a:lstStyle/>
                    <a:p>
                      <a:pPr algn="ctr"/>
                      <a:r>
                        <a:rPr lang="en-US" sz="2000" dirty="0"/>
                        <a:t>MS,</a:t>
                      </a:r>
                      <a:r>
                        <a:rPr lang="en-US" sz="2000" baseline="0" dirty="0"/>
                        <a:t> ASI, USO, HAD, </a:t>
                      </a:r>
                      <a:r>
                        <a:rPr lang="en-US" sz="2000" baseline="0" dirty="0" err="1"/>
                        <a:t>Neph</a:t>
                      </a:r>
                      <a:r>
                        <a:rPr lang="en-US" sz="2000" baseline="0" dirty="0"/>
                        <a:t>, NFR, Lightning, Energetic Particles</a:t>
                      </a:r>
                      <a:endParaRPr lang="en-US" sz="2000" dirty="0"/>
                    </a:p>
                  </a:txBody>
                  <a:tcPr anchor="ctr"/>
                </a:tc>
                <a:tc>
                  <a:txBody>
                    <a:bodyPr/>
                    <a:lstStyle/>
                    <a:p>
                      <a:pPr algn="ctr"/>
                      <a:r>
                        <a:rPr lang="en-US" sz="2000" dirty="0"/>
                        <a:t>35 kg</a:t>
                      </a:r>
                    </a:p>
                    <a:p>
                      <a:pPr algn="ctr"/>
                      <a:r>
                        <a:rPr lang="en-US" sz="2000" dirty="0"/>
                        <a:t>(10 %)</a:t>
                      </a:r>
                    </a:p>
                  </a:txBody>
                  <a:tcPr anchor="ctr"/>
                </a:tc>
                <a:tc>
                  <a:txBody>
                    <a:bodyPr/>
                    <a:lstStyle/>
                    <a:p>
                      <a:pPr algn="ctr"/>
                      <a:r>
                        <a:rPr lang="en-US" sz="2000" dirty="0"/>
                        <a:t>13.2 kg</a:t>
                      </a:r>
                    </a:p>
                  </a:txBody>
                  <a:tcPr anchor="ctr"/>
                </a:tc>
                <a:tc>
                  <a:txBody>
                    <a:bodyPr/>
                    <a:lstStyle/>
                    <a:p>
                      <a:pPr algn="ctr"/>
                      <a:r>
                        <a:rPr lang="en-US" sz="2000" dirty="0"/>
                        <a:t>21.8 kg</a:t>
                      </a:r>
                    </a:p>
                  </a:txBody>
                  <a:tcPr anchor="ctr"/>
                </a:tc>
                <a:tc>
                  <a:txBody>
                    <a:bodyPr/>
                    <a:lstStyle/>
                    <a:p>
                      <a:pPr algn="ctr"/>
                      <a:r>
                        <a:rPr lang="en-US" sz="2000" dirty="0"/>
                        <a:t>7.5 kg</a:t>
                      </a:r>
                    </a:p>
                    <a:p>
                      <a:pPr algn="ctr"/>
                      <a:r>
                        <a:rPr lang="en-US" sz="2000" dirty="0"/>
                        <a:t>(</a:t>
                      </a:r>
                      <a:r>
                        <a:rPr lang="en-US" sz="2000" baseline="0" dirty="0"/>
                        <a:t>Li-SO</a:t>
                      </a:r>
                      <a:r>
                        <a:rPr lang="en-US" sz="2000" baseline="-25000" dirty="0"/>
                        <a:t>2</a:t>
                      </a:r>
                      <a:r>
                        <a:rPr lang="en-US" sz="2000" baseline="0" dirty="0"/>
                        <a:t>, 2.2</a:t>
                      </a:r>
                      <a:r>
                        <a:rPr lang="en-US" sz="2000" dirty="0"/>
                        <a:t>%)</a:t>
                      </a:r>
                    </a:p>
                  </a:txBody>
                  <a:tcPr anchor="ctr"/>
                </a:tc>
                <a:extLst>
                  <a:ext uri="{0D108BD9-81ED-4DB2-BD59-A6C34878D82A}">
                    <a16:rowId xmlns:a16="http://schemas.microsoft.com/office/drawing/2014/main" val="4175339204"/>
                  </a:ext>
                </a:extLst>
              </a:tr>
              <a:tr h="836476">
                <a:tc>
                  <a:txBody>
                    <a:bodyPr/>
                    <a:lstStyle/>
                    <a:p>
                      <a:pPr algn="ctr"/>
                      <a:r>
                        <a:rPr lang="en-US" sz="2000" dirty="0"/>
                        <a:t>Huygens</a:t>
                      </a:r>
                    </a:p>
                  </a:txBody>
                  <a:tcPr anchor="ctr"/>
                </a:tc>
                <a:tc>
                  <a:txBody>
                    <a:bodyPr/>
                    <a:lstStyle/>
                    <a:p>
                      <a:pPr algn="ctr"/>
                      <a:r>
                        <a:rPr lang="en-US" sz="2000" dirty="0"/>
                        <a:t>318 kg</a:t>
                      </a:r>
                    </a:p>
                  </a:txBody>
                  <a:tcPr anchor="ctr"/>
                </a:tc>
                <a:tc>
                  <a:txBody>
                    <a:bodyPr/>
                    <a:lstStyle/>
                    <a:p>
                      <a:pPr algn="ctr"/>
                      <a:r>
                        <a:rPr lang="en-US" sz="2000" dirty="0"/>
                        <a:t>118 kg</a:t>
                      </a:r>
                    </a:p>
                    <a:p>
                      <a:pPr algn="ctr"/>
                      <a:r>
                        <a:rPr lang="en-US" sz="2000" dirty="0"/>
                        <a:t>(37%)</a:t>
                      </a:r>
                    </a:p>
                  </a:txBody>
                  <a:tcPr anchor="ctr"/>
                </a:tc>
                <a:tc>
                  <a:txBody>
                    <a:bodyPr/>
                    <a:lstStyle/>
                    <a:p>
                      <a:pPr algn="ctr"/>
                      <a:r>
                        <a:rPr lang="en-US" sz="2000" dirty="0"/>
                        <a:t>GCMS,</a:t>
                      </a:r>
                      <a:r>
                        <a:rPr lang="en-US" sz="2000" baseline="0" dirty="0"/>
                        <a:t> ASI, USO, DISR, Surface Sci.</a:t>
                      </a:r>
                      <a:endParaRPr lang="en-US" sz="2000" dirty="0"/>
                    </a:p>
                  </a:txBody>
                  <a:tcPr anchor="ctr"/>
                </a:tc>
                <a:tc>
                  <a:txBody>
                    <a:bodyPr/>
                    <a:lstStyle/>
                    <a:p>
                      <a:pPr algn="ctr"/>
                      <a:r>
                        <a:rPr lang="en-US" sz="2000" dirty="0"/>
                        <a:t>48</a:t>
                      </a:r>
                      <a:r>
                        <a:rPr lang="en-US" sz="2000" baseline="0" dirty="0"/>
                        <a:t> kg</a:t>
                      </a:r>
                    </a:p>
                    <a:p>
                      <a:pPr algn="ctr"/>
                      <a:r>
                        <a:rPr lang="en-US" sz="2000" baseline="0" dirty="0"/>
                        <a:t>(15%)</a:t>
                      </a:r>
                      <a:endParaRPr lang="en-US" sz="2000" dirty="0"/>
                    </a:p>
                  </a:txBody>
                  <a:tcPr anchor="ctr"/>
                </a:tc>
                <a:tc>
                  <a:txBody>
                    <a:bodyPr/>
                    <a:lstStyle/>
                    <a:p>
                      <a:pPr algn="ctr"/>
                      <a:r>
                        <a:rPr lang="en-US" sz="2000" dirty="0"/>
                        <a:t>17.2 kg</a:t>
                      </a:r>
                    </a:p>
                    <a:p>
                      <a:pPr algn="ctr"/>
                      <a:r>
                        <a:rPr lang="en-US" sz="2000" dirty="0"/>
                        <a:t>(+6</a:t>
                      </a:r>
                      <a:r>
                        <a:rPr lang="en-US" sz="2000" baseline="0" dirty="0"/>
                        <a:t> kg </a:t>
                      </a:r>
                      <a:r>
                        <a:rPr lang="en-US" sz="2000" baseline="0" dirty="0" err="1"/>
                        <a:t>pyrolizer</a:t>
                      </a:r>
                      <a:r>
                        <a:rPr lang="en-US" sz="2000" baseline="0" dirty="0"/>
                        <a:t>)</a:t>
                      </a:r>
                      <a:endParaRPr lang="en-US" sz="2000" dirty="0"/>
                    </a:p>
                  </a:txBody>
                  <a:tcPr anchor="ctr"/>
                </a:tc>
                <a:tc>
                  <a:txBody>
                    <a:bodyPr/>
                    <a:lstStyle/>
                    <a:p>
                      <a:pPr algn="ctr"/>
                      <a:r>
                        <a:rPr lang="en-US" sz="2000" dirty="0"/>
                        <a:t>24.2 kg</a:t>
                      </a:r>
                    </a:p>
                  </a:txBody>
                  <a:tcPr anchor="ctr"/>
                </a:tc>
                <a:tc>
                  <a:txBody>
                    <a:bodyPr/>
                    <a:lstStyle/>
                    <a:p>
                      <a:pPr algn="ctr"/>
                      <a:r>
                        <a:rPr lang="en-US" sz="2000" dirty="0"/>
                        <a:t>13 kg ?</a:t>
                      </a:r>
                    </a:p>
                    <a:p>
                      <a:pPr algn="ctr"/>
                      <a:r>
                        <a:rPr lang="en-US" sz="2000" dirty="0"/>
                        <a:t>(</a:t>
                      </a:r>
                      <a:r>
                        <a:rPr lang="en-US" sz="2000" baseline="0" dirty="0"/>
                        <a:t>Li-SO</a:t>
                      </a:r>
                      <a:r>
                        <a:rPr lang="en-US" sz="2000" baseline="-25000" dirty="0"/>
                        <a:t>2</a:t>
                      </a:r>
                      <a:r>
                        <a:rPr lang="en-US" sz="2000" baseline="0" dirty="0"/>
                        <a:t>, </a:t>
                      </a:r>
                      <a:r>
                        <a:rPr lang="en-US" sz="2000" dirty="0"/>
                        <a:t>4%)</a:t>
                      </a:r>
                    </a:p>
                  </a:txBody>
                  <a:tcPr anchor="ctr"/>
                </a:tc>
                <a:extLst>
                  <a:ext uri="{0D108BD9-81ED-4DB2-BD59-A6C34878D82A}">
                    <a16:rowId xmlns:a16="http://schemas.microsoft.com/office/drawing/2014/main" val="2981007322"/>
                  </a:ext>
                </a:extLst>
              </a:tr>
              <a:tr h="957137">
                <a:tc>
                  <a:txBody>
                    <a:bodyPr/>
                    <a:lstStyle/>
                    <a:p>
                      <a:pPr algn="ctr"/>
                      <a:r>
                        <a:rPr lang="en-US" sz="2000" dirty="0"/>
                        <a:t>2010 Uranus Study</a:t>
                      </a:r>
                    </a:p>
                  </a:txBody>
                  <a:tcPr anchor="ctr"/>
                </a:tc>
                <a:tc>
                  <a:txBody>
                    <a:bodyPr/>
                    <a:lstStyle/>
                    <a:p>
                      <a:pPr algn="ctr"/>
                      <a:r>
                        <a:rPr lang="en-US" sz="2000" dirty="0"/>
                        <a:t>127.1</a:t>
                      </a:r>
                      <a:r>
                        <a:rPr lang="en-US" sz="2000" baseline="0" dirty="0"/>
                        <a:t> kg</a:t>
                      </a:r>
                      <a:endParaRPr lang="en-US" sz="2000" dirty="0"/>
                    </a:p>
                  </a:txBody>
                  <a:tcPr anchor="ctr"/>
                </a:tc>
                <a:tc>
                  <a:txBody>
                    <a:bodyPr/>
                    <a:lstStyle/>
                    <a:p>
                      <a:pPr algn="ctr"/>
                      <a:r>
                        <a:rPr lang="en-US" sz="2000" dirty="0"/>
                        <a:t>40.8 kg</a:t>
                      </a:r>
                    </a:p>
                    <a:p>
                      <a:pPr algn="ctr"/>
                      <a:r>
                        <a:rPr lang="en-US" sz="2000" dirty="0"/>
                        <a:t>(46%)</a:t>
                      </a:r>
                    </a:p>
                  </a:txBody>
                  <a:tcPr anchor="ctr"/>
                </a:tc>
                <a:tc>
                  <a:txBody>
                    <a:bodyPr/>
                    <a:lstStyle/>
                    <a:p>
                      <a:pPr algn="ctr"/>
                      <a:r>
                        <a:rPr lang="en-US" sz="2000" dirty="0"/>
                        <a:t>MS, ASI, </a:t>
                      </a:r>
                      <a:r>
                        <a:rPr lang="en-US" sz="2000" dirty="0" err="1"/>
                        <a:t>Neph</a:t>
                      </a:r>
                      <a:r>
                        <a:rPr lang="en-US" sz="2000" dirty="0"/>
                        <a:t>, USO</a:t>
                      </a:r>
                    </a:p>
                  </a:txBody>
                  <a:tcPr anchor="ctr"/>
                </a:tc>
                <a:tc>
                  <a:txBody>
                    <a:bodyPr/>
                    <a:lstStyle/>
                    <a:p>
                      <a:pPr algn="ctr"/>
                      <a:r>
                        <a:rPr lang="en-US" sz="2000" dirty="0"/>
                        <a:t>17.1 kg</a:t>
                      </a:r>
                    </a:p>
                    <a:p>
                      <a:pPr algn="ctr"/>
                      <a:r>
                        <a:rPr lang="en-US" sz="2000" dirty="0"/>
                        <a:t>(13%)</a:t>
                      </a:r>
                    </a:p>
                  </a:txBody>
                  <a:tcPr anchor="ctr"/>
                </a:tc>
                <a:tc>
                  <a:txBody>
                    <a:bodyPr/>
                    <a:lstStyle/>
                    <a:p>
                      <a:pPr algn="ctr"/>
                      <a:r>
                        <a:rPr lang="en-US" sz="2000" dirty="0"/>
                        <a:t>9.2 kg</a:t>
                      </a:r>
                    </a:p>
                  </a:txBody>
                  <a:tcPr anchor="ctr"/>
                </a:tc>
                <a:tc>
                  <a:txBody>
                    <a:bodyPr/>
                    <a:lstStyle/>
                    <a:p>
                      <a:pPr algn="ctr"/>
                      <a:r>
                        <a:rPr lang="en-US" sz="2000" dirty="0"/>
                        <a:t>7.9 kg</a:t>
                      </a:r>
                    </a:p>
                  </a:txBody>
                  <a:tcPr anchor="ctr"/>
                </a:tc>
                <a:tc>
                  <a:txBody>
                    <a:bodyPr/>
                    <a:lstStyle/>
                    <a:p>
                      <a:pPr algn="ctr"/>
                      <a:r>
                        <a:rPr lang="en-US" sz="2000" dirty="0"/>
                        <a:t>11.3 kg</a:t>
                      </a:r>
                    </a:p>
                    <a:p>
                      <a:pPr algn="ctr"/>
                      <a:r>
                        <a:rPr lang="en-US" sz="2000" dirty="0"/>
                        <a:t>(Li-SOCl</a:t>
                      </a:r>
                      <a:r>
                        <a:rPr lang="en-US" sz="2000" baseline="-25000" dirty="0"/>
                        <a:t>2</a:t>
                      </a:r>
                      <a:r>
                        <a:rPr lang="en-US" sz="2000" dirty="0"/>
                        <a:t>, 9%)</a:t>
                      </a:r>
                    </a:p>
                  </a:txBody>
                  <a:tcPr anchor="ctr"/>
                </a:tc>
                <a:extLst>
                  <a:ext uri="{0D108BD9-81ED-4DB2-BD59-A6C34878D82A}">
                    <a16:rowId xmlns:a16="http://schemas.microsoft.com/office/drawing/2014/main" val="3680000425"/>
                  </a:ext>
                </a:extLst>
              </a:tr>
              <a:tr h="957137">
                <a:tc>
                  <a:txBody>
                    <a:bodyPr/>
                    <a:lstStyle/>
                    <a:p>
                      <a:pPr algn="ctr"/>
                      <a:r>
                        <a:rPr lang="en-US" sz="2000" dirty="0"/>
                        <a:t>2017 </a:t>
                      </a:r>
                      <a:br>
                        <a:rPr lang="en-US" sz="2000" dirty="0"/>
                      </a:br>
                      <a:r>
                        <a:rPr lang="en-US" sz="2000" dirty="0"/>
                        <a:t>IG SDT</a:t>
                      </a:r>
                    </a:p>
                  </a:txBody>
                  <a:tcPr anchor="ctr"/>
                </a:tc>
                <a:tc>
                  <a:txBody>
                    <a:bodyPr/>
                    <a:lstStyle/>
                    <a:p>
                      <a:pPr algn="ctr"/>
                      <a:r>
                        <a:rPr lang="en-US" sz="2000" dirty="0"/>
                        <a:t>320.7 kg</a:t>
                      </a:r>
                    </a:p>
                  </a:txBody>
                  <a:tcPr anchor="ctr"/>
                </a:tc>
                <a:tc>
                  <a:txBody>
                    <a:bodyPr/>
                    <a:lstStyle/>
                    <a:p>
                      <a:pPr algn="ctr"/>
                      <a:r>
                        <a:rPr lang="en-US" sz="2000" dirty="0"/>
                        <a:t>147.0 kg</a:t>
                      </a:r>
                    </a:p>
                    <a:p>
                      <a:pPr algn="ctr"/>
                      <a:r>
                        <a:rPr lang="en-US" sz="2000" dirty="0"/>
                        <a:t>(46%)</a:t>
                      </a:r>
                    </a:p>
                  </a:txBody>
                  <a:tcPr anchor="ctr"/>
                </a:tc>
                <a:tc>
                  <a:txBody>
                    <a:bodyPr/>
                    <a:lstStyle/>
                    <a:p>
                      <a:pPr algn="ctr"/>
                      <a:r>
                        <a:rPr lang="en-US" sz="2000" dirty="0"/>
                        <a:t>GCMS, ASI, </a:t>
                      </a:r>
                      <a:r>
                        <a:rPr lang="en-US" sz="2000" dirty="0" err="1"/>
                        <a:t>Neph</a:t>
                      </a:r>
                      <a:r>
                        <a:rPr lang="en-US" sz="2000" dirty="0"/>
                        <a:t>, Ortho-Para</a:t>
                      </a:r>
                    </a:p>
                  </a:txBody>
                  <a:tcPr anchor="ctr"/>
                </a:tc>
                <a:tc>
                  <a:txBody>
                    <a:bodyPr/>
                    <a:lstStyle/>
                    <a:p>
                      <a:pPr algn="ctr"/>
                      <a:r>
                        <a:rPr lang="en-US" sz="2000" dirty="0"/>
                        <a:t>32.5 kg</a:t>
                      </a:r>
                    </a:p>
                    <a:p>
                      <a:pPr algn="ctr"/>
                      <a:r>
                        <a:rPr lang="en-US" sz="2000" dirty="0"/>
                        <a:t>(10%)</a:t>
                      </a:r>
                    </a:p>
                  </a:txBody>
                  <a:tcPr anchor="ctr"/>
                </a:tc>
                <a:tc>
                  <a:txBody>
                    <a:bodyPr/>
                    <a:lstStyle/>
                    <a:p>
                      <a:pPr algn="ctr"/>
                      <a:r>
                        <a:rPr lang="en-US" sz="2000" dirty="0"/>
                        <a:t>17.4 kg</a:t>
                      </a:r>
                    </a:p>
                  </a:txBody>
                  <a:tcPr anchor="ctr"/>
                </a:tc>
                <a:tc>
                  <a:txBody>
                    <a:bodyPr/>
                    <a:lstStyle/>
                    <a:p>
                      <a:pPr algn="ctr"/>
                      <a:r>
                        <a:rPr lang="en-US" sz="2000" dirty="0"/>
                        <a:t>15.1 kg</a:t>
                      </a:r>
                    </a:p>
                  </a:txBody>
                  <a:tcPr anchor="ctr"/>
                </a:tc>
                <a:tc>
                  <a:txBody>
                    <a:bodyPr/>
                    <a:lstStyle/>
                    <a:p>
                      <a:pPr algn="ctr"/>
                      <a:r>
                        <a:rPr lang="en-US" sz="2000" dirty="0"/>
                        <a:t>17.1 kg</a:t>
                      </a:r>
                    </a:p>
                    <a:p>
                      <a:pPr algn="ctr"/>
                      <a:r>
                        <a:rPr lang="en-US" sz="2000" dirty="0"/>
                        <a:t>(Li-Ion, 5.3%)</a:t>
                      </a:r>
                    </a:p>
                  </a:txBody>
                  <a:tcPr anchor="ctr"/>
                </a:tc>
                <a:extLst>
                  <a:ext uri="{0D108BD9-81ED-4DB2-BD59-A6C34878D82A}">
                    <a16:rowId xmlns:a16="http://schemas.microsoft.com/office/drawing/2014/main" val="2595455796"/>
                  </a:ext>
                </a:extLst>
              </a:tr>
              <a:tr h="697800">
                <a:tc>
                  <a:txBody>
                    <a:bodyPr/>
                    <a:lstStyle/>
                    <a:p>
                      <a:pPr algn="ctr"/>
                      <a:r>
                        <a:rPr lang="en-US" sz="2000" dirty="0"/>
                        <a:t>2019 SNAP</a:t>
                      </a:r>
                    </a:p>
                  </a:txBody>
                  <a:tcPr anchor="ctr"/>
                </a:tc>
                <a:tc>
                  <a:txBody>
                    <a:bodyPr/>
                    <a:lstStyle/>
                    <a:p>
                      <a:pPr algn="ctr"/>
                      <a:r>
                        <a:rPr lang="en-US" sz="2000" dirty="0"/>
                        <a:t>30 kg</a:t>
                      </a:r>
                    </a:p>
                  </a:txBody>
                  <a:tcPr anchor="ctr"/>
                </a:tc>
                <a:tc>
                  <a:txBody>
                    <a:bodyPr/>
                    <a:lstStyle/>
                    <a:p>
                      <a:pPr algn="ctr"/>
                      <a:r>
                        <a:rPr lang="en-US" sz="2000" dirty="0"/>
                        <a:t>14.8 kg</a:t>
                      </a:r>
                    </a:p>
                    <a:p>
                      <a:pPr algn="ctr"/>
                      <a:r>
                        <a:rPr lang="en-US" sz="2000" dirty="0"/>
                        <a:t>(49%)</a:t>
                      </a:r>
                    </a:p>
                  </a:txBody>
                  <a:tcPr anchor="ctr"/>
                </a:tc>
                <a:tc>
                  <a:txBody>
                    <a:bodyPr/>
                    <a:lstStyle/>
                    <a:p>
                      <a:pPr algn="ctr"/>
                      <a:r>
                        <a:rPr lang="en-US" sz="2000" dirty="0"/>
                        <a:t>NanoChem, ASI, USO</a:t>
                      </a:r>
                    </a:p>
                  </a:txBody>
                  <a:tcPr anchor="ctr"/>
                </a:tc>
                <a:tc>
                  <a:txBody>
                    <a:bodyPr/>
                    <a:lstStyle/>
                    <a:p>
                      <a:pPr algn="ctr"/>
                      <a:r>
                        <a:rPr lang="en-US" sz="2000" dirty="0"/>
                        <a:t>6.6 kg</a:t>
                      </a:r>
                    </a:p>
                    <a:p>
                      <a:pPr algn="ctr"/>
                      <a:r>
                        <a:rPr lang="en-US" sz="2000" dirty="0"/>
                        <a:t>(22%)</a:t>
                      </a:r>
                    </a:p>
                  </a:txBody>
                  <a:tcPr anchor="ctr"/>
                </a:tc>
                <a:tc>
                  <a:txBody>
                    <a:bodyPr/>
                    <a:lstStyle/>
                    <a:p>
                      <a:pPr algn="ctr"/>
                      <a:r>
                        <a:rPr lang="en-US" sz="2000" dirty="0"/>
                        <a:t>(No Mass Spec)</a:t>
                      </a:r>
                    </a:p>
                  </a:txBody>
                  <a:tcPr anchor="ctr"/>
                </a:tc>
                <a:tc>
                  <a:txBody>
                    <a:bodyPr/>
                    <a:lstStyle/>
                    <a:p>
                      <a:pPr algn="ctr"/>
                      <a:r>
                        <a:rPr lang="en-US" sz="2000" dirty="0"/>
                        <a:t>6.6 kg</a:t>
                      </a:r>
                    </a:p>
                  </a:txBody>
                  <a:tcPr anchor="ctr"/>
                </a:tc>
                <a:tc>
                  <a:txBody>
                    <a:bodyPr/>
                    <a:lstStyle/>
                    <a:p>
                      <a:pPr algn="ctr"/>
                      <a:r>
                        <a:rPr lang="en-US" sz="2000" dirty="0"/>
                        <a:t>0.34 kg</a:t>
                      </a:r>
                    </a:p>
                    <a:p>
                      <a:pPr algn="ctr"/>
                      <a:r>
                        <a:rPr lang="en-US" sz="2000" dirty="0"/>
                        <a:t>(Li-CFx, 1.1 %)</a:t>
                      </a:r>
                    </a:p>
                  </a:txBody>
                  <a:tcPr anchor="ctr"/>
                </a:tc>
                <a:extLst>
                  <a:ext uri="{0D108BD9-81ED-4DB2-BD59-A6C34878D82A}">
                    <a16:rowId xmlns:a16="http://schemas.microsoft.com/office/drawing/2014/main" val="1356418683"/>
                  </a:ext>
                </a:extLst>
              </a:tr>
              <a:tr h="697800">
                <a:tc>
                  <a:txBody>
                    <a:bodyPr/>
                    <a:lstStyle/>
                    <a:p>
                      <a:pPr algn="ctr"/>
                      <a:r>
                        <a:rPr lang="en-US" sz="2000" dirty="0"/>
                        <a:t>2021 </a:t>
                      </a:r>
                      <a:br>
                        <a:rPr lang="en-US" sz="2000" dirty="0"/>
                      </a:br>
                      <a:r>
                        <a:rPr lang="en-US" sz="2000" dirty="0"/>
                        <a:t>UOP</a:t>
                      </a:r>
                    </a:p>
                  </a:txBody>
                  <a:tcPr anchor="ctr"/>
                </a:tc>
                <a:tc>
                  <a:txBody>
                    <a:bodyPr/>
                    <a:lstStyle/>
                    <a:p>
                      <a:pPr algn="ctr"/>
                      <a:r>
                        <a:rPr lang="en-US" sz="2000" dirty="0"/>
                        <a:t>238 kg</a:t>
                      </a:r>
                    </a:p>
                  </a:txBody>
                  <a:tcPr anchor="ctr"/>
                </a:tc>
                <a:tc>
                  <a:txBody>
                    <a:bodyPr/>
                    <a:lstStyle/>
                    <a:p>
                      <a:pPr algn="ctr"/>
                      <a:r>
                        <a:rPr lang="en-US" sz="2000" dirty="0"/>
                        <a:t>121 kg (45%)</a:t>
                      </a:r>
                    </a:p>
                  </a:txBody>
                  <a:tcPr anchor="ctr"/>
                </a:tc>
                <a:tc>
                  <a:txBody>
                    <a:bodyPr/>
                    <a:lstStyle/>
                    <a:p>
                      <a:pPr algn="ctr"/>
                      <a:r>
                        <a:rPr lang="en-US" sz="2000" dirty="0"/>
                        <a:t>MS, ASI, USO, </a:t>
                      </a:r>
                      <a:br>
                        <a:rPr lang="en-US" sz="2000" dirty="0"/>
                      </a:br>
                      <a:r>
                        <a:rPr lang="en-US" sz="2000" dirty="0"/>
                        <a:t>Ortho-Para</a:t>
                      </a:r>
                    </a:p>
                  </a:txBody>
                  <a:tcPr anchor="ctr"/>
                </a:tc>
                <a:tc>
                  <a:txBody>
                    <a:bodyPr/>
                    <a:lstStyle/>
                    <a:p>
                      <a:pPr algn="ctr"/>
                      <a:r>
                        <a:rPr lang="en-US" sz="2000" dirty="0"/>
                        <a:t>22 kg (8%)</a:t>
                      </a:r>
                    </a:p>
                  </a:txBody>
                  <a:tcPr anchor="ctr"/>
                </a:tc>
                <a:tc>
                  <a:txBody>
                    <a:bodyPr/>
                    <a:lstStyle/>
                    <a:p>
                      <a:pPr algn="ctr"/>
                      <a:r>
                        <a:rPr lang="en-US" sz="2000" dirty="0"/>
                        <a:t>17.8 kg</a:t>
                      </a:r>
                    </a:p>
                  </a:txBody>
                  <a:tcPr anchor="ctr"/>
                </a:tc>
                <a:tc>
                  <a:txBody>
                    <a:bodyPr/>
                    <a:lstStyle/>
                    <a:p>
                      <a:pPr algn="ctr"/>
                      <a:r>
                        <a:rPr lang="en-US" sz="2000" dirty="0"/>
                        <a:t>4.1 kg</a:t>
                      </a:r>
                    </a:p>
                  </a:txBody>
                  <a:tcPr anchor="ct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dirty="0"/>
                        <a:t>11 kg </a:t>
                      </a:r>
                      <a:br>
                        <a:rPr lang="en-US" sz="2000" dirty="0"/>
                      </a:br>
                      <a:r>
                        <a:rPr lang="en-US" sz="2000" dirty="0"/>
                        <a:t>(Li-SOCl</a:t>
                      </a:r>
                      <a:r>
                        <a:rPr lang="en-US" sz="2000" baseline="-25000" dirty="0"/>
                        <a:t>2</a:t>
                      </a:r>
                      <a:r>
                        <a:rPr lang="en-US" sz="2000" dirty="0"/>
                        <a:t>, 4%)</a:t>
                      </a:r>
                    </a:p>
                  </a:txBody>
                  <a:tcPr anchor="ctr"/>
                </a:tc>
                <a:extLst>
                  <a:ext uri="{0D108BD9-81ED-4DB2-BD59-A6C34878D82A}">
                    <a16:rowId xmlns:a16="http://schemas.microsoft.com/office/drawing/2014/main" val="4161969878"/>
                  </a:ext>
                </a:extLst>
              </a:tr>
            </a:tbl>
          </a:graphicData>
        </a:graphic>
      </p:graphicFrame>
      <p:sp>
        <p:nvSpPr>
          <p:cNvPr id="6" name="Rectangle 5"/>
          <p:cNvSpPr/>
          <p:nvPr/>
        </p:nvSpPr>
        <p:spPr>
          <a:xfrm>
            <a:off x="7553195" y="726510"/>
            <a:ext cx="1941534" cy="6213683"/>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70597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021621-D79D-6D6C-93F8-A29725B2B6BE}"/>
              </a:ext>
            </a:extLst>
          </p:cNvPr>
          <p:cNvSpPr>
            <a:spLocks noGrp="1"/>
          </p:cNvSpPr>
          <p:nvPr>
            <p:ph type="sldNum" sz="quarter" idx="12"/>
          </p:nvPr>
        </p:nvSpPr>
        <p:spPr/>
        <p:txBody>
          <a:bodyPr/>
          <a:lstStyle/>
          <a:p>
            <a:fld id="{F4DF34C4-E72B-5342-B169-9AB8E4DFAD32}" type="slidenum">
              <a:rPr lang="en-US" smtClean="0"/>
              <a:pPr/>
              <a:t>37</a:t>
            </a:fld>
            <a:endParaRPr lang="en-US" dirty="0"/>
          </a:p>
        </p:txBody>
      </p:sp>
      <p:sp>
        <p:nvSpPr>
          <p:cNvPr id="3" name="Title 2">
            <a:extLst>
              <a:ext uri="{FF2B5EF4-FFF2-40B4-BE49-F238E27FC236}">
                <a16:creationId xmlns:a16="http://schemas.microsoft.com/office/drawing/2014/main" id="{C43EA168-4016-1867-3700-7F6071C8C830}"/>
              </a:ext>
            </a:extLst>
          </p:cNvPr>
          <p:cNvSpPr>
            <a:spLocks noGrp="1"/>
          </p:cNvSpPr>
          <p:nvPr>
            <p:ph type="title"/>
          </p:nvPr>
        </p:nvSpPr>
        <p:spPr>
          <a:xfrm>
            <a:off x="159560" y="89362"/>
            <a:ext cx="11194240" cy="803659"/>
          </a:xfrm>
        </p:spPr>
        <p:txBody>
          <a:bodyPr/>
          <a:lstStyle/>
          <a:p>
            <a:r>
              <a:rPr lang="en-US" dirty="0"/>
              <a:t>Science Traceability Matrix (Atmospheric Science)</a:t>
            </a:r>
          </a:p>
        </p:txBody>
      </p:sp>
      <p:sp>
        <p:nvSpPr>
          <p:cNvPr id="4" name="Content Placeholder 3">
            <a:extLst>
              <a:ext uri="{FF2B5EF4-FFF2-40B4-BE49-F238E27FC236}">
                <a16:creationId xmlns:a16="http://schemas.microsoft.com/office/drawing/2014/main" id="{D28008C8-CDB9-ED42-E2A2-7BCDE8C07B7C}"/>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70C1BC98-23CA-FC33-A301-BCC6FE76226E}"/>
              </a:ext>
            </a:extLst>
          </p:cNvPr>
          <p:cNvPicPr>
            <a:picLocks noChangeAspect="1"/>
          </p:cNvPicPr>
          <p:nvPr/>
        </p:nvPicPr>
        <p:blipFill>
          <a:blip r:embed="rId2"/>
          <a:stretch>
            <a:fillRect/>
          </a:stretch>
        </p:blipFill>
        <p:spPr>
          <a:xfrm>
            <a:off x="0" y="942733"/>
            <a:ext cx="12192000" cy="5915267"/>
          </a:xfrm>
          <a:prstGeom prst="rect">
            <a:avLst/>
          </a:prstGeom>
        </p:spPr>
      </p:pic>
      <p:sp>
        <p:nvSpPr>
          <p:cNvPr id="15" name="Oval 14">
            <a:extLst>
              <a:ext uri="{FF2B5EF4-FFF2-40B4-BE49-F238E27FC236}">
                <a16:creationId xmlns:a16="http://schemas.microsoft.com/office/drawing/2014/main" id="{2DA400D5-DB18-2DF8-9E3C-AB39D28595C4}"/>
              </a:ext>
            </a:extLst>
          </p:cNvPr>
          <p:cNvSpPr/>
          <p:nvPr/>
        </p:nvSpPr>
        <p:spPr>
          <a:xfrm>
            <a:off x="5315919" y="1403991"/>
            <a:ext cx="2378989" cy="315081"/>
          </a:xfrm>
          <a:prstGeom prst="ellipse">
            <a:avLst/>
          </a:prstGeom>
          <a:noFill/>
          <a:ln w="444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3317102E-866D-73D2-75EA-BE6EEA2DD863}"/>
              </a:ext>
            </a:extLst>
          </p:cNvPr>
          <p:cNvSpPr/>
          <p:nvPr/>
        </p:nvSpPr>
        <p:spPr>
          <a:xfrm>
            <a:off x="5120847" y="2022789"/>
            <a:ext cx="2378989" cy="217491"/>
          </a:xfrm>
          <a:prstGeom prst="ellipse">
            <a:avLst/>
          </a:prstGeom>
          <a:noFill/>
          <a:ln w="444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984AAC9-9618-1AC7-C5FD-741CD3829E12}"/>
              </a:ext>
            </a:extLst>
          </p:cNvPr>
          <p:cNvSpPr/>
          <p:nvPr/>
        </p:nvSpPr>
        <p:spPr>
          <a:xfrm>
            <a:off x="5261054" y="3257436"/>
            <a:ext cx="3498898" cy="263004"/>
          </a:xfrm>
          <a:prstGeom prst="ellipse">
            <a:avLst/>
          </a:prstGeom>
          <a:noFill/>
          <a:ln w="444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C331B8A5-55A1-2B34-C30E-7A9004993016}"/>
              </a:ext>
            </a:extLst>
          </p:cNvPr>
          <p:cNvSpPr/>
          <p:nvPr/>
        </p:nvSpPr>
        <p:spPr>
          <a:xfrm>
            <a:off x="5221430" y="3528708"/>
            <a:ext cx="3498898" cy="263004"/>
          </a:xfrm>
          <a:prstGeom prst="ellipse">
            <a:avLst/>
          </a:prstGeom>
          <a:noFill/>
          <a:ln w="444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FD6F2178-C926-B648-85A1-17A4D544B1BF}"/>
              </a:ext>
            </a:extLst>
          </p:cNvPr>
          <p:cNvSpPr/>
          <p:nvPr/>
        </p:nvSpPr>
        <p:spPr>
          <a:xfrm>
            <a:off x="5090366" y="4485780"/>
            <a:ext cx="3011218" cy="263004"/>
          </a:xfrm>
          <a:prstGeom prst="ellipse">
            <a:avLst/>
          </a:prstGeom>
          <a:noFill/>
          <a:ln w="444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DEEB1BCA-3C25-674A-E8F9-8A79FCC05983}"/>
              </a:ext>
            </a:extLst>
          </p:cNvPr>
          <p:cNvSpPr/>
          <p:nvPr/>
        </p:nvSpPr>
        <p:spPr>
          <a:xfrm>
            <a:off x="4925774" y="4750956"/>
            <a:ext cx="3498898" cy="263004"/>
          </a:xfrm>
          <a:prstGeom prst="ellipse">
            <a:avLst/>
          </a:prstGeom>
          <a:noFill/>
          <a:ln w="444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D6691688-A9E5-A32A-A95A-827C28B78D7F}"/>
              </a:ext>
            </a:extLst>
          </p:cNvPr>
          <p:cNvSpPr/>
          <p:nvPr/>
        </p:nvSpPr>
        <p:spPr>
          <a:xfrm>
            <a:off x="4998926" y="6598044"/>
            <a:ext cx="3498898" cy="263004"/>
          </a:xfrm>
          <a:prstGeom prst="ellipse">
            <a:avLst/>
          </a:prstGeom>
          <a:noFill/>
          <a:ln w="444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956227E6-710C-66A1-B21A-3D1FD822A8A2}"/>
              </a:ext>
            </a:extLst>
          </p:cNvPr>
          <p:cNvSpPr/>
          <p:nvPr/>
        </p:nvSpPr>
        <p:spPr>
          <a:xfrm>
            <a:off x="4998926" y="2289992"/>
            <a:ext cx="3498898" cy="263004"/>
          </a:xfrm>
          <a:prstGeom prst="ellipse">
            <a:avLst/>
          </a:prstGeom>
          <a:noFill/>
          <a:ln w="444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E59F7F87-2563-D504-1D0F-18D897006FEA}"/>
              </a:ext>
            </a:extLst>
          </p:cNvPr>
          <p:cNvSpPr/>
          <p:nvPr/>
        </p:nvSpPr>
        <p:spPr>
          <a:xfrm>
            <a:off x="4931870" y="6104268"/>
            <a:ext cx="2925873" cy="263004"/>
          </a:xfrm>
          <a:prstGeom prst="ellipse">
            <a:avLst/>
          </a:prstGeom>
          <a:noFill/>
          <a:ln w="444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12889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E91CA7-7452-6C47-6230-5A3D880B44DB}"/>
              </a:ext>
            </a:extLst>
          </p:cNvPr>
          <p:cNvSpPr>
            <a:spLocks noGrp="1"/>
          </p:cNvSpPr>
          <p:nvPr>
            <p:ph type="sldNum" sz="quarter" idx="12"/>
          </p:nvPr>
        </p:nvSpPr>
        <p:spPr/>
        <p:txBody>
          <a:bodyPr/>
          <a:lstStyle/>
          <a:p>
            <a:fld id="{F4DF34C4-E72B-5342-B169-9AB8E4DFAD32}" type="slidenum">
              <a:rPr lang="en-US" smtClean="0"/>
              <a:pPr/>
              <a:t>38</a:t>
            </a:fld>
            <a:endParaRPr lang="en-US" dirty="0"/>
          </a:p>
        </p:txBody>
      </p:sp>
      <p:sp>
        <p:nvSpPr>
          <p:cNvPr id="3" name="Title 2">
            <a:extLst>
              <a:ext uri="{FF2B5EF4-FFF2-40B4-BE49-F238E27FC236}">
                <a16:creationId xmlns:a16="http://schemas.microsoft.com/office/drawing/2014/main" id="{079885BF-C8DB-3B99-7E5E-C0701B718687}"/>
              </a:ext>
            </a:extLst>
          </p:cNvPr>
          <p:cNvSpPr>
            <a:spLocks noGrp="1"/>
          </p:cNvSpPr>
          <p:nvPr>
            <p:ph type="title"/>
          </p:nvPr>
        </p:nvSpPr>
        <p:spPr>
          <a:xfrm>
            <a:off x="1" y="-1"/>
            <a:ext cx="2778826" cy="3890075"/>
          </a:xfrm>
        </p:spPr>
        <p:txBody>
          <a:bodyPr>
            <a:normAutofit fontScale="90000"/>
          </a:bodyPr>
          <a:lstStyle/>
          <a:p>
            <a:r>
              <a:rPr lang="en-US" dirty="0"/>
              <a:t>Where does giant-planet atmospheric science fit in the</a:t>
            </a:r>
            <a:br>
              <a:rPr lang="en-US" dirty="0"/>
            </a:br>
            <a:r>
              <a:rPr lang="en-US" dirty="0"/>
              <a:t>Decadal Survey Themes and Priority Questions?</a:t>
            </a:r>
          </a:p>
        </p:txBody>
      </p:sp>
      <p:pic>
        <p:nvPicPr>
          <p:cNvPr id="8" name="Picture 7">
            <a:extLst>
              <a:ext uri="{FF2B5EF4-FFF2-40B4-BE49-F238E27FC236}">
                <a16:creationId xmlns:a16="http://schemas.microsoft.com/office/drawing/2014/main" id="{F28A3A1E-DBBA-3137-F451-66A14E416795}"/>
              </a:ext>
            </a:extLst>
          </p:cNvPr>
          <p:cNvPicPr>
            <a:picLocks noChangeAspect="1"/>
          </p:cNvPicPr>
          <p:nvPr/>
        </p:nvPicPr>
        <p:blipFill>
          <a:blip r:embed="rId2"/>
          <a:stretch>
            <a:fillRect/>
          </a:stretch>
        </p:blipFill>
        <p:spPr>
          <a:xfrm>
            <a:off x="2878390" y="0"/>
            <a:ext cx="9313610" cy="6858000"/>
          </a:xfrm>
          <a:prstGeom prst="rect">
            <a:avLst/>
          </a:prstGeom>
        </p:spPr>
      </p:pic>
      <p:sp>
        <p:nvSpPr>
          <p:cNvPr id="9" name="Arrow: Right 8">
            <a:extLst>
              <a:ext uri="{FF2B5EF4-FFF2-40B4-BE49-F238E27FC236}">
                <a16:creationId xmlns:a16="http://schemas.microsoft.com/office/drawing/2014/main" id="{2FA89D6A-FC5D-0086-6941-9549FA373131}"/>
              </a:ext>
            </a:extLst>
          </p:cNvPr>
          <p:cNvSpPr/>
          <p:nvPr/>
        </p:nvSpPr>
        <p:spPr>
          <a:xfrm>
            <a:off x="3538728" y="4023360"/>
            <a:ext cx="722376" cy="384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4433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CC5DA1-A510-C8DB-2797-BBFD1957588D}"/>
              </a:ext>
            </a:extLst>
          </p:cNvPr>
          <p:cNvSpPr>
            <a:spLocks noGrp="1"/>
          </p:cNvSpPr>
          <p:nvPr>
            <p:ph type="sldNum" sz="quarter" idx="12"/>
          </p:nvPr>
        </p:nvSpPr>
        <p:spPr/>
        <p:txBody>
          <a:bodyPr/>
          <a:lstStyle/>
          <a:p>
            <a:fld id="{F4DF34C4-E72B-5342-B169-9AB8E4DFAD32}" type="slidenum">
              <a:rPr lang="en-US" smtClean="0"/>
              <a:pPr/>
              <a:t>39</a:t>
            </a:fld>
            <a:endParaRPr lang="en-US" dirty="0"/>
          </a:p>
        </p:txBody>
      </p:sp>
      <p:sp>
        <p:nvSpPr>
          <p:cNvPr id="3" name="Title 2">
            <a:extLst>
              <a:ext uri="{FF2B5EF4-FFF2-40B4-BE49-F238E27FC236}">
                <a16:creationId xmlns:a16="http://schemas.microsoft.com/office/drawing/2014/main" id="{2FBA82E9-CAA4-27B9-FCFD-14F3C92DF2B2}"/>
              </a:ext>
            </a:extLst>
          </p:cNvPr>
          <p:cNvSpPr>
            <a:spLocks noGrp="1"/>
          </p:cNvSpPr>
          <p:nvPr>
            <p:ph type="title"/>
          </p:nvPr>
        </p:nvSpPr>
        <p:spPr/>
        <p:txBody>
          <a:bodyPr/>
          <a:lstStyle/>
          <a:p>
            <a:r>
              <a:rPr lang="en-US" dirty="0"/>
              <a:t>Final Thoughts</a:t>
            </a:r>
          </a:p>
        </p:txBody>
      </p:sp>
      <p:sp>
        <p:nvSpPr>
          <p:cNvPr id="4" name="Content Placeholder 3">
            <a:extLst>
              <a:ext uri="{FF2B5EF4-FFF2-40B4-BE49-F238E27FC236}">
                <a16:creationId xmlns:a16="http://schemas.microsoft.com/office/drawing/2014/main" id="{EFD4E77D-E397-B4C9-DA52-A0AB42FDE917}"/>
              </a:ext>
            </a:extLst>
          </p:cNvPr>
          <p:cNvSpPr>
            <a:spLocks noGrp="1"/>
          </p:cNvSpPr>
          <p:nvPr>
            <p:ph idx="1"/>
          </p:nvPr>
        </p:nvSpPr>
        <p:spPr/>
        <p:txBody>
          <a:bodyPr/>
          <a:lstStyle/>
          <a:p>
            <a:r>
              <a:rPr lang="en-US" dirty="0"/>
              <a:t>UOP will be great for Giant Planet Atmospheric Science Research</a:t>
            </a:r>
          </a:p>
          <a:p>
            <a:pPr lvl="1"/>
            <a:r>
              <a:rPr lang="en-US" dirty="0"/>
              <a:t>Even though it is a decadal priority, it will require consistent advocacy</a:t>
            </a:r>
          </a:p>
          <a:p>
            <a:endParaRPr lang="en-US" dirty="0"/>
          </a:p>
          <a:p>
            <a:r>
              <a:rPr lang="en-US" dirty="0"/>
              <a:t>Advocacy needed for instrument capability for atmospheric science</a:t>
            </a:r>
          </a:p>
          <a:p>
            <a:endParaRPr lang="en-US" dirty="0"/>
          </a:p>
          <a:p>
            <a:r>
              <a:rPr lang="en-US" dirty="0"/>
              <a:t>Strategic thinking is needed to increase priority for Giant Planet Atmospheric in future decadal surveys</a:t>
            </a:r>
          </a:p>
          <a:p>
            <a:endParaRPr lang="en-US" dirty="0"/>
          </a:p>
          <a:p>
            <a:r>
              <a:rPr lang="en-US" dirty="0"/>
              <a:t>Lots of room to advance theory/modeling to prepare for </a:t>
            </a:r>
            <a:r>
              <a:rPr lang="en-US"/>
              <a:t>UOP results</a:t>
            </a:r>
            <a:endParaRPr lang="en-US" dirty="0"/>
          </a:p>
        </p:txBody>
      </p:sp>
    </p:spTree>
    <p:extLst>
      <p:ext uri="{BB962C8B-B14F-4D97-AF65-F5344CB8AC3E}">
        <p14:creationId xmlns:p14="http://schemas.microsoft.com/office/powerpoint/2010/main" val="839905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188B3E1-DAFA-4023-B05D-8A537EF059C9}"/>
              </a:ext>
            </a:extLst>
          </p:cNvPr>
          <p:cNvSpPr>
            <a:spLocks noGrp="1"/>
          </p:cNvSpPr>
          <p:nvPr>
            <p:ph type="sldNum" sz="quarter" idx="12"/>
          </p:nvPr>
        </p:nvSpPr>
        <p:spPr/>
        <p:txBody>
          <a:bodyPr/>
          <a:lstStyle/>
          <a:p>
            <a:fld id="{F4DF34C4-E72B-5342-B169-9AB8E4DFAD32}" type="slidenum">
              <a:rPr lang="en-US" smtClean="0"/>
              <a:pPr/>
              <a:t>4</a:t>
            </a:fld>
            <a:endParaRPr lang="en-US" dirty="0"/>
          </a:p>
        </p:txBody>
      </p:sp>
      <p:sp>
        <p:nvSpPr>
          <p:cNvPr id="4" name="Title 3">
            <a:extLst>
              <a:ext uri="{FF2B5EF4-FFF2-40B4-BE49-F238E27FC236}">
                <a16:creationId xmlns:a16="http://schemas.microsoft.com/office/drawing/2014/main" id="{E5441889-E9DB-4850-A8A9-A8861767A363}"/>
              </a:ext>
            </a:extLst>
          </p:cNvPr>
          <p:cNvSpPr>
            <a:spLocks noGrp="1"/>
          </p:cNvSpPr>
          <p:nvPr>
            <p:ph type="title"/>
          </p:nvPr>
        </p:nvSpPr>
        <p:spPr/>
        <p:txBody>
          <a:bodyPr/>
          <a:lstStyle/>
          <a:p>
            <a:r>
              <a:rPr lang="en-US" dirty="0"/>
              <a:t>A bit about myself… (1)</a:t>
            </a:r>
          </a:p>
        </p:txBody>
      </p:sp>
      <p:sp>
        <p:nvSpPr>
          <p:cNvPr id="5" name="Content Placeholder 4">
            <a:extLst>
              <a:ext uri="{FF2B5EF4-FFF2-40B4-BE49-F238E27FC236}">
                <a16:creationId xmlns:a16="http://schemas.microsoft.com/office/drawing/2014/main" id="{5004A27A-3847-48C1-8A74-D073E7F08E1D}"/>
              </a:ext>
            </a:extLst>
          </p:cNvPr>
          <p:cNvSpPr>
            <a:spLocks noGrp="1"/>
          </p:cNvSpPr>
          <p:nvPr>
            <p:ph idx="1"/>
          </p:nvPr>
        </p:nvSpPr>
        <p:spPr>
          <a:xfrm>
            <a:off x="114300" y="1849120"/>
            <a:ext cx="10515600" cy="2769062"/>
          </a:xfrm>
        </p:spPr>
        <p:txBody>
          <a:bodyPr/>
          <a:lstStyle/>
          <a:p>
            <a:pPr marL="0" indent="0">
              <a:buNone/>
            </a:pPr>
            <a:r>
              <a:rPr lang="en-US" dirty="0"/>
              <a:t>2007 PhD in physics with minor in atmos. sci. (U. Arizona)</a:t>
            </a:r>
            <a:br>
              <a:rPr lang="en-US" dirty="0"/>
            </a:br>
            <a:r>
              <a:rPr lang="en-US" dirty="0"/>
              <a:t>2007-2012 postdoc (U. Louisville, Caltech and UCLA)</a:t>
            </a:r>
          </a:p>
          <a:p>
            <a:pPr marL="0" indent="0">
              <a:buNone/>
            </a:pPr>
            <a:r>
              <a:rPr lang="en-US" dirty="0"/>
              <a:t>2012-2022 Assistant </a:t>
            </a:r>
            <a:r>
              <a:rPr lang="en-US" dirty="0">
                <a:sym typeface="Wingdings" panose="05000000000000000000" pitchFamily="2" charset="2"/>
              </a:rPr>
              <a:t> Associate </a:t>
            </a:r>
            <a:r>
              <a:rPr lang="en-US" dirty="0"/>
              <a:t>Professor (Hampton U.)</a:t>
            </a:r>
          </a:p>
          <a:p>
            <a:pPr marL="0" indent="0">
              <a:buNone/>
            </a:pPr>
            <a:r>
              <a:rPr lang="en-US" dirty="0"/>
              <a:t>2022 Moved to NASA Langley Research Center in September 2022!</a:t>
            </a:r>
          </a:p>
          <a:p>
            <a:pPr marL="0" indent="0">
              <a:buNone/>
            </a:pPr>
            <a:endParaRPr lang="en-US" dirty="0"/>
          </a:p>
        </p:txBody>
      </p:sp>
    </p:spTree>
    <p:extLst>
      <p:ext uri="{BB962C8B-B14F-4D97-AF65-F5344CB8AC3E}">
        <p14:creationId xmlns:p14="http://schemas.microsoft.com/office/powerpoint/2010/main" val="3681739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7A2AC4A-6171-47E6-B4D0-297BE134D573}"/>
              </a:ext>
            </a:extLst>
          </p:cNvPr>
          <p:cNvSpPr>
            <a:spLocks noGrp="1"/>
          </p:cNvSpPr>
          <p:nvPr>
            <p:ph type="sldNum" sz="quarter" idx="12"/>
          </p:nvPr>
        </p:nvSpPr>
        <p:spPr/>
        <p:txBody>
          <a:bodyPr/>
          <a:lstStyle/>
          <a:p>
            <a:fld id="{F4DF34C4-E72B-5342-B169-9AB8E4DFAD32}" type="slidenum">
              <a:rPr lang="en-US" smtClean="0"/>
              <a:pPr/>
              <a:t>5</a:t>
            </a:fld>
            <a:endParaRPr lang="en-US" dirty="0"/>
          </a:p>
        </p:txBody>
      </p:sp>
      <p:sp>
        <p:nvSpPr>
          <p:cNvPr id="3" name="Title 2">
            <a:extLst>
              <a:ext uri="{FF2B5EF4-FFF2-40B4-BE49-F238E27FC236}">
                <a16:creationId xmlns:a16="http://schemas.microsoft.com/office/drawing/2014/main" id="{2CC569FD-9BDE-4E69-B998-5B8E6667748B}"/>
              </a:ext>
            </a:extLst>
          </p:cNvPr>
          <p:cNvSpPr>
            <a:spLocks noGrp="1"/>
          </p:cNvSpPr>
          <p:nvPr>
            <p:ph type="title"/>
          </p:nvPr>
        </p:nvSpPr>
        <p:spPr/>
        <p:txBody>
          <a:bodyPr/>
          <a:lstStyle/>
          <a:p>
            <a:r>
              <a:rPr lang="en-US" dirty="0"/>
              <a:t>A bit about myself (2)</a:t>
            </a:r>
          </a:p>
        </p:txBody>
      </p:sp>
      <p:sp>
        <p:nvSpPr>
          <p:cNvPr id="4" name="Content Placeholder 3">
            <a:extLst>
              <a:ext uri="{FF2B5EF4-FFF2-40B4-BE49-F238E27FC236}">
                <a16:creationId xmlns:a16="http://schemas.microsoft.com/office/drawing/2014/main" id="{00A32BB0-D2E2-437C-B9D2-B41F67FC90CA}"/>
              </a:ext>
            </a:extLst>
          </p:cNvPr>
          <p:cNvSpPr>
            <a:spLocks noGrp="1"/>
          </p:cNvSpPr>
          <p:nvPr>
            <p:ph idx="1"/>
          </p:nvPr>
        </p:nvSpPr>
        <p:spPr>
          <a:xfrm>
            <a:off x="221826" y="771107"/>
            <a:ext cx="11238653" cy="2535979"/>
          </a:xfrm>
        </p:spPr>
        <p:txBody>
          <a:bodyPr/>
          <a:lstStyle/>
          <a:p>
            <a:pPr marL="0" indent="0">
              <a:buNone/>
            </a:pPr>
            <a:r>
              <a:rPr lang="en-US" dirty="0"/>
              <a:t>Core Expertise:</a:t>
            </a:r>
          </a:p>
          <a:p>
            <a:pPr>
              <a:buFontTx/>
              <a:buChar char="-"/>
            </a:pPr>
            <a:r>
              <a:rPr lang="en-US" dirty="0"/>
              <a:t>Atmospheric Dynamics (Venus, Jupiter, Saturn, Titan, Uranus and Neptune)</a:t>
            </a:r>
          </a:p>
          <a:p>
            <a:pPr>
              <a:buFontTx/>
              <a:buChar char="-"/>
            </a:pPr>
            <a:r>
              <a:rPr lang="en-US" dirty="0"/>
              <a:t>Atmospheric Remote Sensing (e.g. Cassini Imaging Team Member)</a:t>
            </a:r>
          </a:p>
          <a:p>
            <a:pPr>
              <a:buFontTx/>
              <a:buChar char="-"/>
            </a:pPr>
            <a:r>
              <a:rPr lang="en-US" dirty="0"/>
              <a:t>Mission Concept Development</a:t>
            </a:r>
          </a:p>
          <a:p>
            <a:endParaRPr lang="en-US" dirty="0"/>
          </a:p>
        </p:txBody>
      </p:sp>
      <p:pic>
        <p:nvPicPr>
          <p:cNvPr id="6" name="Picture 5" descr="A picture containing text&#10;&#10;Description automatically generated">
            <a:extLst>
              <a:ext uri="{FF2B5EF4-FFF2-40B4-BE49-F238E27FC236}">
                <a16:creationId xmlns:a16="http://schemas.microsoft.com/office/drawing/2014/main" id="{C93CCA1C-FDE0-46B8-A9E9-21ABF228B6ED}"/>
              </a:ext>
            </a:extLst>
          </p:cNvPr>
          <p:cNvPicPr>
            <a:picLocks noChangeAspect="1"/>
          </p:cNvPicPr>
          <p:nvPr/>
        </p:nvPicPr>
        <p:blipFill>
          <a:blip r:embed="rId2"/>
          <a:stretch>
            <a:fillRect/>
          </a:stretch>
        </p:blipFill>
        <p:spPr>
          <a:xfrm>
            <a:off x="113454" y="2766452"/>
            <a:ext cx="7890933" cy="3955029"/>
          </a:xfrm>
          <a:prstGeom prst="rect">
            <a:avLst/>
          </a:prstGeom>
        </p:spPr>
      </p:pic>
      <p:sp>
        <p:nvSpPr>
          <p:cNvPr id="7" name="TextBox 6">
            <a:extLst>
              <a:ext uri="{FF2B5EF4-FFF2-40B4-BE49-F238E27FC236}">
                <a16:creationId xmlns:a16="http://schemas.microsoft.com/office/drawing/2014/main" id="{9884AA78-3426-4B5D-9489-1E6B0AD4A88F}"/>
              </a:ext>
            </a:extLst>
          </p:cNvPr>
          <p:cNvSpPr txBox="1"/>
          <p:nvPr/>
        </p:nvSpPr>
        <p:spPr>
          <a:xfrm>
            <a:off x="8004387" y="3665665"/>
            <a:ext cx="3887893" cy="646331"/>
          </a:xfrm>
          <a:prstGeom prst="rect">
            <a:avLst/>
          </a:prstGeom>
          <a:noFill/>
        </p:spPr>
        <p:txBody>
          <a:bodyPr wrap="square" rtlCol="0">
            <a:spAutoFit/>
          </a:bodyPr>
          <a:lstStyle/>
          <a:p>
            <a:r>
              <a:rPr lang="en-US" sz="1200" dirty="0">
                <a:solidFill>
                  <a:schemeClr val="bg1"/>
                </a:solidFill>
              </a:rPr>
              <a:t>Left: Saturn’s North Polar Hexagon in 2012 and 2016</a:t>
            </a:r>
          </a:p>
          <a:p>
            <a:r>
              <a:rPr lang="en-US" sz="1200" dirty="0">
                <a:solidFill>
                  <a:schemeClr val="bg1"/>
                </a:solidFill>
                <a:hlinkClick r:id="rId3"/>
              </a:rPr>
              <a:t>https://photojournal.jpl.nasa.gov/catalog/PIA21611</a:t>
            </a:r>
            <a:r>
              <a:rPr lang="en-US" sz="1200" dirty="0">
                <a:solidFill>
                  <a:schemeClr val="bg1"/>
                </a:solidFill>
              </a:rPr>
              <a:t> </a:t>
            </a:r>
          </a:p>
        </p:txBody>
      </p:sp>
    </p:spTree>
    <p:extLst>
      <p:ext uri="{BB962C8B-B14F-4D97-AF65-F5344CB8AC3E}">
        <p14:creationId xmlns:p14="http://schemas.microsoft.com/office/powerpoint/2010/main" val="1980734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509F4F-C695-4558-BF09-C55772CF10A8}"/>
              </a:ext>
            </a:extLst>
          </p:cNvPr>
          <p:cNvSpPr>
            <a:spLocks noGrp="1"/>
          </p:cNvSpPr>
          <p:nvPr>
            <p:ph type="sldNum" sz="quarter" idx="12"/>
          </p:nvPr>
        </p:nvSpPr>
        <p:spPr/>
        <p:txBody>
          <a:bodyPr/>
          <a:lstStyle/>
          <a:p>
            <a:fld id="{F4DF34C4-E72B-5342-B169-9AB8E4DFAD32}" type="slidenum">
              <a:rPr lang="en-US" smtClean="0"/>
              <a:pPr/>
              <a:t>6</a:t>
            </a:fld>
            <a:endParaRPr lang="en-US" dirty="0"/>
          </a:p>
        </p:txBody>
      </p:sp>
      <p:sp>
        <p:nvSpPr>
          <p:cNvPr id="3" name="Title 2">
            <a:extLst>
              <a:ext uri="{FF2B5EF4-FFF2-40B4-BE49-F238E27FC236}">
                <a16:creationId xmlns:a16="http://schemas.microsoft.com/office/drawing/2014/main" id="{CDDDDE2D-31A8-4793-BE4F-9D4CA2C15F8D}"/>
              </a:ext>
            </a:extLst>
          </p:cNvPr>
          <p:cNvSpPr>
            <a:spLocks noGrp="1"/>
          </p:cNvSpPr>
          <p:nvPr>
            <p:ph type="title"/>
          </p:nvPr>
        </p:nvSpPr>
        <p:spPr>
          <a:xfrm>
            <a:off x="838200" y="89362"/>
            <a:ext cx="10515600" cy="681969"/>
          </a:xfrm>
        </p:spPr>
        <p:txBody>
          <a:bodyPr/>
          <a:lstStyle/>
          <a:p>
            <a:r>
              <a:rPr lang="en-US" dirty="0"/>
              <a:t>A bit about myself (3)</a:t>
            </a:r>
          </a:p>
        </p:txBody>
      </p:sp>
      <p:sp>
        <p:nvSpPr>
          <p:cNvPr id="4" name="Content Placeholder 3">
            <a:extLst>
              <a:ext uri="{FF2B5EF4-FFF2-40B4-BE49-F238E27FC236}">
                <a16:creationId xmlns:a16="http://schemas.microsoft.com/office/drawing/2014/main" id="{E9FB7592-5E32-4B9D-B8D7-459F36576D5C}"/>
              </a:ext>
            </a:extLst>
          </p:cNvPr>
          <p:cNvSpPr>
            <a:spLocks noGrp="1"/>
          </p:cNvSpPr>
          <p:nvPr>
            <p:ph idx="1"/>
          </p:nvPr>
        </p:nvSpPr>
        <p:spPr>
          <a:xfrm>
            <a:off x="838200" y="771331"/>
            <a:ext cx="10515600" cy="5894164"/>
          </a:xfrm>
        </p:spPr>
        <p:txBody>
          <a:bodyPr>
            <a:normAutofit fontScale="92500" lnSpcReduction="10000"/>
          </a:bodyPr>
          <a:lstStyle/>
          <a:p>
            <a:pPr marL="0" indent="0">
              <a:buNone/>
            </a:pPr>
            <a:r>
              <a:rPr lang="en-US" dirty="0"/>
              <a:t>Decadal Survey Involvement</a:t>
            </a:r>
          </a:p>
          <a:p>
            <a:r>
              <a:rPr lang="en-US" dirty="0"/>
              <a:t>2013 Decadal Survey: Giant Planets Panelist</a:t>
            </a:r>
          </a:p>
          <a:p>
            <a:pPr lvl="1"/>
            <a:r>
              <a:rPr lang="en-US" dirty="0"/>
              <a:t>Represented GP Panel on Saturn Probe New Frontiers Mission Study</a:t>
            </a:r>
          </a:p>
          <a:p>
            <a:pPr lvl="1"/>
            <a:endParaRPr lang="en-US" dirty="0"/>
          </a:p>
          <a:p>
            <a:r>
              <a:rPr lang="en-US" dirty="0"/>
              <a:t>2023 Decadal Survey:</a:t>
            </a:r>
          </a:p>
          <a:p>
            <a:pPr lvl="1"/>
            <a:r>
              <a:rPr lang="en-US" dirty="0"/>
              <a:t>Led CHARISMA space telescope study proposal at </a:t>
            </a:r>
            <a:r>
              <a:rPr lang="en-US" dirty="0" err="1"/>
              <a:t>LaRC</a:t>
            </a:r>
            <a:r>
              <a:rPr lang="en-US" dirty="0"/>
              <a:t> and whitepaper</a:t>
            </a:r>
          </a:p>
          <a:p>
            <a:pPr lvl="1"/>
            <a:r>
              <a:rPr lang="en-US" dirty="0"/>
              <a:t>Neptune Odyssey Flagship Concept</a:t>
            </a:r>
          </a:p>
          <a:p>
            <a:pPr lvl="2"/>
            <a:r>
              <a:rPr lang="en-US" dirty="0"/>
              <a:t>Co-I on Study Team / Atmospheric Science WG Co-lead</a:t>
            </a:r>
          </a:p>
          <a:p>
            <a:pPr lvl="2"/>
            <a:r>
              <a:rPr lang="en-US" dirty="0"/>
              <a:t>Led Atmospheric Probe concept formulation at </a:t>
            </a:r>
            <a:r>
              <a:rPr lang="en-US" dirty="0" err="1"/>
              <a:t>LaRC</a:t>
            </a:r>
            <a:endParaRPr lang="en-US" dirty="0"/>
          </a:p>
          <a:p>
            <a:endParaRPr lang="en-US" dirty="0"/>
          </a:p>
          <a:p>
            <a:r>
              <a:rPr lang="en-US" dirty="0"/>
              <a:t>Steering Committee of NASA Outer Planets Assessment Group (OPAG)</a:t>
            </a:r>
          </a:p>
          <a:p>
            <a:endParaRPr lang="en-US" dirty="0"/>
          </a:p>
          <a:p>
            <a:pPr marL="0" indent="0">
              <a:buNone/>
            </a:pPr>
            <a:r>
              <a:rPr lang="en-US" dirty="0"/>
              <a:t>PI of SNAP Uranus Probe Concept Study</a:t>
            </a:r>
          </a:p>
          <a:p>
            <a:pPr lvl="1"/>
            <a:r>
              <a:rPr lang="en-US" dirty="0"/>
              <a:t>Leveraged engineering capabilities at </a:t>
            </a:r>
            <a:r>
              <a:rPr lang="en-US" dirty="0" err="1"/>
              <a:t>LaRC</a:t>
            </a:r>
            <a:endParaRPr lang="en-US" dirty="0"/>
          </a:p>
          <a:p>
            <a:pPr lvl="1"/>
            <a:r>
              <a:rPr lang="en-US" dirty="0"/>
              <a:t>Designed a small probe as an option for future Uranus Flagship</a:t>
            </a:r>
          </a:p>
        </p:txBody>
      </p:sp>
    </p:spTree>
    <p:extLst>
      <p:ext uri="{BB962C8B-B14F-4D97-AF65-F5344CB8AC3E}">
        <p14:creationId xmlns:p14="http://schemas.microsoft.com/office/powerpoint/2010/main" val="2534778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70E3D8D-BA07-43C6-8E19-B93A741B8669}"/>
              </a:ext>
            </a:extLst>
          </p:cNvPr>
          <p:cNvSpPr>
            <a:spLocks noGrp="1"/>
          </p:cNvSpPr>
          <p:nvPr>
            <p:ph type="sldNum" sz="quarter" idx="12"/>
          </p:nvPr>
        </p:nvSpPr>
        <p:spPr/>
        <p:txBody>
          <a:bodyPr/>
          <a:lstStyle/>
          <a:p>
            <a:fld id="{F4DF34C4-E72B-5342-B169-9AB8E4DFAD32}" type="slidenum">
              <a:rPr lang="en-US" smtClean="0"/>
              <a:pPr/>
              <a:t>7</a:t>
            </a:fld>
            <a:endParaRPr lang="en-US" dirty="0"/>
          </a:p>
        </p:txBody>
      </p:sp>
      <p:sp>
        <p:nvSpPr>
          <p:cNvPr id="3" name="Title 2">
            <a:extLst>
              <a:ext uri="{FF2B5EF4-FFF2-40B4-BE49-F238E27FC236}">
                <a16:creationId xmlns:a16="http://schemas.microsoft.com/office/drawing/2014/main" id="{76A86A5B-6448-4363-8A7A-4D58C928A943}"/>
              </a:ext>
            </a:extLst>
          </p:cNvPr>
          <p:cNvSpPr>
            <a:spLocks noGrp="1"/>
          </p:cNvSpPr>
          <p:nvPr>
            <p:ph type="title"/>
          </p:nvPr>
        </p:nvSpPr>
        <p:spPr/>
        <p:txBody>
          <a:bodyPr/>
          <a:lstStyle/>
          <a:p>
            <a:r>
              <a:rPr lang="en-US" dirty="0"/>
              <a:t>Background: Planetary Decadal Surveys</a:t>
            </a:r>
          </a:p>
        </p:txBody>
      </p:sp>
      <p:sp>
        <p:nvSpPr>
          <p:cNvPr id="4" name="Content Placeholder 3">
            <a:extLst>
              <a:ext uri="{FF2B5EF4-FFF2-40B4-BE49-F238E27FC236}">
                <a16:creationId xmlns:a16="http://schemas.microsoft.com/office/drawing/2014/main" id="{9C43D579-EF27-4225-A3A5-97D2D8D9926E}"/>
              </a:ext>
            </a:extLst>
          </p:cNvPr>
          <p:cNvSpPr>
            <a:spLocks noGrp="1"/>
          </p:cNvSpPr>
          <p:nvPr>
            <p:ph idx="1"/>
          </p:nvPr>
        </p:nvSpPr>
        <p:spPr>
          <a:xfrm>
            <a:off x="180474" y="893021"/>
            <a:ext cx="11484142" cy="5706300"/>
          </a:xfrm>
        </p:spPr>
        <p:txBody>
          <a:bodyPr>
            <a:normAutofit fontScale="77500" lnSpcReduction="20000"/>
          </a:bodyPr>
          <a:lstStyle/>
          <a:p>
            <a:pPr marL="0" indent="0">
              <a:buNone/>
            </a:pPr>
            <a:r>
              <a:rPr lang="en-US" dirty="0"/>
              <a:t>Decadal Survey</a:t>
            </a:r>
          </a:p>
          <a:p>
            <a:pPr>
              <a:lnSpc>
                <a:spcPct val="100000"/>
              </a:lnSpc>
            </a:pPr>
            <a:r>
              <a:rPr lang="en-US" dirty="0"/>
              <a:t>A NASA-commissioned study conducted by a National Academies Committee.</a:t>
            </a:r>
          </a:p>
          <a:p>
            <a:pPr>
              <a:lnSpc>
                <a:spcPct val="100000"/>
              </a:lnSpc>
            </a:pPr>
            <a:r>
              <a:rPr lang="en-US" dirty="0"/>
              <a:t>Committee members are scientists and engineers working on planetary projects.</a:t>
            </a:r>
          </a:p>
          <a:p>
            <a:pPr>
              <a:lnSpc>
                <a:spcPct val="100000"/>
              </a:lnSpc>
            </a:pPr>
            <a:r>
              <a:rPr lang="en-US" dirty="0"/>
              <a:t>Committee recommends a 10-year strategy for NASA based on priority </a:t>
            </a:r>
            <a:r>
              <a:rPr lang="en-US" b="1" i="1" u="sng" dirty="0"/>
              <a:t>science</a:t>
            </a:r>
          </a:p>
          <a:p>
            <a:pPr>
              <a:lnSpc>
                <a:spcPct val="100000"/>
              </a:lnSpc>
            </a:pPr>
            <a:r>
              <a:rPr lang="en-US" dirty="0"/>
              <a:t>Mission Recommendations:</a:t>
            </a:r>
          </a:p>
          <a:p>
            <a:pPr lvl="1">
              <a:lnSpc>
                <a:spcPct val="100000"/>
              </a:lnSpc>
            </a:pPr>
            <a:r>
              <a:rPr lang="en-US" dirty="0"/>
              <a:t>Large Missions (“Flagship Class” &gt; $1B): Recommend 1-2 </a:t>
            </a:r>
            <a:r>
              <a:rPr lang="en-US" u="sng" dirty="0"/>
              <a:t>directed</a:t>
            </a:r>
            <a:r>
              <a:rPr lang="en-US" dirty="0"/>
              <a:t> missions</a:t>
            </a:r>
          </a:p>
          <a:p>
            <a:pPr lvl="1">
              <a:lnSpc>
                <a:spcPct val="100000"/>
              </a:lnSpc>
            </a:pPr>
            <a:r>
              <a:rPr lang="en-US" dirty="0"/>
              <a:t>Medium Missions (“New-Frontiers Class” &lt;$1B): Recommend mission themes allowed to be proposed to NF</a:t>
            </a:r>
          </a:p>
          <a:p>
            <a:pPr lvl="1">
              <a:lnSpc>
                <a:spcPct val="100000"/>
              </a:lnSpc>
            </a:pPr>
            <a:r>
              <a:rPr lang="en-US" dirty="0"/>
              <a:t>Small Missions (“Discovery Class” ~$500M, “</a:t>
            </a:r>
            <a:r>
              <a:rPr lang="en-US" dirty="0" err="1"/>
              <a:t>SIMPLEx</a:t>
            </a:r>
            <a:r>
              <a:rPr lang="en-US" dirty="0"/>
              <a:t> Class” ~$100M): </a:t>
            </a:r>
            <a:br>
              <a:rPr lang="en-US" dirty="0"/>
            </a:br>
            <a:r>
              <a:rPr lang="en-US" dirty="0"/>
              <a:t>	Decadal evaluates program value, but does not evaluate individual mission concepts</a:t>
            </a:r>
          </a:p>
          <a:p>
            <a:pPr lvl="1">
              <a:lnSpc>
                <a:spcPct val="100000"/>
              </a:lnSpc>
            </a:pPr>
            <a:endParaRPr lang="en-US" dirty="0"/>
          </a:p>
          <a:p>
            <a:pPr marL="0" indent="0">
              <a:buNone/>
            </a:pPr>
            <a:r>
              <a:rPr lang="en-US" dirty="0"/>
              <a:t>Planetary Decadal Survey History</a:t>
            </a:r>
          </a:p>
          <a:p>
            <a:r>
              <a:rPr lang="en-US" dirty="0"/>
              <a:t>First Decadal: 2003 “New Frontiers in the Solar System: An Integrated Exploration Strategy” (</a:t>
            </a:r>
            <a:r>
              <a:rPr lang="en-US" dirty="0">
                <a:hlinkClick r:id="rId2"/>
              </a:rPr>
              <a:t>https://doi.org/10.17226/10432</a:t>
            </a:r>
            <a:r>
              <a:rPr lang="en-US" dirty="0"/>
              <a:t> )</a:t>
            </a:r>
          </a:p>
          <a:p>
            <a:r>
              <a:rPr lang="en-US" dirty="0"/>
              <a:t>Second Decadal: 2011 “Vision and Voyages for Planetary Science in the Decade 2013-2022” (</a:t>
            </a:r>
            <a:r>
              <a:rPr lang="en-US" dirty="0">
                <a:hlinkClick r:id="rId3"/>
              </a:rPr>
              <a:t>https://doi.org/10.17226/13117</a:t>
            </a:r>
            <a:r>
              <a:rPr lang="en-US" dirty="0"/>
              <a:t>)</a:t>
            </a:r>
          </a:p>
          <a:p>
            <a:r>
              <a:rPr lang="en-US" dirty="0"/>
              <a:t>Third Decadal: 2022 “Origins, Worlds, and Life: A Decadal Strategy for Planetary Science and Astrobiology 2023-2032” (</a:t>
            </a:r>
            <a:r>
              <a:rPr lang="en-US" dirty="0">
                <a:hlinkClick r:id="rId4"/>
              </a:rPr>
              <a:t>https://doi.org/10.17226/26522</a:t>
            </a:r>
            <a:r>
              <a:rPr lang="en-US" dirty="0"/>
              <a:t>)</a:t>
            </a:r>
          </a:p>
        </p:txBody>
      </p:sp>
    </p:spTree>
    <p:extLst>
      <p:ext uri="{BB962C8B-B14F-4D97-AF65-F5344CB8AC3E}">
        <p14:creationId xmlns:p14="http://schemas.microsoft.com/office/powerpoint/2010/main" val="2770159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77371F-1C3C-4B15-8B83-0BE5521D98E3}"/>
              </a:ext>
            </a:extLst>
          </p:cNvPr>
          <p:cNvSpPr>
            <a:spLocks noGrp="1"/>
          </p:cNvSpPr>
          <p:nvPr>
            <p:ph type="sldNum" sz="quarter" idx="12"/>
          </p:nvPr>
        </p:nvSpPr>
        <p:spPr/>
        <p:txBody>
          <a:bodyPr/>
          <a:lstStyle/>
          <a:p>
            <a:fld id="{F4DF34C4-E72B-5342-B169-9AB8E4DFAD32}" type="slidenum">
              <a:rPr lang="en-US" smtClean="0"/>
              <a:pPr/>
              <a:t>8</a:t>
            </a:fld>
            <a:endParaRPr lang="en-US" dirty="0"/>
          </a:p>
        </p:txBody>
      </p:sp>
      <p:sp>
        <p:nvSpPr>
          <p:cNvPr id="3" name="Title 2">
            <a:extLst>
              <a:ext uri="{FF2B5EF4-FFF2-40B4-BE49-F238E27FC236}">
                <a16:creationId xmlns:a16="http://schemas.microsoft.com/office/drawing/2014/main" id="{A3865DE1-1293-4E4E-B762-38F9CAF8B7FA}"/>
              </a:ext>
            </a:extLst>
          </p:cNvPr>
          <p:cNvSpPr>
            <a:spLocks noGrp="1"/>
          </p:cNvSpPr>
          <p:nvPr>
            <p:ph type="title"/>
          </p:nvPr>
        </p:nvSpPr>
        <p:spPr>
          <a:xfrm>
            <a:off x="313199" y="198760"/>
            <a:ext cx="10130211" cy="964555"/>
          </a:xfrm>
        </p:spPr>
        <p:txBody>
          <a:bodyPr>
            <a:normAutofit/>
          </a:bodyPr>
          <a:lstStyle/>
          <a:p>
            <a:r>
              <a:rPr lang="en-US" dirty="0"/>
              <a:t>2003 Decadal Medium + Large Mission Recommendations</a:t>
            </a:r>
          </a:p>
        </p:txBody>
      </p:sp>
      <p:pic>
        <p:nvPicPr>
          <p:cNvPr id="6" name="Picture 5">
            <a:extLst>
              <a:ext uri="{FF2B5EF4-FFF2-40B4-BE49-F238E27FC236}">
                <a16:creationId xmlns:a16="http://schemas.microsoft.com/office/drawing/2014/main" id="{2E85C21C-7CC5-4252-B4C7-94DA5D5EB48E}"/>
              </a:ext>
            </a:extLst>
          </p:cNvPr>
          <p:cNvPicPr>
            <a:picLocks noChangeAspect="1"/>
          </p:cNvPicPr>
          <p:nvPr/>
        </p:nvPicPr>
        <p:blipFill rotWithShape="1">
          <a:blip r:embed="rId2"/>
          <a:srcRect t="28375" r="56934" b="14737"/>
          <a:stretch/>
        </p:blipFill>
        <p:spPr>
          <a:xfrm>
            <a:off x="803661" y="1191239"/>
            <a:ext cx="4953904" cy="5269595"/>
          </a:xfrm>
          <a:prstGeom prst="rect">
            <a:avLst/>
          </a:prstGeom>
        </p:spPr>
      </p:pic>
      <p:sp>
        <p:nvSpPr>
          <p:cNvPr id="7" name="Arrow: Right 6">
            <a:extLst>
              <a:ext uri="{FF2B5EF4-FFF2-40B4-BE49-F238E27FC236}">
                <a16:creationId xmlns:a16="http://schemas.microsoft.com/office/drawing/2014/main" id="{3D055475-F8C6-4575-9059-B520C8B6C384}"/>
              </a:ext>
            </a:extLst>
          </p:cNvPr>
          <p:cNvSpPr/>
          <p:nvPr/>
        </p:nvSpPr>
        <p:spPr>
          <a:xfrm>
            <a:off x="4102768" y="2237867"/>
            <a:ext cx="1993232" cy="1985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20CE951-299B-4F83-83D8-2606ED35748A}"/>
              </a:ext>
            </a:extLst>
          </p:cNvPr>
          <p:cNvSpPr txBox="1"/>
          <p:nvPr/>
        </p:nvSpPr>
        <p:spPr>
          <a:xfrm>
            <a:off x="6111440" y="2106294"/>
            <a:ext cx="4442242" cy="461665"/>
          </a:xfrm>
          <a:prstGeom prst="rect">
            <a:avLst/>
          </a:prstGeom>
          <a:noFill/>
        </p:spPr>
        <p:txBody>
          <a:bodyPr wrap="none" rtlCol="0">
            <a:spAutoFit/>
          </a:bodyPr>
          <a:lstStyle/>
          <a:p>
            <a:r>
              <a:rPr lang="en-US" dirty="0">
                <a:solidFill>
                  <a:schemeClr val="bg1"/>
                </a:solidFill>
              </a:rPr>
              <a:t>New Horizons (Launch 2006)</a:t>
            </a:r>
          </a:p>
        </p:txBody>
      </p:sp>
      <p:sp>
        <p:nvSpPr>
          <p:cNvPr id="9" name="Arrow: Right 8">
            <a:extLst>
              <a:ext uri="{FF2B5EF4-FFF2-40B4-BE49-F238E27FC236}">
                <a16:creationId xmlns:a16="http://schemas.microsoft.com/office/drawing/2014/main" id="{1566EBCB-69EB-45DA-AE0E-DD9FA3AE2EE0}"/>
              </a:ext>
            </a:extLst>
          </p:cNvPr>
          <p:cNvSpPr/>
          <p:nvPr/>
        </p:nvSpPr>
        <p:spPr>
          <a:xfrm>
            <a:off x="4646195" y="2711328"/>
            <a:ext cx="1993232" cy="1985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FCB7751-8384-4119-979B-AFB70AAC007D}"/>
              </a:ext>
            </a:extLst>
          </p:cNvPr>
          <p:cNvSpPr txBox="1"/>
          <p:nvPr/>
        </p:nvSpPr>
        <p:spPr>
          <a:xfrm>
            <a:off x="6654867" y="2579755"/>
            <a:ext cx="3056286" cy="461665"/>
          </a:xfrm>
          <a:prstGeom prst="rect">
            <a:avLst/>
          </a:prstGeom>
          <a:noFill/>
        </p:spPr>
        <p:txBody>
          <a:bodyPr wrap="none" rtlCol="0">
            <a:spAutoFit/>
          </a:bodyPr>
          <a:lstStyle/>
          <a:p>
            <a:r>
              <a:rPr lang="en-US" dirty="0">
                <a:solidFill>
                  <a:schemeClr val="bg1"/>
                </a:solidFill>
              </a:rPr>
              <a:t>Juno (Launch 2011)</a:t>
            </a:r>
          </a:p>
        </p:txBody>
      </p:sp>
      <p:sp>
        <p:nvSpPr>
          <p:cNvPr id="11" name="Arrow: Right 10">
            <a:extLst>
              <a:ext uri="{FF2B5EF4-FFF2-40B4-BE49-F238E27FC236}">
                <a16:creationId xmlns:a16="http://schemas.microsoft.com/office/drawing/2014/main" id="{44D5CDD8-C8CE-4E51-BE58-CEE6C3EFFE40}"/>
              </a:ext>
            </a:extLst>
          </p:cNvPr>
          <p:cNvSpPr/>
          <p:nvPr/>
        </p:nvSpPr>
        <p:spPr>
          <a:xfrm>
            <a:off x="4567994" y="4909096"/>
            <a:ext cx="1993232" cy="1985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B09A2C6-65EA-4CD8-9161-455890A72C76}"/>
              </a:ext>
            </a:extLst>
          </p:cNvPr>
          <p:cNvSpPr txBox="1"/>
          <p:nvPr/>
        </p:nvSpPr>
        <p:spPr>
          <a:xfrm>
            <a:off x="6576666" y="4777523"/>
            <a:ext cx="3428759" cy="461665"/>
          </a:xfrm>
          <a:prstGeom prst="rect">
            <a:avLst/>
          </a:prstGeom>
          <a:noFill/>
        </p:spPr>
        <p:txBody>
          <a:bodyPr wrap="none" rtlCol="0">
            <a:spAutoFit/>
          </a:bodyPr>
          <a:lstStyle/>
          <a:p>
            <a:r>
              <a:rPr lang="en-US" dirty="0">
                <a:solidFill>
                  <a:schemeClr val="bg1"/>
                </a:solidFill>
              </a:rPr>
              <a:t>MAVEN (Launch 2013)</a:t>
            </a:r>
          </a:p>
        </p:txBody>
      </p:sp>
      <p:sp>
        <p:nvSpPr>
          <p:cNvPr id="13" name="Arrow: Right 12">
            <a:extLst>
              <a:ext uri="{FF2B5EF4-FFF2-40B4-BE49-F238E27FC236}">
                <a16:creationId xmlns:a16="http://schemas.microsoft.com/office/drawing/2014/main" id="{68FE41D6-495F-4359-A7DC-66EA8B4F94E5}"/>
              </a:ext>
            </a:extLst>
          </p:cNvPr>
          <p:cNvSpPr/>
          <p:nvPr/>
        </p:nvSpPr>
        <p:spPr>
          <a:xfrm>
            <a:off x="3956388" y="5380523"/>
            <a:ext cx="1993232" cy="1985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BE3D8CD-F697-476B-AE4A-86E849AE2A8C}"/>
              </a:ext>
            </a:extLst>
          </p:cNvPr>
          <p:cNvSpPr txBox="1"/>
          <p:nvPr/>
        </p:nvSpPr>
        <p:spPr>
          <a:xfrm>
            <a:off x="5965060" y="5203510"/>
            <a:ext cx="3655809" cy="461665"/>
          </a:xfrm>
          <a:prstGeom prst="rect">
            <a:avLst/>
          </a:prstGeom>
          <a:noFill/>
        </p:spPr>
        <p:txBody>
          <a:bodyPr wrap="none" rtlCol="0">
            <a:spAutoFit/>
          </a:bodyPr>
          <a:lstStyle/>
          <a:p>
            <a:r>
              <a:rPr lang="en-US" dirty="0">
                <a:solidFill>
                  <a:schemeClr val="bg1"/>
                </a:solidFill>
              </a:rPr>
              <a:t>Curiosity (Launch 2011)</a:t>
            </a:r>
          </a:p>
        </p:txBody>
      </p:sp>
      <p:sp>
        <p:nvSpPr>
          <p:cNvPr id="15" name="Arrow: Right 14">
            <a:extLst>
              <a:ext uri="{FF2B5EF4-FFF2-40B4-BE49-F238E27FC236}">
                <a16:creationId xmlns:a16="http://schemas.microsoft.com/office/drawing/2014/main" id="{629C8A52-6B9F-4ADE-A5B1-AE6207F14CA8}"/>
              </a:ext>
            </a:extLst>
          </p:cNvPr>
          <p:cNvSpPr/>
          <p:nvPr/>
        </p:nvSpPr>
        <p:spPr>
          <a:xfrm>
            <a:off x="3513221" y="6118128"/>
            <a:ext cx="2526683" cy="1743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28D6CEE9-4587-45F2-A8C5-16545EEEB6D9}"/>
              </a:ext>
            </a:extLst>
          </p:cNvPr>
          <p:cNvSpPr txBox="1"/>
          <p:nvPr/>
        </p:nvSpPr>
        <p:spPr>
          <a:xfrm>
            <a:off x="6055344" y="5956474"/>
            <a:ext cx="4721164" cy="461665"/>
          </a:xfrm>
          <a:prstGeom prst="rect">
            <a:avLst/>
          </a:prstGeom>
          <a:noFill/>
        </p:spPr>
        <p:txBody>
          <a:bodyPr wrap="none" rtlCol="0">
            <a:spAutoFit/>
          </a:bodyPr>
          <a:lstStyle/>
          <a:p>
            <a:r>
              <a:rPr lang="en-US" dirty="0">
                <a:solidFill>
                  <a:schemeClr val="bg1"/>
                </a:solidFill>
              </a:rPr>
              <a:t>Perseverance (2020), and more</a:t>
            </a:r>
          </a:p>
        </p:txBody>
      </p:sp>
      <p:sp>
        <p:nvSpPr>
          <p:cNvPr id="17" name="Arrow: Right 16">
            <a:extLst>
              <a:ext uri="{FF2B5EF4-FFF2-40B4-BE49-F238E27FC236}">
                <a16:creationId xmlns:a16="http://schemas.microsoft.com/office/drawing/2014/main" id="{01906010-1EC2-4728-8250-A0471865B123}"/>
              </a:ext>
            </a:extLst>
          </p:cNvPr>
          <p:cNvSpPr/>
          <p:nvPr/>
        </p:nvSpPr>
        <p:spPr>
          <a:xfrm>
            <a:off x="4305300" y="3685539"/>
            <a:ext cx="1993232" cy="1985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74235D0A-C7C7-4CCB-9AA5-08C0DD7B313C}"/>
              </a:ext>
            </a:extLst>
          </p:cNvPr>
          <p:cNvSpPr txBox="1"/>
          <p:nvPr/>
        </p:nvSpPr>
        <p:spPr>
          <a:xfrm>
            <a:off x="6313972" y="3553966"/>
            <a:ext cx="3603872" cy="461665"/>
          </a:xfrm>
          <a:prstGeom prst="rect">
            <a:avLst/>
          </a:prstGeom>
          <a:noFill/>
        </p:spPr>
        <p:txBody>
          <a:bodyPr wrap="none" rtlCol="0">
            <a:spAutoFit/>
          </a:bodyPr>
          <a:lstStyle/>
          <a:p>
            <a:r>
              <a:rPr lang="en-US" dirty="0">
                <a:solidFill>
                  <a:schemeClr val="bg1"/>
                </a:solidFill>
              </a:rPr>
              <a:t>Clipper (Launch 2024!!)</a:t>
            </a:r>
          </a:p>
        </p:txBody>
      </p:sp>
      <p:sp>
        <p:nvSpPr>
          <p:cNvPr id="26" name="TextBox 25">
            <a:extLst>
              <a:ext uri="{FF2B5EF4-FFF2-40B4-BE49-F238E27FC236}">
                <a16:creationId xmlns:a16="http://schemas.microsoft.com/office/drawing/2014/main" id="{B172FA0D-CB2B-4F9D-9E17-0E590E583D13}"/>
              </a:ext>
            </a:extLst>
          </p:cNvPr>
          <p:cNvSpPr txBox="1"/>
          <p:nvPr/>
        </p:nvSpPr>
        <p:spPr>
          <a:xfrm>
            <a:off x="750469" y="6470596"/>
            <a:ext cx="6097002" cy="276999"/>
          </a:xfrm>
          <a:prstGeom prst="rect">
            <a:avLst/>
          </a:prstGeom>
          <a:noFill/>
        </p:spPr>
        <p:txBody>
          <a:bodyPr wrap="square">
            <a:spAutoFit/>
          </a:bodyPr>
          <a:lstStyle/>
          <a:p>
            <a:r>
              <a:rPr kumimoji="0" lang="en-US" sz="1200" b="1" i="0" u="none" strike="noStrike" kern="1200" cap="none" spc="0" normalizeH="0" baseline="0" noProof="0" dirty="0">
                <a:ln>
                  <a:noFill/>
                </a:ln>
                <a:solidFill>
                  <a:prstClr val="white"/>
                </a:solidFill>
                <a:effectLst/>
                <a:uLnTx/>
                <a:uFillTx/>
                <a:latin typeface="Arial" charset="0"/>
                <a:ea typeface="ＭＳ Ｐゴシック" pitchFamily="33" charset="-128"/>
                <a:cs typeface="+mn-cs"/>
              </a:rPr>
              <a:t>From 2003 Decadal Survey p.194 Table 8.1</a:t>
            </a:r>
            <a:endParaRPr lang="en-US" dirty="0"/>
          </a:p>
        </p:txBody>
      </p:sp>
      <p:sp>
        <p:nvSpPr>
          <p:cNvPr id="27" name="Arrow: Right 26">
            <a:extLst>
              <a:ext uri="{FF2B5EF4-FFF2-40B4-BE49-F238E27FC236}">
                <a16:creationId xmlns:a16="http://schemas.microsoft.com/office/drawing/2014/main" id="{45CBB9E3-0256-493D-B5CC-B46ADF4F1FE3}"/>
              </a:ext>
            </a:extLst>
          </p:cNvPr>
          <p:cNvSpPr/>
          <p:nvPr/>
        </p:nvSpPr>
        <p:spPr>
          <a:xfrm>
            <a:off x="3106152" y="4644041"/>
            <a:ext cx="3054016" cy="2125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9CBA7C5D-4C0A-4BE2-94CA-83D55B8CED3F}"/>
              </a:ext>
            </a:extLst>
          </p:cNvPr>
          <p:cNvSpPr txBox="1"/>
          <p:nvPr/>
        </p:nvSpPr>
        <p:spPr>
          <a:xfrm>
            <a:off x="6160168" y="4457649"/>
            <a:ext cx="3534942" cy="461665"/>
          </a:xfrm>
          <a:prstGeom prst="rect">
            <a:avLst/>
          </a:prstGeom>
          <a:noFill/>
        </p:spPr>
        <p:txBody>
          <a:bodyPr wrap="none" rtlCol="0">
            <a:spAutoFit/>
          </a:bodyPr>
          <a:lstStyle/>
          <a:p>
            <a:r>
              <a:rPr lang="en-US" dirty="0">
                <a:solidFill>
                  <a:schemeClr val="bg1"/>
                </a:solidFill>
              </a:rPr>
              <a:t>Phoenix (Launch 2007)</a:t>
            </a:r>
          </a:p>
        </p:txBody>
      </p:sp>
      <p:sp>
        <p:nvSpPr>
          <p:cNvPr id="29" name="Arrow: Right 28">
            <a:extLst>
              <a:ext uri="{FF2B5EF4-FFF2-40B4-BE49-F238E27FC236}">
                <a16:creationId xmlns:a16="http://schemas.microsoft.com/office/drawing/2014/main" id="{3634A9F9-5B3C-4B2D-982C-8CDDD18D5718}"/>
              </a:ext>
            </a:extLst>
          </p:cNvPr>
          <p:cNvSpPr/>
          <p:nvPr/>
        </p:nvSpPr>
        <p:spPr>
          <a:xfrm>
            <a:off x="3233308" y="1734580"/>
            <a:ext cx="2926860" cy="2010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926D7BD4-2245-4204-A60F-74EAEDF4176D}"/>
              </a:ext>
            </a:extLst>
          </p:cNvPr>
          <p:cNvSpPr txBox="1"/>
          <p:nvPr/>
        </p:nvSpPr>
        <p:spPr>
          <a:xfrm>
            <a:off x="6160168" y="1572119"/>
            <a:ext cx="2715808" cy="461665"/>
          </a:xfrm>
          <a:prstGeom prst="rect">
            <a:avLst/>
          </a:prstGeom>
          <a:noFill/>
        </p:spPr>
        <p:txBody>
          <a:bodyPr wrap="none" rtlCol="0">
            <a:spAutoFit/>
          </a:bodyPr>
          <a:lstStyle/>
          <a:p>
            <a:r>
              <a:rPr lang="en-US" dirty="0">
                <a:solidFill>
                  <a:schemeClr val="bg1"/>
                </a:solidFill>
              </a:rPr>
              <a:t>Extended to 2017</a:t>
            </a:r>
          </a:p>
        </p:txBody>
      </p:sp>
      <p:sp>
        <p:nvSpPr>
          <p:cNvPr id="32" name="TextBox 31">
            <a:extLst>
              <a:ext uri="{FF2B5EF4-FFF2-40B4-BE49-F238E27FC236}">
                <a16:creationId xmlns:a16="http://schemas.microsoft.com/office/drawing/2014/main" id="{625C1FAD-ABF2-4823-A6A8-548042C58809}"/>
              </a:ext>
            </a:extLst>
          </p:cNvPr>
          <p:cNvSpPr txBox="1"/>
          <p:nvPr/>
        </p:nvSpPr>
        <p:spPr>
          <a:xfrm>
            <a:off x="7290883" y="5504739"/>
            <a:ext cx="4028792" cy="461665"/>
          </a:xfrm>
          <a:prstGeom prst="rect">
            <a:avLst/>
          </a:prstGeom>
          <a:noFill/>
        </p:spPr>
        <p:txBody>
          <a:bodyPr wrap="square">
            <a:spAutoFit/>
          </a:bodyPr>
          <a:lstStyle/>
          <a:p>
            <a:r>
              <a:rPr lang="en-US" dirty="0" err="1">
                <a:solidFill>
                  <a:schemeClr val="bg1"/>
                </a:solidFill>
              </a:rPr>
              <a:t>InSight</a:t>
            </a:r>
            <a:r>
              <a:rPr lang="en-US" dirty="0">
                <a:solidFill>
                  <a:schemeClr val="bg1"/>
                </a:solidFill>
              </a:rPr>
              <a:t> (Launch 2018)</a:t>
            </a:r>
          </a:p>
        </p:txBody>
      </p:sp>
      <p:sp>
        <p:nvSpPr>
          <p:cNvPr id="33" name="Arrow: Right 32">
            <a:extLst>
              <a:ext uri="{FF2B5EF4-FFF2-40B4-BE49-F238E27FC236}">
                <a16:creationId xmlns:a16="http://schemas.microsoft.com/office/drawing/2014/main" id="{435CFE54-0642-4637-A39F-DE4503AA17C9}"/>
              </a:ext>
            </a:extLst>
          </p:cNvPr>
          <p:cNvSpPr/>
          <p:nvPr/>
        </p:nvSpPr>
        <p:spPr>
          <a:xfrm>
            <a:off x="4691012" y="5630404"/>
            <a:ext cx="2584431" cy="2215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399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307"/>
            <a:ext cx="10515600" cy="682625"/>
          </a:xfrm>
        </p:spPr>
        <p:txBody>
          <a:bodyPr>
            <a:normAutofit/>
          </a:bodyPr>
          <a:lstStyle/>
          <a:p>
            <a:r>
              <a:rPr lang="en-US" sz="3600" dirty="0"/>
              <a:t>2011 Decadal Large Mission Recommendations</a:t>
            </a:r>
          </a:p>
        </p:txBody>
      </p:sp>
      <p:pic>
        <p:nvPicPr>
          <p:cNvPr id="5" name="Picture 4"/>
          <p:cNvPicPr>
            <a:picLocks noChangeAspect="1"/>
          </p:cNvPicPr>
          <p:nvPr/>
        </p:nvPicPr>
        <p:blipFill rotWithShape="1">
          <a:blip r:embed="rId3"/>
          <a:srcRect r="11075"/>
          <a:stretch/>
        </p:blipFill>
        <p:spPr>
          <a:xfrm>
            <a:off x="1505942" y="623888"/>
            <a:ext cx="9084192" cy="6164032"/>
          </a:xfrm>
          <a:prstGeom prst="rect">
            <a:avLst/>
          </a:prstGeom>
        </p:spPr>
      </p:pic>
      <p:sp>
        <p:nvSpPr>
          <p:cNvPr id="6" name="TextBox 5"/>
          <p:cNvSpPr txBox="1"/>
          <p:nvPr/>
        </p:nvSpPr>
        <p:spPr>
          <a:xfrm>
            <a:off x="1463503" y="1763125"/>
            <a:ext cx="2687392" cy="461665"/>
          </a:xfrm>
          <a:prstGeom prst="rect">
            <a:avLst/>
          </a:prstGeom>
          <a:noFill/>
        </p:spPr>
        <p:txBody>
          <a:bodyPr wrap="square" rtlCol="0">
            <a:spAutoFit/>
          </a:bodyPr>
          <a:lstStyle/>
          <a:p>
            <a:r>
              <a:rPr lang="en-US" dirty="0">
                <a:solidFill>
                  <a:srgbClr val="FF0000"/>
                </a:solidFill>
                <a:sym typeface="Wingdings" panose="05000000000000000000" pitchFamily="2" charset="2"/>
              </a:rPr>
              <a:t> </a:t>
            </a:r>
            <a:r>
              <a:rPr lang="en-US" dirty="0">
                <a:solidFill>
                  <a:srgbClr val="FF0000"/>
                </a:solidFill>
              </a:rPr>
              <a:t>Perseverance </a:t>
            </a:r>
          </a:p>
        </p:txBody>
      </p:sp>
      <p:sp>
        <p:nvSpPr>
          <p:cNvPr id="7" name="TextBox 6"/>
          <p:cNvSpPr txBox="1"/>
          <p:nvPr/>
        </p:nvSpPr>
        <p:spPr>
          <a:xfrm>
            <a:off x="1601865" y="3546625"/>
            <a:ext cx="4022897" cy="461665"/>
          </a:xfrm>
          <a:prstGeom prst="rect">
            <a:avLst/>
          </a:prstGeom>
          <a:noFill/>
        </p:spPr>
        <p:txBody>
          <a:bodyPr wrap="square" rtlCol="0">
            <a:spAutoFit/>
          </a:bodyPr>
          <a:lstStyle/>
          <a:p>
            <a:r>
              <a:rPr lang="en-US" dirty="0">
                <a:solidFill>
                  <a:srgbClr val="FF0000"/>
                </a:solidFill>
                <a:sym typeface="Wingdings" panose="05000000000000000000" pitchFamily="2" charset="2"/>
              </a:rPr>
              <a:t> </a:t>
            </a:r>
            <a:r>
              <a:rPr lang="en-US" dirty="0">
                <a:solidFill>
                  <a:srgbClr val="FF0000"/>
                </a:solidFill>
              </a:rPr>
              <a:t>Clipper (2024 Launch)</a:t>
            </a:r>
          </a:p>
        </p:txBody>
      </p:sp>
      <p:sp>
        <p:nvSpPr>
          <p:cNvPr id="8" name="TextBox 7"/>
          <p:cNvSpPr txBox="1"/>
          <p:nvPr/>
        </p:nvSpPr>
        <p:spPr>
          <a:xfrm>
            <a:off x="1601866" y="5898980"/>
            <a:ext cx="3370858" cy="461665"/>
          </a:xfrm>
          <a:prstGeom prst="rect">
            <a:avLst/>
          </a:prstGeom>
          <a:noFill/>
        </p:spPr>
        <p:txBody>
          <a:bodyPr wrap="square" rtlCol="0">
            <a:spAutoFit/>
          </a:bodyPr>
          <a:lstStyle/>
          <a:p>
            <a:r>
              <a:rPr lang="en-US" dirty="0">
                <a:solidFill>
                  <a:srgbClr val="FF0000"/>
                </a:solidFill>
                <a:sym typeface="Wingdings" panose="05000000000000000000" pitchFamily="2" charset="2"/>
              </a:rPr>
              <a:t> </a:t>
            </a:r>
            <a:r>
              <a:rPr lang="en-US" dirty="0">
                <a:solidFill>
                  <a:srgbClr val="FF0000"/>
                </a:solidFill>
              </a:rPr>
              <a:t>UOP?</a:t>
            </a:r>
          </a:p>
        </p:txBody>
      </p:sp>
    </p:spTree>
    <p:extLst>
      <p:ext uri="{BB962C8B-B14F-4D97-AF65-F5344CB8AC3E}">
        <p14:creationId xmlns:p14="http://schemas.microsoft.com/office/powerpoint/2010/main" val="4219634387"/>
      </p:ext>
    </p:extLst>
  </p:cSld>
  <p:clrMapOvr>
    <a:masterClrMapping/>
  </p:clrMapOvr>
</p:sld>
</file>

<file path=ppt/theme/theme1.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E1E7733FA74847B4D2DBE526CEBE27" ma:contentTypeVersion="13" ma:contentTypeDescription="Create a new document." ma:contentTypeScope="" ma:versionID="c30e3c0c2e132900887d34d9495ed533">
  <xsd:schema xmlns:xsd="http://www.w3.org/2001/XMLSchema" xmlns:xs="http://www.w3.org/2001/XMLSchema" xmlns:p="http://schemas.microsoft.com/office/2006/metadata/properties" xmlns:ns2="f7deeacc-6a2b-43ee-94d9-fbeb07381f4b" xmlns:ns3="be68c413-1cc3-41cd-bb78-86c971a3abf3" xmlns:ns4="d900e117-17a0-4b24-9e47-511ef1d02c43" targetNamespace="http://schemas.microsoft.com/office/2006/metadata/properties" ma:root="true" ma:fieldsID="5342a74b7d32ff332d569b9d14bc7f6c" ns2:_="" ns3:_="" ns4:_="">
    <xsd:import namespace="f7deeacc-6a2b-43ee-94d9-fbeb07381f4b"/>
    <xsd:import namespace="be68c413-1cc3-41cd-bb78-86c971a3abf3"/>
    <xsd:import namespace="d900e117-17a0-4b24-9e47-511ef1d02c43"/>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deeacc-6a2b-43ee-94d9-fbeb07381f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LengthInSeconds" ma:index="16" nillable="true" ma:displayName="Length (seconds)"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0fb68aea-d2ee-4a6c-85e6-e4b5686e96e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68c413-1cc3-41cd-bb78-86c971a3abf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900e117-17a0-4b24-9e47-511ef1d02c4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c81f1823-6f02-489c-91f0-258532cb8dac}" ma:internalName="TaxCatchAll" ma:showField="CatchAllData" ma:web="be68c413-1cc3-41cd-bb78-86c971a3abf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900e117-17a0-4b24-9e47-511ef1d02c43" xsi:nil="true"/>
    <lcf76f155ced4ddcb4097134ff3c332f xmlns="f7deeacc-6a2b-43ee-94d9-fbeb07381f4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363C693-5837-470A-BD52-B4C7C98E58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deeacc-6a2b-43ee-94d9-fbeb07381f4b"/>
    <ds:schemaRef ds:uri="be68c413-1cc3-41cd-bb78-86c971a3abf3"/>
    <ds:schemaRef ds:uri="d900e117-17a0-4b24-9e47-511ef1d02c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0CD8797-9B1F-45AD-B43B-D0682BE3C8CF}">
  <ds:schemaRefs>
    <ds:schemaRef ds:uri="http://schemas.microsoft.com/sharepoint/v3/contenttype/forms"/>
  </ds:schemaRefs>
</ds:datastoreItem>
</file>

<file path=customXml/itemProps3.xml><?xml version="1.0" encoding="utf-8"?>
<ds:datastoreItem xmlns:ds="http://schemas.openxmlformats.org/officeDocument/2006/customXml" ds:itemID="{60AF109E-60AE-4E7B-9139-2510DF3A6DEF}">
  <ds:schemaRefs>
    <ds:schemaRef ds:uri="http://schemas.microsoft.com/office/infopath/2007/PartnerControls"/>
    <ds:schemaRef ds:uri="http://purl.org/dc/dcmitype/"/>
    <ds:schemaRef ds:uri="http://purl.org/dc/terms/"/>
    <ds:schemaRef ds:uri="http://schemas.microsoft.com/office/2006/metadata/properties"/>
    <ds:schemaRef ds:uri="http://schemas.microsoft.com/office/2006/documentManagement/types"/>
    <ds:schemaRef ds:uri="http://www.w3.org/XML/1998/namespace"/>
    <ds:schemaRef ds:uri="http://purl.org/dc/elements/1.1/"/>
    <ds:schemaRef ds:uri="d900e117-17a0-4b24-9e47-511ef1d02c43"/>
    <ds:schemaRef ds:uri="http://schemas.openxmlformats.org/package/2006/metadata/core-properties"/>
    <ds:schemaRef ds:uri="be68c413-1cc3-41cd-bb78-86c971a3abf3"/>
    <ds:schemaRef ds:uri="f7deeacc-6a2b-43ee-94d9-fbeb07381f4b"/>
  </ds:schemaRefs>
</ds:datastoreItem>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otalTime>95430</TotalTime>
  <Words>1820</Words>
  <Application>Microsoft Office PowerPoint</Application>
  <PresentationFormat>Widescreen</PresentationFormat>
  <Paragraphs>313</Paragraphs>
  <Slides>39</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Calibri Light</vt:lpstr>
      <vt:lpstr>Helvetica</vt:lpstr>
      <vt:lpstr>Times New Roman</vt:lpstr>
      <vt:lpstr>Wingdings</vt:lpstr>
      <vt:lpstr>3_Office Theme</vt:lpstr>
      <vt:lpstr>Atmospheric Science Questions to be addressed by Uranus Orbiter and Probe, NASA’s Next Flagship Mission</vt:lpstr>
      <vt:lpstr>2022 Planetary Decadal Survey Recommendation</vt:lpstr>
      <vt:lpstr>Outline</vt:lpstr>
      <vt:lpstr>A bit about myself… (1)</vt:lpstr>
      <vt:lpstr>A bit about myself (2)</vt:lpstr>
      <vt:lpstr>A bit about myself (3)</vt:lpstr>
      <vt:lpstr>Background: Planetary Decadal Surveys</vt:lpstr>
      <vt:lpstr>2003 Decadal Medium + Large Mission Recommendations</vt:lpstr>
      <vt:lpstr>2011 Decadal Large Mission Recommendations</vt:lpstr>
      <vt:lpstr>2022 Decadal:   Large New* Mission Recommendations</vt:lpstr>
      <vt:lpstr>Uranus Orbiter and Probe: Mission Architecture</vt:lpstr>
      <vt:lpstr>PowerPoint Presentation</vt:lpstr>
      <vt:lpstr>UOP Mission Baseline Architecture Summary</vt:lpstr>
      <vt:lpstr>Notional Mission Design</vt:lpstr>
      <vt:lpstr>Atmospheric Probe(s) (BG from SNAP Study)</vt:lpstr>
      <vt:lpstr>Satellite Tour</vt:lpstr>
      <vt:lpstr>UOP: Orbiter Instruments</vt:lpstr>
      <vt:lpstr>Science Goals</vt:lpstr>
      <vt:lpstr>PowerPoint Presentation</vt:lpstr>
      <vt:lpstr>PowerPoint Presentation</vt:lpstr>
      <vt:lpstr>Planetary Formation and Atmospheric Composition</vt:lpstr>
      <vt:lpstr>What processes shape the Cloud-top Zona Wind Structures?</vt:lpstr>
      <vt:lpstr>Hypothesized Giant Planet Meridional Circulation</vt:lpstr>
      <vt:lpstr>How is heat transported in Uranus’ Atmosphere?</vt:lpstr>
      <vt:lpstr>How is heat transported in Uranus’ Atmosphere?</vt:lpstr>
      <vt:lpstr>How are the zonal wind, meridional circulation, and clouds coupled?</vt:lpstr>
      <vt:lpstr>Uranus Atmospheric Science “Big Questions”</vt:lpstr>
      <vt:lpstr>Science: How are zonal and meridional circulation coupled?</vt:lpstr>
      <vt:lpstr>Science Traceability Matrix (Atmospheric Science)</vt:lpstr>
      <vt:lpstr>Notional Instrument Overview</vt:lpstr>
      <vt:lpstr>Ref. Narrow-Angle Camera: New Horizons LORRI</vt:lpstr>
      <vt:lpstr>Ref. Vis/NIR Spec &amp; Wide-Angle Camera: Lucy L’Ralph (based on NH Ralph and OSIRIS-Rex OVIRS) Est. Mass for UOP: 29.7 kg</vt:lpstr>
      <vt:lpstr>Ref. Thermal IR Camera: LRO Diviner</vt:lpstr>
      <vt:lpstr>Thermal IR Considerations</vt:lpstr>
      <vt:lpstr>Ref. Instrument: Probe Mass Spectrometer</vt:lpstr>
      <vt:lpstr>PowerPoint Presentation</vt:lpstr>
      <vt:lpstr>Science Traceability Matrix (Atmospheric Science)</vt:lpstr>
      <vt:lpstr>Where does giant-planet atmospheric science fit in the Decadal Survey Themes and Priority Questions?</vt:lpstr>
      <vt:lpstr>Final Thoughts</vt:lpstr>
    </vt:vector>
  </TitlesOfParts>
  <Company>Beth Plentovich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Plentovich</dc:creator>
  <cp:lastModifiedBy>Sayanagi, Kunio M. (LARC-E302)</cp:lastModifiedBy>
  <cp:revision>1785</cp:revision>
  <cp:lastPrinted>2020-03-11T18:48:34Z</cp:lastPrinted>
  <dcterms:created xsi:type="dcterms:W3CDTF">2012-11-16T19:30:13Z</dcterms:created>
  <dcterms:modified xsi:type="dcterms:W3CDTF">2023-10-11T14:13:00Z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0x010100853C888352654E4BAFF79E93438DAAAC</vt:lpwstr>
  </property>
</Properties>
</file>