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6" r:id="rId2"/>
    <p:sldId id="277" r:id="rId3"/>
    <p:sldId id="278" r:id="rId4"/>
    <p:sldId id="280" r:id="rId5"/>
    <p:sldId id="27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>
      <p:cViewPr varScale="1">
        <p:scale>
          <a:sx n="124" d="100"/>
          <a:sy n="124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9F8A9-3908-8B86-8EBC-44CB71CD26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DF749A-6565-BA52-C1C5-D0FFD7AE7F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ED4C02-3421-6170-402A-59FA23828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976B-6157-C24F-8805-D82359BA3B02}" type="datetimeFigureOut">
              <a:rPr lang="en-US" smtClean="0"/>
              <a:t>10/12/23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0CAF6-D010-1795-9858-6D992DD05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B28E9-6B12-6B85-66A1-0AA4BA84E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4A56-54AE-8E45-8CFD-F38BAB9F9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193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5A51F-7193-9976-C51A-5877CB2D9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AE48A6-3D8E-7489-175D-0658D9AE3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56AB1-7298-330E-433C-24E547A72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976B-6157-C24F-8805-D82359BA3B02}" type="datetimeFigureOut">
              <a:rPr lang="en-US" smtClean="0"/>
              <a:t>10/12/23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0ABFF1-F83E-9A73-14D2-CA4DCB18E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69968-DE15-D6B7-D84F-DCEBCAFCD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4A56-54AE-8E45-8CFD-F38BAB9F9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57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4FF38E-719B-0C07-FDD7-FA15065C05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768818-7380-4182-3B83-8453A545B1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F2B7AF-D55B-62EE-6DEA-3944C48EF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976B-6157-C24F-8805-D82359BA3B02}" type="datetimeFigureOut">
              <a:rPr lang="en-US" smtClean="0"/>
              <a:t>10/12/23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DFB59-7B90-1F6E-6307-1F7F87EEE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730F2-C24C-CF49-B60F-8DF661079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4A56-54AE-8E45-8CFD-F38BAB9F9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09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BF1FD-5862-0D62-9EFE-0D57A0D07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7C357-EDB2-CBD4-D8ED-1E809EB50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60AB8-3E10-3E8D-4367-225430205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976B-6157-C24F-8805-D82359BA3B02}" type="datetimeFigureOut">
              <a:rPr lang="en-US" smtClean="0"/>
              <a:t>10/12/23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67137-CBFA-EB7C-F748-8D6B50529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5E157A-6615-D4EC-282A-EFA1AF03E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4A56-54AE-8E45-8CFD-F38BAB9F9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110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7685E-1338-9BA5-E8B2-7E840DF5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4528C5-2830-2B46-CE4A-B9C3E6A7A7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FA07E-746A-3213-1FAC-4FA8C8434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976B-6157-C24F-8805-D82359BA3B02}" type="datetimeFigureOut">
              <a:rPr lang="en-US" smtClean="0"/>
              <a:t>10/12/23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0D388-CDBC-B638-1873-B4F2AE691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19D65-BD7E-E63E-E826-631610F27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4A56-54AE-8E45-8CFD-F38BAB9F9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484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406AE-3635-47C2-7184-47CE5C558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D0A5C-708C-C251-C221-09431F6E67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0F90F4-0051-4642-24D8-AF3014ADB1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DB2B2-FE9E-869B-238C-21E4991DD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976B-6157-C24F-8805-D82359BA3B02}" type="datetimeFigureOut">
              <a:rPr lang="en-US" smtClean="0"/>
              <a:t>10/12/23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2EABE7-79AF-A329-97FA-1FC8636B5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028C1C-A6CA-412B-7917-2C306804B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4A56-54AE-8E45-8CFD-F38BAB9F9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666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ED2F3-9B51-5925-0833-F2D07D811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E8C74-EC09-692E-581C-0E8C0C2E6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6E3F36-DFCC-7435-8992-265BF2D84B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F2BBD1-5BCA-503A-DCE0-C19FB3B780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0C7CF4-ACB5-45B4-130C-82736BE6A6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70C573-9629-876F-ECDF-833066F85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976B-6157-C24F-8805-D82359BA3B02}" type="datetimeFigureOut">
              <a:rPr lang="en-US" smtClean="0"/>
              <a:t>10/12/23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3AE6BB-A670-C57A-1E30-9BB804F4E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855F9B-018A-FB93-F339-2F5C3FA65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4A56-54AE-8E45-8CFD-F38BAB9F9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213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11FE1-5965-ECEE-5E0D-2E8D277B0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B539E5-8CC1-D5FA-23BF-903A7CF88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976B-6157-C24F-8805-D82359BA3B02}" type="datetimeFigureOut">
              <a:rPr lang="en-US" smtClean="0"/>
              <a:t>10/12/23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217A6A-1F13-ECB6-4FCB-DE88DE906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5E531-8A54-11EF-439B-240BB776E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4A56-54AE-8E45-8CFD-F38BAB9F9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51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1FF147-ADEB-0A17-D9FB-ED29267D3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976B-6157-C24F-8805-D82359BA3B02}" type="datetimeFigureOut">
              <a:rPr lang="en-US" smtClean="0"/>
              <a:t>10/12/23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A558B4-333B-C9D5-5C9E-FC5C283B8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6AB9E3-34AA-F746-B307-320BA5744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4A56-54AE-8E45-8CFD-F38BAB9F9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680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ACCDB-0C17-C4A7-E055-7C56E3539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B0698-7B8F-AFDE-DAB6-08E1E9B7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AED98D-A8BB-D609-32EA-DE82F5937B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858E48-E85B-2C28-6436-ABAD7DC3C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976B-6157-C24F-8805-D82359BA3B02}" type="datetimeFigureOut">
              <a:rPr lang="en-US" smtClean="0"/>
              <a:t>10/12/23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F55D3C-85EB-50C0-8F30-5C6940318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831D5E-51D0-1CD8-E3CF-288FAB7A7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4A56-54AE-8E45-8CFD-F38BAB9F9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155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AC95B-F390-9034-4E45-6638A6AE2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9C3C8D-FFC8-1C2C-6C07-7F6E039CD5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6395AF-2018-D4A9-7B68-D22DDF2C18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844D1F-31DE-CECF-4EA6-90D684F22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976B-6157-C24F-8805-D82359BA3B02}" type="datetimeFigureOut">
              <a:rPr lang="en-US" smtClean="0"/>
              <a:t>10/12/23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D0A536-017C-6876-E248-66DF4D1BA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0F430-E655-99DF-6D51-50956C719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4A56-54AE-8E45-8CFD-F38BAB9F9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240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1B1EA3-6EA1-F8F5-E6C2-D91569552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48DCF0-1659-432C-CE8E-66D6FF15D1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DDD8D-4A0A-8183-4C1F-F1FFA4D922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5976B-6157-C24F-8805-D82359BA3B02}" type="datetimeFigureOut">
              <a:rPr lang="en-US" smtClean="0"/>
              <a:t>10/12/23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8692C-42E1-FEFF-5BEB-F275767C20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07DB6B-8C4C-C9CC-E8CC-261202BC5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B4A56-54AE-8E45-8CFD-F38BAB9F9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552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D4AC2-624A-BF43-9332-89A51FEBA4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7131" y="498763"/>
            <a:ext cx="10997738" cy="1498283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Calibri" charset="0"/>
                <a:ea typeface="ＭＳ Ｐゴシック" charset="0"/>
                <a:cs typeface="ＭＳ Ｐゴシック" charset="0"/>
              </a:rPr>
              <a:t>Surface Atmosphere Radiation Budget (SARB) working group update</a:t>
            </a:r>
            <a:endParaRPr lang="en-US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F4D39A-BF81-6E42-916F-8B3C85C04D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27316"/>
            <a:ext cx="9144000" cy="3275652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Seiji Kato</a:t>
            </a:r>
            <a:r>
              <a:rPr lang="en-US" sz="2900" baseline="30000" dirty="0">
                <a:latin typeface="Calibri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, Fred G. Rose</a:t>
            </a:r>
            <a:r>
              <a:rPr lang="en-US" sz="2900" baseline="30000" dirty="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, David A. Rutan</a:t>
            </a:r>
            <a:r>
              <a:rPr lang="en-US" sz="2900" baseline="30000" dirty="0">
                <a:latin typeface="Calibri" charset="0"/>
                <a:ea typeface="ＭＳ Ｐゴシック" charset="0"/>
                <a:cs typeface="ＭＳ Ｐゴシック" charset="0"/>
              </a:rPr>
              <a:t>3</a:t>
            </a:r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Seung-</a:t>
            </a:r>
            <a:r>
              <a:rPr lang="en-US" sz="2900" dirty="0" err="1">
                <a:latin typeface="Calibri" charset="0"/>
                <a:ea typeface="ＭＳ Ｐゴシック" charset="0"/>
                <a:cs typeface="ＭＳ Ｐゴシック" charset="0"/>
              </a:rPr>
              <a:t>Hee</a:t>
            </a:r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 Ham</a:t>
            </a:r>
            <a:r>
              <a:rPr lang="en-US" sz="2900" baseline="30000" dirty="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, Thomas E. Caldwell</a:t>
            </a:r>
            <a:r>
              <a:rPr lang="en-US" sz="2900" baseline="30000" dirty="0">
                <a:latin typeface="Calibri" charset="0"/>
                <a:ea typeface="ＭＳ Ｐゴシック" charset="0"/>
                <a:cs typeface="ＭＳ Ｐゴシック" charset="0"/>
              </a:rPr>
              <a:t>2 </a:t>
            </a:r>
          </a:p>
          <a:p>
            <a:pPr>
              <a:lnSpc>
                <a:spcPct val="120000"/>
              </a:lnSpc>
            </a:pPr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Antonio Viudez-Mora</a:t>
            </a:r>
            <a:r>
              <a:rPr lang="en-US" sz="2900" baseline="30000" dirty="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, Tyler J. Thorsen</a:t>
            </a:r>
            <a:r>
              <a:rPr lang="en-US" sz="2900" baseline="30000" dirty="0">
                <a:latin typeface="Calibri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, Emily E. Monroe</a:t>
            </a:r>
            <a:r>
              <a:rPr lang="en-US" sz="2900" baseline="30000" dirty="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Anthony C. DiNorscia</a:t>
            </a:r>
            <a:r>
              <a:rPr lang="en-US" sz="2900" baseline="30000" dirty="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, David Fillmore</a:t>
            </a:r>
            <a:r>
              <a:rPr lang="en-US" sz="2900" baseline="30000" dirty="0">
                <a:latin typeface="Calibri" charset="0"/>
                <a:ea typeface="ＭＳ Ｐゴシック" charset="0"/>
                <a:cs typeface="ＭＳ Ｐゴシック" charset="0"/>
              </a:rPr>
              <a:t>3</a:t>
            </a:r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, and Xianglei Huang</a:t>
            </a:r>
            <a:r>
              <a:rPr lang="en-US" sz="2900" baseline="30000" dirty="0">
                <a:latin typeface="Calibri" charset="0"/>
                <a:ea typeface="ＭＳ Ｐゴシック" charset="0"/>
                <a:cs typeface="ＭＳ Ｐゴシック" charset="0"/>
              </a:rPr>
              <a:t>4</a:t>
            </a:r>
          </a:p>
          <a:p>
            <a:pPr>
              <a:lnSpc>
                <a:spcPct val="120000"/>
              </a:lnSpc>
            </a:pPr>
            <a:endParaRPr lang="en-US" sz="10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120000"/>
              </a:lnSpc>
            </a:pPr>
            <a:r>
              <a:rPr lang="en-US" sz="2000" baseline="30000" dirty="0">
                <a:latin typeface="Calibri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NASA Langley Research Center</a:t>
            </a:r>
          </a:p>
          <a:p>
            <a:pPr>
              <a:lnSpc>
                <a:spcPct val="120000"/>
              </a:lnSpc>
            </a:pPr>
            <a:r>
              <a:rPr lang="en-US" sz="2000" baseline="30000" dirty="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Analytical Mechanics Associates, Inc.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3ADNET Systems, Inc</a:t>
            </a:r>
          </a:p>
          <a:p>
            <a:pPr>
              <a:lnSpc>
                <a:spcPct val="120000"/>
              </a:lnSpc>
            </a:pPr>
            <a:r>
              <a:rPr lang="en-US" sz="2000" baseline="30000" dirty="0">
                <a:latin typeface="Calibri" charset="0"/>
                <a:ea typeface="ＭＳ Ｐゴシック" charset="0"/>
                <a:cs typeface="ＭＳ Ｐゴシック" charset="0"/>
              </a:rPr>
              <a:t>4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NCAR</a:t>
            </a:r>
          </a:p>
          <a:p>
            <a:pPr>
              <a:lnSpc>
                <a:spcPct val="120000"/>
              </a:lnSpc>
            </a:pPr>
            <a:r>
              <a:rPr lang="en-US" sz="2000" baseline="30000" dirty="0">
                <a:latin typeface="Calibri" charset="0"/>
                <a:ea typeface="ＭＳ Ｐゴシック" charset="0"/>
                <a:cs typeface="ＭＳ Ｐゴシック" charset="0"/>
              </a:rPr>
              <a:t>5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University of Michigan</a:t>
            </a:r>
          </a:p>
          <a:p>
            <a:endParaRPr lang="en-US" dirty="0"/>
          </a:p>
        </p:txBody>
      </p:sp>
      <p:pic>
        <p:nvPicPr>
          <p:cNvPr id="4" name="Picture 2" descr="NASA_logo.svg.png">
            <a:extLst>
              <a:ext uri="{FF2B5EF4-FFF2-40B4-BE49-F238E27FC236}">
                <a16:creationId xmlns:a16="http://schemas.microsoft.com/office/drawing/2014/main" id="{A38782CD-26D9-E74A-B3DC-8C43B2BFA7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439" y="5257800"/>
            <a:ext cx="1311666" cy="1165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ceres_logo_round">
            <a:extLst>
              <a:ext uri="{FF2B5EF4-FFF2-40B4-BE49-F238E27FC236}">
                <a16:creationId xmlns:a16="http://schemas.microsoft.com/office/drawing/2014/main" id="{D7C3B1E1-D0B2-CC4E-A362-FC20C99C65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1645" y="4961804"/>
            <a:ext cx="1338262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BFD1299-B6FA-6742-89C7-3F01B3CA6BF3}"/>
              </a:ext>
            </a:extLst>
          </p:cNvPr>
          <p:cNvSpPr/>
          <p:nvPr/>
        </p:nvSpPr>
        <p:spPr>
          <a:xfrm>
            <a:off x="4394662" y="5882309"/>
            <a:ext cx="3652058" cy="541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rPr>
              <a:t>CERES Science Team Meeting</a:t>
            </a:r>
          </a:p>
          <a:p>
            <a:pPr algn="ctr">
              <a:lnSpc>
                <a:spcPct val="80000"/>
              </a:lnSpc>
            </a:pPr>
            <a:r>
              <a:rPr lang="en-US" dirty="0"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rPr>
              <a:t>October 17-19,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0C73AC-FA34-D640-8FA3-B26D7607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F096-928D-2542-A492-8ED0FCFB0A2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2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849EF-F4F9-4F00-F10E-31FD56BC7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Edition 4 products production and validation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A3F42-C554-CCC2-9858-96DC6686D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1124"/>
            <a:ext cx="10515600" cy="4777483"/>
          </a:xfrm>
        </p:spPr>
        <p:txBody>
          <a:bodyPr>
            <a:normAutofit/>
          </a:bodyPr>
          <a:lstStyle/>
          <a:p>
            <a:r>
              <a:rPr lang="en-US" dirty="0"/>
              <a:t>Edition 4.2 EBAF</a:t>
            </a:r>
          </a:p>
          <a:p>
            <a:pPr lvl="1"/>
            <a:r>
              <a:rPr lang="en-US" dirty="0"/>
              <a:t>Produced and released through June 2023.</a:t>
            </a:r>
          </a:p>
          <a:p>
            <a:pPr lvl="1"/>
            <a:r>
              <a:rPr lang="en-US" dirty="0"/>
              <a:t>Edition 4.3 EBAF release in 2024 (Seiji Kato’s presentation)</a:t>
            </a:r>
          </a:p>
          <a:p>
            <a:r>
              <a:rPr lang="en-US" dirty="0"/>
              <a:t>Edition 4.1 SYN</a:t>
            </a:r>
          </a:p>
          <a:p>
            <a:pPr lvl="1"/>
            <a:r>
              <a:rPr lang="en-US" dirty="0"/>
              <a:t>Produced through June 2022.</a:t>
            </a:r>
          </a:p>
          <a:p>
            <a:r>
              <a:rPr lang="en-US" dirty="0"/>
              <a:t>Evaluation of GEOS-IT with Edition 4 CRS (Seung-Hee Ham’s presentation)</a:t>
            </a:r>
          </a:p>
          <a:p>
            <a:r>
              <a:rPr lang="en-US" dirty="0"/>
              <a:t>Edition 4 MATCH</a:t>
            </a:r>
          </a:p>
          <a:p>
            <a:pPr lvl="1"/>
            <a:r>
              <a:rPr lang="en-US" dirty="0"/>
              <a:t>Consistency of aerosol optical thickness derived from MODIS and VIIRS</a:t>
            </a:r>
          </a:p>
          <a:p>
            <a:pPr lvl="1"/>
            <a:r>
              <a:rPr lang="en-US" dirty="0"/>
              <a:t>Working with Dark Target and Deep Blue teams to mitigate AOD differences</a:t>
            </a:r>
          </a:p>
        </p:txBody>
      </p:sp>
    </p:spTree>
    <p:extLst>
      <p:ext uri="{BB962C8B-B14F-4D97-AF65-F5344CB8AC3E}">
        <p14:creationId xmlns:p14="http://schemas.microsoft.com/office/powerpoint/2010/main" val="326925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9CB9B-8C0F-8EF3-9E0F-4CC38416F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5306"/>
          </a:xfrm>
        </p:spPr>
        <p:txBody>
          <a:bodyPr/>
          <a:lstStyle/>
          <a:p>
            <a:r>
              <a:rPr lang="en-US" dirty="0"/>
              <a:t>Edition 5 algorithm developments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2E11B-25F2-70B0-6854-B60795A9F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5092"/>
            <a:ext cx="10515600" cy="4861871"/>
          </a:xfrm>
        </p:spPr>
        <p:txBody>
          <a:bodyPr/>
          <a:lstStyle/>
          <a:p>
            <a:r>
              <a:rPr lang="en-US" dirty="0"/>
              <a:t>Fu-Liou code</a:t>
            </a:r>
          </a:p>
          <a:p>
            <a:pPr lvl="1"/>
            <a:r>
              <a:rPr lang="en-US" dirty="0"/>
              <a:t>New k-distribution coefficients</a:t>
            </a:r>
          </a:p>
          <a:p>
            <a:pPr lvl="1"/>
            <a:r>
              <a:rPr lang="en-US" dirty="0"/>
              <a:t>Considering increasing number of shortwave bands</a:t>
            </a:r>
          </a:p>
          <a:p>
            <a:r>
              <a:rPr lang="en-US" dirty="0"/>
              <a:t>MATCH transport model </a:t>
            </a:r>
          </a:p>
          <a:p>
            <a:pPr lvl="1"/>
            <a:r>
              <a:rPr lang="en-US" dirty="0"/>
              <a:t>Better aerosol models using CAM6</a:t>
            </a:r>
          </a:p>
          <a:p>
            <a:r>
              <a:rPr lang="en-US" dirty="0"/>
              <a:t>GEOS temperature and humidity profile correction algorithm.</a:t>
            </a:r>
          </a:p>
          <a:p>
            <a:pPr lvl="1"/>
            <a:r>
              <a:rPr lang="en-US" dirty="0"/>
              <a:t>Use averaged spectral radiances (a back-up plan for CLIMCAPS), using the algorithm developed by Smith Sr. (dual-regression retrieval algorithm).</a:t>
            </a:r>
          </a:p>
        </p:txBody>
      </p:sp>
    </p:spTree>
    <p:extLst>
      <p:ext uri="{BB962C8B-B14F-4D97-AF65-F5344CB8AC3E}">
        <p14:creationId xmlns:p14="http://schemas.microsoft.com/office/powerpoint/2010/main" val="2941690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DDFF8B8-D090-6885-4901-1AD991A8D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9067"/>
          </a:xfrm>
        </p:spPr>
        <p:txBody>
          <a:bodyPr>
            <a:normAutofit fontScale="90000"/>
          </a:bodyPr>
          <a:lstStyle/>
          <a:p>
            <a:r>
              <a:rPr lang="en-US" dirty="0"/>
              <a:t>Edition 5 MATCH vs. Edition 4 MATCH (June 2010)</a:t>
            </a:r>
          </a:p>
        </p:txBody>
      </p:sp>
      <p:pic>
        <p:nvPicPr>
          <p:cNvPr id="6" name="Picture 5" descr="A map of the world&#10;&#10;Description automatically generated">
            <a:extLst>
              <a:ext uri="{FF2B5EF4-FFF2-40B4-BE49-F238E27FC236}">
                <a16:creationId xmlns:a16="http://schemas.microsoft.com/office/drawing/2014/main" id="{0519FC94-6AF7-4067-F73B-9A19B40C54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8852" y="1014609"/>
            <a:ext cx="5357136" cy="3638809"/>
          </a:xfrm>
          <a:prstGeom prst="rect">
            <a:avLst/>
          </a:prstGeom>
        </p:spPr>
      </p:pic>
      <p:pic>
        <p:nvPicPr>
          <p:cNvPr id="8" name="Picture 7" descr="A map of the world&#10;&#10;Description automatically generated">
            <a:extLst>
              <a:ext uri="{FF2B5EF4-FFF2-40B4-BE49-F238E27FC236}">
                <a16:creationId xmlns:a16="http://schemas.microsoft.com/office/drawing/2014/main" id="{313470A9-7C85-178E-56A5-4C7D43B5EA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012" y="1120902"/>
            <a:ext cx="5053121" cy="343230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607DA92-E60B-B49B-272B-9D2FB554D4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0427" y="4771985"/>
            <a:ext cx="2895339" cy="193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770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EBC95-AC2C-7DB5-56A6-94A35A26F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9549"/>
          </a:xfrm>
        </p:spPr>
        <p:txBody>
          <a:bodyPr>
            <a:normAutofit fontScale="90000"/>
          </a:bodyPr>
          <a:lstStyle/>
          <a:p>
            <a:r>
              <a:rPr lang="en-US" dirty="0"/>
              <a:t>Publications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0B11A-C9A9-757C-4716-6960AD6937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4674"/>
            <a:ext cx="10515600" cy="5661061"/>
          </a:xfrm>
        </p:spPr>
        <p:txBody>
          <a:bodyPr>
            <a:normAutofit/>
          </a:bodyPr>
          <a:lstStyle/>
          <a:p>
            <a:r>
              <a:rPr lang="en-US" dirty="0"/>
              <a:t>Kato, S., N. G. Loeb, F. G. Rose, S.-H. Ham, T. J. Thorsen, D. A. Rutan, W. F. Miller, T. E. Caldwell, D. R. </a:t>
            </a:r>
            <a:r>
              <a:rPr lang="en-US" dirty="0" err="1"/>
              <a:t>Doelling</a:t>
            </a:r>
            <a:r>
              <a:rPr lang="en-US" dirty="0"/>
              <a:t>, S. Sun-Mack, 2023: Seamless continuity in CERES Energy balanced and Filled (EBAF) surface radiation budget across multiple satellites, submitted </a:t>
            </a:r>
            <a:r>
              <a:rPr lang="en-US" i="1" dirty="0"/>
              <a:t>to J. Climate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8706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303</Words>
  <Application>Microsoft Macintosh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Surface Atmosphere Radiation Budget (SARB) working group update</vt:lpstr>
      <vt:lpstr>Edition 4 products production and validation </vt:lpstr>
      <vt:lpstr>Edition 5 algorithm developments</vt:lpstr>
      <vt:lpstr>Edition 5 MATCH vs. Edition 4 MATCH (June 2010)</vt:lpstr>
      <vt:lpstr>Publications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Surface Atmosphere Radiation Budget (SARB) working group update</dc:title>
  <dc:creator>Kato, Seiji (LARC-E302)</dc:creator>
  <cp:lastModifiedBy>Kato, Seiji (LARC-E302)</cp:lastModifiedBy>
  <cp:revision>42</cp:revision>
  <dcterms:created xsi:type="dcterms:W3CDTF">2023-04-17T19:48:20Z</dcterms:created>
  <dcterms:modified xsi:type="dcterms:W3CDTF">2023-10-12T20:43:30Z</dcterms:modified>
</cp:coreProperties>
</file>