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3.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0" r:id="rId5"/>
  </p:sldMasterIdLst>
  <p:notesMasterIdLst>
    <p:notesMasterId r:id="rId28"/>
  </p:notesMasterIdLst>
  <p:sldIdLst>
    <p:sldId id="256" r:id="rId6"/>
    <p:sldId id="591" r:id="rId7"/>
    <p:sldId id="264" r:id="rId8"/>
    <p:sldId id="265" r:id="rId9"/>
    <p:sldId id="260" r:id="rId10"/>
    <p:sldId id="263" r:id="rId11"/>
    <p:sldId id="618" r:id="rId12"/>
    <p:sldId id="623" r:id="rId13"/>
    <p:sldId id="622" r:id="rId14"/>
    <p:sldId id="592" r:id="rId15"/>
    <p:sldId id="619" r:id="rId16"/>
    <p:sldId id="593" r:id="rId17"/>
    <p:sldId id="620" r:id="rId18"/>
    <p:sldId id="594" r:id="rId19"/>
    <p:sldId id="621" r:id="rId20"/>
    <p:sldId id="595" r:id="rId21"/>
    <p:sldId id="596" r:id="rId22"/>
    <p:sldId id="614" r:id="rId23"/>
    <p:sldId id="262" r:id="rId24"/>
    <p:sldId id="612" r:id="rId25"/>
    <p:sldId id="617" r:id="rId26"/>
    <p:sldId id="603" r:id="rId2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5B33652-7A88-4C2D-B9FC-F00F9801B295}" name="Fisher, Katie (ARC-SCB)[WYLE LABS]" initials="FK(SL" userId="S::kefishe2@ndc.nasa.gov::86e2334e-c628-4305-9bb2-d02da9ca6e53"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404040"/>
    <a:srgbClr val="BDD7EE"/>
    <a:srgbClr val="4687BF"/>
    <a:srgbClr val="007EDC"/>
    <a:srgbClr val="0079D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ECD2DA2-4EFC-4A6B-9F24-B414FFC9F62D}" v="1479" dt="2023-10-27T17:59:59.95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62" d="100"/>
          <a:sy n="62" d="100"/>
        </p:scale>
        <p:origin x="828" y="5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customXml" Target="../customXml/item3.xml"/><Relationship Id="rId21" Type="http://schemas.openxmlformats.org/officeDocument/2006/relationships/slide" Target="slides/slide16.xml"/><Relationship Id="rId34" Type="http://schemas.microsoft.com/office/2015/10/relationships/revisionInfo" Target="revisionInfo.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notesMaster" Target="notesMasters/notesMaster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viewProps" Target="viewProps.xml"/><Relationship Id="rId35" Type="http://schemas.microsoft.com/office/2018/10/relationships/authors" Target="authors.xml"/><Relationship Id="rId8" Type="http://schemas.openxmlformats.org/officeDocument/2006/relationships/slide" Target="slides/slide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Fisher, Katie (ARC-SCB)[WYLE LABS]" userId="86e2334e-c628-4305-9bb2-d02da9ca6e53" providerId="ADAL" clId="{1ECD2DA2-4EFC-4A6B-9F24-B414FFC9F62D}"/>
    <pc:docChg chg="delSld modSld sldOrd">
      <pc:chgData name="Fisher, Katie (ARC-SCB)[WYLE LABS]" userId="86e2334e-c628-4305-9bb2-d02da9ca6e53" providerId="ADAL" clId="{1ECD2DA2-4EFC-4A6B-9F24-B414FFC9F62D}" dt="2023-10-27T17:59:59.954" v="6011" actId="20577"/>
      <pc:docMkLst>
        <pc:docMk/>
      </pc:docMkLst>
      <pc:sldChg chg="modSp mod">
        <pc:chgData name="Fisher, Katie (ARC-SCB)[WYLE LABS]" userId="86e2334e-c628-4305-9bb2-d02da9ca6e53" providerId="ADAL" clId="{1ECD2DA2-4EFC-4A6B-9F24-B414FFC9F62D}" dt="2023-10-25T16:29:11.376" v="1269" actId="962"/>
        <pc:sldMkLst>
          <pc:docMk/>
          <pc:sldMk cId="3221832407" sldId="256"/>
        </pc:sldMkLst>
        <pc:picChg chg="mod">
          <ac:chgData name="Fisher, Katie (ARC-SCB)[WYLE LABS]" userId="86e2334e-c628-4305-9bb2-d02da9ca6e53" providerId="ADAL" clId="{1ECD2DA2-4EFC-4A6B-9F24-B414FFC9F62D}" dt="2023-10-25T16:29:11.376" v="1269" actId="962"/>
          <ac:picMkLst>
            <pc:docMk/>
            <pc:sldMk cId="3221832407" sldId="256"/>
            <ac:picMk id="7" creationId="{1008C0F6-29E2-189E-A6B9-B94C8654871C}"/>
          </ac:picMkLst>
        </pc:picChg>
      </pc:sldChg>
      <pc:sldChg chg="modSp mod">
        <pc:chgData name="Fisher, Katie (ARC-SCB)[WYLE LABS]" userId="86e2334e-c628-4305-9bb2-d02da9ca6e53" providerId="ADAL" clId="{1ECD2DA2-4EFC-4A6B-9F24-B414FFC9F62D}" dt="2023-10-25T16:29:29.603" v="1276" actId="962"/>
        <pc:sldMkLst>
          <pc:docMk/>
          <pc:sldMk cId="3302180355" sldId="260"/>
        </pc:sldMkLst>
        <pc:picChg chg="mod">
          <ac:chgData name="Fisher, Katie (ARC-SCB)[WYLE LABS]" userId="86e2334e-c628-4305-9bb2-d02da9ca6e53" providerId="ADAL" clId="{1ECD2DA2-4EFC-4A6B-9F24-B414FFC9F62D}" dt="2023-10-25T16:29:29.603" v="1276" actId="962"/>
          <ac:picMkLst>
            <pc:docMk/>
            <pc:sldMk cId="3302180355" sldId="260"/>
            <ac:picMk id="4" creationId="{F0338710-A47A-77C4-54CE-2F4FB9FD826D}"/>
          </ac:picMkLst>
        </pc:picChg>
      </pc:sldChg>
      <pc:sldChg chg="modSp mod delCm">
        <pc:chgData name="Fisher, Katie (ARC-SCB)[WYLE LABS]" userId="86e2334e-c628-4305-9bb2-d02da9ca6e53" providerId="ADAL" clId="{1ECD2DA2-4EFC-4A6B-9F24-B414FFC9F62D}" dt="2023-10-25T16:50:25.975" v="5647" actId="962"/>
        <pc:sldMkLst>
          <pc:docMk/>
          <pc:sldMk cId="4188077554" sldId="262"/>
        </pc:sldMkLst>
        <pc:picChg chg="mod">
          <ac:chgData name="Fisher, Katie (ARC-SCB)[WYLE LABS]" userId="86e2334e-c628-4305-9bb2-d02da9ca6e53" providerId="ADAL" clId="{1ECD2DA2-4EFC-4A6B-9F24-B414FFC9F62D}" dt="2023-10-25T16:50:25.975" v="5647" actId="962"/>
          <ac:picMkLst>
            <pc:docMk/>
            <pc:sldMk cId="4188077554" sldId="262"/>
            <ac:picMk id="4" creationId="{7F36FCB6-C3B1-76B0-911A-78ED5910F0EE}"/>
          </ac:picMkLst>
        </pc:picChg>
      </pc:sldChg>
      <pc:sldChg chg="modSp mod">
        <pc:chgData name="Fisher, Katie (ARC-SCB)[WYLE LABS]" userId="86e2334e-c628-4305-9bb2-d02da9ca6e53" providerId="ADAL" clId="{1ECD2DA2-4EFC-4A6B-9F24-B414FFC9F62D}" dt="2023-10-25T16:31:03.087" v="1554" actId="962"/>
        <pc:sldMkLst>
          <pc:docMk/>
          <pc:sldMk cId="4038261683" sldId="263"/>
        </pc:sldMkLst>
        <pc:spChg chg="mod">
          <ac:chgData name="Fisher, Katie (ARC-SCB)[WYLE LABS]" userId="86e2334e-c628-4305-9bb2-d02da9ca6e53" providerId="ADAL" clId="{1ECD2DA2-4EFC-4A6B-9F24-B414FFC9F62D}" dt="2023-10-25T16:31:03.087" v="1554" actId="962"/>
          <ac:spMkLst>
            <pc:docMk/>
            <pc:sldMk cId="4038261683" sldId="263"/>
            <ac:spMk id="141" creationId="{D5B130FA-FD52-41E9-8A06-6468ECB9EC38}"/>
          </ac:spMkLst>
        </pc:spChg>
        <pc:spChg chg="mod">
          <ac:chgData name="Fisher, Katie (ARC-SCB)[WYLE LABS]" userId="86e2334e-c628-4305-9bb2-d02da9ca6e53" providerId="ADAL" clId="{1ECD2DA2-4EFC-4A6B-9F24-B414FFC9F62D}" dt="2023-10-25T16:31:03.087" v="1554" actId="962"/>
          <ac:spMkLst>
            <pc:docMk/>
            <pc:sldMk cId="4038261683" sldId="263"/>
            <ac:spMk id="159" creationId="{890F5EFE-3EC4-431C-8225-133D131B2496}"/>
          </ac:spMkLst>
        </pc:spChg>
        <pc:spChg chg="mod">
          <ac:chgData name="Fisher, Katie (ARC-SCB)[WYLE LABS]" userId="86e2334e-c628-4305-9bb2-d02da9ca6e53" providerId="ADAL" clId="{1ECD2DA2-4EFC-4A6B-9F24-B414FFC9F62D}" dt="2023-10-25T16:31:03.087" v="1554" actId="962"/>
          <ac:spMkLst>
            <pc:docMk/>
            <pc:sldMk cId="4038261683" sldId="263"/>
            <ac:spMk id="163" creationId="{13A6C862-1898-4F0A-95EB-4B119412D34F}"/>
          </ac:spMkLst>
        </pc:spChg>
        <pc:spChg chg="mod">
          <ac:chgData name="Fisher, Katie (ARC-SCB)[WYLE LABS]" userId="86e2334e-c628-4305-9bb2-d02da9ca6e53" providerId="ADAL" clId="{1ECD2DA2-4EFC-4A6B-9F24-B414FFC9F62D}" dt="2023-10-25T16:31:03.087" v="1554" actId="962"/>
          <ac:spMkLst>
            <pc:docMk/>
            <pc:sldMk cId="4038261683" sldId="263"/>
            <ac:spMk id="178" creationId="{C7168602-D206-491C-9CDC-C8D1165BC846}"/>
          </ac:spMkLst>
        </pc:spChg>
        <pc:spChg chg="mod">
          <ac:chgData name="Fisher, Katie (ARC-SCB)[WYLE LABS]" userId="86e2334e-c628-4305-9bb2-d02da9ca6e53" providerId="ADAL" clId="{1ECD2DA2-4EFC-4A6B-9F24-B414FFC9F62D}" dt="2023-10-25T16:31:03.087" v="1554" actId="962"/>
          <ac:spMkLst>
            <pc:docMk/>
            <pc:sldMk cId="4038261683" sldId="263"/>
            <ac:spMk id="193" creationId="{EAEC3706-F0ED-4D24-9C72-9AE61BC20A9D}"/>
          </ac:spMkLst>
        </pc:spChg>
        <pc:spChg chg="mod">
          <ac:chgData name="Fisher, Katie (ARC-SCB)[WYLE LABS]" userId="86e2334e-c628-4305-9bb2-d02da9ca6e53" providerId="ADAL" clId="{1ECD2DA2-4EFC-4A6B-9F24-B414FFC9F62D}" dt="2023-10-25T16:31:03.087" v="1554" actId="962"/>
          <ac:spMkLst>
            <pc:docMk/>
            <pc:sldMk cId="4038261683" sldId="263"/>
            <ac:spMk id="208" creationId="{3C542B4A-1A60-406A-A74D-9DC8AAD1C0C9}"/>
          </ac:spMkLst>
        </pc:spChg>
        <pc:spChg chg="mod">
          <ac:chgData name="Fisher, Katie (ARC-SCB)[WYLE LABS]" userId="86e2334e-c628-4305-9bb2-d02da9ca6e53" providerId="ADAL" clId="{1ECD2DA2-4EFC-4A6B-9F24-B414FFC9F62D}" dt="2023-10-25T16:31:03.087" v="1554" actId="962"/>
          <ac:spMkLst>
            <pc:docMk/>
            <pc:sldMk cId="4038261683" sldId="263"/>
            <ac:spMk id="223" creationId="{17654A2A-B040-4D79-B200-D0B54DAD1A68}"/>
          </ac:spMkLst>
        </pc:spChg>
        <pc:spChg chg="mod">
          <ac:chgData name="Fisher, Katie (ARC-SCB)[WYLE LABS]" userId="86e2334e-c628-4305-9bb2-d02da9ca6e53" providerId="ADAL" clId="{1ECD2DA2-4EFC-4A6B-9F24-B414FFC9F62D}" dt="2023-10-25T16:31:03.087" v="1554" actId="962"/>
          <ac:spMkLst>
            <pc:docMk/>
            <pc:sldMk cId="4038261683" sldId="263"/>
            <ac:spMk id="238" creationId="{6FCE8138-43CF-4A8F-B0FF-9D6665624E99}"/>
          </ac:spMkLst>
        </pc:spChg>
        <pc:grpChg chg="mod">
          <ac:chgData name="Fisher, Katie (ARC-SCB)[WYLE LABS]" userId="86e2334e-c628-4305-9bb2-d02da9ca6e53" providerId="ADAL" clId="{1ECD2DA2-4EFC-4A6B-9F24-B414FFC9F62D}" dt="2023-10-25T16:31:03.087" v="1554" actId="962"/>
          <ac:grpSpMkLst>
            <pc:docMk/>
            <pc:sldMk cId="4038261683" sldId="263"/>
            <ac:grpSpMk id="13" creationId="{A65C4ED0-1276-4828-866F-3E71000763F9}"/>
          </ac:grpSpMkLst>
        </pc:grpChg>
        <pc:grpChg chg="mod">
          <ac:chgData name="Fisher, Katie (ARC-SCB)[WYLE LABS]" userId="86e2334e-c628-4305-9bb2-d02da9ca6e53" providerId="ADAL" clId="{1ECD2DA2-4EFC-4A6B-9F24-B414FFC9F62D}" dt="2023-10-25T16:31:03.087" v="1554" actId="962"/>
          <ac:grpSpMkLst>
            <pc:docMk/>
            <pc:sldMk cId="4038261683" sldId="263"/>
            <ac:grpSpMk id="146" creationId="{B99C950B-3422-4AF4-B386-04053A52345D}"/>
          </ac:grpSpMkLst>
        </pc:grpChg>
        <pc:grpChg chg="mod">
          <ac:chgData name="Fisher, Katie (ARC-SCB)[WYLE LABS]" userId="86e2334e-c628-4305-9bb2-d02da9ca6e53" providerId="ADAL" clId="{1ECD2DA2-4EFC-4A6B-9F24-B414FFC9F62D}" dt="2023-10-25T16:31:03.087" v="1554" actId="962"/>
          <ac:grpSpMkLst>
            <pc:docMk/>
            <pc:sldMk cId="4038261683" sldId="263"/>
            <ac:grpSpMk id="162" creationId="{348E9655-B893-4BDD-824F-6E267BAEE198}"/>
          </ac:grpSpMkLst>
        </pc:grpChg>
        <pc:grpChg chg="mod">
          <ac:chgData name="Fisher, Katie (ARC-SCB)[WYLE LABS]" userId="86e2334e-c628-4305-9bb2-d02da9ca6e53" providerId="ADAL" clId="{1ECD2DA2-4EFC-4A6B-9F24-B414FFC9F62D}" dt="2023-10-25T16:31:03.087" v="1554" actId="962"/>
          <ac:grpSpMkLst>
            <pc:docMk/>
            <pc:sldMk cId="4038261683" sldId="263"/>
            <ac:grpSpMk id="177" creationId="{C9F9BBF8-AD16-4436-B082-13F4C66B5A92}"/>
          </ac:grpSpMkLst>
        </pc:grpChg>
        <pc:grpChg chg="mod">
          <ac:chgData name="Fisher, Katie (ARC-SCB)[WYLE LABS]" userId="86e2334e-c628-4305-9bb2-d02da9ca6e53" providerId="ADAL" clId="{1ECD2DA2-4EFC-4A6B-9F24-B414FFC9F62D}" dt="2023-10-25T16:31:03.087" v="1554" actId="962"/>
          <ac:grpSpMkLst>
            <pc:docMk/>
            <pc:sldMk cId="4038261683" sldId="263"/>
            <ac:grpSpMk id="192" creationId="{AC7B16FD-73C1-4BA8-A83A-BEB9873A477B}"/>
          </ac:grpSpMkLst>
        </pc:grpChg>
        <pc:grpChg chg="mod">
          <ac:chgData name="Fisher, Katie (ARC-SCB)[WYLE LABS]" userId="86e2334e-c628-4305-9bb2-d02da9ca6e53" providerId="ADAL" clId="{1ECD2DA2-4EFC-4A6B-9F24-B414FFC9F62D}" dt="2023-10-25T16:31:03.087" v="1554" actId="962"/>
          <ac:grpSpMkLst>
            <pc:docMk/>
            <pc:sldMk cId="4038261683" sldId="263"/>
            <ac:grpSpMk id="207" creationId="{29C727AA-BDF5-4370-89BE-8C4FFD5A7662}"/>
          </ac:grpSpMkLst>
        </pc:grpChg>
        <pc:grpChg chg="mod">
          <ac:chgData name="Fisher, Katie (ARC-SCB)[WYLE LABS]" userId="86e2334e-c628-4305-9bb2-d02da9ca6e53" providerId="ADAL" clId="{1ECD2DA2-4EFC-4A6B-9F24-B414FFC9F62D}" dt="2023-10-25T16:31:03.087" v="1554" actId="962"/>
          <ac:grpSpMkLst>
            <pc:docMk/>
            <pc:sldMk cId="4038261683" sldId="263"/>
            <ac:grpSpMk id="222" creationId="{7866866C-AFD7-48CC-8AC7-9AFE90447A54}"/>
          </ac:grpSpMkLst>
        </pc:grpChg>
        <pc:grpChg chg="mod">
          <ac:chgData name="Fisher, Katie (ARC-SCB)[WYLE LABS]" userId="86e2334e-c628-4305-9bb2-d02da9ca6e53" providerId="ADAL" clId="{1ECD2DA2-4EFC-4A6B-9F24-B414FFC9F62D}" dt="2023-10-25T16:31:03.087" v="1554" actId="962"/>
          <ac:grpSpMkLst>
            <pc:docMk/>
            <pc:sldMk cId="4038261683" sldId="263"/>
            <ac:grpSpMk id="237" creationId="{3CCA55AF-E184-4E66-8C7E-A4D0332DDEDF}"/>
          </ac:grpSpMkLst>
        </pc:grpChg>
        <pc:grpChg chg="mod">
          <ac:chgData name="Fisher, Katie (ARC-SCB)[WYLE LABS]" userId="86e2334e-c628-4305-9bb2-d02da9ca6e53" providerId="ADAL" clId="{1ECD2DA2-4EFC-4A6B-9F24-B414FFC9F62D}" dt="2023-10-25T16:31:03.087" v="1554" actId="962"/>
          <ac:grpSpMkLst>
            <pc:docMk/>
            <pc:sldMk cId="4038261683" sldId="263"/>
            <ac:grpSpMk id="251" creationId="{E1B83112-8E84-41DA-B7F2-AF3C91DE2C77}"/>
          </ac:grpSpMkLst>
        </pc:grpChg>
        <pc:grpChg chg="mod">
          <ac:chgData name="Fisher, Katie (ARC-SCB)[WYLE LABS]" userId="86e2334e-c628-4305-9bb2-d02da9ca6e53" providerId="ADAL" clId="{1ECD2DA2-4EFC-4A6B-9F24-B414FFC9F62D}" dt="2023-10-25T16:31:03.087" v="1554" actId="962"/>
          <ac:grpSpMkLst>
            <pc:docMk/>
            <pc:sldMk cId="4038261683" sldId="263"/>
            <ac:grpSpMk id="252" creationId="{A947548A-8339-485C-BB3A-09563565199E}"/>
          </ac:grpSpMkLst>
        </pc:grpChg>
        <pc:grpChg chg="mod">
          <ac:chgData name="Fisher, Katie (ARC-SCB)[WYLE LABS]" userId="86e2334e-c628-4305-9bb2-d02da9ca6e53" providerId="ADAL" clId="{1ECD2DA2-4EFC-4A6B-9F24-B414FFC9F62D}" dt="2023-10-25T16:31:03.087" v="1554" actId="962"/>
          <ac:grpSpMkLst>
            <pc:docMk/>
            <pc:sldMk cId="4038261683" sldId="263"/>
            <ac:grpSpMk id="255" creationId="{D47CD009-D68D-4B17-8FDB-D47DAE224179}"/>
          </ac:grpSpMkLst>
        </pc:grpChg>
        <pc:grpChg chg="mod">
          <ac:chgData name="Fisher, Katie (ARC-SCB)[WYLE LABS]" userId="86e2334e-c628-4305-9bb2-d02da9ca6e53" providerId="ADAL" clId="{1ECD2DA2-4EFC-4A6B-9F24-B414FFC9F62D}" dt="2023-10-25T16:31:03.087" v="1554" actId="962"/>
          <ac:grpSpMkLst>
            <pc:docMk/>
            <pc:sldMk cId="4038261683" sldId="263"/>
            <ac:grpSpMk id="258" creationId="{43B60BF8-FCC8-48B0-95B2-25EBFDABD824}"/>
          </ac:grpSpMkLst>
        </pc:grpChg>
        <pc:grpChg chg="mod">
          <ac:chgData name="Fisher, Katie (ARC-SCB)[WYLE LABS]" userId="86e2334e-c628-4305-9bb2-d02da9ca6e53" providerId="ADAL" clId="{1ECD2DA2-4EFC-4A6B-9F24-B414FFC9F62D}" dt="2023-10-25T16:31:03.087" v="1554" actId="962"/>
          <ac:grpSpMkLst>
            <pc:docMk/>
            <pc:sldMk cId="4038261683" sldId="263"/>
            <ac:grpSpMk id="273" creationId="{AE873D26-AB5E-469C-AD9D-7464CE0C2118}"/>
          </ac:grpSpMkLst>
        </pc:grpChg>
        <pc:grpChg chg="mod">
          <ac:chgData name="Fisher, Katie (ARC-SCB)[WYLE LABS]" userId="86e2334e-c628-4305-9bb2-d02da9ca6e53" providerId="ADAL" clId="{1ECD2DA2-4EFC-4A6B-9F24-B414FFC9F62D}" dt="2023-10-25T16:31:03.087" v="1554" actId="962"/>
          <ac:grpSpMkLst>
            <pc:docMk/>
            <pc:sldMk cId="4038261683" sldId="263"/>
            <ac:grpSpMk id="292" creationId="{740F096B-F220-496F-ABDF-A76525E52848}"/>
          </ac:grpSpMkLst>
        </pc:grpChg>
        <pc:grpChg chg="mod">
          <ac:chgData name="Fisher, Katie (ARC-SCB)[WYLE LABS]" userId="86e2334e-c628-4305-9bb2-d02da9ca6e53" providerId="ADAL" clId="{1ECD2DA2-4EFC-4A6B-9F24-B414FFC9F62D}" dt="2023-10-25T16:31:03.087" v="1554" actId="962"/>
          <ac:grpSpMkLst>
            <pc:docMk/>
            <pc:sldMk cId="4038261683" sldId="263"/>
            <ac:grpSpMk id="293" creationId="{666FD984-0410-4EFB-A8AA-E2DB51E62AE2}"/>
          </ac:grpSpMkLst>
        </pc:grpChg>
        <pc:grpChg chg="mod">
          <ac:chgData name="Fisher, Katie (ARC-SCB)[WYLE LABS]" userId="86e2334e-c628-4305-9bb2-d02da9ca6e53" providerId="ADAL" clId="{1ECD2DA2-4EFC-4A6B-9F24-B414FFC9F62D}" dt="2023-10-25T16:31:03.087" v="1554" actId="962"/>
          <ac:grpSpMkLst>
            <pc:docMk/>
            <pc:sldMk cId="4038261683" sldId="263"/>
            <ac:grpSpMk id="295" creationId="{920EBE41-66A7-41EB-9CC5-2793D8D59E98}"/>
          </ac:grpSpMkLst>
        </pc:grpChg>
        <pc:cxnChg chg="mod">
          <ac:chgData name="Fisher, Katie (ARC-SCB)[WYLE LABS]" userId="86e2334e-c628-4305-9bb2-d02da9ca6e53" providerId="ADAL" clId="{1ECD2DA2-4EFC-4A6B-9F24-B414FFC9F62D}" dt="2023-10-25T16:31:03.087" v="1554" actId="962"/>
          <ac:cxnSpMkLst>
            <pc:docMk/>
            <pc:sldMk cId="4038261683" sldId="263"/>
            <ac:cxnSpMk id="2" creationId="{C333A608-4E24-E9A3-3220-28A20A22C7E5}"/>
          </ac:cxnSpMkLst>
        </pc:cxnChg>
        <pc:cxnChg chg="mod">
          <ac:chgData name="Fisher, Katie (ARC-SCB)[WYLE LABS]" userId="86e2334e-c628-4305-9bb2-d02da9ca6e53" providerId="ADAL" clId="{1ECD2DA2-4EFC-4A6B-9F24-B414FFC9F62D}" dt="2023-10-25T16:31:03.087" v="1554" actId="962"/>
          <ac:cxnSpMkLst>
            <pc:docMk/>
            <pc:sldMk cId="4038261683" sldId="263"/>
            <ac:cxnSpMk id="275" creationId="{FBB3CEB6-2579-473E-95A1-0C347BF54BB0}"/>
          </ac:cxnSpMkLst>
        </pc:cxnChg>
        <pc:cxnChg chg="mod">
          <ac:chgData name="Fisher, Katie (ARC-SCB)[WYLE LABS]" userId="86e2334e-c628-4305-9bb2-d02da9ca6e53" providerId="ADAL" clId="{1ECD2DA2-4EFC-4A6B-9F24-B414FFC9F62D}" dt="2023-10-25T16:31:03.087" v="1554" actId="962"/>
          <ac:cxnSpMkLst>
            <pc:docMk/>
            <pc:sldMk cId="4038261683" sldId="263"/>
            <ac:cxnSpMk id="278" creationId="{52D3D2FE-9DBA-4F3D-9B47-045FBF2566A7}"/>
          </ac:cxnSpMkLst>
        </pc:cxnChg>
        <pc:cxnChg chg="mod">
          <ac:chgData name="Fisher, Katie (ARC-SCB)[WYLE LABS]" userId="86e2334e-c628-4305-9bb2-d02da9ca6e53" providerId="ADAL" clId="{1ECD2DA2-4EFC-4A6B-9F24-B414FFC9F62D}" dt="2023-10-25T16:31:03.087" v="1554" actId="962"/>
          <ac:cxnSpMkLst>
            <pc:docMk/>
            <pc:sldMk cId="4038261683" sldId="263"/>
            <ac:cxnSpMk id="281" creationId="{8E80547D-9192-40C2-B862-890F55EC8676}"/>
          </ac:cxnSpMkLst>
        </pc:cxnChg>
        <pc:cxnChg chg="mod">
          <ac:chgData name="Fisher, Katie (ARC-SCB)[WYLE LABS]" userId="86e2334e-c628-4305-9bb2-d02da9ca6e53" providerId="ADAL" clId="{1ECD2DA2-4EFC-4A6B-9F24-B414FFC9F62D}" dt="2023-10-25T16:31:03.087" v="1554" actId="962"/>
          <ac:cxnSpMkLst>
            <pc:docMk/>
            <pc:sldMk cId="4038261683" sldId="263"/>
            <ac:cxnSpMk id="284" creationId="{6E05FDD9-5B1C-4D26-A94E-33C2EE0AE7A0}"/>
          </ac:cxnSpMkLst>
        </pc:cxnChg>
        <pc:cxnChg chg="mod">
          <ac:chgData name="Fisher, Katie (ARC-SCB)[WYLE LABS]" userId="86e2334e-c628-4305-9bb2-d02da9ca6e53" providerId="ADAL" clId="{1ECD2DA2-4EFC-4A6B-9F24-B414FFC9F62D}" dt="2023-10-25T16:31:03.087" v="1554" actId="962"/>
          <ac:cxnSpMkLst>
            <pc:docMk/>
            <pc:sldMk cId="4038261683" sldId="263"/>
            <ac:cxnSpMk id="287" creationId="{6B8A786F-E464-4739-83E3-75EE7D5CEEFC}"/>
          </ac:cxnSpMkLst>
        </pc:cxnChg>
        <pc:cxnChg chg="mod">
          <ac:chgData name="Fisher, Katie (ARC-SCB)[WYLE LABS]" userId="86e2334e-c628-4305-9bb2-d02da9ca6e53" providerId="ADAL" clId="{1ECD2DA2-4EFC-4A6B-9F24-B414FFC9F62D}" dt="2023-10-25T16:31:03.087" v="1554" actId="962"/>
          <ac:cxnSpMkLst>
            <pc:docMk/>
            <pc:sldMk cId="4038261683" sldId="263"/>
            <ac:cxnSpMk id="290" creationId="{F8FCDE97-5322-4887-9787-48C17459E071}"/>
          </ac:cxnSpMkLst>
        </pc:cxnChg>
      </pc:sldChg>
      <pc:sldChg chg="modSp mod">
        <pc:chgData name="Fisher, Katie (ARC-SCB)[WYLE LABS]" userId="86e2334e-c628-4305-9bb2-d02da9ca6e53" providerId="ADAL" clId="{1ECD2DA2-4EFC-4A6B-9F24-B414FFC9F62D}" dt="2023-10-25T16:23:39.649" v="459" actId="962"/>
        <pc:sldMkLst>
          <pc:docMk/>
          <pc:sldMk cId="3810782877" sldId="264"/>
        </pc:sldMkLst>
        <pc:picChg chg="mod">
          <ac:chgData name="Fisher, Katie (ARC-SCB)[WYLE LABS]" userId="86e2334e-c628-4305-9bb2-d02da9ca6e53" providerId="ADAL" clId="{1ECD2DA2-4EFC-4A6B-9F24-B414FFC9F62D}" dt="2023-10-25T16:23:39.649" v="459" actId="962"/>
          <ac:picMkLst>
            <pc:docMk/>
            <pc:sldMk cId="3810782877" sldId="264"/>
            <ac:picMk id="6" creationId="{40F47CA2-F57F-09DB-0402-FF848721DED0}"/>
          </ac:picMkLst>
        </pc:picChg>
      </pc:sldChg>
      <pc:sldChg chg="modSp mod">
        <pc:chgData name="Fisher, Katie (ARC-SCB)[WYLE LABS]" userId="86e2334e-c628-4305-9bb2-d02da9ca6e53" providerId="ADAL" clId="{1ECD2DA2-4EFC-4A6B-9F24-B414FFC9F62D}" dt="2023-10-25T16:27:23.060" v="937" actId="962"/>
        <pc:sldMkLst>
          <pc:docMk/>
          <pc:sldMk cId="3500726916" sldId="265"/>
        </pc:sldMkLst>
        <pc:spChg chg="mod">
          <ac:chgData name="Fisher, Katie (ARC-SCB)[WYLE LABS]" userId="86e2334e-c628-4305-9bb2-d02da9ca6e53" providerId="ADAL" clId="{1ECD2DA2-4EFC-4A6B-9F24-B414FFC9F62D}" dt="2023-10-25T15:45:19.397" v="29" actId="14100"/>
          <ac:spMkLst>
            <pc:docMk/>
            <pc:sldMk cId="3500726916" sldId="265"/>
            <ac:spMk id="4" creationId="{2D0A2F7E-EAD5-ADD4-F7BA-25AAEB84D168}"/>
          </ac:spMkLst>
        </pc:spChg>
        <pc:picChg chg="mod">
          <ac:chgData name="Fisher, Katie (ARC-SCB)[WYLE LABS]" userId="86e2334e-c628-4305-9bb2-d02da9ca6e53" providerId="ADAL" clId="{1ECD2DA2-4EFC-4A6B-9F24-B414FFC9F62D}" dt="2023-10-25T16:24:22.816" v="641" actId="962"/>
          <ac:picMkLst>
            <pc:docMk/>
            <pc:sldMk cId="3500726916" sldId="265"/>
            <ac:picMk id="6" creationId="{6EBF0FBC-C9A9-C7FF-C989-EC5ABA7A474A}"/>
          </ac:picMkLst>
        </pc:picChg>
        <pc:picChg chg="mod">
          <ac:chgData name="Fisher, Katie (ARC-SCB)[WYLE LABS]" userId="86e2334e-c628-4305-9bb2-d02da9ca6e53" providerId="ADAL" clId="{1ECD2DA2-4EFC-4A6B-9F24-B414FFC9F62D}" dt="2023-10-25T16:26:50.877" v="867" actId="962"/>
          <ac:picMkLst>
            <pc:docMk/>
            <pc:sldMk cId="3500726916" sldId="265"/>
            <ac:picMk id="8" creationId="{DA99730F-885D-27EB-817C-DBBC7B2FCE37}"/>
          </ac:picMkLst>
        </pc:picChg>
        <pc:picChg chg="mod">
          <ac:chgData name="Fisher, Katie (ARC-SCB)[WYLE LABS]" userId="86e2334e-c628-4305-9bb2-d02da9ca6e53" providerId="ADAL" clId="{1ECD2DA2-4EFC-4A6B-9F24-B414FFC9F62D}" dt="2023-10-25T16:27:23.060" v="937" actId="962"/>
          <ac:picMkLst>
            <pc:docMk/>
            <pc:sldMk cId="3500726916" sldId="265"/>
            <ac:picMk id="1026" creationId="{E39E2BAA-91D8-4D20-91B8-A29E64991B88}"/>
          </ac:picMkLst>
        </pc:picChg>
      </pc:sldChg>
      <pc:sldChg chg="modSp">
        <pc:chgData name="Fisher, Katie (ARC-SCB)[WYLE LABS]" userId="86e2334e-c628-4305-9bb2-d02da9ca6e53" providerId="ADAL" clId="{1ECD2DA2-4EFC-4A6B-9F24-B414FFC9F62D}" dt="2023-10-25T16:22:10.737" v="205" actId="962"/>
        <pc:sldMkLst>
          <pc:docMk/>
          <pc:sldMk cId="1263970035" sldId="591"/>
        </pc:sldMkLst>
        <pc:picChg chg="mod">
          <ac:chgData name="Fisher, Katie (ARC-SCB)[WYLE LABS]" userId="86e2334e-c628-4305-9bb2-d02da9ca6e53" providerId="ADAL" clId="{1ECD2DA2-4EFC-4A6B-9F24-B414FFC9F62D}" dt="2023-10-25T16:22:10.737" v="205" actId="962"/>
          <ac:picMkLst>
            <pc:docMk/>
            <pc:sldMk cId="1263970035" sldId="591"/>
            <ac:picMk id="2" creationId="{6AB30075-EA91-E50B-9C5B-18B9D4CA82F7}"/>
          </ac:picMkLst>
        </pc:picChg>
      </pc:sldChg>
      <pc:sldChg chg="modSp mod">
        <pc:chgData name="Fisher, Katie (ARC-SCB)[WYLE LABS]" userId="86e2334e-c628-4305-9bb2-d02da9ca6e53" providerId="ADAL" clId="{1ECD2DA2-4EFC-4A6B-9F24-B414FFC9F62D}" dt="2023-10-25T16:36:30.717" v="2719" actId="962"/>
        <pc:sldMkLst>
          <pc:docMk/>
          <pc:sldMk cId="2470303857" sldId="592"/>
        </pc:sldMkLst>
        <pc:grpChg chg="mod">
          <ac:chgData name="Fisher, Katie (ARC-SCB)[WYLE LABS]" userId="86e2334e-c628-4305-9bb2-d02da9ca6e53" providerId="ADAL" clId="{1ECD2DA2-4EFC-4A6B-9F24-B414FFC9F62D}" dt="2023-10-25T16:36:30.717" v="2719" actId="962"/>
          <ac:grpSpMkLst>
            <pc:docMk/>
            <pc:sldMk cId="2470303857" sldId="592"/>
            <ac:grpSpMk id="15" creationId="{83B1921F-37A4-03B8-353A-DC62C755168B}"/>
          </ac:grpSpMkLst>
        </pc:grpChg>
        <pc:picChg chg="mod">
          <ac:chgData name="Fisher, Katie (ARC-SCB)[WYLE LABS]" userId="86e2334e-c628-4305-9bb2-d02da9ca6e53" providerId="ADAL" clId="{1ECD2DA2-4EFC-4A6B-9F24-B414FFC9F62D}" dt="2023-10-25T16:35:33.430" v="2553" actId="962"/>
          <ac:picMkLst>
            <pc:docMk/>
            <pc:sldMk cId="2470303857" sldId="592"/>
            <ac:picMk id="5" creationId="{8E1F94C4-D69A-0EA6-4634-4A852C7EC847}"/>
          </ac:picMkLst>
        </pc:picChg>
      </pc:sldChg>
      <pc:sldChg chg="modSp mod">
        <pc:chgData name="Fisher, Katie (ARC-SCB)[WYLE LABS]" userId="86e2334e-c628-4305-9bb2-d02da9ca6e53" providerId="ADAL" clId="{1ECD2DA2-4EFC-4A6B-9F24-B414FFC9F62D}" dt="2023-10-27T17:57:37.151" v="6002" actId="1076"/>
        <pc:sldMkLst>
          <pc:docMk/>
          <pc:sldMk cId="3610220661" sldId="593"/>
        </pc:sldMkLst>
        <pc:spChg chg="mod">
          <ac:chgData name="Fisher, Katie (ARC-SCB)[WYLE LABS]" userId="86e2334e-c628-4305-9bb2-d02da9ca6e53" providerId="ADAL" clId="{1ECD2DA2-4EFC-4A6B-9F24-B414FFC9F62D}" dt="2023-10-27T17:57:37.151" v="6002" actId="1076"/>
          <ac:spMkLst>
            <pc:docMk/>
            <pc:sldMk cId="3610220661" sldId="593"/>
            <ac:spMk id="3" creationId="{0AEFF0F3-7FB6-AD93-11A1-9BB2C704B94C}"/>
          </ac:spMkLst>
        </pc:spChg>
        <pc:picChg chg="mod">
          <ac:chgData name="Fisher, Katie (ARC-SCB)[WYLE LABS]" userId="86e2334e-c628-4305-9bb2-d02da9ca6e53" providerId="ADAL" clId="{1ECD2DA2-4EFC-4A6B-9F24-B414FFC9F62D}" dt="2023-10-25T16:39:08.640" v="3447" actId="962"/>
          <ac:picMkLst>
            <pc:docMk/>
            <pc:sldMk cId="3610220661" sldId="593"/>
            <ac:picMk id="7" creationId="{A7B23788-5EFA-54A6-A650-B218A701050D}"/>
          </ac:picMkLst>
        </pc:picChg>
        <pc:picChg chg="mod">
          <ac:chgData name="Fisher, Katie (ARC-SCB)[WYLE LABS]" userId="86e2334e-c628-4305-9bb2-d02da9ca6e53" providerId="ADAL" clId="{1ECD2DA2-4EFC-4A6B-9F24-B414FFC9F62D}" dt="2023-10-25T16:39:34.414" v="3553" actId="962"/>
          <ac:picMkLst>
            <pc:docMk/>
            <pc:sldMk cId="3610220661" sldId="593"/>
            <ac:picMk id="8" creationId="{EBAD4AE6-90C0-B9EE-FE45-922789748276}"/>
          </ac:picMkLst>
        </pc:picChg>
      </pc:sldChg>
      <pc:sldChg chg="modSp mod">
        <pc:chgData name="Fisher, Katie (ARC-SCB)[WYLE LABS]" userId="86e2334e-c628-4305-9bb2-d02da9ca6e53" providerId="ADAL" clId="{1ECD2DA2-4EFC-4A6B-9F24-B414FFC9F62D}" dt="2023-10-27T17:59:59.954" v="6011" actId="20577"/>
        <pc:sldMkLst>
          <pc:docMk/>
          <pc:sldMk cId="1630540720" sldId="594"/>
        </pc:sldMkLst>
        <pc:spChg chg="mod">
          <ac:chgData name="Fisher, Katie (ARC-SCB)[WYLE LABS]" userId="86e2334e-c628-4305-9bb2-d02da9ca6e53" providerId="ADAL" clId="{1ECD2DA2-4EFC-4A6B-9F24-B414FFC9F62D}" dt="2023-10-27T17:59:59.954" v="6011" actId="20577"/>
          <ac:spMkLst>
            <pc:docMk/>
            <pc:sldMk cId="1630540720" sldId="594"/>
            <ac:spMk id="28" creationId="{0172E88B-8EAB-C20F-5DBC-8A9CC566C6C0}"/>
          </ac:spMkLst>
        </pc:spChg>
        <pc:grpChg chg="mod">
          <ac:chgData name="Fisher, Katie (ARC-SCB)[WYLE LABS]" userId="86e2334e-c628-4305-9bb2-d02da9ca6e53" providerId="ADAL" clId="{1ECD2DA2-4EFC-4A6B-9F24-B414FFC9F62D}" dt="2023-10-25T16:43:44.561" v="4043" actId="962"/>
          <ac:grpSpMkLst>
            <pc:docMk/>
            <pc:sldMk cId="1630540720" sldId="594"/>
            <ac:grpSpMk id="18" creationId="{5E13C125-7021-F294-4F4A-810F60BBA08F}"/>
          </ac:grpSpMkLst>
        </pc:grpChg>
      </pc:sldChg>
      <pc:sldChg chg="modSp mod">
        <pc:chgData name="Fisher, Katie (ARC-SCB)[WYLE LABS]" userId="86e2334e-c628-4305-9bb2-d02da9ca6e53" providerId="ADAL" clId="{1ECD2DA2-4EFC-4A6B-9F24-B414FFC9F62D}" dt="2023-10-25T16:46:33.344" v="4675" actId="962"/>
        <pc:sldMkLst>
          <pc:docMk/>
          <pc:sldMk cId="710710116" sldId="595"/>
        </pc:sldMkLst>
        <pc:spChg chg="mod">
          <ac:chgData name="Fisher, Katie (ARC-SCB)[WYLE LABS]" userId="86e2334e-c628-4305-9bb2-d02da9ca6e53" providerId="ADAL" clId="{1ECD2DA2-4EFC-4A6B-9F24-B414FFC9F62D}" dt="2023-10-25T15:57:08.174" v="45" actId="1076"/>
          <ac:spMkLst>
            <pc:docMk/>
            <pc:sldMk cId="710710116" sldId="595"/>
            <ac:spMk id="10" creationId="{71B78BC9-0DE4-BDC9-EE36-139A746CA06E}"/>
          </ac:spMkLst>
        </pc:spChg>
        <pc:graphicFrameChg chg="mod">
          <ac:chgData name="Fisher, Katie (ARC-SCB)[WYLE LABS]" userId="86e2334e-c628-4305-9bb2-d02da9ca6e53" providerId="ADAL" clId="{1ECD2DA2-4EFC-4A6B-9F24-B414FFC9F62D}" dt="2023-10-25T16:46:33.344" v="4675" actId="962"/>
          <ac:graphicFrameMkLst>
            <pc:docMk/>
            <pc:sldMk cId="710710116" sldId="595"/>
            <ac:graphicFrameMk id="6" creationId="{AFBA1A1C-CF47-4647-8239-6AB6777DAF29}"/>
          </ac:graphicFrameMkLst>
        </pc:graphicFrameChg>
        <pc:picChg chg="mod">
          <ac:chgData name="Fisher, Katie (ARC-SCB)[WYLE LABS]" userId="86e2334e-c628-4305-9bb2-d02da9ca6e53" providerId="ADAL" clId="{1ECD2DA2-4EFC-4A6B-9F24-B414FFC9F62D}" dt="2023-10-25T16:44:11.331" v="4127" actId="962"/>
          <ac:picMkLst>
            <pc:docMk/>
            <pc:sldMk cId="710710116" sldId="595"/>
            <ac:picMk id="7" creationId="{2F457BD0-5299-A5B3-5A17-6A089A5D933E}"/>
          </ac:picMkLst>
        </pc:picChg>
      </pc:sldChg>
      <pc:sldChg chg="modSp mod">
        <pc:chgData name="Fisher, Katie (ARC-SCB)[WYLE LABS]" userId="86e2334e-c628-4305-9bb2-d02da9ca6e53" providerId="ADAL" clId="{1ECD2DA2-4EFC-4A6B-9F24-B414FFC9F62D}" dt="2023-10-25T16:46:50.679" v="4676" actId="962"/>
        <pc:sldMkLst>
          <pc:docMk/>
          <pc:sldMk cId="4032241862" sldId="596"/>
        </pc:sldMkLst>
        <pc:grpChg chg="mod">
          <ac:chgData name="Fisher, Katie (ARC-SCB)[WYLE LABS]" userId="86e2334e-c628-4305-9bb2-d02da9ca6e53" providerId="ADAL" clId="{1ECD2DA2-4EFC-4A6B-9F24-B414FFC9F62D}" dt="2023-10-25T16:46:50.679" v="4676" actId="962"/>
          <ac:grpSpMkLst>
            <pc:docMk/>
            <pc:sldMk cId="4032241862" sldId="596"/>
            <ac:grpSpMk id="7" creationId="{052B7ED4-ECFB-E46D-C055-3562B3740E76}"/>
          </ac:grpSpMkLst>
        </pc:grpChg>
      </pc:sldChg>
      <pc:sldChg chg="modSp mod">
        <pc:chgData name="Fisher, Katie (ARC-SCB)[WYLE LABS]" userId="86e2334e-c628-4305-9bb2-d02da9ca6e53" providerId="ADAL" clId="{1ECD2DA2-4EFC-4A6B-9F24-B414FFC9F62D}" dt="2023-10-25T15:43:12.340" v="4" actId="6549"/>
        <pc:sldMkLst>
          <pc:docMk/>
          <pc:sldMk cId="1169477832" sldId="603"/>
        </pc:sldMkLst>
        <pc:spChg chg="mod">
          <ac:chgData name="Fisher, Katie (ARC-SCB)[WYLE LABS]" userId="86e2334e-c628-4305-9bb2-d02da9ca6e53" providerId="ADAL" clId="{1ECD2DA2-4EFC-4A6B-9F24-B414FFC9F62D}" dt="2023-10-25T15:43:12.340" v="4" actId="6549"/>
          <ac:spMkLst>
            <pc:docMk/>
            <pc:sldMk cId="1169477832" sldId="603"/>
            <ac:spMk id="3" creationId="{150771A2-287B-AB1C-F878-45081FAA4390}"/>
          </ac:spMkLst>
        </pc:spChg>
      </pc:sldChg>
      <pc:sldChg chg="del ord">
        <pc:chgData name="Fisher, Katie (ARC-SCB)[WYLE LABS]" userId="86e2334e-c628-4305-9bb2-d02da9ca6e53" providerId="ADAL" clId="{1ECD2DA2-4EFC-4A6B-9F24-B414FFC9F62D}" dt="2023-10-25T15:43:06.992" v="2" actId="47"/>
        <pc:sldMkLst>
          <pc:docMk/>
          <pc:sldMk cId="3268550102" sldId="604"/>
        </pc:sldMkLst>
      </pc:sldChg>
      <pc:sldChg chg="modSp mod">
        <pc:chgData name="Fisher, Katie (ARC-SCB)[WYLE LABS]" userId="86e2334e-c628-4305-9bb2-d02da9ca6e53" providerId="ADAL" clId="{1ECD2DA2-4EFC-4A6B-9F24-B414FFC9F62D}" dt="2023-10-25T16:50:58.697" v="5753" actId="962"/>
        <pc:sldMkLst>
          <pc:docMk/>
          <pc:sldMk cId="556671108" sldId="612"/>
        </pc:sldMkLst>
        <pc:picChg chg="mod">
          <ac:chgData name="Fisher, Katie (ARC-SCB)[WYLE LABS]" userId="86e2334e-c628-4305-9bb2-d02da9ca6e53" providerId="ADAL" clId="{1ECD2DA2-4EFC-4A6B-9F24-B414FFC9F62D}" dt="2023-10-25T16:50:58.697" v="5753" actId="962"/>
          <ac:picMkLst>
            <pc:docMk/>
            <pc:sldMk cId="556671108" sldId="612"/>
            <ac:picMk id="11" creationId="{F318B6E9-112B-231E-2B27-BB4BE69EA8F7}"/>
          </ac:picMkLst>
        </pc:picChg>
        <pc:picChg chg="mod">
          <ac:chgData name="Fisher, Katie (ARC-SCB)[WYLE LABS]" userId="86e2334e-c628-4305-9bb2-d02da9ca6e53" providerId="ADAL" clId="{1ECD2DA2-4EFC-4A6B-9F24-B414FFC9F62D}" dt="2023-10-25T16:50:53.755" v="5735" actId="962"/>
          <ac:picMkLst>
            <pc:docMk/>
            <pc:sldMk cId="556671108" sldId="612"/>
            <ac:picMk id="1026" creationId="{88DA4C1E-35E2-96C3-9308-A2F7B8A6E771}"/>
          </ac:picMkLst>
        </pc:picChg>
        <pc:picChg chg="mod">
          <ac:chgData name="Fisher, Katie (ARC-SCB)[WYLE LABS]" userId="86e2334e-c628-4305-9bb2-d02da9ca6e53" providerId="ADAL" clId="{1ECD2DA2-4EFC-4A6B-9F24-B414FFC9F62D}" dt="2023-10-25T16:50:47.351" v="5733" actId="962"/>
          <ac:picMkLst>
            <pc:docMk/>
            <pc:sldMk cId="556671108" sldId="612"/>
            <ac:picMk id="2050" creationId="{71C150E4-A770-42DE-8A5F-0D838137F621}"/>
          </ac:picMkLst>
        </pc:picChg>
      </pc:sldChg>
      <pc:sldChg chg="modSp mod">
        <pc:chgData name="Fisher, Katie (ARC-SCB)[WYLE LABS]" userId="86e2334e-c628-4305-9bb2-d02da9ca6e53" providerId="ADAL" clId="{1ECD2DA2-4EFC-4A6B-9F24-B414FFC9F62D}" dt="2023-10-25T16:49:23.140" v="5400" actId="962"/>
        <pc:sldMkLst>
          <pc:docMk/>
          <pc:sldMk cId="2012734214" sldId="614"/>
        </pc:sldMkLst>
        <pc:picChg chg="mod">
          <ac:chgData name="Fisher, Katie (ARC-SCB)[WYLE LABS]" userId="86e2334e-c628-4305-9bb2-d02da9ca6e53" providerId="ADAL" clId="{1ECD2DA2-4EFC-4A6B-9F24-B414FFC9F62D}" dt="2023-10-25T16:47:52.844" v="4948" actId="962"/>
          <ac:picMkLst>
            <pc:docMk/>
            <pc:sldMk cId="2012734214" sldId="614"/>
            <ac:picMk id="5" creationId="{3C2BD3B0-BFAD-DD1C-AE38-E1A5419BC455}"/>
          </ac:picMkLst>
        </pc:picChg>
        <pc:picChg chg="mod">
          <ac:chgData name="Fisher, Katie (ARC-SCB)[WYLE LABS]" userId="86e2334e-c628-4305-9bb2-d02da9ca6e53" providerId="ADAL" clId="{1ECD2DA2-4EFC-4A6B-9F24-B414FFC9F62D}" dt="2023-10-25T16:48:31.200" v="5132" actId="962"/>
          <ac:picMkLst>
            <pc:docMk/>
            <pc:sldMk cId="2012734214" sldId="614"/>
            <ac:picMk id="6" creationId="{BB859DBB-C02B-3C27-417C-B7AB970DABA4}"/>
          </ac:picMkLst>
        </pc:picChg>
        <pc:picChg chg="mod">
          <ac:chgData name="Fisher, Katie (ARC-SCB)[WYLE LABS]" userId="86e2334e-c628-4305-9bb2-d02da9ca6e53" providerId="ADAL" clId="{1ECD2DA2-4EFC-4A6B-9F24-B414FFC9F62D}" dt="2023-10-25T16:47:25.727" v="4828" actId="962"/>
          <ac:picMkLst>
            <pc:docMk/>
            <pc:sldMk cId="2012734214" sldId="614"/>
            <ac:picMk id="16" creationId="{36C45784-7E60-32C3-3205-2C726983DD7B}"/>
          </ac:picMkLst>
        </pc:picChg>
        <pc:picChg chg="mod">
          <ac:chgData name="Fisher, Katie (ARC-SCB)[WYLE LABS]" userId="86e2334e-c628-4305-9bb2-d02da9ca6e53" providerId="ADAL" clId="{1ECD2DA2-4EFC-4A6B-9F24-B414FFC9F62D}" dt="2023-10-25T16:49:23.140" v="5400" actId="962"/>
          <ac:picMkLst>
            <pc:docMk/>
            <pc:sldMk cId="2012734214" sldId="614"/>
            <ac:picMk id="3075" creationId="{37AC771F-6F90-4958-6B0A-CB4D8AAC9894}"/>
          </ac:picMkLst>
        </pc:picChg>
      </pc:sldChg>
      <pc:sldChg chg="modSp mod">
        <pc:chgData name="Fisher, Katie (ARC-SCB)[WYLE LABS]" userId="86e2334e-c628-4305-9bb2-d02da9ca6e53" providerId="ADAL" clId="{1ECD2DA2-4EFC-4A6B-9F24-B414FFC9F62D}" dt="2023-10-25T16:51:47.858" v="5999" actId="962"/>
        <pc:sldMkLst>
          <pc:docMk/>
          <pc:sldMk cId="1472241537" sldId="617"/>
        </pc:sldMkLst>
        <pc:picChg chg="mod">
          <ac:chgData name="Fisher, Katie (ARC-SCB)[WYLE LABS]" userId="86e2334e-c628-4305-9bb2-d02da9ca6e53" providerId="ADAL" clId="{1ECD2DA2-4EFC-4A6B-9F24-B414FFC9F62D}" dt="2023-10-25T16:51:47.858" v="5999" actId="962"/>
          <ac:picMkLst>
            <pc:docMk/>
            <pc:sldMk cId="1472241537" sldId="617"/>
            <ac:picMk id="6" creationId="{B3361886-0303-6598-0744-8C4D3FB9DF31}"/>
          </ac:picMkLst>
        </pc:picChg>
      </pc:sldChg>
      <pc:sldChg chg="modSp mod">
        <pc:chgData name="Fisher, Katie (ARC-SCB)[WYLE LABS]" userId="86e2334e-c628-4305-9bb2-d02da9ca6e53" providerId="ADAL" clId="{1ECD2DA2-4EFC-4A6B-9F24-B414FFC9F62D}" dt="2023-10-25T16:32:43.787" v="1813" actId="962"/>
        <pc:sldMkLst>
          <pc:docMk/>
          <pc:sldMk cId="866354184" sldId="618"/>
        </pc:sldMkLst>
        <pc:spChg chg="mod">
          <ac:chgData name="Fisher, Katie (ARC-SCB)[WYLE LABS]" userId="86e2334e-c628-4305-9bb2-d02da9ca6e53" providerId="ADAL" clId="{1ECD2DA2-4EFC-4A6B-9F24-B414FFC9F62D}" dt="2023-10-25T16:32:43.787" v="1813" actId="962"/>
          <ac:spMkLst>
            <pc:docMk/>
            <pc:sldMk cId="866354184" sldId="618"/>
            <ac:spMk id="40" creationId="{1F96F2E4-066A-3249-4C45-FBF329A1D0AA}"/>
          </ac:spMkLst>
        </pc:spChg>
        <pc:grpChg chg="mod">
          <ac:chgData name="Fisher, Katie (ARC-SCB)[WYLE LABS]" userId="86e2334e-c628-4305-9bb2-d02da9ca6e53" providerId="ADAL" clId="{1ECD2DA2-4EFC-4A6B-9F24-B414FFC9F62D}" dt="2023-10-25T16:31:42.837" v="1604" actId="962"/>
          <ac:grpSpMkLst>
            <pc:docMk/>
            <pc:sldMk cId="866354184" sldId="618"/>
            <ac:grpSpMk id="39" creationId="{E8D35900-8329-6CE6-D5BB-1154B49A0566}"/>
          </ac:grpSpMkLst>
        </pc:grpChg>
        <pc:picChg chg="mod">
          <ac:chgData name="Fisher, Katie (ARC-SCB)[WYLE LABS]" userId="86e2334e-c628-4305-9bb2-d02da9ca6e53" providerId="ADAL" clId="{1ECD2DA2-4EFC-4A6B-9F24-B414FFC9F62D}" dt="2023-10-25T16:31:53.170" v="1664" actId="962"/>
          <ac:picMkLst>
            <pc:docMk/>
            <pc:sldMk cId="866354184" sldId="618"/>
            <ac:picMk id="18" creationId="{690A5824-28DC-E485-5583-79445625B3EA}"/>
          </ac:picMkLst>
        </pc:picChg>
        <pc:picChg chg="mod">
          <ac:chgData name="Fisher, Katie (ARC-SCB)[WYLE LABS]" userId="86e2334e-c628-4305-9bb2-d02da9ca6e53" providerId="ADAL" clId="{1ECD2DA2-4EFC-4A6B-9F24-B414FFC9F62D}" dt="2023-10-25T16:32:37.181" v="1812" actId="962"/>
          <ac:picMkLst>
            <pc:docMk/>
            <pc:sldMk cId="866354184" sldId="618"/>
            <ac:picMk id="45" creationId="{CF1A94E2-61AA-2704-F19C-12EE1DC87C91}"/>
          </ac:picMkLst>
        </pc:picChg>
        <pc:picChg chg="mod">
          <ac:chgData name="Fisher, Katie (ARC-SCB)[WYLE LABS]" userId="86e2334e-c628-4305-9bb2-d02da9ca6e53" providerId="ADAL" clId="{1ECD2DA2-4EFC-4A6B-9F24-B414FFC9F62D}" dt="2023-10-25T16:32:26.357" v="1762" actId="962"/>
          <ac:picMkLst>
            <pc:docMk/>
            <pc:sldMk cId="866354184" sldId="618"/>
            <ac:picMk id="57" creationId="{FCC91257-E36B-54DC-35DF-0DBD4821CA3E}"/>
          </ac:picMkLst>
        </pc:picChg>
      </pc:sldChg>
      <pc:sldChg chg="modSp mod">
        <pc:chgData name="Fisher, Katie (ARC-SCB)[WYLE LABS]" userId="86e2334e-c628-4305-9bb2-d02da9ca6e53" providerId="ADAL" clId="{1ECD2DA2-4EFC-4A6B-9F24-B414FFC9F62D}" dt="2023-10-25T16:38:07.426" v="3141" actId="962"/>
        <pc:sldMkLst>
          <pc:docMk/>
          <pc:sldMk cId="1347091126" sldId="623"/>
        </pc:sldMkLst>
        <pc:graphicFrameChg chg="mod">
          <ac:chgData name="Fisher, Katie (ARC-SCB)[WYLE LABS]" userId="86e2334e-c628-4305-9bb2-d02da9ca6e53" providerId="ADAL" clId="{1ECD2DA2-4EFC-4A6B-9F24-B414FFC9F62D}" dt="2023-10-25T16:38:07.426" v="3141" actId="962"/>
          <ac:graphicFrameMkLst>
            <pc:docMk/>
            <pc:sldMk cId="1347091126" sldId="623"/>
            <ac:graphicFrameMk id="13" creationId="{46FAA69C-D83C-491E-817E-64A71BDA3417}"/>
          </ac:graphicFrameMkLst>
        </pc:graphicFrameChg>
        <pc:picChg chg="mod">
          <ac:chgData name="Fisher, Katie (ARC-SCB)[WYLE LABS]" userId="86e2334e-c628-4305-9bb2-d02da9ca6e53" providerId="ADAL" clId="{1ECD2DA2-4EFC-4A6B-9F24-B414FFC9F62D}" dt="2023-10-25T16:33:46.508" v="2079" actId="962"/>
          <ac:picMkLst>
            <pc:docMk/>
            <pc:sldMk cId="1347091126" sldId="623"/>
            <ac:picMk id="7" creationId="{307498A2-5A35-D521-0328-FBB7DE743F4B}"/>
          </ac:picMkLst>
        </pc:picChg>
        <pc:picChg chg="mod">
          <ac:chgData name="Fisher, Katie (ARC-SCB)[WYLE LABS]" userId="86e2334e-c628-4305-9bb2-d02da9ca6e53" providerId="ADAL" clId="{1ECD2DA2-4EFC-4A6B-9F24-B414FFC9F62D}" dt="2023-10-25T16:34:34.266" v="2329" actId="962"/>
          <ac:picMkLst>
            <pc:docMk/>
            <pc:sldMk cId="1347091126" sldId="623"/>
            <ac:picMk id="9" creationId="{442B4877-A3FF-6696-E5C9-D32617643B28}"/>
          </ac:picMkLst>
        </pc:picChg>
      </pc:sldChg>
    </pc:docChg>
  </pc:docChgLst>
  <pc:docChgLst>
    <pc:chgData name="Fisher, Katie (ARC-SCB)[WYLE LABS]" userId="86e2334e-c628-4305-9bb2-d02da9ca6e53" providerId="ADAL" clId="{33A2C434-98CF-48D5-9F63-6D2182CAD788}"/>
    <pc:docChg chg="undo custSel addSld delSld modSld sldOrd">
      <pc:chgData name="Fisher, Katie (ARC-SCB)[WYLE LABS]" userId="86e2334e-c628-4305-9bb2-d02da9ca6e53" providerId="ADAL" clId="{33A2C434-98CF-48D5-9F63-6D2182CAD788}" dt="2023-10-25T15:38:03.950" v="5810" actId="14100"/>
      <pc:docMkLst>
        <pc:docMk/>
      </pc:docMkLst>
      <pc:sldChg chg="modSp mod">
        <pc:chgData name="Fisher, Katie (ARC-SCB)[WYLE LABS]" userId="86e2334e-c628-4305-9bb2-d02da9ca6e53" providerId="ADAL" clId="{33A2C434-98CF-48D5-9F63-6D2182CAD788}" dt="2023-10-23T22:14:57.423" v="4917" actId="20577"/>
        <pc:sldMkLst>
          <pc:docMk/>
          <pc:sldMk cId="3221832407" sldId="256"/>
        </pc:sldMkLst>
        <pc:spChg chg="mod">
          <ac:chgData name="Fisher, Katie (ARC-SCB)[WYLE LABS]" userId="86e2334e-c628-4305-9bb2-d02da9ca6e53" providerId="ADAL" clId="{33A2C434-98CF-48D5-9F63-6D2182CAD788}" dt="2023-10-23T22:14:57.423" v="4917" actId="20577"/>
          <ac:spMkLst>
            <pc:docMk/>
            <pc:sldMk cId="3221832407" sldId="256"/>
            <ac:spMk id="3" creationId="{93D47FC8-5FEF-C8DF-7407-42CCFC637A6C}"/>
          </ac:spMkLst>
        </pc:spChg>
      </pc:sldChg>
      <pc:sldChg chg="del">
        <pc:chgData name="Fisher, Katie (ARC-SCB)[WYLE LABS]" userId="86e2334e-c628-4305-9bb2-d02da9ca6e53" providerId="ADAL" clId="{33A2C434-98CF-48D5-9F63-6D2182CAD788}" dt="2023-10-19T18:22:11.527" v="323" actId="2696"/>
        <pc:sldMkLst>
          <pc:docMk/>
          <pc:sldMk cId="730580077" sldId="257"/>
        </pc:sldMkLst>
      </pc:sldChg>
      <pc:sldChg chg="addSp modSp mod modAnim">
        <pc:chgData name="Fisher, Katie (ARC-SCB)[WYLE LABS]" userId="86e2334e-c628-4305-9bb2-d02da9ca6e53" providerId="ADAL" clId="{33A2C434-98CF-48D5-9F63-6D2182CAD788}" dt="2023-10-23T19:59:48.802" v="4620" actId="14100"/>
        <pc:sldMkLst>
          <pc:docMk/>
          <pc:sldMk cId="3302180355" sldId="260"/>
        </pc:sldMkLst>
        <pc:spChg chg="mod">
          <ac:chgData name="Fisher, Katie (ARC-SCB)[WYLE LABS]" userId="86e2334e-c628-4305-9bb2-d02da9ca6e53" providerId="ADAL" clId="{33A2C434-98CF-48D5-9F63-6D2182CAD788}" dt="2023-10-23T19:59:48.802" v="4620" actId="14100"/>
          <ac:spMkLst>
            <pc:docMk/>
            <pc:sldMk cId="3302180355" sldId="260"/>
            <ac:spMk id="2" creationId="{23BFEB37-4D0F-748E-984C-217C7AD37B09}"/>
          </ac:spMkLst>
        </pc:spChg>
        <pc:spChg chg="mod">
          <ac:chgData name="Fisher, Katie (ARC-SCB)[WYLE LABS]" userId="86e2334e-c628-4305-9bb2-d02da9ca6e53" providerId="ADAL" clId="{33A2C434-98CF-48D5-9F63-6D2182CAD788}" dt="2023-10-20T20:58:53.743" v="4526" actId="1076"/>
          <ac:spMkLst>
            <pc:docMk/>
            <pc:sldMk cId="3302180355" sldId="260"/>
            <ac:spMk id="3" creationId="{4B9999D7-BED3-BF6F-0439-A0C6B9DF2C44}"/>
          </ac:spMkLst>
        </pc:spChg>
        <pc:spChg chg="mod">
          <ac:chgData name="Fisher, Katie (ARC-SCB)[WYLE LABS]" userId="86e2334e-c628-4305-9bb2-d02da9ca6e53" providerId="ADAL" clId="{33A2C434-98CF-48D5-9F63-6D2182CAD788}" dt="2023-10-20T15:36:37.589" v="2170" actId="1076"/>
          <ac:spMkLst>
            <pc:docMk/>
            <pc:sldMk cId="3302180355" sldId="260"/>
            <ac:spMk id="5" creationId="{FD506D56-7A1B-451F-ADAD-C3804496FC0A}"/>
          </ac:spMkLst>
        </pc:spChg>
        <pc:spChg chg="add mod">
          <ac:chgData name="Fisher, Katie (ARC-SCB)[WYLE LABS]" userId="86e2334e-c628-4305-9bb2-d02da9ca6e53" providerId="ADAL" clId="{33A2C434-98CF-48D5-9F63-6D2182CAD788}" dt="2023-10-20T20:58:59.284" v="4528" actId="1076"/>
          <ac:spMkLst>
            <pc:docMk/>
            <pc:sldMk cId="3302180355" sldId="260"/>
            <ac:spMk id="8" creationId="{AC81FBE1-D852-B0CB-4473-A79323E8694D}"/>
          </ac:spMkLst>
        </pc:spChg>
        <pc:picChg chg="mod">
          <ac:chgData name="Fisher, Katie (ARC-SCB)[WYLE LABS]" userId="86e2334e-c628-4305-9bb2-d02da9ca6e53" providerId="ADAL" clId="{33A2C434-98CF-48D5-9F63-6D2182CAD788}" dt="2023-10-20T20:58:55.569" v="4527" actId="1076"/>
          <ac:picMkLst>
            <pc:docMk/>
            <pc:sldMk cId="3302180355" sldId="260"/>
            <ac:picMk id="4" creationId="{F0338710-A47A-77C4-54CE-2F4FB9FD826D}"/>
          </ac:picMkLst>
        </pc:picChg>
      </pc:sldChg>
      <pc:sldChg chg="addSp delSp modSp del mod ord">
        <pc:chgData name="Fisher, Katie (ARC-SCB)[WYLE LABS]" userId="86e2334e-c628-4305-9bb2-d02da9ca6e53" providerId="ADAL" clId="{33A2C434-98CF-48D5-9F63-6D2182CAD788}" dt="2023-10-20T19:06:10.352" v="4036" actId="2696"/>
        <pc:sldMkLst>
          <pc:docMk/>
          <pc:sldMk cId="3934881144" sldId="261"/>
        </pc:sldMkLst>
        <pc:spChg chg="del mod">
          <ac:chgData name="Fisher, Katie (ARC-SCB)[WYLE LABS]" userId="86e2334e-c628-4305-9bb2-d02da9ca6e53" providerId="ADAL" clId="{33A2C434-98CF-48D5-9F63-6D2182CAD788}" dt="2023-10-20T18:52:24.295" v="3499" actId="478"/>
          <ac:spMkLst>
            <pc:docMk/>
            <pc:sldMk cId="3934881144" sldId="261"/>
            <ac:spMk id="3" creationId="{BA6CA1AC-5F8F-B338-EFD4-C92F924BCCC7}"/>
          </ac:spMkLst>
        </pc:spChg>
        <pc:spChg chg="add del mod">
          <ac:chgData name="Fisher, Katie (ARC-SCB)[WYLE LABS]" userId="86e2334e-c628-4305-9bb2-d02da9ca6e53" providerId="ADAL" clId="{33A2C434-98CF-48D5-9F63-6D2182CAD788}" dt="2023-10-20T18:52:28.735" v="3500" actId="478"/>
          <ac:spMkLst>
            <pc:docMk/>
            <pc:sldMk cId="3934881144" sldId="261"/>
            <ac:spMk id="10" creationId="{99081FBB-F8C5-3E86-7F4B-8E18EE1E2A9C}"/>
          </ac:spMkLst>
        </pc:spChg>
      </pc:sldChg>
      <pc:sldChg chg="modSp mod addCm modCm">
        <pc:chgData name="Fisher, Katie (ARC-SCB)[WYLE LABS]" userId="86e2334e-c628-4305-9bb2-d02da9ca6e53" providerId="ADAL" clId="{33A2C434-98CF-48D5-9F63-6D2182CAD788}" dt="2023-10-20T19:48:35.198" v="4430" actId="1076"/>
        <pc:sldMkLst>
          <pc:docMk/>
          <pc:sldMk cId="4188077554" sldId="262"/>
        </pc:sldMkLst>
        <pc:spChg chg="mod">
          <ac:chgData name="Fisher, Katie (ARC-SCB)[WYLE LABS]" userId="86e2334e-c628-4305-9bb2-d02da9ca6e53" providerId="ADAL" clId="{33A2C434-98CF-48D5-9F63-6D2182CAD788}" dt="2023-10-20T19:48:35.198" v="4430" actId="1076"/>
          <ac:spMkLst>
            <pc:docMk/>
            <pc:sldMk cId="4188077554" sldId="262"/>
            <ac:spMk id="3" creationId="{4322E6CB-AC87-F3EF-8E1A-F56FC886BAAC}"/>
          </ac:spMkLst>
        </pc:spChg>
        <pc:spChg chg="mod">
          <ac:chgData name="Fisher, Katie (ARC-SCB)[WYLE LABS]" userId="86e2334e-c628-4305-9bb2-d02da9ca6e53" providerId="ADAL" clId="{33A2C434-98CF-48D5-9F63-6D2182CAD788}" dt="2023-10-20T19:48:27.752" v="4429" actId="14100"/>
          <ac:spMkLst>
            <pc:docMk/>
            <pc:sldMk cId="4188077554" sldId="262"/>
            <ac:spMk id="5" creationId="{00A1CD77-170B-2BCB-0657-CE239EB1318A}"/>
          </ac:spMkLst>
        </pc:spChg>
        <pc:grpChg chg="mod">
          <ac:chgData name="Fisher, Katie (ARC-SCB)[WYLE LABS]" userId="86e2334e-c628-4305-9bb2-d02da9ca6e53" providerId="ADAL" clId="{33A2C434-98CF-48D5-9F63-6D2182CAD788}" dt="2023-10-20T19:48:21.843" v="4428" actId="14100"/>
          <ac:grpSpMkLst>
            <pc:docMk/>
            <pc:sldMk cId="4188077554" sldId="262"/>
            <ac:grpSpMk id="8" creationId="{AE0CA34A-9B1B-B4F1-6DB1-62AD03A37BE2}"/>
          </ac:grpSpMkLst>
        </pc:grpChg>
        <pc:picChg chg="mod">
          <ac:chgData name="Fisher, Katie (ARC-SCB)[WYLE LABS]" userId="86e2334e-c628-4305-9bb2-d02da9ca6e53" providerId="ADAL" clId="{33A2C434-98CF-48D5-9F63-6D2182CAD788}" dt="2023-10-20T19:47:59.721" v="4423" actId="14100"/>
          <ac:picMkLst>
            <pc:docMk/>
            <pc:sldMk cId="4188077554" sldId="262"/>
            <ac:picMk id="4" creationId="{7F36FCB6-C3B1-76B0-911A-78ED5910F0EE}"/>
          </ac:picMkLst>
        </pc:picChg>
      </pc:sldChg>
      <pc:sldChg chg="delSp modSp mod ord delAnim">
        <pc:chgData name="Fisher, Katie (ARC-SCB)[WYLE LABS]" userId="86e2334e-c628-4305-9bb2-d02da9ca6e53" providerId="ADAL" clId="{33A2C434-98CF-48D5-9F63-6D2182CAD788}" dt="2023-10-23T20:30:53.662" v="4906"/>
        <pc:sldMkLst>
          <pc:docMk/>
          <pc:sldMk cId="4038261683" sldId="263"/>
        </pc:sldMkLst>
        <pc:spChg chg="mod">
          <ac:chgData name="Fisher, Katie (ARC-SCB)[WYLE LABS]" userId="86e2334e-c628-4305-9bb2-d02da9ca6e53" providerId="ADAL" clId="{33A2C434-98CF-48D5-9F63-6D2182CAD788}" dt="2023-10-19T18:50:17.633" v="839" actId="403"/>
          <ac:spMkLst>
            <pc:docMk/>
            <pc:sldMk cId="4038261683" sldId="263"/>
            <ac:spMk id="8" creationId="{6A02D561-03EE-452A-BCE0-3F2E71064246}"/>
          </ac:spMkLst>
        </pc:spChg>
        <pc:spChg chg="mod">
          <ac:chgData name="Fisher, Katie (ARC-SCB)[WYLE LABS]" userId="86e2334e-c628-4305-9bb2-d02da9ca6e53" providerId="ADAL" clId="{33A2C434-98CF-48D5-9F63-6D2182CAD788}" dt="2023-10-20T18:19:38.396" v="3335" actId="2711"/>
          <ac:spMkLst>
            <pc:docMk/>
            <pc:sldMk cId="4038261683" sldId="263"/>
            <ac:spMk id="18" creationId="{7901CA0E-AA50-462F-8D04-F224E34C1E94}"/>
          </ac:spMkLst>
        </pc:spChg>
        <pc:spChg chg="mod">
          <ac:chgData name="Fisher, Katie (ARC-SCB)[WYLE LABS]" userId="86e2334e-c628-4305-9bb2-d02da9ca6e53" providerId="ADAL" clId="{33A2C434-98CF-48D5-9F63-6D2182CAD788}" dt="2023-10-19T18:51:52.333" v="889" actId="1036"/>
          <ac:spMkLst>
            <pc:docMk/>
            <pc:sldMk cId="4038261683" sldId="263"/>
            <ac:spMk id="141" creationId="{D5B130FA-FD52-41E9-8A06-6468ECB9EC38}"/>
          </ac:spMkLst>
        </pc:spChg>
        <pc:spChg chg="mod">
          <ac:chgData name="Fisher, Katie (ARC-SCB)[WYLE LABS]" userId="86e2334e-c628-4305-9bb2-d02da9ca6e53" providerId="ADAL" clId="{33A2C434-98CF-48D5-9F63-6D2182CAD788}" dt="2023-10-20T18:19:24.299" v="3333" actId="2711"/>
          <ac:spMkLst>
            <pc:docMk/>
            <pc:sldMk cId="4038261683" sldId="263"/>
            <ac:spMk id="143" creationId="{4827F852-7713-4CD9-B05D-B7AEA0F913DF}"/>
          </ac:spMkLst>
        </pc:spChg>
        <pc:spChg chg="mod">
          <ac:chgData name="Fisher, Katie (ARC-SCB)[WYLE LABS]" userId="86e2334e-c628-4305-9bb2-d02da9ca6e53" providerId="ADAL" clId="{33A2C434-98CF-48D5-9F63-6D2182CAD788}" dt="2023-10-20T18:19:30.680" v="3334" actId="2711"/>
          <ac:spMkLst>
            <pc:docMk/>
            <pc:sldMk cId="4038261683" sldId="263"/>
            <ac:spMk id="144" creationId="{32A18A68-0E96-4764-9AD1-77211A807866}"/>
          </ac:spMkLst>
        </pc:spChg>
        <pc:spChg chg="mod">
          <ac:chgData name="Fisher, Katie (ARC-SCB)[WYLE LABS]" userId="86e2334e-c628-4305-9bb2-d02da9ca6e53" providerId="ADAL" clId="{33A2C434-98CF-48D5-9F63-6D2182CAD788}" dt="2023-10-19T18:51:52.333" v="889" actId="1036"/>
          <ac:spMkLst>
            <pc:docMk/>
            <pc:sldMk cId="4038261683" sldId="263"/>
            <ac:spMk id="159" creationId="{890F5EFE-3EC4-431C-8225-133D131B2496}"/>
          </ac:spMkLst>
        </pc:spChg>
        <pc:spChg chg="mod">
          <ac:chgData name="Fisher, Katie (ARC-SCB)[WYLE LABS]" userId="86e2334e-c628-4305-9bb2-d02da9ca6e53" providerId="ADAL" clId="{33A2C434-98CF-48D5-9F63-6D2182CAD788}" dt="2023-10-19T18:51:52.333" v="889" actId="1036"/>
          <ac:spMkLst>
            <pc:docMk/>
            <pc:sldMk cId="4038261683" sldId="263"/>
            <ac:spMk id="163" creationId="{13A6C862-1898-4F0A-95EB-4B119412D34F}"/>
          </ac:spMkLst>
        </pc:spChg>
        <pc:spChg chg="mod">
          <ac:chgData name="Fisher, Katie (ARC-SCB)[WYLE LABS]" userId="86e2334e-c628-4305-9bb2-d02da9ca6e53" providerId="ADAL" clId="{33A2C434-98CF-48D5-9F63-6D2182CAD788}" dt="2023-10-19T18:51:52.333" v="889" actId="1036"/>
          <ac:spMkLst>
            <pc:docMk/>
            <pc:sldMk cId="4038261683" sldId="263"/>
            <ac:spMk id="178" creationId="{C7168602-D206-491C-9CDC-C8D1165BC846}"/>
          </ac:spMkLst>
        </pc:spChg>
        <pc:spChg chg="mod">
          <ac:chgData name="Fisher, Katie (ARC-SCB)[WYLE LABS]" userId="86e2334e-c628-4305-9bb2-d02da9ca6e53" providerId="ADAL" clId="{33A2C434-98CF-48D5-9F63-6D2182CAD788}" dt="2023-10-19T18:51:52.333" v="889" actId="1036"/>
          <ac:spMkLst>
            <pc:docMk/>
            <pc:sldMk cId="4038261683" sldId="263"/>
            <ac:spMk id="193" creationId="{EAEC3706-F0ED-4D24-9C72-9AE61BC20A9D}"/>
          </ac:spMkLst>
        </pc:spChg>
        <pc:spChg chg="mod">
          <ac:chgData name="Fisher, Katie (ARC-SCB)[WYLE LABS]" userId="86e2334e-c628-4305-9bb2-d02da9ca6e53" providerId="ADAL" clId="{33A2C434-98CF-48D5-9F63-6D2182CAD788}" dt="2023-10-19T18:51:52.333" v="889" actId="1036"/>
          <ac:spMkLst>
            <pc:docMk/>
            <pc:sldMk cId="4038261683" sldId="263"/>
            <ac:spMk id="208" creationId="{3C542B4A-1A60-406A-A74D-9DC8AAD1C0C9}"/>
          </ac:spMkLst>
        </pc:spChg>
        <pc:spChg chg="mod">
          <ac:chgData name="Fisher, Katie (ARC-SCB)[WYLE LABS]" userId="86e2334e-c628-4305-9bb2-d02da9ca6e53" providerId="ADAL" clId="{33A2C434-98CF-48D5-9F63-6D2182CAD788}" dt="2023-10-19T18:51:52.333" v="889" actId="1036"/>
          <ac:spMkLst>
            <pc:docMk/>
            <pc:sldMk cId="4038261683" sldId="263"/>
            <ac:spMk id="223" creationId="{17654A2A-B040-4D79-B200-D0B54DAD1A68}"/>
          </ac:spMkLst>
        </pc:spChg>
        <pc:spChg chg="mod">
          <ac:chgData name="Fisher, Katie (ARC-SCB)[WYLE LABS]" userId="86e2334e-c628-4305-9bb2-d02da9ca6e53" providerId="ADAL" clId="{33A2C434-98CF-48D5-9F63-6D2182CAD788}" dt="2023-10-19T18:51:52.333" v="889" actId="1036"/>
          <ac:spMkLst>
            <pc:docMk/>
            <pc:sldMk cId="4038261683" sldId="263"/>
            <ac:spMk id="238" creationId="{6FCE8138-43CF-4A8F-B0FF-9D6665624E99}"/>
          </ac:spMkLst>
        </pc:spChg>
        <pc:spChg chg="mod">
          <ac:chgData name="Fisher, Katie (ARC-SCB)[WYLE LABS]" userId="86e2334e-c628-4305-9bb2-d02da9ca6e53" providerId="ADAL" clId="{33A2C434-98CF-48D5-9F63-6D2182CAD788}" dt="2023-10-23T20:29:58.458" v="4902" actId="14100"/>
          <ac:spMkLst>
            <pc:docMk/>
            <pc:sldMk cId="4038261683" sldId="263"/>
            <ac:spMk id="296" creationId="{943D72A3-E663-4304-8D6B-2E843E7C4E68}"/>
          </ac:spMkLst>
        </pc:spChg>
        <pc:spChg chg="del mod">
          <ac:chgData name="Fisher, Katie (ARC-SCB)[WYLE LABS]" userId="86e2334e-c628-4305-9bb2-d02da9ca6e53" providerId="ADAL" clId="{33A2C434-98CF-48D5-9F63-6D2182CAD788}" dt="2023-10-19T18:51:37.730" v="867" actId="478"/>
          <ac:spMkLst>
            <pc:docMk/>
            <pc:sldMk cId="4038261683" sldId="263"/>
            <ac:spMk id="297" creationId="{3E93C93D-F995-454C-B736-7A1AF627BE9D}"/>
          </ac:spMkLst>
        </pc:spChg>
        <pc:grpChg chg="mod">
          <ac:chgData name="Fisher, Katie (ARC-SCB)[WYLE LABS]" userId="86e2334e-c628-4305-9bb2-d02da9ca6e53" providerId="ADAL" clId="{33A2C434-98CF-48D5-9F63-6D2182CAD788}" dt="2023-10-19T18:51:52.333" v="889" actId="1036"/>
          <ac:grpSpMkLst>
            <pc:docMk/>
            <pc:sldMk cId="4038261683" sldId="263"/>
            <ac:grpSpMk id="13" creationId="{A65C4ED0-1276-4828-866F-3E71000763F9}"/>
          </ac:grpSpMkLst>
        </pc:grpChg>
        <pc:grpChg chg="mod">
          <ac:chgData name="Fisher, Katie (ARC-SCB)[WYLE LABS]" userId="86e2334e-c628-4305-9bb2-d02da9ca6e53" providerId="ADAL" clId="{33A2C434-98CF-48D5-9F63-6D2182CAD788}" dt="2023-10-19T18:51:52.333" v="889" actId="1036"/>
          <ac:grpSpMkLst>
            <pc:docMk/>
            <pc:sldMk cId="4038261683" sldId="263"/>
            <ac:grpSpMk id="146" creationId="{B99C950B-3422-4AF4-B386-04053A52345D}"/>
          </ac:grpSpMkLst>
        </pc:grpChg>
        <pc:grpChg chg="mod">
          <ac:chgData name="Fisher, Katie (ARC-SCB)[WYLE LABS]" userId="86e2334e-c628-4305-9bb2-d02da9ca6e53" providerId="ADAL" clId="{33A2C434-98CF-48D5-9F63-6D2182CAD788}" dt="2023-10-19T18:51:52.333" v="889" actId="1036"/>
          <ac:grpSpMkLst>
            <pc:docMk/>
            <pc:sldMk cId="4038261683" sldId="263"/>
            <ac:grpSpMk id="162" creationId="{348E9655-B893-4BDD-824F-6E267BAEE198}"/>
          </ac:grpSpMkLst>
        </pc:grpChg>
        <pc:grpChg chg="mod">
          <ac:chgData name="Fisher, Katie (ARC-SCB)[WYLE LABS]" userId="86e2334e-c628-4305-9bb2-d02da9ca6e53" providerId="ADAL" clId="{33A2C434-98CF-48D5-9F63-6D2182CAD788}" dt="2023-10-19T18:51:52.333" v="889" actId="1036"/>
          <ac:grpSpMkLst>
            <pc:docMk/>
            <pc:sldMk cId="4038261683" sldId="263"/>
            <ac:grpSpMk id="177" creationId="{C9F9BBF8-AD16-4436-B082-13F4C66B5A92}"/>
          </ac:grpSpMkLst>
        </pc:grpChg>
        <pc:grpChg chg="mod">
          <ac:chgData name="Fisher, Katie (ARC-SCB)[WYLE LABS]" userId="86e2334e-c628-4305-9bb2-d02da9ca6e53" providerId="ADAL" clId="{33A2C434-98CF-48D5-9F63-6D2182CAD788}" dt="2023-10-19T18:51:52.333" v="889" actId="1036"/>
          <ac:grpSpMkLst>
            <pc:docMk/>
            <pc:sldMk cId="4038261683" sldId="263"/>
            <ac:grpSpMk id="192" creationId="{AC7B16FD-73C1-4BA8-A83A-BEB9873A477B}"/>
          </ac:grpSpMkLst>
        </pc:grpChg>
        <pc:grpChg chg="mod">
          <ac:chgData name="Fisher, Katie (ARC-SCB)[WYLE LABS]" userId="86e2334e-c628-4305-9bb2-d02da9ca6e53" providerId="ADAL" clId="{33A2C434-98CF-48D5-9F63-6D2182CAD788}" dt="2023-10-19T18:51:52.333" v="889" actId="1036"/>
          <ac:grpSpMkLst>
            <pc:docMk/>
            <pc:sldMk cId="4038261683" sldId="263"/>
            <ac:grpSpMk id="207" creationId="{29C727AA-BDF5-4370-89BE-8C4FFD5A7662}"/>
          </ac:grpSpMkLst>
        </pc:grpChg>
        <pc:grpChg chg="mod">
          <ac:chgData name="Fisher, Katie (ARC-SCB)[WYLE LABS]" userId="86e2334e-c628-4305-9bb2-d02da9ca6e53" providerId="ADAL" clId="{33A2C434-98CF-48D5-9F63-6D2182CAD788}" dt="2023-10-19T18:51:52.333" v="889" actId="1036"/>
          <ac:grpSpMkLst>
            <pc:docMk/>
            <pc:sldMk cId="4038261683" sldId="263"/>
            <ac:grpSpMk id="222" creationId="{7866866C-AFD7-48CC-8AC7-9AFE90447A54}"/>
          </ac:grpSpMkLst>
        </pc:grpChg>
        <pc:grpChg chg="mod">
          <ac:chgData name="Fisher, Katie (ARC-SCB)[WYLE LABS]" userId="86e2334e-c628-4305-9bb2-d02da9ca6e53" providerId="ADAL" clId="{33A2C434-98CF-48D5-9F63-6D2182CAD788}" dt="2023-10-19T18:51:52.333" v="889" actId="1036"/>
          <ac:grpSpMkLst>
            <pc:docMk/>
            <pc:sldMk cId="4038261683" sldId="263"/>
            <ac:grpSpMk id="237" creationId="{3CCA55AF-E184-4E66-8C7E-A4D0332DDEDF}"/>
          </ac:grpSpMkLst>
        </pc:grpChg>
        <pc:grpChg chg="mod">
          <ac:chgData name="Fisher, Katie (ARC-SCB)[WYLE LABS]" userId="86e2334e-c628-4305-9bb2-d02da9ca6e53" providerId="ADAL" clId="{33A2C434-98CF-48D5-9F63-6D2182CAD788}" dt="2023-10-19T18:51:52.333" v="889" actId="1036"/>
          <ac:grpSpMkLst>
            <pc:docMk/>
            <pc:sldMk cId="4038261683" sldId="263"/>
            <ac:grpSpMk id="251" creationId="{E1B83112-8E84-41DA-B7F2-AF3C91DE2C77}"/>
          </ac:grpSpMkLst>
        </pc:grpChg>
        <pc:grpChg chg="mod">
          <ac:chgData name="Fisher, Katie (ARC-SCB)[WYLE LABS]" userId="86e2334e-c628-4305-9bb2-d02da9ca6e53" providerId="ADAL" clId="{33A2C434-98CF-48D5-9F63-6D2182CAD788}" dt="2023-10-19T18:51:52.333" v="889" actId="1036"/>
          <ac:grpSpMkLst>
            <pc:docMk/>
            <pc:sldMk cId="4038261683" sldId="263"/>
            <ac:grpSpMk id="252" creationId="{A947548A-8339-485C-BB3A-09563565199E}"/>
          </ac:grpSpMkLst>
        </pc:grpChg>
        <pc:grpChg chg="mod">
          <ac:chgData name="Fisher, Katie (ARC-SCB)[WYLE LABS]" userId="86e2334e-c628-4305-9bb2-d02da9ca6e53" providerId="ADAL" clId="{33A2C434-98CF-48D5-9F63-6D2182CAD788}" dt="2023-10-19T18:51:52.333" v="889" actId="1036"/>
          <ac:grpSpMkLst>
            <pc:docMk/>
            <pc:sldMk cId="4038261683" sldId="263"/>
            <ac:grpSpMk id="255" creationId="{D47CD009-D68D-4B17-8FDB-D47DAE224179}"/>
          </ac:grpSpMkLst>
        </pc:grpChg>
        <pc:grpChg chg="mod">
          <ac:chgData name="Fisher, Katie (ARC-SCB)[WYLE LABS]" userId="86e2334e-c628-4305-9bb2-d02da9ca6e53" providerId="ADAL" clId="{33A2C434-98CF-48D5-9F63-6D2182CAD788}" dt="2023-10-19T18:51:52.333" v="889" actId="1036"/>
          <ac:grpSpMkLst>
            <pc:docMk/>
            <pc:sldMk cId="4038261683" sldId="263"/>
            <ac:grpSpMk id="258" creationId="{43B60BF8-FCC8-48B0-95B2-25EBFDABD824}"/>
          </ac:grpSpMkLst>
        </pc:grpChg>
        <pc:grpChg chg="mod">
          <ac:chgData name="Fisher, Katie (ARC-SCB)[WYLE LABS]" userId="86e2334e-c628-4305-9bb2-d02da9ca6e53" providerId="ADAL" clId="{33A2C434-98CF-48D5-9F63-6D2182CAD788}" dt="2023-10-19T18:51:52.333" v="889" actId="1036"/>
          <ac:grpSpMkLst>
            <pc:docMk/>
            <pc:sldMk cId="4038261683" sldId="263"/>
            <ac:grpSpMk id="273" creationId="{AE873D26-AB5E-469C-AD9D-7464CE0C2118}"/>
          </ac:grpSpMkLst>
        </pc:grpChg>
        <pc:grpChg chg="mod">
          <ac:chgData name="Fisher, Katie (ARC-SCB)[WYLE LABS]" userId="86e2334e-c628-4305-9bb2-d02da9ca6e53" providerId="ADAL" clId="{33A2C434-98CF-48D5-9F63-6D2182CAD788}" dt="2023-10-19T18:51:52.333" v="889" actId="1036"/>
          <ac:grpSpMkLst>
            <pc:docMk/>
            <pc:sldMk cId="4038261683" sldId="263"/>
            <ac:grpSpMk id="292" creationId="{740F096B-F220-496F-ABDF-A76525E52848}"/>
          </ac:grpSpMkLst>
        </pc:grpChg>
        <pc:grpChg chg="mod">
          <ac:chgData name="Fisher, Katie (ARC-SCB)[WYLE LABS]" userId="86e2334e-c628-4305-9bb2-d02da9ca6e53" providerId="ADAL" clId="{33A2C434-98CF-48D5-9F63-6D2182CAD788}" dt="2023-10-19T18:51:52.333" v="889" actId="1036"/>
          <ac:grpSpMkLst>
            <pc:docMk/>
            <pc:sldMk cId="4038261683" sldId="263"/>
            <ac:grpSpMk id="293" creationId="{666FD984-0410-4EFB-A8AA-E2DB51E62AE2}"/>
          </ac:grpSpMkLst>
        </pc:grpChg>
        <pc:grpChg chg="mod">
          <ac:chgData name="Fisher, Katie (ARC-SCB)[WYLE LABS]" userId="86e2334e-c628-4305-9bb2-d02da9ca6e53" providerId="ADAL" clId="{33A2C434-98CF-48D5-9F63-6D2182CAD788}" dt="2023-10-19T18:51:52.333" v="889" actId="1036"/>
          <ac:grpSpMkLst>
            <pc:docMk/>
            <pc:sldMk cId="4038261683" sldId="263"/>
            <ac:grpSpMk id="295" creationId="{920EBE41-66A7-41EB-9CC5-2793D8D59E98}"/>
          </ac:grpSpMkLst>
        </pc:grpChg>
        <pc:cxnChg chg="mod">
          <ac:chgData name="Fisher, Katie (ARC-SCB)[WYLE LABS]" userId="86e2334e-c628-4305-9bb2-d02da9ca6e53" providerId="ADAL" clId="{33A2C434-98CF-48D5-9F63-6D2182CAD788}" dt="2023-10-19T18:51:52.333" v="889" actId="1036"/>
          <ac:cxnSpMkLst>
            <pc:docMk/>
            <pc:sldMk cId="4038261683" sldId="263"/>
            <ac:cxnSpMk id="2" creationId="{C333A608-4E24-E9A3-3220-28A20A22C7E5}"/>
          </ac:cxnSpMkLst>
        </pc:cxnChg>
        <pc:cxnChg chg="mod">
          <ac:chgData name="Fisher, Katie (ARC-SCB)[WYLE LABS]" userId="86e2334e-c628-4305-9bb2-d02da9ca6e53" providerId="ADAL" clId="{33A2C434-98CF-48D5-9F63-6D2182CAD788}" dt="2023-10-19T18:33:55.784" v="634" actId="1036"/>
          <ac:cxnSpMkLst>
            <pc:docMk/>
            <pc:sldMk cId="4038261683" sldId="263"/>
            <ac:cxnSpMk id="17" creationId="{2CA81943-3305-459E-8A19-118E72452F8B}"/>
          </ac:cxnSpMkLst>
        </pc:cxnChg>
        <pc:cxnChg chg="mod">
          <ac:chgData name="Fisher, Katie (ARC-SCB)[WYLE LABS]" userId="86e2334e-c628-4305-9bb2-d02da9ca6e53" providerId="ADAL" clId="{33A2C434-98CF-48D5-9F63-6D2182CAD788}" dt="2023-10-19T18:51:52.333" v="889" actId="1036"/>
          <ac:cxnSpMkLst>
            <pc:docMk/>
            <pc:sldMk cId="4038261683" sldId="263"/>
            <ac:cxnSpMk id="275" creationId="{FBB3CEB6-2579-473E-95A1-0C347BF54BB0}"/>
          </ac:cxnSpMkLst>
        </pc:cxnChg>
        <pc:cxnChg chg="mod">
          <ac:chgData name="Fisher, Katie (ARC-SCB)[WYLE LABS]" userId="86e2334e-c628-4305-9bb2-d02da9ca6e53" providerId="ADAL" clId="{33A2C434-98CF-48D5-9F63-6D2182CAD788}" dt="2023-10-19T18:51:52.333" v="889" actId="1036"/>
          <ac:cxnSpMkLst>
            <pc:docMk/>
            <pc:sldMk cId="4038261683" sldId="263"/>
            <ac:cxnSpMk id="278" creationId="{52D3D2FE-9DBA-4F3D-9B47-045FBF2566A7}"/>
          </ac:cxnSpMkLst>
        </pc:cxnChg>
        <pc:cxnChg chg="mod">
          <ac:chgData name="Fisher, Katie (ARC-SCB)[WYLE LABS]" userId="86e2334e-c628-4305-9bb2-d02da9ca6e53" providerId="ADAL" clId="{33A2C434-98CF-48D5-9F63-6D2182CAD788}" dt="2023-10-19T18:51:52.333" v="889" actId="1036"/>
          <ac:cxnSpMkLst>
            <pc:docMk/>
            <pc:sldMk cId="4038261683" sldId="263"/>
            <ac:cxnSpMk id="281" creationId="{8E80547D-9192-40C2-B862-890F55EC8676}"/>
          </ac:cxnSpMkLst>
        </pc:cxnChg>
        <pc:cxnChg chg="mod">
          <ac:chgData name="Fisher, Katie (ARC-SCB)[WYLE LABS]" userId="86e2334e-c628-4305-9bb2-d02da9ca6e53" providerId="ADAL" clId="{33A2C434-98CF-48D5-9F63-6D2182CAD788}" dt="2023-10-19T18:51:52.333" v="889" actId="1036"/>
          <ac:cxnSpMkLst>
            <pc:docMk/>
            <pc:sldMk cId="4038261683" sldId="263"/>
            <ac:cxnSpMk id="284" creationId="{6E05FDD9-5B1C-4D26-A94E-33C2EE0AE7A0}"/>
          </ac:cxnSpMkLst>
        </pc:cxnChg>
        <pc:cxnChg chg="mod">
          <ac:chgData name="Fisher, Katie (ARC-SCB)[WYLE LABS]" userId="86e2334e-c628-4305-9bb2-d02da9ca6e53" providerId="ADAL" clId="{33A2C434-98CF-48D5-9F63-6D2182CAD788}" dt="2023-10-19T18:51:52.333" v="889" actId="1036"/>
          <ac:cxnSpMkLst>
            <pc:docMk/>
            <pc:sldMk cId="4038261683" sldId="263"/>
            <ac:cxnSpMk id="287" creationId="{6B8A786F-E464-4739-83E3-75EE7D5CEEFC}"/>
          </ac:cxnSpMkLst>
        </pc:cxnChg>
        <pc:cxnChg chg="mod">
          <ac:chgData name="Fisher, Katie (ARC-SCB)[WYLE LABS]" userId="86e2334e-c628-4305-9bb2-d02da9ca6e53" providerId="ADAL" clId="{33A2C434-98CF-48D5-9F63-6D2182CAD788}" dt="2023-10-19T18:51:52.333" v="889" actId="1036"/>
          <ac:cxnSpMkLst>
            <pc:docMk/>
            <pc:sldMk cId="4038261683" sldId="263"/>
            <ac:cxnSpMk id="290" creationId="{F8FCDE97-5322-4887-9787-48C17459E071}"/>
          </ac:cxnSpMkLst>
        </pc:cxnChg>
      </pc:sldChg>
      <pc:sldChg chg="modSp mod">
        <pc:chgData name="Fisher, Katie (ARC-SCB)[WYLE LABS]" userId="86e2334e-c628-4305-9bb2-d02da9ca6e53" providerId="ADAL" clId="{33A2C434-98CF-48D5-9F63-6D2182CAD788}" dt="2023-10-20T21:07:49.716" v="4608" actId="20577"/>
        <pc:sldMkLst>
          <pc:docMk/>
          <pc:sldMk cId="3810782877" sldId="264"/>
        </pc:sldMkLst>
        <pc:spChg chg="mod">
          <ac:chgData name="Fisher, Katie (ARC-SCB)[WYLE LABS]" userId="86e2334e-c628-4305-9bb2-d02da9ca6e53" providerId="ADAL" clId="{33A2C434-98CF-48D5-9F63-6D2182CAD788}" dt="2023-10-20T21:07:49.716" v="4608" actId="20577"/>
          <ac:spMkLst>
            <pc:docMk/>
            <pc:sldMk cId="3810782877" sldId="264"/>
            <ac:spMk id="3" creationId="{18851BF6-AB3D-F545-76C3-84914781644F}"/>
          </ac:spMkLst>
        </pc:spChg>
      </pc:sldChg>
      <pc:sldChg chg="addSp delSp modSp mod delAnim modAnim modNotesTx">
        <pc:chgData name="Fisher, Katie (ARC-SCB)[WYLE LABS]" userId="86e2334e-c628-4305-9bb2-d02da9ca6e53" providerId="ADAL" clId="{33A2C434-98CF-48D5-9F63-6D2182CAD788}" dt="2023-10-23T19:59:12.092" v="4616" actId="403"/>
        <pc:sldMkLst>
          <pc:docMk/>
          <pc:sldMk cId="3500726916" sldId="265"/>
        </pc:sldMkLst>
        <pc:spChg chg="mod">
          <ac:chgData name="Fisher, Katie (ARC-SCB)[WYLE LABS]" userId="86e2334e-c628-4305-9bb2-d02da9ca6e53" providerId="ADAL" clId="{33A2C434-98CF-48D5-9F63-6D2182CAD788}" dt="2023-10-19T17:00:20.985" v="0"/>
          <ac:spMkLst>
            <pc:docMk/>
            <pc:sldMk cId="3500726916" sldId="265"/>
            <ac:spMk id="2" creationId="{D7CE5C7E-3DE4-B191-AC56-8635ADC266AF}"/>
          </ac:spMkLst>
        </pc:spChg>
        <pc:spChg chg="mod">
          <ac:chgData name="Fisher, Katie (ARC-SCB)[WYLE LABS]" userId="86e2334e-c628-4305-9bb2-d02da9ca6e53" providerId="ADAL" clId="{33A2C434-98CF-48D5-9F63-6D2182CAD788}" dt="2023-10-23T19:59:07.152" v="4615" actId="1076"/>
          <ac:spMkLst>
            <pc:docMk/>
            <pc:sldMk cId="3500726916" sldId="265"/>
            <ac:spMk id="4" creationId="{2D0A2F7E-EAD5-ADD4-F7BA-25AAEB84D168}"/>
          </ac:spMkLst>
        </pc:spChg>
        <pc:spChg chg="mod">
          <ac:chgData name="Fisher, Katie (ARC-SCB)[WYLE LABS]" userId="86e2334e-c628-4305-9bb2-d02da9ca6e53" providerId="ADAL" clId="{33A2C434-98CF-48D5-9F63-6D2182CAD788}" dt="2023-10-20T19:56:31.738" v="4475" actId="1076"/>
          <ac:spMkLst>
            <pc:docMk/>
            <pc:sldMk cId="3500726916" sldId="265"/>
            <ac:spMk id="7" creationId="{15E3EC97-8EEC-D359-A12E-DB2EFB877E63}"/>
          </ac:spMkLst>
        </pc:spChg>
        <pc:spChg chg="del mod">
          <ac:chgData name="Fisher, Katie (ARC-SCB)[WYLE LABS]" userId="86e2334e-c628-4305-9bb2-d02da9ca6e53" providerId="ADAL" clId="{33A2C434-98CF-48D5-9F63-6D2182CAD788}" dt="2023-10-19T17:03:22.948" v="90" actId="478"/>
          <ac:spMkLst>
            <pc:docMk/>
            <pc:sldMk cId="3500726916" sldId="265"/>
            <ac:spMk id="9" creationId="{F4DC454A-324F-46D5-318A-3CFAB4CF3864}"/>
          </ac:spMkLst>
        </pc:spChg>
        <pc:spChg chg="mod">
          <ac:chgData name="Fisher, Katie (ARC-SCB)[WYLE LABS]" userId="86e2334e-c628-4305-9bb2-d02da9ca6e53" providerId="ADAL" clId="{33A2C434-98CF-48D5-9F63-6D2182CAD788}" dt="2023-10-19T18:27:39.468" v="545" actId="1035"/>
          <ac:spMkLst>
            <pc:docMk/>
            <pc:sldMk cId="3500726916" sldId="265"/>
            <ac:spMk id="11" creationId="{5A2F09A2-06D5-242E-D8DF-AC8010209145}"/>
          </ac:spMkLst>
        </pc:spChg>
        <pc:spChg chg="add mod">
          <ac:chgData name="Fisher, Katie (ARC-SCB)[WYLE LABS]" userId="86e2334e-c628-4305-9bb2-d02da9ca6e53" providerId="ADAL" clId="{33A2C434-98CF-48D5-9F63-6D2182CAD788}" dt="2023-10-19T18:27:49.371" v="562" actId="1037"/>
          <ac:spMkLst>
            <pc:docMk/>
            <pc:sldMk cId="3500726916" sldId="265"/>
            <ac:spMk id="12" creationId="{6D871C78-0088-9A62-3DEF-9F7A1839AA37}"/>
          </ac:spMkLst>
        </pc:spChg>
        <pc:spChg chg="add mod">
          <ac:chgData name="Fisher, Katie (ARC-SCB)[WYLE LABS]" userId="86e2334e-c628-4305-9bb2-d02da9ca6e53" providerId="ADAL" clId="{33A2C434-98CF-48D5-9F63-6D2182CAD788}" dt="2023-10-19T18:27:39.468" v="545" actId="1035"/>
          <ac:spMkLst>
            <pc:docMk/>
            <pc:sldMk cId="3500726916" sldId="265"/>
            <ac:spMk id="13" creationId="{B4A78969-029D-9E7B-17F9-3EC7CD1B9A8A}"/>
          </ac:spMkLst>
        </pc:spChg>
        <pc:spChg chg="add mod">
          <ac:chgData name="Fisher, Katie (ARC-SCB)[WYLE LABS]" userId="86e2334e-c628-4305-9bb2-d02da9ca6e53" providerId="ADAL" clId="{33A2C434-98CF-48D5-9F63-6D2182CAD788}" dt="2023-10-23T19:59:12.092" v="4616" actId="403"/>
          <ac:spMkLst>
            <pc:docMk/>
            <pc:sldMk cId="3500726916" sldId="265"/>
            <ac:spMk id="15" creationId="{C54115F3-9F68-5894-09E2-4D59752F1FEA}"/>
          </ac:spMkLst>
        </pc:spChg>
        <pc:spChg chg="del mod">
          <ac:chgData name="Fisher, Katie (ARC-SCB)[WYLE LABS]" userId="86e2334e-c628-4305-9bb2-d02da9ca6e53" providerId="ADAL" clId="{33A2C434-98CF-48D5-9F63-6D2182CAD788}" dt="2023-10-19T17:03:21.406" v="89" actId="478"/>
          <ac:spMkLst>
            <pc:docMk/>
            <pc:sldMk cId="3500726916" sldId="265"/>
            <ac:spMk id="16" creationId="{003ED83B-C5EC-4FCC-7E97-8FCA17584847}"/>
          </ac:spMkLst>
        </pc:spChg>
        <pc:grpChg chg="add mod">
          <ac:chgData name="Fisher, Katie (ARC-SCB)[WYLE LABS]" userId="86e2334e-c628-4305-9bb2-d02da9ca6e53" providerId="ADAL" clId="{33A2C434-98CF-48D5-9F63-6D2182CAD788}" dt="2023-10-19T18:27:47.471" v="556" actId="1037"/>
          <ac:grpSpMkLst>
            <pc:docMk/>
            <pc:sldMk cId="3500726916" sldId="265"/>
            <ac:grpSpMk id="3" creationId="{5ECB7602-F2E3-83E1-7E64-34FFBE9F716B}"/>
          </ac:grpSpMkLst>
        </pc:grpChg>
        <pc:grpChg chg="mod">
          <ac:chgData name="Fisher, Katie (ARC-SCB)[WYLE LABS]" userId="86e2334e-c628-4305-9bb2-d02da9ca6e53" providerId="ADAL" clId="{33A2C434-98CF-48D5-9F63-6D2182CAD788}" dt="2023-10-20T19:56:31.738" v="4475" actId="1076"/>
          <ac:grpSpMkLst>
            <pc:docMk/>
            <pc:sldMk cId="3500726916" sldId="265"/>
            <ac:grpSpMk id="5" creationId="{9DEC029C-50BD-DE92-F5F5-B1B7C03033AE}"/>
          </ac:grpSpMkLst>
        </pc:grpChg>
        <pc:picChg chg="mod">
          <ac:chgData name="Fisher, Katie (ARC-SCB)[WYLE LABS]" userId="86e2334e-c628-4305-9bb2-d02da9ca6e53" providerId="ADAL" clId="{33A2C434-98CF-48D5-9F63-6D2182CAD788}" dt="2023-10-20T19:56:31.738" v="4475" actId="1076"/>
          <ac:picMkLst>
            <pc:docMk/>
            <pc:sldMk cId="3500726916" sldId="265"/>
            <ac:picMk id="6" creationId="{6EBF0FBC-C9A9-C7FF-C989-EC5ABA7A474A}"/>
          </ac:picMkLst>
        </pc:picChg>
        <pc:picChg chg="mod">
          <ac:chgData name="Fisher, Katie (ARC-SCB)[WYLE LABS]" userId="86e2334e-c628-4305-9bb2-d02da9ca6e53" providerId="ADAL" clId="{33A2C434-98CF-48D5-9F63-6D2182CAD788}" dt="2023-10-19T18:27:39.468" v="545" actId="1035"/>
          <ac:picMkLst>
            <pc:docMk/>
            <pc:sldMk cId="3500726916" sldId="265"/>
            <ac:picMk id="8" creationId="{DA99730F-885D-27EB-817C-DBBC7B2FCE37}"/>
          </ac:picMkLst>
        </pc:picChg>
        <pc:picChg chg="mod">
          <ac:chgData name="Fisher, Katie (ARC-SCB)[WYLE LABS]" userId="86e2334e-c628-4305-9bb2-d02da9ca6e53" providerId="ADAL" clId="{33A2C434-98CF-48D5-9F63-6D2182CAD788}" dt="2023-10-20T19:56:31.738" v="4475" actId="1076"/>
          <ac:picMkLst>
            <pc:docMk/>
            <pc:sldMk cId="3500726916" sldId="265"/>
            <ac:picMk id="20" creationId="{3D389977-AD0B-D571-6566-9CD243424439}"/>
          </ac:picMkLst>
        </pc:picChg>
        <pc:picChg chg="del">
          <ac:chgData name="Fisher, Katie (ARC-SCB)[WYLE LABS]" userId="86e2334e-c628-4305-9bb2-d02da9ca6e53" providerId="ADAL" clId="{33A2C434-98CF-48D5-9F63-6D2182CAD788}" dt="2023-10-19T17:03:18.125" v="88" actId="478"/>
          <ac:picMkLst>
            <pc:docMk/>
            <pc:sldMk cId="3500726916" sldId="265"/>
            <ac:picMk id="21" creationId="{391B4F6F-C25C-F1B1-8568-B9476CFC831B}"/>
          </ac:picMkLst>
        </pc:picChg>
        <pc:picChg chg="del">
          <ac:chgData name="Fisher, Katie (ARC-SCB)[WYLE LABS]" userId="86e2334e-c628-4305-9bb2-d02da9ca6e53" providerId="ADAL" clId="{33A2C434-98CF-48D5-9F63-6D2182CAD788}" dt="2023-10-19T17:03:17.580" v="87" actId="478"/>
          <ac:picMkLst>
            <pc:docMk/>
            <pc:sldMk cId="3500726916" sldId="265"/>
            <ac:picMk id="22" creationId="{95DA6D16-1A51-AE57-CD53-4A17D27BCA7F}"/>
          </ac:picMkLst>
        </pc:picChg>
        <pc:picChg chg="add mod">
          <ac:chgData name="Fisher, Katie (ARC-SCB)[WYLE LABS]" userId="86e2334e-c628-4305-9bb2-d02da9ca6e53" providerId="ADAL" clId="{33A2C434-98CF-48D5-9F63-6D2182CAD788}" dt="2023-10-19T18:27:39.468" v="545" actId="1035"/>
          <ac:picMkLst>
            <pc:docMk/>
            <pc:sldMk cId="3500726916" sldId="265"/>
            <ac:picMk id="1026" creationId="{E39E2BAA-91D8-4D20-91B8-A29E64991B88}"/>
          </ac:picMkLst>
        </pc:picChg>
        <pc:cxnChg chg="mod">
          <ac:chgData name="Fisher, Katie (ARC-SCB)[WYLE LABS]" userId="86e2334e-c628-4305-9bb2-d02da9ca6e53" providerId="ADAL" clId="{33A2C434-98CF-48D5-9F63-6D2182CAD788}" dt="2023-10-19T18:27:39.468" v="545" actId="1035"/>
          <ac:cxnSpMkLst>
            <pc:docMk/>
            <pc:sldMk cId="3500726916" sldId="265"/>
            <ac:cxnSpMk id="10" creationId="{FB30E4B9-8A69-F47C-DD99-886864DEDE6B}"/>
          </ac:cxnSpMkLst>
        </pc:cxnChg>
      </pc:sldChg>
      <pc:sldChg chg="modSp del mod ord">
        <pc:chgData name="Fisher, Katie (ARC-SCB)[WYLE LABS]" userId="86e2334e-c628-4305-9bb2-d02da9ca6e53" providerId="ADAL" clId="{33A2C434-98CF-48D5-9F63-6D2182CAD788}" dt="2023-10-20T19:06:14.588" v="4037" actId="2696"/>
        <pc:sldMkLst>
          <pc:docMk/>
          <pc:sldMk cId="1414818577" sldId="276"/>
        </pc:sldMkLst>
        <pc:spChg chg="mod">
          <ac:chgData name="Fisher, Katie (ARC-SCB)[WYLE LABS]" userId="86e2334e-c628-4305-9bb2-d02da9ca6e53" providerId="ADAL" clId="{33A2C434-98CF-48D5-9F63-6D2182CAD788}" dt="2023-10-20T18:56:06.701" v="3812" actId="1076"/>
          <ac:spMkLst>
            <pc:docMk/>
            <pc:sldMk cId="1414818577" sldId="276"/>
            <ac:spMk id="16" creationId="{F2A76490-376C-D6B3-6FB4-B3CD52B22AD8}"/>
          </ac:spMkLst>
        </pc:spChg>
        <pc:graphicFrameChg chg="mod">
          <ac:chgData name="Fisher, Katie (ARC-SCB)[WYLE LABS]" userId="86e2334e-c628-4305-9bb2-d02da9ca6e53" providerId="ADAL" clId="{33A2C434-98CF-48D5-9F63-6D2182CAD788}" dt="2023-10-20T18:56:06.701" v="3812" actId="1076"/>
          <ac:graphicFrameMkLst>
            <pc:docMk/>
            <pc:sldMk cId="1414818577" sldId="276"/>
            <ac:graphicFrameMk id="14" creationId="{142FDD35-9855-7F7F-4998-4C7F648890BA}"/>
          </ac:graphicFrameMkLst>
        </pc:graphicFrameChg>
      </pc:sldChg>
      <pc:sldChg chg="addSp delSp modSp mod modNotesTx">
        <pc:chgData name="Fisher, Katie (ARC-SCB)[WYLE LABS]" userId="86e2334e-c628-4305-9bb2-d02da9ca6e53" providerId="ADAL" clId="{33A2C434-98CF-48D5-9F63-6D2182CAD788}" dt="2023-10-20T19:59:32.123" v="4519" actId="20577"/>
        <pc:sldMkLst>
          <pc:docMk/>
          <pc:sldMk cId="2470303857" sldId="592"/>
        </pc:sldMkLst>
        <pc:spChg chg="mod">
          <ac:chgData name="Fisher, Katie (ARC-SCB)[WYLE LABS]" userId="86e2334e-c628-4305-9bb2-d02da9ca6e53" providerId="ADAL" clId="{33A2C434-98CF-48D5-9F63-6D2182CAD788}" dt="2023-10-20T19:53:02.050" v="4459" actId="20577"/>
          <ac:spMkLst>
            <pc:docMk/>
            <pc:sldMk cId="2470303857" sldId="592"/>
            <ac:spMk id="3" creationId="{5215F796-E713-4A1E-F067-22C6C7E16147}"/>
          </ac:spMkLst>
        </pc:spChg>
        <pc:spChg chg="mod">
          <ac:chgData name="Fisher, Katie (ARC-SCB)[WYLE LABS]" userId="86e2334e-c628-4305-9bb2-d02da9ca6e53" providerId="ADAL" clId="{33A2C434-98CF-48D5-9F63-6D2182CAD788}" dt="2023-10-20T18:17:35.898" v="3276" actId="1076"/>
          <ac:spMkLst>
            <pc:docMk/>
            <pc:sldMk cId="2470303857" sldId="592"/>
            <ac:spMk id="10" creationId="{05CF05E0-C349-9479-DDC4-0A275456518C}"/>
          </ac:spMkLst>
        </pc:spChg>
        <pc:spChg chg="mod">
          <ac:chgData name="Fisher, Katie (ARC-SCB)[WYLE LABS]" userId="86e2334e-c628-4305-9bb2-d02da9ca6e53" providerId="ADAL" clId="{33A2C434-98CF-48D5-9F63-6D2182CAD788}" dt="2023-10-20T18:15:33.093" v="3259" actId="20577"/>
          <ac:spMkLst>
            <pc:docMk/>
            <pc:sldMk cId="2470303857" sldId="592"/>
            <ac:spMk id="11" creationId="{803D6151-0F78-F449-7902-4C95DD0A2D10}"/>
          </ac:spMkLst>
        </pc:spChg>
        <pc:grpChg chg="add mod">
          <ac:chgData name="Fisher, Katie (ARC-SCB)[WYLE LABS]" userId="86e2334e-c628-4305-9bb2-d02da9ca6e53" providerId="ADAL" clId="{33A2C434-98CF-48D5-9F63-6D2182CAD788}" dt="2023-10-20T18:17:02.919" v="3273" actId="164"/>
          <ac:grpSpMkLst>
            <pc:docMk/>
            <pc:sldMk cId="2470303857" sldId="592"/>
            <ac:grpSpMk id="15" creationId="{83B1921F-37A4-03B8-353A-DC62C755168B}"/>
          </ac:grpSpMkLst>
        </pc:grpChg>
        <pc:graphicFrameChg chg="add mod">
          <ac:chgData name="Fisher, Katie (ARC-SCB)[WYLE LABS]" userId="86e2334e-c628-4305-9bb2-d02da9ca6e53" providerId="ADAL" clId="{33A2C434-98CF-48D5-9F63-6D2182CAD788}" dt="2023-10-20T18:17:02.919" v="3273" actId="164"/>
          <ac:graphicFrameMkLst>
            <pc:docMk/>
            <pc:sldMk cId="2470303857" sldId="592"/>
            <ac:graphicFrameMk id="6" creationId="{737D1236-7A22-4D8C-8D8E-CA39C5572C30}"/>
          </ac:graphicFrameMkLst>
        </pc:graphicFrameChg>
        <pc:graphicFrameChg chg="del">
          <ac:chgData name="Fisher, Katie (ARC-SCB)[WYLE LABS]" userId="86e2334e-c628-4305-9bb2-d02da9ca6e53" providerId="ADAL" clId="{33A2C434-98CF-48D5-9F63-6D2182CAD788}" dt="2023-10-20T18:12:22.571" v="3205" actId="478"/>
          <ac:graphicFrameMkLst>
            <pc:docMk/>
            <pc:sldMk cId="2470303857" sldId="592"/>
            <ac:graphicFrameMk id="7" creationId="{737D1236-7A22-4D8C-8D8E-CA39C5572C30}"/>
          </ac:graphicFrameMkLst>
        </pc:graphicFrameChg>
        <pc:picChg chg="mod">
          <ac:chgData name="Fisher, Katie (ARC-SCB)[WYLE LABS]" userId="86e2334e-c628-4305-9bb2-d02da9ca6e53" providerId="ADAL" clId="{33A2C434-98CF-48D5-9F63-6D2182CAD788}" dt="2023-10-20T18:17:28.222" v="3274" actId="1076"/>
          <ac:picMkLst>
            <pc:docMk/>
            <pc:sldMk cId="2470303857" sldId="592"/>
            <ac:picMk id="5" creationId="{8E1F94C4-D69A-0EA6-4634-4A852C7EC847}"/>
          </ac:picMkLst>
        </pc:picChg>
        <pc:cxnChg chg="add mod">
          <ac:chgData name="Fisher, Katie (ARC-SCB)[WYLE LABS]" userId="86e2334e-c628-4305-9bb2-d02da9ca6e53" providerId="ADAL" clId="{33A2C434-98CF-48D5-9F63-6D2182CAD788}" dt="2023-10-20T18:17:02.919" v="3273" actId="164"/>
          <ac:cxnSpMkLst>
            <pc:docMk/>
            <pc:sldMk cId="2470303857" sldId="592"/>
            <ac:cxnSpMk id="13" creationId="{877570D7-EA8A-11BC-48D4-7172B98B3C52}"/>
          </ac:cxnSpMkLst>
        </pc:cxnChg>
      </pc:sldChg>
      <pc:sldChg chg="addSp delSp modSp mod">
        <pc:chgData name="Fisher, Katie (ARC-SCB)[WYLE LABS]" userId="86e2334e-c628-4305-9bb2-d02da9ca6e53" providerId="ADAL" clId="{33A2C434-98CF-48D5-9F63-6D2182CAD788}" dt="2023-10-24T20:29:49.363" v="5802" actId="1076"/>
        <pc:sldMkLst>
          <pc:docMk/>
          <pc:sldMk cId="3610220661" sldId="593"/>
        </pc:sldMkLst>
        <pc:spChg chg="mod">
          <ac:chgData name="Fisher, Katie (ARC-SCB)[WYLE LABS]" userId="86e2334e-c628-4305-9bb2-d02da9ca6e53" providerId="ADAL" clId="{33A2C434-98CF-48D5-9F63-6D2182CAD788}" dt="2023-10-23T20:03:56.878" v="4701" actId="27636"/>
          <ac:spMkLst>
            <pc:docMk/>
            <pc:sldMk cId="3610220661" sldId="593"/>
            <ac:spMk id="3" creationId="{0AEFF0F3-7FB6-AD93-11A1-9BB2C704B94C}"/>
          </ac:spMkLst>
        </pc:spChg>
        <pc:spChg chg="mod">
          <ac:chgData name="Fisher, Katie (ARC-SCB)[WYLE LABS]" userId="86e2334e-c628-4305-9bb2-d02da9ca6e53" providerId="ADAL" clId="{33A2C434-98CF-48D5-9F63-6D2182CAD788}" dt="2023-10-20T17:34:08.227" v="3085" actId="1076"/>
          <ac:spMkLst>
            <pc:docMk/>
            <pc:sldMk cId="3610220661" sldId="593"/>
            <ac:spMk id="11" creationId="{9E15D75C-3005-62F8-936E-8DD62C0E1C33}"/>
          </ac:spMkLst>
        </pc:spChg>
        <pc:grpChg chg="del">
          <ac:chgData name="Fisher, Katie (ARC-SCB)[WYLE LABS]" userId="86e2334e-c628-4305-9bb2-d02da9ca6e53" providerId="ADAL" clId="{33A2C434-98CF-48D5-9F63-6D2182CAD788}" dt="2023-10-19T22:50:32.729" v="1622" actId="478"/>
          <ac:grpSpMkLst>
            <pc:docMk/>
            <pc:sldMk cId="3610220661" sldId="593"/>
            <ac:grpSpMk id="13" creationId="{1503B0E4-EE21-D8AF-3C77-BCC0837B67B4}"/>
          </ac:grpSpMkLst>
        </pc:grpChg>
        <pc:picChg chg="add mod modCrop">
          <ac:chgData name="Fisher, Katie (ARC-SCB)[WYLE LABS]" userId="86e2334e-c628-4305-9bb2-d02da9ca6e53" providerId="ADAL" clId="{33A2C434-98CF-48D5-9F63-6D2182CAD788}" dt="2023-10-24T20:29:49.363" v="5802" actId="1076"/>
          <ac:picMkLst>
            <pc:docMk/>
            <pc:sldMk cId="3610220661" sldId="593"/>
            <ac:picMk id="7" creationId="{A7B23788-5EFA-54A6-A650-B218A701050D}"/>
          </ac:picMkLst>
        </pc:picChg>
        <pc:picChg chg="del mod">
          <ac:chgData name="Fisher, Katie (ARC-SCB)[WYLE LABS]" userId="86e2334e-c628-4305-9bb2-d02da9ca6e53" providerId="ADAL" clId="{33A2C434-98CF-48D5-9F63-6D2182CAD788}" dt="2023-10-24T20:29:29.657" v="5795" actId="478"/>
          <ac:picMkLst>
            <pc:docMk/>
            <pc:sldMk cId="3610220661" sldId="593"/>
            <ac:picMk id="10" creationId="{9443D47D-1B7B-4C47-462F-A954F5FBEC04}"/>
          </ac:picMkLst>
        </pc:picChg>
      </pc:sldChg>
      <pc:sldChg chg="addSp delSp modSp mod modAnim modNotesTx">
        <pc:chgData name="Fisher, Katie (ARC-SCB)[WYLE LABS]" userId="86e2334e-c628-4305-9bb2-d02da9ca6e53" providerId="ADAL" clId="{33A2C434-98CF-48D5-9F63-6D2182CAD788}" dt="2023-10-23T23:59:18.181" v="5783" actId="1076"/>
        <pc:sldMkLst>
          <pc:docMk/>
          <pc:sldMk cId="1630540720" sldId="594"/>
        </pc:sldMkLst>
        <pc:spChg chg="mod ord">
          <ac:chgData name="Fisher, Katie (ARC-SCB)[WYLE LABS]" userId="86e2334e-c628-4305-9bb2-d02da9ca6e53" providerId="ADAL" clId="{33A2C434-98CF-48D5-9F63-6D2182CAD788}" dt="2023-10-23T23:58:57.704" v="5782" actId="20577"/>
          <ac:spMkLst>
            <pc:docMk/>
            <pc:sldMk cId="1630540720" sldId="594"/>
            <ac:spMk id="3" creationId="{8CBA5384-0FB5-F77B-F087-D2E6372177B6}"/>
          </ac:spMkLst>
        </pc:spChg>
        <pc:spChg chg="add del mod">
          <ac:chgData name="Fisher, Katie (ARC-SCB)[WYLE LABS]" userId="86e2334e-c628-4305-9bb2-d02da9ca6e53" providerId="ADAL" clId="{33A2C434-98CF-48D5-9F63-6D2182CAD788}" dt="2023-10-20T16:58:12.012" v="2450" actId="21"/>
          <ac:spMkLst>
            <pc:docMk/>
            <pc:sldMk cId="1630540720" sldId="594"/>
            <ac:spMk id="6" creationId="{736ABC5C-0416-972D-BAFB-6CFF0143EA81}"/>
          </ac:spMkLst>
        </pc:spChg>
        <pc:spChg chg="add mod">
          <ac:chgData name="Fisher, Katie (ARC-SCB)[WYLE LABS]" userId="86e2334e-c628-4305-9bb2-d02da9ca6e53" providerId="ADAL" clId="{33A2C434-98CF-48D5-9F63-6D2182CAD788}" dt="2023-10-23T23:59:18.181" v="5783" actId="1076"/>
          <ac:spMkLst>
            <pc:docMk/>
            <pc:sldMk cId="1630540720" sldId="594"/>
            <ac:spMk id="7" creationId="{6E21234B-E024-2309-D6BA-EEEE43A406BB}"/>
          </ac:spMkLst>
        </pc:spChg>
        <pc:spChg chg="del">
          <ac:chgData name="Fisher, Katie (ARC-SCB)[WYLE LABS]" userId="86e2334e-c628-4305-9bb2-d02da9ca6e53" providerId="ADAL" clId="{33A2C434-98CF-48D5-9F63-6D2182CAD788}" dt="2023-10-20T16:34:41.111" v="2296" actId="478"/>
          <ac:spMkLst>
            <pc:docMk/>
            <pc:sldMk cId="1630540720" sldId="594"/>
            <ac:spMk id="9" creationId="{825727A2-8919-C5D6-257A-44FBF563EE9F}"/>
          </ac:spMkLst>
        </pc:spChg>
        <pc:spChg chg="mod">
          <ac:chgData name="Fisher, Katie (ARC-SCB)[WYLE LABS]" userId="86e2334e-c628-4305-9bb2-d02da9ca6e53" providerId="ADAL" clId="{33A2C434-98CF-48D5-9F63-6D2182CAD788}" dt="2023-10-20T16:40:35.324" v="2381"/>
          <ac:spMkLst>
            <pc:docMk/>
            <pc:sldMk cId="1630540720" sldId="594"/>
            <ac:spMk id="11" creationId="{2725413D-E03B-23A8-88F9-7FD88176CD5F}"/>
          </ac:spMkLst>
        </pc:spChg>
        <pc:spChg chg="add mod">
          <ac:chgData name="Fisher, Katie (ARC-SCB)[WYLE LABS]" userId="86e2334e-c628-4305-9bb2-d02da9ca6e53" providerId="ADAL" clId="{33A2C434-98CF-48D5-9F63-6D2182CAD788}" dt="2023-10-23T23:53:28.036" v="5609" actId="1036"/>
          <ac:spMkLst>
            <pc:docMk/>
            <pc:sldMk cId="1630540720" sldId="594"/>
            <ac:spMk id="12" creationId="{FF327D4B-4143-B1F9-61E9-2883BF28F5A5}"/>
          </ac:spMkLst>
        </pc:spChg>
        <pc:spChg chg="mod">
          <ac:chgData name="Fisher, Katie (ARC-SCB)[WYLE LABS]" userId="86e2334e-c628-4305-9bb2-d02da9ca6e53" providerId="ADAL" clId="{33A2C434-98CF-48D5-9F63-6D2182CAD788}" dt="2023-10-20T16:40:35.324" v="2381"/>
          <ac:spMkLst>
            <pc:docMk/>
            <pc:sldMk cId="1630540720" sldId="594"/>
            <ac:spMk id="13" creationId="{0215CA07-509B-C397-EC81-0FA09F4539EA}"/>
          </ac:spMkLst>
        </pc:spChg>
        <pc:spChg chg="mod">
          <ac:chgData name="Fisher, Katie (ARC-SCB)[WYLE LABS]" userId="86e2334e-c628-4305-9bb2-d02da9ca6e53" providerId="ADAL" clId="{33A2C434-98CF-48D5-9F63-6D2182CAD788}" dt="2023-10-20T16:40:35.324" v="2381"/>
          <ac:spMkLst>
            <pc:docMk/>
            <pc:sldMk cId="1630540720" sldId="594"/>
            <ac:spMk id="16" creationId="{A2F725B0-7C7D-A8D3-F469-78D4178E1D6F}"/>
          </ac:spMkLst>
        </pc:spChg>
        <pc:spChg chg="mod">
          <ac:chgData name="Fisher, Katie (ARC-SCB)[WYLE LABS]" userId="86e2334e-c628-4305-9bb2-d02da9ca6e53" providerId="ADAL" clId="{33A2C434-98CF-48D5-9F63-6D2182CAD788}" dt="2023-10-20T16:40:35.324" v="2381"/>
          <ac:spMkLst>
            <pc:docMk/>
            <pc:sldMk cId="1630540720" sldId="594"/>
            <ac:spMk id="17" creationId="{7B9AE704-CBBA-1B51-CE29-AC63F8DA54B8}"/>
          </ac:spMkLst>
        </pc:spChg>
        <pc:spChg chg="mod">
          <ac:chgData name="Fisher, Katie (ARC-SCB)[WYLE LABS]" userId="86e2334e-c628-4305-9bb2-d02da9ca6e53" providerId="ADAL" clId="{33A2C434-98CF-48D5-9F63-6D2182CAD788}" dt="2023-10-20T16:40:35.324" v="2381"/>
          <ac:spMkLst>
            <pc:docMk/>
            <pc:sldMk cId="1630540720" sldId="594"/>
            <ac:spMk id="18" creationId="{53AE2C5A-D57B-153A-E7F4-F76F07B4BF7B}"/>
          </ac:spMkLst>
        </pc:spChg>
        <pc:spChg chg="mod">
          <ac:chgData name="Fisher, Katie (ARC-SCB)[WYLE LABS]" userId="86e2334e-c628-4305-9bb2-d02da9ca6e53" providerId="ADAL" clId="{33A2C434-98CF-48D5-9F63-6D2182CAD788}" dt="2023-10-20T16:40:35.324" v="2381"/>
          <ac:spMkLst>
            <pc:docMk/>
            <pc:sldMk cId="1630540720" sldId="594"/>
            <ac:spMk id="19" creationId="{905FEF8E-AABC-64AA-237B-38D72B83C73F}"/>
          </ac:spMkLst>
        </pc:spChg>
        <pc:spChg chg="mod">
          <ac:chgData name="Fisher, Katie (ARC-SCB)[WYLE LABS]" userId="86e2334e-c628-4305-9bb2-d02da9ca6e53" providerId="ADAL" clId="{33A2C434-98CF-48D5-9F63-6D2182CAD788}" dt="2023-10-20T16:40:35.324" v="2381"/>
          <ac:spMkLst>
            <pc:docMk/>
            <pc:sldMk cId="1630540720" sldId="594"/>
            <ac:spMk id="22" creationId="{79FADAB8-5B0F-F98D-1555-7CA3FDE41CCE}"/>
          </ac:spMkLst>
        </pc:spChg>
        <pc:spChg chg="add del mod">
          <ac:chgData name="Fisher, Katie (ARC-SCB)[WYLE LABS]" userId="86e2334e-c628-4305-9bb2-d02da9ca6e53" providerId="ADAL" clId="{33A2C434-98CF-48D5-9F63-6D2182CAD788}" dt="2023-10-20T16:58:12.012" v="2450" actId="21"/>
          <ac:spMkLst>
            <pc:docMk/>
            <pc:sldMk cId="1630540720" sldId="594"/>
            <ac:spMk id="26" creationId="{A55D658C-6AD8-7480-2C82-763EDB4AA826}"/>
          </ac:spMkLst>
        </pc:spChg>
        <pc:spChg chg="add mod">
          <ac:chgData name="Fisher, Katie (ARC-SCB)[WYLE LABS]" userId="86e2334e-c628-4305-9bb2-d02da9ca6e53" providerId="ADAL" clId="{33A2C434-98CF-48D5-9F63-6D2182CAD788}" dt="2023-10-23T23:58:31.898" v="5774" actId="20577"/>
          <ac:spMkLst>
            <pc:docMk/>
            <pc:sldMk cId="1630540720" sldId="594"/>
            <ac:spMk id="27" creationId="{54961967-B67A-0163-FC48-E0691FDF92D4}"/>
          </ac:spMkLst>
        </pc:spChg>
        <pc:spChg chg="add mod">
          <ac:chgData name="Fisher, Katie (ARC-SCB)[WYLE LABS]" userId="86e2334e-c628-4305-9bb2-d02da9ca6e53" providerId="ADAL" clId="{33A2C434-98CF-48D5-9F63-6D2182CAD788}" dt="2023-10-23T23:56:16.392" v="5647" actId="1076"/>
          <ac:spMkLst>
            <pc:docMk/>
            <pc:sldMk cId="1630540720" sldId="594"/>
            <ac:spMk id="28" creationId="{0172E88B-8EAB-C20F-5DBC-8A9CC566C6C0}"/>
          </ac:spMkLst>
        </pc:spChg>
        <pc:spChg chg="mod">
          <ac:chgData name="Fisher, Katie (ARC-SCB)[WYLE LABS]" userId="86e2334e-c628-4305-9bb2-d02da9ca6e53" providerId="ADAL" clId="{33A2C434-98CF-48D5-9F63-6D2182CAD788}" dt="2023-10-23T23:56:23.188" v="5671" actId="1036"/>
          <ac:spMkLst>
            <pc:docMk/>
            <pc:sldMk cId="1630540720" sldId="594"/>
            <ac:spMk id="30" creationId="{E44BB013-384C-875C-D30A-D295FF325231}"/>
          </ac:spMkLst>
        </pc:spChg>
        <pc:spChg chg="mod">
          <ac:chgData name="Fisher, Katie (ARC-SCB)[WYLE LABS]" userId="86e2334e-c628-4305-9bb2-d02da9ca6e53" providerId="ADAL" clId="{33A2C434-98CF-48D5-9F63-6D2182CAD788}" dt="2023-10-23T23:53:30.809" v="5615" actId="1036"/>
          <ac:spMkLst>
            <pc:docMk/>
            <pc:sldMk cId="1630540720" sldId="594"/>
            <ac:spMk id="32" creationId="{19FD48BF-8C0E-38CD-078A-C1E55C12407F}"/>
          </ac:spMkLst>
        </pc:spChg>
        <pc:grpChg chg="add del mod">
          <ac:chgData name="Fisher, Katie (ARC-SCB)[WYLE LABS]" userId="86e2334e-c628-4305-9bb2-d02da9ca6e53" providerId="ADAL" clId="{33A2C434-98CF-48D5-9F63-6D2182CAD788}" dt="2023-10-20T16:40:48.743" v="2383" actId="478"/>
          <ac:grpSpMkLst>
            <pc:docMk/>
            <pc:sldMk cId="1630540720" sldId="594"/>
            <ac:grpSpMk id="8" creationId="{045986E4-8E69-3593-DA37-E499DA78EDFE}"/>
          </ac:grpSpMkLst>
        </pc:grpChg>
        <pc:grpChg chg="add mod">
          <ac:chgData name="Fisher, Katie (ARC-SCB)[WYLE LABS]" userId="86e2334e-c628-4305-9bb2-d02da9ca6e53" providerId="ADAL" clId="{33A2C434-98CF-48D5-9F63-6D2182CAD788}" dt="2023-10-23T23:44:17.481" v="5455" actId="164"/>
          <ac:grpSpMkLst>
            <pc:docMk/>
            <pc:sldMk cId="1630540720" sldId="594"/>
            <ac:grpSpMk id="10" creationId="{455136CD-6EAE-BF4C-138E-B34031F77F73}"/>
          </ac:grpSpMkLst>
        </pc:grpChg>
        <pc:grpChg chg="mod">
          <ac:chgData name="Fisher, Katie (ARC-SCB)[WYLE LABS]" userId="86e2334e-c628-4305-9bb2-d02da9ca6e53" providerId="ADAL" clId="{33A2C434-98CF-48D5-9F63-6D2182CAD788}" dt="2023-10-20T16:40:35.324" v="2381"/>
          <ac:grpSpMkLst>
            <pc:docMk/>
            <pc:sldMk cId="1630540720" sldId="594"/>
            <ac:grpSpMk id="12" creationId="{BDC13D1E-8470-0E0B-9E83-D6C3B06D7A08}"/>
          </ac:grpSpMkLst>
        </pc:grpChg>
        <pc:grpChg chg="mod">
          <ac:chgData name="Fisher, Katie (ARC-SCB)[WYLE LABS]" userId="86e2334e-c628-4305-9bb2-d02da9ca6e53" providerId="ADAL" clId="{33A2C434-98CF-48D5-9F63-6D2182CAD788}" dt="2023-10-20T16:40:35.324" v="2381"/>
          <ac:grpSpMkLst>
            <pc:docMk/>
            <pc:sldMk cId="1630540720" sldId="594"/>
            <ac:grpSpMk id="14" creationId="{236990A6-9088-0A04-D070-BE4D3FBC804D}"/>
          </ac:grpSpMkLst>
        </pc:grpChg>
        <pc:grpChg chg="add mod ord">
          <ac:chgData name="Fisher, Katie (ARC-SCB)[WYLE LABS]" userId="86e2334e-c628-4305-9bb2-d02da9ca6e53" providerId="ADAL" clId="{33A2C434-98CF-48D5-9F63-6D2182CAD788}" dt="2023-10-23T23:51:02.935" v="5580" actId="164"/>
          <ac:grpSpMkLst>
            <pc:docMk/>
            <pc:sldMk cId="1630540720" sldId="594"/>
            <ac:grpSpMk id="14" creationId="{45F944E5-B708-41BD-ABDE-F99C880E9559}"/>
          </ac:grpSpMkLst>
        </pc:grpChg>
        <pc:grpChg chg="mod">
          <ac:chgData name="Fisher, Katie (ARC-SCB)[WYLE LABS]" userId="86e2334e-c628-4305-9bb2-d02da9ca6e53" providerId="ADAL" clId="{33A2C434-98CF-48D5-9F63-6D2182CAD788}" dt="2023-10-20T16:40:35.324" v="2381"/>
          <ac:grpSpMkLst>
            <pc:docMk/>
            <pc:sldMk cId="1630540720" sldId="594"/>
            <ac:grpSpMk id="15" creationId="{2F5B0322-EDC2-C4B0-86A3-AC9272FEA9CE}"/>
          </ac:grpSpMkLst>
        </pc:grpChg>
        <pc:grpChg chg="add mod">
          <ac:chgData name="Fisher, Katie (ARC-SCB)[WYLE LABS]" userId="86e2334e-c628-4305-9bb2-d02da9ca6e53" providerId="ADAL" clId="{33A2C434-98CF-48D5-9F63-6D2182CAD788}" dt="2023-10-23T23:56:12.526" v="5646" actId="1036"/>
          <ac:grpSpMkLst>
            <pc:docMk/>
            <pc:sldMk cId="1630540720" sldId="594"/>
            <ac:grpSpMk id="18" creationId="{5E13C125-7021-F294-4F4A-810F60BBA08F}"/>
          </ac:grpSpMkLst>
        </pc:grpChg>
        <pc:grpChg chg="mod">
          <ac:chgData name="Fisher, Katie (ARC-SCB)[WYLE LABS]" userId="86e2334e-c628-4305-9bb2-d02da9ca6e53" providerId="ADAL" clId="{33A2C434-98CF-48D5-9F63-6D2182CAD788}" dt="2023-10-20T16:40:35.324" v="2381"/>
          <ac:grpSpMkLst>
            <pc:docMk/>
            <pc:sldMk cId="1630540720" sldId="594"/>
            <ac:grpSpMk id="20" creationId="{C23AAD39-FB38-2332-A1E0-AA5CB441DCC8}"/>
          </ac:grpSpMkLst>
        </pc:grpChg>
        <pc:grpChg chg="add mod ord">
          <ac:chgData name="Fisher, Katie (ARC-SCB)[WYLE LABS]" userId="86e2334e-c628-4305-9bb2-d02da9ca6e53" providerId="ADAL" clId="{33A2C434-98CF-48D5-9F63-6D2182CAD788}" dt="2023-10-23T23:18:51.989" v="5260" actId="164"/>
          <ac:grpSpMkLst>
            <pc:docMk/>
            <pc:sldMk cId="1630540720" sldId="594"/>
            <ac:grpSpMk id="29" creationId="{1242A4A4-600A-1D86-EF6F-2A54011C9D8C}"/>
          </ac:grpSpMkLst>
        </pc:grpChg>
        <pc:graphicFrameChg chg="add del mod">
          <ac:chgData name="Fisher, Katie (ARC-SCB)[WYLE LABS]" userId="86e2334e-c628-4305-9bb2-d02da9ca6e53" providerId="ADAL" clId="{33A2C434-98CF-48D5-9F63-6D2182CAD788}" dt="2023-10-20T16:58:12.012" v="2450" actId="21"/>
          <ac:graphicFrameMkLst>
            <pc:docMk/>
            <pc:sldMk cId="1630540720" sldId="594"/>
            <ac:graphicFrameMk id="7" creationId="{1352975F-0555-8AD7-642D-514CA11ECBEF}"/>
          </ac:graphicFrameMkLst>
        </pc:graphicFrameChg>
        <pc:graphicFrameChg chg="del">
          <ac:chgData name="Fisher, Katie (ARC-SCB)[WYLE LABS]" userId="86e2334e-c628-4305-9bb2-d02da9ca6e53" providerId="ADAL" clId="{33A2C434-98CF-48D5-9F63-6D2182CAD788}" dt="2023-10-20T16:34:38.708" v="2295" actId="478"/>
          <ac:graphicFrameMkLst>
            <pc:docMk/>
            <pc:sldMk cId="1630540720" sldId="594"/>
            <ac:graphicFrameMk id="10" creationId="{B98F791D-DC5B-4D0D-A655-4C09A29AB9A2}"/>
          </ac:graphicFrameMkLst>
        </pc:graphicFrameChg>
        <pc:graphicFrameChg chg="add mod">
          <ac:chgData name="Fisher, Katie (ARC-SCB)[WYLE LABS]" userId="86e2334e-c628-4305-9bb2-d02da9ca6e53" providerId="ADAL" clId="{33A2C434-98CF-48D5-9F63-6D2182CAD788}" dt="2023-10-23T23:56:44.209" v="5672" actId="14100"/>
          <ac:graphicFrameMkLst>
            <pc:docMk/>
            <pc:sldMk cId="1630540720" sldId="594"/>
            <ac:graphicFrameMk id="11" creationId="{011FB84B-AB96-B7B7-6E7C-47155E5AAE97}"/>
          </ac:graphicFrameMkLst>
        </pc:graphicFrameChg>
        <pc:graphicFrameChg chg="mod">
          <ac:chgData name="Fisher, Katie (ARC-SCB)[WYLE LABS]" userId="86e2334e-c628-4305-9bb2-d02da9ca6e53" providerId="ADAL" clId="{33A2C434-98CF-48D5-9F63-6D2182CAD788}" dt="2023-10-20T16:40:35.324" v="2381"/>
          <ac:graphicFrameMkLst>
            <pc:docMk/>
            <pc:sldMk cId="1630540720" sldId="594"/>
            <ac:graphicFrameMk id="21" creationId="{1A2F1E7D-7E9F-6D4C-E9A6-3D0AA798DD65}"/>
          </ac:graphicFrameMkLst>
        </pc:graphicFrameChg>
        <pc:graphicFrameChg chg="del mod">
          <ac:chgData name="Fisher, Katie (ARC-SCB)[WYLE LABS]" userId="86e2334e-c628-4305-9bb2-d02da9ca6e53" providerId="ADAL" clId="{33A2C434-98CF-48D5-9F63-6D2182CAD788}" dt="2023-10-23T23:38:49.694" v="5319" actId="478"/>
          <ac:graphicFrameMkLst>
            <pc:docMk/>
            <pc:sldMk cId="1630540720" sldId="594"/>
            <ac:graphicFrameMk id="31" creationId="{761D780E-2F7E-90F5-9A00-74E1826891C5}"/>
          </ac:graphicFrameMkLst>
        </pc:graphicFrameChg>
        <pc:picChg chg="mod">
          <ac:chgData name="Fisher, Katie (ARC-SCB)[WYLE LABS]" userId="86e2334e-c628-4305-9bb2-d02da9ca6e53" providerId="ADAL" clId="{33A2C434-98CF-48D5-9F63-6D2182CAD788}" dt="2023-10-20T16:40:35.324" v="2381"/>
          <ac:picMkLst>
            <pc:docMk/>
            <pc:sldMk cId="1630540720" sldId="594"/>
            <ac:picMk id="23" creationId="{7C485931-B35F-985B-CB5B-A6769EB61598}"/>
          </ac:picMkLst>
        </pc:picChg>
        <pc:picChg chg="mod">
          <ac:chgData name="Fisher, Katie (ARC-SCB)[WYLE LABS]" userId="86e2334e-c628-4305-9bb2-d02da9ca6e53" providerId="ADAL" clId="{33A2C434-98CF-48D5-9F63-6D2182CAD788}" dt="2023-10-20T16:40:35.324" v="2381"/>
          <ac:picMkLst>
            <pc:docMk/>
            <pc:sldMk cId="1630540720" sldId="594"/>
            <ac:picMk id="24" creationId="{2FDAA9A6-7D2C-F03F-6A90-5B68FF3D5822}"/>
          </ac:picMkLst>
        </pc:picChg>
        <pc:picChg chg="mod">
          <ac:chgData name="Fisher, Katie (ARC-SCB)[WYLE LABS]" userId="86e2334e-c628-4305-9bb2-d02da9ca6e53" providerId="ADAL" clId="{33A2C434-98CF-48D5-9F63-6D2182CAD788}" dt="2023-10-20T16:40:35.324" v="2381"/>
          <ac:picMkLst>
            <pc:docMk/>
            <pc:sldMk cId="1630540720" sldId="594"/>
            <ac:picMk id="25" creationId="{0EA0CCA7-FBEB-E401-EFD3-3867A6CA2EA7}"/>
          </ac:picMkLst>
        </pc:picChg>
        <pc:cxnChg chg="add mod">
          <ac:chgData name="Fisher, Katie (ARC-SCB)[WYLE LABS]" userId="86e2334e-c628-4305-9bb2-d02da9ca6e53" providerId="ADAL" clId="{33A2C434-98CF-48D5-9F63-6D2182CAD788}" dt="2023-10-23T23:56:21.350" v="5660" actId="1036"/>
          <ac:cxnSpMkLst>
            <pc:docMk/>
            <pc:sldMk cId="1630540720" sldId="594"/>
            <ac:cxnSpMk id="8" creationId="{D9735BF0-5A98-972A-04AA-2DCB3FEC40EA}"/>
          </ac:cxnSpMkLst>
        </pc:cxnChg>
        <pc:cxnChg chg="add mod">
          <ac:chgData name="Fisher, Katie (ARC-SCB)[WYLE LABS]" userId="86e2334e-c628-4305-9bb2-d02da9ca6e53" providerId="ADAL" clId="{33A2C434-98CF-48D5-9F63-6D2182CAD788}" dt="2023-10-23T23:51:02.935" v="5580" actId="164"/>
          <ac:cxnSpMkLst>
            <pc:docMk/>
            <pc:sldMk cId="1630540720" sldId="594"/>
            <ac:cxnSpMk id="15" creationId="{13D48CBA-E019-9E45-4F50-480561D6972A}"/>
          </ac:cxnSpMkLst>
        </pc:cxnChg>
        <pc:cxnChg chg="add mod">
          <ac:chgData name="Fisher, Katie (ARC-SCB)[WYLE LABS]" userId="86e2334e-c628-4305-9bb2-d02da9ca6e53" providerId="ADAL" clId="{33A2C434-98CF-48D5-9F63-6D2182CAD788}" dt="2023-10-23T23:51:02.935" v="5580" actId="164"/>
          <ac:cxnSpMkLst>
            <pc:docMk/>
            <pc:sldMk cId="1630540720" sldId="594"/>
            <ac:cxnSpMk id="17" creationId="{3E090CAD-425E-60DF-48ED-93AE2EBD3B5F}"/>
          </ac:cxnSpMkLst>
        </pc:cxnChg>
      </pc:sldChg>
      <pc:sldChg chg="addSp delSp modSp mod delAnim modAnim">
        <pc:chgData name="Fisher, Katie (ARC-SCB)[WYLE LABS]" userId="86e2334e-c628-4305-9bb2-d02da9ca6e53" providerId="ADAL" clId="{33A2C434-98CF-48D5-9F63-6D2182CAD788}" dt="2023-10-23T20:11:05.904" v="4728"/>
        <pc:sldMkLst>
          <pc:docMk/>
          <pc:sldMk cId="710710116" sldId="595"/>
        </pc:sldMkLst>
        <pc:spChg chg="mod">
          <ac:chgData name="Fisher, Katie (ARC-SCB)[WYLE LABS]" userId="86e2334e-c628-4305-9bb2-d02da9ca6e53" providerId="ADAL" clId="{33A2C434-98CF-48D5-9F63-6D2182CAD788}" dt="2023-10-19T23:30:08.584" v="1971" actId="20577"/>
          <ac:spMkLst>
            <pc:docMk/>
            <pc:sldMk cId="710710116" sldId="595"/>
            <ac:spMk id="2" creationId="{6E15F5BA-BD2B-7AA5-1E4B-989E9BEC6137}"/>
          </ac:spMkLst>
        </pc:spChg>
        <pc:spChg chg="mod">
          <ac:chgData name="Fisher, Katie (ARC-SCB)[WYLE LABS]" userId="86e2334e-c628-4305-9bb2-d02da9ca6e53" providerId="ADAL" clId="{33A2C434-98CF-48D5-9F63-6D2182CAD788}" dt="2023-10-23T20:07:21.445" v="4719" actId="20577"/>
          <ac:spMkLst>
            <pc:docMk/>
            <pc:sldMk cId="710710116" sldId="595"/>
            <ac:spMk id="10" creationId="{71B78BC9-0DE4-BDC9-EE36-139A746CA06E}"/>
          </ac:spMkLst>
        </pc:spChg>
        <pc:spChg chg="mod">
          <ac:chgData name="Fisher, Katie (ARC-SCB)[WYLE LABS]" userId="86e2334e-c628-4305-9bb2-d02da9ca6e53" providerId="ADAL" clId="{33A2C434-98CF-48D5-9F63-6D2182CAD788}" dt="2023-10-20T19:54:16.272" v="4462" actId="1076"/>
          <ac:spMkLst>
            <pc:docMk/>
            <pc:sldMk cId="710710116" sldId="595"/>
            <ac:spMk id="11" creationId="{6D3B8463-F51E-CAE5-4931-F5912B60EBD8}"/>
          </ac:spMkLst>
        </pc:spChg>
        <pc:spChg chg="mod">
          <ac:chgData name="Fisher, Katie (ARC-SCB)[WYLE LABS]" userId="86e2334e-c628-4305-9bb2-d02da9ca6e53" providerId="ADAL" clId="{33A2C434-98CF-48D5-9F63-6D2182CAD788}" dt="2023-10-20T19:14:04.836" v="4183" actId="1076"/>
          <ac:spMkLst>
            <pc:docMk/>
            <pc:sldMk cId="710710116" sldId="595"/>
            <ac:spMk id="12" creationId="{E929E601-36F8-04DB-AF2A-48FF41CEF8DD}"/>
          </ac:spMkLst>
        </pc:spChg>
        <pc:spChg chg="mod">
          <ac:chgData name="Fisher, Katie (ARC-SCB)[WYLE LABS]" userId="86e2334e-c628-4305-9bb2-d02da9ca6e53" providerId="ADAL" clId="{33A2C434-98CF-48D5-9F63-6D2182CAD788}" dt="2023-10-20T19:21:56.787" v="4311" actId="20577"/>
          <ac:spMkLst>
            <pc:docMk/>
            <pc:sldMk cId="710710116" sldId="595"/>
            <ac:spMk id="13" creationId="{A50CD4CB-E768-ADC1-AF2E-5D26EBD850F8}"/>
          </ac:spMkLst>
        </pc:spChg>
        <pc:graphicFrameChg chg="add del mod">
          <ac:chgData name="Fisher, Katie (ARC-SCB)[WYLE LABS]" userId="86e2334e-c628-4305-9bb2-d02da9ca6e53" providerId="ADAL" clId="{33A2C434-98CF-48D5-9F63-6D2182CAD788}" dt="2023-10-23T20:10:26.703" v="4720" actId="478"/>
          <ac:graphicFrameMkLst>
            <pc:docMk/>
            <pc:sldMk cId="710710116" sldId="595"/>
            <ac:graphicFrameMk id="4" creationId="{AFBA1A1C-CF47-4647-8239-6AB6777DAF29}"/>
          </ac:graphicFrameMkLst>
        </pc:graphicFrameChg>
        <pc:graphicFrameChg chg="add mod">
          <ac:chgData name="Fisher, Katie (ARC-SCB)[WYLE LABS]" userId="86e2334e-c628-4305-9bb2-d02da9ca6e53" providerId="ADAL" clId="{33A2C434-98CF-48D5-9F63-6D2182CAD788}" dt="2023-10-23T20:11:05.904" v="4728"/>
          <ac:graphicFrameMkLst>
            <pc:docMk/>
            <pc:sldMk cId="710710116" sldId="595"/>
            <ac:graphicFrameMk id="6" creationId="{AFBA1A1C-CF47-4647-8239-6AB6777DAF29}"/>
          </ac:graphicFrameMkLst>
        </pc:graphicFrameChg>
        <pc:graphicFrameChg chg="del mod">
          <ac:chgData name="Fisher, Katie (ARC-SCB)[WYLE LABS]" userId="86e2334e-c628-4305-9bb2-d02da9ca6e53" providerId="ADAL" clId="{33A2C434-98CF-48D5-9F63-6D2182CAD788}" dt="2023-10-20T19:11:48.357" v="4086" actId="478"/>
          <ac:graphicFrameMkLst>
            <pc:docMk/>
            <pc:sldMk cId="710710116" sldId="595"/>
            <ac:graphicFrameMk id="15" creationId="{AFBA1A1C-CF47-4647-8239-6AB6777DAF29}"/>
          </ac:graphicFrameMkLst>
        </pc:graphicFrameChg>
        <pc:picChg chg="mod">
          <ac:chgData name="Fisher, Katie (ARC-SCB)[WYLE LABS]" userId="86e2334e-c628-4305-9bb2-d02da9ca6e53" providerId="ADAL" clId="{33A2C434-98CF-48D5-9F63-6D2182CAD788}" dt="2023-10-20T19:17:40.829" v="4309" actId="1076"/>
          <ac:picMkLst>
            <pc:docMk/>
            <pc:sldMk cId="710710116" sldId="595"/>
            <ac:picMk id="7" creationId="{2F457BD0-5299-A5B3-5A17-6A089A5D933E}"/>
          </ac:picMkLst>
        </pc:picChg>
      </pc:sldChg>
      <pc:sldChg chg="addSp delSp modSp mod modAnim">
        <pc:chgData name="Fisher, Katie (ARC-SCB)[WYLE LABS]" userId="86e2334e-c628-4305-9bb2-d02da9ca6e53" providerId="ADAL" clId="{33A2C434-98CF-48D5-9F63-6D2182CAD788}" dt="2023-10-23T20:13:09.210" v="4755" actId="122"/>
        <pc:sldMkLst>
          <pc:docMk/>
          <pc:sldMk cId="4032241862" sldId="596"/>
        </pc:sldMkLst>
        <pc:spChg chg="mod">
          <ac:chgData name="Fisher, Katie (ARC-SCB)[WYLE LABS]" userId="86e2334e-c628-4305-9bb2-d02da9ca6e53" providerId="ADAL" clId="{33A2C434-98CF-48D5-9F63-6D2182CAD788}" dt="2023-10-19T23:26:41.709" v="1820" actId="20577"/>
          <ac:spMkLst>
            <pc:docMk/>
            <pc:sldMk cId="4032241862" sldId="596"/>
            <ac:spMk id="2" creationId="{94101B5B-B554-18BB-ADA9-CA7045A49A2A}"/>
          </ac:spMkLst>
        </pc:spChg>
        <pc:spChg chg="mod">
          <ac:chgData name="Fisher, Katie (ARC-SCB)[WYLE LABS]" userId="86e2334e-c628-4305-9bb2-d02da9ca6e53" providerId="ADAL" clId="{33A2C434-98CF-48D5-9F63-6D2182CAD788}" dt="2023-10-23T20:12:53.797" v="4754" actId="20577"/>
          <ac:spMkLst>
            <pc:docMk/>
            <pc:sldMk cId="4032241862" sldId="596"/>
            <ac:spMk id="3" creationId="{9862E367-FFD4-6F36-E6C9-96CD4E9442E6}"/>
          </ac:spMkLst>
        </pc:spChg>
        <pc:spChg chg="mod topLvl">
          <ac:chgData name="Fisher, Katie (ARC-SCB)[WYLE LABS]" userId="86e2334e-c628-4305-9bb2-d02da9ca6e53" providerId="ADAL" clId="{33A2C434-98CF-48D5-9F63-6D2182CAD788}" dt="2023-10-23T20:13:09.210" v="4755" actId="122"/>
          <ac:spMkLst>
            <pc:docMk/>
            <pc:sldMk cId="4032241862" sldId="596"/>
            <ac:spMk id="8" creationId="{37CC6EDC-2E61-14AE-BEC0-EE83C0AEC6F3}"/>
          </ac:spMkLst>
        </pc:spChg>
        <pc:spChg chg="del mod topLvl">
          <ac:chgData name="Fisher, Katie (ARC-SCB)[WYLE LABS]" userId="86e2334e-c628-4305-9bb2-d02da9ca6e53" providerId="ADAL" clId="{33A2C434-98CF-48D5-9F63-6D2182CAD788}" dt="2023-10-20T19:37:00.202" v="4343" actId="478"/>
          <ac:spMkLst>
            <pc:docMk/>
            <pc:sldMk cId="4032241862" sldId="596"/>
            <ac:spMk id="9" creationId="{DB29A0CE-996A-9A55-0EB0-786E88013A52}"/>
          </ac:spMkLst>
        </pc:spChg>
        <pc:spChg chg="mod">
          <ac:chgData name="Fisher, Katie (ARC-SCB)[WYLE LABS]" userId="86e2334e-c628-4305-9bb2-d02da9ca6e53" providerId="ADAL" clId="{33A2C434-98CF-48D5-9F63-6D2182CAD788}" dt="2023-10-20T19:35:12.538" v="4326" actId="165"/>
          <ac:spMkLst>
            <pc:docMk/>
            <pc:sldMk cId="4032241862" sldId="596"/>
            <ac:spMk id="10" creationId="{3B92F379-746F-B371-F7C6-AB3FD66B3BF9}"/>
          </ac:spMkLst>
        </pc:spChg>
        <pc:spChg chg="mod">
          <ac:chgData name="Fisher, Katie (ARC-SCB)[WYLE LABS]" userId="86e2334e-c628-4305-9bb2-d02da9ca6e53" providerId="ADAL" clId="{33A2C434-98CF-48D5-9F63-6D2182CAD788}" dt="2023-10-20T19:35:12.538" v="4326" actId="165"/>
          <ac:spMkLst>
            <pc:docMk/>
            <pc:sldMk cId="4032241862" sldId="596"/>
            <ac:spMk id="11" creationId="{1BC6DFDF-5773-18D2-B9BD-D13E7EE103F7}"/>
          </ac:spMkLst>
        </pc:spChg>
        <pc:spChg chg="mod">
          <ac:chgData name="Fisher, Katie (ARC-SCB)[WYLE LABS]" userId="86e2334e-c628-4305-9bb2-d02da9ca6e53" providerId="ADAL" clId="{33A2C434-98CF-48D5-9F63-6D2182CAD788}" dt="2023-10-20T19:35:12.538" v="4326" actId="165"/>
          <ac:spMkLst>
            <pc:docMk/>
            <pc:sldMk cId="4032241862" sldId="596"/>
            <ac:spMk id="12" creationId="{1BEDA60A-57F8-C1F9-A9B6-F28C80F97542}"/>
          </ac:spMkLst>
        </pc:spChg>
        <pc:spChg chg="mod">
          <ac:chgData name="Fisher, Katie (ARC-SCB)[WYLE LABS]" userId="86e2334e-c628-4305-9bb2-d02da9ca6e53" providerId="ADAL" clId="{33A2C434-98CF-48D5-9F63-6D2182CAD788}" dt="2023-10-20T19:35:12.538" v="4326" actId="165"/>
          <ac:spMkLst>
            <pc:docMk/>
            <pc:sldMk cId="4032241862" sldId="596"/>
            <ac:spMk id="13" creationId="{48220542-CAB9-4C18-F430-F79DE7EE4657}"/>
          </ac:spMkLst>
        </pc:spChg>
        <pc:grpChg chg="add del mod">
          <ac:chgData name="Fisher, Katie (ARC-SCB)[WYLE LABS]" userId="86e2334e-c628-4305-9bb2-d02da9ca6e53" providerId="ADAL" clId="{33A2C434-98CF-48D5-9F63-6D2182CAD788}" dt="2023-10-20T19:35:12.538" v="4326" actId="165"/>
          <ac:grpSpMkLst>
            <pc:docMk/>
            <pc:sldMk cId="4032241862" sldId="596"/>
            <ac:grpSpMk id="6" creationId="{892E3626-D617-EBD4-057B-51795AF086BD}"/>
          </ac:grpSpMkLst>
        </pc:grpChg>
        <pc:grpChg chg="mod topLvl">
          <ac:chgData name="Fisher, Katie (ARC-SCB)[WYLE LABS]" userId="86e2334e-c628-4305-9bb2-d02da9ca6e53" providerId="ADAL" clId="{33A2C434-98CF-48D5-9F63-6D2182CAD788}" dt="2023-10-20T19:35:26.311" v="4329" actId="1076"/>
          <ac:grpSpMkLst>
            <pc:docMk/>
            <pc:sldMk cId="4032241862" sldId="596"/>
            <ac:grpSpMk id="7" creationId="{052B7ED4-ECFB-E46D-C055-3562B3740E76}"/>
          </ac:grpSpMkLst>
        </pc:grpChg>
        <pc:picChg chg="del">
          <ac:chgData name="Fisher, Katie (ARC-SCB)[WYLE LABS]" userId="86e2334e-c628-4305-9bb2-d02da9ca6e53" providerId="ADAL" clId="{33A2C434-98CF-48D5-9F63-6D2182CAD788}" dt="2023-10-19T22:42:13.340" v="1592" actId="478"/>
          <ac:picMkLst>
            <pc:docMk/>
            <pc:sldMk cId="4032241862" sldId="596"/>
            <ac:picMk id="2050" creationId="{F178F4FA-34E2-C0BE-B474-3E2628E52B95}"/>
          </ac:picMkLst>
        </pc:picChg>
      </pc:sldChg>
      <pc:sldChg chg="del">
        <pc:chgData name="Fisher, Katie (ARC-SCB)[WYLE LABS]" userId="86e2334e-c628-4305-9bb2-d02da9ca6e53" providerId="ADAL" clId="{33A2C434-98CF-48D5-9F63-6D2182CAD788}" dt="2023-10-19T18:45:32.962" v="803" actId="47"/>
        <pc:sldMkLst>
          <pc:docMk/>
          <pc:sldMk cId="1134276470" sldId="600"/>
        </pc:sldMkLst>
      </pc:sldChg>
      <pc:sldChg chg="del">
        <pc:chgData name="Fisher, Katie (ARC-SCB)[WYLE LABS]" userId="86e2334e-c628-4305-9bb2-d02da9ca6e53" providerId="ADAL" clId="{33A2C434-98CF-48D5-9F63-6D2182CAD788}" dt="2023-10-20T17:37:02.219" v="3184" actId="2696"/>
        <pc:sldMkLst>
          <pc:docMk/>
          <pc:sldMk cId="956967665" sldId="601"/>
        </pc:sldMkLst>
      </pc:sldChg>
      <pc:sldChg chg="modSp mod ord">
        <pc:chgData name="Fisher, Katie (ARC-SCB)[WYLE LABS]" userId="86e2334e-c628-4305-9bb2-d02da9ca6e53" providerId="ADAL" clId="{33A2C434-98CF-48D5-9F63-6D2182CAD788}" dt="2023-10-23T23:05:49.844" v="5162" actId="6549"/>
        <pc:sldMkLst>
          <pc:docMk/>
          <pc:sldMk cId="1169477832" sldId="603"/>
        </pc:sldMkLst>
        <pc:spChg chg="mod">
          <ac:chgData name="Fisher, Katie (ARC-SCB)[WYLE LABS]" userId="86e2334e-c628-4305-9bb2-d02da9ca6e53" providerId="ADAL" clId="{33A2C434-98CF-48D5-9F63-6D2182CAD788}" dt="2023-10-23T23:05:49.844" v="5162" actId="6549"/>
          <ac:spMkLst>
            <pc:docMk/>
            <pc:sldMk cId="1169477832" sldId="603"/>
            <ac:spMk id="3" creationId="{150771A2-287B-AB1C-F878-45081FAA4390}"/>
          </ac:spMkLst>
        </pc:spChg>
      </pc:sldChg>
      <pc:sldChg chg="addSp delSp modSp mod ord">
        <pc:chgData name="Fisher, Katie (ARC-SCB)[WYLE LABS]" userId="86e2334e-c628-4305-9bb2-d02da9ca6e53" providerId="ADAL" clId="{33A2C434-98CF-48D5-9F63-6D2182CAD788}" dt="2023-10-20T20:58:08.952" v="4521"/>
        <pc:sldMkLst>
          <pc:docMk/>
          <pc:sldMk cId="3268550102" sldId="604"/>
        </pc:sldMkLst>
        <pc:graphicFrameChg chg="add del mod modGraphic">
          <ac:chgData name="Fisher, Katie (ARC-SCB)[WYLE LABS]" userId="86e2334e-c628-4305-9bb2-d02da9ca6e53" providerId="ADAL" clId="{33A2C434-98CF-48D5-9F63-6D2182CAD788}" dt="2023-10-19T18:32:25.886" v="613" actId="120"/>
          <ac:graphicFrameMkLst>
            <pc:docMk/>
            <pc:sldMk cId="3268550102" sldId="604"/>
            <ac:graphicFrameMk id="13" creationId="{CB94AB4E-8B73-3C41-3B74-59524F09B64E}"/>
          </ac:graphicFrameMkLst>
        </pc:graphicFrameChg>
      </pc:sldChg>
      <pc:sldChg chg="addSp delSp modSp mod">
        <pc:chgData name="Fisher, Katie (ARC-SCB)[WYLE LABS]" userId="86e2334e-c628-4305-9bb2-d02da9ca6e53" providerId="ADAL" clId="{33A2C434-98CF-48D5-9F63-6D2182CAD788}" dt="2023-10-23T22:35:50.155" v="5132" actId="20577"/>
        <pc:sldMkLst>
          <pc:docMk/>
          <pc:sldMk cId="556671108" sldId="612"/>
        </pc:sldMkLst>
        <pc:spChg chg="mod">
          <ac:chgData name="Fisher, Katie (ARC-SCB)[WYLE LABS]" userId="86e2334e-c628-4305-9bb2-d02da9ca6e53" providerId="ADAL" clId="{33A2C434-98CF-48D5-9F63-6D2182CAD788}" dt="2023-10-23T22:35:50.155" v="5132" actId="20577"/>
          <ac:spMkLst>
            <pc:docMk/>
            <pc:sldMk cId="556671108" sldId="612"/>
            <ac:spMk id="2" creationId="{95A3FA31-AC24-4D14-8DDF-1C6FA13F2CF7}"/>
          </ac:spMkLst>
        </pc:spChg>
        <pc:picChg chg="del">
          <ac:chgData name="Fisher, Katie (ARC-SCB)[WYLE LABS]" userId="86e2334e-c628-4305-9bb2-d02da9ca6e53" providerId="ADAL" clId="{33A2C434-98CF-48D5-9F63-6D2182CAD788}" dt="2023-10-19T22:02:36.735" v="1340" actId="478"/>
          <ac:picMkLst>
            <pc:docMk/>
            <pc:sldMk cId="556671108" sldId="612"/>
            <ac:picMk id="9" creationId="{83C069E7-BA2D-FB84-482B-5BCCEAE2393E}"/>
          </ac:picMkLst>
        </pc:picChg>
        <pc:picChg chg="del">
          <ac:chgData name="Fisher, Katie (ARC-SCB)[WYLE LABS]" userId="86e2334e-c628-4305-9bb2-d02da9ca6e53" providerId="ADAL" clId="{33A2C434-98CF-48D5-9F63-6D2182CAD788}" dt="2023-10-19T22:02:37.463" v="1341" actId="478"/>
          <ac:picMkLst>
            <pc:docMk/>
            <pc:sldMk cId="556671108" sldId="612"/>
            <ac:picMk id="10" creationId="{74EF29F1-F6E9-0AE3-79C6-1310D426C9F5}"/>
          </ac:picMkLst>
        </pc:picChg>
        <pc:picChg chg="mod">
          <ac:chgData name="Fisher, Katie (ARC-SCB)[WYLE LABS]" userId="86e2334e-c628-4305-9bb2-d02da9ca6e53" providerId="ADAL" clId="{33A2C434-98CF-48D5-9F63-6D2182CAD788}" dt="2023-10-20T21:02:04.971" v="4533" actId="1076"/>
          <ac:picMkLst>
            <pc:docMk/>
            <pc:sldMk cId="556671108" sldId="612"/>
            <ac:picMk id="11" creationId="{F318B6E9-112B-231E-2B27-BB4BE69EA8F7}"/>
          </ac:picMkLst>
        </pc:picChg>
        <pc:picChg chg="add mod">
          <ac:chgData name="Fisher, Katie (ARC-SCB)[WYLE LABS]" userId="86e2334e-c628-4305-9bb2-d02da9ca6e53" providerId="ADAL" clId="{33A2C434-98CF-48D5-9F63-6D2182CAD788}" dt="2023-10-20T21:02:07.678" v="4534" actId="1076"/>
          <ac:picMkLst>
            <pc:docMk/>
            <pc:sldMk cId="556671108" sldId="612"/>
            <ac:picMk id="1026" creationId="{88DA4C1E-35E2-96C3-9308-A2F7B8A6E771}"/>
          </ac:picMkLst>
        </pc:picChg>
        <pc:picChg chg="mod">
          <ac:chgData name="Fisher, Katie (ARC-SCB)[WYLE LABS]" userId="86e2334e-c628-4305-9bb2-d02da9ca6e53" providerId="ADAL" clId="{33A2C434-98CF-48D5-9F63-6D2182CAD788}" dt="2023-10-19T22:03:02.216" v="1365" actId="1076"/>
          <ac:picMkLst>
            <pc:docMk/>
            <pc:sldMk cId="556671108" sldId="612"/>
            <ac:picMk id="2050" creationId="{71C150E4-A770-42DE-8A5F-0D838137F621}"/>
          </ac:picMkLst>
        </pc:picChg>
      </pc:sldChg>
      <pc:sldChg chg="modSp del mod">
        <pc:chgData name="Fisher, Katie (ARC-SCB)[WYLE LABS]" userId="86e2334e-c628-4305-9bb2-d02da9ca6e53" providerId="ADAL" clId="{33A2C434-98CF-48D5-9F63-6D2182CAD788}" dt="2023-10-19T21:18:24.591" v="1054" actId="2696"/>
        <pc:sldMkLst>
          <pc:docMk/>
          <pc:sldMk cId="2623239345" sldId="613"/>
        </pc:sldMkLst>
        <pc:picChg chg="mod modCrop">
          <ac:chgData name="Fisher, Katie (ARC-SCB)[WYLE LABS]" userId="86e2334e-c628-4305-9bb2-d02da9ca6e53" providerId="ADAL" clId="{33A2C434-98CF-48D5-9F63-6D2182CAD788}" dt="2023-10-19T18:57:54.254" v="892" actId="732"/>
          <ac:picMkLst>
            <pc:docMk/>
            <pc:sldMk cId="2623239345" sldId="613"/>
            <ac:picMk id="10" creationId="{50D27C35-48FB-61F0-669B-E542ED81DFDB}"/>
          </ac:picMkLst>
        </pc:picChg>
      </pc:sldChg>
      <pc:sldChg chg="addSp delSp modSp add del mod ord setBg">
        <pc:chgData name="Fisher, Katie (ARC-SCB)[WYLE LABS]" userId="86e2334e-c628-4305-9bb2-d02da9ca6e53" providerId="ADAL" clId="{33A2C434-98CF-48D5-9F63-6D2182CAD788}" dt="2023-10-19T23:21:57.477" v="1774"/>
        <pc:sldMkLst>
          <pc:docMk/>
          <pc:sldMk cId="2012734214" sldId="614"/>
        </pc:sldMkLst>
        <pc:spChg chg="del mod">
          <ac:chgData name="Fisher, Katie (ARC-SCB)[WYLE LABS]" userId="86e2334e-c628-4305-9bb2-d02da9ca6e53" providerId="ADAL" clId="{33A2C434-98CF-48D5-9F63-6D2182CAD788}" dt="2023-10-19T21:50:59.279" v="1217" actId="478"/>
          <ac:spMkLst>
            <pc:docMk/>
            <pc:sldMk cId="2012734214" sldId="614"/>
            <ac:spMk id="2" creationId="{7B17CF46-946F-3E3D-A82D-1F03260FE7F6}"/>
          </ac:spMkLst>
        </pc:spChg>
        <pc:spChg chg="mod ord">
          <ac:chgData name="Fisher, Katie (ARC-SCB)[WYLE LABS]" userId="86e2334e-c628-4305-9bb2-d02da9ca6e53" providerId="ADAL" clId="{33A2C434-98CF-48D5-9F63-6D2182CAD788}" dt="2023-10-19T19:00:03.844" v="910" actId="26606"/>
          <ac:spMkLst>
            <pc:docMk/>
            <pc:sldMk cId="2012734214" sldId="614"/>
            <ac:spMk id="3" creationId="{8A60ECAD-4CBB-8A43-C15F-0B0BEB86A0D9}"/>
          </ac:spMkLst>
        </pc:spChg>
        <pc:spChg chg="mod ord">
          <ac:chgData name="Fisher, Katie (ARC-SCB)[WYLE LABS]" userId="86e2334e-c628-4305-9bb2-d02da9ca6e53" providerId="ADAL" clId="{33A2C434-98CF-48D5-9F63-6D2182CAD788}" dt="2023-10-19T19:00:03.844" v="910" actId="26606"/>
          <ac:spMkLst>
            <pc:docMk/>
            <pc:sldMk cId="2012734214" sldId="614"/>
            <ac:spMk id="4" creationId="{FF352A23-C0E1-A5C0-62FB-C29571B70CED}"/>
          </ac:spMkLst>
        </pc:spChg>
        <pc:spChg chg="add mod">
          <ac:chgData name="Fisher, Katie (ARC-SCB)[WYLE LABS]" userId="86e2334e-c628-4305-9bb2-d02da9ca6e53" providerId="ADAL" clId="{33A2C434-98CF-48D5-9F63-6D2182CAD788}" dt="2023-10-19T19:41:14.953" v="1026" actId="403"/>
          <ac:spMkLst>
            <pc:docMk/>
            <pc:sldMk cId="2012734214" sldId="614"/>
            <ac:spMk id="11" creationId="{E6979578-DCF0-A871-5B23-58AC5E95D08A}"/>
          </ac:spMkLst>
        </pc:spChg>
        <pc:spChg chg="add mod ord">
          <ac:chgData name="Fisher, Katie (ARC-SCB)[WYLE LABS]" userId="86e2334e-c628-4305-9bb2-d02da9ca6e53" providerId="ADAL" clId="{33A2C434-98CF-48D5-9F63-6D2182CAD788}" dt="2023-10-19T22:03:46.389" v="1369" actId="1076"/>
          <ac:spMkLst>
            <pc:docMk/>
            <pc:sldMk cId="2012734214" sldId="614"/>
            <ac:spMk id="12" creationId="{55092ED0-80DE-65FC-9F0D-61D76AC77FF5}"/>
          </ac:spMkLst>
        </pc:spChg>
        <pc:spChg chg="add del mod">
          <ac:chgData name="Fisher, Katie (ARC-SCB)[WYLE LABS]" userId="86e2334e-c628-4305-9bb2-d02da9ca6e53" providerId="ADAL" clId="{33A2C434-98CF-48D5-9F63-6D2182CAD788}" dt="2023-10-19T21:57:03.837" v="1311" actId="478"/>
          <ac:spMkLst>
            <pc:docMk/>
            <pc:sldMk cId="2012734214" sldId="614"/>
            <ac:spMk id="14" creationId="{32FD4478-2BD7-D247-88AF-3A614E507335}"/>
          </ac:spMkLst>
        </pc:spChg>
        <pc:spChg chg="add">
          <ac:chgData name="Fisher, Katie (ARC-SCB)[WYLE LABS]" userId="86e2334e-c628-4305-9bb2-d02da9ca6e53" providerId="ADAL" clId="{33A2C434-98CF-48D5-9F63-6D2182CAD788}" dt="2023-10-19T19:00:03.844" v="910" actId="26606"/>
          <ac:spMkLst>
            <pc:docMk/>
            <pc:sldMk cId="2012734214" sldId="614"/>
            <ac:spMk id="3080" creationId="{928F64C6-FE22-4FC1-A763-DFCC514811BD}"/>
          </ac:spMkLst>
        </pc:spChg>
        <pc:picChg chg="add mod">
          <ac:chgData name="Fisher, Katie (ARC-SCB)[WYLE LABS]" userId="86e2334e-c628-4305-9bb2-d02da9ca6e53" providerId="ADAL" clId="{33A2C434-98CF-48D5-9F63-6D2182CAD788}" dt="2023-10-19T22:02:05.738" v="1338" actId="14100"/>
          <ac:picMkLst>
            <pc:docMk/>
            <pc:sldMk cId="2012734214" sldId="614"/>
            <ac:picMk id="5" creationId="{3C2BD3B0-BFAD-DD1C-AE38-E1A5419BC455}"/>
          </ac:picMkLst>
        </pc:picChg>
        <pc:picChg chg="add mod ord">
          <ac:chgData name="Fisher, Katie (ARC-SCB)[WYLE LABS]" userId="86e2334e-c628-4305-9bb2-d02da9ca6e53" providerId="ADAL" clId="{33A2C434-98CF-48D5-9F63-6D2182CAD788}" dt="2023-10-19T22:01:40.288" v="1333" actId="14100"/>
          <ac:picMkLst>
            <pc:docMk/>
            <pc:sldMk cId="2012734214" sldId="614"/>
            <ac:picMk id="6" creationId="{BB859DBB-C02B-3C27-417C-B7AB970DABA4}"/>
          </ac:picMkLst>
        </pc:picChg>
        <pc:picChg chg="add mod ord modCrop">
          <ac:chgData name="Fisher, Katie (ARC-SCB)[WYLE LABS]" userId="86e2334e-c628-4305-9bb2-d02da9ca6e53" providerId="ADAL" clId="{33A2C434-98CF-48D5-9F63-6D2182CAD788}" dt="2023-10-19T22:01:56.587" v="1336" actId="14100"/>
          <ac:picMkLst>
            <pc:docMk/>
            <pc:sldMk cId="2012734214" sldId="614"/>
            <ac:picMk id="7" creationId="{BB6EBE29-B60E-B834-7EEA-1008C8C31C6E}"/>
          </ac:picMkLst>
        </pc:picChg>
        <pc:picChg chg="add del mod">
          <ac:chgData name="Fisher, Katie (ARC-SCB)[WYLE LABS]" userId="86e2334e-c628-4305-9bb2-d02da9ca6e53" providerId="ADAL" clId="{33A2C434-98CF-48D5-9F63-6D2182CAD788}" dt="2023-10-19T18:59:25.092" v="908" actId="478"/>
          <ac:picMkLst>
            <pc:docMk/>
            <pc:sldMk cId="2012734214" sldId="614"/>
            <ac:picMk id="8" creationId="{4010D1CC-41F8-0BBF-47D4-7694BF3660AE}"/>
          </ac:picMkLst>
        </pc:picChg>
        <pc:picChg chg="del">
          <ac:chgData name="Fisher, Katie (ARC-SCB)[WYLE LABS]" userId="86e2334e-c628-4305-9bb2-d02da9ca6e53" providerId="ADAL" clId="{33A2C434-98CF-48D5-9F63-6D2182CAD788}" dt="2023-10-19T18:58:03.673" v="895" actId="478"/>
          <ac:picMkLst>
            <pc:docMk/>
            <pc:sldMk cId="2012734214" sldId="614"/>
            <ac:picMk id="10" creationId="{8BEFCFE5-5BAF-67C6-52D8-737265C8E603}"/>
          </ac:picMkLst>
        </pc:picChg>
        <pc:picChg chg="mod modCrop">
          <ac:chgData name="Fisher, Katie (ARC-SCB)[WYLE LABS]" userId="86e2334e-c628-4305-9bb2-d02da9ca6e53" providerId="ADAL" clId="{33A2C434-98CF-48D5-9F63-6D2182CAD788}" dt="2023-10-19T22:01:43.219" v="1334" actId="1076"/>
          <ac:picMkLst>
            <pc:docMk/>
            <pc:sldMk cId="2012734214" sldId="614"/>
            <ac:picMk id="16" creationId="{36C45784-7E60-32C3-3205-2C726983DD7B}"/>
          </ac:picMkLst>
        </pc:picChg>
        <pc:picChg chg="del mod">
          <ac:chgData name="Fisher, Katie (ARC-SCB)[WYLE LABS]" userId="86e2334e-c628-4305-9bb2-d02da9ca6e53" providerId="ADAL" clId="{33A2C434-98CF-48D5-9F63-6D2182CAD788}" dt="2023-10-19T19:41:21.266" v="1028" actId="478"/>
          <ac:picMkLst>
            <pc:docMk/>
            <pc:sldMk cId="2012734214" sldId="614"/>
            <ac:picMk id="3074" creationId="{8BB94E6E-1D4F-0E90-4CC5-8221C327E5DB}"/>
          </ac:picMkLst>
        </pc:picChg>
        <pc:picChg chg="mod ord">
          <ac:chgData name="Fisher, Katie (ARC-SCB)[WYLE LABS]" userId="86e2334e-c628-4305-9bb2-d02da9ca6e53" providerId="ADAL" clId="{33A2C434-98CF-48D5-9F63-6D2182CAD788}" dt="2023-10-19T22:03:40.831" v="1368" actId="1076"/>
          <ac:picMkLst>
            <pc:docMk/>
            <pc:sldMk cId="2012734214" sldId="614"/>
            <ac:picMk id="3075" creationId="{37AC771F-6F90-4958-6B0A-CB4D8AAC9894}"/>
          </ac:picMkLst>
        </pc:picChg>
        <pc:cxnChg chg="add">
          <ac:chgData name="Fisher, Katie (ARC-SCB)[WYLE LABS]" userId="86e2334e-c628-4305-9bb2-d02da9ca6e53" providerId="ADAL" clId="{33A2C434-98CF-48D5-9F63-6D2182CAD788}" dt="2023-10-19T19:00:03.844" v="910" actId="26606"/>
          <ac:cxnSpMkLst>
            <pc:docMk/>
            <pc:sldMk cId="2012734214" sldId="614"/>
            <ac:cxnSpMk id="3082" creationId="{5C34627B-48E6-4F4D-B843-97717A86B490}"/>
          </ac:cxnSpMkLst>
        </pc:cxnChg>
      </pc:sldChg>
      <pc:sldChg chg="del">
        <pc:chgData name="Fisher, Katie (ARC-SCB)[WYLE LABS]" userId="86e2334e-c628-4305-9bb2-d02da9ca6e53" providerId="ADAL" clId="{33A2C434-98CF-48D5-9F63-6D2182CAD788}" dt="2023-10-19T21:18:22.039" v="1053" actId="2696"/>
        <pc:sldMkLst>
          <pc:docMk/>
          <pc:sldMk cId="2710604916" sldId="615"/>
        </pc:sldMkLst>
      </pc:sldChg>
      <pc:sldChg chg="del">
        <pc:chgData name="Fisher, Katie (ARC-SCB)[WYLE LABS]" userId="86e2334e-c628-4305-9bb2-d02da9ca6e53" providerId="ADAL" clId="{33A2C434-98CF-48D5-9F63-6D2182CAD788}" dt="2023-10-19T21:18:20.220" v="1052" actId="2696"/>
        <pc:sldMkLst>
          <pc:docMk/>
          <pc:sldMk cId="584531017" sldId="616"/>
        </pc:sldMkLst>
      </pc:sldChg>
      <pc:sldChg chg="addSp delSp modSp mod">
        <pc:chgData name="Fisher, Katie (ARC-SCB)[WYLE LABS]" userId="86e2334e-c628-4305-9bb2-d02da9ca6e53" providerId="ADAL" clId="{33A2C434-98CF-48D5-9F63-6D2182CAD788}" dt="2023-10-23T21:50:14.298" v="4909" actId="478"/>
        <pc:sldMkLst>
          <pc:docMk/>
          <pc:sldMk cId="1472241537" sldId="617"/>
        </pc:sldMkLst>
        <pc:spChg chg="mod">
          <ac:chgData name="Fisher, Katie (ARC-SCB)[WYLE LABS]" userId="86e2334e-c628-4305-9bb2-d02da9ca6e53" providerId="ADAL" clId="{33A2C434-98CF-48D5-9F63-6D2182CAD788}" dt="2023-10-19T18:41:52.140" v="747" actId="1076"/>
          <ac:spMkLst>
            <pc:docMk/>
            <pc:sldMk cId="1472241537" sldId="617"/>
            <ac:spMk id="3" creationId="{7E29E5F1-3E64-FF2E-AF85-A44E2F92308F}"/>
          </ac:spMkLst>
        </pc:spChg>
        <pc:spChg chg="del mod">
          <ac:chgData name="Fisher, Katie (ARC-SCB)[WYLE LABS]" userId="86e2334e-c628-4305-9bb2-d02da9ca6e53" providerId="ADAL" clId="{33A2C434-98CF-48D5-9F63-6D2182CAD788}" dt="2023-10-23T21:50:14.298" v="4909" actId="478"/>
          <ac:spMkLst>
            <pc:docMk/>
            <pc:sldMk cId="1472241537" sldId="617"/>
            <ac:spMk id="16" creationId="{78D272A1-D7CC-2B36-2504-1E9690F5B4AC}"/>
          </ac:spMkLst>
        </pc:spChg>
        <pc:picChg chg="add del mod ord modCrop">
          <ac:chgData name="Fisher, Katie (ARC-SCB)[WYLE LABS]" userId="86e2334e-c628-4305-9bb2-d02da9ca6e53" providerId="ADAL" clId="{33A2C434-98CF-48D5-9F63-6D2182CAD788}" dt="2023-10-19T18:43:54.910" v="797"/>
          <ac:picMkLst>
            <pc:docMk/>
            <pc:sldMk cId="1472241537" sldId="617"/>
            <ac:picMk id="4" creationId="{09AE6B66-BF31-2163-2BB8-A7AFAA8856A0}"/>
          </ac:picMkLst>
        </pc:picChg>
        <pc:picChg chg="add del mod">
          <ac:chgData name="Fisher, Katie (ARC-SCB)[WYLE LABS]" userId="86e2334e-c628-4305-9bb2-d02da9ca6e53" providerId="ADAL" clId="{33A2C434-98CF-48D5-9F63-6D2182CAD788}" dt="2023-10-19T18:44:56.143" v="802" actId="1076"/>
          <ac:picMkLst>
            <pc:docMk/>
            <pc:sldMk cId="1472241537" sldId="617"/>
            <ac:picMk id="6" creationId="{B3361886-0303-6598-0744-8C4D3FB9DF31}"/>
          </ac:picMkLst>
        </pc:picChg>
        <pc:picChg chg="del">
          <ac:chgData name="Fisher, Katie (ARC-SCB)[WYLE LABS]" userId="86e2334e-c628-4305-9bb2-d02da9ca6e53" providerId="ADAL" clId="{33A2C434-98CF-48D5-9F63-6D2182CAD788}" dt="2023-10-23T21:50:12.165" v="4907" actId="478"/>
          <ac:picMkLst>
            <pc:docMk/>
            <pc:sldMk cId="1472241537" sldId="617"/>
            <ac:picMk id="8" creationId="{B8EF13FB-EC63-E84F-D73D-66EF7F7392A9}"/>
          </ac:picMkLst>
        </pc:picChg>
      </pc:sldChg>
      <pc:sldChg chg="addSp delSp modSp new mod addAnim delAnim modAnim">
        <pc:chgData name="Fisher, Katie (ARC-SCB)[WYLE LABS]" userId="86e2334e-c628-4305-9bb2-d02da9ca6e53" providerId="ADAL" clId="{33A2C434-98CF-48D5-9F63-6D2182CAD788}" dt="2023-10-20T21:05:46.674" v="4602" actId="1037"/>
        <pc:sldMkLst>
          <pc:docMk/>
          <pc:sldMk cId="866354184" sldId="618"/>
        </pc:sldMkLst>
        <pc:spChg chg="add mod">
          <ac:chgData name="Fisher, Katie (ARC-SCB)[WYLE LABS]" userId="86e2334e-c628-4305-9bb2-d02da9ca6e53" providerId="ADAL" clId="{33A2C434-98CF-48D5-9F63-6D2182CAD788}" dt="2023-10-19T22:45:46.319" v="1604" actId="1076"/>
          <ac:spMkLst>
            <pc:docMk/>
            <pc:sldMk cId="866354184" sldId="618"/>
            <ac:spMk id="4" creationId="{4FFE1D4D-AE8D-D124-398D-FF87168681DA}"/>
          </ac:spMkLst>
        </pc:spChg>
        <pc:spChg chg="add mod">
          <ac:chgData name="Fisher, Katie (ARC-SCB)[WYLE LABS]" userId="86e2334e-c628-4305-9bb2-d02da9ca6e53" providerId="ADAL" clId="{33A2C434-98CF-48D5-9F63-6D2182CAD788}" dt="2023-10-19T18:51:13.445" v="866" actId="1076"/>
          <ac:spMkLst>
            <pc:docMk/>
            <pc:sldMk cId="866354184" sldId="618"/>
            <ac:spMk id="5" creationId="{E840BCD6-8FA0-4147-F7FA-CE8DE215A8A9}"/>
          </ac:spMkLst>
        </pc:spChg>
        <pc:spChg chg="add mod">
          <ac:chgData name="Fisher, Katie (ARC-SCB)[WYLE LABS]" userId="86e2334e-c628-4305-9bb2-d02da9ca6e53" providerId="ADAL" clId="{33A2C434-98CF-48D5-9F63-6D2182CAD788}" dt="2023-10-20T18:20:27.056" v="3344" actId="1076"/>
          <ac:spMkLst>
            <pc:docMk/>
            <pc:sldMk cId="866354184" sldId="618"/>
            <ac:spMk id="9" creationId="{5070868B-9723-80AE-C259-4D0601D54313}"/>
          </ac:spMkLst>
        </pc:spChg>
        <pc:spChg chg="add mod">
          <ac:chgData name="Fisher, Katie (ARC-SCB)[WYLE LABS]" userId="86e2334e-c628-4305-9bb2-d02da9ca6e53" providerId="ADAL" clId="{33A2C434-98CF-48D5-9F63-6D2182CAD788}" dt="2023-10-19T23:15:28.355" v="1751" actId="1076"/>
          <ac:spMkLst>
            <pc:docMk/>
            <pc:sldMk cId="866354184" sldId="618"/>
            <ac:spMk id="11" creationId="{33865BE4-AFFC-73C7-6FA0-F55A2D3EDE76}"/>
          </ac:spMkLst>
        </pc:spChg>
        <pc:spChg chg="add mod">
          <ac:chgData name="Fisher, Katie (ARC-SCB)[WYLE LABS]" userId="86e2334e-c628-4305-9bb2-d02da9ca6e53" providerId="ADAL" clId="{33A2C434-98CF-48D5-9F63-6D2182CAD788}" dt="2023-10-20T18:20:23.866" v="3343" actId="1076"/>
          <ac:spMkLst>
            <pc:docMk/>
            <pc:sldMk cId="866354184" sldId="618"/>
            <ac:spMk id="16" creationId="{D6517BDD-AC14-8BEB-5513-8EB2D9B4FA2C}"/>
          </ac:spMkLst>
        </pc:spChg>
        <pc:spChg chg="add del mod">
          <ac:chgData name="Fisher, Katie (ARC-SCB)[WYLE LABS]" userId="86e2334e-c628-4305-9bb2-d02da9ca6e53" providerId="ADAL" clId="{33A2C434-98CF-48D5-9F63-6D2182CAD788}" dt="2023-10-19T22:27:27.976" v="1445" actId="22"/>
          <ac:spMkLst>
            <pc:docMk/>
            <pc:sldMk cId="866354184" sldId="618"/>
            <ac:spMk id="20" creationId="{C8A006AE-48C7-93D5-603C-EFD4E3DB47D8}"/>
          </ac:spMkLst>
        </pc:spChg>
        <pc:spChg chg="add mod">
          <ac:chgData name="Fisher, Katie (ARC-SCB)[WYLE LABS]" userId="86e2334e-c628-4305-9bb2-d02da9ca6e53" providerId="ADAL" clId="{33A2C434-98CF-48D5-9F63-6D2182CAD788}" dt="2023-10-19T22:50:11.318" v="1621" actId="1076"/>
          <ac:spMkLst>
            <pc:docMk/>
            <pc:sldMk cId="866354184" sldId="618"/>
            <ac:spMk id="22" creationId="{DD5CB2C4-AEE7-9A35-A444-A17A4A988402}"/>
          </ac:spMkLst>
        </pc:spChg>
        <pc:spChg chg="add mod">
          <ac:chgData name="Fisher, Katie (ARC-SCB)[WYLE LABS]" userId="86e2334e-c628-4305-9bb2-d02da9ca6e53" providerId="ADAL" clId="{33A2C434-98CF-48D5-9F63-6D2182CAD788}" dt="2023-10-19T22:35:27.871" v="1536" actId="1076"/>
          <ac:spMkLst>
            <pc:docMk/>
            <pc:sldMk cId="866354184" sldId="618"/>
            <ac:spMk id="24" creationId="{D7881ABA-0084-6EA7-6C4B-D3E876156318}"/>
          </ac:spMkLst>
        </pc:spChg>
        <pc:spChg chg="mod">
          <ac:chgData name="Fisher, Katie (ARC-SCB)[WYLE LABS]" userId="86e2334e-c628-4305-9bb2-d02da9ca6e53" providerId="ADAL" clId="{33A2C434-98CF-48D5-9F63-6D2182CAD788}" dt="2023-10-19T22:28:48.012" v="1472"/>
          <ac:spMkLst>
            <pc:docMk/>
            <pc:sldMk cId="866354184" sldId="618"/>
            <ac:spMk id="26" creationId="{732F6FBF-936B-990F-A6E7-8A1967094E1C}"/>
          </ac:spMkLst>
        </pc:spChg>
        <pc:spChg chg="mod">
          <ac:chgData name="Fisher, Katie (ARC-SCB)[WYLE LABS]" userId="86e2334e-c628-4305-9bb2-d02da9ca6e53" providerId="ADAL" clId="{33A2C434-98CF-48D5-9F63-6D2182CAD788}" dt="2023-10-19T22:28:48.012" v="1472"/>
          <ac:spMkLst>
            <pc:docMk/>
            <pc:sldMk cId="866354184" sldId="618"/>
            <ac:spMk id="27" creationId="{8A41AE6F-A84A-BF75-1DDA-27CC95075A6A}"/>
          </ac:spMkLst>
        </pc:spChg>
        <pc:spChg chg="mod">
          <ac:chgData name="Fisher, Katie (ARC-SCB)[WYLE LABS]" userId="86e2334e-c628-4305-9bb2-d02da9ca6e53" providerId="ADAL" clId="{33A2C434-98CF-48D5-9F63-6D2182CAD788}" dt="2023-10-19T22:28:48.012" v="1472"/>
          <ac:spMkLst>
            <pc:docMk/>
            <pc:sldMk cId="866354184" sldId="618"/>
            <ac:spMk id="28" creationId="{9798725D-70A9-D5AD-15EC-DB09DB855A2E}"/>
          </ac:spMkLst>
        </pc:spChg>
        <pc:spChg chg="mod">
          <ac:chgData name="Fisher, Katie (ARC-SCB)[WYLE LABS]" userId="86e2334e-c628-4305-9bb2-d02da9ca6e53" providerId="ADAL" clId="{33A2C434-98CF-48D5-9F63-6D2182CAD788}" dt="2023-10-19T22:28:48.012" v="1472"/>
          <ac:spMkLst>
            <pc:docMk/>
            <pc:sldMk cId="866354184" sldId="618"/>
            <ac:spMk id="29" creationId="{BB65870F-4C2A-3EC6-88F1-EC407CB13698}"/>
          </ac:spMkLst>
        </pc:spChg>
        <pc:spChg chg="mod">
          <ac:chgData name="Fisher, Katie (ARC-SCB)[WYLE LABS]" userId="86e2334e-c628-4305-9bb2-d02da9ca6e53" providerId="ADAL" clId="{33A2C434-98CF-48D5-9F63-6D2182CAD788}" dt="2023-10-19T22:28:48.012" v="1472"/>
          <ac:spMkLst>
            <pc:docMk/>
            <pc:sldMk cId="866354184" sldId="618"/>
            <ac:spMk id="30" creationId="{21C5FF42-DDE7-BB7E-7921-7F534D3114DF}"/>
          </ac:spMkLst>
        </pc:spChg>
        <pc:spChg chg="mod">
          <ac:chgData name="Fisher, Katie (ARC-SCB)[WYLE LABS]" userId="86e2334e-c628-4305-9bb2-d02da9ca6e53" providerId="ADAL" clId="{33A2C434-98CF-48D5-9F63-6D2182CAD788}" dt="2023-10-19T22:28:48.012" v="1472"/>
          <ac:spMkLst>
            <pc:docMk/>
            <pc:sldMk cId="866354184" sldId="618"/>
            <ac:spMk id="31" creationId="{088C88F7-8F00-2486-7CE9-02D4E7B7712A}"/>
          </ac:spMkLst>
        </pc:spChg>
        <pc:spChg chg="mod">
          <ac:chgData name="Fisher, Katie (ARC-SCB)[WYLE LABS]" userId="86e2334e-c628-4305-9bb2-d02da9ca6e53" providerId="ADAL" clId="{33A2C434-98CF-48D5-9F63-6D2182CAD788}" dt="2023-10-19T22:28:48.012" v="1472"/>
          <ac:spMkLst>
            <pc:docMk/>
            <pc:sldMk cId="866354184" sldId="618"/>
            <ac:spMk id="32" creationId="{3923627C-9DF3-8026-7C55-E734769CB3A3}"/>
          </ac:spMkLst>
        </pc:spChg>
        <pc:spChg chg="mod">
          <ac:chgData name="Fisher, Katie (ARC-SCB)[WYLE LABS]" userId="86e2334e-c628-4305-9bb2-d02da9ca6e53" providerId="ADAL" clId="{33A2C434-98CF-48D5-9F63-6D2182CAD788}" dt="2023-10-19T22:28:48.012" v="1472"/>
          <ac:spMkLst>
            <pc:docMk/>
            <pc:sldMk cId="866354184" sldId="618"/>
            <ac:spMk id="33" creationId="{091CAA3B-10AA-E0EC-4111-FBAF9133979B}"/>
          </ac:spMkLst>
        </pc:spChg>
        <pc:spChg chg="mod">
          <ac:chgData name="Fisher, Katie (ARC-SCB)[WYLE LABS]" userId="86e2334e-c628-4305-9bb2-d02da9ca6e53" providerId="ADAL" clId="{33A2C434-98CF-48D5-9F63-6D2182CAD788}" dt="2023-10-19T22:28:48.012" v="1472"/>
          <ac:spMkLst>
            <pc:docMk/>
            <pc:sldMk cId="866354184" sldId="618"/>
            <ac:spMk id="34" creationId="{B36B665F-BB4C-0BB0-B8DA-E5DC1469455E}"/>
          </ac:spMkLst>
        </pc:spChg>
        <pc:spChg chg="mod">
          <ac:chgData name="Fisher, Katie (ARC-SCB)[WYLE LABS]" userId="86e2334e-c628-4305-9bb2-d02da9ca6e53" providerId="ADAL" clId="{33A2C434-98CF-48D5-9F63-6D2182CAD788}" dt="2023-10-19T22:28:48.012" v="1472"/>
          <ac:spMkLst>
            <pc:docMk/>
            <pc:sldMk cId="866354184" sldId="618"/>
            <ac:spMk id="35" creationId="{FDD59E30-9287-423E-BA21-F9E89C83B36A}"/>
          </ac:spMkLst>
        </pc:spChg>
        <pc:spChg chg="mod">
          <ac:chgData name="Fisher, Katie (ARC-SCB)[WYLE LABS]" userId="86e2334e-c628-4305-9bb2-d02da9ca6e53" providerId="ADAL" clId="{33A2C434-98CF-48D5-9F63-6D2182CAD788}" dt="2023-10-19T22:28:48.012" v="1472"/>
          <ac:spMkLst>
            <pc:docMk/>
            <pc:sldMk cId="866354184" sldId="618"/>
            <ac:spMk id="36" creationId="{E54EA112-011B-CDCF-7498-98A93ED2FC3A}"/>
          </ac:spMkLst>
        </pc:spChg>
        <pc:spChg chg="mod">
          <ac:chgData name="Fisher, Katie (ARC-SCB)[WYLE LABS]" userId="86e2334e-c628-4305-9bb2-d02da9ca6e53" providerId="ADAL" clId="{33A2C434-98CF-48D5-9F63-6D2182CAD788}" dt="2023-10-19T22:28:48.012" v="1472"/>
          <ac:spMkLst>
            <pc:docMk/>
            <pc:sldMk cId="866354184" sldId="618"/>
            <ac:spMk id="37" creationId="{73E4FDEF-8D33-FA3C-028D-472A0E7C3D31}"/>
          </ac:spMkLst>
        </pc:spChg>
        <pc:spChg chg="add mod">
          <ac:chgData name="Fisher, Katie (ARC-SCB)[WYLE LABS]" userId="86e2334e-c628-4305-9bb2-d02da9ca6e53" providerId="ADAL" clId="{33A2C434-98CF-48D5-9F63-6D2182CAD788}" dt="2023-10-19T22:28:50.494" v="1473" actId="164"/>
          <ac:spMkLst>
            <pc:docMk/>
            <pc:sldMk cId="866354184" sldId="618"/>
            <ac:spMk id="38" creationId="{6150314A-E42C-CC24-E803-0ED26291D52A}"/>
          </ac:spMkLst>
        </pc:spChg>
        <pc:spChg chg="add mod">
          <ac:chgData name="Fisher, Katie (ARC-SCB)[WYLE LABS]" userId="86e2334e-c628-4305-9bb2-d02da9ca6e53" providerId="ADAL" clId="{33A2C434-98CF-48D5-9F63-6D2182CAD788}" dt="2023-10-19T23:09:57.160" v="1705" actId="1076"/>
          <ac:spMkLst>
            <pc:docMk/>
            <pc:sldMk cId="866354184" sldId="618"/>
            <ac:spMk id="40" creationId="{1F96F2E4-066A-3249-4C45-FBF329A1D0AA}"/>
          </ac:spMkLst>
        </pc:spChg>
        <pc:spChg chg="add del">
          <ac:chgData name="Fisher, Katie (ARC-SCB)[WYLE LABS]" userId="86e2334e-c628-4305-9bb2-d02da9ca6e53" providerId="ADAL" clId="{33A2C434-98CF-48D5-9F63-6D2182CAD788}" dt="2023-10-19T22:35:00.483" v="1535" actId="478"/>
          <ac:spMkLst>
            <pc:docMk/>
            <pc:sldMk cId="866354184" sldId="618"/>
            <ac:spMk id="41" creationId="{60446C68-0D29-1392-B4AF-1B6A88F2C0CD}"/>
          </ac:spMkLst>
        </pc:spChg>
        <pc:spChg chg="add mod">
          <ac:chgData name="Fisher, Katie (ARC-SCB)[WYLE LABS]" userId="86e2334e-c628-4305-9bb2-d02da9ca6e53" providerId="ADAL" clId="{33A2C434-98CF-48D5-9F63-6D2182CAD788}" dt="2023-10-19T22:46:15.167" v="1612" actId="1037"/>
          <ac:spMkLst>
            <pc:docMk/>
            <pc:sldMk cId="866354184" sldId="618"/>
            <ac:spMk id="51" creationId="{E25619AA-E45E-4E0B-BD22-9962D1F6B63E}"/>
          </ac:spMkLst>
        </pc:spChg>
        <pc:spChg chg="add mod">
          <ac:chgData name="Fisher, Katie (ARC-SCB)[WYLE LABS]" userId="86e2334e-c628-4305-9bb2-d02da9ca6e53" providerId="ADAL" clId="{33A2C434-98CF-48D5-9F63-6D2182CAD788}" dt="2023-10-19T22:46:25.573" v="1614" actId="1076"/>
          <ac:spMkLst>
            <pc:docMk/>
            <pc:sldMk cId="866354184" sldId="618"/>
            <ac:spMk id="52" creationId="{EDA05B34-4BA7-F738-C18A-8225A43B9A2B}"/>
          </ac:spMkLst>
        </pc:spChg>
        <pc:spChg chg="add mod">
          <ac:chgData name="Fisher, Katie (ARC-SCB)[WYLE LABS]" userId="86e2334e-c628-4305-9bb2-d02da9ca6e53" providerId="ADAL" clId="{33A2C434-98CF-48D5-9F63-6D2182CAD788}" dt="2023-10-19T22:46:40.671" v="1616" actId="1076"/>
          <ac:spMkLst>
            <pc:docMk/>
            <pc:sldMk cId="866354184" sldId="618"/>
            <ac:spMk id="53" creationId="{A6481EEE-9945-5F4E-D4CA-4074C03CEFE1}"/>
          </ac:spMkLst>
        </pc:spChg>
        <pc:spChg chg="add mod">
          <ac:chgData name="Fisher, Katie (ARC-SCB)[WYLE LABS]" userId="86e2334e-c628-4305-9bb2-d02da9ca6e53" providerId="ADAL" clId="{33A2C434-98CF-48D5-9F63-6D2182CAD788}" dt="2023-10-19T22:46:49.476" v="1618" actId="1076"/>
          <ac:spMkLst>
            <pc:docMk/>
            <pc:sldMk cId="866354184" sldId="618"/>
            <ac:spMk id="54" creationId="{AC82E3DE-6ABB-4753-0E79-C3FFFE030AC6}"/>
          </ac:spMkLst>
        </pc:spChg>
        <pc:spChg chg="add mod">
          <ac:chgData name="Fisher, Katie (ARC-SCB)[WYLE LABS]" userId="86e2334e-c628-4305-9bb2-d02da9ca6e53" providerId="ADAL" clId="{33A2C434-98CF-48D5-9F63-6D2182CAD788}" dt="2023-10-19T22:46:57.419" v="1620" actId="1076"/>
          <ac:spMkLst>
            <pc:docMk/>
            <pc:sldMk cId="866354184" sldId="618"/>
            <ac:spMk id="55" creationId="{A41AE346-333D-1A52-666B-E6F39E7DEAB6}"/>
          </ac:spMkLst>
        </pc:spChg>
        <pc:spChg chg="mod">
          <ac:chgData name="Fisher, Katie (ARC-SCB)[WYLE LABS]" userId="86e2334e-c628-4305-9bb2-d02da9ca6e53" providerId="ADAL" clId="{33A2C434-98CF-48D5-9F63-6D2182CAD788}" dt="2023-10-19T23:01:04.250" v="1651" actId="208"/>
          <ac:spMkLst>
            <pc:docMk/>
            <pc:sldMk cId="866354184" sldId="618"/>
            <ac:spMk id="59" creationId="{63193326-F277-B055-FB55-F1C180A2E9B3}"/>
          </ac:spMkLst>
        </pc:spChg>
        <pc:spChg chg="mod">
          <ac:chgData name="Fisher, Katie (ARC-SCB)[WYLE LABS]" userId="86e2334e-c628-4305-9bb2-d02da9ca6e53" providerId="ADAL" clId="{33A2C434-98CF-48D5-9F63-6D2182CAD788}" dt="2023-10-19T23:01:04.250" v="1651" actId="208"/>
          <ac:spMkLst>
            <pc:docMk/>
            <pc:sldMk cId="866354184" sldId="618"/>
            <ac:spMk id="60" creationId="{020491F0-B338-0C7F-2CB2-C8854B493E8E}"/>
          </ac:spMkLst>
        </pc:spChg>
        <pc:spChg chg="mod">
          <ac:chgData name="Fisher, Katie (ARC-SCB)[WYLE LABS]" userId="86e2334e-c628-4305-9bb2-d02da9ca6e53" providerId="ADAL" clId="{33A2C434-98CF-48D5-9F63-6D2182CAD788}" dt="2023-10-19T23:01:04.250" v="1651" actId="208"/>
          <ac:spMkLst>
            <pc:docMk/>
            <pc:sldMk cId="866354184" sldId="618"/>
            <ac:spMk id="61" creationId="{0BCB975C-B83F-184A-A656-F7D0D0B27206}"/>
          </ac:spMkLst>
        </pc:spChg>
        <pc:spChg chg="mod">
          <ac:chgData name="Fisher, Katie (ARC-SCB)[WYLE LABS]" userId="86e2334e-c628-4305-9bb2-d02da9ca6e53" providerId="ADAL" clId="{33A2C434-98CF-48D5-9F63-6D2182CAD788}" dt="2023-10-19T23:01:04.250" v="1651" actId="208"/>
          <ac:spMkLst>
            <pc:docMk/>
            <pc:sldMk cId="866354184" sldId="618"/>
            <ac:spMk id="62" creationId="{FA1E740B-79B2-FCC9-2F96-6B781A2797DA}"/>
          </ac:spMkLst>
        </pc:spChg>
        <pc:spChg chg="mod">
          <ac:chgData name="Fisher, Katie (ARC-SCB)[WYLE LABS]" userId="86e2334e-c628-4305-9bb2-d02da9ca6e53" providerId="ADAL" clId="{33A2C434-98CF-48D5-9F63-6D2182CAD788}" dt="2023-10-19T23:01:04.250" v="1651" actId="208"/>
          <ac:spMkLst>
            <pc:docMk/>
            <pc:sldMk cId="866354184" sldId="618"/>
            <ac:spMk id="63" creationId="{9C542636-9157-0F9E-A396-951675559058}"/>
          </ac:spMkLst>
        </pc:spChg>
        <pc:spChg chg="mod">
          <ac:chgData name="Fisher, Katie (ARC-SCB)[WYLE LABS]" userId="86e2334e-c628-4305-9bb2-d02da9ca6e53" providerId="ADAL" clId="{33A2C434-98CF-48D5-9F63-6D2182CAD788}" dt="2023-10-19T23:08:26.572" v="1678"/>
          <ac:spMkLst>
            <pc:docMk/>
            <pc:sldMk cId="866354184" sldId="618"/>
            <ac:spMk id="65" creationId="{4E69AE67-E9AB-BC0A-9CD6-A66D0FB787C5}"/>
          </ac:spMkLst>
        </pc:spChg>
        <pc:spChg chg="mod">
          <ac:chgData name="Fisher, Katie (ARC-SCB)[WYLE LABS]" userId="86e2334e-c628-4305-9bb2-d02da9ca6e53" providerId="ADAL" clId="{33A2C434-98CF-48D5-9F63-6D2182CAD788}" dt="2023-10-19T23:08:26.572" v="1678"/>
          <ac:spMkLst>
            <pc:docMk/>
            <pc:sldMk cId="866354184" sldId="618"/>
            <ac:spMk id="66" creationId="{EB6F5AED-4E80-22E3-CD8B-8251B6F5666F}"/>
          </ac:spMkLst>
        </pc:spChg>
        <pc:spChg chg="mod">
          <ac:chgData name="Fisher, Katie (ARC-SCB)[WYLE LABS]" userId="86e2334e-c628-4305-9bb2-d02da9ca6e53" providerId="ADAL" clId="{33A2C434-98CF-48D5-9F63-6D2182CAD788}" dt="2023-10-19T23:08:26.572" v="1678"/>
          <ac:spMkLst>
            <pc:docMk/>
            <pc:sldMk cId="866354184" sldId="618"/>
            <ac:spMk id="67" creationId="{C966D95F-4E7B-6BEF-B6B0-FBE90F9EC1CB}"/>
          </ac:spMkLst>
        </pc:spChg>
        <pc:spChg chg="mod">
          <ac:chgData name="Fisher, Katie (ARC-SCB)[WYLE LABS]" userId="86e2334e-c628-4305-9bb2-d02da9ca6e53" providerId="ADAL" clId="{33A2C434-98CF-48D5-9F63-6D2182CAD788}" dt="2023-10-19T23:08:26.572" v="1678"/>
          <ac:spMkLst>
            <pc:docMk/>
            <pc:sldMk cId="866354184" sldId="618"/>
            <ac:spMk id="68" creationId="{69DE3671-9F85-C293-654E-1FFDE4DA140F}"/>
          </ac:spMkLst>
        </pc:spChg>
        <pc:spChg chg="mod">
          <ac:chgData name="Fisher, Katie (ARC-SCB)[WYLE LABS]" userId="86e2334e-c628-4305-9bb2-d02da9ca6e53" providerId="ADAL" clId="{33A2C434-98CF-48D5-9F63-6D2182CAD788}" dt="2023-10-19T23:08:26.572" v="1678"/>
          <ac:spMkLst>
            <pc:docMk/>
            <pc:sldMk cId="866354184" sldId="618"/>
            <ac:spMk id="69" creationId="{AC5D2985-A2ED-D0C6-8B1B-FE87CE2B0878}"/>
          </ac:spMkLst>
        </pc:spChg>
        <pc:spChg chg="add del mod">
          <ac:chgData name="Fisher, Katie (ARC-SCB)[WYLE LABS]" userId="86e2334e-c628-4305-9bb2-d02da9ca6e53" providerId="ADAL" clId="{33A2C434-98CF-48D5-9F63-6D2182CAD788}" dt="2023-10-19T23:09:14.966" v="1691"/>
          <ac:spMkLst>
            <pc:docMk/>
            <pc:sldMk cId="866354184" sldId="618"/>
            <ac:spMk id="70" creationId="{78893A28-C233-339A-8D08-DFCB49F13741}"/>
          </ac:spMkLst>
        </pc:spChg>
        <pc:spChg chg="mod">
          <ac:chgData name="Fisher, Katie (ARC-SCB)[WYLE LABS]" userId="86e2334e-c628-4305-9bb2-d02da9ca6e53" providerId="ADAL" clId="{33A2C434-98CF-48D5-9F63-6D2182CAD788}" dt="2023-10-19T23:09:22.467" v="1694"/>
          <ac:spMkLst>
            <pc:docMk/>
            <pc:sldMk cId="866354184" sldId="618"/>
            <ac:spMk id="72" creationId="{37965C4C-B589-B6D6-5399-E0E9934A9A1A}"/>
          </ac:spMkLst>
        </pc:spChg>
        <pc:spChg chg="mod">
          <ac:chgData name="Fisher, Katie (ARC-SCB)[WYLE LABS]" userId="86e2334e-c628-4305-9bb2-d02da9ca6e53" providerId="ADAL" clId="{33A2C434-98CF-48D5-9F63-6D2182CAD788}" dt="2023-10-19T23:09:22.467" v="1694"/>
          <ac:spMkLst>
            <pc:docMk/>
            <pc:sldMk cId="866354184" sldId="618"/>
            <ac:spMk id="73" creationId="{A6421D3A-6BC3-35AD-E58B-3A09BCA0FCCF}"/>
          </ac:spMkLst>
        </pc:spChg>
        <pc:spChg chg="mod">
          <ac:chgData name="Fisher, Katie (ARC-SCB)[WYLE LABS]" userId="86e2334e-c628-4305-9bb2-d02da9ca6e53" providerId="ADAL" clId="{33A2C434-98CF-48D5-9F63-6D2182CAD788}" dt="2023-10-19T23:09:22.467" v="1694"/>
          <ac:spMkLst>
            <pc:docMk/>
            <pc:sldMk cId="866354184" sldId="618"/>
            <ac:spMk id="74" creationId="{8E12A09A-BC16-E683-EE1C-73AC0239D7CB}"/>
          </ac:spMkLst>
        </pc:spChg>
        <pc:spChg chg="mod">
          <ac:chgData name="Fisher, Katie (ARC-SCB)[WYLE LABS]" userId="86e2334e-c628-4305-9bb2-d02da9ca6e53" providerId="ADAL" clId="{33A2C434-98CF-48D5-9F63-6D2182CAD788}" dt="2023-10-19T23:09:22.467" v="1694"/>
          <ac:spMkLst>
            <pc:docMk/>
            <pc:sldMk cId="866354184" sldId="618"/>
            <ac:spMk id="75" creationId="{12893EAE-8657-9285-0871-356EFAAFB59F}"/>
          </ac:spMkLst>
        </pc:spChg>
        <pc:spChg chg="mod">
          <ac:chgData name="Fisher, Katie (ARC-SCB)[WYLE LABS]" userId="86e2334e-c628-4305-9bb2-d02da9ca6e53" providerId="ADAL" clId="{33A2C434-98CF-48D5-9F63-6D2182CAD788}" dt="2023-10-19T23:09:22.467" v="1694"/>
          <ac:spMkLst>
            <pc:docMk/>
            <pc:sldMk cId="866354184" sldId="618"/>
            <ac:spMk id="76" creationId="{152AFB79-FE14-902B-459C-194B1F780A80}"/>
          </ac:spMkLst>
        </pc:spChg>
        <pc:spChg chg="mod">
          <ac:chgData name="Fisher, Katie (ARC-SCB)[WYLE LABS]" userId="86e2334e-c628-4305-9bb2-d02da9ca6e53" providerId="ADAL" clId="{33A2C434-98CF-48D5-9F63-6D2182CAD788}" dt="2023-10-19T23:09:34.362" v="1698"/>
          <ac:spMkLst>
            <pc:docMk/>
            <pc:sldMk cId="866354184" sldId="618"/>
            <ac:spMk id="78" creationId="{D223D969-31D3-6913-CBBF-B3AEC8BE3AED}"/>
          </ac:spMkLst>
        </pc:spChg>
        <pc:spChg chg="mod">
          <ac:chgData name="Fisher, Katie (ARC-SCB)[WYLE LABS]" userId="86e2334e-c628-4305-9bb2-d02da9ca6e53" providerId="ADAL" clId="{33A2C434-98CF-48D5-9F63-6D2182CAD788}" dt="2023-10-19T23:09:34.362" v="1698"/>
          <ac:spMkLst>
            <pc:docMk/>
            <pc:sldMk cId="866354184" sldId="618"/>
            <ac:spMk id="79" creationId="{C7F0A50D-C7F8-12A2-AFF5-28B5B6B8E3FC}"/>
          </ac:spMkLst>
        </pc:spChg>
        <pc:spChg chg="mod">
          <ac:chgData name="Fisher, Katie (ARC-SCB)[WYLE LABS]" userId="86e2334e-c628-4305-9bb2-d02da9ca6e53" providerId="ADAL" clId="{33A2C434-98CF-48D5-9F63-6D2182CAD788}" dt="2023-10-19T23:09:34.362" v="1698"/>
          <ac:spMkLst>
            <pc:docMk/>
            <pc:sldMk cId="866354184" sldId="618"/>
            <ac:spMk id="80" creationId="{B3E48154-30A5-2FAF-67A6-7BEC0AE5ED25}"/>
          </ac:spMkLst>
        </pc:spChg>
        <pc:spChg chg="mod">
          <ac:chgData name="Fisher, Katie (ARC-SCB)[WYLE LABS]" userId="86e2334e-c628-4305-9bb2-d02da9ca6e53" providerId="ADAL" clId="{33A2C434-98CF-48D5-9F63-6D2182CAD788}" dt="2023-10-19T23:09:34.362" v="1698"/>
          <ac:spMkLst>
            <pc:docMk/>
            <pc:sldMk cId="866354184" sldId="618"/>
            <ac:spMk id="81" creationId="{1F0101ED-1825-9F53-B92E-E16FEAECFC66}"/>
          </ac:spMkLst>
        </pc:spChg>
        <pc:spChg chg="mod">
          <ac:chgData name="Fisher, Katie (ARC-SCB)[WYLE LABS]" userId="86e2334e-c628-4305-9bb2-d02da9ca6e53" providerId="ADAL" clId="{33A2C434-98CF-48D5-9F63-6D2182CAD788}" dt="2023-10-19T23:09:34.362" v="1698"/>
          <ac:spMkLst>
            <pc:docMk/>
            <pc:sldMk cId="866354184" sldId="618"/>
            <ac:spMk id="82" creationId="{AEB208AF-D977-99A8-70B6-A9F0BA5061C1}"/>
          </ac:spMkLst>
        </pc:spChg>
        <pc:spChg chg="mod">
          <ac:chgData name="Fisher, Katie (ARC-SCB)[WYLE LABS]" userId="86e2334e-c628-4305-9bb2-d02da9ca6e53" providerId="ADAL" clId="{33A2C434-98CF-48D5-9F63-6D2182CAD788}" dt="2023-10-19T23:09:45.323" v="1701"/>
          <ac:spMkLst>
            <pc:docMk/>
            <pc:sldMk cId="866354184" sldId="618"/>
            <ac:spMk id="84" creationId="{BC80EEED-F812-639E-5A76-20F4D5CF3985}"/>
          </ac:spMkLst>
        </pc:spChg>
        <pc:spChg chg="mod">
          <ac:chgData name="Fisher, Katie (ARC-SCB)[WYLE LABS]" userId="86e2334e-c628-4305-9bb2-d02da9ca6e53" providerId="ADAL" clId="{33A2C434-98CF-48D5-9F63-6D2182CAD788}" dt="2023-10-19T23:09:45.323" v="1701"/>
          <ac:spMkLst>
            <pc:docMk/>
            <pc:sldMk cId="866354184" sldId="618"/>
            <ac:spMk id="85" creationId="{BBA6FF9E-07F0-972D-7002-0BB7DA002BD6}"/>
          </ac:spMkLst>
        </pc:spChg>
        <pc:spChg chg="mod">
          <ac:chgData name="Fisher, Katie (ARC-SCB)[WYLE LABS]" userId="86e2334e-c628-4305-9bb2-d02da9ca6e53" providerId="ADAL" clId="{33A2C434-98CF-48D5-9F63-6D2182CAD788}" dt="2023-10-19T23:09:45.323" v="1701"/>
          <ac:spMkLst>
            <pc:docMk/>
            <pc:sldMk cId="866354184" sldId="618"/>
            <ac:spMk id="86" creationId="{2E405837-AEB2-4B3C-1FB3-C829DD7E8DA0}"/>
          </ac:spMkLst>
        </pc:spChg>
        <pc:spChg chg="mod">
          <ac:chgData name="Fisher, Katie (ARC-SCB)[WYLE LABS]" userId="86e2334e-c628-4305-9bb2-d02da9ca6e53" providerId="ADAL" clId="{33A2C434-98CF-48D5-9F63-6D2182CAD788}" dt="2023-10-19T23:09:45.323" v="1701"/>
          <ac:spMkLst>
            <pc:docMk/>
            <pc:sldMk cId="866354184" sldId="618"/>
            <ac:spMk id="87" creationId="{381088CE-F81A-2596-B031-EDEAD4EE1D51}"/>
          </ac:spMkLst>
        </pc:spChg>
        <pc:spChg chg="mod">
          <ac:chgData name="Fisher, Katie (ARC-SCB)[WYLE LABS]" userId="86e2334e-c628-4305-9bb2-d02da9ca6e53" providerId="ADAL" clId="{33A2C434-98CF-48D5-9F63-6D2182CAD788}" dt="2023-10-19T23:09:45.323" v="1701"/>
          <ac:spMkLst>
            <pc:docMk/>
            <pc:sldMk cId="866354184" sldId="618"/>
            <ac:spMk id="88" creationId="{E4B76E26-01A6-AFC3-25F5-71ED3932ABB7}"/>
          </ac:spMkLst>
        </pc:spChg>
        <pc:grpChg chg="add mod">
          <ac:chgData name="Fisher, Katie (ARC-SCB)[WYLE LABS]" userId="86e2334e-c628-4305-9bb2-d02da9ca6e53" providerId="ADAL" clId="{33A2C434-98CF-48D5-9F63-6D2182CAD788}" dt="2023-10-19T22:28:50.494" v="1473" actId="164"/>
          <ac:grpSpMkLst>
            <pc:docMk/>
            <pc:sldMk cId="866354184" sldId="618"/>
            <ac:grpSpMk id="25" creationId="{038705AF-E09E-17E8-F005-8E8E02EAEABB}"/>
          </ac:grpSpMkLst>
        </pc:grpChg>
        <pc:grpChg chg="add mod">
          <ac:chgData name="Fisher, Katie (ARC-SCB)[WYLE LABS]" userId="86e2334e-c628-4305-9bb2-d02da9ca6e53" providerId="ADAL" clId="{33A2C434-98CF-48D5-9F63-6D2182CAD788}" dt="2023-10-19T22:36:33.943" v="1540" actId="1076"/>
          <ac:grpSpMkLst>
            <pc:docMk/>
            <pc:sldMk cId="866354184" sldId="618"/>
            <ac:grpSpMk id="39" creationId="{E8D35900-8329-6CE6-D5BB-1154B49A0566}"/>
          </ac:grpSpMkLst>
        </pc:grpChg>
        <pc:grpChg chg="mod ord">
          <ac:chgData name="Fisher, Katie (ARC-SCB)[WYLE LABS]" userId="86e2334e-c628-4305-9bb2-d02da9ca6e53" providerId="ADAL" clId="{33A2C434-98CF-48D5-9F63-6D2182CAD788}" dt="2023-10-19T23:18:20.425" v="1761" actId="688"/>
          <ac:grpSpMkLst>
            <pc:docMk/>
            <pc:sldMk cId="866354184" sldId="618"/>
            <ac:grpSpMk id="58" creationId="{B46F09C0-8C37-0181-F3D5-3A6D6BC9BE2E}"/>
          </ac:grpSpMkLst>
        </pc:grpChg>
        <pc:grpChg chg="add del mod">
          <ac:chgData name="Fisher, Katie (ARC-SCB)[WYLE LABS]" userId="86e2334e-c628-4305-9bb2-d02da9ca6e53" providerId="ADAL" clId="{33A2C434-98CF-48D5-9F63-6D2182CAD788}" dt="2023-10-19T23:13:07.882" v="1722" actId="478"/>
          <ac:grpSpMkLst>
            <pc:docMk/>
            <pc:sldMk cId="866354184" sldId="618"/>
            <ac:grpSpMk id="64" creationId="{D505FA6F-CC03-3353-FA62-E12870650271}"/>
          </ac:grpSpMkLst>
        </pc:grpChg>
        <pc:grpChg chg="add del mod">
          <ac:chgData name="Fisher, Katie (ARC-SCB)[WYLE LABS]" userId="86e2334e-c628-4305-9bb2-d02da9ca6e53" providerId="ADAL" clId="{33A2C434-98CF-48D5-9F63-6D2182CAD788}" dt="2023-10-19T23:13:10.703" v="1723" actId="478"/>
          <ac:grpSpMkLst>
            <pc:docMk/>
            <pc:sldMk cId="866354184" sldId="618"/>
            <ac:grpSpMk id="71" creationId="{2019DD04-3298-9181-856E-1BF99D8D6989}"/>
          </ac:grpSpMkLst>
        </pc:grpChg>
        <pc:grpChg chg="add del mod">
          <ac:chgData name="Fisher, Katie (ARC-SCB)[WYLE LABS]" userId="86e2334e-c628-4305-9bb2-d02da9ca6e53" providerId="ADAL" clId="{33A2C434-98CF-48D5-9F63-6D2182CAD788}" dt="2023-10-19T23:14:16.793" v="1740" actId="478"/>
          <ac:grpSpMkLst>
            <pc:docMk/>
            <pc:sldMk cId="866354184" sldId="618"/>
            <ac:grpSpMk id="77" creationId="{EDF1C00B-DFA6-F487-B4D9-2F32D7E8CAC6}"/>
          </ac:grpSpMkLst>
        </pc:grpChg>
        <pc:grpChg chg="add del mod">
          <ac:chgData name="Fisher, Katie (ARC-SCB)[WYLE LABS]" userId="86e2334e-c628-4305-9bb2-d02da9ca6e53" providerId="ADAL" clId="{33A2C434-98CF-48D5-9F63-6D2182CAD788}" dt="2023-10-19T23:14:31.547" v="1744" actId="478"/>
          <ac:grpSpMkLst>
            <pc:docMk/>
            <pc:sldMk cId="866354184" sldId="618"/>
            <ac:grpSpMk id="83" creationId="{630A13CF-C6CD-6230-E619-2AB57A48D019}"/>
          </ac:grpSpMkLst>
        </pc:grpChg>
        <pc:picChg chg="add del mod">
          <ac:chgData name="Fisher, Katie (ARC-SCB)[WYLE LABS]" userId="86e2334e-c628-4305-9bb2-d02da9ca6e53" providerId="ADAL" clId="{33A2C434-98CF-48D5-9F63-6D2182CAD788}" dt="2023-10-19T23:00:44.297" v="1647" actId="27803"/>
          <ac:picMkLst>
            <pc:docMk/>
            <pc:sldMk cId="866354184" sldId="618"/>
            <ac:picMk id="7" creationId="{5DCF4ED3-E53E-A759-848B-5457A59E49D1}"/>
          </ac:picMkLst>
        </pc:picChg>
        <pc:picChg chg="add del mod">
          <ac:chgData name="Fisher, Katie (ARC-SCB)[WYLE LABS]" userId="86e2334e-c628-4305-9bb2-d02da9ca6e53" providerId="ADAL" clId="{33A2C434-98CF-48D5-9F63-6D2182CAD788}" dt="2023-10-19T22:25:50.922" v="1405" actId="478"/>
          <ac:picMkLst>
            <pc:docMk/>
            <pc:sldMk cId="866354184" sldId="618"/>
            <ac:picMk id="13" creationId="{F14BB8C3-F031-77BD-E25A-F7B82ADBAE27}"/>
          </ac:picMkLst>
        </pc:picChg>
        <pc:picChg chg="add del mod">
          <ac:chgData name="Fisher, Katie (ARC-SCB)[WYLE LABS]" userId="86e2334e-c628-4305-9bb2-d02da9ca6e53" providerId="ADAL" clId="{33A2C434-98CF-48D5-9F63-6D2182CAD788}" dt="2023-10-19T22:25:51.402" v="1406" actId="478"/>
          <ac:picMkLst>
            <pc:docMk/>
            <pc:sldMk cId="866354184" sldId="618"/>
            <ac:picMk id="14" creationId="{ECFD4CE9-93C4-E6A2-FC0B-BF8CB2F819A1}"/>
          </ac:picMkLst>
        </pc:picChg>
        <pc:picChg chg="add mod modCrop">
          <ac:chgData name="Fisher, Katie (ARC-SCB)[WYLE LABS]" userId="86e2334e-c628-4305-9bb2-d02da9ca6e53" providerId="ADAL" clId="{33A2C434-98CF-48D5-9F63-6D2182CAD788}" dt="2023-10-20T21:05:35.682" v="4589" actId="1037"/>
          <ac:picMkLst>
            <pc:docMk/>
            <pc:sldMk cId="866354184" sldId="618"/>
            <ac:picMk id="18" creationId="{690A5824-28DC-E485-5583-79445625B3EA}"/>
          </ac:picMkLst>
        </pc:picChg>
        <pc:picChg chg="add del mod">
          <ac:chgData name="Fisher, Katie (ARC-SCB)[WYLE LABS]" userId="86e2334e-c628-4305-9bb2-d02da9ca6e53" providerId="ADAL" clId="{33A2C434-98CF-48D5-9F63-6D2182CAD788}" dt="2023-10-19T22:45:54.524" v="1606" actId="478"/>
          <ac:picMkLst>
            <pc:docMk/>
            <pc:sldMk cId="866354184" sldId="618"/>
            <ac:picMk id="43" creationId="{ED0901FF-67C6-F87C-E745-D09E61B355BA}"/>
          </ac:picMkLst>
        </pc:picChg>
        <pc:picChg chg="add mod modCrop">
          <ac:chgData name="Fisher, Katie (ARC-SCB)[WYLE LABS]" userId="86e2334e-c628-4305-9bb2-d02da9ca6e53" providerId="ADAL" clId="{33A2C434-98CF-48D5-9F63-6D2182CAD788}" dt="2023-10-19T22:38:28.863" v="1562" actId="732"/>
          <ac:picMkLst>
            <pc:docMk/>
            <pc:sldMk cId="866354184" sldId="618"/>
            <ac:picMk id="45" creationId="{CF1A94E2-61AA-2704-F19C-12EE1DC87C91}"/>
          </ac:picMkLst>
        </pc:picChg>
        <pc:picChg chg="add mod modCrop">
          <ac:chgData name="Fisher, Katie (ARC-SCB)[WYLE LABS]" userId="86e2334e-c628-4305-9bb2-d02da9ca6e53" providerId="ADAL" clId="{33A2C434-98CF-48D5-9F63-6D2182CAD788}" dt="2023-10-19T22:39:04.043" v="1570" actId="1076"/>
          <ac:picMkLst>
            <pc:docMk/>
            <pc:sldMk cId="866354184" sldId="618"/>
            <ac:picMk id="46" creationId="{30EC7EF3-5CC1-934A-8960-1B94AE71AA16}"/>
          </ac:picMkLst>
        </pc:picChg>
        <pc:picChg chg="add del mod">
          <ac:chgData name="Fisher, Katie (ARC-SCB)[WYLE LABS]" userId="86e2334e-c628-4305-9bb2-d02da9ca6e53" providerId="ADAL" clId="{33A2C434-98CF-48D5-9F63-6D2182CAD788}" dt="2023-10-19T22:45:29.013" v="1597" actId="478"/>
          <ac:picMkLst>
            <pc:docMk/>
            <pc:sldMk cId="866354184" sldId="618"/>
            <ac:picMk id="48" creationId="{5C891040-5F53-B9E4-DF2C-5F4D436F053B}"/>
          </ac:picMkLst>
        </pc:picChg>
        <pc:picChg chg="add mod">
          <ac:chgData name="Fisher, Katie (ARC-SCB)[WYLE LABS]" userId="86e2334e-c628-4305-9bb2-d02da9ca6e53" providerId="ADAL" clId="{33A2C434-98CF-48D5-9F63-6D2182CAD788}" dt="2023-10-19T22:45:48.185" v="1605" actId="1076"/>
          <ac:picMkLst>
            <pc:docMk/>
            <pc:sldMk cId="866354184" sldId="618"/>
            <ac:picMk id="50" creationId="{674A1CEE-D1BF-5952-C8BE-003F0F9E45B3}"/>
          </ac:picMkLst>
        </pc:picChg>
        <pc:picChg chg="add mod modCrop">
          <ac:chgData name="Fisher, Katie (ARC-SCB)[WYLE LABS]" userId="86e2334e-c628-4305-9bb2-d02da9ca6e53" providerId="ADAL" clId="{33A2C434-98CF-48D5-9F63-6D2182CAD788}" dt="2023-10-20T21:05:46.674" v="4602" actId="1037"/>
          <ac:picMkLst>
            <pc:docMk/>
            <pc:sldMk cId="866354184" sldId="618"/>
            <ac:picMk id="57" creationId="{FCC91257-E36B-54DC-35DF-0DBD4821CA3E}"/>
          </ac:picMkLst>
        </pc:picChg>
      </pc:sldChg>
      <pc:sldChg chg="add del">
        <pc:chgData name="Fisher, Katie (ARC-SCB)[WYLE LABS]" userId="86e2334e-c628-4305-9bb2-d02da9ca6e53" providerId="ADAL" clId="{33A2C434-98CF-48D5-9F63-6D2182CAD788}" dt="2023-10-19T23:08:58.078" v="1685"/>
        <pc:sldMkLst>
          <pc:docMk/>
          <pc:sldMk cId="1748137893" sldId="619"/>
        </pc:sldMkLst>
      </pc:sldChg>
      <pc:sldChg chg="new del">
        <pc:chgData name="Fisher, Katie (ARC-SCB)[WYLE LABS]" userId="86e2334e-c628-4305-9bb2-d02da9ca6e53" providerId="ADAL" clId="{33A2C434-98CF-48D5-9F63-6D2182CAD788}" dt="2023-10-19T23:11:50.251" v="1713" actId="680"/>
        <pc:sldMkLst>
          <pc:docMk/>
          <pc:sldMk cId="1785268663" sldId="619"/>
        </pc:sldMkLst>
      </pc:sldChg>
      <pc:sldChg chg="delSp modSp add mod ord delAnim modAnim">
        <pc:chgData name="Fisher, Katie (ARC-SCB)[WYLE LABS]" userId="86e2334e-c628-4305-9bb2-d02da9ca6e53" providerId="ADAL" clId="{33A2C434-98CF-48D5-9F63-6D2182CAD788}" dt="2023-10-25T15:37:53.924" v="5806" actId="14100"/>
        <pc:sldMkLst>
          <pc:docMk/>
          <pc:sldMk cId="4010815203" sldId="619"/>
        </pc:sldMkLst>
        <pc:spChg chg="mod">
          <ac:chgData name="Fisher, Katie (ARC-SCB)[WYLE LABS]" userId="86e2334e-c628-4305-9bb2-d02da9ca6e53" providerId="ADAL" clId="{33A2C434-98CF-48D5-9F63-6D2182CAD788}" dt="2023-10-25T15:37:53.924" v="5806" actId="14100"/>
          <ac:spMkLst>
            <pc:docMk/>
            <pc:sldMk cId="4010815203" sldId="619"/>
            <ac:spMk id="9" creationId="{5070868B-9723-80AE-C259-4D0601D54313}"/>
          </ac:spMkLst>
        </pc:spChg>
        <pc:grpChg chg="del">
          <ac:chgData name="Fisher, Katie (ARC-SCB)[WYLE LABS]" userId="86e2334e-c628-4305-9bb2-d02da9ca6e53" providerId="ADAL" clId="{33A2C434-98CF-48D5-9F63-6D2182CAD788}" dt="2023-10-19T23:12:02.626" v="1718" actId="478"/>
          <ac:grpSpMkLst>
            <pc:docMk/>
            <pc:sldMk cId="4010815203" sldId="619"/>
            <ac:grpSpMk id="58" creationId="{B46F09C0-8C37-0181-F3D5-3A6D6BC9BE2E}"/>
          </ac:grpSpMkLst>
        </pc:grpChg>
        <pc:grpChg chg="del">
          <ac:chgData name="Fisher, Katie (ARC-SCB)[WYLE LABS]" userId="86e2334e-c628-4305-9bb2-d02da9ca6e53" providerId="ADAL" clId="{33A2C434-98CF-48D5-9F63-6D2182CAD788}" dt="2023-10-19T23:11:58.887" v="1717" actId="478"/>
          <ac:grpSpMkLst>
            <pc:docMk/>
            <pc:sldMk cId="4010815203" sldId="619"/>
            <ac:grpSpMk id="71" creationId="{2019DD04-3298-9181-856E-1BF99D8D6989}"/>
          </ac:grpSpMkLst>
        </pc:grpChg>
        <pc:grpChg chg="del">
          <ac:chgData name="Fisher, Katie (ARC-SCB)[WYLE LABS]" userId="86e2334e-c628-4305-9bb2-d02da9ca6e53" providerId="ADAL" clId="{33A2C434-98CF-48D5-9F63-6D2182CAD788}" dt="2023-10-19T23:11:57.860" v="1716" actId="478"/>
          <ac:grpSpMkLst>
            <pc:docMk/>
            <pc:sldMk cId="4010815203" sldId="619"/>
            <ac:grpSpMk id="77" creationId="{EDF1C00B-DFA6-F487-B4D9-2F32D7E8CAC6}"/>
          </ac:grpSpMkLst>
        </pc:grpChg>
        <pc:grpChg chg="del">
          <ac:chgData name="Fisher, Katie (ARC-SCB)[WYLE LABS]" userId="86e2334e-c628-4305-9bb2-d02da9ca6e53" providerId="ADAL" clId="{33A2C434-98CF-48D5-9F63-6D2182CAD788}" dt="2023-10-19T23:11:56.722" v="1715" actId="478"/>
          <ac:grpSpMkLst>
            <pc:docMk/>
            <pc:sldMk cId="4010815203" sldId="619"/>
            <ac:grpSpMk id="83" creationId="{630A13CF-C6CD-6230-E619-2AB57A48D019}"/>
          </ac:grpSpMkLst>
        </pc:grpChg>
      </pc:sldChg>
      <pc:sldChg chg="addSp delSp modSp add mod ord delAnim modAnim">
        <pc:chgData name="Fisher, Katie (ARC-SCB)[WYLE LABS]" userId="86e2334e-c628-4305-9bb2-d02da9ca6e53" providerId="ADAL" clId="{33A2C434-98CF-48D5-9F63-6D2182CAD788}" dt="2023-10-25T15:37:59.011" v="5808" actId="14100"/>
        <pc:sldMkLst>
          <pc:docMk/>
          <pc:sldMk cId="2850426084" sldId="620"/>
        </pc:sldMkLst>
        <pc:spChg chg="mod">
          <ac:chgData name="Fisher, Katie (ARC-SCB)[WYLE LABS]" userId="86e2334e-c628-4305-9bb2-d02da9ca6e53" providerId="ADAL" clId="{33A2C434-98CF-48D5-9F63-6D2182CAD788}" dt="2023-10-19T23:13:24.459" v="1725"/>
          <ac:spMkLst>
            <pc:docMk/>
            <pc:sldMk cId="2850426084" sldId="620"/>
            <ac:spMk id="7" creationId="{788C60C3-BDD3-188F-657D-A63DC13B82FF}"/>
          </ac:spMkLst>
        </pc:spChg>
        <pc:spChg chg="mod">
          <ac:chgData name="Fisher, Katie (ARC-SCB)[WYLE LABS]" userId="86e2334e-c628-4305-9bb2-d02da9ca6e53" providerId="ADAL" clId="{33A2C434-98CF-48D5-9F63-6D2182CAD788}" dt="2023-10-19T23:13:24.459" v="1725"/>
          <ac:spMkLst>
            <pc:docMk/>
            <pc:sldMk cId="2850426084" sldId="620"/>
            <ac:spMk id="8" creationId="{C66267A7-ECF0-FE43-5F81-BBD864388DB1}"/>
          </ac:spMkLst>
        </pc:spChg>
        <pc:spChg chg="mod">
          <ac:chgData name="Fisher, Katie (ARC-SCB)[WYLE LABS]" userId="86e2334e-c628-4305-9bb2-d02da9ca6e53" providerId="ADAL" clId="{33A2C434-98CF-48D5-9F63-6D2182CAD788}" dt="2023-10-25T15:37:59.011" v="5808" actId="14100"/>
          <ac:spMkLst>
            <pc:docMk/>
            <pc:sldMk cId="2850426084" sldId="620"/>
            <ac:spMk id="9" creationId="{5070868B-9723-80AE-C259-4D0601D54313}"/>
          </ac:spMkLst>
        </pc:spChg>
        <pc:spChg chg="mod">
          <ac:chgData name="Fisher, Katie (ARC-SCB)[WYLE LABS]" userId="86e2334e-c628-4305-9bb2-d02da9ca6e53" providerId="ADAL" clId="{33A2C434-98CF-48D5-9F63-6D2182CAD788}" dt="2023-10-19T23:13:24.459" v="1725"/>
          <ac:spMkLst>
            <pc:docMk/>
            <pc:sldMk cId="2850426084" sldId="620"/>
            <ac:spMk id="10" creationId="{E0A9ED85-1D4E-D73E-BC03-AB708054BEC7}"/>
          </ac:spMkLst>
        </pc:spChg>
        <pc:spChg chg="mod">
          <ac:chgData name="Fisher, Katie (ARC-SCB)[WYLE LABS]" userId="86e2334e-c628-4305-9bb2-d02da9ca6e53" providerId="ADAL" clId="{33A2C434-98CF-48D5-9F63-6D2182CAD788}" dt="2023-10-19T23:13:24.459" v="1725"/>
          <ac:spMkLst>
            <pc:docMk/>
            <pc:sldMk cId="2850426084" sldId="620"/>
            <ac:spMk id="12" creationId="{BB15476B-AB38-8165-1784-BCE921E74B50}"/>
          </ac:spMkLst>
        </pc:spChg>
        <pc:spChg chg="mod">
          <ac:chgData name="Fisher, Katie (ARC-SCB)[WYLE LABS]" userId="86e2334e-c628-4305-9bb2-d02da9ca6e53" providerId="ADAL" clId="{33A2C434-98CF-48D5-9F63-6D2182CAD788}" dt="2023-10-19T23:13:24.459" v="1725"/>
          <ac:spMkLst>
            <pc:docMk/>
            <pc:sldMk cId="2850426084" sldId="620"/>
            <ac:spMk id="13" creationId="{80BF2A4F-7A95-6EF7-3FD1-6BD0F61A3ACB}"/>
          </ac:spMkLst>
        </pc:spChg>
        <pc:spChg chg="mod">
          <ac:chgData name="Fisher, Katie (ARC-SCB)[WYLE LABS]" userId="86e2334e-c628-4305-9bb2-d02da9ca6e53" providerId="ADAL" clId="{33A2C434-98CF-48D5-9F63-6D2182CAD788}" dt="2023-10-20T17:37:50.792" v="3204" actId="1038"/>
          <ac:spMkLst>
            <pc:docMk/>
            <pc:sldMk cId="2850426084" sldId="620"/>
            <ac:spMk id="22" creationId="{DD5CB2C4-AEE7-9A35-A444-A17A4A988402}"/>
          </ac:spMkLst>
        </pc:spChg>
        <pc:spChg chg="mod">
          <ac:chgData name="Fisher, Katie (ARC-SCB)[WYLE LABS]" userId="86e2334e-c628-4305-9bb2-d02da9ca6e53" providerId="ADAL" clId="{33A2C434-98CF-48D5-9F63-6D2182CAD788}" dt="2023-10-19T23:14:08.700" v="1739" actId="1076"/>
          <ac:spMkLst>
            <pc:docMk/>
            <pc:sldMk cId="2850426084" sldId="620"/>
            <ac:spMk id="24" creationId="{D7881ABA-0084-6EA7-6C4B-D3E876156318}"/>
          </ac:spMkLst>
        </pc:spChg>
        <pc:grpChg chg="add mod">
          <ac:chgData name="Fisher, Katie (ARC-SCB)[WYLE LABS]" userId="86e2334e-c628-4305-9bb2-d02da9ca6e53" providerId="ADAL" clId="{33A2C434-98CF-48D5-9F63-6D2182CAD788}" dt="2023-10-19T23:13:28.712" v="1726" actId="1076"/>
          <ac:grpSpMkLst>
            <pc:docMk/>
            <pc:sldMk cId="2850426084" sldId="620"/>
            <ac:grpSpMk id="6" creationId="{C213BEE4-4C77-4FBD-88C7-B359F4679468}"/>
          </ac:grpSpMkLst>
        </pc:grpChg>
        <pc:grpChg chg="del">
          <ac:chgData name="Fisher, Katie (ARC-SCB)[WYLE LABS]" userId="86e2334e-c628-4305-9bb2-d02da9ca6e53" providerId="ADAL" clId="{33A2C434-98CF-48D5-9F63-6D2182CAD788}" dt="2023-10-19T23:13:30.834" v="1727" actId="478"/>
          <ac:grpSpMkLst>
            <pc:docMk/>
            <pc:sldMk cId="2850426084" sldId="620"/>
            <ac:grpSpMk id="64" creationId="{D505FA6F-CC03-3353-FA62-E12870650271}"/>
          </ac:grpSpMkLst>
        </pc:grpChg>
      </pc:sldChg>
      <pc:sldChg chg="delSp modSp add mod ord delAnim modAnim">
        <pc:chgData name="Fisher, Katie (ARC-SCB)[WYLE LABS]" userId="86e2334e-c628-4305-9bb2-d02da9ca6e53" providerId="ADAL" clId="{33A2C434-98CF-48D5-9F63-6D2182CAD788}" dt="2023-10-25T15:38:03.950" v="5810" actId="14100"/>
        <pc:sldMkLst>
          <pc:docMk/>
          <pc:sldMk cId="2160901252" sldId="621"/>
        </pc:sldMkLst>
        <pc:spChg chg="mod">
          <ac:chgData name="Fisher, Katie (ARC-SCB)[WYLE LABS]" userId="86e2334e-c628-4305-9bb2-d02da9ca6e53" providerId="ADAL" clId="{33A2C434-98CF-48D5-9F63-6D2182CAD788}" dt="2023-10-25T15:38:03.950" v="5810" actId="14100"/>
          <ac:spMkLst>
            <pc:docMk/>
            <pc:sldMk cId="2160901252" sldId="621"/>
            <ac:spMk id="9" creationId="{5070868B-9723-80AE-C259-4D0601D54313}"/>
          </ac:spMkLst>
        </pc:spChg>
        <pc:spChg chg="mod">
          <ac:chgData name="Fisher, Katie (ARC-SCB)[WYLE LABS]" userId="86e2334e-c628-4305-9bb2-d02da9ca6e53" providerId="ADAL" clId="{33A2C434-98CF-48D5-9F63-6D2182CAD788}" dt="2023-10-19T23:16:05.800" v="1754" actId="1076"/>
          <ac:spMkLst>
            <pc:docMk/>
            <pc:sldMk cId="2160901252" sldId="621"/>
            <ac:spMk id="24" creationId="{D7881ABA-0084-6EA7-6C4B-D3E876156318}"/>
          </ac:spMkLst>
        </pc:spChg>
        <pc:grpChg chg="del">
          <ac:chgData name="Fisher, Katie (ARC-SCB)[WYLE LABS]" userId="86e2334e-c628-4305-9bb2-d02da9ca6e53" providerId="ADAL" clId="{33A2C434-98CF-48D5-9F63-6D2182CAD788}" dt="2023-10-19T23:15:51.307" v="1752" actId="478"/>
          <ac:grpSpMkLst>
            <pc:docMk/>
            <pc:sldMk cId="2160901252" sldId="621"/>
            <ac:grpSpMk id="58" creationId="{B46F09C0-8C37-0181-F3D5-3A6D6BC9BE2E}"/>
          </ac:grpSpMkLst>
        </pc:grpChg>
        <pc:grpChg chg="mod">
          <ac:chgData name="Fisher, Katie (ARC-SCB)[WYLE LABS]" userId="86e2334e-c628-4305-9bb2-d02da9ca6e53" providerId="ADAL" clId="{33A2C434-98CF-48D5-9F63-6D2182CAD788}" dt="2023-10-19T23:15:58.188" v="1753" actId="1076"/>
          <ac:grpSpMkLst>
            <pc:docMk/>
            <pc:sldMk cId="2160901252" sldId="621"/>
            <ac:grpSpMk id="83" creationId="{630A13CF-C6CD-6230-E619-2AB57A48D019}"/>
          </ac:grpSpMkLst>
        </pc:grpChg>
      </pc:sldChg>
      <pc:sldChg chg="modSp add mod ord modAnim">
        <pc:chgData name="Fisher, Katie (ARC-SCB)[WYLE LABS]" userId="86e2334e-c628-4305-9bb2-d02da9ca6e53" providerId="ADAL" clId="{33A2C434-98CF-48D5-9F63-6D2182CAD788}" dt="2023-10-25T15:37:43.914" v="5804" actId="14100"/>
        <pc:sldMkLst>
          <pc:docMk/>
          <pc:sldMk cId="3820196741" sldId="622"/>
        </pc:sldMkLst>
        <pc:spChg chg="mod">
          <ac:chgData name="Fisher, Katie (ARC-SCB)[WYLE LABS]" userId="86e2334e-c628-4305-9bb2-d02da9ca6e53" providerId="ADAL" clId="{33A2C434-98CF-48D5-9F63-6D2182CAD788}" dt="2023-10-25T15:37:43.914" v="5804" actId="14100"/>
          <ac:spMkLst>
            <pc:docMk/>
            <pc:sldMk cId="3820196741" sldId="622"/>
            <ac:spMk id="9" creationId="{5070868B-9723-80AE-C259-4D0601D54313}"/>
          </ac:spMkLst>
        </pc:spChg>
      </pc:sldChg>
      <pc:sldChg chg="addSp delSp modSp new mod modAnim">
        <pc:chgData name="Fisher, Katie (ARC-SCB)[WYLE LABS]" userId="86e2334e-c628-4305-9bb2-d02da9ca6e53" providerId="ADAL" clId="{33A2C434-98CF-48D5-9F63-6D2182CAD788}" dt="2023-10-24T00:02:04.175" v="5788" actId="1076"/>
        <pc:sldMkLst>
          <pc:docMk/>
          <pc:sldMk cId="1347091126" sldId="623"/>
        </pc:sldMkLst>
        <pc:spChg chg="mod">
          <ac:chgData name="Fisher, Katie (ARC-SCB)[WYLE LABS]" userId="86e2334e-c628-4305-9bb2-d02da9ca6e53" providerId="ADAL" clId="{33A2C434-98CF-48D5-9F63-6D2182CAD788}" dt="2023-10-20T18:52:19.519" v="3498"/>
          <ac:spMkLst>
            <pc:docMk/>
            <pc:sldMk cId="1347091126" sldId="623"/>
            <ac:spMk id="2" creationId="{39FFA70A-0D05-F8EB-A11E-C975F088E25D}"/>
          </ac:spMkLst>
        </pc:spChg>
        <pc:spChg chg="mod">
          <ac:chgData name="Fisher, Katie (ARC-SCB)[WYLE LABS]" userId="86e2334e-c628-4305-9bb2-d02da9ca6e53" providerId="ADAL" clId="{33A2C434-98CF-48D5-9F63-6D2182CAD788}" dt="2023-10-24T00:01:48.643" v="5786" actId="1076"/>
          <ac:spMkLst>
            <pc:docMk/>
            <pc:sldMk cId="1347091126" sldId="623"/>
            <ac:spMk id="3" creationId="{70609C22-FA4C-AC56-9CB2-EC1DD9E009A7}"/>
          </ac:spMkLst>
        </pc:spChg>
        <pc:spChg chg="mod">
          <ac:chgData name="Fisher, Katie (ARC-SCB)[WYLE LABS]" userId="86e2334e-c628-4305-9bb2-d02da9ca6e53" providerId="ADAL" clId="{33A2C434-98CF-48D5-9F63-6D2182CAD788}" dt="2023-10-20T19:00:10.404" v="3910" actId="1076"/>
          <ac:spMkLst>
            <pc:docMk/>
            <pc:sldMk cId="1347091126" sldId="623"/>
            <ac:spMk id="5" creationId="{4EDEEB27-A414-E35A-25E7-56AD564C9CA0}"/>
          </ac:spMkLst>
        </pc:spChg>
        <pc:spChg chg="mod">
          <ac:chgData name="Fisher, Katie (ARC-SCB)[WYLE LABS]" userId="86e2334e-c628-4305-9bb2-d02da9ca6e53" providerId="ADAL" clId="{33A2C434-98CF-48D5-9F63-6D2182CAD788}" dt="2023-10-20T18:56:10.939" v="3814"/>
          <ac:spMkLst>
            <pc:docMk/>
            <pc:sldMk cId="1347091126" sldId="623"/>
            <ac:spMk id="8" creationId="{F015C62F-5C77-C87D-E379-674699D5F09B}"/>
          </ac:spMkLst>
        </pc:spChg>
        <pc:spChg chg="mod">
          <ac:chgData name="Fisher, Katie (ARC-SCB)[WYLE LABS]" userId="86e2334e-c628-4305-9bb2-d02da9ca6e53" providerId="ADAL" clId="{33A2C434-98CF-48D5-9F63-6D2182CAD788}" dt="2023-10-20T18:56:10.939" v="3814"/>
          <ac:spMkLst>
            <pc:docMk/>
            <pc:sldMk cId="1347091126" sldId="623"/>
            <ac:spMk id="10" creationId="{46350714-C931-D41A-890E-5D1223DD59FE}"/>
          </ac:spMkLst>
        </pc:spChg>
        <pc:spChg chg="add del mod">
          <ac:chgData name="Fisher, Katie (ARC-SCB)[WYLE LABS]" userId="86e2334e-c628-4305-9bb2-d02da9ca6e53" providerId="ADAL" clId="{33A2C434-98CF-48D5-9F63-6D2182CAD788}" dt="2023-10-20T18:56:42.521" v="3820" actId="478"/>
          <ac:spMkLst>
            <pc:docMk/>
            <pc:sldMk cId="1347091126" sldId="623"/>
            <ac:spMk id="12" creationId="{1F269BA6-F5E3-1733-B61D-3764C321B81E}"/>
          </ac:spMkLst>
        </pc:spChg>
        <pc:spChg chg="add mod">
          <ac:chgData name="Fisher, Katie (ARC-SCB)[WYLE LABS]" userId="86e2334e-c628-4305-9bb2-d02da9ca6e53" providerId="ADAL" clId="{33A2C434-98CF-48D5-9F63-6D2182CAD788}" dt="2023-10-23T23:13:11.473" v="5167" actId="14100"/>
          <ac:spMkLst>
            <pc:docMk/>
            <pc:sldMk cId="1347091126" sldId="623"/>
            <ac:spMk id="14" creationId="{4A24DE51-51D8-3194-83C6-FE9E0F182453}"/>
          </ac:spMkLst>
        </pc:spChg>
        <pc:spChg chg="add mod">
          <ac:chgData name="Fisher, Katie (ARC-SCB)[WYLE LABS]" userId="86e2334e-c628-4305-9bb2-d02da9ca6e53" providerId="ADAL" clId="{33A2C434-98CF-48D5-9F63-6D2182CAD788}" dt="2023-10-24T00:01:58.378" v="5787" actId="1076"/>
          <ac:spMkLst>
            <pc:docMk/>
            <pc:sldMk cId="1347091126" sldId="623"/>
            <ac:spMk id="16" creationId="{1B658105-D8CC-2BD9-B3E9-6805BE4003A2}"/>
          </ac:spMkLst>
        </pc:spChg>
        <pc:grpChg chg="add mod">
          <ac:chgData name="Fisher, Katie (ARC-SCB)[WYLE LABS]" userId="86e2334e-c628-4305-9bb2-d02da9ca6e53" providerId="ADAL" clId="{33A2C434-98CF-48D5-9F63-6D2182CAD788}" dt="2023-10-24T00:02:04.175" v="5788" actId="1076"/>
          <ac:grpSpMkLst>
            <pc:docMk/>
            <pc:sldMk cId="1347091126" sldId="623"/>
            <ac:grpSpMk id="6" creationId="{716F90E7-97A0-B70C-5699-2D8287260884}"/>
          </ac:grpSpMkLst>
        </pc:grpChg>
        <pc:graphicFrameChg chg="add del mod">
          <ac:chgData name="Fisher, Katie (ARC-SCB)[WYLE LABS]" userId="86e2334e-c628-4305-9bb2-d02da9ca6e53" providerId="ADAL" clId="{33A2C434-98CF-48D5-9F63-6D2182CAD788}" dt="2023-10-20T18:56:39.715" v="3819" actId="478"/>
          <ac:graphicFrameMkLst>
            <pc:docMk/>
            <pc:sldMk cId="1347091126" sldId="623"/>
            <ac:graphicFrameMk id="11" creationId="{8F71A903-7D73-AC00-987D-62337A935203}"/>
          </ac:graphicFrameMkLst>
        </pc:graphicFrameChg>
        <pc:graphicFrameChg chg="add mod">
          <ac:chgData name="Fisher, Katie (ARC-SCB)[WYLE LABS]" userId="86e2334e-c628-4305-9bb2-d02da9ca6e53" providerId="ADAL" clId="{33A2C434-98CF-48D5-9F63-6D2182CAD788}" dt="2023-10-23T23:13:18.887" v="5168" actId="14100"/>
          <ac:graphicFrameMkLst>
            <pc:docMk/>
            <pc:sldMk cId="1347091126" sldId="623"/>
            <ac:graphicFrameMk id="13" creationId="{46FAA69C-D83C-491E-817E-64A71BDA3417}"/>
          </ac:graphicFrameMkLst>
        </pc:graphicFrameChg>
        <pc:picChg chg="mod">
          <ac:chgData name="Fisher, Katie (ARC-SCB)[WYLE LABS]" userId="86e2334e-c628-4305-9bb2-d02da9ca6e53" providerId="ADAL" clId="{33A2C434-98CF-48D5-9F63-6D2182CAD788}" dt="2023-10-20T18:56:10.939" v="3814"/>
          <ac:picMkLst>
            <pc:docMk/>
            <pc:sldMk cId="1347091126" sldId="623"/>
            <ac:picMk id="7" creationId="{307498A2-5A35-D521-0328-FBB7DE743F4B}"/>
          </ac:picMkLst>
        </pc:picChg>
        <pc:picChg chg="mod">
          <ac:chgData name="Fisher, Katie (ARC-SCB)[WYLE LABS]" userId="86e2334e-c628-4305-9bb2-d02da9ca6e53" providerId="ADAL" clId="{33A2C434-98CF-48D5-9F63-6D2182CAD788}" dt="2023-10-20T18:56:10.939" v="3814"/>
          <ac:picMkLst>
            <pc:docMk/>
            <pc:sldMk cId="1347091126" sldId="623"/>
            <ac:picMk id="9" creationId="{442B4877-A3FF-6696-E5C9-D32617643B28}"/>
          </ac:picMkLst>
        </pc:picChg>
      </pc:sldChg>
      <pc:sldChg chg="addSp delSp modSp new del mod">
        <pc:chgData name="Fisher, Katie (ARC-SCB)[WYLE LABS]" userId="86e2334e-c628-4305-9bb2-d02da9ca6e53" providerId="ADAL" clId="{33A2C434-98CF-48D5-9F63-6D2182CAD788}" dt="2023-10-20T17:16:35.231" v="2880" actId="2696"/>
        <pc:sldMkLst>
          <pc:docMk/>
          <pc:sldMk cId="3847869856" sldId="623"/>
        </pc:sldMkLst>
        <pc:spChg chg="del">
          <ac:chgData name="Fisher, Katie (ARC-SCB)[WYLE LABS]" userId="86e2334e-c628-4305-9bb2-d02da9ca6e53" providerId="ADAL" clId="{33A2C434-98CF-48D5-9F63-6D2182CAD788}" dt="2023-10-20T16:58:22.488" v="2453" actId="478"/>
          <ac:spMkLst>
            <pc:docMk/>
            <pc:sldMk cId="3847869856" sldId="623"/>
            <ac:spMk id="3" creationId="{60786D0A-0E19-7B87-33DE-B8A93170ABC9}"/>
          </ac:spMkLst>
        </pc:spChg>
        <pc:spChg chg="add mod">
          <ac:chgData name="Fisher, Katie (ARC-SCB)[WYLE LABS]" userId="86e2334e-c628-4305-9bb2-d02da9ca6e53" providerId="ADAL" clId="{33A2C434-98CF-48D5-9F63-6D2182CAD788}" dt="2023-10-20T17:06:04.435" v="2792" actId="164"/>
          <ac:spMkLst>
            <pc:docMk/>
            <pc:sldMk cId="3847869856" sldId="623"/>
            <ac:spMk id="6" creationId="{CA82EC65-C4E2-2BF9-D6E5-33E86B8FD924}"/>
          </ac:spMkLst>
        </pc:spChg>
        <pc:spChg chg="add del mod">
          <ac:chgData name="Fisher, Katie (ARC-SCB)[WYLE LABS]" userId="86e2334e-c628-4305-9bb2-d02da9ca6e53" providerId="ADAL" clId="{33A2C434-98CF-48D5-9F63-6D2182CAD788}" dt="2023-10-20T17:07:23.622" v="2802" actId="21"/>
          <ac:spMkLst>
            <pc:docMk/>
            <pc:sldMk cId="3847869856" sldId="623"/>
            <ac:spMk id="8" creationId="{FD23B14A-0181-C21C-C89B-0D3B7FBA6E02}"/>
          </ac:spMkLst>
        </pc:spChg>
        <pc:spChg chg="add del mod">
          <ac:chgData name="Fisher, Katie (ARC-SCB)[WYLE LABS]" userId="86e2334e-c628-4305-9bb2-d02da9ca6e53" providerId="ADAL" clId="{33A2C434-98CF-48D5-9F63-6D2182CAD788}" dt="2023-10-20T17:07:23.622" v="2802" actId="21"/>
          <ac:spMkLst>
            <pc:docMk/>
            <pc:sldMk cId="3847869856" sldId="623"/>
            <ac:spMk id="10" creationId="{CFEFF88D-3088-597A-A5BC-B7EE09F6CF3C}"/>
          </ac:spMkLst>
        </pc:spChg>
        <pc:spChg chg="add mod">
          <ac:chgData name="Fisher, Katie (ARC-SCB)[WYLE LABS]" userId="86e2334e-c628-4305-9bb2-d02da9ca6e53" providerId="ADAL" clId="{33A2C434-98CF-48D5-9F63-6D2182CAD788}" dt="2023-10-20T17:06:04.435" v="2792" actId="164"/>
          <ac:spMkLst>
            <pc:docMk/>
            <pc:sldMk cId="3847869856" sldId="623"/>
            <ac:spMk id="11" creationId="{5C9EC420-05A8-EC51-D900-453E4D063687}"/>
          </ac:spMkLst>
        </pc:spChg>
        <pc:grpChg chg="add del mod">
          <ac:chgData name="Fisher, Katie (ARC-SCB)[WYLE LABS]" userId="86e2334e-c628-4305-9bb2-d02da9ca6e53" providerId="ADAL" clId="{33A2C434-98CF-48D5-9F63-6D2182CAD788}" dt="2023-10-20T17:07:23.622" v="2802" actId="21"/>
          <ac:grpSpMkLst>
            <pc:docMk/>
            <pc:sldMk cId="3847869856" sldId="623"/>
            <ac:grpSpMk id="12" creationId="{A46D47E2-C388-6824-E51E-F839B5E1441C}"/>
          </ac:grpSpMkLst>
        </pc:grpChg>
        <pc:graphicFrameChg chg="add mod">
          <ac:chgData name="Fisher, Katie (ARC-SCB)[WYLE LABS]" userId="86e2334e-c628-4305-9bb2-d02da9ca6e53" providerId="ADAL" clId="{33A2C434-98CF-48D5-9F63-6D2182CAD788}" dt="2023-10-20T17:06:04.435" v="2792" actId="164"/>
          <ac:graphicFrameMkLst>
            <pc:docMk/>
            <pc:sldMk cId="3847869856" sldId="623"/>
            <ac:graphicFrameMk id="7" creationId="{6DA1E052-6448-13DD-AA80-A4DEAD260BE5}"/>
          </ac:graphicFrameMkLst>
        </pc:graphicFrame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https://nasa-my.sharepoint.com/personal/asettles_ndc_nasa_gov/Documents/Documents/Projects/SpaceAlgae-2/2023_Taskbook%20Report%20Figures.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https://nasa.sharepoint.com/teams/SCB-SpaceBiologyGrants/Shared%20Documents/General/Space%20Algae-2/SpaceAlgae2_ExpList.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https://nasa.sharepoint.com/teams/SCB-SpaceBiologyGrants/Shared%20Documents/General/Space%20Algae-2/SpaceAlgae2_ExpList.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https://nasa.sharepoint.com/teams/SCB-SpaceBiologyGrants/Shared%20Documents/General/Space%20Algae-2/Summer%202023%20Internship%20-%20Kristen%20Saban/Pigments/080123_PigmentAnalysis.xlsx" TargetMode="External"/><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lineMarker"/>
        <c:varyColors val="0"/>
        <c:ser>
          <c:idx val="7"/>
          <c:order val="0"/>
          <c:tx>
            <c:strRef>
              <c:f>Fig2_DarkStorage!$A$51</c:f>
              <c:strCache>
                <c:ptCount val="1"/>
                <c:pt idx="0">
                  <c:v>10 weeks FEP</c:v>
                </c:pt>
              </c:strCache>
            </c:strRef>
          </c:tx>
          <c:spPr>
            <a:ln w="25400" cap="rnd">
              <a:noFill/>
              <a:round/>
            </a:ln>
            <a:effectLst/>
          </c:spPr>
          <c:marker>
            <c:symbol val="diamond"/>
            <c:size val="6"/>
            <c:spPr>
              <a:solidFill>
                <a:schemeClr val="accent6"/>
              </a:solidFill>
              <a:ln w="9525">
                <a:solidFill>
                  <a:schemeClr val="accent6">
                    <a:lumMod val="50000"/>
                  </a:schemeClr>
                </a:solidFill>
              </a:ln>
              <a:effectLst/>
            </c:spPr>
          </c:marker>
          <c:xVal>
            <c:numRef>
              <c:f>Fig2_DarkStorage!$B$50:$V$50</c:f>
              <c:numCache>
                <c:formatCode>General</c:formatCode>
                <c:ptCount val="21"/>
                <c:pt idx="0">
                  <c:v>0</c:v>
                </c:pt>
                <c:pt idx="1">
                  <c:v>3</c:v>
                </c:pt>
                <c:pt idx="2">
                  <c:v>5</c:v>
                </c:pt>
                <c:pt idx="3">
                  <c:v>7</c:v>
                </c:pt>
                <c:pt idx="4">
                  <c:v>10</c:v>
                </c:pt>
                <c:pt idx="5">
                  <c:v>11</c:v>
                </c:pt>
                <c:pt idx="6">
                  <c:v>13</c:v>
                </c:pt>
                <c:pt idx="7">
                  <c:v>0</c:v>
                </c:pt>
                <c:pt idx="8">
                  <c:v>3</c:v>
                </c:pt>
                <c:pt idx="9">
                  <c:v>5</c:v>
                </c:pt>
                <c:pt idx="10">
                  <c:v>7</c:v>
                </c:pt>
                <c:pt idx="11">
                  <c:v>10</c:v>
                </c:pt>
                <c:pt idx="12">
                  <c:v>11</c:v>
                </c:pt>
                <c:pt idx="13">
                  <c:v>13</c:v>
                </c:pt>
                <c:pt idx="14">
                  <c:v>0</c:v>
                </c:pt>
                <c:pt idx="15">
                  <c:v>3</c:v>
                </c:pt>
                <c:pt idx="16">
                  <c:v>5</c:v>
                </c:pt>
                <c:pt idx="17">
                  <c:v>7</c:v>
                </c:pt>
                <c:pt idx="18">
                  <c:v>10</c:v>
                </c:pt>
                <c:pt idx="19">
                  <c:v>11</c:v>
                </c:pt>
                <c:pt idx="20">
                  <c:v>13</c:v>
                </c:pt>
              </c:numCache>
            </c:numRef>
          </c:xVal>
          <c:yVal>
            <c:numRef>
              <c:f>Fig2_DarkStorage!$B$51:$V$51</c:f>
              <c:numCache>
                <c:formatCode>General</c:formatCode>
                <c:ptCount val="21"/>
                <c:pt idx="0">
                  <c:v>7.4999999999999997E-2</c:v>
                </c:pt>
                <c:pt idx="1">
                  <c:v>0.41899999999999998</c:v>
                </c:pt>
                <c:pt idx="2">
                  <c:v>0.76500000000000001</c:v>
                </c:pt>
                <c:pt idx="3">
                  <c:v>1.35</c:v>
                </c:pt>
                <c:pt idx="4">
                  <c:v>1.8149999999999999</c:v>
                </c:pt>
                <c:pt idx="5">
                  <c:v>2.8010000000000002</c:v>
                </c:pt>
                <c:pt idx="6">
                  <c:v>1.476</c:v>
                </c:pt>
                <c:pt idx="7">
                  <c:v>8.8999999999999996E-2</c:v>
                </c:pt>
                <c:pt idx="8">
                  <c:v>0.32800000000000001</c:v>
                </c:pt>
                <c:pt idx="9">
                  <c:v>0.74099999999999999</c:v>
                </c:pt>
                <c:pt idx="10">
                  <c:v>1.2250000000000001</c:v>
                </c:pt>
                <c:pt idx="11">
                  <c:v>1.8640000000000001</c:v>
                </c:pt>
                <c:pt idx="12">
                  <c:v>2.6840000000000002</c:v>
                </c:pt>
                <c:pt idx="13">
                  <c:v>1.3340000000000001</c:v>
                </c:pt>
                <c:pt idx="14">
                  <c:v>9.5000000000000001E-2</c:v>
                </c:pt>
                <c:pt idx="15">
                  <c:v>0.36699999999999999</c:v>
                </c:pt>
                <c:pt idx="16">
                  <c:v>0.78700000000000003</c:v>
                </c:pt>
                <c:pt idx="17">
                  <c:v>1.3460000000000001</c:v>
                </c:pt>
                <c:pt idx="18">
                  <c:v>1.897</c:v>
                </c:pt>
                <c:pt idx="19">
                  <c:v>2.6749999999999998</c:v>
                </c:pt>
                <c:pt idx="20">
                  <c:v>1.1819999999999999</c:v>
                </c:pt>
              </c:numCache>
            </c:numRef>
          </c:yVal>
          <c:smooth val="0"/>
          <c:extLst>
            <c:ext xmlns:c16="http://schemas.microsoft.com/office/drawing/2014/chart" uri="{C3380CC4-5D6E-409C-BE32-E72D297353CC}">
              <c16:uniqueId val="{00000000-FB07-4458-BC08-512FCE38F39E}"/>
            </c:ext>
          </c:extLst>
        </c:ser>
        <c:ser>
          <c:idx val="0"/>
          <c:order val="1"/>
          <c:tx>
            <c:strRef>
              <c:f>Fig2_DarkStorage!$A$39</c:f>
              <c:strCache>
                <c:ptCount val="1"/>
                <c:pt idx="0">
                  <c:v>6 weeks</c:v>
                </c:pt>
              </c:strCache>
            </c:strRef>
          </c:tx>
          <c:spPr>
            <a:ln w="25400" cap="rnd">
              <a:noFill/>
              <a:round/>
            </a:ln>
            <a:effectLst/>
          </c:spPr>
          <c:marker>
            <c:symbol val="circle"/>
            <c:size val="5"/>
            <c:spPr>
              <a:solidFill>
                <a:schemeClr val="accent6">
                  <a:lumMod val="60000"/>
                  <a:lumOff val="40000"/>
                </a:schemeClr>
              </a:solidFill>
              <a:ln w="9525">
                <a:solidFill>
                  <a:schemeClr val="accent6">
                    <a:lumMod val="50000"/>
                  </a:schemeClr>
                </a:solidFill>
              </a:ln>
              <a:effectLst/>
            </c:spPr>
          </c:marker>
          <c:xVal>
            <c:numRef>
              <c:f>Fig2_DarkStorage!$B$38:$M$38</c:f>
              <c:numCache>
                <c:formatCode>General</c:formatCode>
                <c:ptCount val="12"/>
                <c:pt idx="0">
                  <c:v>0</c:v>
                </c:pt>
                <c:pt idx="1">
                  <c:v>1</c:v>
                </c:pt>
                <c:pt idx="2">
                  <c:v>5</c:v>
                </c:pt>
                <c:pt idx="3">
                  <c:v>7</c:v>
                </c:pt>
                <c:pt idx="4">
                  <c:v>0</c:v>
                </c:pt>
                <c:pt idx="5">
                  <c:v>1</c:v>
                </c:pt>
                <c:pt idx="6">
                  <c:v>5</c:v>
                </c:pt>
                <c:pt idx="7">
                  <c:v>7</c:v>
                </c:pt>
                <c:pt idx="8">
                  <c:v>0</c:v>
                </c:pt>
                <c:pt idx="9">
                  <c:v>1</c:v>
                </c:pt>
                <c:pt idx="10">
                  <c:v>5</c:v>
                </c:pt>
                <c:pt idx="11">
                  <c:v>7</c:v>
                </c:pt>
              </c:numCache>
            </c:numRef>
          </c:xVal>
          <c:yVal>
            <c:numRef>
              <c:f>Fig2_DarkStorage!$B$39:$M$39</c:f>
              <c:numCache>
                <c:formatCode>General</c:formatCode>
                <c:ptCount val="12"/>
                <c:pt idx="0">
                  <c:v>6.0999999999999999E-2</c:v>
                </c:pt>
                <c:pt idx="1">
                  <c:v>0.10100000000000001</c:v>
                </c:pt>
                <c:pt idx="2">
                  <c:v>0.58799999999999997</c:v>
                </c:pt>
                <c:pt idx="3">
                  <c:v>1.1240000000000001</c:v>
                </c:pt>
                <c:pt idx="4">
                  <c:v>4.9000000000000002E-2</c:v>
                </c:pt>
                <c:pt idx="5">
                  <c:v>0.111</c:v>
                </c:pt>
                <c:pt idx="6">
                  <c:v>0.65600000000000003</c:v>
                </c:pt>
                <c:pt idx="7">
                  <c:v>1.089</c:v>
                </c:pt>
                <c:pt idx="8">
                  <c:v>7.0000000000000007E-2</c:v>
                </c:pt>
                <c:pt idx="9">
                  <c:v>0.109</c:v>
                </c:pt>
                <c:pt idx="10">
                  <c:v>0.50600000000000001</c:v>
                </c:pt>
                <c:pt idx="11">
                  <c:v>1.387</c:v>
                </c:pt>
              </c:numCache>
            </c:numRef>
          </c:yVal>
          <c:smooth val="0"/>
          <c:extLst>
            <c:ext xmlns:c16="http://schemas.microsoft.com/office/drawing/2014/chart" uri="{C3380CC4-5D6E-409C-BE32-E72D297353CC}">
              <c16:uniqueId val="{00000001-FB07-4458-BC08-512FCE38F39E}"/>
            </c:ext>
          </c:extLst>
        </c:ser>
        <c:ser>
          <c:idx val="1"/>
          <c:order val="2"/>
          <c:tx>
            <c:strRef>
              <c:f>Fig2_DarkStorage!$A$41</c:f>
              <c:strCache>
                <c:ptCount val="1"/>
                <c:pt idx="0">
                  <c:v>7.5 weeks</c:v>
                </c:pt>
              </c:strCache>
            </c:strRef>
          </c:tx>
          <c:spPr>
            <a:ln w="25400" cap="rnd">
              <a:noFill/>
              <a:round/>
            </a:ln>
            <a:effectLst/>
          </c:spPr>
          <c:marker>
            <c:symbol val="circle"/>
            <c:size val="5"/>
            <c:spPr>
              <a:solidFill>
                <a:schemeClr val="accent6">
                  <a:lumMod val="75000"/>
                </a:schemeClr>
              </a:solidFill>
              <a:ln w="9525">
                <a:solidFill>
                  <a:schemeClr val="tx1"/>
                </a:solidFill>
              </a:ln>
              <a:effectLst/>
            </c:spPr>
          </c:marker>
          <c:xVal>
            <c:numRef>
              <c:f>Fig2_DarkStorage!$B$40:$J$40</c:f>
              <c:numCache>
                <c:formatCode>General</c:formatCode>
                <c:ptCount val="9"/>
                <c:pt idx="0">
                  <c:v>0</c:v>
                </c:pt>
                <c:pt idx="1">
                  <c:v>6</c:v>
                </c:pt>
                <c:pt idx="2">
                  <c:v>8</c:v>
                </c:pt>
                <c:pt idx="3">
                  <c:v>0</c:v>
                </c:pt>
                <c:pt idx="4">
                  <c:v>6</c:v>
                </c:pt>
                <c:pt idx="5">
                  <c:v>8</c:v>
                </c:pt>
                <c:pt idx="6">
                  <c:v>0</c:v>
                </c:pt>
                <c:pt idx="7">
                  <c:v>6</c:v>
                </c:pt>
                <c:pt idx="8">
                  <c:v>8</c:v>
                </c:pt>
              </c:numCache>
            </c:numRef>
          </c:xVal>
          <c:yVal>
            <c:numRef>
              <c:f>Fig2_DarkStorage!$B$41:$J$41</c:f>
              <c:numCache>
                <c:formatCode>General</c:formatCode>
                <c:ptCount val="9"/>
                <c:pt idx="0">
                  <c:v>7.9000000000000001E-2</c:v>
                </c:pt>
                <c:pt idx="1">
                  <c:v>0.74299999999999999</c:v>
                </c:pt>
                <c:pt idx="2">
                  <c:v>1.6439999999999999</c:v>
                </c:pt>
                <c:pt idx="3">
                  <c:v>7.6999999999999999E-2</c:v>
                </c:pt>
                <c:pt idx="4">
                  <c:v>0.67200000000000004</c:v>
                </c:pt>
                <c:pt idx="5">
                  <c:v>1.589</c:v>
                </c:pt>
                <c:pt idx="6">
                  <c:v>7.6999999999999999E-2</c:v>
                </c:pt>
                <c:pt idx="7">
                  <c:v>0.63900000000000001</c:v>
                </c:pt>
                <c:pt idx="8">
                  <c:v>1.5369999999999999</c:v>
                </c:pt>
              </c:numCache>
            </c:numRef>
          </c:yVal>
          <c:smooth val="0"/>
          <c:extLst>
            <c:ext xmlns:c16="http://schemas.microsoft.com/office/drawing/2014/chart" uri="{C3380CC4-5D6E-409C-BE32-E72D297353CC}">
              <c16:uniqueId val="{00000002-FB07-4458-BC08-512FCE38F39E}"/>
            </c:ext>
          </c:extLst>
        </c:ser>
        <c:ser>
          <c:idx val="2"/>
          <c:order val="3"/>
          <c:tx>
            <c:strRef>
              <c:f>Fig2_DarkStorage!$A$43</c:f>
              <c:strCache>
                <c:ptCount val="1"/>
                <c:pt idx="0">
                  <c:v>9 weeks</c:v>
                </c:pt>
              </c:strCache>
            </c:strRef>
          </c:tx>
          <c:spPr>
            <a:ln w="25400" cap="rnd">
              <a:noFill/>
              <a:round/>
            </a:ln>
            <a:effectLst/>
          </c:spPr>
          <c:marker>
            <c:symbol val="circle"/>
            <c:size val="5"/>
            <c:spPr>
              <a:solidFill>
                <a:schemeClr val="accent6">
                  <a:lumMod val="20000"/>
                  <a:lumOff val="80000"/>
                </a:schemeClr>
              </a:solidFill>
              <a:ln w="9525">
                <a:solidFill>
                  <a:schemeClr val="accent6">
                    <a:lumMod val="50000"/>
                  </a:schemeClr>
                </a:solidFill>
              </a:ln>
              <a:effectLst/>
            </c:spPr>
          </c:marker>
          <c:xVal>
            <c:numRef>
              <c:f>Fig2_DarkStorage!$B$42:$P$42</c:f>
              <c:numCache>
                <c:formatCode>General</c:formatCode>
                <c:ptCount val="15"/>
                <c:pt idx="0">
                  <c:v>0</c:v>
                </c:pt>
                <c:pt idx="1">
                  <c:v>3</c:v>
                </c:pt>
                <c:pt idx="2">
                  <c:v>5</c:v>
                </c:pt>
                <c:pt idx="3">
                  <c:v>10</c:v>
                </c:pt>
                <c:pt idx="4">
                  <c:v>12</c:v>
                </c:pt>
                <c:pt idx="5">
                  <c:v>0</c:v>
                </c:pt>
                <c:pt idx="6">
                  <c:v>3</c:v>
                </c:pt>
                <c:pt idx="7">
                  <c:v>5</c:v>
                </c:pt>
                <c:pt idx="8">
                  <c:v>10</c:v>
                </c:pt>
                <c:pt idx="9">
                  <c:v>12</c:v>
                </c:pt>
                <c:pt idx="10">
                  <c:v>0</c:v>
                </c:pt>
                <c:pt idx="11">
                  <c:v>3</c:v>
                </c:pt>
                <c:pt idx="12">
                  <c:v>5</c:v>
                </c:pt>
                <c:pt idx="13">
                  <c:v>10</c:v>
                </c:pt>
                <c:pt idx="14">
                  <c:v>12</c:v>
                </c:pt>
              </c:numCache>
            </c:numRef>
          </c:xVal>
          <c:yVal>
            <c:numRef>
              <c:f>Fig2_DarkStorage!$B$43:$P$43</c:f>
              <c:numCache>
                <c:formatCode>General</c:formatCode>
                <c:ptCount val="15"/>
                <c:pt idx="0">
                  <c:v>0.105</c:v>
                </c:pt>
                <c:pt idx="1">
                  <c:v>0.32100000000000001</c:v>
                </c:pt>
                <c:pt idx="2">
                  <c:v>0.623</c:v>
                </c:pt>
                <c:pt idx="3">
                  <c:v>1.6739999999999999</c:v>
                </c:pt>
                <c:pt idx="4">
                  <c:v>1.6120000000000001</c:v>
                </c:pt>
                <c:pt idx="5">
                  <c:v>7.8E-2</c:v>
                </c:pt>
                <c:pt idx="6">
                  <c:v>0.26500000000000001</c:v>
                </c:pt>
                <c:pt idx="7">
                  <c:v>0.48699999999999999</c:v>
                </c:pt>
                <c:pt idx="8">
                  <c:v>1.4430000000000001</c:v>
                </c:pt>
                <c:pt idx="9">
                  <c:v>1.6160000000000001</c:v>
                </c:pt>
                <c:pt idx="10">
                  <c:v>0.12</c:v>
                </c:pt>
                <c:pt idx="11">
                  <c:v>0.315</c:v>
                </c:pt>
                <c:pt idx="12">
                  <c:v>0.53800000000000003</c:v>
                </c:pt>
                <c:pt idx="13">
                  <c:v>1.609</c:v>
                </c:pt>
                <c:pt idx="14">
                  <c:v>1.4</c:v>
                </c:pt>
              </c:numCache>
            </c:numRef>
          </c:yVal>
          <c:smooth val="0"/>
          <c:extLst>
            <c:ext xmlns:c16="http://schemas.microsoft.com/office/drawing/2014/chart" uri="{C3380CC4-5D6E-409C-BE32-E72D297353CC}">
              <c16:uniqueId val="{00000003-FB07-4458-BC08-512FCE38F39E}"/>
            </c:ext>
          </c:extLst>
        </c:ser>
        <c:ser>
          <c:idx val="4"/>
          <c:order val="4"/>
          <c:tx>
            <c:strRef>
              <c:f>Fig2_DarkStorage!$A$45</c:f>
              <c:strCache>
                <c:ptCount val="1"/>
                <c:pt idx="0">
                  <c:v>11 weeks</c:v>
                </c:pt>
              </c:strCache>
            </c:strRef>
          </c:tx>
          <c:spPr>
            <a:ln w="25400" cap="rnd">
              <a:noFill/>
              <a:round/>
            </a:ln>
            <a:effectLst/>
          </c:spPr>
          <c:marker>
            <c:symbol val="circle"/>
            <c:size val="5"/>
            <c:spPr>
              <a:solidFill>
                <a:schemeClr val="accent2"/>
              </a:solidFill>
              <a:ln w="9525">
                <a:solidFill>
                  <a:schemeClr val="accent2"/>
                </a:solidFill>
              </a:ln>
              <a:effectLst/>
            </c:spPr>
          </c:marker>
          <c:xVal>
            <c:numRef>
              <c:f>Fig2_DarkStorage!$B$44:$S$44</c:f>
              <c:numCache>
                <c:formatCode>General</c:formatCode>
                <c:ptCount val="18"/>
                <c:pt idx="0">
                  <c:v>0</c:v>
                </c:pt>
                <c:pt idx="1">
                  <c:v>4</c:v>
                </c:pt>
                <c:pt idx="2">
                  <c:v>6</c:v>
                </c:pt>
                <c:pt idx="3">
                  <c:v>11</c:v>
                </c:pt>
                <c:pt idx="4">
                  <c:v>13</c:v>
                </c:pt>
                <c:pt idx="5">
                  <c:v>15</c:v>
                </c:pt>
                <c:pt idx="6">
                  <c:v>0</c:v>
                </c:pt>
                <c:pt idx="7">
                  <c:v>4</c:v>
                </c:pt>
                <c:pt idx="8">
                  <c:v>6</c:v>
                </c:pt>
                <c:pt idx="9">
                  <c:v>11</c:v>
                </c:pt>
                <c:pt idx="10">
                  <c:v>13</c:v>
                </c:pt>
                <c:pt idx="11">
                  <c:v>15</c:v>
                </c:pt>
                <c:pt idx="12">
                  <c:v>0</c:v>
                </c:pt>
                <c:pt idx="13">
                  <c:v>4</c:v>
                </c:pt>
                <c:pt idx="14">
                  <c:v>6</c:v>
                </c:pt>
                <c:pt idx="15">
                  <c:v>11</c:v>
                </c:pt>
                <c:pt idx="16">
                  <c:v>13</c:v>
                </c:pt>
                <c:pt idx="17">
                  <c:v>15</c:v>
                </c:pt>
              </c:numCache>
            </c:numRef>
          </c:xVal>
          <c:yVal>
            <c:numRef>
              <c:f>Fig2_DarkStorage!$B$45:$S$45</c:f>
              <c:numCache>
                <c:formatCode>General</c:formatCode>
                <c:ptCount val="18"/>
                <c:pt idx="0">
                  <c:v>9.1999999999999998E-2</c:v>
                </c:pt>
                <c:pt idx="1">
                  <c:v>0.27200000000000002</c:v>
                </c:pt>
                <c:pt idx="2">
                  <c:v>0.495</c:v>
                </c:pt>
                <c:pt idx="3">
                  <c:v>0.98</c:v>
                </c:pt>
                <c:pt idx="4">
                  <c:v>1.3009999999999999</c:v>
                </c:pt>
                <c:pt idx="5">
                  <c:v>1.54</c:v>
                </c:pt>
                <c:pt idx="6">
                  <c:v>6.8000000000000005E-2</c:v>
                </c:pt>
                <c:pt idx="7">
                  <c:v>0.21</c:v>
                </c:pt>
                <c:pt idx="8">
                  <c:v>0.43</c:v>
                </c:pt>
                <c:pt idx="9">
                  <c:v>0.746</c:v>
                </c:pt>
                <c:pt idx="10">
                  <c:v>1.095</c:v>
                </c:pt>
                <c:pt idx="11">
                  <c:v>1.47</c:v>
                </c:pt>
                <c:pt idx="12">
                  <c:v>4.4999999999999998E-2</c:v>
                </c:pt>
                <c:pt idx="13">
                  <c:v>0.191</c:v>
                </c:pt>
                <c:pt idx="14">
                  <c:v>0.29299999999999998</c:v>
                </c:pt>
                <c:pt idx="15">
                  <c:v>0.59</c:v>
                </c:pt>
                <c:pt idx="16">
                  <c:v>0.99199999999999999</c:v>
                </c:pt>
                <c:pt idx="17">
                  <c:v>1.3480000000000001</c:v>
                </c:pt>
              </c:numCache>
            </c:numRef>
          </c:yVal>
          <c:smooth val="0"/>
          <c:extLst>
            <c:ext xmlns:c16="http://schemas.microsoft.com/office/drawing/2014/chart" uri="{C3380CC4-5D6E-409C-BE32-E72D297353CC}">
              <c16:uniqueId val="{00000004-FB07-4458-BC08-512FCE38F39E}"/>
            </c:ext>
          </c:extLst>
        </c:ser>
        <c:ser>
          <c:idx val="5"/>
          <c:order val="5"/>
          <c:tx>
            <c:strRef>
              <c:f>Fig2_DarkStorage!$A$47</c:f>
              <c:strCache>
                <c:ptCount val="1"/>
                <c:pt idx="0">
                  <c:v>13 weeks</c:v>
                </c:pt>
              </c:strCache>
            </c:strRef>
          </c:tx>
          <c:spPr>
            <a:ln w="25400" cap="rnd">
              <a:noFill/>
              <a:round/>
            </a:ln>
            <a:effectLst/>
          </c:spPr>
          <c:marker>
            <c:symbol val="circle"/>
            <c:size val="5"/>
            <c:spPr>
              <a:solidFill>
                <a:srgbClr val="C00000"/>
              </a:solidFill>
              <a:ln w="9525">
                <a:solidFill>
                  <a:srgbClr val="C00000"/>
                </a:solidFill>
              </a:ln>
              <a:effectLst/>
            </c:spPr>
          </c:marker>
          <c:xVal>
            <c:numRef>
              <c:f>Fig2_DarkStorage!$B$46:$P$46</c:f>
              <c:numCache>
                <c:formatCode>General</c:formatCode>
                <c:ptCount val="15"/>
                <c:pt idx="0">
                  <c:v>0</c:v>
                </c:pt>
                <c:pt idx="1">
                  <c:v>4</c:v>
                </c:pt>
                <c:pt idx="2">
                  <c:v>6</c:v>
                </c:pt>
                <c:pt idx="3">
                  <c:v>8</c:v>
                </c:pt>
                <c:pt idx="4">
                  <c:v>13</c:v>
                </c:pt>
                <c:pt idx="5">
                  <c:v>0</c:v>
                </c:pt>
                <c:pt idx="6">
                  <c:v>4</c:v>
                </c:pt>
                <c:pt idx="7">
                  <c:v>6</c:v>
                </c:pt>
                <c:pt idx="8">
                  <c:v>8</c:v>
                </c:pt>
                <c:pt idx="9">
                  <c:v>13</c:v>
                </c:pt>
                <c:pt idx="10">
                  <c:v>0</c:v>
                </c:pt>
                <c:pt idx="11">
                  <c:v>4</c:v>
                </c:pt>
                <c:pt idx="12">
                  <c:v>6</c:v>
                </c:pt>
                <c:pt idx="13">
                  <c:v>8</c:v>
                </c:pt>
                <c:pt idx="14">
                  <c:v>13</c:v>
                </c:pt>
              </c:numCache>
            </c:numRef>
          </c:xVal>
          <c:yVal>
            <c:numRef>
              <c:f>Fig2_DarkStorage!$B$47:$P$47</c:f>
              <c:numCache>
                <c:formatCode>General</c:formatCode>
                <c:ptCount val="15"/>
                <c:pt idx="0">
                  <c:v>0.105</c:v>
                </c:pt>
                <c:pt idx="1">
                  <c:v>0.3</c:v>
                </c:pt>
                <c:pt idx="2">
                  <c:v>0.30099999999999999</c:v>
                </c:pt>
                <c:pt idx="3">
                  <c:v>0.40100000000000002</c:v>
                </c:pt>
                <c:pt idx="4">
                  <c:v>0.83799999999999997</c:v>
                </c:pt>
                <c:pt idx="5">
                  <c:v>0.107</c:v>
                </c:pt>
                <c:pt idx="6">
                  <c:v>0.33300000000000002</c:v>
                </c:pt>
                <c:pt idx="7">
                  <c:v>0.56399999999999995</c:v>
                </c:pt>
                <c:pt idx="8">
                  <c:v>0.876</c:v>
                </c:pt>
                <c:pt idx="9">
                  <c:v>1.351</c:v>
                </c:pt>
                <c:pt idx="10">
                  <c:v>0.113</c:v>
                </c:pt>
                <c:pt idx="11">
                  <c:v>0.15</c:v>
                </c:pt>
                <c:pt idx="12">
                  <c:v>0.182</c:v>
                </c:pt>
                <c:pt idx="13">
                  <c:v>0.26</c:v>
                </c:pt>
                <c:pt idx="14">
                  <c:v>0.31900000000000001</c:v>
                </c:pt>
              </c:numCache>
            </c:numRef>
          </c:yVal>
          <c:smooth val="0"/>
          <c:extLst>
            <c:ext xmlns:c16="http://schemas.microsoft.com/office/drawing/2014/chart" uri="{C3380CC4-5D6E-409C-BE32-E72D297353CC}">
              <c16:uniqueId val="{00000005-FB07-4458-BC08-512FCE38F39E}"/>
            </c:ext>
          </c:extLst>
        </c:ser>
        <c:ser>
          <c:idx val="3"/>
          <c:order val="6"/>
          <c:spPr>
            <a:ln w="25400" cap="rnd">
              <a:solidFill>
                <a:schemeClr val="accent6">
                  <a:lumMod val="75000"/>
                </a:schemeClr>
              </a:solidFill>
              <a:round/>
            </a:ln>
            <a:effectLst/>
          </c:spPr>
          <c:marker>
            <c:symbol val="none"/>
          </c:marker>
          <c:xVal>
            <c:numRef>
              <c:f>Fig2_DarkStorage!$F$26:$R$26</c:f>
              <c:numCache>
                <c:formatCode>General</c:formatCode>
                <c:ptCount val="13"/>
                <c:pt idx="0">
                  <c:v>0</c:v>
                </c:pt>
                <c:pt idx="1">
                  <c:v>1</c:v>
                </c:pt>
                <c:pt idx="2">
                  <c:v>2</c:v>
                </c:pt>
                <c:pt idx="3">
                  <c:v>3</c:v>
                </c:pt>
                <c:pt idx="4">
                  <c:v>4</c:v>
                </c:pt>
                <c:pt idx="5">
                  <c:v>5</c:v>
                </c:pt>
                <c:pt idx="6">
                  <c:v>6</c:v>
                </c:pt>
                <c:pt idx="7">
                  <c:v>7</c:v>
                </c:pt>
                <c:pt idx="8">
                  <c:v>8</c:v>
                </c:pt>
                <c:pt idx="9">
                  <c:v>9</c:v>
                </c:pt>
                <c:pt idx="10">
                  <c:v>10</c:v>
                </c:pt>
                <c:pt idx="11">
                  <c:v>11</c:v>
                </c:pt>
                <c:pt idx="12">
                  <c:v>12</c:v>
                </c:pt>
              </c:numCache>
            </c:numRef>
          </c:xVal>
          <c:yVal>
            <c:numRef>
              <c:f>Fig2_DarkStorage!$F$30:$R$30</c:f>
              <c:numCache>
                <c:formatCode>General</c:formatCode>
                <c:ptCount val="13"/>
                <c:pt idx="0">
                  <c:v>8.5999999999999993E-2</c:v>
                </c:pt>
                <c:pt idx="1">
                  <c:v>0.13425574032575444</c:v>
                </c:pt>
                <c:pt idx="2">
                  <c:v>0.20765884699125886</c:v>
                </c:pt>
                <c:pt idx="3">
                  <c:v>0.31675848350985497</c:v>
                </c:pt>
                <c:pt idx="4">
                  <c:v>0.47345807516856814</c:v>
                </c:pt>
                <c:pt idx="5">
                  <c:v>0.68780582616909514</c:v>
                </c:pt>
                <c:pt idx="6">
                  <c:v>0.96223654327381669</c:v>
                </c:pt>
                <c:pt idx="7">
                  <c:v>1.2852970323408495</c:v>
                </c:pt>
                <c:pt idx="8">
                  <c:v>1.630058440663569</c:v>
                </c:pt>
                <c:pt idx="9">
                  <c:v>1.9615091482553075</c:v>
                </c:pt>
                <c:pt idx="10">
                  <c:v>2.2496799573811725</c:v>
                </c:pt>
                <c:pt idx="11">
                  <c:v>2.4791208462070644</c:v>
                </c:pt>
                <c:pt idx="12">
                  <c:v>2.6493369917322211</c:v>
                </c:pt>
              </c:numCache>
            </c:numRef>
          </c:yVal>
          <c:smooth val="0"/>
          <c:extLst>
            <c:ext xmlns:c16="http://schemas.microsoft.com/office/drawing/2014/chart" uri="{C3380CC4-5D6E-409C-BE32-E72D297353CC}">
              <c16:uniqueId val="{00000006-FB07-4458-BC08-512FCE38F39E}"/>
            </c:ext>
          </c:extLst>
        </c:ser>
        <c:ser>
          <c:idx val="6"/>
          <c:order val="7"/>
          <c:spPr>
            <a:ln w="25400" cap="rnd">
              <a:solidFill>
                <a:schemeClr val="accent2"/>
              </a:solidFill>
              <a:prstDash val="sysDot"/>
              <a:round/>
            </a:ln>
            <a:effectLst/>
          </c:spPr>
          <c:marker>
            <c:symbol val="none"/>
          </c:marker>
          <c:xVal>
            <c:numRef>
              <c:f>Fig2_DarkStorage!$F$32:$U$32</c:f>
              <c:numCache>
                <c:formatCode>General</c:formatCode>
                <c:ptCount val="16"/>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numCache>
            </c:numRef>
          </c:xVal>
          <c:yVal>
            <c:numRef>
              <c:f>Fig2_DarkStorage!$F$33:$U$33</c:f>
              <c:numCache>
                <c:formatCode>General</c:formatCode>
                <c:ptCount val="16"/>
                <c:pt idx="0">
                  <c:v>8.7999999999999995E-2</c:v>
                </c:pt>
                <c:pt idx="1">
                  <c:v>0.10937409588131411</c:v>
                </c:pt>
                <c:pt idx="2">
                  <c:v>0.13569777013814907</c:v>
                </c:pt>
                <c:pt idx="3">
                  <c:v>0.16798872444939983</c:v>
                </c:pt>
                <c:pt idx="4">
                  <c:v>0.20740729958712448</c:v>
                </c:pt>
                <c:pt idx="5">
                  <c:v>0.25524180829424775</c:v>
                </c:pt>
                <c:pt idx="6">
                  <c:v>0.3128724278917896</c:v>
                </c:pt>
                <c:pt idx="7">
                  <c:v>0.3817057816111929</c:v>
                </c:pt>
                <c:pt idx="8">
                  <c:v>0.46307307807451442</c:v>
                </c:pt>
                <c:pt idx="9">
                  <c:v>0.55808819310917157</c:v>
                </c:pt>
                <c:pt idx="10">
                  <c:v>0.66746955984713052</c:v>
                </c:pt>
                <c:pt idx="11">
                  <c:v>0.79134157734383603</c:v>
                </c:pt>
                <c:pt idx="12">
                  <c:v>0.92904592236427264</c:v>
                </c:pt>
                <c:pt idx="13">
                  <c:v>1.0790062319470426</c:v>
                </c:pt>
                <c:pt idx="14">
                  <c:v>1.2386941036949786</c:v>
                </c:pt>
                <c:pt idx="15">
                  <c:v>1.4047332786399018</c:v>
                </c:pt>
              </c:numCache>
            </c:numRef>
          </c:yVal>
          <c:smooth val="0"/>
          <c:extLst>
            <c:ext xmlns:c16="http://schemas.microsoft.com/office/drawing/2014/chart" uri="{C3380CC4-5D6E-409C-BE32-E72D297353CC}">
              <c16:uniqueId val="{00000007-FB07-4458-BC08-512FCE38F39E}"/>
            </c:ext>
          </c:extLst>
        </c:ser>
        <c:dLbls>
          <c:showLegendKey val="0"/>
          <c:showVal val="0"/>
          <c:showCatName val="0"/>
          <c:showSerName val="0"/>
          <c:showPercent val="0"/>
          <c:showBubbleSize val="0"/>
        </c:dLbls>
        <c:axId val="16457007"/>
        <c:axId val="95535871"/>
      </c:scatterChart>
      <c:valAx>
        <c:axId val="16457007"/>
        <c:scaling>
          <c:orientation val="minMax"/>
          <c:max val="18"/>
        </c:scaling>
        <c:delete val="0"/>
        <c:axPos val="b"/>
        <c:title>
          <c:tx>
            <c:rich>
              <a:bodyPr rot="0" spcFirstLastPara="1" vertOverflow="ellipsis" vert="horz" wrap="square" anchor="ctr" anchorCtr="1"/>
              <a:lstStyle/>
              <a:p>
                <a:pPr>
                  <a:defRPr sz="1050" b="0" i="0" u="none" strike="noStrike" kern="1200" baseline="0">
                    <a:solidFill>
                      <a:schemeClr val="tx1"/>
                    </a:solidFill>
                    <a:latin typeface="Arial" panose="020B0604020202020204" pitchFamily="34" charset="0"/>
                    <a:ea typeface="+mn-ea"/>
                    <a:cs typeface="Arial" panose="020B0604020202020204" pitchFamily="34" charset="0"/>
                  </a:defRPr>
                </a:pPr>
                <a:r>
                  <a:rPr lang="en-US" sz="1050">
                    <a:solidFill>
                      <a:schemeClr val="tx1"/>
                    </a:solidFill>
                    <a:latin typeface="Arial" panose="020B0604020202020204" pitchFamily="34" charset="0"/>
                    <a:cs typeface="Arial" panose="020B0604020202020204" pitchFamily="34" charset="0"/>
                  </a:rPr>
                  <a:t>Days in light</a:t>
                </a:r>
              </a:p>
            </c:rich>
          </c:tx>
          <c:overlay val="0"/>
          <c:spPr>
            <a:noFill/>
            <a:ln>
              <a:noFill/>
            </a:ln>
            <a:effectLst/>
          </c:spPr>
          <c:txPr>
            <a:bodyPr rot="0" spcFirstLastPara="1" vertOverflow="ellipsis" vert="horz" wrap="square" anchor="ctr" anchorCtr="1"/>
            <a:lstStyle/>
            <a:p>
              <a:pPr>
                <a:defRPr sz="105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title>
        <c:numFmt formatCode="General" sourceLinked="1"/>
        <c:majorTickMark val="out"/>
        <c:minorTickMark val="none"/>
        <c:tickLblPos val="nextTo"/>
        <c:spPr>
          <a:noFill/>
          <a:ln w="12700" cap="flat" cmpd="sng" algn="ctr">
            <a:solidFill>
              <a:schemeClr val="tx1"/>
            </a:solidFill>
            <a:round/>
          </a:ln>
          <a:effectLst/>
        </c:spPr>
        <c:txPr>
          <a:bodyPr rot="-60000000" spcFirstLastPara="1" vertOverflow="ellipsis" vert="horz" wrap="square" anchor="ctr" anchorCtr="1"/>
          <a:lstStyle/>
          <a:p>
            <a:pPr>
              <a:defRPr sz="10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95535871"/>
        <c:crosses val="autoZero"/>
        <c:crossBetween val="midCat"/>
        <c:majorUnit val="2"/>
      </c:valAx>
      <c:valAx>
        <c:axId val="95535871"/>
        <c:scaling>
          <c:orientation val="minMax"/>
          <c:max val="3"/>
        </c:scaling>
        <c:delete val="0"/>
        <c:axPos val="l"/>
        <c:title>
          <c:tx>
            <c:rich>
              <a:bodyPr rot="-5400000" spcFirstLastPara="1" vertOverflow="ellipsis" vert="horz" wrap="square" anchor="ctr" anchorCtr="1"/>
              <a:lstStyle/>
              <a:p>
                <a:pPr>
                  <a:defRPr sz="1050" b="0" i="0" u="none" strike="noStrike" kern="1200" baseline="0">
                    <a:solidFill>
                      <a:schemeClr val="tx1"/>
                    </a:solidFill>
                    <a:latin typeface="Arial" panose="020B0604020202020204" pitchFamily="34" charset="0"/>
                    <a:ea typeface="+mn-ea"/>
                    <a:cs typeface="Arial" panose="020B0604020202020204" pitchFamily="34" charset="0"/>
                  </a:defRPr>
                </a:pPr>
                <a:r>
                  <a:rPr lang="en-US" sz="1050">
                    <a:solidFill>
                      <a:schemeClr val="tx1"/>
                    </a:solidFill>
                    <a:latin typeface="Arial" panose="020B0604020202020204" pitchFamily="34" charset="0"/>
                    <a:cs typeface="Arial" panose="020B0604020202020204" pitchFamily="34" charset="0"/>
                  </a:rPr>
                  <a:t>OD</a:t>
                </a:r>
                <a:r>
                  <a:rPr lang="en-US" sz="1050" baseline="-25000">
                    <a:solidFill>
                      <a:schemeClr val="tx1"/>
                    </a:solidFill>
                    <a:latin typeface="Arial" panose="020B0604020202020204" pitchFamily="34" charset="0"/>
                    <a:cs typeface="Arial" panose="020B0604020202020204" pitchFamily="34" charset="0"/>
                  </a:rPr>
                  <a:t>750</a:t>
                </a:r>
              </a:p>
            </c:rich>
          </c:tx>
          <c:overlay val="0"/>
          <c:spPr>
            <a:noFill/>
            <a:ln>
              <a:noFill/>
            </a:ln>
            <a:effectLst/>
          </c:spPr>
          <c:txPr>
            <a:bodyPr rot="-5400000" spcFirstLastPara="1" vertOverflow="ellipsis" vert="horz" wrap="square" anchor="ctr" anchorCtr="1"/>
            <a:lstStyle/>
            <a:p>
              <a:pPr>
                <a:defRPr sz="105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title>
        <c:numFmt formatCode="General" sourceLinked="1"/>
        <c:majorTickMark val="out"/>
        <c:minorTickMark val="none"/>
        <c:tickLblPos val="nextTo"/>
        <c:spPr>
          <a:noFill/>
          <a:ln w="12700" cap="flat" cmpd="sng" algn="ctr">
            <a:solidFill>
              <a:schemeClr val="tx1"/>
            </a:solidFill>
            <a:round/>
          </a:ln>
          <a:effectLst/>
        </c:spPr>
        <c:txPr>
          <a:bodyPr rot="-60000000" spcFirstLastPara="1" vertOverflow="ellipsis" vert="horz" wrap="square" anchor="ctr" anchorCtr="1"/>
          <a:lstStyle/>
          <a:p>
            <a:pPr>
              <a:defRPr sz="105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16457007"/>
        <c:crosses val="autoZero"/>
        <c:crossBetween val="midCat"/>
      </c:valAx>
      <c:spPr>
        <a:noFill/>
        <a:ln w="12700">
          <a:solidFill>
            <a:schemeClr val="tx1"/>
          </a:solidFill>
        </a:ln>
        <a:effectLst/>
      </c:spPr>
    </c:plotArea>
    <c:legend>
      <c:legendPos val="r"/>
      <c:legendEntry>
        <c:idx val="6"/>
        <c:delete val="1"/>
      </c:legendEntry>
      <c:legendEntry>
        <c:idx val="7"/>
        <c:delete val="1"/>
      </c:legendEntry>
      <c:layout>
        <c:manualLayout>
          <c:xMode val="edge"/>
          <c:yMode val="edge"/>
          <c:x val="0.22389491044670759"/>
          <c:y val="6.1614252763859054E-2"/>
          <c:w val="0.32695878292991154"/>
          <c:h val="0.30584713274477054"/>
        </c:manualLayout>
      </c:layout>
      <c:overlay val="1"/>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4453670442755964"/>
          <c:y val="5.5172424687863091E-2"/>
          <c:w val="0.80806040143687297"/>
          <c:h val="0.71772571129774865"/>
        </c:manualLayout>
      </c:layout>
      <c:scatterChart>
        <c:scatterStyle val="lineMarker"/>
        <c:varyColors val="0"/>
        <c:ser>
          <c:idx val="0"/>
          <c:order val="0"/>
          <c:tx>
            <c:strRef>
              <c:f>'Growth Curves Feb 2023'!$U$95</c:f>
              <c:strCache>
                <c:ptCount val="1"/>
                <c:pt idx="0">
                  <c:v>Logarithmic trend line: 100 mL FEP bag</c:v>
                </c:pt>
              </c:strCache>
            </c:strRef>
          </c:tx>
          <c:spPr>
            <a:ln w="19050" cap="rnd">
              <a:solidFill>
                <a:schemeClr val="accent1"/>
              </a:solidFill>
              <a:prstDash val="sysDash"/>
              <a:round/>
            </a:ln>
            <a:effectLst/>
          </c:spPr>
          <c:marker>
            <c:symbol val="none"/>
          </c:marker>
          <c:xVal>
            <c:numRef>
              <c:f>'Growth Curves Feb 2023'!$V$91:$AM$91</c:f>
              <c:numCache>
                <c:formatCode>General</c:formatCode>
                <c:ptCount val="18"/>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numCache>
            </c:numRef>
          </c:xVal>
          <c:yVal>
            <c:numRef>
              <c:f>'Growth Curves Feb 2023'!$V$92:$AM$92</c:f>
              <c:numCache>
                <c:formatCode>General</c:formatCode>
                <c:ptCount val="18"/>
                <c:pt idx="0">
                  <c:v>5.0000000000000001E-3</c:v>
                </c:pt>
                <c:pt idx="1">
                  <c:v>8.3946526893415394E-3</c:v>
                </c:pt>
                <c:pt idx="2">
                  <c:v>1.4077775337047786E-2</c:v>
                </c:pt>
                <c:pt idx="3">
                  <c:v>2.3562814017369028E-2</c:v>
                </c:pt>
                <c:pt idx="4">
                  <c:v>3.9311985405508287E-2</c:v>
                </c:pt>
                <c:pt idx="5">
                  <c:v>6.5240287209689052E-2</c:v>
                </c:pt>
                <c:pt idx="6">
                  <c:v>0.107333494733669</c:v>
                </c:pt>
                <c:pt idx="7">
                  <c:v>0.17414089786781931</c:v>
                </c:pt>
                <c:pt idx="8">
                  <c:v>0.27645721688789548</c:v>
                </c:pt>
                <c:pt idx="9">
                  <c:v>0.42489969846739239</c:v>
                </c:pt>
                <c:pt idx="10">
                  <c:v>0.62418229637918032</c:v>
                </c:pt>
                <c:pt idx="11">
                  <c:v>0.8655681971130913</c:v>
                </c:pt>
                <c:pt idx="12">
                  <c:v>1.1240374511818763</c:v>
                </c:pt>
                <c:pt idx="13">
                  <c:v>1.3667038677101859</c:v>
                </c:pt>
                <c:pt idx="14">
                  <c:v>1.5679825473979476</c:v>
                </c:pt>
                <c:pt idx="15">
                  <c:v>1.7184672166607631</c:v>
                </c:pt>
                <c:pt idx="16">
                  <c:v>1.8224685053446206</c:v>
                </c:pt>
                <c:pt idx="17">
                  <c:v>1.8904986664895174</c:v>
                </c:pt>
              </c:numCache>
            </c:numRef>
          </c:yVal>
          <c:smooth val="0"/>
          <c:extLst>
            <c:ext xmlns:c16="http://schemas.microsoft.com/office/drawing/2014/chart" uri="{C3380CC4-5D6E-409C-BE32-E72D297353CC}">
              <c16:uniqueId val="{00000000-1326-4281-BED0-8261AA3D9CE7}"/>
            </c:ext>
          </c:extLst>
        </c:ser>
        <c:ser>
          <c:idx val="3"/>
          <c:order val="3"/>
          <c:spPr>
            <a:ln w="25400" cap="rnd">
              <a:noFill/>
              <a:round/>
            </a:ln>
            <a:effectLst/>
          </c:spPr>
          <c:marker>
            <c:symbol val="circle"/>
            <c:size val="5"/>
            <c:spPr>
              <a:solidFill>
                <a:schemeClr val="accent6"/>
              </a:solidFill>
              <a:ln w="9525">
                <a:solidFill>
                  <a:schemeClr val="accent6"/>
                </a:solidFill>
              </a:ln>
              <a:effectLst/>
            </c:spPr>
          </c:marker>
          <c:xVal>
            <c:numRef>
              <c:f>'Growth Curves Feb 2023'!$V$91:$AM$91</c:f>
              <c:numCache>
                <c:formatCode>General</c:formatCode>
                <c:ptCount val="18"/>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numCache>
            </c:numRef>
          </c:xVal>
          <c:yVal>
            <c:numRef>
              <c:f>'Growth Curves Feb 2023'!$V$95:$AM$95</c:f>
              <c:numCache>
                <c:formatCode>General</c:formatCode>
                <c:ptCount val="18"/>
                <c:pt idx="0">
                  <c:v>0</c:v>
                </c:pt>
                <c:pt idx="6">
                  <c:v>0.24399999999999999</c:v>
                </c:pt>
                <c:pt idx="11">
                  <c:v>0.76</c:v>
                </c:pt>
                <c:pt idx="13">
                  <c:v>1.264</c:v>
                </c:pt>
                <c:pt idx="17">
                  <c:v>1.8660000000000001</c:v>
                </c:pt>
              </c:numCache>
            </c:numRef>
          </c:yVal>
          <c:smooth val="0"/>
          <c:extLst>
            <c:ext xmlns:c16="http://schemas.microsoft.com/office/drawing/2014/chart" uri="{C3380CC4-5D6E-409C-BE32-E72D297353CC}">
              <c16:uniqueId val="{00000001-1326-4281-BED0-8261AA3D9CE7}"/>
            </c:ext>
          </c:extLst>
        </c:ser>
        <c:ser>
          <c:idx val="4"/>
          <c:order val="4"/>
          <c:spPr>
            <a:ln w="25400" cap="rnd">
              <a:noFill/>
              <a:round/>
            </a:ln>
            <a:effectLst/>
          </c:spPr>
          <c:marker>
            <c:symbol val="circle"/>
            <c:size val="5"/>
            <c:spPr>
              <a:solidFill>
                <a:schemeClr val="accent6"/>
              </a:solidFill>
              <a:ln w="9525">
                <a:solidFill>
                  <a:schemeClr val="accent6"/>
                </a:solidFill>
              </a:ln>
              <a:effectLst/>
            </c:spPr>
          </c:marker>
          <c:xVal>
            <c:numRef>
              <c:f>'Growth Curves Feb 2023'!$V$91:$AM$91</c:f>
              <c:numCache>
                <c:formatCode>General</c:formatCode>
                <c:ptCount val="18"/>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numCache>
            </c:numRef>
          </c:xVal>
          <c:yVal>
            <c:numRef>
              <c:f>'Growth Curves Feb 2023'!$V$96:$AM$96</c:f>
              <c:numCache>
                <c:formatCode>General</c:formatCode>
                <c:ptCount val="18"/>
                <c:pt idx="0">
                  <c:v>0</c:v>
                </c:pt>
                <c:pt idx="6">
                  <c:v>0.152</c:v>
                </c:pt>
                <c:pt idx="11">
                  <c:v>0.86199999999999999</c:v>
                </c:pt>
                <c:pt idx="13">
                  <c:v>1.321</c:v>
                </c:pt>
                <c:pt idx="17">
                  <c:v>1.855</c:v>
                </c:pt>
              </c:numCache>
            </c:numRef>
          </c:yVal>
          <c:smooth val="0"/>
          <c:extLst>
            <c:ext xmlns:c16="http://schemas.microsoft.com/office/drawing/2014/chart" uri="{C3380CC4-5D6E-409C-BE32-E72D297353CC}">
              <c16:uniqueId val="{00000002-1326-4281-BED0-8261AA3D9CE7}"/>
            </c:ext>
          </c:extLst>
        </c:ser>
        <c:ser>
          <c:idx val="5"/>
          <c:order val="5"/>
          <c:spPr>
            <a:ln w="25400" cap="rnd">
              <a:noFill/>
              <a:round/>
            </a:ln>
            <a:effectLst/>
          </c:spPr>
          <c:marker>
            <c:symbol val="circle"/>
            <c:size val="5"/>
            <c:spPr>
              <a:solidFill>
                <a:schemeClr val="accent6"/>
              </a:solidFill>
              <a:ln w="9525">
                <a:solidFill>
                  <a:schemeClr val="accent6"/>
                </a:solidFill>
              </a:ln>
              <a:effectLst/>
            </c:spPr>
          </c:marker>
          <c:xVal>
            <c:numRef>
              <c:f>'Growth Curves Feb 2023'!$V$91:$AM$91</c:f>
              <c:numCache>
                <c:formatCode>General</c:formatCode>
                <c:ptCount val="18"/>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numCache>
            </c:numRef>
          </c:xVal>
          <c:yVal>
            <c:numRef>
              <c:f>'Growth Curves Feb 2023'!$V$97:$AM$97</c:f>
              <c:numCache>
                <c:formatCode>General</c:formatCode>
                <c:ptCount val="18"/>
                <c:pt idx="0">
                  <c:v>0</c:v>
                </c:pt>
                <c:pt idx="6">
                  <c:v>0.17699999999999999</c:v>
                </c:pt>
                <c:pt idx="11">
                  <c:v>0.73099999999999998</c:v>
                </c:pt>
                <c:pt idx="13">
                  <c:v>1.224</c:v>
                </c:pt>
                <c:pt idx="17">
                  <c:v>1.8380000000000001</c:v>
                </c:pt>
              </c:numCache>
            </c:numRef>
          </c:yVal>
          <c:smooth val="0"/>
          <c:extLst>
            <c:ext xmlns:c16="http://schemas.microsoft.com/office/drawing/2014/chart" uri="{C3380CC4-5D6E-409C-BE32-E72D297353CC}">
              <c16:uniqueId val="{00000003-1326-4281-BED0-8261AA3D9CE7}"/>
            </c:ext>
          </c:extLst>
        </c:ser>
        <c:dLbls>
          <c:showLegendKey val="0"/>
          <c:showVal val="0"/>
          <c:showCatName val="0"/>
          <c:showSerName val="0"/>
          <c:showPercent val="0"/>
          <c:showBubbleSize val="0"/>
        </c:dLbls>
        <c:axId val="603365503"/>
        <c:axId val="603366335"/>
        <c:extLst>
          <c:ext xmlns:c15="http://schemas.microsoft.com/office/drawing/2012/chart" uri="{02D57815-91ED-43cb-92C2-25804820EDAC}">
            <c15:filteredScatterSeries>
              <c15:ser>
                <c:idx val="1"/>
                <c:order val="1"/>
                <c:spPr>
                  <a:ln w="19050" cap="rnd">
                    <a:noFill/>
                    <a:round/>
                  </a:ln>
                  <a:effectLst/>
                </c:spPr>
                <c:marker>
                  <c:symbol val="circle"/>
                  <c:size val="5"/>
                  <c:spPr>
                    <a:solidFill>
                      <a:schemeClr val="accent1"/>
                    </a:solidFill>
                    <a:ln w="9525">
                      <a:solidFill>
                        <a:schemeClr val="accent1"/>
                      </a:solidFill>
                    </a:ln>
                    <a:effectLst/>
                  </c:spPr>
                </c:marker>
                <c:xVal>
                  <c:numRef>
                    <c:extLst>
                      <c:ext uri="{02D57815-91ED-43cb-92C2-25804820EDAC}">
                        <c15:formulaRef>
                          <c15:sqref>'Growth Curves Feb 2023'!$V$91:$AM$91</c15:sqref>
                        </c15:formulaRef>
                      </c:ext>
                    </c:extLst>
                    <c:numCache>
                      <c:formatCode>General</c:formatCode>
                      <c:ptCount val="18"/>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numCache>
                  </c:numRef>
                </c:xVal>
                <c:yVal>
                  <c:numRef>
                    <c:extLst>
                      <c:ext uri="{02D57815-91ED-43cb-92C2-25804820EDAC}">
                        <c15:formulaRef>
                          <c15:sqref>'Growth Curves Feb 2023'!$V$93:$AM$93</c15:sqref>
                        </c15:formulaRef>
                      </c:ext>
                    </c:extLst>
                    <c:numCache>
                      <c:formatCode>General</c:formatCode>
                      <c:ptCount val="18"/>
                    </c:numCache>
                  </c:numRef>
                </c:yVal>
                <c:smooth val="0"/>
                <c:extLst>
                  <c:ext xmlns:c16="http://schemas.microsoft.com/office/drawing/2014/chart" uri="{C3380CC4-5D6E-409C-BE32-E72D297353CC}">
                    <c16:uniqueId val="{00000004-1326-4281-BED0-8261AA3D9CE7}"/>
                  </c:ext>
                </c:extLst>
              </c15:ser>
            </c15:filteredScatterSeries>
            <c15:filteredScatterSeries>
              <c15:ser>
                <c:idx val="2"/>
                <c:order val="2"/>
                <c:spPr>
                  <a:ln w="25400" cap="rnd">
                    <a:noFill/>
                    <a:round/>
                  </a:ln>
                  <a:effectLst/>
                </c:spPr>
                <c:marker>
                  <c:symbol val="circle"/>
                  <c:size val="5"/>
                  <c:spPr>
                    <a:solidFill>
                      <a:schemeClr val="accent1"/>
                    </a:solidFill>
                    <a:ln w="9525">
                      <a:solidFill>
                        <a:schemeClr val="accent1"/>
                      </a:solidFill>
                    </a:ln>
                    <a:effectLst/>
                  </c:spPr>
                </c:marker>
                <c:xVal>
                  <c:numRef>
                    <c:extLst xmlns:c15="http://schemas.microsoft.com/office/drawing/2012/chart">
                      <c:ext xmlns:c15="http://schemas.microsoft.com/office/drawing/2012/chart" uri="{02D57815-91ED-43cb-92C2-25804820EDAC}">
                        <c15:formulaRef>
                          <c15:sqref>'Growth Curves Feb 2023'!$V$91:$AM$91</c15:sqref>
                        </c15:formulaRef>
                      </c:ext>
                    </c:extLst>
                    <c:numCache>
                      <c:formatCode>General</c:formatCode>
                      <c:ptCount val="18"/>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numCache>
                  </c:numRef>
                </c:xVal>
                <c:yVal>
                  <c:numRef>
                    <c:extLst xmlns:c15="http://schemas.microsoft.com/office/drawing/2012/chart">
                      <c:ext xmlns:c15="http://schemas.microsoft.com/office/drawing/2012/chart" uri="{02D57815-91ED-43cb-92C2-25804820EDAC}">
                        <c15:formulaRef>
                          <c15:sqref>'Growth Curves Feb 2023'!$V$94:$AM$94</c15:sqref>
                        </c15:formulaRef>
                      </c:ext>
                    </c:extLst>
                    <c:numCache>
                      <c:formatCode>General</c:formatCode>
                      <c:ptCount val="18"/>
                    </c:numCache>
                  </c:numRef>
                </c:yVal>
                <c:smooth val="0"/>
                <c:extLst xmlns:c15="http://schemas.microsoft.com/office/drawing/2012/chart">
                  <c:ext xmlns:c16="http://schemas.microsoft.com/office/drawing/2014/chart" uri="{C3380CC4-5D6E-409C-BE32-E72D297353CC}">
                    <c16:uniqueId val="{00000005-1326-4281-BED0-8261AA3D9CE7}"/>
                  </c:ext>
                </c:extLst>
              </c15:ser>
            </c15:filteredScatterSeries>
          </c:ext>
        </c:extLst>
      </c:scatterChart>
      <c:valAx>
        <c:axId val="603365503"/>
        <c:scaling>
          <c:orientation val="minMax"/>
          <c:max val="17"/>
          <c:min val="0"/>
        </c:scaling>
        <c:delete val="0"/>
        <c:axPos val="b"/>
        <c:majorGridlines>
          <c:spPr>
            <a:ln w="9525" cap="flat" cmpd="sng" algn="ctr">
              <a:noFill/>
              <a:round/>
            </a:ln>
            <a:effectLst/>
          </c:spPr>
        </c:majorGridlines>
        <c:title>
          <c:tx>
            <c:rich>
              <a:bodyPr rot="0" spcFirstLastPara="1" vertOverflow="ellipsis" vert="horz" wrap="square" anchor="ctr" anchorCtr="1"/>
              <a:lstStyle/>
              <a:p>
                <a:pPr>
                  <a:defRPr sz="1200" b="0" i="0" u="none" strike="noStrike" kern="1200" baseline="0">
                    <a:solidFill>
                      <a:schemeClr val="tx1"/>
                    </a:solidFill>
                    <a:latin typeface="+mn-lt"/>
                    <a:ea typeface="+mn-ea"/>
                    <a:cs typeface="+mn-cs"/>
                  </a:defRPr>
                </a:pPr>
                <a:r>
                  <a:rPr lang="en-US"/>
                  <a:t>Days Post Inoculation</a:t>
                </a:r>
              </a:p>
            </c:rich>
          </c:tx>
          <c:layout>
            <c:manualLayout>
              <c:xMode val="edge"/>
              <c:yMode val="edge"/>
              <c:x val="0.40738706214655385"/>
              <c:y val="0.88613233009302284"/>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title>
        <c:numFmt formatCode="General" sourceLinked="1"/>
        <c:majorTickMark val="in"/>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crossAx val="603366335"/>
        <c:crosses val="autoZero"/>
        <c:crossBetween val="midCat"/>
        <c:majorUnit val="1"/>
      </c:valAx>
      <c:valAx>
        <c:axId val="603366335"/>
        <c:scaling>
          <c:orientation val="minMax"/>
          <c:max val="2"/>
          <c:min val="0"/>
        </c:scaling>
        <c:delete val="0"/>
        <c:axPos val="l"/>
        <c:majorGridlines>
          <c:spPr>
            <a:ln w="9525" cap="flat" cmpd="sng" algn="ctr">
              <a:noFill/>
              <a:round/>
            </a:ln>
            <a:effectLst/>
          </c:spPr>
        </c:majorGridlines>
        <c:title>
          <c:tx>
            <c:rich>
              <a:bodyPr rot="-5400000" spcFirstLastPara="1" vertOverflow="ellipsis" vert="horz" wrap="square" anchor="ctr" anchorCtr="1"/>
              <a:lstStyle/>
              <a:p>
                <a:pPr>
                  <a:defRPr sz="1200" b="0" i="0" u="none" strike="noStrike" kern="1200" baseline="0">
                    <a:solidFill>
                      <a:schemeClr val="tx1"/>
                    </a:solidFill>
                    <a:latin typeface="+mn-lt"/>
                    <a:ea typeface="+mn-ea"/>
                    <a:cs typeface="+mn-cs"/>
                  </a:defRPr>
                </a:pPr>
                <a:r>
                  <a:rPr lang="en-US"/>
                  <a:t>OD750</a:t>
                </a:r>
              </a:p>
            </c:rich>
          </c:tx>
          <c:overlay val="0"/>
          <c:spPr>
            <a:noFill/>
            <a:ln>
              <a:noFill/>
            </a:ln>
            <a:effectLst/>
          </c:spPr>
          <c:txPr>
            <a:bodyPr rot="-540000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title>
        <c:numFmt formatCode="General" sourceLinked="1"/>
        <c:majorTickMark val="in"/>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crossAx val="603365503"/>
        <c:crosses val="autoZero"/>
        <c:crossBetween val="midCat"/>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sz="1200">
          <a:solidFill>
            <a:schemeClr val="tx1"/>
          </a:solidFill>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4371142662753694"/>
          <c:y val="5.5019460751076381E-2"/>
          <c:w val="0.83101694863130726"/>
          <c:h val="0.70874181929639013"/>
        </c:manualLayout>
      </c:layout>
      <c:barChart>
        <c:barDir val="col"/>
        <c:grouping val="clustered"/>
        <c:varyColors val="0"/>
        <c:ser>
          <c:idx val="0"/>
          <c:order val="0"/>
          <c:tx>
            <c:strRef>
              <c:f>'October 2023 Data'!$F$4</c:f>
              <c:strCache>
                <c:ptCount val="1"/>
                <c:pt idx="0">
                  <c:v>Early phase </c:v>
                </c:pt>
              </c:strCache>
            </c:strRef>
          </c:tx>
          <c:spPr>
            <a:solidFill>
              <a:schemeClr val="accent6">
                <a:lumMod val="40000"/>
                <a:lumOff val="60000"/>
              </a:schemeClr>
            </a:solidFill>
            <a:ln>
              <a:noFill/>
            </a:ln>
            <a:effectLst/>
          </c:spPr>
          <c:invertIfNegative val="0"/>
          <c:errBars>
            <c:errBarType val="both"/>
            <c:errValType val="cust"/>
            <c:noEndCap val="0"/>
            <c:plus>
              <c:numRef>
                <c:f>'October 2023 Data'!$N$4:$Q$4</c:f>
                <c:numCache>
                  <c:formatCode>General</c:formatCode>
                  <c:ptCount val="4"/>
                  <c:pt idx="0">
                    <c:v>3.0000000000000027E-3</c:v>
                  </c:pt>
                  <c:pt idx="1">
                    <c:v>2E-3</c:v>
                  </c:pt>
                  <c:pt idx="2">
                    <c:v>4.4499999999999998E-2</c:v>
                  </c:pt>
                  <c:pt idx="3">
                    <c:v>2.1499999999999939E-2</c:v>
                  </c:pt>
                </c:numCache>
              </c:numRef>
            </c:plus>
            <c:minus>
              <c:numRef>
                <c:f>'October 2023 Data'!$N$4:$Q$4</c:f>
                <c:numCache>
                  <c:formatCode>General</c:formatCode>
                  <c:ptCount val="4"/>
                  <c:pt idx="0">
                    <c:v>3.0000000000000027E-3</c:v>
                  </c:pt>
                  <c:pt idx="1">
                    <c:v>2E-3</c:v>
                  </c:pt>
                  <c:pt idx="2">
                    <c:v>4.4499999999999998E-2</c:v>
                  </c:pt>
                  <c:pt idx="3">
                    <c:v>2.1499999999999939E-2</c:v>
                  </c:pt>
                </c:numCache>
              </c:numRef>
            </c:minus>
            <c:spPr>
              <a:noFill/>
              <a:ln w="9525" cap="flat" cmpd="sng" algn="ctr">
                <a:solidFill>
                  <a:schemeClr val="tx1">
                    <a:lumMod val="65000"/>
                    <a:lumOff val="35000"/>
                  </a:schemeClr>
                </a:solidFill>
                <a:round/>
              </a:ln>
              <a:effectLst/>
            </c:spPr>
          </c:errBars>
          <c:cat>
            <c:strRef>
              <c:f>'October 2023 Data'!$G$3:$J$3</c:f>
              <c:strCache>
                <c:ptCount val="4"/>
                <c:pt idx="0">
                  <c:v>Fresh cells</c:v>
                </c:pt>
                <c:pt idx="1">
                  <c:v>10% DMSO</c:v>
                </c:pt>
                <c:pt idx="2">
                  <c:v>10% Ficoll+DMSO</c:v>
                </c:pt>
                <c:pt idx="3">
                  <c:v>10% trehalose+DMSO</c:v>
                </c:pt>
              </c:strCache>
            </c:strRef>
          </c:cat>
          <c:val>
            <c:numRef>
              <c:f>'October 2023 Data'!$G$4:$J$4</c:f>
              <c:numCache>
                <c:formatCode>General</c:formatCode>
                <c:ptCount val="4"/>
                <c:pt idx="0">
                  <c:v>0.186</c:v>
                </c:pt>
                <c:pt idx="1">
                  <c:v>8.0000000000000002E-3</c:v>
                </c:pt>
                <c:pt idx="2">
                  <c:v>5.1500000000000004E-2</c:v>
                </c:pt>
                <c:pt idx="3">
                  <c:v>0.13450000000000001</c:v>
                </c:pt>
              </c:numCache>
            </c:numRef>
          </c:val>
          <c:extLst>
            <c:ext xmlns:c16="http://schemas.microsoft.com/office/drawing/2014/chart" uri="{C3380CC4-5D6E-409C-BE32-E72D297353CC}">
              <c16:uniqueId val="{00000000-0D82-4998-94F7-76A759417C5D}"/>
            </c:ext>
          </c:extLst>
        </c:ser>
        <c:ser>
          <c:idx val="1"/>
          <c:order val="1"/>
          <c:tx>
            <c:strRef>
              <c:f>'October 2023 Data'!$F$5</c:f>
              <c:strCache>
                <c:ptCount val="1"/>
                <c:pt idx="0">
                  <c:v>Mid phase </c:v>
                </c:pt>
              </c:strCache>
            </c:strRef>
          </c:tx>
          <c:spPr>
            <a:solidFill>
              <a:schemeClr val="accent6"/>
            </a:solidFill>
            <a:ln>
              <a:noFill/>
            </a:ln>
            <a:effectLst/>
          </c:spPr>
          <c:invertIfNegative val="0"/>
          <c:errBars>
            <c:errBarType val="both"/>
            <c:errValType val="cust"/>
            <c:noEndCap val="0"/>
            <c:plus>
              <c:numRef>
                <c:f>'October 2023 Data'!$N$5:$Q$5</c:f>
                <c:numCache>
                  <c:formatCode>General</c:formatCode>
                  <c:ptCount val="4"/>
                  <c:pt idx="0">
                    <c:v>6.5000000000000058E-3</c:v>
                  </c:pt>
                  <c:pt idx="1">
                    <c:v>5.0000000000000001E-4</c:v>
                  </c:pt>
                  <c:pt idx="2">
                    <c:v>1E-3</c:v>
                  </c:pt>
                  <c:pt idx="3">
                    <c:v>5.1999999999999984E-2</c:v>
                  </c:pt>
                </c:numCache>
              </c:numRef>
            </c:plus>
            <c:minus>
              <c:numRef>
                <c:f>'October 2023 Data'!$N$5:$Q$5</c:f>
                <c:numCache>
                  <c:formatCode>General</c:formatCode>
                  <c:ptCount val="4"/>
                  <c:pt idx="0">
                    <c:v>6.5000000000000058E-3</c:v>
                  </c:pt>
                  <c:pt idx="1">
                    <c:v>5.0000000000000001E-4</c:v>
                  </c:pt>
                  <c:pt idx="2">
                    <c:v>1E-3</c:v>
                  </c:pt>
                  <c:pt idx="3">
                    <c:v>5.1999999999999984E-2</c:v>
                  </c:pt>
                </c:numCache>
              </c:numRef>
            </c:minus>
            <c:spPr>
              <a:noFill/>
              <a:ln w="9525" cap="flat" cmpd="sng" algn="ctr">
                <a:solidFill>
                  <a:schemeClr val="tx1">
                    <a:lumMod val="65000"/>
                    <a:lumOff val="35000"/>
                  </a:schemeClr>
                </a:solidFill>
                <a:round/>
              </a:ln>
              <a:effectLst/>
            </c:spPr>
          </c:errBars>
          <c:cat>
            <c:strRef>
              <c:f>'October 2023 Data'!$G$3:$J$3</c:f>
              <c:strCache>
                <c:ptCount val="4"/>
                <c:pt idx="0">
                  <c:v>Fresh cells</c:v>
                </c:pt>
                <c:pt idx="1">
                  <c:v>10% DMSO</c:v>
                </c:pt>
                <c:pt idx="2">
                  <c:v>10% Ficoll+DMSO</c:v>
                </c:pt>
                <c:pt idx="3">
                  <c:v>10% trehalose+DMSO</c:v>
                </c:pt>
              </c:strCache>
            </c:strRef>
          </c:cat>
          <c:val>
            <c:numRef>
              <c:f>'October 2023 Data'!$G$5:$J$5</c:f>
              <c:numCache>
                <c:formatCode>General</c:formatCode>
                <c:ptCount val="4"/>
                <c:pt idx="0">
                  <c:v>0.16250000000000001</c:v>
                </c:pt>
                <c:pt idx="1">
                  <c:v>5.4999999999999997E-3</c:v>
                </c:pt>
                <c:pt idx="2">
                  <c:v>7.0000000000000001E-3</c:v>
                </c:pt>
                <c:pt idx="3">
                  <c:v>0.188</c:v>
                </c:pt>
              </c:numCache>
            </c:numRef>
          </c:val>
          <c:extLst>
            <c:ext xmlns:c16="http://schemas.microsoft.com/office/drawing/2014/chart" uri="{C3380CC4-5D6E-409C-BE32-E72D297353CC}">
              <c16:uniqueId val="{00000001-0D82-4998-94F7-76A759417C5D}"/>
            </c:ext>
          </c:extLst>
        </c:ser>
        <c:ser>
          <c:idx val="2"/>
          <c:order val="2"/>
          <c:tx>
            <c:strRef>
              <c:f>'October 2023 Data'!$F$6</c:f>
              <c:strCache>
                <c:ptCount val="1"/>
                <c:pt idx="0">
                  <c:v>Late phase </c:v>
                </c:pt>
              </c:strCache>
            </c:strRef>
          </c:tx>
          <c:spPr>
            <a:solidFill>
              <a:schemeClr val="accent6">
                <a:lumMod val="75000"/>
              </a:schemeClr>
            </a:solidFill>
            <a:ln>
              <a:noFill/>
            </a:ln>
            <a:effectLst/>
          </c:spPr>
          <c:invertIfNegative val="0"/>
          <c:errBars>
            <c:errBarType val="both"/>
            <c:errValType val="cust"/>
            <c:noEndCap val="0"/>
            <c:plus>
              <c:numRef>
                <c:f>'October 2023 Data'!$N$6:$Q$6</c:f>
                <c:numCache>
                  <c:formatCode>General</c:formatCode>
                  <c:ptCount val="4"/>
                  <c:pt idx="0">
                    <c:v>3.7499999999999881E-2</c:v>
                  </c:pt>
                  <c:pt idx="1">
                    <c:v>1.4999999999999996E-3</c:v>
                  </c:pt>
                  <c:pt idx="2">
                    <c:v>2.099999999999997E-2</c:v>
                  </c:pt>
                  <c:pt idx="3">
                    <c:v>1.7500000000000002E-2</c:v>
                  </c:pt>
                </c:numCache>
              </c:numRef>
            </c:plus>
            <c:minus>
              <c:numRef>
                <c:f>'October 2023 Data'!$N$6:$Q$6</c:f>
                <c:numCache>
                  <c:formatCode>General</c:formatCode>
                  <c:ptCount val="4"/>
                  <c:pt idx="0">
                    <c:v>3.7499999999999881E-2</c:v>
                  </c:pt>
                  <c:pt idx="1">
                    <c:v>1.4999999999999996E-3</c:v>
                  </c:pt>
                  <c:pt idx="2">
                    <c:v>2.099999999999997E-2</c:v>
                  </c:pt>
                  <c:pt idx="3">
                    <c:v>1.7500000000000002E-2</c:v>
                  </c:pt>
                </c:numCache>
              </c:numRef>
            </c:minus>
            <c:spPr>
              <a:noFill/>
              <a:ln w="9525" cap="flat" cmpd="sng" algn="ctr">
                <a:solidFill>
                  <a:schemeClr val="tx1">
                    <a:lumMod val="65000"/>
                    <a:lumOff val="35000"/>
                  </a:schemeClr>
                </a:solidFill>
                <a:round/>
              </a:ln>
              <a:effectLst/>
            </c:spPr>
          </c:errBars>
          <c:cat>
            <c:strRef>
              <c:f>'October 2023 Data'!$G$3:$J$3</c:f>
              <c:strCache>
                <c:ptCount val="4"/>
                <c:pt idx="0">
                  <c:v>Fresh cells</c:v>
                </c:pt>
                <c:pt idx="1">
                  <c:v>10% DMSO</c:v>
                </c:pt>
                <c:pt idx="2">
                  <c:v>10% Ficoll+DMSO</c:v>
                </c:pt>
                <c:pt idx="3">
                  <c:v>10% trehalose+DMSO</c:v>
                </c:pt>
              </c:strCache>
            </c:strRef>
          </c:cat>
          <c:val>
            <c:numRef>
              <c:f>'October 2023 Data'!$G$6:$J$6</c:f>
              <c:numCache>
                <c:formatCode>General</c:formatCode>
                <c:ptCount val="4"/>
                <c:pt idx="0">
                  <c:v>0.2485</c:v>
                </c:pt>
                <c:pt idx="1">
                  <c:v>7.4999999999999997E-3</c:v>
                </c:pt>
                <c:pt idx="2">
                  <c:v>0.11700000000000001</c:v>
                </c:pt>
                <c:pt idx="3">
                  <c:v>0.24049999999999999</c:v>
                </c:pt>
              </c:numCache>
            </c:numRef>
          </c:val>
          <c:extLst>
            <c:ext xmlns:c16="http://schemas.microsoft.com/office/drawing/2014/chart" uri="{C3380CC4-5D6E-409C-BE32-E72D297353CC}">
              <c16:uniqueId val="{00000002-0D82-4998-94F7-76A759417C5D}"/>
            </c:ext>
          </c:extLst>
        </c:ser>
        <c:dLbls>
          <c:showLegendKey val="0"/>
          <c:showVal val="0"/>
          <c:showCatName val="0"/>
          <c:showSerName val="0"/>
          <c:showPercent val="0"/>
          <c:showBubbleSize val="0"/>
        </c:dLbls>
        <c:gapWidth val="219"/>
        <c:overlap val="-27"/>
        <c:axId val="47218256"/>
        <c:axId val="47218672"/>
      </c:barChart>
      <c:catAx>
        <c:axId val="47218256"/>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200" b="0" i="0" u="none" strike="noStrike" kern="1200" baseline="0">
                <a:solidFill>
                  <a:sysClr val="windowText" lastClr="000000"/>
                </a:solidFill>
                <a:latin typeface="+mn-lt"/>
                <a:ea typeface="+mn-ea"/>
                <a:cs typeface="+mn-cs"/>
              </a:defRPr>
            </a:pPr>
            <a:endParaRPr lang="en-US"/>
          </a:p>
        </c:txPr>
        <c:crossAx val="47218672"/>
        <c:crosses val="autoZero"/>
        <c:auto val="1"/>
        <c:lblAlgn val="ctr"/>
        <c:lblOffset val="100"/>
        <c:noMultiLvlLbl val="0"/>
      </c:catAx>
      <c:valAx>
        <c:axId val="47218672"/>
        <c:scaling>
          <c:orientation val="minMax"/>
          <c:max val="0.30000000000000004"/>
        </c:scaling>
        <c:delete val="0"/>
        <c:axPos val="l"/>
        <c:majorGridlines>
          <c:spPr>
            <a:ln w="9525" cap="flat" cmpd="sng" algn="ctr">
              <a:noFill/>
              <a:round/>
            </a:ln>
            <a:effectLst/>
          </c:spPr>
        </c:majorGridlines>
        <c:title>
          <c:tx>
            <c:rich>
              <a:bodyPr rot="-5400000" spcFirstLastPara="1" vertOverflow="ellipsis" vert="horz" wrap="square" anchor="ctr" anchorCtr="1"/>
              <a:lstStyle/>
              <a:p>
                <a:pPr>
                  <a:defRPr sz="1200" b="0" i="0" u="none" strike="noStrike" kern="1200" baseline="0">
                    <a:solidFill>
                      <a:sysClr val="windowText" lastClr="000000"/>
                    </a:solidFill>
                    <a:latin typeface="+mn-lt"/>
                    <a:ea typeface="+mn-ea"/>
                    <a:cs typeface="+mn-cs"/>
                  </a:defRPr>
                </a:pPr>
                <a:r>
                  <a:rPr lang="en-US"/>
                  <a:t>Day 6 OD750</a:t>
                </a:r>
              </a:p>
            </c:rich>
          </c:tx>
          <c:overlay val="0"/>
          <c:spPr>
            <a:noFill/>
            <a:ln>
              <a:noFill/>
            </a:ln>
            <a:effectLst/>
          </c:spPr>
          <c:txPr>
            <a:bodyPr rot="-5400000" spcFirstLastPara="1" vertOverflow="ellipsis" vert="horz" wrap="square" anchor="ctr" anchorCtr="1"/>
            <a:lstStyle/>
            <a:p>
              <a:pPr>
                <a:defRPr sz="1200" b="0" i="0" u="none" strike="noStrike" kern="1200" baseline="0">
                  <a:solidFill>
                    <a:sysClr val="windowText" lastClr="000000"/>
                  </a:solidFill>
                  <a:latin typeface="+mn-lt"/>
                  <a:ea typeface="+mn-ea"/>
                  <a:cs typeface="+mn-cs"/>
                </a:defRPr>
              </a:pPr>
              <a:endParaRPr lang="en-US"/>
            </a:p>
          </c:txPr>
        </c:title>
        <c:numFmt formatCode="General" sourceLinked="1"/>
        <c:majorTickMark val="in"/>
        <c:minorTickMark val="none"/>
        <c:tickLblPos val="nextTo"/>
        <c:spPr>
          <a:noFill/>
          <a:ln>
            <a:solidFill>
              <a:schemeClr val="tx1"/>
            </a:solidFill>
          </a:ln>
          <a:effectLst/>
        </c:spPr>
        <c:txPr>
          <a:bodyPr rot="-60000000" spcFirstLastPara="1" vertOverflow="ellipsis" vert="horz" wrap="square" anchor="ctr" anchorCtr="1"/>
          <a:lstStyle/>
          <a:p>
            <a:pPr>
              <a:defRPr sz="1200" b="0" i="0" u="none" strike="noStrike" kern="1200" baseline="0">
                <a:solidFill>
                  <a:sysClr val="windowText" lastClr="000000"/>
                </a:solidFill>
                <a:latin typeface="+mn-lt"/>
                <a:ea typeface="+mn-ea"/>
                <a:cs typeface="+mn-cs"/>
              </a:defRPr>
            </a:pPr>
            <a:endParaRPr lang="en-US"/>
          </a:p>
        </c:txPr>
        <c:crossAx val="47218256"/>
        <c:crosses val="autoZero"/>
        <c:crossBetween val="between"/>
      </c:valAx>
      <c:spPr>
        <a:noFill/>
        <a:ln>
          <a:noFill/>
        </a:ln>
        <a:effectLst/>
      </c:spPr>
    </c:plotArea>
    <c:legend>
      <c:legendPos val="b"/>
      <c:layout>
        <c:manualLayout>
          <c:xMode val="edge"/>
          <c:yMode val="edge"/>
          <c:x val="5.6130141812346324E-2"/>
          <c:y val="0.89061521843739644"/>
          <c:w val="0.57069551599610635"/>
          <c:h val="9.1528624158467076E-2"/>
        </c:manualLayout>
      </c:layout>
      <c:overlay val="0"/>
      <c:spPr>
        <a:noFill/>
        <a:ln>
          <a:noFill/>
        </a:ln>
        <a:effectLst/>
      </c:spPr>
      <c:txPr>
        <a:bodyPr rot="0" spcFirstLastPara="1" vertOverflow="ellipsis" vert="horz" wrap="square" anchor="ctr" anchorCtr="1"/>
        <a:lstStyle/>
        <a:p>
          <a:pPr>
            <a:defRPr sz="1200" b="0" i="0" u="none" strike="noStrike" kern="1200" baseline="0">
              <a:solidFill>
                <a:sysClr val="windowText" lastClr="000000"/>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sz="1200">
          <a:solidFill>
            <a:sysClr val="windowText" lastClr="000000"/>
          </a:solidFill>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1"/>
          <c:order val="1"/>
          <c:tx>
            <c:strRef>
              <c:f>'PC, APC'!$X$80</c:f>
              <c:strCache>
                <c:ptCount val="1"/>
                <c:pt idx="0">
                  <c:v>Phycocyanin</c:v>
                </c:pt>
              </c:strCache>
            </c:strRef>
          </c:tx>
          <c:spPr>
            <a:ln w="19050" cap="rnd">
              <a:solidFill>
                <a:srgbClr val="00B0F0"/>
              </a:solidFill>
              <a:round/>
            </a:ln>
            <a:effectLst/>
          </c:spPr>
          <c:marker>
            <c:symbol val="circle"/>
            <c:size val="5"/>
            <c:spPr>
              <a:solidFill>
                <a:srgbClr val="00B0F0"/>
              </a:solidFill>
              <a:ln w="9525">
                <a:solidFill>
                  <a:srgbClr val="00B0F0"/>
                </a:solidFill>
              </a:ln>
              <a:effectLst/>
            </c:spPr>
          </c:marker>
          <c:errBars>
            <c:errDir val="y"/>
            <c:errBarType val="both"/>
            <c:errValType val="cust"/>
            <c:noEndCap val="0"/>
            <c:plus>
              <c:numRef>
                <c:f>'PC, APC'!$AH$73:$AH$77</c:f>
                <c:numCache>
                  <c:formatCode>General</c:formatCode>
                  <c:ptCount val="5"/>
                  <c:pt idx="0">
                    <c:v>1.834020091942468E-2</c:v>
                  </c:pt>
                  <c:pt idx="1">
                    <c:v>7.7425660926332138E-3</c:v>
                  </c:pt>
                  <c:pt idx="2">
                    <c:v>9.1467892274374775E-3</c:v>
                  </c:pt>
                  <c:pt idx="3">
                    <c:v>5.8390994344797486E-3</c:v>
                  </c:pt>
                  <c:pt idx="4">
                    <c:v>1.7638442155972663E-2</c:v>
                  </c:pt>
                </c:numCache>
              </c:numRef>
            </c:plus>
            <c:minus>
              <c:numRef>
                <c:f>'PC, APC'!$AH$73:$AH$77</c:f>
                <c:numCache>
                  <c:formatCode>General</c:formatCode>
                  <c:ptCount val="5"/>
                  <c:pt idx="0">
                    <c:v>1.834020091942468E-2</c:v>
                  </c:pt>
                  <c:pt idx="1">
                    <c:v>7.7425660926332138E-3</c:v>
                  </c:pt>
                  <c:pt idx="2">
                    <c:v>9.1467892274374775E-3</c:v>
                  </c:pt>
                  <c:pt idx="3">
                    <c:v>5.8390994344797486E-3</c:v>
                  </c:pt>
                  <c:pt idx="4">
                    <c:v>1.7638442155972663E-2</c:v>
                  </c:pt>
                </c:numCache>
              </c:numRef>
            </c:minus>
            <c:spPr>
              <a:noFill/>
              <a:ln w="9525" cap="flat" cmpd="sng" algn="ctr">
                <a:solidFill>
                  <a:schemeClr val="tx1">
                    <a:lumMod val="65000"/>
                    <a:lumOff val="35000"/>
                  </a:schemeClr>
                </a:solidFill>
                <a:round/>
              </a:ln>
              <a:effectLst/>
            </c:spPr>
          </c:errBars>
          <c:cat>
            <c:numRef>
              <c:f>'PC, APC'!$T$82:$T$86</c:f>
              <c:numCache>
                <c:formatCode>General</c:formatCode>
                <c:ptCount val="5"/>
                <c:pt idx="0">
                  <c:v>8</c:v>
                </c:pt>
                <c:pt idx="1">
                  <c:v>10</c:v>
                </c:pt>
                <c:pt idx="2">
                  <c:v>13</c:v>
                </c:pt>
                <c:pt idx="3">
                  <c:v>15</c:v>
                </c:pt>
                <c:pt idx="4">
                  <c:v>18</c:v>
                </c:pt>
              </c:numCache>
            </c:numRef>
          </c:cat>
          <c:val>
            <c:numRef>
              <c:f>'PC, APC'!$Y$80:$AC$80</c:f>
              <c:numCache>
                <c:formatCode>General</c:formatCode>
                <c:ptCount val="5"/>
                <c:pt idx="0">
                  <c:v>2.4904814814816618E-2</c:v>
                </c:pt>
                <c:pt idx="1">
                  <c:v>3.3551518241085439E-2</c:v>
                </c:pt>
                <c:pt idx="2">
                  <c:v>4.5536049357945925E-2</c:v>
                </c:pt>
                <c:pt idx="3">
                  <c:v>4.2077687480110315E-2</c:v>
                </c:pt>
                <c:pt idx="4">
                  <c:v>1.9901734341593001E-2</c:v>
                </c:pt>
              </c:numCache>
            </c:numRef>
          </c:val>
          <c:smooth val="1"/>
          <c:extLst>
            <c:ext xmlns:c16="http://schemas.microsoft.com/office/drawing/2014/chart" uri="{C3380CC4-5D6E-409C-BE32-E72D297353CC}">
              <c16:uniqueId val="{00000000-1180-4BDD-BE1C-C1CF665C2369}"/>
            </c:ext>
          </c:extLst>
        </c:ser>
        <c:ser>
          <c:idx val="2"/>
          <c:order val="2"/>
          <c:tx>
            <c:strRef>
              <c:f>'PC, APC'!$X$81</c:f>
              <c:strCache>
                <c:ptCount val="1"/>
                <c:pt idx="0">
                  <c:v>Allophycocyanin</c:v>
                </c:pt>
              </c:strCache>
            </c:strRef>
          </c:tx>
          <c:spPr>
            <a:ln w="19050" cap="rnd">
              <a:solidFill>
                <a:schemeClr val="accent1"/>
              </a:solidFill>
              <a:round/>
            </a:ln>
            <a:effectLst/>
          </c:spPr>
          <c:marker>
            <c:symbol val="circle"/>
            <c:size val="5"/>
            <c:spPr>
              <a:solidFill>
                <a:schemeClr val="accent1"/>
              </a:solidFill>
              <a:ln w="9525">
                <a:solidFill>
                  <a:schemeClr val="accent1"/>
                </a:solidFill>
              </a:ln>
              <a:effectLst/>
            </c:spPr>
          </c:marker>
          <c:errBars>
            <c:errDir val="y"/>
            <c:errBarType val="both"/>
            <c:errValType val="cust"/>
            <c:noEndCap val="0"/>
            <c:plus>
              <c:numRef>
                <c:f>'PC, APC'!$AI$73:$AI$77</c:f>
                <c:numCache>
                  <c:formatCode>General</c:formatCode>
                  <c:ptCount val="5"/>
                  <c:pt idx="0">
                    <c:v>6.7008400497087636E-3</c:v>
                  </c:pt>
                  <c:pt idx="1">
                    <c:v>2.9124474888565315E-3</c:v>
                  </c:pt>
                  <c:pt idx="2">
                    <c:v>1.7911767783935601E-3</c:v>
                  </c:pt>
                  <c:pt idx="3">
                    <c:v>3.8153289041010664E-3</c:v>
                  </c:pt>
                  <c:pt idx="4">
                    <c:v>6.7149437052018892E-3</c:v>
                  </c:pt>
                </c:numCache>
              </c:numRef>
            </c:plus>
            <c:minus>
              <c:numRef>
                <c:f>'PC, APC'!$AI$73:$AI$77</c:f>
                <c:numCache>
                  <c:formatCode>General</c:formatCode>
                  <c:ptCount val="5"/>
                  <c:pt idx="0">
                    <c:v>6.7008400497087636E-3</c:v>
                  </c:pt>
                  <c:pt idx="1">
                    <c:v>2.9124474888565315E-3</c:v>
                  </c:pt>
                  <c:pt idx="2">
                    <c:v>1.7911767783935601E-3</c:v>
                  </c:pt>
                  <c:pt idx="3">
                    <c:v>3.8153289041010664E-3</c:v>
                  </c:pt>
                  <c:pt idx="4">
                    <c:v>6.7149437052018892E-3</c:v>
                  </c:pt>
                </c:numCache>
              </c:numRef>
            </c:minus>
            <c:spPr>
              <a:noFill/>
              <a:ln w="9525" cap="flat" cmpd="sng" algn="ctr">
                <a:solidFill>
                  <a:schemeClr val="tx1">
                    <a:lumMod val="65000"/>
                    <a:lumOff val="35000"/>
                  </a:schemeClr>
                </a:solidFill>
                <a:round/>
              </a:ln>
              <a:effectLst/>
            </c:spPr>
          </c:errBars>
          <c:cat>
            <c:numRef>
              <c:f>'PC, APC'!$T$82:$T$86</c:f>
              <c:numCache>
                <c:formatCode>General</c:formatCode>
                <c:ptCount val="5"/>
                <c:pt idx="0">
                  <c:v>8</c:v>
                </c:pt>
                <c:pt idx="1">
                  <c:v>10</c:v>
                </c:pt>
                <c:pt idx="2">
                  <c:v>13</c:v>
                </c:pt>
                <c:pt idx="3">
                  <c:v>15</c:v>
                </c:pt>
                <c:pt idx="4">
                  <c:v>18</c:v>
                </c:pt>
              </c:numCache>
            </c:numRef>
          </c:cat>
          <c:val>
            <c:numRef>
              <c:f>'PC, APC'!$Y$81:$AC$81</c:f>
              <c:numCache>
                <c:formatCode>General</c:formatCode>
                <c:ptCount val="5"/>
                <c:pt idx="0">
                  <c:v>1.084548264711354E-2</c:v>
                </c:pt>
                <c:pt idx="1">
                  <c:v>1.1035894845167227E-2</c:v>
                </c:pt>
                <c:pt idx="2">
                  <c:v>4.8718299186079226E-3</c:v>
                </c:pt>
                <c:pt idx="3">
                  <c:v>1.6751275858083767E-2</c:v>
                </c:pt>
                <c:pt idx="4">
                  <c:v>1.084548264711354E-2</c:v>
                </c:pt>
              </c:numCache>
            </c:numRef>
          </c:val>
          <c:smooth val="1"/>
          <c:extLst>
            <c:ext xmlns:c16="http://schemas.microsoft.com/office/drawing/2014/chart" uri="{C3380CC4-5D6E-409C-BE32-E72D297353CC}">
              <c16:uniqueId val="{00000001-1180-4BDD-BE1C-C1CF665C2369}"/>
            </c:ext>
          </c:extLst>
        </c:ser>
        <c:ser>
          <c:idx val="3"/>
          <c:order val="3"/>
          <c:tx>
            <c:strRef>
              <c:f>'PC, APC'!$X$82</c:f>
              <c:strCache>
                <c:ptCount val="1"/>
                <c:pt idx="0">
                  <c:v>Chlorophyll A</c:v>
                </c:pt>
              </c:strCache>
            </c:strRef>
          </c:tx>
          <c:spPr>
            <a:ln w="19050" cap="rnd">
              <a:solidFill>
                <a:schemeClr val="accent6"/>
              </a:solidFill>
              <a:round/>
            </a:ln>
            <a:effectLst/>
          </c:spPr>
          <c:marker>
            <c:symbol val="circle"/>
            <c:size val="5"/>
            <c:spPr>
              <a:solidFill>
                <a:schemeClr val="accent6"/>
              </a:solidFill>
              <a:ln w="9525">
                <a:solidFill>
                  <a:schemeClr val="accent6"/>
                </a:solidFill>
              </a:ln>
              <a:effectLst/>
            </c:spPr>
          </c:marker>
          <c:errBars>
            <c:errDir val="y"/>
            <c:errBarType val="both"/>
            <c:errValType val="cust"/>
            <c:noEndCap val="0"/>
            <c:plus>
              <c:numRef>
                <c:f>'PC, APC'!$AJ$73:$AJ$77</c:f>
                <c:numCache>
                  <c:formatCode>General</c:formatCode>
                  <c:ptCount val="5"/>
                  <c:pt idx="0">
                    <c:v>1.8561220146347979E-3</c:v>
                  </c:pt>
                  <c:pt idx="1">
                    <c:v>1.7047405760258296E-3</c:v>
                  </c:pt>
                  <c:pt idx="2">
                    <c:v>2.586824789599125E-3</c:v>
                  </c:pt>
                  <c:pt idx="3">
                    <c:v>2.3171840986118517E-3</c:v>
                  </c:pt>
                  <c:pt idx="4">
                    <c:v>2.8514718555838225E-3</c:v>
                  </c:pt>
                </c:numCache>
              </c:numRef>
            </c:plus>
            <c:minus>
              <c:numRef>
                <c:f>'PC, APC'!$AJ$73:$AJ$77</c:f>
                <c:numCache>
                  <c:formatCode>General</c:formatCode>
                  <c:ptCount val="5"/>
                  <c:pt idx="0">
                    <c:v>1.8561220146347979E-3</c:v>
                  </c:pt>
                  <c:pt idx="1">
                    <c:v>1.7047405760258296E-3</c:v>
                  </c:pt>
                  <c:pt idx="2">
                    <c:v>2.586824789599125E-3</c:v>
                  </c:pt>
                  <c:pt idx="3">
                    <c:v>2.3171840986118517E-3</c:v>
                  </c:pt>
                  <c:pt idx="4">
                    <c:v>2.8514718555838225E-3</c:v>
                  </c:pt>
                </c:numCache>
              </c:numRef>
            </c:minus>
            <c:spPr>
              <a:noFill/>
              <a:ln w="9525" cap="flat" cmpd="sng" algn="ctr">
                <a:solidFill>
                  <a:schemeClr val="tx1">
                    <a:lumMod val="65000"/>
                    <a:lumOff val="35000"/>
                  </a:schemeClr>
                </a:solidFill>
                <a:round/>
              </a:ln>
              <a:effectLst/>
            </c:spPr>
          </c:errBars>
          <c:cat>
            <c:numRef>
              <c:f>'PC, APC'!$T$82:$T$86</c:f>
              <c:numCache>
                <c:formatCode>General</c:formatCode>
                <c:ptCount val="5"/>
                <c:pt idx="0">
                  <c:v>8</c:v>
                </c:pt>
                <c:pt idx="1">
                  <c:v>10</c:v>
                </c:pt>
                <c:pt idx="2">
                  <c:v>13</c:v>
                </c:pt>
                <c:pt idx="3">
                  <c:v>15</c:v>
                </c:pt>
                <c:pt idx="4">
                  <c:v>18</c:v>
                </c:pt>
              </c:numCache>
            </c:numRef>
          </c:cat>
          <c:val>
            <c:numRef>
              <c:f>'PC, APC'!$Y$82:$AC$82</c:f>
              <c:numCache>
                <c:formatCode>General</c:formatCode>
                <c:ptCount val="5"/>
                <c:pt idx="0">
                  <c:v>7.2480238627892673E-3</c:v>
                </c:pt>
                <c:pt idx="1">
                  <c:v>7.166679095202147E-3</c:v>
                </c:pt>
                <c:pt idx="2">
                  <c:v>1.1929234579738088E-2</c:v>
                </c:pt>
                <c:pt idx="3">
                  <c:v>1.027413096619563E-2</c:v>
                </c:pt>
                <c:pt idx="4">
                  <c:v>7.6882211389357339E-3</c:v>
                </c:pt>
              </c:numCache>
            </c:numRef>
          </c:val>
          <c:smooth val="1"/>
          <c:extLst>
            <c:ext xmlns:c16="http://schemas.microsoft.com/office/drawing/2014/chart" uri="{C3380CC4-5D6E-409C-BE32-E72D297353CC}">
              <c16:uniqueId val="{00000002-1180-4BDD-BE1C-C1CF665C2369}"/>
            </c:ext>
          </c:extLst>
        </c:ser>
        <c:dLbls>
          <c:showLegendKey val="0"/>
          <c:showVal val="0"/>
          <c:showCatName val="0"/>
          <c:showSerName val="0"/>
          <c:showPercent val="0"/>
          <c:showBubbleSize val="0"/>
        </c:dLbls>
        <c:marker val="1"/>
        <c:smooth val="0"/>
        <c:axId val="606543776"/>
        <c:axId val="606545440"/>
        <c:extLst>
          <c:ext xmlns:c15="http://schemas.microsoft.com/office/drawing/2012/chart" uri="{02D57815-91ED-43cb-92C2-25804820EDAC}">
            <c15:filteredLineSeries>
              <c15:ser>
                <c:idx val="0"/>
                <c:order val="0"/>
                <c:tx>
                  <c:strRef>
                    <c:extLst>
                      <c:ext uri="{02D57815-91ED-43cb-92C2-25804820EDAC}">
                        <c15:formulaRef>
                          <c15:sqref>'PC, APC'!$X$79</c15:sqref>
                        </c15:formulaRef>
                      </c:ext>
                    </c:extLst>
                    <c:strCache>
                      <c:ptCount val="1"/>
                      <c:pt idx="0">
                        <c:v>Day</c:v>
                      </c:pt>
                    </c:strCache>
                  </c:strRef>
                </c:tx>
                <c:spPr>
                  <a:ln w="19050" cap="rnd">
                    <a:solidFill>
                      <a:schemeClr val="accent1"/>
                    </a:solidFill>
                    <a:round/>
                  </a:ln>
                  <a:effectLst/>
                </c:spPr>
                <c:marker>
                  <c:symbol val="circle"/>
                  <c:size val="5"/>
                  <c:spPr>
                    <a:solidFill>
                      <a:schemeClr val="accent1"/>
                    </a:solidFill>
                    <a:ln w="9525">
                      <a:solidFill>
                        <a:schemeClr val="accent1"/>
                      </a:solidFill>
                    </a:ln>
                    <a:effectLst/>
                  </c:spPr>
                </c:marker>
                <c:errBars>
                  <c:errDir val="y"/>
                  <c:errBarType val="both"/>
                  <c:errValType val="cust"/>
                  <c:noEndCap val="0"/>
                  <c:plus>
                    <c:numRef>
                      <c:extLst>
                        <c:ext uri="{02D57815-91ED-43cb-92C2-25804820EDAC}">
                          <c15:formulaRef>
                            <c15:sqref>'PC, APC'!$AG$20:$AG$24</c15:sqref>
                          </c15:formulaRef>
                        </c:ext>
                      </c:extLst>
                      <c:numCache>
                        <c:formatCode>General</c:formatCode>
                        <c:ptCount val="5"/>
                        <c:pt idx="0">
                          <c:v>1.834020091942468E-2</c:v>
                        </c:pt>
                        <c:pt idx="1">
                          <c:v>7.7425660926332138E-3</c:v>
                        </c:pt>
                        <c:pt idx="2">
                          <c:v>9.1467892274374775E-3</c:v>
                        </c:pt>
                        <c:pt idx="3">
                          <c:v>5.8390994344797486E-3</c:v>
                        </c:pt>
                        <c:pt idx="4">
                          <c:v>1.7638442155972663E-2</c:v>
                        </c:pt>
                      </c:numCache>
                    </c:numRef>
                  </c:plus>
                  <c:minus>
                    <c:numRef>
                      <c:extLst>
                        <c:ext uri="{02D57815-91ED-43cb-92C2-25804820EDAC}">
                          <c15:formulaRef>
                            <c15:sqref>'PC, APC'!$AG$20:$AG$24</c15:sqref>
                          </c15:formulaRef>
                        </c:ext>
                      </c:extLst>
                      <c:numCache>
                        <c:formatCode>General</c:formatCode>
                        <c:ptCount val="5"/>
                        <c:pt idx="0">
                          <c:v>1.834020091942468E-2</c:v>
                        </c:pt>
                        <c:pt idx="1">
                          <c:v>7.7425660926332138E-3</c:v>
                        </c:pt>
                        <c:pt idx="2">
                          <c:v>9.1467892274374775E-3</c:v>
                        </c:pt>
                        <c:pt idx="3">
                          <c:v>5.8390994344797486E-3</c:v>
                        </c:pt>
                        <c:pt idx="4">
                          <c:v>1.7638442155972663E-2</c:v>
                        </c:pt>
                      </c:numCache>
                    </c:numRef>
                  </c:minus>
                  <c:spPr>
                    <a:noFill/>
                    <a:ln w="9525" cap="flat" cmpd="sng" algn="ctr">
                      <a:solidFill>
                        <a:schemeClr val="tx1">
                          <a:lumMod val="65000"/>
                          <a:lumOff val="35000"/>
                        </a:schemeClr>
                      </a:solidFill>
                      <a:round/>
                    </a:ln>
                    <a:effectLst/>
                  </c:spPr>
                </c:errBars>
                <c:cat>
                  <c:numRef>
                    <c:extLst>
                      <c:ext uri="{02D57815-91ED-43cb-92C2-25804820EDAC}">
                        <c15:formulaRef>
                          <c15:sqref>'PC, APC'!$T$82:$T$86</c15:sqref>
                        </c15:formulaRef>
                      </c:ext>
                    </c:extLst>
                    <c:numCache>
                      <c:formatCode>General</c:formatCode>
                      <c:ptCount val="5"/>
                      <c:pt idx="0">
                        <c:v>8</c:v>
                      </c:pt>
                      <c:pt idx="1">
                        <c:v>10</c:v>
                      </c:pt>
                      <c:pt idx="2">
                        <c:v>13</c:v>
                      </c:pt>
                      <c:pt idx="3">
                        <c:v>15</c:v>
                      </c:pt>
                      <c:pt idx="4">
                        <c:v>18</c:v>
                      </c:pt>
                    </c:numCache>
                  </c:numRef>
                </c:cat>
                <c:val>
                  <c:numRef>
                    <c:extLst>
                      <c:ext uri="{02D57815-91ED-43cb-92C2-25804820EDAC}">
                        <c15:formulaRef>
                          <c15:sqref>'PC, APC'!$Y$79:$AC$79</c15:sqref>
                        </c15:formulaRef>
                      </c:ext>
                    </c:extLst>
                    <c:numCache>
                      <c:formatCode>General</c:formatCode>
                      <c:ptCount val="5"/>
                      <c:pt idx="0">
                        <c:v>8</c:v>
                      </c:pt>
                      <c:pt idx="1">
                        <c:v>10</c:v>
                      </c:pt>
                      <c:pt idx="2">
                        <c:v>13</c:v>
                      </c:pt>
                      <c:pt idx="3">
                        <c:v>15</c:v>
                      </c:pt>
                      <c:pt idx="4">
                        <c:v>18</c:v>
                      </c:pt>
                    </c:numCache>
                  </c:numRef>
                </c:val>
                <c:smooth val="0"/>
                <c:extLst>
                  <c:ext xmlns:c16="http://schemas.microsoft.com/office/drawing/2014/chart" uri="{C3380CC4-5D6E-409C-BE32-E72D297353CC}">
                    <c16:uniqueId val="{00000004-1180-4BDD-BE1C-C1CF665C2369}"/>
                  </c:ext>
                </c:extLst>
              </c15:ser>
            </c15:filteredLineSeries>
          </c:ext>
        </c:extLst>
      </c:lineChart>
      <c:lineChart>
        <c:grouping val="standard"/>
        <c:varyColors val="0"/>
        <c:ser>
          <c:idx val="4"/>
          <c:order val="4"/>
          <c:tx>
            <c:strRef>
              <c:f>'PC, APC'!$X$83</c:f>
              <c:strCache>
                <c:ptCount val="1"/>
                <c:pt idx="0">
                  <c:v>OD750 </c:v>
                </c:pt>
              </c:strCache>
            </c:strRef>
          </c:tx>
          <c:spPr>
            <a:ln w="19050" cap="rnd">
              <a:solidFill>
                <a:schemeClr val="bg1">
                  <a:lumMod val="50000"/>
                </a:schemeClr>
              </a:solidFill>
              <a:round/>
            </a:ln>
            <a:effectLst/>
          </c:spPr>
          <c:marker>
            <c:symbol val="circle"/>
            <c:size val="5"/>
            <c:spPr>
              <a:solidFill>
                <a:schemeClr val="bg1">
                  <a:lumMod val="50000"/>
                </a:schemeClr>
              </a:solidFill>
              <a:ln w="9525">
                <a:solidFill>
                  <a:schemeClr val="bg1">
                    <a:lumMod val="50000"/>
                  </a:schemeClr>
                </a:solidFill>
              </a:ln>
              <a:effectLst/>
            </c:spPr>
          </c:marker>
          <c:errBars>
            <c:errDir val="y"/>
            <c:errBarType val="both"/>
            <c:errValType val="cust"/>
            <c:noEndCap val="0"/>
            <c:plus>
              <c:numRef>
                <c:f>'PC, APC'!$AJ$73:$AJ$77</c:f>
                <c:numCache>
                  <c:formatCode>General</c:formatCode>
                  <c:ptCount val="5"/>
                  <c:pt idx="0">
                    <c:v>1.8561220146347979E-3</c:v>
                  </c:pt>
                  <c:pt idx="1">
                    <c:v>1.7047405760258296E-3</c:v>
                  </c:pt>
                  <c:pt idx="2">
                    <c:v>2.586824789599125E-3</c:v>
                  </c:pt>
                  <c:pt idx="3">
                    <c:v>2.3171840986118517E-3</c:v>
                  </c:pt>
                  <c:pt idx="4">
                    <c:v>2.8514718555838225E-3</c:v>
                  </c:pt>
                </c:numCache>
              </c:numRef>
            </c:plus>
            <c:minus>
              <c:numRef>
                <c:f>'PC, APC'!$AJ$73:$AJ$77</c:f>
                <c:numCache>
                  <c:formatCode>General</c:formatCode>
                  <c:ptCount val="5"/>
                  <c:pt idx="0">
                    <c:v>1.8561220146347979E-3</c:v>
                  </c:pt>
                  <c:pt idx="1">
                    <c:v>1.7047405760258296E-3</c:v>
                  </c:pt>
                  <c:pt idx="2">
                    <c:v>2.586824789599125E-3</c:v>
                  </c:pt>
                  <c:pt idx="3">
                    <c:v>2.3171840986118517E-3</c:v>
                  </c:pt>
                  <c:pt idx="4">
                    <c:v>2.8514718555838225E-3</c:v>
                  </c:pt>
                </c:numCache>
              </c:numRef>
            </c:minus>
            <c:spPr>
              <a:noFill/>
              <a:ln w="9525" cap="flat" cmpd="sng" algn="ctr">
                <a:solidFill>
                  <a:schemeClr val="tx1">
                    <a:lumMod val="65000"/>
                    <a:lumOff val="35000"/>
                  </a:schemeClr>
                </a:solidFill>
                <a:round/>
              </a:ln>
              <a:effectLst/>
            </c:spPr>
          </c:errBars>
          <c:val>
            <c:numRef>
              <c:f>'PC, APC'!$Y$83:$AC$83</c:f>
              <c:numCache>
                <c:formatCode>General</c:formatCode>
                <c:ptCount val="5"/>
                <c:pt idx="0">
                  <c:v>0.16911111099999998</c:v>
                </c:pt>
                <c:pt idx="1">
                  <c:v>0.39455555566666667</c:v>
                </c:pt>
                <c:pt idx="2">
                  <c:v>0.6294444446666666</c:v>
                </c:pt>
                <c:pt idx="3">
                  <c:v>1.5782222223333333</c:v>
                </c:pt>
                <c:pt idx="4">
                  <c:v>1.7474444443333332</c:v>
                </c:pt>
              </c:numCache>
            </c:numRef>
          </c:val>
          <c:smooth val="1"/>
          <c:extLst>
            <c:ext xmlns:c16="http://schemas.microsoft.com/office/drawing/2014/chart" uri="{C3380CC4-5D6E-409C-BE32-E72D297353CC}">
              <c16:uniqueId val="{00000003-1180-4BDD-BE1C-C1CF665C2369}"/>
            </c:ext>
          </c:extLst>
        </c:ser>
        <c:dLbls>
          <c:showLegendKey val="0"/>
          <c:showVal val="0"/>
          <c:showCatName val="0"/>
          <c:showSerName val="0"/>
          <c:showPercent val="0"/>
          <c:showBubbleSize val="0"/>
        </c:dLbls>
        <c:marker val="1"/>
        <c:smooth val="0"/>
        <c:axId val="833879456"/>
        <c:axId val="833868640"/>
      </c:lineChart>
      <c:dateAx>
        <c:axId val="606543776"/>
        <c:scaling>
          <c:orientation val="minMax"/>
        </c:scaling>
        <c:delete val="0"/>
        <c:axPos val="b"/>
        <c:majorGridlines>
          <c:spPr>
            <a:ln w="9525" cap="flat" cmpd="sng" algn="ctr">
              <a:noFill/>
              <a:round/>
            </a:ln>
            <a:effectLst/>
          </c:spPr>
        </c:majorGridlines>
        <c:title>
          <c:tx>
            <c:rich>
              <a:bodyPr rot="0" spcFirstLastPara="1" vertOverflow="ellipsis" vert="horz" wrap="square" anchor="ctr" anchorCtr="1"/>
              <a:lstStyle/>
              <a:p>
                <a:pPr>
                  <a:defRPr sz="1100" b="0" i="0" u="none" strike="noStrike" kern="1200" baseline="0">
                    <a:solidFill>
                      <a:sysClr val="windowText" lastClr="000000"/>
                    </a:solidFill>
                    <a:latin typeface="Arial" panose="020B0604020202020204" pitchFamily="34" charset="0"/>
                    <a:ea typeface="+mn-ea"/>
                    <a:cs typeface="Arial" panose="020B0604020202020204" pitchFamily="34" charset="0"/>
                  </a:defRPr>
                </a:pPr>
                <a:r>
                  <a:rPr lang="en-US"/>
                  <a:t>Time [day]</a:t>
                </a:r>
              </a:p>
            </c:rich>
          </c:tx>
          <c:overlay val="0"/>
          <c:spPr>
            <a:noFill/>
            <a:ln>
              <a:noFill/>
            </a:ln>
            <a:effectLst/>
          </c:spPr>
          <c:txPr>
            <a:bodyPr rot="0" spcFirstLastPara="1" vertOverflow="ellipsis" vert="horz" wrap="square" anchor="ctr" anchorCtr="1"/>
            <a:lstStyle/>
            <a:p>
              <a:pPr>
                <a:defRPr sz="11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title>
        <c:numFmt formatCode="General" sourceLinked="1"/>
        <c:majorTickMark val="in"/>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1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crossAx val="606545440"/>
        <c:crosses val="autoZero"/>
        <c:auto val="0"/>
        <c:lblOffset val="100"/>
        <c:baseTimeUnit val="days"/>
        <c:minorUnit val="1"/>
      </c:dateAx>
      <c:valAx>
        <c:axId val="606545440"/>
        <c:scaling>
          <c:orientation val="minMax"/>
          <c:max val="6.0000000000000012E-2"/>
          <c:min val="0"/>
        </c:scaling>
        <c:delete val="0"/>
        <c:axPos val="l"/>
        <c:majorGridlines>
          <c:spPr>
            <a:ln w="9525" cap="flat" cmpd="sng" algn="ctr">
              <a:noFill/>
              <a:round/>
            </a:ln>
            <a:effectLst/>
          </c:spPr>
        </c:majorGridlines>
        <c:title>
          <c:tx>
            <c:rich>
              <a:bodyPr rot="-5400000" spcFirstLastPara="1" vertOverflow="ellipsis" vert="horz" wrap="square" anchor="ctr" anchorCtr="1"/>
              <a:lstStyle/>
              <a:p>
                <a:pPr>
                  <a:defRPr sz="1100" b="0" i="0" u="none" strike="noStrike" kern="1200" baseline="0">
                    <a:solidFill>
                      <a:sysClr val="windowText" lastClr="000000"/>
                    </a:solidFill>
                    <a:latin typeface="Arial" panose="020B0604020202020204" pitchFamily="34" charset="0"/>
                    <a:ea typeface="+mn-ea"/>
                    <a:cs typeface="Arial" panose="020B0604020202020204" pitchFamily="34" charset="0"/>
                  </a:defRPr>
                </a:pPr>
                <a:r>
                  <a:rPr lang="en-US"/>
                  <a:t>Pigment Concentration [mg /mg DW]</a:t>
                </a:r>
              </a:p>
            </c:rich>
          </c:tx>
          <c:layout>
            <c:manualLayout>
              <c:xMode val="edge"/>
              <c:yMode val="edge"/>
              <c:x val="1.6307563633402498E-2"/>
              <c:y val="2.7179616698856053E-2"/>
            </c:manualLayout>
          </c:layout>
          <c:overlay val="0"/>
          <c:spPr>
            <a:noFill/>
            <a:ln>
              <a:noFill/>
            </a:ln>
            <a:effectLst/>
          </c:spPr>
          <c:txPr>
            <a:bodyPr rot="-5400000" spcFirstLastPara="1" vertOverflow="ellipsis" vert="horz" wrap="square" anchor="ctr" anchorCtr="1"/>
            <a:lstStyle/>
            <a:p>
              <a:pPr>
                <a:defRPr sz="11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title>
        <c:numFmt formatCode="General" sourceLinked="1"/>
        <c:majorTickMark val="in"/>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1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crossAx val="606543776"/>
        <c:crosses val="autoZero"/>
        <c:crossBetween val="between"/>
        <c:majorUnit val="1.0000000000000002E-2"/>
        <c:minorUnit val="2.0000000000000005E-3"/>
      </c:valAx>
      <c:valAx>
        <c:axId val="833868640"/>
        <c:scaling>
          <c:orientation val="minMax"/>
        </c:scaling>
        <c:delete val="0"/>
        <c:axPos val="r"/>
        <c:title>
          <c:tx>
            <c:rich>
              <a:bodyPr rot="-5400000" spcFirstLastPara="1" vertOverflow="ellipsis" vert="horz" wrap="square" anchor="ctr" anchorCtr="1"/>
              <a:lstStyle/>
              <a:p>
                <a:pPr>
                  <a:defRPr sz="1100" b="0" i="0" u="none" strike="noStrike" kern="1200" baseline="0">
                    <a:solidFill>
                      <a:sysClr val="windowText" lastClr="000000"/>
                    </a:solidFill>
                    <a:latin typeface="Arial" panose="020B0604020202020204" pitchFamily="34" charset="0"/>
                    <a:ea typeface="+mn-ea"/>
                    <a:cs typeface="Arial" panose="020B0604020202020204" pitchFamily="34" charset="0"/>
                  </a:defRPr>
                </a:pPr>
                <a:r>
                  <a:rPr lang="en-US"/>
                  <a:t>OD750</a:t>
                </a:r>
              </a:p>
            </c:rich>
          </c:tx>
          <c:overlay val="0"/>
          <c:spPr>
            <a:noFill/>
            <a:ln>
              <a:noFill/>
            </a:ln>
            <a:effectLst/>
          </c:spPr>
          <c:txPr>
            <a:bodyPr rot="-5400000" spcFirstLastPara="1" vertOverflow="ellipsis" vert="horz" wrap="square" anchor="ctr" anchorCtr="1"/>
            <a:lstStyle/>
            <a:p>
              <a:pPr>
                <a:defRPr sz="11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title>
        <c:numFmt formatCode="General" sourceLinked="1"/>
        <c:majorTickMark val="in"/>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1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crossAx val="833879456"/>
        <c:crosses val="max"/>
        <c:crossBetween val="between"/>
        <c:majorUnit val="0.5"/>
      </c:valAx>
      <c:catAx>
        <c:axId val="833879456"/>
        <c:scaling>
          <c:orientation val="minMax"/>
        </c:scaling>
        <c:delete val="1"/>
        <c:axPos val="b"/>
        <c:numFmt formatCode="General" sourceLinked="1"/>
        <c:majorTickMark val="out"/>
        <c:minorTickMark val="none"/>
        <c:tickLblPos val="nextTo"/>
        <c:crossAx val="833868640"/>
        <c:crosses val="autoZero"/>
        <c:auto val="1"/>
        <c:lblAlgn val="ctr"/>
        <c:lblOffset val="100"/>
        <c:noMultiLvlLbl val="0"/>
      </c:catAx>
      <c:spPr>
        <a:noFill/>
        <a:ln>
          <a:noFill/>
        </a:ln>
        <a:effectLst/>
      </c:spPr>
    </c:plotArea>
    <c:legend>
      <c:legendPos val="b"/>
      <c:overlay val="0"/>
      <c:spPr>
        <a:noFill/>
        <a:ln>
          <a:noFill/>
        </a:ln>
        <a:effectLst/>
      </c:spPr>
      <c:txPr>
        <a:bodyPr rot="0" spcFirstLastPara="1" vertOverflow="ellipsis" vert="horz" wrap="square" anchor="ctr" anchorCtr="1"/>
        <a:lstStyle/>
        <a:p>
          <a:pPr>
            <a:defRPr sz="11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chart>
  <c:spPr>
    <a:noFill/>
    <a:ln>
      <a:noFill/>
    </a:ln>
    <a:effectLst/>
  </c:spPr>
  <c:txPr>
    <a:bodyPr/>
    <a:lstStyle/>
    <a:p>
      <a:pPr>
        <a:defRPr sz="1100">
          <a:solidFill>
            <a:sysClr val="windowText" lastClr="000000"/>
          </a:solidFill>
          <a:latin typeface="Arial" panose="020B0604020202020204" pitchFamily="34" charset="0"/>
          <a:cs typeface="Arial" panose="020B0604020202020204" pitchFamily="34" charset="0"/>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DBC69FD-153F-4C30-8818-9AE0F7F24B16}" type="datetimeFigureOut">
              <a:rPr lang="en-US" smtClean="0"/>
              <a:t>10/25/2023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6B6DD5E-1032-45A2-8681-A6C22B7509C7}" type="slidenum">
              <a:rPr lang="en-US" smtClean="0"/>
              <a:t>‹#›</a:t>
            </a:fld>
            <a:endParaRPr lang="en-US"/>
          </a:p>
        </p:txBody>
      </p:sp>
    </p:spTree>
    <p:extLst>
      <p:ext uri="{BB962C8B-B14F-4D97-AF65-F5344CB8AC3E}">
        <p14:creationId xmlns:p14="http://schemas.microsoft.com/office/powerpoint/2010/main" val="17039155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6B6DD5E-1032-45A2-8681-A6C22B7509C7}" type="slidenum">
              <a:rPr lang="en-US" smtClean="0"/>
              <a:t>1</a:t>
            </a:fld>
            <a:endParaRPr lang="en-US"/>
          </a:p>
        </p:txBody>
      </p:sp>
    </p:spTree>
    <p:extLst>
      <p:ext uri="{BB962C8B-B14F-4D97-AF65-F5344CB8AC3E}">
        <p14:creationId xmlns:p14="http://schemas.microsoft.com/office/powerpoint/2010/main" val="41753281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lnSpc>
                <a:spcPct val="100000"/>
              </a:lnSpc>
              <a:spcAft>
                <a:spcPts val="600"/>
              </a:spcAft>
            </a:pPr>
            <a:r>
              <a:rPr lang="en-US" sz="1200" dirty="0"/>
              <a:t>Cyanobacteria with high photosynthetic efficiency</a:t>
            </a:r>
          </a:p>
          <a:p>
            <a:pPr lvl="1">
              <a:lnSpc>
                <a:spcPct val="100000"/>
              </a:lnSpc>
              <a:spcAft>
                <a:spcPts val="600"/>
              </a:spcAft>
            </a:pPr>
            <a:r>
              <a:rPr lang="en-US" sz="1200" dirty="0"/>
              <a:t>Traditional protein source in Mesoamerica and Central Africa and modern health food</a:t>
            </a:r>
          </a:p>
          <a:p>
            <a:pPr lvl="1">
              <a:lnSpc>
                <a:spcPct val="100000"/>
              </a:lnSpc>
              <a:spcAft>
                <a:spcPts val="600"/>
              </a:spcAft>
            </a:pPr>
            <a:r>
              <a:rPr lang="en-US" sz="1200" dirty="0"/>
              <a:t>Generally Regarded As Safe (GRAS) for human consumption and easily digested</a:t>
            </a:r>
          </a:p>
          <a:p>
            <a:pPr lvl="1">
              <a:lnSpc>
                <a:spcPct val="100000"/>
              </a:lnSpc>
              <a:spcAft>
                <a:spcPts val="600"/>
              </a:spcAft>
            </a:pPr>
            <a:r>
              <a:rPr lang="en-US" sz="1200" dirty="0"/>
              <a:t>One of the target organisms for the ESA </a:t>
            </a:r>
            <a:r>
              <a:rPr lang="en-US" sz="1200" dirty="0" err="1"/>
              <a:t>MELiSSA</a:t>
            </a:r>
            <a:r>
              <a:rPr lang="en-US" sz="1200" dirty="0"/>
              <a:t> project</a:t>
            </a:r>
          </a:p>
          <a:p>
            <a:pPr lvl="1">
              <a:lnSpc>
                <a:spcPct val="100000"/>
              </a:lnSpc>
              <a:spcAft>
                <a:spcPts val="600"/>
              </a:spcAft>
            </a:pPr>
            <a:r>
              <a:rPr lang="en-US" sz="1200" dirty="0"/>
              <a:t>More resistant to ionizing radiation than </a:t>
            </a:r>
            <a:r>
              <a:rPr lang="en-US" sz="1200" i="1" dirty="0"/>
              <a:t>Chlamydomonas </a:t>
            </a:r>
            <a:r>
              <a:rPr lang="en-US" sz="1200" dirty="0"/>
              <a:t>(Badri et al. 2015, Yadav et al. 2021)</a:t>
            </a:r>
          </a:p>
          <a:p>
            <a:pPr lvl="1">
              <a:lnSpc>
                <a:spcPct val="100000"/>
              </a:lnSpc>
              <a:spcAft>
                <a:spcPts val="600"/>
              </a:spcAft>
            </a:pPr>
            <a:r>
              <a:rPr lang="en-US" sz="1200" dirty="0"/>
              <a:t>Small genome size of 5-7 </a:t>
            </a:r>
            <a:r>
              <a:rPr lang="en-US" sz="1200" dirty="0" err="1"/>
              <a:t>Mbp</a:t>
            </a:r>
            <a:r>
              <a:rPr lang="en-US" sz="1200" dirty="0"/>
              <a:t> genome allows deep sequencing for mutation discovery</a:t>
            </a:r>
            <a:endParaRPr lang="en-US" sz="1050" dirty="0"/>
          </a:p>
          <a:p>
            <a:endParaRPr lang="en-US" dirty="0"/>
          </a:p>
        </p:txBody>
      </p:sp>
      <p:sp>
        <p:nvSpPr>
          <p:cNvPr id="4" name="Slide Number Placeholder 3"/>
          <p:cNvSpPr>
            <a:spLocks noGrp="1"/>
          </p:cNvSpPr>
          <p:nvPr>
            <p:ph type="sldNum" sz="quarter" idx="5"/>
          </p:nvPr>
        </p:nvSpPr>
        <p:spPr/>
        <p:txBody>
          <a:bodyPr/>
          <a:lstStyle/>
          <a:p>
            <a:fld id="{E6B6DD5E-1032-45A2-8681-A6C22B7509C7}" type="slidenum">
              <a:rPr lang="en-US" smtClean="0"/>
              <a:t>4</a:t>
            </a:fld>
            <a:endParaRPr lang="en-US"/>
          </a:p>
        </p:txBody>
      </p:sp>
    </p:spTree>
    <p:extLst>
      <p:ext uri="{BB962C8B-B14F-4D97-AF65-F5344CB8AC3E}">
        <p14:creationId xmlns:p14="http://schemas.microsoft.com/office/powerpoint/2010/main" val="16882426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Figure: </a:t>
            </a:r>
            <a:r>
              <a:rPr lang="en-US" dirty="0" err="1"/>
              <a:t>feb</a:t>
            </a:r>
            <a:r>
              <a:rPr lang="en-US" dirty="0"/>
              <a:t> 2023 growth curves excel sheet</a:t>
            </a:r>
          </a:p>
        </p:txBody>
      </p:sp>
      <p:sp>
        <p:nvSpPr>
          <p:cNvPr id="4" name="Slide Number Placeholder 3"/>
          <p:cNvSpPr>
            <a:spLocks noGrp="1"/>
          </p:cNvSpPr>
          <p:nvPr>
            <p:ph type="sldNum" sz="quarter" idx="5"/>
          </p:nvPr>
        </p:nvSpPr>
        <p:spPr/>
        <p:txBody>
          <a:bodyPr/>
          <a:lstStyle/>
          <a:p>
            <a:fld id="{E6B6DD5E-1032-45A2-8681-A6C22B7509C7}" type="slidenum">
              <a:rPr lang="en-US" smtClean="0"/>
              <a:t>10</a:t>
            </a:fld>
            <a:endParaRPr lang="en-US"/>
          </a:p>
        </p:txBody>
      </p:sp>
    </p:spTree>
    <p:extLst>
      <p:ext uri="{BB962C8B-B14F-4D97-AF65-F5344CB8AC3E}">
        <p14:creationId xmlns:p14="http://schemas.microsoft.com/office/powerpoint/2010/main" val="42865409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000" dirty="0"/>
              <a:t>Optimization of filter size: 25 mm or 47 mm, and pore size: 1.2-20 µm</a:t>
            </a:r>
          </a:p>
          <a:p>
            <a:r>
              <a:rPr lang="en-US" sz="2000" dirty="0"/>
              <a:t>Larger surface area reduces filtration time, but increases mass</a:t>
            </a:r>
          </a:p>
          <a:p>
            <a:r>
              <a:rPr lang="en-US" sz="2000" dirty="0"/>
              <a:t>Most optimal: Syringe filter culture into 47mm </a:t>
            </a:r>
            <a:r>
              <a:rPr lang="en-US" sz="2000" dirty="0" err="1"/>
              <a:t>Advantec</a:t>
            </a:r>
            <a:r>
              <a:rPr lang="en-US" sz="2000" dirty="0"/>
              <a:t> filter unit (does not leak) with 1.2 um membrane (all trichomes collected)</a:t>
            </a:r>
          </a:p>
          <a:p>
            <a:pPr lvl="1"/>
            <a:r>
              <a:rPr lang="en-US" sz="2000" dirty="0"/>
              <a:t>Nylon or cellulose nitrate</a:t>
            </a:r>
          </a:p>
          <a:p>
            <a:pPr lvl="1"/>
            <a:r>
              <a:rPr lang="en-US" sz="2000" dirty="0"/>
              <a:t>Potentially 2 filter units per 100 ml bag</a:t>
            </a:r>
          </a:p>
          <a:p>
            <a:pPr lvl="1"/>
            <a:r>
              <a:rPr lang="en-US" sz="2000" dirty="0"/>
              <a:t>Backflows are needed &gt;50 ml to unclog the membrane</a:t>
            </a:r>
          </a:p>
        </p:txBody>
      </p:sp>
      <p:sp>
        <p:nvSpPr>
          <p:cNvPr id="4" name="Slide Number Placeholder 3"/>
          <p:cNvSpPr>
            <a:spLocks noGrp="1"/>
          </p:cNvSpPr>
          <p:nvPr>
            <p:ph type="sldNum" sz="quarter" idx="5"/>
          </p:nvPr>
        </p:nvSpPr>
        <p:spPr/>
        <p:txBody>
          <a:bodyPr/>
          <a:lstStyle/>
          <a:p>
            <a:fld id="{E6B6DD5E-1032-45A2-8681-A6C22B7509C7}" type="slidenum">
              <a:rPr lang="en-US" smtClean="0"/>
              <a:t>12</a:t>
            </a:fld>
            <a:endParaRPr lang="en-US"/>
          </a:p>
        </p:txBody>
      </p:sp>
    </p:spTree>
    <p:extLst>
      <p:ext uri="{BB962C8B-B14F-4D97-AF65-F5344CB8AC3E}">
        <p14:creationId xmlns:p14="http://schemas.microsoft.com/office/powerpoint/2010/main" val="35453500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E6B6DD5E-1032-45A2-8681-A6C22B7509C7}" type="slidenum">
              <a:rPr lang="en-US" smtClean="0"/>
              <a:t>14</a:t>
            </a:fld>
            <a:endParaRPr lang="en-US"/>
          </a:p>
        </p:txBody>
      </p:sp>
    </p:spTree>
    <p:extLst>
      <p:ext uri="{BB962C8B-B14F-4D97-AF65-F5344CB8AC3E}">
        <p14:creationId xmlns:p14="http://schemas.microsoft.com/office/powerpoint/2010/main" val="30380028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BC4379-158E-0B3E-8B1F-136B4A8D586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5C9594E-9D45-F14E-B544-3E8809ECDF5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4D2D5A6-472F-3422-87A1-463813233E5D}"/>
              </a:ext>
            </a:extLst>
          </p:cNvPr>
          <p:cNvSpPr>
            <a:spLocks noGrp="1"/>
          </p:cNvSpPr>
          <p:nvPr>
            <p:ph type="dt" sz="half" idx="10"/>
          </p:nvPr>
        </p:nvSpPr>
        <p:spPr/>
        <p:txBody>
          <a:bodyPr/>
          <a:lstStyle/>
          <a:p>
            <a:fld id="{A0411480-3058-4AAC-9039-C65E195E545D}" type="datetime1">
              <a:rPr lang="en-US" smtClean="0"/>
              <a:t>10/25/2023</a:t>
            </a:fld>
            <a:endParaRPr lang="en-US"/>
          </a:p>
        </p:txBody>
      </p:sp>
      <p:sp>
        <p:nvSpPr>
          <p:cNvPr id="5" name="Footer Placeholder 4">
            <a:extLst>
              <a:ext uri="{FF2B5EF4-FFF2-40B4-BE49-F238E27FC236}">
                <a16:creationId xmlns:a16="http://schemas.microsoft.com/office/drawing/2014/main" id="{9C4436E8-A095-D80A-9E06-FB94CB80F227}"/>
              </a:ext>
            </a:extLst>
          </p:cNvPr>
          <p:cNvSpPr>
            <a:spLocks noGrp="1"/>
          </p:cNvSpPr>
          <p:nvPr>
            <p:ph type="ftr" sz="quarter" idx="11"/>
          </p:nvPr>
        </p:nvSpPr>
        <p:spPr/>
        <p:txBody>
          <a:bodyPr/>
          <a:lstStyle/>
          <a:p>
            <a:r>
              <a:rPr lang="en-US"/>
              <a:t>ASGSR Annual Meeting 2023</a:t>
            </a:r>
          </a:p>
        </p:txBody>
      </p:sp>
      <p:sp>
        <p:nvSpPr>
          <p:cNvPr id="6" name="Slide Number Placeholder 5">
            <a:extLst>
              <a:ext uri="{FF2B5EF4-FFF2-40B4-BE49-F238E27FC236}">
                <a16:creationId xmlns:a16="http://schemas.microsoft.com/office/drawing/2014/main" id="{49760F9F-31BA-A29C-6992-8EAE5B7A6F62}"/>
              </a:ext>
            </a:extLst>
          </p:cNvPr>
          <p:cNvSpPr>
            <a:spLocks noGrp="1"/>
          </p:cNvSpPr>
          <p:nvPr>
            <p:ph type="sldNum" sz="quarter" idx="12"/>
          </p:nvPr>
        </p:nvSpPr>
        <p:spPr/>
        <p:txBody>
          <a:bodyPr/>
          <a:lstStyle/>
          <a:p>
            <a:fld id="{2C6251EF-9ECF-4E97-B946-358A268F64BA}" type="slidenum">
              <a:rPr lang="en-US" smtClean="0"/>
              <a:t>‹#›</a:t>
            </a:fld>
            <a:endParaRPr lang="en-US"/>
          </a:p>
        </p:txBody>
      </p:sp>
    </p:spTree>
    <p:extLst>
      <p:ext uri="{BB962C8B-B14F-4D97-AF65-F5344CB8AC3E}">
        <p14:creationId xmlns:p14="http://schemas.microsoft.com/office/powerpoint/2010/main" val="6228245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4E622E-9BF2-A244-2838-1A93B3BE0289}"/>
              </a:ext>
            </a:extLst>
          </p:cNvPr>
          <p:cNvSpPr>
            <a:spLocks noGrp="1"/>
          </p:cNvSpPr>
          <p:nvPr>
            <p:ph type="title"/>
          </p:nvPr>
        </p:nvSpPr>
        <p:spPr/>
        <p:txBody>
          <a:bodyPr/>
          <a:lstStyle>
            <a:lvl1pPr>
              <a:defRPr b="1"/>
            </a:lvl1pPr>
          </a:lstStyle>
          <a:p>
            <a:r>
              <a:rPr lang="en-US"/>
              <a:t>Click to edit Master title style</a:t>
            </a:r>
          </a:p>
        </p:txBody>
      </p:sp>
      <p:sp>
        <p:nvSpPr>
          <p:cNvPr id="3" name="Content Placeholder 2">
            <a:extLst>
              <a:ext uri="{FF2B5EF4-FFF2-40B4-BE49-F238E27FC236}">
                <a16:creationId xmlns:a16="http://schemas.microsoft.com/office/drawing/2014/main" id="{0DDC75BE-CECE-002E-C27C-64BFBBE0737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307B604-5F48-BEFD-18EE-8D64F31DCC62}"/>
              </a:ext>
            </a:extLst>
          </p:cNvPr>
          <p:cNvSpPr>
            <a:spLocks noGrp="1"/>
          </p:cNvSpPr>
          <p:nvPr>
            <p:ph type="dt" sz="half" idx="10"/>
          </p:nvPr>
        </p:nvSpPr>
        <p:spPr/>
        <p:txBody>
          <a:bodyPr/>
          <a:lstStyle/>
          <a:p>
            <a:fld id="{D563C49A-79F2-466B-A424-F22804E7CD73}" type="datetime1">
              <a:rPr lang="en-US" smtClean="0"/>
              <a:t>10/25/2023</a:t>
            </a:fld>
            <a:endParaRPr lang="en-US"/>
          </a:p>
        </p:txBody>
      </p:sp>
      <p:sp>
        <p:nvSpPr>
          <p:cNvPr id="5" name="Footer Placeholder 4">
            <a:extLst>
              <a:ext uri="{FF2B5EF4-FFF2-40B4-BE49-F238E27FC236}">
                <a16:creationId xmlns:a16="http://schemas.microsoft.com/office/drawing/2014/main" id="{DB628DCA-D525-62E9-6C54-873902320B75}"/>
              </a:ext>
            </a:extLst>
          </p:cNvPr>
          <p:cNvSpPr>
            <a:spLocks noGrp="1"/>
          </p:cNvSpPr>
          <p:nvPr>
            <p:ph type="ftr" sz="quarter" idx="11"/>
          </p:nvPr>
        </p:nvSpPr>
        <p:spPr/>
        <p:txBody>
          <a:bodyPr/>
          <a:lstStyle/>
          <a:p>
            <a:r>
              <a:rPr lang="en-US" dirty="0"/>
              <a:t>ASGSR Annual Meeting 2023</a:t>
            </a:r>
          </a:p>
        </p:txBody>
      </p:sp>
      <p:sp>
        <p:nvSpPr>
          <p:cNvPr id="6" name="Slide Number Placeholder 5">
            <a:extLst>
              <a:ext uri="{FF2B5EF4-FFF2-40B4-BE49-F238E27FC236}">
                <a16:creationId xmlns:a16="http://schemas.microsoft.com/office/drawing/2014/main" id="{CF1E96D3-8F75-E3BC-8858-07BD176BBD3E}"/>
              </a:ext>
            </a:extLst>
          </p:cNvPr>
          <p:cNvSpPr>
            <a:spLocks noGrp="1"/>
          </p:cNvSpPr>
          <p:nvPr>
            <p:ph type="sldNum" sz="quarter" idx="12"/>
          </p:nvPr>
        </p:nvSpPr>
        <p:spPr/>
        <p:txBody>
          <a:bodyPr/>
          <a:lstStyle/>
          <a:p>
            <a:fld id="{2C6251EF-9ECF-4E97-B946-358A268F64BA}" type="slidenum">
              <a:rPr lang="en-US" smtClean="0"/>
              <a:t>‹#›</a:t>
            </a:fld>
            <a:endParaRPr lang="en-US"/>
          </a:p>
        </p:txBody>
      </p:sp>
    </p:spTree>
    <p:extLst>
      <p:ext uri="{BB962C8B-B14F-4D97-AF65-F5344CB8AC3E}">
        <p14:creationId xmlns:p14="http://schemas.microsoft.com/office/powerpoint/2010/main" val="7127974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E2BB8E-085B-0517-4515-7435E600540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A1A7D9D-ED18-9D71-9622-542C9BE6BEF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EC90129-FEEA-0A9E-37E6-5774C84B1A67}"/>
              </a:ext>
            </a:extLst>
          </p:cNvPr>
          <p:cNvSpPr>
            <a:spLocks noGrp="1"/>
          </p:cNvSpPr>
          <p:nvPr>
            <p:ph type="dt" sz="half" idx="10"/>
          </p:nvPr>
        </p:nvSpPr>
        <p:spPr/>
        <p:txBody>
          <a:bodyPr/>
          <a:lstStyle/>
          <a:p>
            <a:fld id="{0924800D-972A-4E9A-9598-0C04A76BA697}" type="datetime1">
              <a:rPr lang="en-US" smtClean="0"/>
              <a:t>10/25/2023</a:t>
            </a:fld>
            <a:endParaRPr lang="en-US"/>
          </a:p>
        </p:txBody>
      </p:sp>
      <p:sp>
        <p:nvSpPr>
          <p:cNvPr id="5" name="Footer Placeholder 4">
            <a:extLst>
              <a:ext uri="{FF2B5EF4-FFF2-40B4-BE49-F238E27FC236}">
                <a16:creationId xmlns:a16="http://schemas.microsoft.com/office/drawing/2014/main" id="{4F3CBFFB-B3C2-D68A-F933-EA49023066A7}"/>
              </a:ext>
            </a:extLst>
          </p:cNvPr>
          <p:cNvSpPr>
            <a:spLocks noGrp="1"/>
          </p:cNvSpPr>
          <p:nvPr>
            <p:ph type="ftr" sz="quarter" idx="11"/>
          </p:nvPr>
        </p:nvSpPr>
        <p:spPr/>
        <p:txBody>
          <a:bodyPr/>
          <a:lstStyle/>
          <a:p>
            <a:r>
              <a:rPr lang="en-US"/>
              <a:t>ASGSR Annual Meeting 2023</a:t>
            </a:r>
          </a:p>
        </p:txBody>
      </p:sp>
      <p:sp>
        <p:nvSpPr>
          <p:cNvPr id="6" name="Slide Number Placeholder 5">
            <a:extLst>
              <a:ext uri="{FF2B5EF4-FFF2-40B4-BE49-F238E27FC236}">
                <a16:creationId xmlns:a16="http://schemas.microsoft.com/office/drawing/2014/main" id="{917033C7-7E3D-DBAF-F576-A37544C7F254}"/>
              </a:ext>
            </a:extLst>
          </p:cNvPr>
          <p:cNvSpPr>
            <a:spLocks noGrp="1"/>
          </p:cNvSpPr>
          <p:nvPr>
            <p:ph type="sldNum" sz="quarter" idx="12"/>
          </p:nvPr>
        </p:nvSpPr>
        <p:spPr/>
        <p:txBody>
          <a:bodyPr/>
          <a:lstStyle/>
          <a:p>
            <a:fld id="{2C6251EF-9ECF-4E97-B946-358A268F64BA}" type="slidenum">
              <a:rPr lang="en-US" smtClean="0"/>
              <a:t>‹#›</a:t>
            </a:fld>
            <a:endParaRPr lang="en-US"/>
          </a:p>
        </p:txBody>
      </p:sp>
    </p:spTree>
    <p:extLst>
      <p:ext uri="{BB962C8B-B14F-4D97-AF65-F5344CB8AC3E}">
        <p14:creationId xmlns:p14="http://schemas.microsoft.com/office/powerpoint/2010/main" val="40475277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F36261-2CBC-567F-556C-61FC847474D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75002F2-9063-8229-BFC8-B2325C8E8AD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FE85E4C-311D-68B8-3463-568D7BFCE8C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EC75104-993F-D068-6DA7-38C9DEEB5C5E}"/>
              </a:ext>
            </a:extLst>
          </p:cNvPr>
          <p:cNvSpPr>
            <a:spLocks noGrp="1"/>
          </p:cNvSpPr>
          <p:nvPr>
            <p:ph type="dt" sz="half" idx="10"/>
          </p:nvPr>
        </p:nvSpPr>
        <p:spPr/>
        <p:txBody>
          <a:bodyPr/>
          <a:lstStyle/>
          <a:p>
            <a:fld id="{C7850DDE-7D10-43E7-A381-EB24F696F951}" type="datetime1">
              <a:rPr lang="en-US" smtClean="0"/>
              <a:t>10/25/2023</a:t>
            </a:fld>
            <a:endParaRPr lang="en-US"/>
          </a:p>
        </p:txBody>
      </p:sp>
      <p:sp>
        <p:nvSpPr>
          <p:cNvPr id="6" name="Footer Placeholder 5">
            <a:extLst>
              <a:ext uri="{FF2B5EF4-FFF2-40B4-BE49-F238E27FC236}">
                <a16:creationId xmlns:a16="http://schemas.microsoft.com/office/drawing/2014/main" id="{A0A8987A-5237-398B-13C9-90376075AB01}"/>
              </a:ext>
            </a:extLst>
          </p:cNvPr>
          <p:cNvSpPr>
            <a:spLocks noGrp="1"/>
          </p:cNvSpPr>
          <p:nvPr>
            <p:ph type="ftr" sz="quarter" idx="11"/>
          </p:nvPr>
        </p:nvSpPr>
        <p:spPr/>
        <p:txBody>
          <a:bodyPr/>
          <a:lstStyle/>
          <a:p>
            <a:r>
              <a:rPr lang="en-US"/>
              <a:t>ASGSR Annual Meeting 2023</a:t>
            </a:r>
          </a:p>
        </p:txBody>
      </p:sp>
      <p:sp>
        <p:nvSpPr>
          <p:cNvPr id="7" name="Slide Number Placeholder 6">
            <a:extLst>
              <a:ext uri="{FF2B5EF4-FFF2-40B4-BE49-F238E27FC236}">
                <a16:creationId xmlns:a16="http://schemas.microsoft.com/office/drawing/2014/main" id="{3B5D31F4-D9A1-D79A-CD08-575D0FC54BA5}"/>
              </a:ext>
            </a:extLst>
          </p:cNvPr>
          <p:cNvSpPr>
            <a:spLocks noGrp="1"/>
          </p:cNvSpPr>
          <p:nvPr>
            <p:ph type="sldNum" sz="quarter" idx="12"/>
          </p:nvPr>
        </p:nvSpPr>
        <p:spPr/>
        <p:txBody>
          <a:bodyPr/>
          <a:lstStyle/>
          <a:p>
            <a:fld id="{2C6251EF-9ECF-4E97-B946-358A268F64BA}" type="slidenum">
              <a:rPr lang="en-US" smtClean="0"/>
              <a:t>‹#›</a:t>
            </a:fld>
            <a:endParaRPr lang="en-US"/>
          </a:p>
        </p:txBody>
      </p:sp>
    </p:spTree>
    <p:extLst>
      <p:ext uri="{BB962C8B-B14F-4D97-AF65-F5344CB8AC3E}">
        <p14:creationId xmlns:p14="http://schemas.microsoft.com/office/powerpoint/2010/main" val="7769363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0BA7E7-92CB-B561-ED51-B37815F5640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2603CD5-1B97-51B9-C11C-56EBEE6154B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0C72E45-FD19-5065-FD55-B5B4DB8B76F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B71CA40-687D-A90A-D0CE-99D59ED7AFB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CBE89E6-E96C-CBC3-906C-9A38998BBC7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CA362AF-6856-6957-0D6E-1A3D133E2C44}"/>
              </a:ext>
            </a:extLst>
          </p:cNvPr>
          <p:cNvSpPr>
            <a:spLocks noGrp="1"/>
          </p:cNvSpPr>
          <p:nvPr>
            <p:ph type="dt" sz="half" idx="10"/>
          </p:nvPr>
        </p:nvSpPr>
        <p:spPr/>
        <p:txBody>
          <a:bodyPr/>
          <a:lstStyle/>
          <a:p>
            <a:fld id="{7831288E-B3B4-4DC3-A81B-1C9EA4AD7545}" type="datetime1">
              <a:rPr lang="en-US" smtClean="0"/>
              <a:t>10/25/2023</a:t>
            </a:fld>
            <a:endParaRPr lang="en-US"/>
          </a:p>
        </p:txBody>
      </p:sp>
      <p:sp>
        <p:nvSpPr>
          <p:cNvPr id="8" name="Footer Placeholder 7">
            <a:extLst>
              <a:ext uri="{FF2B5EF4-FFF2-40B4-BE49-F238E27FC236}">
                <a16:creationId xmlns:a16="http://schemas.microsoft.com/office/drawing/2014/main" id="{A3E6B0B2-C651-27F7-0268-E2BC25B20644}"/>
              </a:ext>
            </a:extLst>
          </p:cNvPr>
          <p:cNvSpPr>
            <a:spLocks noGrp="1"/>
          </p:cNvSpPr>
          <p:nvPr>
            <p:ph type="ftr" sz="quarter" idx="11"/>
          </p:nvPr>
        </p:nvSpPr>
        <p:spPr/>
        <p:txBody>
          <a:bodyPr/>
          <a:lstStyle/>
          <a:p>
            <a:r>
              <a:rPr lang="en-US"/>
              <a:t>ASGSR Annual Meeting 2023</a:t>
            </a:r>
          </a:p>
        </p:txBody>
      </p:sp>
      <p:sp>
        <p:nvSpPr>
          <p:cNvPr id="9" name="Slide Number Placeholder 8">
            <a:extLst>
              <a:ext uri="{FF2B5EF4-FFF2-40B4-BE49-F238E27FC236}">
                <a16:creationId xmlns:a16="http://schemas.microsoft.com/office/drawing/2014/main" id="{803BBD81-FDC2-B67A-A7B5-0835AB84032F}"/>
              </a:ext>
            </a:extLst>
          </p:cNvPr>
          <p:cNvSpPr>
            <a:spLocks noGrp="1"/>
          </p:cNvSpPr>
          <p:nvPr>
            <p:ph type="sldNum" sz="quarter" idx="12"/>
          </p:nvPr>
        </p:nvSpPr>
        <p:spPr/>
        <p:txBody>
          <a:bodyPr/>
          <a:lstStyle/>
          <a:p>
            <a:fld id="{2C6251EF-9ECF-4E97-B946-358A268F64BA}" type="slidenum">
              <a:rPr lang="en-US" smtClean="0"/>
              <a:t>‹#›</a:t>
            </a:fld>
            <a:endParaRPr lang="en-US"/>
          </a:p>
        </p:txBody>
      </p:sp>
    </p:spTree>
    <p:extLst>
      <p:ext uri="{BB962C8B-B14F-4D97-AF65-F5344CB8AC3E}">
        <p14:creationId xmlns:p14="http://schemas.microsoft.com/office/powerpoint/2010/main" val="39977589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EA8FCC-DAEA-602D-3651-3E25B49725A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AF55B7A-E67C-D124-AA23-77607BAC2C38}"/>
              </a:ext>
            </a:extLst>
          </p:cNvPr>
          <p:cNvSpPr>
            <a:spLocks noGrp="1"/>
          </p:cNvSpPr>
          <p:nvPr>
            <p:ph type="dt" sz="half" idx="10"/>
          </p:nvPr>
        </p:nvSpPr>
        <p:spPr/>
        <p:txBody>
          <a:bodyPr/>
          <a:lstStyle/>
          <a:p>
            <a:fld id="{143C8629-DFC3-431C-B366-70341B78783B}" type="datetime1">
              <a:rPr lang="en-US" smtClean="0"/>
              <a:t>10/25/2023</a:t>
            </a:fld>
            <a:endParaRPr lang="en-US"/>
          </a:p>
        </p:txBody>
      </p:sp>
      <p:sp>
        <p:nvSpPr>
          <p:cNvPr id="4" name="Footer Placeholder 3">
            <a:extLst>
              <a:ext uri="{FF2B5EF4-FFF2-40B4-BE49-F238E27FC236}">
                <a16:creationId xmlns:a16="http://schemas.microsoft.com/office/drawing/2014/main" id="{FEF1CEA0-1076-311C-8B43-B15BCF26E495}"/>
              </a:ext>
            </a:extLst>
          </p:cNvPr>
          <p:cNvSpPr>
            <a:spLocks noGrp="1"/>
          </p:cNvSpPr>
          <p:nvPr>
            <p:ph type="ftr" sz="quarter" idx="11"/>
          </p:nvPr>
        </p:nvSpPr>
        <p:spPr/>
        <p:txBody>
          <a:bodyPr/>
          <a:lstStyle/>
          <a:p>
            <a:r>
              <a:rPr lang="en-US"/>
              <a:t>ASGSR Annual Meeting 2023</a:t>
            </a:r>
          </a:p>
        </p:txBody>
      </p:sp>
      <p:sp>
        <p:nvSpPr>
          <p:cNvPr id="5" name="Slide Number Placeholder 4">
            <a:extLst>
              <a:ext uri="{FF2B5EF4-FFF2-40B4-BE49-F238E27FC236}">
                <a16:creationId xmlns:a16="http://schemas.microsoft.com/office/drawing/2014/main" id="{2E198E81-9EED-F614-9502-B37E8C3AFF1B}"/>
              </a:ext>
            </a:extLst>
          </p:cNvPr>
          <p:cNvSpPr>
            <a:spLocks noGrp="1"/>
          </p:cNvSpPr>
          <p:nvPr>
            <p:ph type="sldNum" sz="quarter" idx="12"/>
          </p:nvPr>
        </p:nvSpPr>
        <p:spPr/>
        <p:txBody>
          <a:bodyPr/>
          <a:lstStyle/>
          <a:p>
            <a:fld id="{2C6251EF-9ECF-4E97-B946-358A268F64BA}" type="slidenum">
              <a:rPr lang="en-US" smtClean="0"/>
              <a:t>‹#›</a:t>
            </a:fld>
            <a:endParaRPr lang="en-US"/>
          </a:p>
        </p:txBody>
      </p:sp>
    </p:spTree>
    <p:extLst>
      <p:ext uri="{BB962C8B-B14F-4D97-AF65-F5344CB8AC3E}">
        <p14:creationId xmlns:p14="http://schemas.microsoft.com/office/powerpoint/2010/main" val="3388920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49F14C4-733B-EDF4-4716-F51EB924C9E8}"/>
              </a:ext>
            </a:extLst>
          </p:cNvPr>
          <p:cNvSpPr>
            <a:spLocks noGrp="1"/>
          </p:cNvSpPr>
          <p:nvPr>
            <p:ph type="dt" sz="half" idx="10"/>
          </p:nvPr>
        </p:nvSpPr>
        <p:spPr/>
        <p:txBody>
          <a:bodyPr/>
          <a:lstStyle/>
          <a:p>
            <a:fld id="{860E2BB9-4B30-4A26-A30C-C0D21328C465}" type="datetime1">
              <a:rPr lang="en-US" smtClean="0"/>
              <a:t>10/25/2023</a:t>
            </a:fld>
            <a:endParaRPr lang="en-US"/>
          </a:p>
        </p:txBody>
      </p:sp>
      <p:sp>
        <p:nvSpPr>
          <p:cNvPr id="3" name="Footer Placeholder 2">
            <a:extLst>
              <a:ext uri="{FF2B5EF4-FFF2-40B4-BE49-F238E27FC236}">
                <a16:creationId xmlns:a16="http://schemas.microsoft.com/office/drawing/2014/main" id="{BF4AC85A-E3DF-585E-D7E4-4609BF181292}"/>
              </a:ext>
            </a:extLst>
          </p:cNvPr>
          <p:cNvSpPr>
            <a:spLocks noGrp="1"/>
          </p:cNvSpPr>
          <p:nvPr>
            <p:ph type="ftr" sz="quarter" idx="11"/>
          </p:nvPr>
        </p:nvSpPr>
        <p:spPr/>
        <p:txBody>
          <a:bodyPr/>
          <a:lstStyle/>
          <a:p>
            <a:r>
              <a:rPr lang="en-US"/>
              <a:t>ASGSR Annual Meeting 2023</a:t>
            </a:r>
          </a:p>
        </p:txBody>
      </p:sp>
      <p:sp>
        <p:nvSpPr>
          <p:cNvPr id="4" name="Slide Number Placeholder 3">
            <a:extLst>
              <a:ext uri="{FF2B5EF4-FFF2-40B4-BE49-F238E27FC236}">
                <a16:creationId xmlns:a16="http://schemas.microsoft.com/office/drawing/2014/main" id="{71B811C1-8F77-BB07-273A-B48428497384}"/>
              </a:ext>
            </a:extLst>
          </p:cNvPr>
          <p:cNvSpPr>
            <a:spLocks noGrp="1"/>
          </p:cNvSpPr>
          <p:nvPr>
            <p:ph type="sldNum" sz="quarter" idx="12"/>
          </p:nvPr>
        </p:nvSpPr>
        <p:spPr/>
        <p:txBody>
          <a:bodyPr/>
          <a:lstStyle/>
          <a:p>
            <a:fld id="{2C6251EF-9ECF-4E97-B946-358A268F64BA}" type="slidenum">
              <a:rPr lang="en-US" smtClean="0"/>
              <a:t>‹#›</a:t>
            </a:fld>
            <a:endParaRPr lang="en-US"/>
          </a:p>
        </p:txBody>
      </p:sp>
    </p:spTree>
    <p:extLst>
      <p:ext uri="{BB962C8B-B14F-4D97-AF65-F5344CB8AC3E}">
        <p14:creationId xmlns:p14="http://schemas.microsoft.com/office/powerpoint/2010/main" val="30626656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A2138E-F8E7-6AE6-66AB-FE98D2CCCAB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86AFE054-D0E5-7CE0-142E-E3B7F42ED49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5CFF44D-FDB8-20F2-29A0-BB3BC0757FC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043ED0E-63AE-DB1C-BFB0-412EB7BAD880}"/>
              </a:ext>
            </a:extLst>
          </p:cNvPr>
          <p:cNvSpPr>
            <a:spLocks noGrp="1"/>
          </p:cNvSpPr>
          <p:nvPr>
            <p:ph type="dt" sz="half" idx="10"/>
          </p:nvPr>
        </p:nvSpPr>
        <p:spPr/>
        <p:txBody>
          <a:bodyPr/>
          <a:lstStyle/>
          <a:p>
            <a:fld id="{07D2CD55-1BBE-4A0A-BB47-D26469DFC796}" type="datetime1">
              <a:rPr lang="en-US" smtClean="0"/>
              <a:t>10/25/2023</a:t>
            </a:fld>
            <a:endParaRPr lang="en-US"/>
          </a:p>
        </p:txBody>
      </p:sp>
      <p:sp>
        <p:nvSpPr>
          <p:cNvPr id="6" name="Footer Placeholder 5">
            <a:extLst>
              <a:ext uri="{FF2B5EF4-FFF2-40B4-BE49-F238E27FC236}">
                <a16:creationId xmlns:a16="http://schemas.microsoft.com/office/drawing/2014/main" id="{DDD69DA9-B03D-3E38-029F-679BCC6BF09A}"/>
              </a:ext>
            </a:extLst>
          </p:cNvPr>
          <p:cNvSpPr>
            <a:spLocks noGrp="1"/>
          </p:cNvSpPr>
          <p:nvPr>
            <p:ph type="ftr" sz="quarter" idx="11"/>
          </p:nvPr>
        </p:nvSpPr>
        <p:spPr/>
        <p:txBody>
          <a:bodyPr/>
          <a:lstStyle/>
          <a:p>
            <a:r>
              <a:rPr lang="en-US"/>
              <a:t>ASGSR Annual Meeting 2023</a:t>
            </a:r>
          </a:p>
        </p:txBody>
      </p:sp>
      <p:sp>
        <p:nvSpPr>
          <p:cNvPr id="7" name="Slide Number Placeholder 6">
            <a:extLst>
              <a:ext uri="{FF2B5EF4-FFF2-40B4-BE49-F238E27FC236}">
                <a16:creationId xmlns:a16="http://schemas.microsoft.com/office/drawing/2014/main" id="{89BDCDB8-D6BE-CCA1-2450-1B30FDF46FE1}"/>
              </a:ext>
            </a:extLst>
          </p:cNvPr>
          <p:cNvSpPr>
            <a:spLocks noGrp="1"/>
          </p:cNvSpPr>
          <p:nvPr>
            <p:ph type="sldNum" sz="quarter" idx="12"/>
          </p:nvPr>
        </p:nvSpPr>
        <p:spPr/>
        <p:txBody>
          <a:bodyPr/>
          <a:lstStyle/>
          <a:p>
            <a:fld id="{2C6251EF-9ECF-4E97-B946-358A268F64BA}" type="slidenum">
              <a:rPr lang="en-US" smtClean="0"/>
              <a:t>‹#›</a:t>
            </a:fld>
            <a:endParaRPr lang="en-US"/>
          </a:p>
        </p:txBody>
      </p:sp>
    </p:spTree>
    <p:extLst>
      <p:ext uri="{BB962C8B-B14F-4D97-AF65-F5344CB8AC3E}">
        <p14:creationId xmlns:p14="http://schemas.microsoft.com/office/powerpoint/2010/main" val="34514964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767940-7A41-9C83-A8FD-91AD504879D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6D8343E-ED24-897D-E5F8-AE3205C7DAD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642D52E-40A2-6F65-0769-2E936A368FF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5F74D09-C730-0AB8-9578-72BD6397D13D}"/>
              </a:ext>
            </a:extLst>
          </p:cNvPr>
          <p:cNvSpPr>
            <a:spLocks noGrp="1"/>
          </p:cNvSpPr>
          <p:nvPr>
            <p:ph type="dt" sz="half" idx="10"/>
          </p:nvPr>
        </p:nvSpPr>
        <p:spPr/>
        <p:txBody>
          <a:bodyPr/>
          <a:lstStyle/>
          <a:p>
            <a:fld id="{C9BC87D1-7477-493F-B381-29B50CC3373C}" type="datetime1">
              <a:rPr lang="en-US" smtClean="0"/>
              <a:t>10/25/2023</a:t>
            </a:fld>
            <a:endParaRPr lang="en-US"/>
          </a:p>
        </p:txBody>
      </p:sp>
      <p:sp>
        <p:nvSpPr>
          <p:cNvPr id="6" name="Footer Placeholder 5">
            <a:extLst>
              <a:ext uri="{FF2B5EF4-FFF2-40B4-BE49-F238E27FC236}">
                <a16:creationId xmlns:a16="http://schemas.microsoft.com/office/drawing/2014/main" id="{6FCE0800-8FD0-03AD-708A-62C8BFF40E7C}"/>
              </a:ext>
            </a:extLst>
          </p:cNvPr>
          <p:cNvSpPr>
            <a:spLocks noGrp="1"/>
          </p:cNvSpPr>
          <p:nvPr>
            <p:ph type="ftr" sz="quarter" idx="11"/>
          </p:nvPr>
        </p:nvSpPr>
        <p:spPr/>
        <p:txBody>
          <a:bodyPr/>
          <a:lstStyle/>
          <a:p>
            <a:r>
              <a:rPr lang="en-US"/>
              <a:t>ASGSR Annual Meeting 2023</a:t>
            </a:r>
          </a:p>
        </p:txBody>
      </p:sp>
      <p:sp>
        <p:nvSpPr>
          <p:cNvPr id="7" name="Slide Number Placeholder 6">
            <a:extLst>
              <a:ext uri="{FF2B5EF4-FFF2-40B4-BE49-F238E27FC236}">
                <a16:creationId xmlns:a16="http://schemas.microsoft.com/office/drawing/2014/main" id="{3720F40B-4970-E5A0-E0EA-B9EA096D6A88}"/>
              </a:ext>
            </a:extLst>
          </p:cNvPr>
          <p:cNvSpPr>
            <a:spLocks noGrp="1"/>
          </p:cNvSpPr>
          <p:nvPr>
            <p:ph type="sldNum" sz="quarter" idx="12"/>
          </p:nvPr>
        </p:nvSpPr>
        <p:spPr/>
        <p:txBody>
          <a:bodyPr/>
          <a:lstStyle/>
          <a:p>
            <a:fld id="{2C6251EF-9ECF-4E97-B946-358A268F64BA}" type="slidenum">
              <a:rPr lang="en-US" smtClean="0"/>
              <a:t>‹#›</a:t>
            </a:fld>
            <a:endParaRPr lang="en-US"/>
          </a:p>
        </p:txBody>
      </p:sp>
    </p:spTree>
    <p:extLst>
      <p:ext uri="{BB962C8B-B14F-4D97-AF65-F5344CB8AC3E}">
        <p14:creationId xmlns:p14="http://schemas.microsoft.com/office/powerpoint/2010/main" val="16359284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C2F8F3-BF08-FA14-5B9C-DC11F669782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2CCED06-BBDC-FF09-C8F9-98B39A1101E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09C076F-73AA-2B86-DD33-8A01438AA337}"/>
              </a:ext>
            </a:extLst>
          </p:cNvPr>
          <p:cNvSpPr>
            <a:spLocks noGrp="1"/>
          </p:cNvSpPr>
          <p:nvPr>
            <p:ph type="dt" sz="half" idx="10"/>
          </p:nvPr>
        </p:nvSpPr>
        <p:spPr/>
        <p:txBody>
          <a:bodyPr/>
          <a:lstStyle/>
          <a:p>
            <a:fld id="{9F5A0D59-8FBA-4B65-8E04-B30433DB9F2B}" type="datetime1">
              <a:rPr lang="en-US" smtClean="0"/>
              <a:t>10/25/2023</a:t>
            </a:fld>
            <a:endParaRPr lang="en-US"/>
          </a:p>
        </p:txBody>
      </p:sp>
      <p:sp>
        <p:nvSpPr>
          <p:cNvPr id="5" name="Footer Placeholder 4">
            <a:extLst>
              <a:ext uri="{FF2B5EF4-FFF2-40B4-BE49-F238E27FC236}">
                <a16:creationId xmlns:a16="http://schemas.microsoft.com/office/drawing/2014/main" id="{0107B6E0-A869-136B-B8A6-210EC1DECC93}"/>
              </a:ext>
            </a:extLst>
          </p:cNvPr>
          <p:cNvSpPr>
            <a:spLocks noGrp="1"/>
          </p:cNvSpPr>
          <p:nvPr>
            <p:ph type="ftr" sz="quarter" idx="11"/>
          </p:nvPr>
        </p:nvSpPr>
        <p:spPr/>
        <p:txBody>
          <a:bodyPr/>
          <a:lstStyle/>
          <a:p>
            <a:r>
              <a:rPr lang="en-US"/>
              <a:t>ASGSR Annual Meeting 2023</a:t>
            </a:r>
          </a:p>
        </p:txBody>
      </p:sp>
      <p:sp>
        <p:nvSpPr>
          <p:cNvPr id="6" name="Slide Number Placeholder 5">
            <a:extLst>
              <a:ext uri="{FF2B5EF4-FFF2-40B4-BE49-F238E27FC236}">
                <a16:creationId xmlns:a16="http://schemas.microsoft.com/office/drawing/2014/main" id="{D2A1C900-D000-71DE-6AF3-9096FC0A9BA9}"/>
              </a:ext>
            </a:extLst>
          </p:cNvPr>
          <p:cNvSpPr>
            <a:spLocks noGrp="1"/>
          </p:cNvSpPr>
          <p:nvPr>
            <p:ph type="sldNum" sz="quarter" idx="12"/>
          </p:nvPr>
        </p:nvSpPr>
        <p:spPr/>
        <p:txBody>
          <a:bodyPr/>
          <a:lstStyle/>
          <a:p>
            <a:fld id="{2C6251EF-9ECF-4E97-B946-358A268F64BA}" type="slidenum">
              <a:rPr lang="en-US" smtClean="0"/>
              <a:t>‹#›</a:t>
            </a:fld>
            <a:endParaRPr lang="en-US"/>
          </a:p>
        </p:txBody>
      </p:sp>
    </p:spTree>
    <p:extLst>
      <p:ext uri="{BB962C8B-B14F-4D97-AF65-F5344CB8AC3E}">
        <p14:creationId xmlns:p14="http://schemas.microsoft.com/office/powerpoint/2010/main" val="23488011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170788A-C72A-6482-8DD3-1685DA50131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69AE075-C9CE-325D-896E-1488F7636DD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EAC5539-45BC-F733-1DE6-259CB2371B97}"/>
              </a:ext>
            </a:extLst>
          </p:cNvPr>
          <p:cNvSpPr>
            <a:spLocks noGrp="1"/>
          </p:cNvSpPr>
          <p:nvPr>
            <p:ph type="dt" sz="half" idx="10"/>
          </p:nvPr>
        </p:nvSpPr>
        <p:spPr/>
        <p:txBody>
          <a:bodyPr/>
          <a:lstStyle/>
          <a:p>
            <a:fld id="{904E861E-2CED-4070-BD27-AF2DA7D4EE23}" type="datetime1">
              <a:rPr lang="en-US" smtClean="0"/>
              <a:t>10/25/2023</a:t>
            </a:fld>
            <a:endParaRPr lang="en-US"/>
          </a:p>
        </p:txBody>
      </p:sp>
      <p:sp>
        <p:nvSpPr>
          <p:cNvPr id="5" name="Footer Placeholder 4">
            <a:extLst>
              <a:ext uri="{FF2B5EF4-FFF2-40B4-BE49-F238E27FC236}">
                <a16:creationId xmlns:a16="http://schemas.microsoft.com/office/drawing/2014/main" id="{FC0BA608-0A74-BE57-A67C-17D2163508D1}"/>
              </a:ext>
            </a:extLst>
          </p:cNvPr>
          <p:cNvSpPr>
            <a:spLocks noGrp="1"/>
          </p:cNvSpPr>
          <p:nvPr>
            <p:ph type="ftr" sz="quarter" idx="11"/>
          </p:nvPr>
        </p:nvSpPr>
        <p:spPr/>
        <p:txBody>
          <a:bodyPr/>
          <a:lstStyle/>
          <a:p>
            <a:r>
              <a:rPr lang="en-US"/>
              <a:t>ASGSR Annual Meeting 2023</a:t>
            </a:r>
          </a:p>
        </p:txBody>
      </p:sp>
      <p:sp>
        <p:nvSpPr>
          <p:cNvPr id="6" name="Slide Number Placeholder 5">
            <a:extLst>
              <a:ext uri="{FF2B5EF4-FFF2-40B4-BE49-F238E27FC236}">
                <a16:creationId xmlns:a16="http://schemas.microsoft.com/office/drawing/2014/main" id="{5DF1B3CE-1F64-A191-5144-68FE923BF381}"/>
              </a:ext>
            </a:extLst>
          </p:cNvPr>
          <p:cNvSpPr>
            <a:spLocks noGrp="1"/>
          </p:cNvSpPr>
          <p:nvPr>
            <p:ph type="sldNum" sz="quarter" idx="12"/>
          </p:nvPr>
        </p:nvSpPr>
        <p:spPr/>
        <p:txBody>
          <a:bodyPr/>
          <a:lstStyle/>
          <a:p>
            <a:fld id="{2C6251EF-9ECF-4E97-B946-358A268F64BA}" type="slidenum">
              <a:rPr lang="en-US" smtClean="0"/>
              <a:t>‹#›</a:t>
            </a:fld>
            <a:endParaRPr lang="en-US"/>
          </a:p>
        </p:txBody>
      </p:sp>
    </p:spTree>
    <p:extLst>
      <p:ext uri="{BB962C8B-B14F-4D97-AF65-F5344CB8AC3E}">
        <p14:creationId xmlns:p14="http://schemas.microsoft.com/office/powerpoint/2010/main" val="38640812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CB73E1-104F-12E9-6768-2B25D4A0CB9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57A52B1-6739-2D5D-89D9-560D3BC8640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74E61D0-11CF-2CF7-07E1-DC8C0C389547}"/>
              </a:ext>
            </a:extLst>
          </p:cNvPr>
          <p:cNvSpPr>
            <a:spLocks noGrp="1"/>
          </p:cNvSpPr>
          <p:nvPr>
            <p:ph type="dt" sz="half" idx="10"/>
          </p:nvPr>
        </p:nvSpPr>
        <p:spPr/>
        <p:txBody>
          <a:bodyPr/>
          <a:lstStyle/>
          <a:p>
            <a:fld id="{FD2A9D67-368F-4AF2-8E02-CF122379469D}" type="datetime1">
              <a:rPr lang="en-US" smtClean="0"/>
              <a:t>10/25/2023</a:t>
            </a:fld>
            <a:endParaRPr lang="en-US"/>
          </a:p>
        </p:txBody>
      </p:sp>
      <p:sp>
        <p:nvSpPr>
          <p:cNvPr id="5" name="Footer Placeholder 4">
            <a:extLst>
              <a:ext uri="{FF2B5EF4-FFF2-40B4-BE49-F238E27FC236}">
                <a16:creationId xmlns:a16="http://schemas.microsoft.com/office/drawing/2014/main" id="{C91BA5C1-B0BB-9E1C-8644-81AB429044E5}"/>
              </a:ext>
            </a:extLst>
          </p:cNvPr>
          <p:cNvSpPr>
            <a:spLocks noGrp="1"/>
          </p:cNvSpPr>
          <p:nvPr>
            <p:ph type="ftr" sz="quarter" idx="11"/>
          </p:nvPr>
        </p:nvSpPr>
        <p:spPr/>
        <p:txBody>
          <a:bodyPr/>
          <a:lstStyle/>
          <a:p>
            <a:r>
              <a:rPr lang="en-US"/>
              <a:t>ASGSR Annual Meeting 2023</a:t>
            </a:r>
          </a:p>
        </p:txBody>
      </p:sp>
      <p:sp>
        <p:nvSpPr>
          <p:cNvPr id="6" name="Slide Number Placeholder 5">
            <a:extLst>
              <a:ext uri="{FF2B5EF4-FFF2-40B4-BE49-F238E27FC236}">
                <a16:creationId xmlns:a16="http://schemas.microsoft.com/office/drawing/2014/main" id="{ADE0D48E-0040-9A90-684C-A723D0949AC6}"/>
              </a:ext>
            </a:extLst>
          </p:cNvPr>
          <p:cNvSpPr>
            <a:spLocks noGrp="1"/>
          </p:cNvSpPr>
          <p:nvPr>
            <p:ph type="sldNum" sz="quarter" idx="12"/>
          </p:nvPr>
        </p:nvSpPr>
        <p:spPr/>
        <p:txBody>
          <a:bodyPr/>
          <a:lstStyle/>
          <a:p>
            <a:fld id="{5B1BF11F-21CB-4C17-9885-2A6A9FA82AC9}" type="slidenum">
              <a:rPr lang="en-US" smtClean="0"/>
              <a:t>‹#›</a:t>
            </a:fld>
            <a:endParaRPr lang="en-US"/>
          </a:p>
        </p:txBody>
      </p:sp>
    </p:spTree>
    <p:extLst>
      <p:ext uri="{BB962C8B-B14F-4D97-AF65-F5344CB8AC3E}">
        <p14:creationId xmlns:p14="http://schemas.microsoft.com/office/powerpoint/2010/main" val="418518193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953A12-77EE-B70E-1AE3-12CB957F339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A210677-7437-6A3E-1460-B28F6632D24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6193DBA-34C4-EF7D-92AE-2B06BF84ED73}"/>
              </a:ext>
            </a:extLst>
          </p:cNvPr>
          <p:cNvSpPr>
            <a:spLocks noGrp="1"/>
          </p:cNvSpPr>
          <p:nvPr>
            <p:ph type="dt" sz="half" idx="10"/>
          </p:nvPr>
        </p:nvSpPr>
        <p:spPr/>
        <p:txBody>
          <a:bodyPr/>
          <a:lstStyle/>
          <a:p>
            <a:fld id="{F8C93987-9950-4546-81A3-3923B63113A3}" type="datetime1">
              <a:rPr lang="en-US" smtClean="0"/>
              <a:t>10/25/2023</a:t>
            </a:fld>
            <a:endParaRPr lang="en-US"/>
          </a:p>
        </p:txBody>
      </p:sp>
      <p:sp>
        <p:nvSpPr>
          <p:cNvPr id="5" name="Footer Placeholder 4">
            <a:extLst>
              <a:ext uri="{FF2B5EF4-FFF2-40B4-BE49-F238E27FC236}">
                <a16:creationId xmlns:a16="http://schemas.microsoft.com/office/drawing/2014/main" id="{195D4E3D-D5DB-1758-8215-29905E2DBDD7}"/>
              </a:ext>
            </a:extLst>
          </p:cNvPr>
          <p:cNvSpPr>
            <a:spLocks noGrp="1"/>
          </p:cNvSpPr>
          <p:nvPr>
            <p:ph type="ftr" sz="quarter" idx="11"/>
          </p:nvPr>
        </p:nvSpPr>
        <p:spPr/>
        <p:txBody>
          <a:bodyPr/>
          <a:lstStyle/>
          <a:p>
            <a:r>
              <a:rPr lang="en-US"/>
              <a:t>ASGSR Annual Meeting 2023</a:t>
            </a:r>
          </a:p>
        </p:txBody>
      </p:sp>
      <p:sp>
        <p:nvSpPr>
          <p:cNvPr id="6" name="Slide Number Placeholder 5">
            <a:extLst>
              <a:ext uri="{FF2B5EF4-FFF2-40B4-BE49-F238E27FC236}">
                <a16:creationId xmlns:a16="http://schemas.microsoft.com/office/drawing/2014/main" id="{F2B288C7-1A97-36DA-8468-E81C4F75FCFD}"/>
              </a:ext>
            </a:extLst>
          </p:cNvPr>
          <p:cNvSpPr>
            <a:spLocks noGrp="1"/>
          </p:cNvSpPr>
          <p:nvPr>
            <p:ph type="sldNum" sz="quarter" idx="12"/>
          </p:nvPr>
        </p:nvSpPr>
        <p:spPr/>
        <p:txBody>
          <a:bodyPr/>
          <a:lstStyle/>
          <a:p>
            <a:fld id="{5B1BF11F-21CB-4C17-9885-2A6A9FA82AC9}" type="slidenum">
              <a:rPr lang="en-US" smtClean="0"/>
              <a:t>‹#›</a:t>
            </a:fld>
            <a:endParaRPr lang="en-US"/>
          </a:p>
        </p:txBody>
      </p:sp>
    </p:spTree>
    <p:extLst>
      <p:ext uri="{BB962C8B-B14F-4D97-AF65-F5344CB8AC3E}">
        <p14:creationId xmlns:p14="http://schemas.microsoft.com/office/powerpoint/2010/main" val="250294332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F79495-D7D3-3D58-761E-21559CFC0E7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A569FAC-935B-BD81-CB80-FECF6BE28CB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1C0F66A-3CC1-D88E-53C5-F49E69C77D79}"/>
              </a:ext>
            </a:extLst>
          </p:cNvPr>
          <p:cNvSpPr>
            <a:spLocks noGrp="1"/>
          </p:cNvSpPr>
          <p:nvPr>
            <p:ph type="dt" sz="half" idx="10"/>
          </p:nvPr>
        </p:nvSpPr>
        <p:spPr/>
        <p:txBody>
          <a:bodyPr/>
          <a:lstStyle/>
          <a:p>
            <a:fld id="{09E490BC-A812-4217-B1F1-1E87C52603F1}" type="datetime1">
              <a:rPr lang="en-US" smtClean="0"/>
              <a:t>10/25/2023</a:t>
            </a:fld>
            <a:endParaRPr lang="en-US"/>
          </a:p>
        </p:txBody>
      </p:sp>
      <p:sp>
        <p:nvSpPr>
          <p:cNvPr id="5" name="Footer Placeholder 4">
            <a:extLst>
              <a:ext uri="{FF2B5EF4-FFF2-40B4-BE49-F238E27FC236}">
                <a16:creationId xmlns:a16="http://schemas.microsoft.com/office/drawing/2014/main" id="{8681DE0C-B7EF-E55C-3A70-F97FC19DA3C7}"/>
              </a:ext>
            </a:extLst>
          </p:cNvPr>
          <p:cNvSpPr>
            <a:spLocks noGrp="1"/>
          </p:cNvSpPr>
          <p:nvPr>
            <p:ph type="ftr" sz="quarter" idx="11"/>
          </p:nvPr>
        </p:nvSpPr>
        <p:spPr/>
        <p:txBody>
          <a:bodyPr/>
          <a:lstStyle/>
          <a:p>
            <a:r>
              <a:rPr lang="en-US"/>
              <a:t>ASGSR Annual Meeting 2023</a:t>
            </a:r>
          </a:p>
        </p:txBody>
      </p:sp>
      <p:sp>
        <p:nvSpPr>
          <p:cNvPr id="6" name="Slide Number Placeholder 5">
            <a:extLst>
              <a:ext uri="{FF2B5EF4-FFF2-40B4-BE49-F238E27FC236}">
                <a16:creationId xmlns:a16="http://schemas.microsoft.com/office/drawing/2014/main" id="{8ECB9F81-FE98-19BA-4C6B-E9C87D4492D7}"/>
              </a:ext>
            </a:extLst>
          </p:cNvPr>
          <p:cNvSpPr>
            <a:spLocks noGrp="1"/>
          </p:cNvSpPr>
          <p:nvPr>
            <p:ph type="sldNum" sz="quarter" idx="12"/>
          </p:nvPr>
        </p:nvSpPr>
        <p:spPr/>
        <p:txBody>
          <a:bodyPr/>
          <a:lstStyle/>
          <a:p>
            <a:fld id="{5B1BF11F-21CB-4C17-9885-2A6A9FA82AC9}" type="slidenum">
              <a:rPr lang="en-US" smtClean="0"/>
              <a:t>‹#›</a:t>
            </a:fld>
            <a:endParaRPr lang="en-US"/>
          </a:p>
        </p:txBody>
      </p:sp>
    </p:spTree>
    <p:extLst>
      <p:ext uri="{BB962C8B-B14F-4D97-AF65-F5344CB8AC3E}">
        <p14:creationId xmlns:p14="http://schemas.microsoft.com/office/powerpoint/2010/main" val="120100050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EFAF62-3506-9CBD-DAEF-A9FFFD39E6B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8FFAA8F-0A23-C8B2-8DD4-034F287C861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6AFD572-A49C-468D-BEB5-145D78B738A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8199EAF-E856-0463-35F6-668FEF10856B}"/>
              </a:ext>
            </a:extLst>
          </p:cNvPr>
          <p:cNvSpPr>
            <a:spLocks noGrp="1"/>
          </p:cNvSpPr>
          <p:nvPr>
            <p:ph type="dt" sz="half" idx="10"/>
          </p:nvPr>
        </p:nvSpPr>
        <p:spPr/>
        <p:txBody>
          <a:bodyPr/>
          <a:lstStyle/>
          <a:p>
            <a:fld id="{CD99159C-D166-4DFA-A5F6-7921B40DC1D9}" type="datetime1">
              <a:rPr lang="en-US" smtClean="0"/>
              <a:t>10/25/2023</a:t>
            </a:fld>
            <a:endParaRPr lang="en-US"/>
          </a:p>
        </p:txBody>
      </p:sp>
      <p:sp>
        <p:nvSpPr>
          <p:cNvPr id="6" name="Footer Placeholder 5">
            <a:extLst>
              <a:ext uri="{FF2B5EF4-FFF2-40B4-BE49-F238E27FC236}">
                <a16:creationId xmlns:a16="http://schemas.microsoft.com/office/drawing/2014/main" id="{0B075AB7-C68F-9947-87FA-C80F5A831F55}"/>
              </a:ext>
            </a:extLst>
          </p:cNvPr>
          <p:cNvSpPr>
            <a:spLocks noGrp="1"/>
          </p:cNvSpPr>
          <p:nvPr>
            <p:ph type="ftr" sz="quarter" idx="11"/>
          </p:nvPr>
        </p:nvSpPr>
        <p:spPr/>
        <p:txBody>
          <a:bodyPr/>
          <a:lstStyle/>
          <a:p>
            <a:r>
              <a:rPr lang="en-US"/>
              <a:t>ASGSR Annual Meeting 2023</a:t>
            </a:r>
          </a:p>
        </p:txBody>
      </p:sp>
      <p:sp>
        <p:nvSpPr>
          <p:cNvPr id="7" name="Slide Number Placeholder 6">
            <a:extLst>
              <a:ext uri="{FF2B5EF4-FFF2-40B4-BE49-F238E27FC236}">
                <a16:creationId xmlns:a16="http://schemas.microsoft.com/office/drawing/2014/main" id="{B230ADD2-02EB-B446-3CF7-B0865490EBCA}"/>
              </a:ext>
            </a:extLst>
          </p:cNvPr>
          <p:cNvSpPr>
            <a:spLocks noGrp="1"/>
          </p:cNvSpPr>
          <p:nvPr>
            <p:ph type="sldNum" sz="quarter" idx="12"/>
          </p:nvPr>
        </p:nvSpPr>
        <p:spPr/>
        <p:txBody>
          <a:bodyPr/>
          <a:lstStyle/>
          <a:p>
            <a:fld id="{5B1BF11F-21CB-4C17-9885-2A6A9FA82AC9}" type="slidenum">
              <a:rPr lang="en-US" smtClean="0"/>
              <a:t>‹#›</a:t>
            </a:fld>
            <a:endParaRPr lang="en-US"/>
          </a:p>
        </p:txBody>
      </p:sp>
    </p:spTree>
    <p:extLst>
      <p:ext uri="{BB962C8B-B14F-4D97-AF65-F5344CB8AC3E}">
        <p14:creationId xmlns:p14="http://schemas.microsoft.com/office/powerpoint/2010/main" val="282195677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086A56-8D7D-AA9F-4741-461DE001252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85D05D3-9D46-0F5D-6D89-023BA92FD68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8584D90-D1C3-C864-AB0C-1C22534B43A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29B7A6C-5791-97FB-C6E8-72F683B523E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BD7FB52-9A70-2597-328C-71102D7CBB7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470A01F-653A-D05D-2CF9-1821538BDCD2}"/>
              </a:ext>
            </a:extLst>
          </p:cNvPr>
          <p:cNvSpPr>
            <a:spLocks noGrp="1"/>
          </p:cNvSpPr>
          <p:nvPr>
            <p:ph type="dt" sz="half" idx="10"/>
          </p:nvPr>
        </p:nvSpPr>
        <p:spPr/>
        <p:txBody>
          <a:bodyPr/>
          <a:lstStyle/>
          <a:p>
            <a:fld id="{A5547A08-6463-4A23-A6D4-29B0742E88A0}" type="datetime1">
              <a:rPr lang="en-US" smtClean="0"/>
              <a:t>10/25/2023</a:t>
            </a:fld>
            <a:endParaRPr lang="en-US"/>
          </a:p>
        </p:txBody>
      </p:sp>
      <p:sp>
        <p:nvSpPr>
          <p:cNvPr id="8" name="Footer Placeholder 7">
            <a:extLst>
              <a:ext uri="{FF2B5EF4-FFF2-40B4-BE49-F238E27FC236}">
                <a16:creationId xmlns:a16="http://schemas.microsoft.com/office/drawing/2014/main" id="{9CEDEC19-E569-4588-2DA7-F300242925C4}"/>
              </a:ext>
            </a:extLst>
          </p:cNvPr>
          <p:cNvSpPr>
            <a:spLocks noGrp="1"/>
          </p:cNvSpPr>
          <p:nvPr>
            <p:ph type="ftr" sz="quarter" idx="11"/>
          </p:nvPr>
        </p:nvSpPr>
        <p:spPr/>
        <p:txBody>
          <a:bodyPr/>
          <a:lstStyle/>
          <a:p>
            <a:r>
              <a:rPr lang="en-US"/>
              <a:t>ASGSR Annual Meeting 2023</a:t>
            </a:r>
          </a:p>
        </p:txBody>
      </p:sp>
      <p:sp>
        <p:nvSpPr>
          <p:cNvPr id="9" name="Slide Number Placeholder 8">
            <a:extLst>
              <a:ext uri="{FF2B5EF4-FFF2-40B4-BE49-F238E27FC236}">
                <a16:creationId xmlns:a16="http://schemas.microsoft.com/office/drawing/2014/main" id="{D6D9FBB3-DE93-022B-62FA-247D42F0F9A8}"/>
              </a:ext>
            </a:extLst>
          </p:cNvPr>
          <p:cNvSpPr>
            <a:spLocks noGrp="1"/>
          </p:cNvSpPr>
          <p:nvPr>
            <p:ph type="sldNum" sz="quarter" idx="12"/>
          </p:nvPr>
        </p:nvSpPr>
        <p:spPr/>
        <p:txBody>
          <a:bodyPr/>
          <a:lstStyle/>
          <a:p>
            <a:fld id="{5B1BF11F-21CB-4C17-9885-2A6A9FA82AC9}" type="slidenum">
              <a:rPr lang="en-US" smtClean="0"/>
              <a:t>‹#›</a:t>
            </a:fld>
            <a:endParaRPr lang="en-US"/>
          </a:p>
        </p:txBody>
      </p:sp>
    </p:spTree>
    <p:extLst>
      <p:ext uri="{BB962C8B-B14F-4D97-AF65-F5344CB8AC3E}">
        <p14:creationId xmlns:p14="http://schemas.microsoft.com/office/powerpoint/2010/main" val="310812346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1176F7-E42D-FA15-2E4D-B2F8CC98384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C85DE6A-1159-78E5-CB82-10CAEF502968}"/>
              </a:ext>
            </a:extLst>
          </p:cNvPr>
          <p:cNvSpPr>
            <a:spLocks noGrp="1"/>
          </p:cNvSpPr>
          <p:nvPr>
            <p:ph type="dt" sz="half" idx="10"/>
          </p:nvPr>
        </p:nvSpPr>
        <p:spPr/>
        <p:txBody>
          <a:bodyPr/>
          <a:lstStyle/>
          <a:p>
            <a:fld id="{724695EA-F532-48F7-B833-8CF5A19FF238}" type="datetime1">
              <a:rPr lang="en-US" smtClean="0"/>
              <a:t>10/25/2023</a:t>
            </a:fld>
            <a:endParaRPr lang="en-US"/>
          </a:p>
        </p:txBody>
      </p:sp>
      <p:sp>
        <p:nvSpPr>
          <p:cNvPr id="4" name="Footer Placeholder 3">
            <a:extLst>
              <a:ext uri="{FF2B5EF4-FFF2-40B4-BE49-F238E27FC236}">
                <a16:creationId xmlns:a16="http://schemas.microsoft.com/office/drawing/2014/main" id="{6F3D55D2-D9BA-5849-C024-6DD337CA1083}"/>
              </a:ext>
            </a:extLst>
          </p:cNvPr>
          <p:cNvSpPr>
            <a:spLocks noGrp="1"/>
          </p:cNvSpPr>
          <p:nvPr>
            <p:ph type="ftr" sz="quarter" idx="11"/>
          </p:nvPr>
        </p:nvSpPr>
        <p:spPr/>
        <p:txBody>
          <a:bodyPr/>
          <a:lstStyle/>
          <a:p>
            <a:r>
              <a:rPr lang="en-US"/>
              <a:t>ASGSR Annual Meeting 2023</a:t>
            </a:r>
          </a:p>
        </p:txBody>
      </p:sp>
      <p:sp>
        <p:nvSpPr>
          <p:cNvPr id="5" name="Slide Number Placeholder 4">
            <a:extLst>
              <a:ext uri="{FF2B5EF4-FFF2-40B4-BE49-F238E27FC236}">
                <a16:creationId xmlns:a16="http://schemas.microsoft.com/office/drawing/2014/main" id="{A1C8F36D-8AB6-C07D-E171-F51CFFD9946B}"/>
              </a:ext>
            </a:extLst>
          </p:cNvPr>
          <p:cNvSpPr>
            <a:spLocks noGrp="1"/>
          </p:cNvSpPr>
          <p:nvPr>
            <p:ph type="sldNum" sz="quarter" idx="12"/>
          </p:nvPr>
        </p:nvSpPr>
        <p:spPr/>
        <p:txBody>
          <a:bodyPr/>
          <a:lstStyle/>
          <a:p>
            <a:fld id="{5B1BF11F-21CB-4C17-9885-2A6A9FA82AC9}" type="slidenum">
              <a:rPr lang="en-US" smtClean="0"/>
              <a:t>‹#›</a:t>
            </a:fld>
            <a:endParaRPr lang="en-US"/>
          </a:p>
        </p:txBody>
      </p:sp>
    </p:spTree>
    <p:extLst>
      <p:ext uri="{BB962C8B-B14F-4D97-AF65-F5344CB8AC3E}">
        <p14:creationId xmlns:p14="http://schemas.microsoft.com/office/powerpoint/2010/main" val="304403829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1D1DF57-8A92-2C03-5302-9E45AE05E254}"/>
              </a:ext>
            </a:extLst>
          </p:cNvPr>
          <p:cNvSpPr>
            <a:spLocks noGrp="1"/>
          </p:cNvSpPr>
          <p:nvPr>
            <p:ph type="dt" sz="half" idx="10"/>
          </p:nvPr>
        </p:nvSpPr>
        <p:spPr/>
        <p:txBody>
          <a:bodyPr/>
          <a:lstStyle/>
          <a:p>
            <a:fld id="{F137C469-D951-4264-87EE-2E42746F5AD4}" type="datetime1">
              <a:rPr lang="en-US" smtClean="0"/>
              <a:t>10/25/2023</a:t>
            </a:fld>
            <a:endParaRPr lang="en-US"/>
          </a:p>
        </p:txBody>
      </p:sp>
      <p:sp>
        <p:nvSpPr>
          <p:cNvPr id="3" name="Footer Placeholder 2">
            <a:extLst>
              <a:ext uri="{FF2B5EF4-FFF2-40B4-BE49-F238E27FC236}">
                <a16:creationId xmlns:a16="http://schemas.microsoft.com/office/drawing/2014/main" id="{98682067-7BD2-9DB6-9131-DE25A818FB22}"/>
              </a:ext>
            </a:extLst>
          </p:cNvPr>
          <p:cNvSpPr>
            <a:spLocks noGrp="1"/>
          </p:cNvSpPr>
          <p:nvPr>
            <p:ph type="ftr" sz="quarter" idx="11"/>
          </p:nvPr>
        </p:nvSpPr>
        <p:spPr/>
        <p:txBody>
          <a:bodyPr/>
          <a:lstStyle/>
          <a:p>
            <a:r>
              <a:rPr lang="en-US"/>
              <a:t>ASGSR Annual Meeting 2023</a:t>
            </a:r>
          </a:p>
        </p:txBody>
      </p:sp>
      <p:sp>
        <p:nvSpPr>
          <p:cNvPr id="4" name="Slide Number Placeholder 3">
            <a:extLst>
              <a:ext uri="{FF2B5EF4-FFF2-40B4-BE49-F238E27FC236}">
                <a16:creationId xmlns:a16="http://schemas.microsoft.com/office/drawing/2014/main" id="{19945AA0-F337-1821-FAF4-6DA16AB9BCCE}"/>
              </a:ext>
            </a:extLst>
          </p:cNvPr>
          <p:cNvSpPr>
            <a:spLocks noGrp="1"/>
          </p:cNvSpPr>
          <p:nvPr>
            <p:ph type="sldNum" sz="quarter" idx="12"/>
          </p:nvPr>
        </p:nvSpPr>
        <p:spPr/>
        <p:txBody>
          <a:bodyPr/>
          <a:lstStyle/>
          <a:p>
            <a:fld id="{5B1BF11F-21CB-4C17-9885-2A6A9FA82AC9}" type="slidenum">
              <a:rPr lang="en-US" smtClean="0"/>
              <a:t>‹#›</a:t>
            </a:fld>
            <a:endParaRPr lang="en-US"/>
          </a:p>
        </p:txBody>
      </p:sp>
    </p:spTree>
    <p:extLst>
      <p:ext uri="{BB962C8B-B14F-4D97-AF65-F5344CB8AC3E}">
        <p14:creationId xmlns:p14="http://schemas.microsoft.com/office/powerpoint/2010/main" val="175638463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55E40A-3AA0-D591-76E1-5D227809F39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3392731-9C93-8A39-A23E-CC2F9878604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1C9FB9A-3D24-BFCD-825A-A779FA80541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BF5B8DF-4E8B-D386-D593-E1836E21C14D}"/>
              </a:ext>
            </a:extLst>
          </p:cNvPr>
          <p:cNvSpPr>
            <a:spLocks noGrp="1"/>
          </p:cNvSpPr>
          <p:nvPr>
            <p:ph type="dt" sz="half" idx="10"/>
          </p:nvPr>
        </p:nvSpPr>
        <p:spPr/>
        <p:txBody>
          <a:bodyPr/>
          <a:lstStyle/>
          <a:p>
            <a:fld id="{1F869936-2E9B-4FD8-A884-CE1647790C5F}" type="datetime1">
              <a:rPr lang="en-US" smtClean="0"/>
              <a:t>10/25/2023</a:t>
            </a:fld>
            <a:endParaRPr lang="en-US"/>
          </a:p>
        </p:txBody>
      </p:sp>
      <p:sp>
        <p:nvSpPr>
          <p:cNvPr id="6" name="Footer Placeholder 5">
            <a:extLst>
              <a:ext uri="{FF2B5EF4-FFF2-40B4-BE49-F238E27FC236}">
                <a16:creationId xmlns:a16="http://schemas.microsoft.com/office/drawing/2014/main" id="{E4F69B5F-B73A-3366-CC8F-C7368800B700}"/>
              </a:ext>
            </a:extLst>
          </p:cNvPr>
          <p:cNvSpPr>
            <a:spLocks noGrp="1"/>
          </p:cNvSpPr>
          <p:nvPr>
            <p:ph type="ftr" sz="quarter" idx="11"/>
          </p:nvPr>
        </p:nvSpPr>
        <p:spPr/>
        <p:txBody>
          <a:bodyPr/>
          <a:lstStyle/>
          <a:p>
            <a:r>
              <a:rPr lang="en-US"/>
              <a:t>ASGSR Annual Meeting 2023</a:t>
            </a:r>
          </a:p>
        </p:txBody>
      </p:sp>
      <p:sp>
        <p:nvSpPr>
          <p:cNvPr id="7" name="Slide Number Placeholder 6">
            <a:extLst>
              <a:ext uri="{FF2B5EF4-FFF2-40B4-BE49-F238E27FC236}">
                <a16:creationId xmlns:a16="http://schemas.microsoft.com/office/drawing/2014/main" id="{8B4C53BB-DE15-0888-A736-9C93E04C12D7}"/>
              </a:ext>
            </a:extLst>
          </p:cNvPr>
          <p:cNvSpPr>
            <a:spLocks noGrp="1"/>
          </p:cNvSpPr>
          <p:nvPr>
            <p:ph type="sldNum" sz="quarter" idx="12"/>
          </p:nvPr>
        </p:nvSpPr>
        <p:spPr/>
        <p:txBody>
          <a:bodyPr/>
          <a:lstStyle/>
          <a:p>
            <a:fld id="{5B1BF11F-21CB-4C17-9885-2A6A9FA82AC9}" type="slidenum">
              <a:rPr lang="en-US" smtClean="0"/>
              <a:t>‹#›</a:t>
            </a:fld>
            <a:endParaRPr lang="en-US"/>
          </a:p>
        </p:txBody>
      </p:sp>
    </p:spTree>
    <p:extLst>
      <p:ext uri="{BB962C8B-B14F-4D97-AF65-F5344CB8AC3E}">
        <p14:creationId xmlns:p14="http://schemas.microsoft.com/office/powerpoint/2010/main" val="83891606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A52E4F-17BA-E34A-7C6D-13B29E5B213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5795A16-D58D-B20A-4C6A-A8D6C5C6120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C2F08FC-5584-72D2-A4AE-B7409D6A380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109A39E-0548-6DDC-8329-0CEE1216FAD9}"/>
              </a:ext>
            </a:extLst>
          </p:cNvPr>
          <p:cNvSpPr>
            <a:spLocks noGrp="1"/>
          </p:cNvSpPr>
          <p:nvPr>
            <p:ph type="dt" sz="half" idx="10"/>
          </p:nvPr>
        </p:nvSpPr>
        <p:spPr/>
        <p:txBody>
          <a:bodyPr/>
          <a:lstStyle/>
          <a:p>
            <a:fld id="{9D354BBA-4FFC-4F68-84BA-7CEA622D70C3}" type="datetime1">
              <a:rPr lang="en-US" smtClean="0"/>
              <a:t>10/25/2023</a:t>
            </a:fld>
            <a:endParaRPr lang="en-US"/>
          </a:p>
        </p:txBody>
      </p:sp>
      <p:sp>
        <p:nvSpPr>
          <p:cNvPr id="6" name="Footer Placeholder 5">
            <a:extLst>
              <a:ext uri="{FF2B5EF4-FFF2-40B4-BE49-F238E27FC236}">
                <a16:creationId xmlns:a16="http://schemas.microsoft.com/office/drawing/2014/main" id="{028A61DF-C1A5-8511-60CD-2AC8BB0D0401}"/>
              </a:ext>
            </a:extLst>
          </p:cNvPr>
          <p:cNvSpPr>
            <a:spLocks noGrp="1"/>
          </p:cNvSpPr>
          <p:nvPr>
            <p:ph type="ftr" sz="quarter" idx="11"/>
          </p:nvPr>
        </p:nvSpPr>
        <p:spPr/>
        <p:txBody>
          <a:bodyPr/>
          <a:lstStyle/>
          <a:p>
            <a:r>
              <a:rPr lang="en-US"/>
              <a:t>ASGSR Annual Meeting 2023</a:t>
            </a:r>
          </a:p>
        </p:txBody>
      </p:sp>
      <p:sp>
        <p:nvSpPr>
          <p:cNvPr id="7" name="Slide Number Placeholder 6">
            <a:extLst>
              <a:ext uri="{FF2B5EF4-FFF2-40B4-BE49-F238E27FC236}">
                <a16:creationId xmlns:a16="http://schemas.microsoft.com/office/drawing/2014/main" id="{70BE4613-11CB-3CE3-B1A8-05122C64D7B7}"/>
              </a:ext>
            </a:extLst>
          </p:cNvPr>
          <p:cNvSpPr>
            <a:spLocks noGrp="1"/>
          </p:cNvSpPr>
          <p:nvPr>
            <p:ph type="sldNum" sz="quarter" idx="12"/>
          </p:nvPr>
        </p:nvSpPr>
        <p:spPr/>
        <p:txBody>
          <a:bodyPr/>
          <a:lstStyle/>
          <a:p>
            <a:fld id="{5B1BF11F-21CB-4C17-9885-2A6A9FA82AC9}" type="slidenum">
              <a:rPr lang="en-US" smtClean="0"/>
              <a:t>‹#›</a:t>
            </a:fld>
            <a:endParaRPr lang="en-US"/>
          </a:p>
        </p:txBody>
      </p:sp>
    </p:spTree>
    <p:extLst>
      <p:ext uri="{BB962C8B-B14F-4D97-AF65-F5344CB8AC3E}">
        <p14:creationId xmlns:p14="http://schemas.microsoft.com/office/powerpoint/2010/main" val="387607157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9EF3FE-3081-E8DB-E507-FB6106A21B4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7E09AFC-895F-6085-0031-DA15F50AE83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858CABA-2E8B-015E-1393-6B1711A45D41}"/>
              </a:ext>
            </a:extLst>
          </p:cNvPr>
          <p:cNvSpPr>
            <a:spLocks noGrp="1"/>
          </p:cNvSpPr>
          <p:nvPr>
            <p:ph type="dt" sz="half" idx="10"/>
          </p:nvPr>
        </p:nvSpPr>
        <p:spPr/>
        <p:txBody>
          <a:bodyPr/>
          <a:lstStyle/>
          <a:p>
            <a:fld id="{DDF1EB6B-213A-45CB-83C3-9DC5CF17F1AE}" type="datetime1">
              <a:rPr lang="en-US" smtClean="0"/>
              <a:t>10/25/2023</a:t>
            </a:fld>
            <a:endParaRPr lang="en-US"/>
          </a:p>
        </p:txBody>
      </p:sp>
      <p:sp>
        <p:nvSpPr>
          <p:cNvPr id="5" name="Footer Placeholder 4">
            <a:extLst>
              <a:ext uri="{FF2B5EF4-FFF2-40B4-BE49-F238E27FC236}">
                <a16:creationId xmlns:a16="http://schemas.microsoft.com/office/drawing/2014/main" id="{EF055555-A75E-825C-12C5-622524F110DE}"/>
              </a:ext>
            </a:extLst>
          </p:cNvPr>
          <p:cNvSpPr>
            <a:spLocks noGrp="1"/>
          </p:cNvSpPr>
          <p:nvPr>
            <p:ph type="ftr" sz="quarter" idx="11"/>
          </p:nvPr>
        </p:nvSpPr>
        <p:spPr/>
        <p:txBody>
          <a:bodyPr/>
          <a:lstStyle/>
          <a:p>
            <a:r>
              <a:rPr lang="en-US"/>
              <a:t>ASGSR Annual Meeting 2023</a:t>
            </a:r>
          </a:p>
        </p:txBody>
      </p:sp>
      <p:sp>
        <p:nvSpPr>
          <p:cNvPr id="6" name="Slide Number Placeholder 5">
            <a:extLst>
              <a:ext uri="{FF2B5EF4-FFF2-40B4-BE49-F238E27FC236}">
                <a16:creationId xmlns:a16="http://schemas.microsoft.com/office/drawing/2014/main" id="{64CDD346-917B-B8B7-F3BB-769194451E8A}"/>
              </a:ext>
            </a:extLst>
          </p:cNvPr>
          <p:cNvSpPr>
            <a:spLocks noGrp="1"/>
          </p:cNvSpPr>
          <p:nvPr>
            <p:ph type="sldNum" sz="quarter" idx="12"/>
          </p:nvPr>
        </p:nvSpPr>
        <p:spPr/>
        <p:txBody>
          <a:bodyPr/>
          <a:lstStyle/>
          <a:p>
            <a:fld id="{5B1BF11F-21CB-4C17-9885-2A6A9FA82AC9}" type="slidenum">
              <a:rPr lang="en-US" smtClean="0"/>
              <a:t>‹#›</a:t>
            </a:fld>
            <a:endParaRPr lang="en-US"/>
          </a:p>
        </p:txBody>
      </p:sp>
    </p:spTree>
    <p:extLst>
      <p:ext uri="{BB962C8B-B14F-4D97-AF65-F5344CB8AC3E}">
        <p14:creationId xmlns:p14="http://schemas.microsoft.com/office/powerpoint/2010/main" val="4498958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F493C21-D6FC-6BFD-7B7E-F35FDADC387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1AA4FA0-69E0-227C-2B23-A022D269E13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C0394F9-34F2-78D1-9D39-0C2F7110D314}"/>
              </a:ext>
            </a:extLst>
          </p:cNvPr>
          <p:cNvSpPr>
            <a:spLocks noGrp="1"/>
          </p:cNvSpPr>
          <p:nvPr>
            <p:ph type="dt" sz="half" idx="10"/>
          </p:nvPr>
        </p:nvSpPr>
        <p:spPr/>
        <p:txBody>
          <a:bodyPr/>
          <a:lstStyle/>
          <a:p>
            <a:fld id="{B2EB7135-002D-455D-B3F1-F4F4A7DF3B97}" type="datetime1">
              <a:rPr lang="en-US" smtClean="0"/>
              <a:t>10/25/2023</a:t>
            </a:fld>
            <a:endParaRPr lang="en-US"/>
          </a:p>
        </p:txBody>
      </p:sp>
      <p:sp>
        <p:nvSpPr>
          <p:cNvPr id="5" name="Footer Placeholder 4">
            <a:extLst>
              <a:ext uri="{FF2B5EF4-FFF2-40B4-BE49-F238E27FC236}">
                <a16:creationId xmlns:a16="http://schemas.microsoft.com/office/drawing/2014/main" id="{97D89618-8FE3-DD36-0AF2-B967F4E556D2}"/>
              </a:ext>
            </a:extLst>
          </p:cNvPr>
          <p:cNvSpPr>
            <a:spLocks noGrp="1"/>
          </p:cNvSpPr>
          <p:nvPr>
            <p:ph type="ftr" sz="quarter" idx="11"/>
          </p:nvPr>
        </p:nvSpPr>
        <p:spPr/>
        <p:txBody>
          <a:bodyPr/>
          <a:lstStyle/>
          <a:p>
            <a:r>
              <a:rPr lang="en-US"/>
              <a:t>ASGSR Annual Meeting 2023</a:t>
            </a:r>
          </a:p>
        </p:txBody>
      </p:sp>
      <p:sp>
        <p:nvSpPr>
          <p:cNvPr id="6" name="Slide Number Placeholder 5">
            <a:extLst>
              <a:ext uri="{FF2B5EF4-FFF2-40B4-BE49-F238E27FC236}">
                <a16:creationId xmlns:a16="http://schemas.microsoft.com/office/drawing/2014/main" id="{9390DF7D-055C-6124-4479-89A0423B7D36}"/>
              </a:ext>
            </a:extLst>
          </p:cNvPr>
          <p:cNvSpPr>
            <a:spLocks noGrp="1"/>
          </p:cNvSpPr>
          <p:nvPr>
            <p:ph type="sldNum" sz="quarter" idx="12"/>
          </p:nvPr>
        </p:nvSpPr>
        <p:spPr/>
        <p:txBody>
          <a:bodyPr/>
          <a:lstStyle/>
          <a:p>
            <a:fld id="{5B1BF11F-21CB-4C17-9885-2A6A9FA82AC9}" type="slidenum">
              <a:rPr lang="en-US" smtClean="0"/>
              <a:t>‹#›</a:t>
            </a:fld>
            <a:endParaRPr lang="en-US"/>
          </a:p>
        </p:txBody>
      </p:sp>
    </p:spTree>
    <p:extLst>
      <p:ext uri="{BB962C8B-B14F-4D97-AF65-F5344CB8AC3E}">
        <p14:creationId xmlns:p14="http://schemas.microsoft.com/office/powerpoint/2010/main" val="18735344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microsoft.com/office/2007/relationships/hdphoto" Target="../media/hdphoto1.wdp"/><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29CB701A-3A49-1C75-9406-04A905F05540}"/>
              </a:ext>
            </a:extLst>
          </p:cNvPr>
          <p:cNvSpPr>
            <a:spLocks noGrp="1"/>
          </p:cNvSpPr>
          <p:nvPr>
            <p:ph type="body" idx="1"/>
          </p:nvPr>
        </p:nvSpPr>
        <p:spPr>
          <a:xfrm>
            <a:off x="838200" y="1358900"/>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62A84D1-64B3-2074-A8CD-8FEB15D0F63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3280EA4-5BA5-4A79-AA36-A0E4850DCE1E}" type="datetime1">
              <a:rPr lang="en-US" smtClean="0"/>
              <a:t>10/25/2023</a:t>
            </a:fld>
            <a:endParaRPr lang="en-US" dirty="0"/>
          </a:p>
        </p:txBody>
      </p:sp>
      <p:sp>
        <p:nvSpPr>
          <p:cNvPr id="5" name="Footer Placeholder 4">
            <a:extLst>
              <a:ext uri="{FF2B5EF4-FFF2-40B4-BE49-F238E27FC236}">
                <a16:creationId xmlns:a16="http://schemas.microsoft.com/office/drawing/2014/main" id="{267D2EE1-706E-9E65-15D0-0759F6CCE46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dirty="0"/>
              <a:t>ASGSR Annual Meeting 2023</a:t>
            </a:r>
          </a:p>
        </p:txBody>
      </p:sp>
      <p:sp>
        <p:nvSpPr>
          <p:cNvPr id="6" name="Slide Number Placeholder 5">
            <a:extLst>
              <a:ext uri="{FF2B5EF4-FFF2-40B4-BE49-F238E27FC236}">
                <a16:creationId xmlns:a16="http://schemas.microsoft.com/office/drawing/2014/main" id="{B66779F0-819F-AF56-0A3F-132DBF2A7F7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C6251EF-9ECF-4E97-B946-358A268F64BA}" type="slidenum">
              <a:rPr lang="en-US" smtClean="0"/>
              <a:t>‹#›</a:t>
            </a:fld>
            <a:endParaRPr lang="en-US"/>
          </a:p>
        </p:txBody>
      </p:sp>
      <p:pic>
        <p:nvPicPr>
          <p:cNvPr id="7" name="Picture 6">
            <a:extLst>
              <a:ext uri="{FF2B5EF4-FFF2-40B4-BE49-F238E27FC236}">
                <a16:creationId xmlns:a16="http://schemas.microsoft.com/office/drawing/2014/main" id="{CD95361E-81C3-5F07-EC90-DC6BC7472817}"/>
              </a:ext>
            </a:extLst>
          </p:cNvPr>
          <p:cNvPicPr>
            <a:picLocks noChangeAspect="1"/>
          </p:cNvPicPr>
          <p:nvPr userDrawn="1"/>
        </p:nvPicPr>
        <p:blipFill rotWithShape="1">
          <a:blip r:embed="rId13" cstate="screen">
            <a:extLst>
              <a:ext uri="{28A0092B-C50C-407E-A947-70E740481C1C}">
                <a14:useLocalDpi xmlns:a14="http://schemas.microsoft.com/office/drawing/2010/main"/>
              </a:ext>
            </a:extLst>
          </a:blip>
          <a:srcRect/>
          <a:stretch/>
        </p:blipFill>
        <p:spPr>
          <a:xfrm>
            <a:off x="0" y="1"/>
            <a:ext cx="12192000" cy="866774"/>
          </a:xfrm>
          <a:prstGeom prst="rect">
            <a:avLst/>
          </a:prstGeom>
        </p:spPr>
      </p:pic>
      <p:pic>
        <p:nvPicPr>
          <p:cNvPr id="8" name="Picture 7">
            <a:extLst>
              <a:ext uri="{FF2B5EF4-FFF2-40B4-BE49-F238E27FC236}">
                <a16:creationId xmlns:a16="http://schemas.microsoft.com/office/drawing/2014/main" id="{D13C7E46-5267-1BF0-4494-4338A6EED5F1}"/>
              </a:ext>
            </a:extLst>
          </p:cNvPr>
          <p:cNvPicPr>
            <a:picLocks noChangeAspect="1"/>
          </p:cNvPicPr>
          <p:nvPr userDrawn="1"/>
        </p:nvPicPr>
        <p:blipFill>
          <a:blip r:embed="rId14">
            <a:extLst>
              <a:ext uri="{BEBA8EAE-BF5A-486C-A8C5-ECC9F3942E4B}">
                <a14:imgProps xmlns:a14="http://schemas.microsoft.com/office/drawing/2010/main">
                  <a14:imgLayer r:embed="rId15">
                    <a14:imgEffect>
                      <a14:saturation sat="400000"/>
                    </a14:imgEffect>
                    <a14:imgEffect>
                      <a14:brightnessContrast bright="20000"/>
                    </a14:imgEffect>
                  </a14:imgLayer>
                </a14:imgProps>
              </a:ext>
            </a:extLst>
          </a:blip>
          <a:stretch>
            <a:fillRect/>
          </a:stretch>
        </p:blipFill>
        <p:spPr>
          <a:xfrm>
            <a:off x="-1" y="0"/>
            <a:ext cx="2628900" cy="868680"/>
          </a:xfrm>
          <a:prstGeom prst="rect">
            <a:avLst/>
          </a:prstGeom>
        </p:spPr>
      </p:pic>
      <p:sp>
        <p:nvSpPr>
          <p:cNvPr id="2" name="Title Placeholder 1">
            <a:extLst>
              <a:ext uri="{FF2B5EF4-FFF2-40B4-BE49-F238E27FC236}">
                <a16:creationId xmlns:a16="http://schemas.microsoft.com/office/drawing/2014/main" id="{FD027421-2091-2884-A52B-7AFFED507516}"/>
              </a:ext>
            </a:extLst>
          </p:cNvPr>
          <p:cNvSpPr>
            <a:spLocks noGrp="1"/>
          </p:cNvSpPr>
          <p:nvPr>
            <p:ph type="title"/>
          </p:nvPr>
        </p:nvSpPr>
        <p:spPr>
          <a:xfrm>
            <a:off x="2781300" y="58738"/>
            <a:ext cx="7286625" cy="749300"/>
          </a:xfrm>
          <a:prstGeom prst="rect">
            <a:avLst/>
          </a:prstGeom>
        </p:spPr>
        <p:txBody>
          <a:bodyPr vert="horz" lIns="91440" tIns="45720" rIns="91440" bIns="45720" rtlCol="0" anchor="ctr">
            <a:normAutofit/>
          </a:bodyPr>
          <a:lstStyle/>
          <a:p>
            <a:r>
              <a:rPr lang="en-US" dirty="0"/>
              <a:t>Click to edit Master title style</a:t>
            </a:r>
          </a:p>
        </p:txBody>
      </p:sp>
    </p:spTree>
    <p:extLst>
      <p:ext uri="{BB962C8B-B14F-4D97-AF65-F5344CB8AC3E}">
        <p14:creationId xmlns:p14="http://schemas.microsoft.com/office/powerpoint/2010/main" val="180890274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ctr" defTabSz="914400" rtl="0" eaLnBrk="1" latinLnBrk="0" hangingPunct="1">
        <a:lnSpc>
          <a:spcPct val="90000"/>
        </a:lnSpc>
        <a:spcBef>
          <a:spcPct val="0"/>
        </a:spcBef>
        <a:buNone/>
        <a:defRPr sz="3600" b="1"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D222972-4190-A668-E704-7529D7E0205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FF3D089-8F5B-BED9-E2E8-DC99DCFABC8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5D0221B-115A-165E-7D7A-5607BFC1B81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9C66F33-7C10-4430-9C7A-60C712CAE060}" type="datetime1">
              <a:rPr lang="en-US" smtClean="0"/>
              <a:t>10/25/2023</a:t>
            </a:fld>
            <a:endParaRPr lang="en-US"/>
          </a:p>
        </p:txBody>
      </p:sp>
      <p:sp>
        <p:nvSpPr>
          <p:cNvPr id="5" name="Footer Placeholder 4">
            <a:extLst>
              <a:ext uri="{FF2B5EF4-FFF2-40B4-BE49-F238E27FC236}">
                <a16:creationId xmlns:a16="http://schemas.microsoft.com/office/drawing/2014/main" id="{17CF1A28-C2F4-8A4A-16D5-39BFA7F36FE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ASGSR Annual Meeting 2023</a:t>
            </a:r>
          </a:p>
        </p:txBody>
      </p:sp>
      <p:sp>
        <p:nvSpPr>
          <p:cNvPr id="6" name="Slide Number Placeholder 5">
            <a:extLst>
              <a:ext uri="{FF2B5EF4-FFF2-40B4-BE49-F238E27FC236}">
                <a16:creationId xmlns:a16="http://schemas.microsoft.com/office/drawing/2014/main" id="{125DDD71-E720-A4F5-89E3-A74396E5A7C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B1BF11F-21CB-4C17-9885-2A6A9FA82AC9}" type="slidenum">
              <a:rPr lang="en-US" smtClean="0"/>
              <a:t>‹#›</a:t>
            </a:fld>
            <a:endParaRPr lang="en-US"/>
          </a:p>
        </p:txBody>
      </p:sp>
    </p:spTree>
    <p:extLst>
      <p:ext uri="{BB962C8B-B14F-4D97-AF65-F5344CB8AC3E}">
        <p14:creationId xmlns:p14="http://schemas.microsoft.com/office/powerpoint/2010/main" val="331381090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eg"/></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4" Type="http://schemas.microsoft.com/office/2007/relationships/hdphoto" Target="../media/hdphoto1.wdp"/></Relationships>
</file>

<file path=ppt/slides/_rels/slide7.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11.png"/><Relationship Id="rId7" Type="http://schemas.openxmlformats.org/officeDocument/2006/relationships/image" Target="../media/image14.png"/><Relationship Id="rId2" Type="http://schemas.openxmlformats.org/officeDocument/2006/relationships/image" Target="../media/image10.jpg"/><Relationship Id="rId1" Type="http://schemas.openxmlformats.org/officeDocument/2006/relationships/slideLayout" Target="../slideLayouts/slideLayout7.xml"/><Relationship Id="rId6" Type="http://schemas.openxmlformats.org/officeDocument/2006/relationships/image" Target="../media/image13.svg"/><Relationship Id="rId5" Type="http://schemas.openxmlformats.org/officeDocument/2006/relationships/image" Target="../media/image12.png"/><Relationship Id="rId4" Type="http://schemas.microsoft.com/office/2007/relationships/hdphoto" Target="../media/hdphoto2.wdp"/></Relationships>
</file>

<file path=ppt/slides/_rels/slide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png"/><Relationship Id="rId1" Type="http://schemas.openxmlformats.org/officeDocument/2006/relationships/slideLayout" Target="../slideLayouts/slideLayout2.xml"/><Relationship Id="rId4" Type="http://schemas.openxmlformats.org/officeDocument/2006/relationships/chart" Target="../charts/chart1.xml"/></Relationships>
</file>

<file path=ppt/slides/_rels/slide9.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11.png"/><Relationship Id="rId7" Type="http://schemas.openxmlformats.org/officeDocument/2006/relationships/image" Target="../media/image14.png"/><Relationship Id="rId2" Type="http://schemas.openxmlformats.org/officeDocument/2006/relationships/image" Target="../media/image10.jpg"/><Relationship Id="rId1" Type="http://schemas.openxmlformats.org/officeDocument/2006/relationships/slideLayout" Target="../slideLayouts/slideLayout7.xml"/><Relationship Id="rId6" Type="http://schemas.openxmlformats.org/officeDocument/2006/relationships/image" Target="../media/image13.svg"/><Relationship Id="rId5" Type="http://schemas.openxmlformats.org/officeDocument/2006/relationships/image" Target="../media/image12.png"/><Relationship Id="rId4" Type="http://schemas.microsoft.com/office/2007/relationships/hdphoto" Target="../media/hdphoto2.wdp"/></Relationships>
</file>

<file path=ppt/slides/_rels/slide1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chart" Target="../charts/chart2.xml"/></Relationships>
</file>

<file path=ppt/slides/_rels/slide11.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11.png"/><Relationship Id="rId7" Type="http://schemas.openxmlformats.org/officeDocument/2006/relationships/image" Target="../media/image14.png"/><Relationship Id="rId2" Type="http://schemas.openxmlformats.org/officeDocument/2006/relationships/image" Target="../media/image10.jpg"/><Relationship Id="rId1" Type="http://schemas.openxmlformats.org/officeDocument/2006/relationships/slideLayout" Target="../slideLayouts/slideLayout7.xml"/><Relationship Id="rId6" Type="http://schemas.openxmlformats.org/officeDocument/2006/relationships/image" Target="../media/image13.svg"/><Relationship Id="rId5" Type="http://schemas.openxmlformats.org/officeDocument/2006/relationships/image" Target="../media/image12.png"/><Relationship Id="rId4" Type="http://schemas.microsoft.com/office/2007/relationships/hdphoto" Target="../media/hdphoto2.wdp"/></Relationships>
</file>

<file path=ppt/slides/_rels/slide1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9.jpeg"/></Relationships>
</file>

<file path=ppt/slides/_rels/slide13.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11.png"/><Relationship Id="rId7" Type="http://schemas.openxmlformats.org/officeDocument/2006/relationships/image" Target="../media/image14.png"/><Relationship Id="rId2" Type="http://schemas.openxmlformats.org/officeDocument/2006/relationships/image" Target="../media/image10.jpg"/><Relationship Id="rId1" Type="http://schemas.openxmlformats.org/officeDocument/2006/relationships/slideLayout" Target="../slideLayouts/slideLayout7.xml"/><Relationship Id="rId6" Type="http://schemas.openxmlformats.org/officeDocument/2006/relationships/image" Target="../media/image13.svg"/><Relationship Id="rId5" Type="http://schemas.openxmlformats.org/officeDocument/2006/relationships/image" Target="../media/image12.png"/><Relationship Id="rId4" Type="http://schemas.microsoft.com/office/2007/relationships/hdphoto" Target="../media/hdphoto2.wdp"/></Relationships>
</file>

<file path=ppt/slides/_rels/slide14.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11.png"/><Relationship Id="rId7" Type="http://schemas.openxmlformats.org/officeDocument/2006/relationships/image" Target="../media/image14.png"/><Relationship Id="rId2" Type="http://schemas.openxmlformats.org/officeDocument/2006/relationships/image" Target="../media/image10.jpg"/><Relationship Id="rId1" Type="http://schemas.openxmlformats.org/officeDocument/2006/relationships/slideLayout" Target="../slideLayouts/slideLayout7.xml"/><Relationship Id="rId6" Type="http://schemas.openxmlformats.org/officeDocument/2006/relationships/image" Target="../media/image13.svg"/><Relationship Id="rId5" Type="http://schemas.openxmlformats.org/officeDocument/2006/relationships/image" Target="../media/image12.png"/><Relationship Id="rId4" Type="http://schemas.microsoft.com/office/2007/relationships/hdphoto" Target="../media/hdphoto2.wdp"/></Relationships>
</file>

<file path=ppt/slides/_rels/slide16.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2.xml"/><Relationship Id="rId6" Type="http://schemas.openxmlformats.org/officeDocument/2006/relationships/image" Target="../media/image25.jpeg"/><Relationship Id="rId5" Type="http://schemas.openxmlformats.org/officeDocument/2006/relationships/image" Target="../media/image24.jpeg"/><Relationship Id="rId4" Type="http://schemas.openxmlformats.org/officeDocument/2006/relationships/image" Target="../media/image23.jpeg"/></Relationships>
</file>

<file path=ppt/slides/_rels/slide19.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png"/><Relationship Id="rId1" Type="http://schemas.openxmlformats.org/officeDocument/2006/relationships/slideLayout" Target="../slideLayouts/slideLayout7.xml"/><Relationship Id="rId4" Type="http://schemas.openxmlformats.org/officeDocument/2006/relationships/image" Target="../media/image29.png"/></Relationships>
</file>

<file path=ppt/slides/_rels/slide21.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DADBF79-FA64-65AD-386B-DB77828F4DF4}"/>
              </a:ext>
            </a:extLst>
          </p:cNvPr>
          <p:cNvSpPr>
            <a:spLocks noGrp="1"/>
          </p:cNvSpPr>
          <p:nvPr>
            <p:ph type="title"/>
          </p:nvPr>
        </p:nvSpPr>
        <p:spPr>
          <a:xfrm>
            <a:off x="2380767" y="4301965"/>
            <a:ext cx="7286625" cy="749300"/>
          </a:xfrm>
        </p:spPr>
        <p:txBody>
          <a:bodyPr vert="horz" lIns="91440" tIns="45720" rIns="91440" bIns="45720" rtlCol="0" anchor="b">
            <a:normAutofit fontScale="90000"/>
          </a:bodyPr>
          <a:lstStyle/>
          <a:p>
            <a:r>
              <a:rPr lang="en-US" sz="2800" b="1" dirty="0">
                <a:solidFill>
                  <a:schemeClr val="tx1"/>
                </a:solidFill>
                <a:effectLst/>
              </a:rPr>
              <a:t>Space Algae-2: Preflight testing for a long-duration, multi-omics analysis of </a:t>
            </a:r>
            <a:r>
              <a:rPr lang="en-US" sz="2800" b="1" i="1" dirty="0">
                <a:solidFill>
                  <a:schemeClr val="tx1"/>
                </a:solidFill>
                <a:effectLst/>
              </a:rPr>
              <a:t>Arthrospira platensis</a:t>
            </a:r>
            <a:endParaRPr lang="en-US" sz="2800" b="1" dirty="0">
              <a:solidFill>
                <a:schemeClr val="tx1"/>
              </a:solidFill>
            </a:endParaRPr>
          </a:p>
        </p:txBody>
      </p:sp>
      <p:sp>
        <p:nvSpPr>
          <p:cNvPr id="6" name="Slide Number Placeholder 5">
            <a:extLst>
              <a:ext uri="{FF2B5EF4-FFF2-40B4-BE49-F238E27FC236}">
                <a16:creationId xmlns:a16="http://schemas.microsoft.com/office/drawing/2014/main" id="{F4749A7A-A8D5-BB86-FD8B-F6B7D6F0D731}"/>
              </a:ext>
            </a:extLst>
          </p:cNvPr>
          <p:cNvSpPr>
            <a:spLocks noGrp="1"/>
          </p:cNvSpPr>
          <p:nvPr>
            <p:ph type="sldNum" sz="quarter" idx="12"/>
          </p:nvPr>
        </p:nvSpPr>
        <p:spPr/>
        <p:txBody>
          <a:bodyPr vert="horz" lIns="91440" tIns="45720" rIns="91440" bIns="45720" rtlCol="0" anchor="ctr">
            <a:normAutofit/>
          </a:bodyPr>
          <a:lstStyle/>
          <a:p>
            <a:pPr>
              <a:spcAft>
                <a:spcPts val="600"/>
              </a:spcAft>
              <a:defRPr/>
            </a:pPr>
            <a:fld id="{5B1BF11F-21CB-4C17-9885-2A6A9FA82AC9}" type="slidenum">
              <a:rPr lang="en-US">
                <a:solidFill>
                  <a:schemeClr val="bg1"/>
                </a:solidFill>
                <a:latin typeface="Calibri" panose="020F0502020204030204"/>
              </a:rPr>
              <a:pPr>
                <a:spcAft>
                  <a:spcPts val="600"/>
                </a:spcAft>
                <a:defRPr/>
              </a:pPr>
              <a:t>1</a:t>
            </a:fld>
            <a:endParaRPr lang="en-US">
              <a:solidFill>
                <a:schemeClr val="bg1"/>
              </a:solidFill>
              <a:latin typeface="Calibri" panose="020F0502020204030204"/>
            </a:endParaRPr>
          </a:p>
        </p:txBody>
      </p:sp>
      <p:sp>
        <p:nvSpPr>
          <p:cNvPr id="3" name="Subtitle 2">
            <a:extLst>
              <a:ext uri="{FF2B5EF4-FFF2-40B4-BE49-F238E27FC236}">
                <a16:creationId xmlns:a16="http://schemas.microsoft.com/office/drawing/2014/main" id="{93D47FC8-5FEF-C8DF-7407-42CCFC637A6C}"/>
              </a:ext>
            </a:extLst>
          </p:cNvPr>
          <p:cNvSpPr>
            <a:spLocks noGrp="1"/>
          </p:cNvSpPr>
          <p:nvPr>
            <p:ph type="subTitle" idx="4294967295"/>
          </p:nvPr>
        </p:nvSpPr>
        <p:spPr>
          <a:xfrm>
            <a:off x="3648126" y="5096734"/>
            <a:ext cx="4962474" cy="1259616"/>
          </a:xfrm>
        </p:spPr>
        <p:txBody>
          <a:bodyPr vert="horz" lIns="91440" tIns="45720" rIns="91440" bIns="45720" rtlCol="0" anchor="t">
            <a:normAutofit fontScale="92500" lnSpcReduction="10000"/>
          </a:bodyPr>
          <a:lstStyle/>
          <a:p>
            <a:pPr marL="0" indent="0" algn="ctr">
              <a:buNone/>
            </a:pPr>
            <a:r>
              <a:rPr lang="en-US" sz="1700" dirty="0"/>
              <a:t> Katherine Fisher, MS, Research Scientist, KBR</a:t>
            </a:r>
          </a:p>
          <a:p>
            <a:pPr marL="0" indent="0" algn="ctr">
              <a:buNone/>
            </a:pPr>
            <a:r>
              <a:rPr lang="en-US" sz="1700" dirty="0"/>
              <a:t>Jared Broddrick, PhD, Research Scientist, NASA</a:t>
            </a:r>
          </a:p>
          <a:p>
            <a:pPr marL="0" indent="0" algn="ctr">
              <a:buNone/>
            </a:pPr>
            <a:r>
              <a:rPr lang="en-US" sz="1700" dirty="0"/>
              <a:t>A. Mark Settles, PhD, Principal Investigator, NASA</a:t>
            </a:r>
          </a:p>
          <a:p>
            <a:pPr marL="0" indent="0" algn="ctr">
              <a:buNone/>
            </a:pPr>
            <a:r>
              <a:rPr lang="en-US" sz="1700" dirty="0"/>
              <a:t>November 18</a:t>
            </a:r>
            <a:r>
              <a:rPr lang="en-US" sz="1700" baseline="30000" dirty="0"/>
              <a:t>th</a:t>
            </a:r>
            <a:r>
              <a:rPr lang="en-US" sz="1700" dirty="0"/>
              <a:t>, 2023</a:t>
            </a:r>
          </a:p>
          <a:p>
            <a:pPr marL="0" indent="0" algn="ctr">
              <a:buNone/>
            </a:pPr>
            <a:endParaRPr lang="en-US" sz="1700" dirty="0"/>
          </a:p>
        </p:txBody>
      </p:sp>
      <p:pic>
        <p:nvPicPr>
          <p:cNvPr id="7" name="Picture 6" descr="Space algae-2 mission patch, space scene of ISS, earth and sun's rays hitting a spirulina algae trichome, underneath are icons for DNA, RNA, and protein. ">
            <a:extLst>
              <a:ext uri="{FF2B5EF4-FFF2-40B4-BE49-F238E27FC236}">
                <a16:creationId xmlns:a16="http://schemas.microsoft.com/office/drawing/2014/main" id="{1008C0F6-29E2-189E-A6B9-B94C8654871C}"/>
              </a:ext>
            </a:extLst>
          </p:cNvPr>
          <p:cNvPicPr>
            <a:picLocks noChangeAspect="1"/>
          </p:cNvPicPr>
          <p:nvPr/>
        </p:nvPicPr>
        <p:blipFill rotWithShape="1">
          <a:blip r:embed="rId3"/>
          <a:srcRect l="3259" t="24036" r="30798" b="9222"/>
          <a:stretch/>
        </p:blipFill>
        <p:spPr>
          <a:xfrm>
            <a:off x="4472758" y="1039747"/>
            <a:ext cx="3102644" cy="3101047"/>
          </a:xfrm>
          <a:prstGeom prst="ellipse">
            <a:avLst/>
          </a:prstGeom>
        </p:spPr>
      </p:pic>
      <p:sp>
        <p:nvSpPr>
          <p:cNvPr id="2" name="Footer Placeholder 1">
            <a:extLst>
              <a:ext uri="{FF2B5EF4-FFF2-40B4-BE49-F238E27FC236}">
                <a16:creationId xmlns:a16="http://schemas.microsoft.com/office/drawing/2014/main" id="{0DED6AB1-484E-1C36-9FA2-958297311D85}"/>
              </a:ext>
            </a:extLst>
          </p:cNvPr>
          <p:cNvSpPr>
            <a:spLocks noGrp="1"/>
          </p:cNvSpPr>
          <p:nvPr>
            <p:ph type="ftr" sz="quarter" idx="11"/>
          </p:nvPr>
        </p:nvSpPr>
        <p:spPr/>
        <p:txBody>
          <a:bodyPr/>
          <a:lstStyle/>
          <a:p>
            <a:r>
              <a:rPr lang="en-US"/>
              <a:t>ASGSR Annual Meeting 2023</a:t>
            </a:r>
          </a:p>
        </p:txBody>
      </p:sp>
    </p:spTree>
    <p:extLst>
      <p:ext uri="{BB962C8B-B14F-4D97-AF65-F5344CB8AC3E}">
        <p14:creationId xmlns:p14="http://schemas.microsoft.com/office/powerpoint/2010/main" val="32218324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DC4F82FC-C5F9-FB93-8637-58617F758A5B}"/>
              </a:ext>
            </a:extLst>
          </p:cNvPr>
          <p:cNvSpPr/>
          <p:nvPr/>
        </p:nvSpPr>
        <p:spPr>
          <a:xfrm>
            <a:off x="0" y="1994625"/>
            <a:ext cx="12192000" cy="3631475"/>
          </a:xfrm>
          <a:prstGeom prst="rect">
            <a:avLst/>
          </a:prstGeom>
          <a:solidFill>
            <a:srgbClr val="4687B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C085F5F1-996F-429F-BA63-1C6DE05C796A}"/>
              </a:ext>
            </a:extLst>
          </p:cNvPr>
          <p:cNvSpPr txBox="1"/>
          <p:nvPr/>
        </p:nvSpPr>
        <p:spPr>
          <a:xfrm>
            <a:off x="2947036" y="208289"/>
            <a:ext cx="7578090" cy="523220"/>
          </a:xfrm>
          <a:prstGeom prst="rect">
            <a:avLst/>
          </a:prstGeom>
          <a:noFill/>
        </p:spPr>
        <p:txBody>
          <a:bodyPr wrap="square">
            <a:spAutoFit/>
          </a:bodyPr>
          <a:lstStyle/>
          <a:p>
            <a:r>
              <a:rPr lang="en-US" sz="2800" b="1" dirty="0">
                <a:solidFill>
                  <a:schemeClr val="bg1"/>
                </a:solidFill>
                <a:latin typeface="+mj-lt"/>
                <a:ea typeface="Helvetica Neue" charset="0"/>
                <a:cs typeface="Arial" panose="020B0604020202020204" pitchFamily="34" charset="0"/>
              </a:rPr>
              <a:t>Distance from Earth increases mission cost and risk</a:t>
            </a:r>
          </a:p>
        </p:txBody>
      </p:sp>
      <p:sp>
        <p:nvSpPr>
          <p:cNvPr id="11" name="TextBox 10">
            <a:extLst>
              <a:ext uri="{FF2B5EF4-FFF2-40B4-BE49-F238E27FC236}">
                <a16:creationId xmlns:a16="http://schemas.microsoft.com/office/drawing/2014/main" id="{4FC4D593-BE8D-4590-AAFC-777DAF7CB103}"/>
              </a:ext>
            </a:extLst>
          </p:cNvPr>
          <p:cNvSpPr txBox="1"/>
          <p:nvPr/>
        </p:nvSpPr>
        <p:spPr>
          <a:xfrm>
            <a:off x="0" y="6550223"/>
            <a:ext cx="1586909" cy="307777"/>
          </a:xfrm>
          <a:prstGeom prst="rect">
            <a:avLst/>
          </a:prstGeom>
          <a:noFill/>
        </p:spPr>
        <p:txBody>
          <a:bodyPr wrap="none" rtlCol="0">
            <a:spAutoFit/>
          </a:bodyPr>
          <a:lstStyle/>
          <a:p>
            <a:r>
              <a:rPr lang="en-US" sz="1400" dirty="0"/>
              <a:t>Image credit: NASA</a:t>
            </a:r>
          </a:p>
        </p:txBody>
      </p:sp>
      <p:pic>
        <p:nvPicPr>
          <p:cNvPr id="2" name="Picture 2" descr="Average distance from the sun to the orbit paths of earth and mars&#10;&#10;">
            <a:extLst>
              <a:ext uri="{FF2B5EF4-FFF2-40B4-BE49-F238E27FC236}">
                <a16:creationId xmlns:a16="http://schemas.microsoft.com/office/drawing/2014/main" id="{6AB30075-EA91-E50B-9C5B-18B9D4CA82F7}"/>
              </a:ext>
            </a:extLst>
          </p:cNvPr>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0" y="1994625"/>
            <a:ext cx="6455956" cy="3631475"/>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8BC5B72F-F971-63E1-ACA3-993ABD636FF8}"/>
              </a:ext>
            </a:extLst>
          </p:cNvPr>
          <p:cNvSpPr txBox="1"/>
          <p:nvPr/>
        </p:nvSpPr>
        <p:spPr>
          <a:xfrm>
            <a:off x="6861538" y="2300786"/>
            <a:ext cx="5033554" cy="2862322"/>
          </a:xfrm>
          <a:prstGeom prst="rect">
            <a:avLst/>
          </a:prstGeom>
          <a:noFill/>
        </p:spPr>
        <p:txBody>
          <a:bodyPr wrap="square" rtlCol="0">
            <a:spAutoFit/>
          </a:bodyPr>
          <a:lstStyle/>
          <a:p>
            <a:pPr>
              <a:spcBef>
                <a:spcPts val="1200"/>
              </a:spcBef>
            </a:pPr>
            <a:r>
              <a:rPr lang="en-US" sz="2000" dirty="0">
                <a:solidFill>
                  <a:schemeClr val="bg1"/>
                </a:solidFill>
                <a:cs typeface="Arial" panose="020B0604020202020204" pitchFamily="34" charset="0"/>
              </a:rPr>
              <a:t>Mission resources will need to be produced on-site to increase sustainability and to reduce costs of deep space exploration.</a:t>
            </a:r>
          </a:p>
          <a:p>
            <a:pPr>
              <a:spcBef>
                <a:spcPts val="1200"/>
              </a:spcBef>
            </a:pPr>
            <a:r>
              <a:rPr lang="en-US" sz="2000" dirty="0">
                <a:solidFill>
                  <a:schemeClr val="bg1"/>
                </a:solidFill>
                <a:cs typeface="Arial" panose="020B0604020202020204" pitchFamily="34" charset="0"/>
              </a:rPr>
              <a:t>Fuels, food, essential nutrients, chemicals, plastics, binders, and medicines are resources that could be produced in mission.</a:t>
            </a:r>
          </a:p>
          <a:p>
            <a:pPr>
              <a:spcBef>
                <a:spcPts val="1200"/>
              </a:spcBef>
            </a:pPr>
            <a:r>
              <a:rPr lang="en-US" sz="2000" dirty="0">
                <a:solidFill>
                  <a:schemeClr val="bg1"/>
                </a:solidFill>
                <a:cs typeface="Arial" panose="020B0604020202020204" pitchFamily="34" charset="0"/>
              </a:rPr>
              <a:t>Biomanufacturing can provide some compounds that abiotic systems cannot.</a:t>
            </a:r>
          </a:p>
        </p:txBody>
      </p:sp>
      <p:sp>
        <p:nvSpPr>
          <p:cNvPr id="5" name="Slide Number Placeholder 4">
            <a:extLst>
              <a:ext uri="{FF2B5EF4-FFF2-40B4-BE49-F238E27FC236}">
                <a16:creationId xmlns:a16="http://schemas.microsoft.com/office/drawing/2014/main" id="{EC8F4120-5B7E-5E0C-CBC3-9503C30B779F}"/>
              </a:ext>
            </a:extLst>
          </p:cNvPr>
          <p:cNvSpPr>
            <a:spLocks noGrp="1"/>
          </p:cNvSpPr>
          <p:nvPr>
            <p:ph type="sldNum" sz="quarter" idx="12"/>
          </p:nvPr>
        </p:nvSpPr>
        <p:spPr/>
        <p:txBody>
          <a:bodyPr/>
          <a:lstStyle/>
          <a:p>
            <a:fld id="{2C6251EF-9ECF-4E97-B946-358A268F64BA}" type="slidenum">
              <a:rPr lang="en-US" smtClean="0"/>
              <a:t>2</a:t>
            </a:fld>
            <a:endParaRPr lang="en-US"/>
          </a:p>
        </p:txBody>
      </p:sp>
      <p:sp>
        <p:nvSpPr>
          <p:cNvPr id="4" name="Footer Placeholder 3">
            <a:extLst>
              <a:ext uri="{FF2B5EF4-FFF2-40B4-BE49-F238E27FC236}">
                <a16:creationId xmlns:a16="http://schemas.microsoft.com/office/drawing/2014/main" id="{EB75F1C7-9CD3-B55B-B45E-C533F214A6E0}"/>
              </a:ext>
            </a:extLst>
          </p:cNvPr>
          <p:cNvSpPr>
            <a:spLocks noGrp="1"/>
          </p:cNvSpPr>
          <p:nvPr>
            <p:ph type="ftr" sz="quarter" idx="11"/>
          </p:nvPr>
        </p:nvSpPr>
        <p:spPr/>
        <p:txBody>
          <a:bodyPr/>
          <a:lstStyle/>
          <a:p>
            <a:r>
              <a:rPr lang="en-US"/>
              <a:t>ASGSR Annual Meeting 2023</a:t>
            </a:r>
          </a:p>
        </p:txBody>
      </p:sp>
    </p:spTree>
    <p:extLst>
      <p:ext uri="{BB962C8B-B14F-4D97-AF65-F5344CB8AC3E}">
        <p14:creationId xmlns:p14="http://schemas.microsoft.com/office/powerpoint/2010/main" val="12639700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F156E1-5D80-8EA8-5D42-40237C6C0818}"/>
              </a:ext>
            </a:extLst>
          </p:cNvPr>
          <p:cNvSpPr>
            <a:spLocks noGrp="1"/>
          </p:cNvSpPr>
          <p:nvPr>
            <p:ph type="title"/>
          </p:nvPr>
        </p:nvSpPr>
        <p:spPr>
          <a:xfrm>
            <a:off x="2781300" y="58738"/>
            <a:ext cx="7877175" cy="749300"/>
          </a:xfrm>
        </p:spPr>
        <p:txBody>
          <a:bodyPr>
            <a:normAutofit fontScale="90000"/>
          </a:bodyPr>
          <a:lstStyle/>
          <a:p>
            <a:r>
              <a:rPr kumimoji="0" lang="en-US" sz="3600" i="0" u="none" strike="noStrike" kern="1200" cap="none" spc="0" normalizeH="0" baseline="0" noProof="0" dirty="0">
                <a:ln>
                  <a:noFill/>
                </a:ln>
                <a:solidFill>
                  <a:prstClr val="white"/>
                </a:solidFill>
                <a:effectLst/>
                <a:uLnTx/>
                <a:uFillTx/>
                <a:cs typeface="Calibri" panose="020F0502020204030204" pitchFamily="34" charset="0"/>
              </a:rPr>
              <a:t>Microalgae for renewable production in space</a:t>
            </a:r>
            <a:endParaRPr lang="en-US" dirty="0"/>
          </a:p>
        </p:txBody>
      </p:sp>
      <p:sp>
        <p:nvSpPr>
          <p:cNvPr id="3" name="Content Placeholder 2">
            <a:extLst>
              <a:ext uri="{FF2B5EF4-FFF2-40B4-BE49-F238E27FC236}">
                <a16:creationId xmlns:a16="http://schemas.microsoft.com/office/drawing/2014/main" id="{18851BF6-AB3D-F545-76C3-84914781644F}"/>
              </a:ext>
            </a:extLst>
          </p:cNvPr>
          <p:cNvSpPr>
            <a:spLocks noGrp="1"/>
          </p:cNvSpPr>
          <p:nvPr>
            <p:ph idx="1"/>
          </p:nvPr>
        </p:nvSpPr>
        <p:spPr>
          <a:xfrm>
            <a:off x="390525" y="2345532"/>
            <a:ext cx="6438900" cy="2894288"/>
          </a:xfrm>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ea typeface="+mn-ea"/>
                <a:cs typeface="+mn-cs"/>
              </a:rPr>
              <a:t>Uses for microalgae in space (and on Earth)</a:t>
            </a:r>
          </a:p>
          <a:p>
            <a:pPr marL="742950" lvl="1" indent="-285750">
              <a:buFont typeface="Arial" panose="020B0604020202020204" pitchFamily="34" charset="0"/>
              <a:buChar char="•"/>
            </a:pPr>
            <a:r>
              <a:rPr kumimoji="0" lang="en-US" b="0" i="0" u="none" strike="noStrike" kern="1200" cap="none" spc="0" normalizeH="0" baseline="0" noProof="0" dirty="0">
                <a:ln>
                  <a:noFill/>
                </a:ln>
                <a:solidFill>
                  <a:prstClr val="black"/>
                </a:solidFill>
                <a:effectLst/>
                <a:uLnTx/>
                <a:uFillTx/>
                <a:ea typeface="+mn-ea"/>
                <a:cs typeface="+mn-cs"/>
              </a:rPr>
              <a:t>Recycle carbon dioxide into oxygen for bioregenerative life support systems (BLSS)</a:t>
            </a:r>
          </a:p>
          <a:p>
            <a:pPr marL="742950" lvl="1" indent="-285750">
              <a:buFont typeface="Arial" panose="020B0604020202020204" pitchFamily="34" charset="0"/>
              <a:buChar char="•"/>
            </a:pPr>
            <a:r>
              <a:rPr lang="en-US" dirty="0">
                <a:solidFill>
                  <a:prstClr val="black"/>
                </a:solidFill>
              </a:rPr>
              <a:t>Generate biomass for food</a:t>
            </a:r>
            <a:r>
              <a:rPr kumimoji="0" lang="en-US" b="0" i="0" u="none" strike="noStrike" kern="1200" cap="none" spc="0" normalizeH="0" baseline="0" noProof="0" dirty="0">
                <a:ln>
                  <a:noFill/>
                </a:ln>
                <a:solidFill>
                  <a:prstClr val="black"/>
                </a:solidFill>
                <a:effectLst/>
                <a:uLnTx/>
                <a:uFillTx/>
                <a:ea typeface="+mn-ea"/>
                <a:cs typeface="+mn-cs"/>
              </a:rPr>
              <a:t> &amp; animal feed</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b="0" i="0" u="none" strike="noStrike" kern="1200" cap="none" spc="0" normalizeH="0" baseline="0" noProof="0" dirty="0">
                <a:ln>
                  <a:noFill/>
                </a:ln>
                <a:solidFill>
                  <a:prstClr val="black"/>
                </a:solidFill>
                <a:effectLst/>
                <a:uLnTx/>
                <a:uFillTx/>
                <a:ea typeface="+mn-ea"/>
                <a:cs typeface="+mn-cs"/>
              </a:rPr>
              <a:t>Wastewater treatment</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b="0" i="0" u="none" strike="noStrike" kern="1200" cap="none" spc="0" normalizeH="0" baseline="0" noProof="0" dirty="0">
                <a:ln>
                  <a:noFill/>
                </a:ln>
                <a:solidFill>
                  <a:prstClr val="black"/>
                </a:solidFill>
                <a:effectLst/>
                <a:uLnTx/>
                <a:uFillTx/>
                <a:ea typeface="+mn-ea"/>
                <a:cs typeface="+mn-cs"/>
              </a:rPr>
              <a:t>Biofuels &amp; organic feedstocks</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b="0" i="0" u="none" strike="noStrike" kern="1200" cap="none" spc="0" normalizeH="0" baseline="0" noProof="0" dirty="0">
                <a:ln>
                  <a:noFill/>
                </a:ln>
                <a:solidFill>
                  <a:prstClr val="black"/>
                </a:solidFill>
                <a:effectLst/>
                <a:uLnTx/>
                <a:uFillTx/>
                <a:ea typeface="+mn-ea"/>
                <a:cs typeface="+mn-cs"/>
              </a:rPr>
              <a:t>Vitamins &amp; essential amino acids</a:t>
            </a:r>
          </a:p>
        </p:txBody>
      </p:sp>
      <p:grpSp>
        <p:nvGrpSpPr>
          <p:cNvPr id="4" name="Group 3">
            <a:extLst>
              <a:ext uri="{FF2B5EF4-FFF2-40B4-BE49-F238E27FC236}">
                <a16:creationId xmlns:a16="http://schemas.microsoft.com/office/drawing/2014/main" id="{8A3A55CC-9C25-EF24-F021-31030564DED8}"/>
              </a:ext>
            </a:extLst>
          </p:cNvPr>
          <p:cNvGrpSpPr/>
          <p:nvPr/>
        </p:nvGrpSpPr>
        <p:grpSpPr>
          <a:xfrm>
            <a:off x="7115112" y="1358900"/>
            <a:ext cx="4446266" cy="4912694"/>
            <a:chOff x="6810312" y="808038"/>
            <a:chExt cx="4446266" cy="4912694"/>
          </a:xfrm>
        </p:grpSpPr>
        <p:sp>
          <p:nvSpPr>
            <p:cNvPr id="5" name="TextBox 4">
              <a:extLst>
                <a:ext uri="{FF2B5EF4-FFF2-40B4-BE49-F238E27FC236}">
                  <a16:creationId xmlns:a16="http://schemas.microsoft.com/office/drawing/2014/main" id="{4EA934DA-EC40-8FEF-AB8F-BB66AE1BC3D8}"/>
                </a:ext>
              </a:extLst>
            </p:cNvPr>
            <p:cNvSpPr txBox="1"/>
            <p:nvPr/>
          </p:nvSpPr>
          <p:spPr>
            <a:xfrm>
              <a:off x="6810312" y="5259067"/>
              <a:ext cx="4446266"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Menezes et al. (2015) J R Soc Interface. 2012: 20140715. doi:10.1098/rsif.2014.0715, under CC BY 4.0</a:t>
              </a:r>
            </a:p>
          </p:txBody>
        </p:sp>
        <p:pic>
          <p:nvPicPr>
            <p:cNvPr id="6" name="Picture 5" descr="Futuristic scene of astronauts farming algae and working on Mars">
              <a:extLst>
                <a:ext uri="{FF2B5EF4-FFF2-40B4-BE49-F238E27FC236}">
                  <a16:creationId xmlns:a16="http://schemas.microsoft.com/office/drawing/2014/main" id="{40F47CA2-F57F-09DB-0402-FF848721DED0}"/>
                </a:ext>
              </a:extLst>
            </p:cNvPr>
            <p:cNvPicPr>
              <a:picLocks noChangeAspect="1"/>
            </p:cNvPicPr>
            <p:nvPr/>
          </p:nvPicPr>
          <p:blipFill>
            <a:blip r:embed="rId2"/>
            <a:stretch>
              <a:fillRect/>
            </a:stretch>
          </p:blipFill>
          <p:spPr>
            <a:xfrm>
              <a:off x="6810312" y="808038"/>
              <a:ext cx="4446266" cy="4446266"/>
            </a:xfrm>
            <a:prstGeom prst="rect">
              <a:avLst/>
            </a:prstGeom>
          </p:spPr>
        </p:pic>
      </p:grpSp>
      <p:sp>
        <p:nvSpPr>
          <p:cNvPr id="13" name="Slide Number Placeholder 12">
            <a:extLst>
              <a:ext uri="{FF2B5EF4-FFF2-40B4-BE49-F238E27FC236}">
                <a16:creationId xmlns:a16="http://schemas.microsoft.com/office/drawing/2014/main" id="{A2326F50-5426-0103-8255-C8417D06000C}"/>
              </a:ext>
            </a:extLst>
          </p:cNvPr>
          <p:cNvSpPr>
            <a:spLocks noGrp="1"/>
          </p:cNvSpPr>
          <p:nvPr>
            <p:ph type="sldNum" sz="quarter" idx="12"/>
          </p:nvPr>
        </p:nvSpPr>
        <p:spPr/>
        <p:txBody>
          <a:bodyPr/>
          <a:lstStyle/>
          <a:p>
            <a:fld id="{2C6251EF-9ECF-4E97-B946-358A268F64BA}" type="slidenum">
              <a:rPr lang="en-US" smtClean="0"/>
              <a:t>3</a:t>
            </a:fld>
            <a:endParaRPr lang="en-US"/>
          </a:p>
        </p:txBody>
      </p:sp>
      <p:sp>
        <p:nvSpPr>
          <p:cNvPr id="7" name="Footer Placeholder 6">
            <a:extLst>
              <a:ext uri="{FF2B5EF4-FFF2-40B4-BE49-F238E27FC236}">
                <a16:creationId xmlns:a16="http://schemas.microsoft.com/office/drawing/2014/main" id="{600C7890-2C63-E985-A1D2-94ACB8CD9F32}"/>
              </a:ext>
            </a:extLst>
          </p:cNvPr>
          <p:cNvSpPr>
            <a:spLocks noGrp="1"/>
          </p:cNvSpPr>
          <p:nvPr>
            <p:ph type="ftr" sz="quarter" idx="11"/>
          </p:nvPr>
        </p:nvSpPr>
        <p:spPr/>
        <p:txBody>
          <a:bodyPr/>
          <a:lstStyle/>
          <a:p>
            <a:r>
              <a:rPr lang="en-US"/>
              <a:t>ASGSR Annual Meeting 2023</a:t>
            </a:r>
            <a:endParaRPr lang="en-US" dirty="0"/>
          </a:p>
        </p:txBody>
      </p:sp>
    </p:spTree>
    <p:extLst>
      <p:ext uri="{BB962C8B-B14F-4D97-AF65-F5344CB8AC3E}">
        <p14:creationId xmlns:p14="http://schemas.microsoft.com/office/powerpoint/2010/main" val="38107828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CE5C7E-3DE4-B191-AC56-8635ADC266AF}"/>
              </a:ext>
            </a:extLst>
          </p:cNvPr>
          <p:cNvSpPr>
            <a:spLocks noGrp="1"/>
          </p:cNvSpPr>
          <p:nvPr>
            <p:ph type="title"/>
          </p:nvPr>
        </p:nvSpPr>
        <p:spPr/>
        <p:txBody>
          <a:bodyPr>
            <a:normAutofit/>
          </a:bodyPr>
          <a:lstStyle/>
          <a:p>
            <a:r>
              <a:rPr lang="en-US" dirty="0"/>
              <a:t>Space Algae-2</a:t>
            </a:r>
          </a:p>
        </p:txBody>
      </p:sp>
      <p:sp>
        <p:nvSpPr>
          <p:cNvPr id="4" name="Content Placeholder 2">
            <a:extLst>
              <a:ext uri="{FF2B5EF4-FFF2-40B4-BE49-F238E27FC236}">
                <a16:creationId xmlns:a16="http://schemas.microsoft.com/office/drawing/2014/main" id="{2D0A2F7E-EAD5-ADD4-F7BA-25AAEB84D168}"/>
              </a:ext>
            </a:extLst>
          </p:cNvPr>
          <p:cNvSpPr>
            <a:spLocks noGrp="1"/>
          </p:cNvSpPr>
          <p:nvPr>
            <p:ph idx="1"/>
          </p:nvPr>
        </p:nvSpPr>
        <p:spPr>
          <a:xfrm>
            <a:off x="247408" y="1370642"/>
            <a:ext cx="7130470" cy="1709808"/>
          </a:xfrm>
        </p:spPr>
        <p:txBody>
          <a:bodyPr>
            <a:noAutofit/>
          </a:bodyPr>
          <a:lstStyle/>
          <a:p>
            <a:pPr marL="800100" lvl="1" indent="-342900">
              <a:lnSpc>
                <a:spcPct val="100000"/>
              </a:lnSpc>
            </a:pPr>
            <a:r>
              <a:rPr lang="en-US" sz="2000" dirty="0"/>
              <a:t>5–6-months of continuous culture of </a:t>
            </a:r>
            <a:r>
              <a:rPr lang="en-US" sz="2000" i="1" dirty="0"/>
              <a:t>Arthrospira platensis</a:t>
            </a:r>
            <a:r>
              <a:rPr lang="en-US" sz="2000" dirty="0"/>
              <a:t> NIES-39 (common name spirulina) on the International Space Station (ISS)</a:t>
            </a:r>
          </a:p>
          <a:p>
            <a:pPr marL="1257300" lvl="2" indent="-342900">
              <a:lnSpc>
                <a:spcPct val="100000"/>
              </a:lnSpc>
            </a:pPr>
            <a:r>
              <a:rPr lang="en-US" dirty="0"/>
              <a:t>Multi-omics analysis</a:t>
            </a:r>
          </a:p>
          <a:p>
            <a:pPr marL="1257300" lvl="2" indent="-342900">
              <a:lnSpc>
                <a:spcPct val="100000"/>
              </a:lnSpc>
            </a:pPr>
            <a:r>
              <a:rPr lang="en-US" dirty="0"/>
              <a:t>Nutritional profile</a:t>
            </a:r>
          </a:p>
        </p:txBody>
      </p:sp>
      <p:grpSp>
        <p:nvGrpSpPr>
          <p:cNvPr id="5" name="Group 4">
            <a:extLst>
              <a:ext uri="{FF2B5EF4-FFF2-40B4-BE49-F238E27FC236}">
                <a16:creationId xmlns:a16="http://schemas.microsoft.com/office/drawing/2014/main" id="{9DEC029C-50BD-DE92-F5F5-B1B7C03033AE}"/>
              </a:ext>
            </a:extLst>
          </p:cNvPr>
          <p:cNvGrpSpPr/>
          <p:nvPr/>
        </p:nvGrpSpPr>
        <p:grpSpPr>
          <a:xfrm>
            <a:off x="7329890" y="1199546"/>
            <a:ext cx="4109007" cy="3043536"/>
            <a:chOff x="7033889" y="622174"/>
            <a:chExt cx="4843086" cy="3647208"/>
          </a:xfrm>
        </p:grpSpPr>
        <p:pic>
          <p:nvPicPr>
            <p:cNvPr id="6" name="Picture 5" descr="ESA astronaut holding a small bag of green algae on the international space station">
              <a:extLst>
                <a:ext uri="{FF2B5EF4-FFF2-40B4-BE49-F238E27FC236}">
                  <a16:creationId xmlns:a16="http://schemas.microsoft.com/office/drawing/2014/main" id="{6EBF0FBC-C9A9-C7FF-C989-EC5ABA7A474A}"/>
                </a:ext>
              </a:extLst>
            </p:cNvPr>
            <p:cNvPicPr>
              <a:picLocks noChangeAspect="1"/>
            </p:cNvPicPr>
            <p:nvPr/>
          </p:nvPicPr>
          <p:blipFill>
            <a:blip r:embed="rId3"/>
            <a:stretch>
              <a:fillRect/>
            </a:stretch>
          </p:blipFill>
          <p:spPr>
            <a:xfrm>
              <a:off x="7090449" y="622174"/>
              <a:ext cx="4566437" cy="3025265"/>
            </a:xfrm>
            <a:prstGeom prst="rect">
              <a:avLst/>
            </a:prstGeom>
          </p:spPr>
        </p:pic>
        <p:sp>
          <p:nvSpPr>
            <p:cNvPr id="7" name="TextBox 6">
              <a:extLst>
                <a:ext uri="{FF2B5EF4-FFF2-40B4-BE49-F238E27FC236}">
                  <a16:creationId xmlns:a16="http://schemas.microsoft.com/office/drawing/2014/main" id="{15E3EC97-8EEC-D359-A12E-DB2EFB877E63}"/>
                </a:ext>
              </a:extLst>
            </p:cNvPr>
            <p:cNvSpPr txBox="1"/>
            <p:nvPr/>
          </p:nvSpPr>
          <p:spPr>
            <a:xfrm>
              <a:off x="7033889" y="3617132"/>
              <a:ext cx="4843086" cy="652250"/>
            </a:xfrm>
            <a:prstGeom prst="rect">
              <a:avLst/>
            </a:prstGeom>
            <a:noFill/>
          </p:spPr>
          <p:txBody>
            <a:bodyPr wrap="square" rtlCol="0">
              <a:spAutoFit/>
            </a:bodyPr>
            <a:lstStyle/>
            <a:p>
              <a:r>
                <a:rPr lang="en-US" sz="1400" dirty="0"/>
                <a:t>ESA astronaut Alexander </a:t>
              </a:r>
              <a:r>
                <a:rPr lang="en-US" sz="1400" dirty="0" err="1"/>
                <a:t>Gerst</a:t>
              </a:r>
              <a:r>
                <a:rPr lang="en-US" sz="1400" dirty="0"/>
                <a:t> handling a culture bag for Space Algae-1. Image credit: NASA</a:t>
              </a:r>
            </a:p>
          </p:txBody>
        </p:sp>
      </p:grpSp>
      <p:sp>
        <p:nvSpPr>
          <p:cNvPr id="19" name="Slide Number Placeholder 18">
            <a:extLst>
              <a:ext uri="{FF2B5EF4-FFF2-40B4-BE49-F238E27FC236}">
                <a16:creationId xmlns:a16="http://schemas.microsoft.com/office/drawing/2014/main" id="{0CB22BE0-792B-09C0-2F1C-CA284C1CFB93}"/>
              </a:ext>
            </a:extLst>
          </p:cNvPr>
          <p:cNvSpPr>
            <a:spLocks noGrp="1"/>
          </p:cNvSpPr>
          <p:nvPr>
            <p:ph type="sldNum" sz="quarter" idx="12"/>
          </p:nvPr>
        </p:nvSpPr>
        <p:spPr/>
        <p:txBody>
          <a:bodyPr/>
          <a:lstStyle/>
          <a:p>
            <a:fld id="{2C6251EF-9ECF-4E97-B946-358A268F64BA}" type="slidenum">
              <a:rPr lang="en-US" smtClean="0"/>
              <a:t>4</a:t>
            </a:fld>
            <a:endParaRPr lang="en-US"/>
          </a:p>
        </p:txBody>
      </p:sp>
      <p:pic>
        <p:nvPicPr>
          <p:cNvPr id="20" name="Picture 2" descr="https://fsi.ucf.edu/wp-content/uploads/2018/02/FSGC.jpg">
            <a:extLst>
              <a:ext uri="{FF2B5EF4-FFF2-40B4-BE49-F238E27FC236}">
                <a16:creationId xmlns:a16="http://schemas.microsoft.com/office/drawing/2014/main" id="{3D389977-AD0B-D571-6566-9CD24342443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619007" y="1027550"/>
            <a:ext cx="1266320" cy="1266321"/>
          </a:xfrm>
          <a:prstGeom prst="ellipse">
            <a:avLst/>
          </a:prstGeom>
          <a:noFill/>
          <a:extLst>
            <a:ext uri="{909E8E84-426E-40DD-AFC4-6F175D3DCCD1}">
              <a14:hiddenFill xmlns:a14="http://schemas.microsoft.com/office/drawing/2010/main">
                <a:solidFill>
                  <a:srgbClr val="FFFFFF"/>
                </a:solidFill>
              </a14:hiddenFill>
            </a:ext>
          </a:extLst>
        </p:spPr>
      </p:pic>
      <p:grpSp>
        <p:nvGrpSpPr>
          <p:cNvPr id="3" name="Group 2">
            <a:extLst>
              <a:ext uri="{FF2B5EF4-FFF2-40B4-BE49-F238E27FC236}">
                <a16:creationId xmlns:a16="http://schemas.microsoft.com/office/drawing/2014/main" id="{5ECB7602-F2E3-83E1-7E64-34FFBE9F716B}"/>
              </a:ext>
            </a:extLst>
          </p:cNvPr>
          <p:cNvGrpSpPr/>
          <p:nvPr/>
        </p:nvGrpSpPr>
        <p:grpSpPr>
          <a:xfrm>
            <a:off x="640090" y="3379687"/>
            <a:ext cx="3068883" cy="2188734"/>
            <a:chOff x="3728720" y="1320800"/>
            <a:chExt cx="4986775" cy="3556584"/>
          </a:xfrm>
        </p:grpSpPr>
        <p:pic>
          <p:nvPicPr>
            <p:cNvPr id="8" name="Picture 7" descr="light microscopy image of spiral shaped spirulina trichomes approximately 500 um long.">
              <a:extLst>
                <a:ext uri="{FF2B5EF4-FFF2-40B4-BE49-F238E27FC236}">
                  <a16:creationId xmlns:a16="http://schemas.microsoft.com/office/drawing/2014/main" id="{DA99730F-885D-27EB-817C-DBBC7B2FCE37}"/>
                </a:ext>
              </a:extLst>
            </p:cNvPr>
            <p:cNvPicPr>
              <a:picLocks noChangeAspect="1"/>
            </p:cNvPicPr>
            <p:nvPr/>
          </p:nvPicPr>
          <p:blipFill rotWithShape="1">
            <a:blip r:embed="rId5">
              <a:extLst>
                <a:ext uri="{28A0092B-C50C-407E-A947-70E740481C1C}">
                  <a14:useLocalDpi xmlns:a14="http://schemas.microsoft.com/office/drawing/2010/main" val="0"/>
                </a:ext>
              </a:extLst>
            </a:blip>
            <a:srcRect l="14989" t="15509" r="28066" b="12890"/>
            <a:stretch/>
          </p:blipFill>
          <p:spPr>
            <a:xfrm rot="5400000">
              <a:off x="4448809" y="600711"/>
              <a:ext cx="3470275" cy="4910454"/>
            </a:xfrm>
            <a:prstGeom prst="rect">
              <a:avLst/>
            </a:prstGeom>
          </p:spPr>
        </p:pic>
        <p:cxnSp>
          <p:nvCxnSpPr>
            <p:cNvPr id="10" name="Straight Connector 9">
              <a:extLst>
                <a:ext uri="{FF2B5EF4-FFF2-40B4-BE49-F238E27FC236}">
                  <a16:creationId xmlns:a16="http://schemas.microsoft.com/office/drawing/2014/main" id="{FB30E4B9-8A69-F47C-DD99-886864DEDE6B}"/>
                </a:ext>
              </a:extLst>
            </p:cNvPr>
            <p:cNvCxnSpPr>
              <a:cxnSpLocks/>
            </p:cNvCxnSpPr>
            <p:nvPr/>
          </p:nvCxnSpPr>
          <p:spPr>
            <a:xfrm flipH="1" flipV="1">
              <a:off x="7738428" y="4491041"/>
              <a:ext cx="643572" cy="2"/>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5A2F09A2-06D5-242E-D8DF-AC8010209145}"/>
                </a:ext>
              </a:extLst>
            </p:cNvPr>
            <p:cNvSpPr txBox="1"/>
            <p:nvPr/>
          </p:nvSpPr>
          <p:spPr>
            <a:xfrm>
              <a:off x="7626739" y="4456800"/>
              <a:ext cx="1088756" cy="420584"/>
            </a:xfrm>
            <a:prstGeom prst="rect">
              <a:avLst/>
            </a:prstGeom>
            <a:noFill/>
          </p:spPr>
          <p:txBody>
            <a:bodyPr wrap="square" rtlCol="0">
              <a:spAutoFit/>
            </a:bodyPr>
            <a:lstStyle/>
            <a:p>
              <a:r>
                <a:rPr lang="en-US" sz="1200" dirty="0"/>
                <a:t>250 µm</a:t>
              </a:r>
            </a:p>
          </p:txBody>
        </p:sp>
      </p:grpSp>
      <p:sp>
        <p:nvSpPr>
          <p:cNvPr id="12" name="TextBox 11">
            <a:extLst>
              <a:ext uri="{FF2B5EF4-FFF2-40B4-BE49-F238E27FC236}">
                <a16:creationId xmlns:a16="http://schemas.microsoft.com/office/drawing/2014/main" id="{6D871C78-0088-9A62-3DEF-9F7A1839AA37}"/>
              </a:ext>
            </a:extLst>
          </p:cNvPr>
          <p:cNvSpPr txBox="1"/>
          <p:nvPr/>
        </p:nvSpPr>
        <p:spPr>
          <a:xfrm>
            <a:off x="492558" y="5515307"/>
            <a:ext cx="3419716" cy="584775"/>
          </a:xfrm>
          <a:prstGeom prst="rect">
            <a:avLst/>
          </a:prstGeom>
          <a:noFill/>
        </p:spPr>
        <p:txBody>
          <a:bodyPr wrap="square" rtlCol="0">
            <a:spAutoFit/>
          </a:bodyPr>
          <a:lstStyle/>
          <a:p>
            <a:r>
              <a:rPr lang="en-US" sz="1600" dirty="0"/>
              <a:t>Light microscopy image of </a:t>
            </a:r>
            <a:r>
              <a:rPr lang="en-US" sz="1600" i="1" dirty="0"/>
              <a:t>A. platensis</a:t>
            </a:r>
            <a:r>
              <a:rPr lang="en-US" sz="1600" dirty="0"/>
              <a:t> NIES-39 spiral shaped trichomes. </a:t>
            </a:r>
          </a:p>
        </p:txBody>
      </p:sp>
      <p:pic>
        <p:nvPicPr>
          <p:cNvPr id="1026" name="Picture 2" descr="Spoon of powdered green spirulina.">
            <a:extLst>
              <a:ext uri="{FF2B5EF4-FFF2-40B4-BE49-F238E27FC236}">
                <a16:creationId xmlns:a16="http://schemas.microsoft.com/office/drawing/2014/main" id="{E39E2BAA-91D8-4D20-91B8-A29E64991B88}"/>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244" t="17890" r="-244" b="28584"/>
          <a:stretch/>
        </p:blipFill>
        <p:spPr bwMode="auto">
          <a:xfrm>
            <a:off x="3890720" y="3379688"/>
            <a:ext cx="2992417" cy="21356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Box 12">
            <a:extLst>
              <a:ext uri="{FF2B5EF4-FFF2-40B4-BE49-F238E27FC236}">
                <a16:creationId xmlns:a16="http://schemas.microsoft.com/office/drawing/2014/main" id="{B4A78969-029D-9E7B-17F9-3EC7CD1B9A8A}"/>
              </a:ext>
            </a:extLst>
          </p:cNvPr>
          <p:cNvSpPr txBox="1"/>
          <p:nvPr/>
        </p:nvSpPr>
        <p:spPr>
          <a:xfrm>
            <a:off x="3973918" y="5475991"/>
            <a:ext cx="2950844" cy="338554"/>
          </a:xfrm>
          <a:prstGeom prst="rect">
            <a:avLst/>
          </a:prstGeom>
          <a:noFill/>
        </p:spPr>
        <p:txBody>
          <a:bodyPr wrap="square" rtlCol="0">
            <a:spAutoFit/>
          </a:bodyPr>
          <a:lstStyle/>
          <a:p>
            <a:r>
              <a:rPr lang="en-US" sz="1600" dirty="0"/>
              <a:t>Powdered spirulina health food. </a:t>
            </a:r>
          </a:p>
        </p:txBody>
      </p:sp>
      <p:sp>
        <p:nvSpPr>
          <p:cNvPr id="15" name="TextBox 14">
            <a:extLst>
              <a:ext uri="{FF2B5EF4-FFF2-40B4-BE49-F238E27FC236}">
                <a16:creationId xmlns:a16="http://schemas.microsoft.com/office/drawing/2014/main" id="{C54115F3-9F68-5894-09E2-4D59752F1FEA}"/>
              </a:ext>
            </a:extLst>
          </p:cNvPr>
          <p:cNvSpPr txBox="1"/>
          <p:nvPr/>
        </p:nvSpPr>
        <p:spPr>
          <a:xfrm>
            <a:off x="7102905" y="4326683"/>
            <a:ext cx="4786838" cy="1938992"/>
          </a:xfrm>
          <a:prstGeom prst="rect">
            <a:avLst/>
          </a:prstGeom>
          <a:noFill/>
        </p:spPr>
        <p:txBody>
          <a:bodyPr wrap="square">
            <a:spAutoFit/>
          </a:bodyPr>
          <a:lstStyle/>
          <a:p>
            <a:pPr marL="342900" indent="-342900">
              <a:buFont typeface="Arial" panose="020B0604020202020204" pitchFamily="34" charset="0"/>
              <a:buChar char="•"/>
            </a:pPr>
            <a:r>
              <a:rPr lang="en-US" sz="2000" dirty="0"/>
              <a:t>Builds off Space Algae-1: mutagenized </a:t>
            </a:r>
            <a:r>
              <a:rPr lang="en-US" sz="2000" i="1" dirty="0"/>
              <a:t>Chlamydomonas reinhardtii, </a:t>
            </a:r>
            <a:r>
              <a:rPr lang="en-US" sz="2000" dirty="0"/>
              <a:t>one-month on ISS in 2018</a:t>
            </a:r>
          </a:p>
          <a:p>
            <a:pPr marL="800100" lvl="1" indent="-342900">
              <a:buFont typeface="Arial" panose="020B0604020202020204" pitchFamily="34" charset="0"/>
              <a:buChar char="•"/>
            </a:pPr>
            <a:r>
              <a:rPr lang="en-US" sz="2000" dirty="0"/>
              <a:t>~50% increase in DNA mutation compared to ground control, spaceflight specific T&gt;A mutations</a:t>
            </a:r>
          </a:p>
        </p:txBody>
      </p:sp>
      <p:sp>
        <p:nvSpPr>
          <p:cNvPr id="17" name="Footer Placeholder 16">
            <a:extLst>
              <a:ext uri="{FF2B5EF4-FFF2-40B4-BE49-F238E27FC236}">
                <a16:creationId xmlns:a16="http://schemas.microsoft.com/office/drawing/2014/main" id="{0F11F016-6230-C68E-D245-A3811BA67C22}"/>
              </a:ext>
            </a:extLst>
          </p:cNvPr>
          <p:cNvSpPr>
            <a:spLocks noGrp="1"/>
          </p:cNvSpPr>
          <p:nvPr>
            <p:ph type="ftr" sz="quarter" idx="11"/>
          </p:nvPr>
        </p:nvSpPr>
        <p:spPr/>
        <p:txBody>
          <a:bodyPr/>
          <a:lstStyle/>
          <a:p>
            <a:r>
              <a:rPr lang="en-US"/>
              <a:t>ASGSR Annual Meeting 2023</a:t>
            </a:r>
            <a:endParaRPr lang="en-US" dirty="0"/>
          </a:p>
        </p:txBody>
      </p:sp>
    </p:spTree>
    <p:extLst>
      <p:ext uri="{BB962C8B-B14F-4D97-AF65-F5344CB8AC3E}">
        <p14:creationId xmlns:p14="http://schemas.microsoft.com/office/powerpoint/2010/main" val="35007269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BFEB37-4D0F-748E-984C-217C7AD37B09}"/>
              </a:ext>
            </a:extLst>
          </p:cNvPr>
          <p:cNvSpPr>
            <a:spLocks noGrp="1"/>
          </p:cNvSpPr>
          <p:nvPr>
            <p:ph type="title"/>
          </p:nvPr>
        </p:nvSpPr>
        <p:spPr>
          <a:xfrm>
            <a:off x="2800350" y="77788"/>
            <a:ext cx="7309421" cy="749300"/>
          </a:xfrm>
        </p:spPr>
        <p:txBody>
          <a:bodyPr>
            <a:normAutofit/>
          </a:bodyPr>
          <a:lstStyle/>
          <a:p>
            <a:pPr marL="0" indent="0">
              <a:buNone/>
            </a:pPr>
            <a:r>
              <a:rPr lang="en-US" sz="3600" dirty="0">
                <a:ea typeface="Cambria" panose="02040503050406030204" pitchFamily="18" charset="0"/>
                <a:cs typeface="Arial" panose="020B0604020202020204" pitchFamily="34" charset="0"/>
              </a:rPr>
              <a:t>Space Algae-2 objectives</a:t>
            </a:r>
            <a:endParaRPr lang="en-US" sz="3600" dirty="0">
              <a:effectLst/>
              <a:ea typeface="Cambria" panose="02040503050406030204" pitchFamily="18" charset="0"/>
              <a:cs typeface="Arial" panose="020B0604020202020204" pitchFamily="34" charset="0"/>
            </a:endParaRPr>
          </a:p>
        </p:txBody>
      </p:sp>
      <p:sp>
        <p:nvSpPr>
          <p:cNvPr id="3" name="Content Placeholder 2">
            <a:extLst>
              <a:ext uri="{FF2B5EF4-FFF2-40B4-BE49-F238E27FC236}">
                <a16:creationId xmlns:a16="http://schemas.microsoft.com/office/drawing/2014/main" id="{4B9999D7-BED3-BF6F-0439-A0C6B9DF2C44}"/>
              </a:ext>
            </a:extLst>
          </p:cNvPr>
          <p:cNvSpPr>
            <a:spLocks noGrp="1"/>
          </p:cNvSpPr>
          <p:nvPr>
            <p:ph idx="1"/>
          </p:nvPr>
        </p:nvSpPr>
        <p:spPr>
          <a:xfrm>
            <a:off x="514350" y="2147875"/>
            <a:ext cx="7639050" cy="2205799"/>
          </a:xfrm>
        </p:spPr>
        <p:txBody>
          <a:bodyPr>
            <a:noAutofit/>
          </a:bodyPr>
          <a:lstStyle/>
          <a:p>
            <a:pPr marL="457200" indent="-457200">
              <a:buFont typeface="+mj-lt"/>
              <a:buAutoNum type="arabicPeriod"/>
            </a:pPr>
            <a:r>
              <a:rPr lang="en-US" sz="2000" dirty="0">
                <a:effectLst/>
                <a:ea typeface="Cambria" panose="02040503050406030204" pitchFamily="18" charset="0"/>
                <a:cs typeface="Arial" panose="020B0604020202020204" pitchFamily="34" charset="0"/>
              </a:rPr>
              <a:t>Determine if spaceflight increases mutation loads of </a:t>
            </a:r>
            <a:r>
              <a:rPr lang="en-US" sz="2000" i="1" dirty="0">
                <a:effectLst/>
                <a:ea typeface="Cambria" panose="02040503050406030204" pitchFamily="18" charset="0"/>
                <a:cs typeface="Arial" panose="020B0604020202020204" pitchFamily="34" charset="0"/>
              </a:rPr>
              <a:t>A. platensis</a:t>
            </a:r>
            <a:r>
              <a:rPr lang="en-US" sz="2000" dirty="0">
                <a:effectLst/>
                <a:ea typeface="Cambria" panose="02040503050406030204" pitchFamily="18" charset="0"/>
                <a:cs typeface="Arial" panose="020B0604020202020204" pitchFamily="34" charset="0"/>
              </a:rPr>
              <a:t>.</a:t>
            </a:r>
          </a:p>
          <a:p>
            <a:pPr marL="457200" indent="-457200">
              <a:buFont typeface="+mj-lt"/>
              <a:buAutoNum type="arabicPeriod"/>
            </a:pPr>
            <a:r>
              <a:rPr lang="en-US" sz="2000" dirty="0">
                <a:effectLst/>
                <a:ea typeface="Cambria" panose="02040503050406030204" pitchFamily="18" charset="0"/>
              </a:rPr>
              <a:t>Complete multi-omics profiling of cell morphology, transcriptome, proteome, and metabolome responses of </a:t>
            </a:r>
            <a:r>
              <a:rPr lang="en-US" sz="2000" i="1" dirty="0">
                <a:effectLst/>
                <a:ea typeface="Cambria" panose="02040503050406030204" pitchFamily="18" charset="0"/>
              </a:rPr>
              <a:t>A. platensis </a:t>
            </a:r>
            <a:r>
              <a:rPr lang="en-US" sz="2000" dirty="0">
                <a:effectLst/>
                <a:ea typeface="Cambria" panose="02040503050406030204" pitchFamily="18" charset="0"/>
              </a:rPr>
              <a:t>during spaceflight culture.</a:t>
            </a:r>
          </a:p>
          <a:p>
            <a:pPr marL="457200" indent="-457200">
              <a:buFont typeface="+mj-lt"/>
              <a:buAutoNum type="arabicPeriod"/>
            </a:pPr>
            <a:r>
              <a:rPr lang="en-US" sz="2000" dirty="0">
                <a:effectLst/>
                <a:ea typeface="Cambria" panose="02040503050406030204" pitchFamily="18" charset="0"/>
              </a:rPr>
              <a:t>Determine the impacts of long-term growth in spaceflight on </a:t>
            </a:r>
            <a:r>
              <a:rPr lang="en-US" sz="2000" i="1" dirty="0">
                <a:effectLst/>
                <a:ea typeface="Cambria" panose="02040503050406030204" pitchFamily="18" charset="0"/>
              </a:rPr>
              <a:t>A. platensis</a:t>
            </a:r>
            <a:r>
              <a:rPr lang="en-US" sz="2000" dirty="0">
                <a:effectLst/>
                <a:ea typeface="Cambria" panose="02040503050406030204" pitchFamily="18" charset="0"/>
              </a:rPr>
              <a:t> and the nutritional composition.</a:t>
            </a:r>
          </a:p>
          <a:p>
            <a:pPr marL="0" indent="0">
              <a:buNone/>
            </a:pPr>
            <a:endParaRPr lang="en-US" sz="2000" dirty="0"/>
          </a:p>
        </p:txBody>
      </p:sp>
      <p:pic>
        <p:nvPicPr>
          <p:cNvPr id="4" name="Picture 3">
            <a:extLst>
              <a:ext uri="{FF2B5EF4-FFF2-40B4-BE49-F238E27FC236}">
                <a16:creationId xmlns:a16="http://schemas.microsoft.com/office/drawing/2014/main" id="{F0338710-A47A-77C4-54CE-2F4FB9FD826D}"/>
              </a:ext>
              <a:ext uri="{C183D7F6-B498-43B3-948B-1728B52AA6E4}">
                <adec:decorative xmlns:adec="http://schemas.microsoft.com/office/drawing/2017/decorative" val="1"/>
              </a:ext>
            </a:extLst>
          </p:cNvPr>
          <p:cNvPicPr>
            <a:picLocks noChangeAspect="1"/>
          </p:cNvPicPr>
          <p:nvPr/>
        </p:nvPicPr>
        <p:blipFill rotWithShape="1">
          <a:blip r:embed="rId2"/>
          <a:srcRect l="3421" t="23643" r="30932" b="9299"/>
          <a:stretch/>
        </p:blipFill>
        <p:spPr>
          <a:xfrm>
            <a:off x="8380299" y="1672795"/>
            <a:ext cx="2871829" cy="2895960"/>
          </a:xfrm>
          <a:prstGeom prst="ellipse">
            <a:avLst/>
          </a:prstGeom>
        </p:spPr>
      </p:pic>
      <p:sp>
        <p:nvSpPr>
          <p:cNvPr id="6" name="Slide Number Placeholder 5">
            <a:extLst>
              <a:ext uri="{FF2B5EF4-FFF2-40B4-BE49-F238E27FC236}">
                <a16:creationId xmlns:a16="http://schemas.microsoft.com/office/drawing/2014/main" id="{8DA34130-9250-8C78-5C50-DE34027FFB61}"/>
              </a:ext>
            </a:extLst>
          </p:cNvPr>
          <p:cNvSpPr>
            <a:spLocks noGrp="1"/>
          </p:cNvSpPr>
          <p:nvPr>
            <p:ph type="sldNum" sz="quarter" idx="12"/>
          </p:nvPr>
        </p:nvSpPr>
        <p:spPr/>
        <p:txBody>
          <a:bodyPr/>
          <a:lstStyle/>
          <a:p>
            <a:fld id="{2C6251EF-9ECF-4E97-B946-358A268F64BA}" type="slidenum">
              <a:rPr lang="en-US" smtClean="0"/>
              <a:t>5</a:t>
            </a:fld>
            <a:endParaRPr lang="en-US"/>
          </a:p>
        </p:txBody>
      </p:sp>
      <p:sp>
        <p:nvSpPr>
          <p:cNvPr id="5" name="Footer Placeholder 4">
            <a:extLst>
              <a:ext uri="{FF2B5EF4-FFF2-40B4-BE49-F238E27FC236}">
                <a16:creationId xmlns:a16="http://schemas.microsoft.com/office/drawing/2014/main" id="{FD506D56-7A1B-451F-ADAD-C3804496FC0A}"/>
              </a:ext>
            </a:extLst>
          </p:cNvPr>
          <p:cNvSpPr>
            <a:spLocks noGrp="1"/>
          </p:cNvSpPr>
          <p:nvPr>
            <p:ph type="ftr" sz="quarter" idx="11"/>
          </p:nvPr>
        </p:nvSpPr>
        <p:spPr/>
        <p:txBody>
          <a:bodyPr/>
          <a:lstStyle/>
          <a:p>
            <a:r>
              <a:rPr lang="en-US"/>
              <a:t>ASGSR Annual Meeting 2023</a:t>
            </a:r>
            <a:endParaRPr lang="en-US" dirty="0"/>
          </a:p>
        </p:txBody>
      </p:sp>
      <p:sp>
        <p:nvSpPr>
          <p:cNvPr id="8" name="TextBox 7">
            <a:extLst>
              <a:ext uri="{FF2B5EF4-FFF2-40B4-BE49-F238E27FC236}">
                <a16:creationId xmlns:a16="http://schemas.microsoft.com/office/drawing/2014/main" id="{AC81FBE1-D852-B0CB-4473-A79323E8694D}"/>
              </a:ext>
            </a:extLst>
          </p:cNvPr>
          <p:cNvSpPr txBox="1"/>
          <p:nvPr/>
        </p:nvSpPr>
        <p:spPr>
          <a:xfrm>
            <a:off x="2683695" y="4706576"/>
            <a:ext cx="6824609" cy="707886"/>
          </a:xfrm>
          <a:prstGeom prst="rect">
            <a:avLst/>
          </a:prstGeom>
          <a:noFill/>
        </p:spPr>
        <p:txBody>
          <a:bodyPr wrap="square">
            <a:spAutoFit/>
          </a:bodyPr>
          <a:lstStyle/>
          <a:p>
            <a:pPr marL="0" indent="0" algn="ctr">
              <a:buNone/>
            </a:pPr>
            <a:r>
              <a:rPr lang="en-US" sz="2000" dirty="0">
                <a:solidFill>
                  <a:srgbClr val="0070C0"/>
                </a:solidFill>
              </a:rPr>
              <a:t>Hypothesis:</a:t>
            </a:r>
          </a:p>
          <a:p>
            <a:pPr marL="0" indent="0" algn="ctr">
              <a:buNone/>
            </a:pPr>
            <a:r>
              <a:rPr lang="en-US" sz="2000" i="1" dirty="0">
                <a:solidFill>
                  <a:srgbClr val="0070C0"/>
                </a:solidFill>
                <a:effectLst/>
                <a:ea typeface="MS Mincho" panose="02020609040205080304" pitchFamily="49" charset="-128"/>
              </a:rPr>
              <a:t>A. platensis</a:t>
            </a:r>
            <a:r>
              <a:rPr lang="en-US" sz="2000" dirty="0">
                <a:solidFill>
                  <a:srgbClr val="0070C0"/>
                </a:solidFill>
                <a:effectLst/>
                <a:ea typeface="MS Mincho" panose="02020609040205080304" pitchFamily="49" charset="-128"/>
              </a:rPr>
              <a:t> will show high resistance to spaceflight stresses</a:t>
            </a:r>
            <a:endParaRPr lang="en-US" sz="2000" dirty="0">
              <a:solidFill>
                <a:srgbClr val="0070C0"/>
              </a:solidFill>
            </a:endParaRPr>
          </a:p>
        </p:txBody>
      </p:sp>
    </p:spTree>
    <p:extLst>
      <p:ext uri="{BB962C8B-B14F-4D97-AF65-F5344CB8AC3E}">
        <p14:creationId xmlns:p14="http://schemas.microsoft.com/office/powerpoint/2010/main" val="33021803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6" name="Group 145" descr="Sequence of the culturing scheme in sequential bioreactor bags from 1 to 164 days, serial passages every 2 weeks.">
            <a:extLst>
              <a:ext uri="{FF2B5EF4-FFF2-40B4-BE49-F238E27FC236}">
                <a16:creationId xmlns:a16="http://schemas.microsoft.com/office/drawing/2014/main" id="{B99C950B-3422-4AF4-B386-04053A52345D}"/>
              </a:ext>
            </a:extLst>
          </p:cNvPr>
          <p:cNvGrpSpPr>
            <a:grpSpLocks noChangeAspect="1"/>
          </p:cNvGrpSpPr>
          <p:nvPr/>
        </p:nvGrpSpPr>
        <p:grpSpPr>
          <a:xfrm>
            <a:off x="4034228" y="1967786"/>
            <a:ext cx="996107" cy="2486021"/>
            <a:chOff x="0" y="2055223"/>
            <a:chExt cx="1600200" cy="3993688"/>
          </a:xfrm>
        </p:grpSpPr>
        <p:sp>
          <p:nvSpPr>
            <p:cNvPr id="147" name="Rectangle 146">
              <a:extLst>
                <a:ext uri="{FF2B5EF4-FFF2-40B4-BE49-F238E27FC236}">
                  <a16:creationId xmlns:a16="http://schemas.microsoft.com/office/drawing/2014/main" id="{25BA5785-C127-4E4D-80DB-D92673F84507}"/>
                </a:ext>
              </a:extLst>
            </p:cNvPr>
            <p:cNvSpPr/>
            <p:nvPr/>
          </p:nvSpPr>
          <p:spPr>
            <a:xfrm>
              <a:off x="0" y="2912555"/>
              <a:ext cx="1600200" cy="228600"/>
            </a:xfrm>
            <a:prstGeom prst="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8" name="Rectangle 147">
              <a:extLst>
                <a:ext uri="{FF2B5EF4-FFF2-40B4-BE49-F238E27FC236}">
                  <a16:creationId xmlns:a16="http://schemas.microsoft.com/office/drawing/2014/main" id="{0328BD02-C3A3-4567-952E-F6A17CA65973}"/>
                </a:ext>
              </a:extLst>
            </p:cNvPr>
            <p:cNvSpPr/>
            <p:nvPr/>
          </p:nvSpPr>
          <p:spPr>
            <a:xfrm>
              <a:off x="201167" y="2545273"/>
              <a:ext cx="118872" cy="612648"/>
            </a:xfrm>
            <a:prstGeom prst="rect">
              <a:avLst/>
            </a:prstGeom>
            <a:gradFill flip="none" rotWithShape="1">
              <a:gsLst>
                <a:gs pos="0">
                  <a:schemeClr val="bg2">
                    <a:lumMod val="75000"/>
                  </a:schemeClr>
                </a:gs>
                <a:gs pos="50000">
                  <a:schemeClr val="bg1">
                    <a:lumMod val="95000"/>
                  </a:schemeClr>
                </a:gs>
                <a:gs pos="100000">
                  <a:schemeClr val="bg2">
                    <a:lumMod val="90000"/>
                  </a:schemeClr>
                </a:gs>
              </a:gsLst>
              <a:lin ang="0" scaled="0"/>
              <a:tileRect/>
            </a:gra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9" name="Rectangle 148">
              <a:extLst>
                <a:ext uri="{FF2B5EF4-FFF2-40B4-BE49-F238E27FC236}">
                  <a16:creationId xmlns:a16="http://schemas.microsoft.com/office/drawing/2014/main" id="{EE717368-487F-4B05-9346-75595D689D4B}"/>
                </a:ext>
              </a:extLst>
            </p:cNvPr>
            <p:cNvSpPr/>
            <p:nvPr/>
          </p:nvSpPr>
          <p:spPr>
            <a:xfrm>
              <a:off x="0" y="3148920"/>
              <a:ext cx="1600200" cy="2340864"/>
            </a:xfrm>
            <a:prstGeom prst="rect">
              <a:avLst/>
            </a:prstGeom>
            <a:solidFill>
              <a:schemeClr val="bg1"/>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0" name="Rectangle 149">
              <a:extLst>
                <a:ext uri="{FF2B5EF4-FFF2-40B4-BE49-F238E27FC236}">
                  <a16:creationId xmlns:a16="http://schemas.microsoft.com/office/drawing/2014/main" id="{1325DA2E-21EA-47D7-A7D6-33B0DDE548A1}"/>
                </a:ext>
              </a:extLst>
            </p:cNvPr>
            <p:cNvSpPr/>
            <p:nvPr/>
          </p:nvSpPr>
          <p:spPr>
            <a:xfrm>
              <a:off x="173735" y="2055223"/>
              <a:ext cx="173736" cy="173161"/>
            </a:xfrm>
            <a:prstGeom prst="rect">
              <a:avLst/>
            </a:prstGeom>
            <a:gradFill>
              <a:gsLst>
                <a:gs pos="0">
                  <a:schemeClr val="accent6">
                    <a:lumMod val="75000"/>
                  </a:schemeClr>
                </a:gs>
                <a:gs pos="50000">
                  <a:schemeClr val="accent6">
                    <a:lumMod val="60000"/>
                    <a:lumOff val="40000"/>
                  </a:schemeClr>
                </a:gs>
                <a:gs pos="100000">
                  <a:schemeClr val="accent6">
                    <a:lumMod val="75000"/>
                  </a:schemeClr>
                </a:gs>
              </a:gsLst>
              <a:lin ang="0" scaled="0"/>
            </a:gra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1" name="Rectangle 150">
              <a:extLst>
                <a:ext uri="{FF2B5EF4-FFF2-40B4-BE49-F238E27FC236}">
                  <a16:creationId xmlns:a16="http://schemas.microsoft.com/office/drawing/2014/main" id="{7A3A998C-9E6C-41DB-BE10-94957E3FD568}"/>
                </a:ext>
              </a:extLst>
            </p:cNvPr>
            <p:cNvSpPr/>
            <p:nvPr/>
          </p:nvSpPr>
          <p:spPr>
            <a:xfrm>
              <a:off x="173735" y="2240697"/>
              <a:ext cx="173736" cy="173161"/>
            </a:xfrm>
            <a:prstGeom prst="rect">
              <a:avLst/>
            </a:prstGeom>
            <a:gradFill>
              <a:gsLst>
                <a:gs pos="0">
                  <a:schemeClr val="accent1">
                    <a:lumMod val="75000"/>
                  </a:schemeClr>
                </a:gs>
                <a:gs pos="50000">
                  <a:schemeClr val="accent1">
                    <a:lumMod val="60000"/>
                    <a:lumOff val="40000"/>
                  </a:schemeClr>
                </a:gs>
                <a:gs pos="100000">
                  <a:schemeClr val="accent1">
                    <a:lumMod val="75000"/>
                  </a:schemeClr>
                </a:gs>
              </a:gsLst>
              <a:lin ang="0" scaled="0"/>
            </a:gra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2" name="Rectangle 151">
              <a:extLst>
                <a:ext uri="{FF2B5EF4-FFF2-40B4-BE49-F238E27FC236}">
                  <a16:creationId xmlns:a16="http://schemas.microsoft.com/office/drawing/2014/main" id="{04EC4394-71D7-4336-9AC4-C354974B9EF5}"/>
                </a:ext>
              </a:extLst>
            </p:cNvPr>
            <p:cNvSpPr/>
            <p:nvPr/>
          </p:nvSpPr>
          <p:spPr>
            <a:xfrm>
              <a:off x="173735" y="2417120"/>
              <a:ext cx="173736" cy="130447"/>
            </a:xfrm>
            <a:prstGeom prst="rect">
              <a:avLst/>
            </a:prstGeom>
            <a:gradFill flip="none" rotWithShape="1">
              <a:gsLst>
                <a:gs pos="0">
                  <a:schemeClr val="bg2">
                    <a:lumMod val="75000"/>
                  </a:schemeClr>
                </a:gs>
                <a:gs pos="50000">
                  <a:schemeClr val="bg1">
                    <a:lumMod val="95000"/>
                  </a:schemeClr>
                </a:gs>
                <a:gs pos="100000">
                  <a:schemeClr val="bg2">
                    <a:lumMod val="90000"/>
                  </a:schemeClr>
                </a:gs>
              </a:gsLst>
              <a:lin ang="0" scaled="0"/>
              <a:tileRect/>
            </a:gra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3" name="Rectangle 152">
              <a:extLst>
                <a:ext uri="{FF2B5EF4-FFF2-40B4-BE49-F238E27FC236}">
                  <a16:creationId xmlns:a16="http://schemas.microsoft.com/office/drawing/2014/main" id="{47FB1C1E-9055-4E11-85E6-250970A0AB4A}"/>
                </a:ext>
              </a:extLst>
            </p:cNvPr>
            <p:cNvSpPr/>
            <p:nvPr/>
          </p:nvSpPr>
          <p:spPr>
            <a:xfrm>
              <a:off x="173735" y="2720470"/>
              <a:ext cx="173736" cy="48477"/>
            </a:xfrm>
            <a:prstGeom prst="rect">
              <a:avLst/>
            </a:prstGeom>
            <a:gradFill flip="none" rotWithShape="1">
              <a:gsLst>
                <a:gs pos="0">
                  <a:schemeClr val="bg2">
                    <a:lumMod val="50000"/>
                  </a:schemeClr>
                </a:gs>
                <a:gs pos="50000">
                  <a:schemeClr val="bg2">
                    <a:lumMod val="90000"/>
                  </a:schemeClr>
                </a:gs>
                <a:gs pos="100000">
                  <a:schemeClr val="bg2">
                    <a:lumMod val="50000"/>
                  </a:schemeClr>
                </a:gs>
              </a:gsLst>
              <a:lin ang="0" scaled="0"/>
              <a:tileRect/>
            </a:gra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4" name="Rectangle 153">
              <a:extLst>
                <a:ext uri="{FF2B5EF4-FFF2-40B4-BE49-F238E27FC236}">
                  <a16:creationId xmlns:a16="http://schemas.microsoft.com/office/drawing/2014/main" id="{6B7151FA-B15C-4CF2-B408-C4DF0CC0D5F4}"/>
                </a:ext>
              </a:extLst>
            </p:cNvPr>
            <p:cNvSpPr/>
            <p:nvPr/>
          </p:nvSpPr>
          <p:spPr>
            <a:xfrm>
              <a:off x="0" y="5472839"/>
              <a:ext cx="1600200" cy="576072"/>
            </a:xfrm>
            <a:prstGeom prst="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5" name="Oval 154">
              <a:extLst>
                <a:ext uri="{FF2B5EF4-FFF2-40B4-BE49-F238E27FC236}">
                  <a16:creationId xmlns:a16="http://schemas.microsoft.com/office/drawing/2014/main" id="{6DF7324F-FE1B-49B2-B743-12A4D8BA6854}"/>
                </a:ext>
              </a:extLst>
            </p:cNvPr>
            <p:cNvSpPr/>
            <p:nvPr/>
          </p:nvSpPr>
          <p:spPr>
            <a:xfrm>
              <a:off x="743819" y="5704594"/>
              <a:ext cx="112562" cy="112562"/>
            </a:xfrm>
            <a:prstGeom prst="ellipse">
              <a:avLst/>
            </a:prstGeom>
            <a:no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6" name="Rectangle 155">
              <a:extLst>
                <a:ext uri="{FF2B5EF4-FFF2-40B4-BE49-F238E27FC236}">
                  <a16:creationId xmlns:a16="http://schemas.microsoft.com/office/drawing/2014/main" id="{81E81950-72C2-423D-872E-B6A7B2F5122B}"/>
                </a:ext>
              </a:extLst>
            </p:cNvPr>
            <p:cNvSpPr/>
            <p:nvPr/>
          </p:nvSpPr>
          <p:spPr>
            <a:xfrm>
              <a:off x="1206513" y="2545273"/>
              <a:ext cx="118872" cy="612648"/>
            </a:xfrm>
            <a:prstGeom prst="rect">
              <a:avLst/>
            </a:prstGeom>
            <a:gradFill flip="none" rotWithShape="1">
              <a:gsLst>
                <a:gs pos="0">
                  <a:schemeClr val="bg2">
                    <a:lumMod val="75000"/>
                  </a:schemeClr>
                </a:gs>
                <a:gs pos="50000">
                  <a:schemeClr val="bg1">
                    <a:lumMod val="95000"/>
                  </a:schemeClr>
                </a:gs>
                <a:gs pos="100000">
                  <a:schemeClr val="bg2">
                    <a:lumMod val="90000"/>
                  </a:schemeClr>
                </a:gs>
              </a:gsLst>
              <a:lin ang="0" scaled="0"/>
              <a:tileRect/>
            </a:gra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7" name="Rectangle 156">
              <a:extLst>
                <a:ext uri="{FF2B5EF4-FFF2-40B4-BE49-F238E27FC236}">
                  <a16:creationId xmlns:a16="http://schemas.microsoft.com/office/drawing/2014/main" id="{3432EFC6-86D7-4A43-BE9D-D6729A3D5EA6}"/>
                </a:ext>
              </a:extLst>
            </p:cNvPr>
            <p:cNvSpPr/>
            <p:nvPr/>
          </p:nvSpPr>
          <p:spPr>
            <a:xfrm>
              <a:off x="1179081" y="2453841"/>
              <a:ext cx="173736" cy="137160"/>
            </a:xfrm>
            <a:prstGeom prst="rect">
              <a:avLst/>
            </a:prstGeom>
            <a:gradFill flip="none" rotWithShape="1">
              <a:gsLst>
                <a:gs pos="0">
                  <a:schemeClr val="bg2">
                    <a:lumMod val="75000"/>
                  </a:schemeClr>
                </a:gs>
                <a:gs pos="50000">
                  <a:schemeClr val="bg1">
                    <a:lumMod val="95000"/>
                  </a:schemeClr>
                </a:gs>
                <a:gs pos="100000">
                  <a:schemeClr val="bg2">
                    <a:lumMod val="90000"/>
                  </a:schemeClr>
                </a:gs>
              </a:gsLst>
              <a:lin ang="0" scaled="0"/>
              <a:tileRect/>
            </a:gra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8" name="Rectangle 157">
              <a:extLst>
                <a:ext uri="{FF2B5EF4-FFF2-40B4-BE49-F238E27FC236}">
                  <a16:creationId xmlns:a16="http://schemas.microsoft.com/office/drawing/2014/main" id="{C8A0903E-6792-4268-88B7-5B4F433C3B0B}"/>
                </a:ext>
              </a:extLst>
            </p:cNvPr>
            <p:cNvSpPr/>
            <p:nvPr/>
          </p:nvSpPr>
          <p:spPr>
            <a:xfrm>
              <a:off x="1179081" y="2621835"/>
              <a:ext cx="173736" cy="48477"/>
            </a:xfrm>
            <a:prstGeom prst="rect">
              <a:avLst/>
            </a:prstGeom>
            <a:gradFill flip="none" rotWithShape="1">
              <a:gsLst>
                <a:gs pos="0">
                  <a:schemeClr val="bg2">
                    <a:lumMod val="50000"/>
                  </a:schemeClr>
                </a:gs>
                <a:gs pos="50000">
                  <a:schemeClr val="bg2">
                    <a:lumMod val="90000"/>
                  </a:schemeClr>
                </a:gs>
                <a:gs pos="100000">
                  <a:schemeClr val="bg2">
                    <a:lumMod val="50000"/>
                  </a:schemeClr>
                </a:gs>
              </a:gsLst>
              <a:lin ang="0" scaled="0"/>
              <a:tileRect/>
            </a:gra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9" name="Rectangle 158" descr="Sequence of the culturing scheme in sequential bioreactor bags from 1 to 164 days, serial passages every 2 weeks.">
            <a:extLst>
              <a:ext uri="{FF2B5EF4-FFF2-40B4-BE49-F238E27FC236}">
                <a16:creationId xmlns:a16="http://schemas.microsoft.com/office/drawing/2014/main" id="{890F5EFE-3EC4-431C-8225-133D131B2496}"/>
              </a:ext>
            </a:extLst>
          </p:cNvPr>
          <p:cNvSpPr/>
          <p:nvPr/>
        </p:nvSpPr>
        <p:spPr>
          <a:xfrm>
            <a:off x="4034228" y="2639074"/>
            <a:ext cx="996107" cy="1457159"/>
          </a:xfrm>
          <a:prstGeom prst="rect">
            <a:avLst/>
          </a:prstGeom>
          <a:solidFill>
            <a:schemeClr val="accent6">
              <a:lumMod val="75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62" name="Group 161" descr="Sequence of the culturing scheme in sequential bioreactor bags from 1 to 164 days, serial passages every 2 weeks.">
            <a:extLst>
              <a:ext uri="{FF2B5EF4-FFF2-40B4-BE49-F238E27FC236}">
                <a16:creationId xmlns:a16="http://schemas.microsoft.com/office/drawing/2014/main" id="{348E9655-B893-4BDD-824F-6E267BAEE198}"/>
              </a:ext>
            </a:extLst>
          </p:cNvPr>
          <p:cNvGrpSpPr>
            <a:grpSpLocks noChangeAspect="1"/>
          </p:cNvGrpSpPr>
          <p:nvPr/>
        </p:nvGrpSpPr>
        <p:grpSpPr>
          <a:xfrm>
            <a:off x="5196926" y="1967786"/>
            <a:ext cx="996107" cy="2486021"/>
            <a:chOff x="0" y="2055223"/>
            <a:chExt cx="1600200" cy="3993688"/>
          </a:xfrm>
        </p:grpSpPr>
        <p:sp>
          <p:nvSpPr>
            <p:cNvPr id="164" name="Rectangle 163">
              <a:extLst>
                <a:ext uri="{FF2B5EF4-FFF2-40B4-BE49-F238E27FC236}">
                  <a16:creationId xmlns:a16="http://schemas.microsoft.com/office/drawing/2014/main" id="{CEE6BE07-6580-4D1C-94E0-CEDE96CC8470}"/>
                </a:ext>
              </a:extLst>
            </p:cNvPr>
            <p:cNvSpPr/>
            <p:nvPr/>
          </p:nvSpPr>
          <p:spPr>
            <a:xfrm>
              <a:off x="0" y="2912555"/>
              <a:ext cx="1600200" cy="228600"/>
            </a:xfrm>
            <a:prstGeom prst="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5" name="Rectangle 164">
              <a:extLst>
                <a:ext uri="{FF2B5EF4-FFF2-40B4-BE49-F238E27FC236}">
                  <a16:creationId xmlns:a16="http://schemas.microsoft.com/office/drawing/2014/main" id="{17BBF050-6F64-4279-B043-B08FA76CFD06}"/>
                </a:ext>
              </a:extLst>
            </p:cNvPr>
            <p:cNvSpPr/>
            <p:nvPr/>
          </p:nvSpPr>
          <p:spPr>
            <a:xfrm>
              <a:off x="201167" y="2545273"/>
              <a:ext cx="118872" cy="612648"/>
            </a:xfrm>
            <a:prstGeom prst="rect">
              <a:avLst/>
            </a:prstGeom>
            <a:gradFill flip="none" rotWithShape="1">
              <a:gsLst>
                <a:gs pos="0">
                  <a:schemeClr val="bg2">
                    <a:lumMod val="75000"/>
                  </a:schemeClr>
                </a:gs>
                <a:gs pos="50000">
                  <a:schemeClr val="bg1">
                    <a:lumMod val="95000"/>
                  </a:schemeClr>
                </a:gs>
                <a:gs pos="100000">
                  <a:schemeClr val="bg2">
                    <a:lumMod val="90000"/>
                  </a:schemeClr>
                </a:gs>
              </a:gsLst>
              <a:lin ang="0" scaled="0"/>
              <a:tileRect/>
            </a:gra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6" name="Rectangle 165">
              <a:extLst>
                <a:ext uri="{FF2B5EF4-FFF2-40B4-BE49-F238E27FC236}">
                  <a16:creationId xmlns:a16="http://schemas.microsoft.com/office/drawing/2014/main" id="{27017E30-1EFC-4ABC-A9A7-40748814909E}"/>
                </a:ext>
              </a:extLst>
            </p:cNvPr>
            <p:cNvSpPr/>
            <p:nvPr/>
          </p:nvSpPr>
          <p:spPr>
            <a:xfrm>
              <a:off x="0" y="3148920"/>
              <a:ext cx="1600200" cy="2340864"/>
            </a:xfrm>
            <a:prstGeom prst="rect">
              <a:avLst/>
            </a:prstGeom>
            <a:solidFill>
              <a:schemeClr val="bg1"/>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7" name="Rectangle 166">
              <a:extLst>
                <a:ext uri="{FF2B5EF4-FFF2-40B4-BE49-F238E27FC236}">
                  <a16:creationId xmlns:a16="http://schemas.microsoft.com/office/drawing/2014/main" id="{0104659E-3427-47C3-90F3-100ADB6F5D7D}"/>
                </a:ext>
              </a:extLst>
            </p:cNvPr>
            <p:cNvSpPr/>
            <p:nvPr/>
          </p:nvSpPr>
          <p:spPr>
            <a:xfrm>
              <a:off x="173735" y="2055223"/>
              <a:ext cx="173736" cy="173161"/>
            </a:xfrm>
            <a:prstGeom prst="rect">
              <a:avLst/>
            </a:prstGeom>
            <a:gradFill>
              <a:gsLst>
                <a:gs pos="0">
                  <a:schemeClr val="accent6">
                    <a:lumMod val="75000"/>
                  </a:schemeClr>
                </a:gs>
                <a:gs pos="50000">
                  <a:schemeClr val="accent6">
                    <a:lumMod val="60000"/>
                    <a:lumOff val="40000"/>
                  </a:schemeClr>
                </a:gs>
                <a:gs pos="100000">
                  <a:schemeClr val="accent6">
                    <a:lumMod val="75000"/>
                  </a:schemeClr>
                </a:gs>
              </a:gsLst>
              <a:lin ang="0" scaled="0"/>
            </a:gra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8" name="Rectangle 167">
              <a:extLst>
                <a:ext uri="{FF2B5EF4-FFF2-40B4-BE49-F238E27FC236}">
                  <a16:creationId xmlns:a16="http://schemas.microsoft.com/office/drawing/2014/main" id="{18C61A36-A8AF-4AAF-A89B-34B39D32870B}"/>
                </a:ext>
              </a:extLst>
            </p:cNvPr>
            <p:cNvSpPr/>
            <p:nvPr/>
          </p:nvSpPr>
          <p:spPr>
            <a:xfrm>
              <a:off x="173735" y="2240697"/>
              <a:ext cx="173736" cy="173161"/>
            </a:xfrm>
            <a:prstGeom prst="rect">
              <a:avLst/>
            </a:prstGeom>
            <a:gradFill>
              <a:gsLst>
                <a:gs pos="0">
                  <a:schemeClr val="accent1">
                    <a:lumMod val="75000"/>
                  </a:schemeClr>
                </a:gs>
                <a:gs pos="50000">
                  <a:schemeClr val="accent1">
                    <a:lumMod val="60000"/>
                    <a:lumOff val="40000"/>
                  </a:schemeClr>
                </a:gs>
                <a:gs pos="100000">
                  <a:schemeClr val="accent1">
                    <a:lumMod val="75000"/>
                  </a:schemeClr>
                </a:gs>
              </a:gsLst>
              <a:lin ang="0" scaled="0"/>
            </a:gra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9" name="Rectangle 168">
              <a:extLst>
                <a:ext uri="{FF2B5EF4-FFF2-40B4-BE49-F238E27FC236}">
                  <a16:creationId xmlns:a16="http://schemas.microsoft.com/office/drawing/2014/main" id="{3D991474-7BEC-4C78-8F1C-96EAD5C0EAB5}"/>
                </a:ext>
              </a:extLst>
            </p:cNvPr>
            <p:cNvSpPr/>
            <p:nvPr/>
          </p:nvSpPr>
          <p:spPr>
            <a:xfrm>
              <a:off x="173735" y="2417120"/>
              <a:ext cx="173736" cy="130447"/>
            </a:xfrm>
            <a:prstGeom prst="rect">
              <a:avLst/>
            </a:prstGeom>
            <a:gradFill flip="none" rotWithShape="1">
              <a:gsLst>
                <a:gs pos="0">
                  <a:schemeClr val="bg2">
                    <a:lumMod val="75000"/>
                  </a:schemeClr>
                </a:gs>
                <a:gs pos="50000">
                  <a:schemeClr val="bg1">
                    <a:lumMod val="95000"/>
                  </a:schemeClr>
                </a:gs>
                <a:gs pos="100000">
                  <a:schemeClr val="bg2">
                    <a:lumMod val="90000"/>
                  </a:schemeClr>
                </a:gs>
              </a:gsLst>
              <a:lin ang="0" scaled="0"/>
              <a:tileRect/>
            </a:gra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0" name="Rectangle 169">
              <a:extLst>
                <a:ext uri="{FF2B5EF4-FFF2-40B4-BE49-F238E27FC236}">
                  <a16:creationId xmlns:a16="http://schemas.microsoft.com/office/drawing/2014/main" id="{34EE19E3-EDC5-47C1-990B-316A6233EA8B}"/>
                </a:ext>
              </a:extLst>
            </p:cNvPr>
            <p:cNvSpPr/>
            <p:nvPr/>
          </p:nvSpPr>
          <p:spPr>
            <a:xfrm>
              <a:off x="173735" y="2720470"/>
              <a:ext cx="173736" cy="48477"/>
            </a:xfrm>
            <a:prstGeom prst="rect">
              <a:avLst/>
            </a:prstGeom>
            <a:gradFill flip="none" rotWithShape="1">
              <a:gsLst>
                <a:gs pos="0">
                  <a:schemeClr val="bg2">
                    <a:lumMod val="50000"/>
                  </a:schemeClr>
                </a:gs>
                <a:gs pos="50000">
                  <a:schemeClr val="bg2">
                    <a:lumMod val="90000"/>
                  </a:schemeClr>
                </a:gs>
                <a:gs pos="100000">
                  <a:schemeClr val="bg2">
                    <a:lumMod val="50000"/>
                  </a:schemeClr>
                </a:gs>
              </a:gsLst>
              <a:lin ang="0" scaled="0"/>
              <a:tileRect/>
            </a:gra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1" name="Rectangle 170">
              <a:extLst>
                <a:ext uri="{FF2B5EF4-FFF2-40B4-BE49-F238E27FC236}">
                  <a16:creationId xmlns:a16="http://schemas.microsoft.com/office/drawing/2014/main" id="{D3686AA3-E2B5-4B8D-8469-02F10374B70C}"/>
                </a:ext>
              </a:extLst>
            </p:cNvPr>
            <p:cNvSpPr/>
            <p:nvPr/>
          </p:nvSpPr>
          <p:spPr>
            <a:xfrm>
              <a:off x="0" y="5472839"/>
              <a:ext cx="1600200" cy="576072"/>
            </a:xfrm>
            <a:prstGeom prst="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2" name="Oval 171">
              <a:extLst>
                <a:ext uri="{FF2B5EF4-FFF2-40B4-BE49-F238E27FC236}">
                  <a16:creationId xmlns:a16="http://schemas.microsoft.com/office/drawing/2014/main" id="{51A6D4FA-E239-4C8A-A989-F00C4C72C701}"/>
                </a:ext>
              </a:extLst>
            </p:cNvPr>
            <p:cNvSpPr/>
            <p:nvPr/>
          </p:nvSpPr>
          <p:spPr>
            <a:xfrm>
              <a:off x="743819" y="5704594"/>
              <a:ext cx="112562" cy="112562"/>
            </a:xfrm>
            <a:prstGeom prst="ellipse">
              <a:avLst/>
            </a:prstGeom>
            <a:no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3" name="Rectangle 172">
              <a:extLst>
                <a:ext uri="{FF2B5EF4-FFF2-40B4-BE49-F238E27FC236}">
                  <a16:creationId xmlns:a16="http://schemas.microsoft.com/office/drawing/2014/main" id="{FD3B5E61-53CD-47F4-BC8E-61610A0D12E8}"/>
                </a:ext>
              </a:extLst>
            </p:cNvPr>
            <p:cNvSpPr/>
            <p:nvPr/>
          </p:nvSpPr>
          <p:spPr>
            <a:xfrm>
              <a:off x="1206513" y="2545273"/>
              <a:ext cx="118872" cy="612648"/>
            </a:xfrm>
            <a:prstGeom prst="rect">
              <a:avLst/>
            </a:prstGeom>
            <a:gradFill flip="none" rotWithShape="1">
              <a:gsLst>
                <a:gs pos="0">
                  <a:schemeClr val="bg2">
                    <a:lumMod val="75000"/>
                  </a:schemeClr>
                </a:gs>
                <a:gs pos="50000">
                  <a:schemeClr val="bg1">
                    <a:lumMod val="95000"/>
                  </a:schemeClr>
                </a:gs>
                <a:gs pos="100000">
                  <a:schemeClr val="bg2">
                    <a:lumMod val="90000"/>
                  </a:schemeClr>
                </a:gs>
              </a:gsLst>
              <a:lin ang="0" scaled="0"/>
              <a:tileRect/>
            </a:gra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4" name="Rectangle 173">
              <a:extLst>
                <a:ext uri="{FF2B5EF4-FFF2-40B4-BE49-F238E27FC236}">
                  <a16:creationId xmlns:a16="http://schemas.microsoft.com/office/drawing/2014/main" id="{93232884-2A29-4B7D-8A39-EC21A092CE1F}"/>
                </a:ext>
              </a:extLst>
            </p:cNvPr>
            <p:cNvSpPr/>
            <p:nvPr/>
          </p:nvSpPr>
          <p:spPr>
            <a:xfrm>
              <a:off x="1179081" y="2453841"/>
              <a:ext cx="173736" cy="137160"/>
            </a:xfrm>
            <a:prstGeom prst="rect">
              <a:avLst/>
            </a:prstGeom>
            <a:gradFill flip="none" rotWithShape="1">
              <a:gsLst>
                <a:gs pos="0">
                  <a:schemeClr val="bg2">
                    <a:lumMod val="75000"/>
                  </a:schemeClr>
                </a:gs>
                <a:gs pos="50000">
                  <a:schemeClr val="bg1">
                    <a:lumMod val="95000"/>
                  </a:schemeClr>
                </a:gs>
                <a:gs pos="100000">
                  <a:schemeClr val="bg2">
                    <a:lumMod val="90000"/>
                  </a:schemeClr>
                </a:gs>
              </a:gsLst>
              <a:lin ang="0" scaled="0"/>
              <a:tileRect/>
            </a:gra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5" name="Rectangle 174">
              <a:extLst>
                <a:ext uri="{FF2B5EF4-FFF2-40B4-BE49-F238E27FC236}">
                  <a16:creationId xmlns:a16="http://schemas.microsoft.com/office/drawing/2014/main" id="{5BFAE8EE-FE3D-4D44-B5BC-6032F91D2B3F}"/>
                </a:ext>
              </a:extLst>
            </p:cNvPr>
            <p:cNvSpPr/>
            <p:nvPr/>
          </p:nvSpPr>
          <p:spPr>
            <a:xfrm>
              <a:off x="1179081" y="2621835"/>
              <a:ext cx="173736" cy="48477"/>
            </a:xfrm>
            <a:prstGeom prst="rect">
              <a:avLst/>
            </a:prstGeom>
            <a:gradFill flip="none" rotWithShape="1">
              <a:gsLst>
                <a:gs pos="0">
                  <a:schemeClr val="bg2">
                    <a:lumMod val="50000"/>
                  </a:schemeClr>
                </a:gs>
                <a:gs pos="50000">
                  <a:schemeClr val="bg2">
                    <a:lumMod val="90000"/>
                  </a:schemeClr>
                </a:gs>
                <a:gs pos="100000">
                  <a:schemeClr val="bg2">
                    <a:lumMod val="50000"/>
                  </a:schemeClr>
                </a:gs>
              </a:gsLst>
              <a:lin ang="0" scaled="0"/>
              <a:tileRect/>
            </a:gra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63" name="Rectangle 162" descr="Sequence of the culturing scheme in sequential bioreactor bags from 1 to 164 days, serial passages every 2 weeks.">
            <a:extLst>
              <a:ext uri="{FF2B5EF4-FFF2-40B4-BE49-F238E27FC236}">
                <a16:creationId xmlns:a16="http://schemas.microsoft.com/office/drawing/2014/main" id="{13A6C862-1898-4F0A-95EB-4B119412D34F}"/>
              </a:ext>
            </a:extLst>
          </p:cNvPr>
          <p:cNvSpPr/>
          <p:nvPr/>
        </p:nvSpPr>
        <p:spPr>
          <a:xfrm>
            <a:off x="5196926" y="2639074"/>
            <a:ext cx="996107" cy="1457159"/>
          </a:xfrm>
          <a:prstGeom prst="rect">
            <a:avLst/>
          </a:prstGeom>
          <a:solidFill>
            <a:schemeClr val="accent6">
              <a:lumMod val="75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77" name="Group 176" descr="Sequence of the culturing scheme in sequential bioreactor bags from 1 to 164 days, serial passages every 2 weeks.">
            <a:extLst>
              <a:ext uri="{FF2B5EF4-FFF2-40B4-BE49-F238E27FC236}">
                <a16:creationId xmlns:a16="http://schemas.microsoft.com/office/drawing/2014/main" id="{C9F9BBF8-AD16-4436-B082-13F4C66B5A92}"/>
              </a:ext>
            </a:extLst>
          </p:cNvPr>
          <p:cNvGrpSpPr>
            <a:grpSpLocks noChangeAspect="1"/>
          </p:cNvGrpSpPr>
          <p:nvPr/>
        </p:nvGrpSpPr>
        <p:grpSpPr>
          <a:xfrm>
            <a:off x="6359624" y="1967786"/>
            <a:ext cx="996107" cy="2486021"/>
            <a:chOff x="0" y="2055223"/>
            <a:chExt cx="1600200" cy="3993688"/>
          </a:xfrm>
        </p:grpSpPr>
        <p:sp>
          <p:nvSpPr>
            <p:cNvPr id="179" name="Rectangle 178">
              <a:extLst>
                <a:ext uri="{FF2B5EF4-FFF2-40B4-BE49-F238E27FC236}">
                  <a16:creationId xmlns:a16="http://schemas.microsoft.com/office/drawing/2014/main" id="{5788E5E3-7887-478F-978D-01535B743C1E}"/>
                </a:ext>
              </a:extLst>
            </p:cNvPr>
            <p:cNvSpPr/>
            <p:nvPr/>
          </p:nvSpPr>
          <p:spPr>
            <a:xfrm>
              <a:off x="0" y="2912555"/>
              <a:ext cx="1600200" cy="228600"/>
            </a:xfrm>
            <a:prstGeom prst="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0" name="Rectangle 179">
              <a:extLst>
                <a:ext uri="{FF2B5EF4-FFF2-40B4-BE49-F238E27FC236}">
                  <a16:creationId xmlns:a16="http://schemas.microsoft.com/office/drawing/2014/main" id="{EA893A83-126F-4CC8-B9F4-C2A31F7BCB85}"/>
                </a:ext>
              </a:extLst>
            </p:cNvPr>
            <p:cNvSpPr/>
            <p:nvPr/>
          </p:nvSpPr>
          <p:spPr>
            <a:xfrm>
              <a:off x="201167" y="2545273"/>
              <a:ext cx="118872" cy="612648"/>
            </a:xfrm>
            <a:prstGeom prst="rect">
              <a:avLst/>
            </a:prstGeom>
            <a:gradFill flip="none" rotWithShape="1">
              <a:gsLst>
                <a:gs pos="0">
                  <a:schemeClr val="bg2">
                    <a:lumMod val="75000"/>
                  </a:schemeClr>
                </a:gs>
                <a:gs pos="50000">
                  <a:schemeClr val="bg1">
                    <a:lumMod val="95000"/>
                  </a:schemeClr>
                </a:gs>
                <a:gs pos="100000">
                  <a:schemeClr val="bg2">
                    <a:lumMod val="90000"/>
                  </a:schemeClr>
                </a:gs>
              </a:gsLst>
              <a:lin ang="0" scaled="0"/>
              <a:tileRect/>
            </a:gra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1" name="Rectangle 180">
              <a:extLst>
                <a:ext uri="{FF2B5EF4-FFF2-40B4-BE49-F238E27FC236}">
                  <a16:creationId xmlns:a16="http://schemas.microsoft.com/office/drawing/2014/main" id="{4F648154-DFF3-41A2-9D48-E0D320DBC76D}"/>
                </a:ext>
              </a:extLst>
            </p:cNvPr>
            <p:cNvSpPr/>
            <p:nvPr/>
          </p:nvSpPr>
          <p:spPr>
            <a:xfrm>
              <a:off x="0" y="3148920"/>
              <a:ext cx="1600200" cy="2340864"/>
            </a:xfrm>
            <a:prstGeom prst="rect">
              <a:avLst/>
            </a:prstGeom>
            <a:solidFill>
              <a:schemeClr val="bg1"/>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2" name="Rectangle 181">
              <a:extLst>
                <a:ext uri="{FF2B5EF4-FFF2-40B4-BE49-F238E27FC236}">
                  <a16:creationId xmlns:a16="http://schemas.microsoft.com/office/drawing/2014/main" id="{3AD6ADED-5F33-40B8-96B6-593F65D4D94F}"/>
                </a:ext>
              </a:extLst>
            </p:cNvPr>
            <p:cNvSpPr/>
            <p:nvPr/>
          </p:nvSpPr>
          <p:spPr>
            <a:xfrm>
              <a:off x="173735" y="2055223"/>
              <a:ext cx="173736" cy="173161"/>
            </a:xfrm>
            <a:prstGeom prst="rect">
              <a:avLst/>
            </a:prstGeom>
            <a:gradFill>
              <a:gsLst>
                <a:gs pos="0">
                  <a:schemeClr val="accent6">
                    <a:lumMod val="75000"/>
                  </a:schemeClr>
                </a:gs>
                <a:gs pos="50000">
                  <a:schemeClr val="accent6">
                    <a:lumMod val="60000"/>
                    <a:lumOff val="40000"/>
                  </a:schemeClr>
                </a:gs>
                <a:gs pos="100000">
                  <a:schemeClr val="accent6">
                    <a:lumMod val="75000"/>
                  </a:schemeClr>
                </a:gs>
              </a:gsLst>
              <a:lin ang="0" scaled="0"/>
            </a:gra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3" name="Rectangle 182">
              <a:extLst>
                <a:ext uri="{FF2B5EF4-FFF2-40B4-BE49-F238E27FC236}">
                  <a16:creationId xmlns:a16="http://schemas.microsoft.com/office/drawing/2014/main" id="{4967A3F4-ADF9-4D60-99DB-92CAB922FA71}"/>
                </a:ext>
              </a:extLst>
            </p:cNvPr>
            <p:cNvSpPr/>
            <p:nvPr/>
          </p:nvSpPr>
          <p:spPr>
            <a:xfrm>
              <a:off x="173735" y="2240697"/>
              <a:ext cx="173736" cy="173161"/>
            </a:xfrm>
            <a:prstGeom prst="rect">
              <a:avLst/>
            </a:prstGeom>
            <a:gradFill>
              <a:gsLst>
                <a:gs pos="0">
                  <a:schemeClr val="accent1">
                    <a:lumMod val="75000"/>
                  </a:schemeClr>
                </a:gs>
                <a:gs pos="50000">
                  <a:schemeClr val="accent1">
                    <a:lumMod val="60000"/>
                    <a:lumOff val="40000"/>
                  </a:schemeClr>
                </a:gs>
                <a:gs pos="100000">
                  <a:schemeClr val="accent1">
                    <a:lumMod val="75000"/>
                  </a:schemeClr>
                </a:gs>
              </a:gsLst>
              <a:lin ang="0" scaled="0"/>
            </a:gra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4" name="Rectangle 183">
              <a:extLst>
                <a:ext uri="{FF2B5EF4-FFF2-40B4-BE49-F238E27FC236}">
                  <a16:creationId xmlns:a16="http://schemas.microsoft.com/office/drawing/2014/main" id="{3E8BA99F-83D1-494E-A81A-CD2361CB5105}"/>
                </a:ext>
              </a:extLst>
            </p:cNvPr>
            <p:cNvSpPr/>
            <p:nvPr/>
          </p:nvSpPr>
          <p:spPr>
            <a:xfrm>
              <a:off x="173735" y="2417120"/>
              <a:ext cx="173736" cy="130447"/>
            </a:xfrm>
            <a:prstGeom prst="rect">
              <a:avLst/>
            </a:prstGeom>
            <a:gradFill flip="none" rotWithShape="1">
              <a:gsLst>
                <a:gs pos="0">
                  <a:schemeClr val="bg2">
                    <a:lumMod val="75000"/>
                  </a:schemeClr>
                </a:gs>
                <a:gs pos="50000">
                  <a:schemeClr val="bg1">
                    <a:lumMod val="95000"/>
                  </a:schemeClr>
                </a:gs>
                <a:gs pos="100000">
                  <a:schemeClr val="bg2">
                    <a:lumMod val="90000"/>
                  </a:schemeClr>
                </a:gs>
              </a:gsLst>
              <a:lin ang="0" scaled="0"/>
              <a:tileRect/>
            </a:gra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5" name="Rectangle 184">
              <a:extLst>
                <a:ext uri="{FF2B5EF4-FFF2-40B4-BE49-F238E27FC236}">
                  <a16:creationId xmlns:a16="http://schemas.microsoft.com/office/drawing/2014/main" id="{8BC26942-A5DC-44F2-856E-DA52BDF5DB28}"/>
                </a:ext>
              </a:extLst>
            </p:cNvPr>
            <p:cNvSpPr/>
            <p:nvPr/>
          </p:nvSpPr>
          <p:spPr>
            <a:xfrm>
              <a:off x="173735" y="2720470"/>
              <a:ext cx="173736" cy="48477"/>
            </a:xfrm>
            <a:prstGeom prst="rect">
              <a:avLst/>
            </a:prstGeom>
            <a:gradFill flip="none" rotWithShape="1">
              <a:gsLst>
                <a:gs pos="0">
                  <a:schemeClr val="bg2">
                    <a:lumMod val="50000"/>
                  </a:schemeClr>
                </a:gs>
                <a:gs pos="50000">
                  <a:schemeClr val="bg2">
                    <a:lumMod val="90000"/>
                  </a:schemeClr>
                </a:gs>
                <a:gs pos="100000">
                  <a:schemeClr val="bg2">
                    <a:lumMod val="50000"/>
                  </a:schemeClr>
                </a:gs>
              </a:gsLst>
              <a:lin ang="0" scaled="0"/>
              <a:tileRect/>
            </a:gra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6" name="Rectangle 185">
              <a:extLst>
                <a:ext uri="{FF2B5EF4-FFF2-40B4-BE49-F238E27FC236}">
                  <a16:creationId xmlns:a16="http://schemas.microsoft.com/office/drawing/2014/main" id="{3400AFF3-3384-492D-A50D-C529AB840875}"/>
                </a:ext>
              </a:extLst>
            </p:cNvPr>
            <p:cNvSpPr/>
            <p:nvPr/>
          </p:nvSpPr>
          <p:spPr>
            <a:xfrm>
              <a:off x="0" y="5472839"/>
              <a:ext cx="1600200" cy="576072"/>
            </a:xfrm>
            <a:prstGeom prst="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7" name="Oval 186">
              <a:extLst>
                <a:ext uri="{FF2B5EF4-FFF2-40B4-BE49-F238E27FC236}">
                  <a16:creationId xmlns:a16="http://schemas.microsoft.com/office/drawing/2014/main" id="{A86DC9EE-A007-4FB6-8F5B-88EB34A94F7E}"/>
                </a:ext>
              </a:extLst>
            </p:cNvPr>
            <p:cNvSpPr/>
            <p:nvPr/>
          </p:nvSpPr>
          <p:spPr>
            <a:xfrm>
              <a:off x="743819" y="5704594"/>
              <a:ext cx="112562" cy="112562"/>
            </a:xfrm>
            <a:prstGeom prst="ellipse">
              <a:avLst/>
            </a:prstGeom>
            <a:no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8" name="Rectangle 187">
              <a:extLst>
                <a:ext uri="{FF2B5EF4-FFF2-40B4-BE49-F238E27FC236}">
                  <a16:creationId xmlns:a16="http://schemas.microsoft.com/office/drawing/2014/main" id="{19C06A07-49D3-4D7F-8F81-2FFB487CAE45}"/>
                </a:ext>
              </a:extLst>
            </p:cNvPr>
            <p:cNvSpPr/>
            <p:nvPr/>
          </p:nvSpPr>
          <p:spPr>
            <a:xfrm>
              <a:off x="1206513" y="2545273"/>
              <a:ext cx="118872" cy="612648"/>
            </a:xfrm>
            <a:prstGeom prst="rect">
              <a:avLst/>
            </a:prstGeom>
            <a:gradFill flip="none" rotWithShape="1">
              <a:gsLst>
                <a:gs pos="0">
                  <a:schemeClr val="bg2">
                    <a:lumMod val="75000"/>
                  </a:schemeClr>
                </a:gs>
                <a:gs pos="50000">
                  <a:schemeClr val="bg1">
                    <a:lumMod val="95000"/>
                  </a:schemeClr>
                </a:gs>
                <a:gs pos="100000">
                  <a:schemeClr val="bg2">
                    <a:lumMod val="90000"/>
                  </a:schemeClr>
                </a:gs>
              </a:gsLst>
              <a:lin ang="0" scaled="0"/>
              <a:tileRect/>
            </a:gra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9" name="Rectangle 188">
              <a:extLst>
                <a:ext uri="{FF2B5EF4-FFF2-40B4-BE49-F238E27FC236}">
                  <a16:creationId xmlns:a16="http://schemas.microsoft.com/office/drawing/2014/main" id="{8FA9E2DF-2E3D-4323-8D33-0E9A463FA2D6}"/>
                </a:ext>
              </a:extLst>
            </p:cNvPr>
            <p:cNvSpPr/>
            <p:nvPr/>
          </p:nvSpPr>
          <p:spPr>
            <a:xfrm>
              <a:off x="1179081" y="2453841"/>
              <a:ext cx="173736" cy="137160"/>
            </a:xfrm>
            <a:prstGeom prst="rect">
              <a:avLst/>
            </a:prstGeom>
            <a:gradFill flip="none" rotWithShape="1">
              <a:gsLst>
                <a:gs pos="0">
                  <a:schemeClr val="bg2">
                    <a:lumMod val="75000"/>
                  </a:schemeClr>
                </a:gs>
                <a:gs pos="50000">
                  <a:schemeClr val="bg1">
                    <a:lumMod val="95000"/>
                  </a:schemeClr>
                </a:gs>
                <a:gs pos="100000">
                  <a:schemeClr val="bg2">
                    <a:lumMod val="90000"/>
                  </a:schemeClr>
                </a:gs>
              </a:gsLst>
              <a:lin ang="0" scaled="0"/>
              <a:tileRect/>
            </a:gra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0" name="Rectangle 189">
              <a:extLst>
                <a:ext uri="{FF2B5EF4-FFF2-40B4-BE49-F238E27FC236}">
                  <a16:creationId xmlns:a16="http://schemas.microsoft.com/office/drawing/2014/main" id="{082DD68A-3750-4799-91BD-FD5F712A549C}"/>
                </a:ext>
              </a:extLst>
            </p:cNvPr>
            <p:cNvSpPr/>
            <p:nvPr/>
          </p:nvSpPr>
          <p:spPr>
            <a:xfrm>
              <a:off x="1179081" y="2621835"/>
              <a:ext cx="173736" cy="48477"/>
            </a:xfrm>
            <a:prstGeom prst="rect">
              <a:avLst/>
            </a:prstGeom>
            <a:gradFill flip="none" rotWithShape="1">
              <a:gsLst>
                <a:gs pos="0">
                  <a:schemeClr val="bg2">
                    <a:lumMod val="50000"/>
                  </a:schemeClr>
                </a:gs>
                <a:gs pos="50000">
                  <a:schemeClr val="bg2">
                    <a:lumMod val="90000"/>
                  </a:schemeClr>
                </a:gs>
                <a:gs pos="100000">
                  <a:schemeClr val="bg2">
                    <a:lumMod val="50000"/>
                  </a:schemeClr>
                </a:gs>
              </a:gsLst>
              <a:lin ang="0" scaled="0"/>
              <a:tileRect/>
            </a:gra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78" name="Rectangle 177" descr="Sequence of the culturing scheme in sequential bioreactor bags from 1 to 164 days, serial passages every 2 weeks.">
            <a:extLst>
              <a:ext uri="{FF2B5EF4-FFF2-40B4-BE49-F238E27FC236}">
                <a16:creationId xmlns:a16="http://schemas.microsoft.com/office/drawing/2014/main" id="{C7168602-D206-491C-9CDC-C8D1165BC846}"/>
              </a:ext>
            </a:extLst>
          </p:cNvPr>
          <p:cNvSpPr/>
          <p:nvPr/>
        </p:nvSpPr>
        <p:spPr>
          <a:xfrm>
            <a:off x="6359624" y="2639074"/>
            <a:ext cx="996107" cy="1457159"/>
          </a:xfrm>
          <a:prstGeom prst="rect">
            <a:avLst/>
          </a:prstGeom>
          <a:solidFill>
            <a:schemeClr val="accent6">
              <a:lumMod val="75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92" name="Group 191" descr="Sequence of the culturing scheme in sequential bioreactor bags from 1 to 164 days, serial passages every 2 weeks.">
            <a:extLst>
              <a:ext uri="{FF2B5EF4-FFF2-40B4-BE49-F238E27FC236}">
                <a16:creationId xmlns:a16="http://schemas.microsoft.com/office/drawing/2014/main" id="{AC7B16FD-73C1-4BA8-A83A-BEB9873A477B}"/>
              </a:ext>
            </a:extLst>
          </p:cNvPr>
          <p:cNvGrpSpPr>
            <a:grpSpLocks noChangeAspect="1"/>
          </p:cNvGrpSpPr>
          <p:nvPr/>
        </p:nvGrpSpPr>
        <p:grpSpPr>
          <a:xfrm>
            <a:off x="7522322" y="1967786"/>
            <a:ext cx="996107" cy="2486021"/>
            <a:chOff x="0" y="2055223"/>
            <a:chExt cx="1600200" cy="3993688"/>
          </a:xfrm>
        </p:grpSpPr>
        <p:sp>
          <p:nvSpPr>
            <p:cNvPr id="194" name="Rectangle 193">
              <a:extLst>
                <a:ext uri="{FF2B5EF4-FFF2-40B4-BE49-F238E27FC236}">
                  <a16:creationId xmlns:a16="http://schemas.microsoft.com/office/drawing/2014/main" id="{1103220F-8740-4DE9-80D1-EA906DAA069C}"/>
                </a:ext>
              </a:extLst>
            </p:cNvPr>
            <p:cNvSpPr/>
            <p:nvPr/>
          </p:nvSpPr>
          <p:spPr>
            <a:xfrm>
              <a:off x="0" y="2912555"/>
              <a:ext cx="1600200" cy="228600"/>
            </a:xfrm>
            <a:prstGeom prst="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5" name="Rectangle 194">
              <a:extLst>
                <a:ext uri="{FF2B5EF4-FFF2-40B4-BE49-F238E27FC236}">
                  <a16:creationId xmlns:a16="http://schemas.microsoft.com/office/drawing/2014/main" id="{CF259DE0-A118-4D40-B36B-292B83AF05DC}"/>
                </a:ext>
              </a:extLst>
            </p:cNvPr>
            <p:cNvSpPr/>
            <p:nvPr/>
          </p:nvSpPr>
          <p:spPr>
            <a:xfrm>
              <a:off x="201167" y="2545273"/>
              <a:ext cx="118872" cy="612648"/>
            </a:xfrm>
            <a:prstGeom prst="rect">
              <a:avLst/>
            </a:prstGeom>
            <a:gradFill flip="none" rotWithShape="1">
              <a:gsLst>
                <a:gs pos="0">
                  <a:schemeClr val="bg2">
                    <a:lumMod val="75000"/>
                  </a:schemeClr>
                </a:gs>
                <a:gs pos="50000">
                  <a:schemeClr val="bg1">
                    <a:lumMod val="95000"/>
                  </a:schemeClr>
                </a:gs>
                <a:gs pos="100000">
                  <a:schemeClr val="bg2">
                    <a:lumMod val="90000"/>
                  </a:schemeClr>
                </a:gs>
              </a:gsLst>
              <a:lin ang="0" scaled="0"/>
              <a:tileRect/>
            </a:gra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6" name="Rectangle 195">
              <a:extLst>
                <a:ext uri="{FF2B5EF4-FFF2-40B4-BE49-F238E27FC236}">
                  <a16:creationId xmlns:a16="http://schemas.microsoft.com/office/drawing/2014/main" id="{8F37FBD7-E06C-4618-A28D-CE05730FD8F4}"/>
                </a:ext>
              </a:extLst>
            </p:cNvPr>
            <p:cNvSpPr/>
            <p:nvPr/>
          </p:nvSpPr>
          <p:spPr>
            <a:xfrm>
              <a:off x="0" y="3148920"/>
              <a:ext cx="1600200" cy="2340864"/>
            </a:xfrm>
            <a:prstGeom prst="rect">
              <a:avLst/>
            </a:prstGeom>
            <a:solidFill>
              <a:schemeClr val="bg1"/>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7" name="Rectangle 196">
              <a:extLst>
                <a:ext uri="{FF2B5EF4-FFF2-40B4-BE49-F238E27FC236}">
                  <a16:creationId xmlns:a16="http://schemas.microsoft.com/office/drawing/2014/main" id="{5E71CB55-CB81-47B4-A836-0A48D9F001CB}"/>
                </a:ext>
              </a:extLst>
            </p:cNvPr>
            <p:cNvSpPr/>
            <p:nvPr/>
          </p:nvSpPr>
          <p:spPr>
            <a:xfrm>
              <a:off x="173735" y="2055223"/>
              <a:ext cx="173736" cy="173161"/>
            </a:xfrm>
            <a:prstGeom prst="rect">
              <a:avLst/>
            </a:prstGeom>
            <a:gradFill>
              <a:gsLst>
                <a:gs pos="0">
                  <a:schemeClr val="accent6">
                    <a:lumMod val="75000"/>
                  </a:schemeClr>
                </a:gs>
                <a:gs pos="50000">
                  <a:schemeClr val="accent6">
                    <a:lumMod val="60000"/>
                    <a:lumOff val="40000"/>
                  </a:schemeClr>
                </a:gs>
                <a:gs pos="100000">
                  <a:schemeClr val="accent6">
                    <a:lumMod val="75000"/>
                  </a:schemeClr>
                </a:gs>
              </a:gsLst>
              <a:lin ang="0" scaled="0"/>
            </a:gra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8" name="Rectangle 197">
              <a:extLst>
                <a:ext uri="{FF2B5EF4-FFF2-40B4-BE49-F238E27FC236}">
                  <a16:creationId xmlns:a16="http://schemas.microsoft.com/office/drawing/2014/main" id="{E1DAF0F5-340B-4538-8FDE-617496773099}"/>
                </a:ext>
              </a:extLst>
            </p:cNvPr>
            <p:cNvSpPr/>
            <p:nvPr/>
          </p:nvSpPr>
          <p:spPr>
            <a:xfrm>
              <a:off x="173735" y="2240697"/>
              <a:ext cx="173736" cy="173161"/>
            </a:xfrm>
            <a:prstGeom prst="rect">
              <a:avLst/>
            </a:prstGeom>
            <a:gradFill>
              <a:gsLst>
                <a:gs pos="0">
                  <a:schemeClr val="accent1">
                    <a:lumMod val="75000"/>
                  </a:schemeClr>
                </a:gs>
                <a:gs pos="50000">
                  <a:schemeClr val="accent1">
                    <a:lumMod val="60000"/>
                    <a:lumOff val="40000"/>
                  </a:schemeClr>
                </a:gs>
                <a:gs pos="100000">
                  <a:schemeClr val="accent1">
                    <a:lumMod val="75000"/>
                  </a:schemeClr>
                </a:gs>
              </a:gsLst>
              <a:lin ang="0" scaled="0"/>
            </a:gra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9" name="Rectangle 198">
              <a:extLst>
                <a:ext uri="{FF2B5EF4-FFF2-40B4-BE49-F238E27FC236}">
                  <a16:creationId xmlns:a16="http://schemas.microsoft.com/office/drawing/2014/main" id="{B578BFA2-A76D-4F0C-AE8E-082BE5A15206}"/>
                </a:ext>
              </a:extLst>
            </p:cNvPr>
            <p:cNvSpPr/>
            <p:nvPr/>
          </p:nvSpPr>
          <p:spPr>
            <a:xfrm>
              <a:off x="173735" y="2417120"/>
              <a:ext cx="173736" cy="130447"/>
            </a:xfrm>
            <a:prstGeom prst="rect">
              <a:avLst/>
            </a:prstGeom>
            <a:gradFill flip="none" rotWithShape="1">
              <a:gsLst>
                <a:gs pos="0">
                  <a:schemeClr val="bg2">
                    <a:lumMod val="75000"/>
                  </a:schemeClr>
                </a:gs>
                <a:gs pos="50000">
                  <a:schemeClr val="bg1">
                    <a:lumMod val="95000"/>
                  </a:schemeClr>
                </a:gs>
                <a:gs pos="100000">
                  <a:schemeClr val="bg2">
                    <a:lumMod val="90000"/>
                  </a:schemeClr>
                </a:gs>
              </a:gsLst>
              <a:lin ang="0" scaled="0"/>
              <a:tileRect/>
            </a:gra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0" name="Rectangle 199">
              <a:extLst>
                <a:ext uri="{FF2B5EF4-FFF2-40B4-BE49-F238E27FC236}">
                  <a16:creationId xmlns:a16="http://schemas.microsoft.com/office/drawing/2014/main" id="{20C59F68-3052-4F96-9DF8-BAAB6F7F1034}"/>
                </a:ext>
              </a:extLst>
            </p:cNvPr>
            <p:cNvSpPr/>
            <p:nvPr/>
          </p:nvSpPr>
          <p:spPr>
            <a:xfrm>
              <a:off x="173735" y="2720470"/>
              <a:ext cx="173736" cy="48477"/>
            </a:xfrm>
            <a:prstGeom prst="rect">
              <a:avLst/>
            </a:prstGeom>
            <a:gradFill flip="none" rotWithShape="1">
              <a:gsLst>
                <a:gs pos="0">
                  <a:schemeClr val="bg2">
                    <a:lumMod val="50000"/>
                  </a:schemeClr>
                </a:gs>
                <a:gs pos="50000">
                  <a:schemeClr val="bg2">
                    <a:lumMod val="90000"/>
                  </a:schemeClr>
                </a:gs>
                <a:gs pos="100000">
                  <a:schemeClr val="bg2">
                    <a:lumMod val="50000"/>
                  </a:schemeClr>
                </a:gs>
              </a:gsLst>
              <a:lin ang="0" scaled="0"/>
              <a:tileRect/>
            </a:gra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1" name="Rectangle 200">
              <a:extLst>
                <a:ext uri="{FF2B5EF4-FFF2-40B4-BE49-F238E27FC236}">
                  <a16:creationId xmlns:a16="http://schemas.microsoft.com/office/drawing/2014/main" id="{585159F1-DBE6-4517-9291-4FC7D76C901F}"/>
                </a:ext>
              </a:extLst>
            </p:cNvPr>
            <p:cNvSpPr/>
            <p:nvPr/>
          </p:nvSpPr>
          <p:spPr>
            <a:xfrm>
              <a:off x="0" y="5472839"/>
              <a:ext cx="1600200" cy="576072"/>
            </a:xfrm>
            <a:prstGeom prst="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2" name="Oval 201">
              <a:extLst>
                <a:ext uri="{FF2B5EF4-FFF2-40B4-BE49-F238E27FC236}">
                  <a16:creationId xmlns:a16="http://schemas.microsoft.com/office/drawing/2014/main" id="{0E6EAC23-22CB-4A15-9B9B-97A523C8EB67}"/>
                </a:ext>
              </a:extLst>
            </p:cNvPr>
            <p:cNvSpPr/>
            <p:nvPr/>
          </p:nvSpPr>
          <p:spPr>
            <a:xfrm>
              <a:off x="743819" y="5704594"/>
              <a:ext cx="112562" cy="112562"/>
            </a:xfrm>
            <a:prstGeom prst="ellipse">
              <a:avLst/>
            </a:prstGeom>
            <a:no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3" name="Rectangle 202">
              <a:extLst>
                <a:ext uri="{FF2B5EF4-FFF2-40B4-BE49-F238E27FC236}">
                  <a16:creationId xmlns:a16="http://schemas.microsoft.com/office/drawing/2014/main" id="{44548FAB-530E-4545-99F2-A589ED0D2FA2}"/>
                </a:ext>
              </a:extLst>
            </p:cNvPr>
            <p:cNvSpPr/>
            <p:nvPr/>
          </p:nvSpPr>
          <p:spPr>
            <a:xfrm>
              <a:off x="1206513" y="2545273"/>
              <a:ext cx="118872" cy="612648"/>
            </a:xfrm>
            <a:prstGeom prst="rect">
              <a:avLst/>
            </a:prstGeom>
            <a:gradFill flip="none" rotWithShape="1">
              <a:gsLst>
                <a:gs pos="0">
                  <a:schemeClr val="bg2">
                    <a:lumMod val="75000"/>
                  </a:schemeClr>
                </a:gs>
                <a:gs pos="50000">
                  <a:schemeClr val="bg1">
                    <a:lumMod val="95000"/>
                  </a:schemeClr>
                </a:gs>
                <a:gs pos="100000">
                  <a:schemeClr val="bg2">
                    <a:lumMod val="90000"/>
                  </a:schemeClr>
                </a:gs>
              </a:gsLst>
              <a:lin ang="0" scaled="0"/>
              <a:tileRect/>
            </a:gra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4" name="Rectangle 203">
              <a:extLst>
                <a:ext uri="{FF2B5EF4-FFF2-40B4-BE49-F238E27FC236}">
                  <a16:creationId xmlns:a16="http://schemas.microsoft.com/office/drawing/2014/main" id="{F8252ADD-6F1B-41E6-BA2F-610C81748FE1}"/>
                </a:ext>
              </a:extLst>
            </p:cNvPr>
            <p:cNvSpPr/>
            <p:nvPr/>
          </p:nvSpPr>
          <p:spPr>
            <a:xfrm>
              <a:off x="1179081" y="2453841"/>
              <a:ext cx="173736" cy="137160"/>
            </a:xfrm>
            <a:prstGeom prst="rect">
              <a:avLst/>
            </a:prstGeom>
            <a:gradFill flip="none" rotWithShape="1">
              <a:gsLst>
                <a:gs pos="0">
                  <a:schemeClr val="bg2">
                    <a:lumMod val="75000"/>
                  </a:schemeClr>
                </a:gs>
                <a:gs pos="50000">
                  <a:schemeClr val="bg1">
                    <a:lumMod val="95000"/>
                  </a:schemeClr>
                </a:gs>
                <a:gs pos="100000">
                  <a:schemeClr val="bg2">
                    <a:lumMod val="90000"/>
                  </a:schemeClr>
                </a:gs>
              </a:gsLst>
              <a:lin ang="0" scaled="0"/>
              <a:tileRect/>
            </a:gra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5" name="Rectangle 204">
              <a:extLst>
                <a:ext uri="{FF2B5EF4-FFF2-40B4-BE49-F238E27FC236}">
                  <a16:creationId xmlns:a16="http://schemas.microsoft.com/office/drawing/2014/main" id="{570CB8EF-6C22-4940-80F1-73FC697E3CFB}"/>
                </a:ext>
              </a:extLst>
            </p:cNvPr>
            <p:cNvSpPr/>
            <p:nvPr/>
          </p:nvSpPr>
          <p:spPr>
            <a:xfrm>
              <a:off x="1179081" y="2621835"/>
              <a:ext cx="173736" cy="48477"/>
            </a:xfrm>
            <a:prstGeom prst="rect">
              <a:avLst/>
            </a:prstGeom>
            <a:gradFill flip="none" rotWithShape="1">
              <a:gsLst>
                <a:gs pos="0">
                  <a:schemeClr val="bg2">
                    <a:lumMod val="50000"/>
                  </a:schemeClr>
                </a:gs>
                <a:gs pos="50000">
                  <a:schemeClr val="bg2">
                    <a:lumMod val="90000"/>
                  </a:schemeClr>
                </a:gs>
                <a:gs pos="100000">
                  <a:schemeClr val="bg2">
                    <a:lumMod val="50000"/>
                  </a:schemeClr>
                </a:gs>
              </a:gsLst>
              <a:lin ang="0" scaled="0"/>
              <a:tileRect/>
            </a:gra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93" name="Rectangle 192" descr="Sequence of the culturing scheme in sequential bioreactor bags from 1 to 164 days, serial passages every 2 weeks.">
            <a:extLst>
              <a:ext uri="{FF2B5EF4-FFF2-40B4-BE49-F238E27FC236}">
                <a16:creationId xmlns:a16="http://schemas.microsoft.com/office/drawing/2014/main" id="{EAEC3706-F0ED-4D24-9C72-9AE61BC20A9D}"/>
              </a:ext>
            </a:extLst>
          </p:cNvPr>
          <p:cNvSpPr/>
          <p:nvPr/>
        </p:nvSpPr>
        <p:spPr>
          <a:xfrm>
            <a:off x="7522322" y="2639074"/>
            <a:ext cx="996107" cy="1457159"/>
          </a:xfrm>
          <a:prstGeom prst="rect">
            <a:avLst/>
          </a:prstGeom>
          <a:solidFill>
            <a:schemeClr val="accent6">
              <a:lumMod val="75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07" name="Group 206" descr="Sequence of the culturing scheme in sequential bioreactor bags from 1 to 164 days, serial passages every 2 weeks.">
            <a:extLst>
              <a:ext uri="{FF2B5EF4-FFF2-40B4-BE49-F238E27FC236}">
                <a16:creationId xmlns:a16="http://schemas.microsoft.com/office/drawing/2014/main" id="{29C727AA-BDF5-4370-89BE-8C4FFD5A7662}"/>
              </a:ext>
            </a:extLst>
          </p:cNvPr>
          <p:cNvGrpSpPr>
            <a:grpSpLocks noChangeAspect="1"/>
          </p:cNvGrpSpPr>
          <p:nvPr/>
        </p:nvGrpSpPr>
        <p:grpSpPr>
          <a:xfrm>
            <a:off x="8685020" y="1967786"/>
            <a:ext cx="996107" cy="2486021"/>
            <a:chOff x="0" y="2055223"/>
            <a:chExt cx="1600200" cy="3993688"/>
          </a:xfrm>
        </p:grpSpPr>
        <p:sp>
          <p:nvSpPr>
            <p:cNvPr id="209" name="Rectangle 208">
              <a:extLst>
                <a:ext uri="{FF2B5EF4-FFF2-40B4-BE49-F238E27FC236}">
                  <a16:creationId xmlns:a16="http://schemas.microsoft.com/office/drawing/2014/main" id="{8D9BF56A-C603-4F09-B903-FFABCA326B3F}"/>
                </a:ext>
              </a:extLst>
            </p:cNvPr>
            <p:cNvSpPr/>
            <p:nvPr/>
          </p:nvSpPr>
          <p:spPr>
            <a:xfrm>
              <a:off x="0" y="2912555"/>
              <a:ext cx="1600200" cy="228600"/>
            </a:xfrm>
            <a:prstGeom prst="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0" name="Rectangle 209">
              <a:extLst>
                <a:ext uri="{FF2B5EF4-FFF2-40B4-BE49-F238E27FC236}">
                  <a16:creationId xmlns:a16="http://schemas.microsoft.com/office/drawing/2014/main" id="{F5A6D9E9-27B9-4231-B2C6-C0C5180FE8FC}"/>
                </a:ext>
              </a:extLst>
            </p:cNvPr>
            <p:cNvSpPr/>
            <p:nvPr/>
          </p:nvSpPr>
          <p:spPr>
            <a:xfrm>
              <a:off x="201167" y="2545273"/>
              <a:ext cx="118872" cy="612648"/>
            </a:xfrm>
            <a:prstGeom prst="rect">
              <a:avLst/>
            </a:prstGeom>
            <a:gradFill flip="none" rotWithShape="1">
              <a:gsLst>
                <a:gs pos="0">
                  <a:schemeClr val="bg2">
                    <a:lumMod val="75000"/>
                  </a:schemeClr>
                </a:gs>
                <a:gs pos="50000">
                  <a:schemeClr val="bg1">
                    <a:lumMod val="95000"/>
                  </a:schemeClr>
                </a:gs>
                <a:gs pos="100000">
                  <a:schemeClr val="bg2">
                    <a:lumMod val="90000"/>
                  </a:schemeClr>
                </a:gs>
              </a:gsLst>
              <a:lin ang="0" scaled="0"/>
              <a:tileRect/>
            </a:gra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1" name="Rectangle 210">
              <a:extLst>
                <a:ext uri="{FF2B5EF4-FFF2-40B4-BE49-F238E27FC236}">
                  <a16:creationId xmlns:a16="http://schemas.microsoft.com/office/drawing/2014/main" id="{693B6B6F-0EC0-4D47-9081-09BF529AA3AC}"/>
                </a:ext>
              </a:extLst>
            </p:cNvPr>
            <p:cNvSpPr/>
            <p:nvPr/>
          </p:nvSpPr>
          <p:spPr>
            <a:xfrm>
              <a:off x="0" y="3148920"/>
              <a:ext cx="1600200" cy="2340864"/>
            </a:xfrm>
            <a:prstGeom prst="rect">
              <a:avLst/>
            </a:prstGeom>
            <a:solidFill>
              <a:schemeClr val="bg1"/>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2" name="Rectangle 211">
              <a:extLst>
                <a:ext uri="{FF2B5EF4-FFF2-40B4-BE49-F238E27FC236}">
                  <a16:creationId xmlns:a16="http://schemas.microsoft.com/office/drawing/2014/main" id="{DF999411-A2E7-4E86-A71E-5F27E940B9D7}"/>
                </a:ext>
              </a:extLst>
            </p:cNvPr>
            <p:cNvSpPr/>
            <p:nvPr/>
          </p:nvSpPr>
          <p:spPr>
            <a:xfrm>
              <a:off x="173735" y="2055223"/>
              <a:ext cx="173736" cy="173161"/>
            </a:xfrm>
            <a:prstGeom prst="rect">
              <a:avLst/>
            </a:prstGeom>
            <a:gradFill>
              <a:gsLst>
                <a:gs pos="0">
                  <a:schemeClr val="accent6">
                    <a:lumMod val="75000"/>
                  </a:schemeClr>
                </a:gs>
                <a:gs pos="50000">
                  <a:schemeClr val="accent6">
                    <a:lumMod val="60000"/>
                    <a:lumOff val="40000"/>
                  </a:schemeClr>
                </a:gs>
                <a:gs pos="100000">
                  <a:schemeClr val="accent6">
                    <a:lumMod val="75000"/>
                  </a:schemeClr>
                </a:gs>
              </a:gsLst>
              <a:lin ang="0" scaled="0"/>
            </a:gra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3" name="Rectangle 212">
              <a:extLst>
                <a:ext uri="{FF2B5EF4-FFF2-40B4-BE49-F238E27FC236}">
                  <a16:creationId xmlns:a16="http://schemas.microsoft.com/office/drawing/2014/main" id="{4427B2C5-6B51-43E9-AC8A-B076ECFB82D9}"/>
                </a:ext>
              </a:extLst>
            </p:cNvPr>
            <p:cNvSpPr/>
            <p:nvPr/>
          </p:nvSpPr>
          <p:spPr>
            <a:xfrm>
              <a:off x="173735" y="2240697"/>
              <a:ext cx="173736" cy="173161"/>
            </a:xfrm>
            <a:prstGeom prst="rect">
              <a:avLst/>
            </a:prstGeom>
            <a:gradFill>
              <a:gsLst>
                <a:gs pos="0">
                  <a:schemeClr val="accent1">
                    <a:lumMod val="75000"/>
                  </a:schemeClr>
                </a:gs>
                <a:gs pos="50000">
                  <a:schemeClr val="accent1">
                    <a:lumMod val="60000"/>
                    <a:lumOff val="40000"/>
                  </a:schemeClr>
                </a:gs>
                <a:gs pos="100000">
                  <a:schemeClr val="accent1">
                    <a:lumMod val="75000"/>
                  </a:schemeClr>
                </a:gs>
              </a:gsLst>
              <a:lin ang="0" scaled="0"/>
            </a:gra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4" name="Rectangle 213">
              <a:extLst>
                <a:ext uri="{FF2B5EF4-FFF2-40B4-BE49-F238E27FC236}">
                  <a16:creationId xmlns:a16="http://schemas.microsoft.com/office/drawing/2014/main" id="{56C151BD-F960-44AC-9BCE-A5991891CA2B}"/>
                </a:ext>
              </a:extLst>
            </p:cNvPr>
            <p:cNvSpPr/>
            <p:nvPr/>
          </p:nvSpPr>
          <p:spPr>
            <a:xfrm>
              <a:off x="173735" y="2417120"/>
              <a:ext cx="173736" cy="130447"/>
            </a:xfrm>
            <a:prstGeom prst="rect">
              <a:avLst/>
            </a:prstGeom>
            <a:gradFill flip="none" rotWithShape="1">
              <a:gsLst>
                <a:gs pos="0">
                  <a:schemeClr val="bg2">
                    <a:lumMod val="75000"/>
                  </a:schemeClr>
                </a:gs>
                <a:gs pos="50000">
                  <a:schemeClr val="bg1">
                    <a:lumMod val="95000"/>
                  </a:schemeClr>
                </a:gs>
                <a:gs pos="100000">
                  <a:schemeClr val="bg2">
                    <a:lumMod val="90000"/>
                  </a:schemeClr>
                </a:gs>
              </a:gsLst>
              <a:lin ang="0" scaled="0"/>
              <a:tileRect/>
            </a:gra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5" name="Rectangle 214">
              <a:extLst>
                <a:ext uri="{FF2B5EF4-FFF2-40B4-BE49-F238E27FC236}">
                  <a16:creationId xmlns:a16="http://schemas.microsoft.com/office/drawing/2014/main" id="{196D6D12-F995-44B1-84A6-ADCC59C61662}"/>
                </a:ext>
              </a:extLst>
            </p:cNvPr>
            <p:cNvSpPr/>
            <p:nvPr/>
          </p:nvSpPr>
          <p:spPr>
            <a:xfrm>
              <a:off x="173735" y="2720470"/>
              <a:ext cx="173736" cy="48477"/>
            </a:xfrm>
            <a:prstGeom prst="rect">
              <a:avLst/>
            </a:prstGeom>
            <a:gradFill flip="none" rotWithShape="1">
              <a:gsLst>
                <a:gs pos="0">
                  <a:schemeClr val="bg2">
                    <a:lumMod val="50000"/>
                  </a:schemeClr>
                </a:gs>
                <a:gs pos="50000">
                  <a:schemeClr val="bg2">
                    <a:lumMod val="90000"/>
                  </a:schemeClr>
                </a:gs>
                <a:gs pos="100000">
                  <a:schemeClr val="bg2">
                    <a:lumMod val="50000"/>
                  </a:schemeClr>
                </a:gs>
              </a:gsLst>
              <a:lin ang="0" scaled="0"/>
              <a:tileRect/>
            </a:gra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6" name="Rectangle 215">
              <a:extLst>
                <a:ext uri="{FF2B5EF4-FFF2-40B4-BE49-F238E27FC236}">
                  <a16:creationId xmlns:a16="http://schemas.microsoft.com/office/drawing/2014/main" id="{2553D651-FFFE-4276-87CB-6A40603D031C}"/>
                </a:ext>
              </a:extLst>
            </p:cNvPr>
            <p:cNvSpPr/>
            <p:nvPr/>
          </p:nvSpPr>
          <p:spPr>
            <a:xfrm>
              <a:off x="0" y="5472839"/>
              <a:ext cx="1600200" cy="576072"/>
            </a:xfrm>
            <a:prstGeom prst="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7" name="Oval 216">
              <a:extLst>
                <a:ext uri="{FF2B5EF4-FFF2-40B4-BE49-F238E27FC236}">
                  <a16:creationId xmlns:a16="http://schemas.microsoft.com/office/drawing/2014/main" id="{83D40192-43C2-458F-9024-D8A369845B4A}"/>
                </a:ext>
              </a:extLst>
            </p:cNvPr>
            <p:cNvSpPr/>
            <p:nvPr/>
          </p:nvSpPr>
          <p:spPr>
            <a:xfrm>
              <a:off x="743819" y="5704594"/>
              <a:ext cx="112562" cy="112562"/>
            </a:xfrm>
            <a:prstGeom prst="ellipse">
              <a:avLst/>
            </a:prstGeom>
            <a:no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8" name="Rectangle 217">
              <a:extLst>
                <a:ext uri="{FF2B5EF4-FFF2-40B4-BE49-F238E27FC236}">
                  <a16:creationId xmlns:a16="http://schemas.microsoft.com/office/drawing/2014/main" id="{6D7C9491-7647-4079-9EB8-DE9CA7654CAD}"/>
                </a:ext>
              </a:extLst>
            </p:cNvPr>
            <p:cNvSpPr/>
            <p:nvPr/>
          </p:nvSpPr>
          <p:spPr>
            <a:xfrm>
              <a:off x="1206513" y="2545273"/>
              <a:ext cx="118872" cy="612648"/>
            </a:xfrm>
            <a:prstGeom prst="rect">
              <a:avLst/>
            </a:prstGeom>
            <a:gradFill flip="none" rotWithShape="1">
              <a:gsLst>
                <a:gs pos="0">
                  <a:schemeClr val="bg2">
                    <a:lumMod val="75000"/>
                  </a:schemeClr>
                </a:gs>
                <a:gs pos="50000">
                  <a:schemeClr val="bg1">
                    <a:lumMod val="95000"/>
                  </a:schemeClr>
                </a:gs>
                <a:gs pos="100000">
                  <a:schemeClr val="bg2">
                    <a:lumMod val="90000"/>
                  </a:schemeClr>
                </a:gs>
              </a:gsLst>
              <a:lin ang="0" scaled="0"/>
              <a:tileRect/>
            </a:gra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9" name="Rectangle 218">
              <a:extLst>
                <a:ext uri="{FF2B5EF4-FFF2-40B4-BE49-F238E27FC236}">
                  <a16:creationId xmlns:a16="http://schemas.microsoft.com/office/drawing/2014/main" id="{02D6F01A-9A9F-4300-B740-630F6DCD2792}"/>
                </a:ext>
              </a:extLst>
            </p:cNvPr>
            <p:cNvSpPr/>
            <p:nvPr/>
          </p:nvSpPr>
          <p:spPr>
            <a:xfrm>
              <a:off x="1179081" y="2453841"/>
              <a:ext cx="173736" cy="137160"/>
            </a:xfrm>
            <a:prstGeom prst="rect">
              <a:avLst/>
            </a:prstGeom>
            <a:gradFill flip="none" rotWithShape="1">
              <a:gsLst>
                <a:gs pos="0">
                  <a:schemeClr val="bg2">
                    <a:lumMod val="75000"/>
                  </a:schemeClr>
                </a:gs>
                <a:gs pos="50000">
                  <a:schemeClr val="bg1">
                    <a:lumMod val="95000"/>
                  </a:schemeClr>
                </a:gs>
                <a:gs pos="100000">
                  <a:schemeClr val="bg2">
                    <a:lumMod val="90000"/>
                  </a:schemeClr>
                </a:gs>
              </a:gsLst>
              <a:lin ang="0" scaled="0"/>
              <a:tileRect/>
            </a:gra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0" name="Rectangle 219">
              <a:extLst>
                <a:ext uri="{FF2B5EF4-FFF2-40B4-BE49-F238E27FC236}">
                  <a16:creationId xmlns:a16="http://schemas.microsoft.com/office/drawing/2014/main" id="{EAF62E76-AEE1-45BF-8FD1-4E8D10FCF847}"/>
                </a:ext>
              </a:extLst>
            </p:cNvPr>
            <p:cNvSpPr/>
            <p:nvPr/>
          </p:nvSpPr>
          <p:spPr>
            <a:xfrm>
              <a:off x="1179081" y="2621835"/>
              <a:ext cx="173736" cy="48477"/>
            </a:xfrm>
            <a:prstGeom prst="rect">
              <a:avLst/>
            </a:prstGeom>
            <a:gradFill flip="none" rotWithShape="1">
              <a:gsLst>
                <a:gs pos="0">
                  <a:schemeClr val="bg2">
                    <a:lumMod val="50000"/>
                  </a:schemeClr>
                </a:gs>
                <a:gs pos="50000">
                  <a:schemeClr val="bg2">
                    <a:lumMod val="90000"/>
                  </a:schemeClr>
                </a:gs>
                <a:gs pos="100000">
                  <a:schemeClr val="bg2">
                    <a:lumMod val="50000"/>
                  </a:schemeClr>
                </a:gs>
              </a:gsLst>
              <a:lin ang="0" scaled="0"/>
              <a:tileRect/>
            </a:gra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08" name="Rectangle 207" descr="Sequence of the culturing scheme in sequential bioreactor bags from 1 to 164 days, serial passages every 2 weeks.">
            <a:extLst>
              <a:ext uri="{FF2B5EF4-FFF2-40B4-BE49-F238E27FC236}">
                <a16:creationId xmlns:a16="http://schemas.microsoft.com/office/drawing/2014/main" id="{3C542B4A-1A60-406A-A74D-9DC8AAD1C0C9}"/>
              </a:ext>
            </a:extLst>
          </p:cNvPr>
          <p:cNvSpPr/>
          <p:nvPr/>
        </p:nvSpPr>
        <p:spPr>
          <a:xfrm>
            <a:off x="8685020" y="2639074"/>
            <a:ext cx="996107" cy="1457159"/>
          </a:xfrm>
          <a:prstGeom prst="rect">
            <a:avLst/>
          </a:prstGeom>
          <a:solidFill>
            <a:schemeClr val="accent6">
              <a:lumMod val="75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22" name="Group 221" descr="Sequence of the culturing scheme in sequential bioreactor bags from 1 to 164 days, serial passages every 2 weeks.">
            <a:extLst>
              <a:ext uri="{FF2B5EF4-FFF2-40B4-BE49-F238E27FC236}">
                <a16:creationId xmlns:a16="http://schemas.microsoft.com/office/drawing/2014/main" id="{7866866C-AFD7-48CC-8AC7-9AFE90447A54}"/>
              </a:ext>
            </a:extLst>
          </p:cNvPr>
          <p:cNvGrpSpPr>
            <a:grpSpLocks noChangeAspect="1"/>
          </p:cNvGrpSpPr>
          <p:nvPr/>
        </p:nvGrpSpPr>
        <p:grpSpPr>
          <a:xfrm>
            <a:off x="9847718" y="1967786"/>
            <a:ext cx="996107" cy="2486021"/>
            <a:chOff x="0" y="2055223"/>
            <a:chExt cx="1600200" cy="3993688"/>
          </a:xfrm>
        </p:grpSpPr>
        <p:sp>
          <p:nvSpPr>
            <p:cNvPr id="224" name="Rectangle 223">
              <a:extLst>
                <a:ext uri="{FF2B5EF4-FFF2-40B4-BE49-F238E27FC236}">
                  <a16:creationId xmlns:a16="http://schemas.microsoft.com/office/drawing/2014/main" id="{E93F11D9-3D80-4DFE-B08A-C429D0834B30}"/>
                </a:ext>
              </a:extLst>
            </p:cNvPr>
            <p:cNvSpPr/>
            <p:nvPr/>
          </p:nvSpPr>
          <p:spPr>
            <a:xfrm>
              <a:off x="0" y="2912555"/>
              <a:ext cx="1600200" cy="228600"/>
            </a:xfrm>
            <a:prstGeom prst="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5" name="Rectangle 224">
              <a:extLst>
                <a:ext uri="{FF2B5EF4-FFF2-40B4-BE49-F238E27FC236}">
                  <a16:creationId xmlns:a16="http://schemas.microsoft.com/office/drawing/2014/main" id="{03C89872-B5F3-46B6-A0F0-046D89C81167}"/>
                </a:ext>
              </a:extLst>
            </p:cNvPr>
            <p:cNvSpPr/>
            <p:nvPr/>
          </p:nvSpPr>
          <p:spPr>
            <a:xfrm>
              <a:off x="201167" y="2545273"/>
              <a:ext cx="118872" cy="612648"/>
            </a:xfrm>
            <a:prstGeom prst="rect">
              <a:avLst/>
            </a:prstGeom>
            <a:gradFill flip="none" rotWithShape="1">
              <a:gsLst>
                <a:gs pos="0">
                  <a:schemeClr val="bg2">
                    <a:lumMod val="75000"/>
                  </a:schemeClr>
                </a:gs>
                <a:gs pos="50000">
                  <a:schemeClr val="bg1">
                    <a:lumMod val="95000"/>
                  </a:schemeClr>
                </a:gs>
                <a:gs pos="100000">
                  <a:schemeClr val="bg2">
                    <a:lumMod val="90000"/>
                  </a:schemeClr>
                </a:gs>
              </a:gsLst>
              <a:lin ang="0" scaled="0"/>
              <a:tileRect/>
            </a:gra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6" name="Rectangle 225">
              <a:extLst>
                <a:ext uri="{FF2B5EF4-FFF2-40B4-BE49-F238E27FC236}">
                  <a16:creationId xmlns:a16="http://schemas.microsoft.com/office/drawing/2014/main" id="{70D126C0-A866-4378-A392-799D3F6BDFC8}"/>
                </a:ext>
              </a:extLst>
            </p:cNvPr>
            <p:cNvSpPr/>
            <p:nvPr/>
          </p:nvSpPr>
          <p:spPr>
            <a:xfrm>
              <a:off x="0" y="3148920"/>
              <a:ext cx="1600200" cy="2340864"/>
            </a:xfrm>
            <a:prstGeom prst="rect">
              <a:avLst/>
            </a:prstGeom>
            <a:solidFill>
              <a:schemeClr val="bg1"/>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7" name="Rectangle 226">
              <a:extLst>
                <a:ext uri="{FF2B5EF4-FFF2-40B4-BE49-F238E27FC236}">
                  <a16:creationId xmlns:a16="http://schemas.microsoft.com/office/drawing/2014/main" id="{27342429-283B-4A11-A1A9-97EF080FA3A2}"/>
                </a:ext>
              </a:extLst>
            </p:cNvPr>
            <p:cNvSpPr/>
            <p:nvPr/>
          </p:nvSpPr>
          <p:spPr>
            <a:xfrm>
              <a:off x="173735" y="2055223"/>
              <a:ext cx="173736" cy="173161"/>
            </a:xfrm>
            <a:prstGeom prst="rect">
              <a:avLst/>
            </a:prstGeom>
            <a:gradFill>
              <a:gsLst>
                <a:gs pos="0">
                  <a:schemeClr val="accent6">
                    <a:lumMod val="75000"/>
                  </a:schemeClr>
                </a:gs>
                <a:gs pos="50000">
                  <a:schemeClr val="accent6">
                    <a:lumMod val="60000"/>
                    <a:lumOff val="40000"/>
                  </a:schemeClr>
                </a:gs>
                <a:gs pos="100000">
                  <a:schemeClr val="accent6">
                    <a:lumMod val="75000"/>
                  </a:schemeClr>
                </a:gs>
              </a:gsLst>
              <a:lin ang="0" scaled="0"/>
            </a:gra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8" name="Rectangle 227">
              <a:extLst>
                <a:ext uri="{FF2B5EF4-FFF2-40B4-BE49-F238E27FC236}">
                  <a16:creationId xmlns:a16="http://schemas.microsoft.com/office/drawing/2014/main" id="{F92D2D00-6D05-4D14-A311-41C332BFEA25}"/>
                </a:ext>
              </a:extLst>
            </p:cNvPr>
            <p:cNvSpPr/>
            <p:nvPr/>
          </p:nvSpPr>
          <p:spPr>
            <a:xfrm>
              <a:off x="173735" y="2240697"/>
              <a:ext cx="173736" cy="173161"/>
            </a:xfrm>
            <a:prstGeom prst="rect">
              <a:avLst/>
            </a:prstGeom>
            <a:gradFill>
              <a:gsLst>
                <a:gs pos="0">
                  <a:schemeClr val="accent1">
                    <a:lumMod val="75000"/>
                  </a:schemeClr>
                </a:gs>
                <a:gs pos="50000">
                  <a:schemeClr val="accent1">
                    <a:lumMod val="60000"/>
                    <a:lumOff val="40000"/>
                  </a:schemeClr>
                </a:gs>
                <a:gs pos="100000">
                  <a:schemeClr val="accent1">
                    <a:lumMod val="75000"/>
                  </a:schemeClr>
                </a:gs>
              </a:gsLst>
              <a:lin ang="0" scaled="0"/>
            </a:gra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9" name="Rectangle 228">
              <a:extLst>
                <a:ext uri="{FF2B5EF4-FFF2-40B4-BE49-F238E27FC236}">
                  <a16:creationId xmlns:a16="http://schemas.microsoft.com/office/drawing/2014/main" id="{AE4EB8EA-8E3C-4331-8FE2-F021496AD34F}"/>
                </a:ext>
              </a:extLst>
            </p:cNvPr>
            <p:cNvSpPr/>
            <p:nvPr/>
          </p:nvSpPr>
          <p:spPr>
            <a:xfrm>
              <a:off x="173735" y="2417120"/>
              <a:ext cx="173736" cy="130447"/>
            </a:xfrm>
            <a:prstGeom prst="rect">
              <a:avLst/>
            </a:prstGeom>
            <a:gradFill flip="none" rotWithShape="1">
              <a:gsLst>
                <a:gs pos="0">
                  <a:schemeClr val="bg2">
                    <a:lumMod val="75000"/>
                  </a:schemeClr>
                </a:gs>
                <a:gs pos="50000">
                  <a:schemeClr val="bg1">
                    <a:lumMod val="95000"/>
                  </a:schemeClr>
                </a:gs>
                <a:gs pos="100000">
                  <a:schemeClr val="bg2">
                    <a:lumMod val="90000"/>
                  </a:schemeClr>
                </a:gs>
              </a:gsLst>
              <a:lin ang="0" scaled="0"/>
              <a:tileRect/>
            </a:gra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0" name="Rectangle 229">
              <a:extLst>
                <a:ext uri="{FF2B5EF4-FFF2-40B4-BE49-F238E27FC236}">
                  <a16:creationId xmlns:a16="http://schemas.microsoft.com/office/drawing/2014/main" id="{2D5BC416-6D27-4127-B809-896B90E45515}"/>
                </a:ext>
              </a:extLst>
            </p:cNvPr>
            <p:cNvSpPr/>
            <p:nvPr/>
          </p:nvSpPr>
          <p:spPr>
            <a:xfrm>
              <a:off x="173735" y="2720470"/>
              <a:ext cx="173736" cy="48477"/>
            </a:xfrm>
            <a:prstGeom prst="rect">
              <a:avLst/>
            </a:prstGeom>
            <a:gradFill flip="none" rotWithShape="1">
              <a:gsLst>
                <a:gs pos="0">
                  <a:schemeClr val="bg2">
                    <a:lumMod val="50000"/>
                  </a:schemeClr>
                </a:gs>
                <a:gs pos="50000">
                  <a:schemeClr val="bg2">
                    <a:lumMod val="90000"/>
                  </a:schemeClr>
                </a:gs>
                <a:gs pos="100000">
                  <a:schemeClr val="bg2">
                    <a:lumMod val="50000"/>
                  </a:schemeClr>
                </a:gs>
              </a:gsLst>
              <a:lin ang="0" scaled="0"/>
              <a:tileRect/>
            </a:gra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1" name="Rectangle 230">
              <a:extLst>
                <a:ext uri="{FF2B5EF4-FFF2-40B4-BE49-F238E27FC236}">
                  <a16:creationId xmlns:a16="http://schemas.microsoft.com/office/drawing/2014/main" id="{15F92B05-D3B0-4CC0-818E-5A5125FA1D3E}"/>
                </a:ext>
              </a:extLst>
            </p:cNvPr>
            <p:cNvSpPr/>
            <p:nvPr/>
          </p:nvSpPr>
          <p:spPr>
            <a:xfrm>
              <a:off x="0" y="5472839"/>
              <a:ext cx="1600200" cy="576072"/>
            </a:xfrm>
            <a:prstGeom prst="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2" name="Oval 231">
              <a:extLst>
                <a:ext uri="{FF2B5EF4-FFF2-40B4-BE49-F238E27FC236}">
                  <a16:creationId xmlns:a16="http://schemas.microsoft.com/office/drawing/2014/main" id="{53318E3C-CFCA-42D3-B2CE-1250B73CD1CB}"/>
                </a:ext>
              </a:extLst>
            </p:cNvPr>
            <p:cNvSpPr/>
            <p:nvPr/>
          </p:nvSpPr>
          <p:spPr>
            <a:xfrm>
              <a:off x="743819" y="5704594"/>
              <a:ext cx="112562" cy="112562"/>
            </a:xfrm>
            <a:prstGeom prst="ellipse">
              <a:avLst/>
            </a:prstGeom>
            <a:no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3" name="Rectangle 232">
              <a:extLst>
                <a:ext uri="{FF2B5EF4-FFF2-40B4-BE49-F238E27FC236}">
                  <a16:creationId xmlns:a16="http://schemas.microsoft.com/office/drawing/2014/main" id="{A0B17198-B5A3-4B41-BD2A-A10CEFBCE7E3}"/>
                </a:ext>
              </a:extLst>
            </p:cNvPr>
            <p:cNvSpPr/>
            <p:nvPr/>
          </p:nvSpPr>
          <p:spPr>
            <a:xfrm>
              <a:off x="1206513" y="2545273"/>
              <a:ext cx="118872" cy="612648"/>
            </a:xfrm>
            <a:prstGeom prst="rect">
              <a:avLst/>
            </a:prstGeom>
            <a:gradFill flip="none" rotWithShape="1">
              <a:gsLst>
                <a:gs pos="0">
                  <a:schemeClr val="bg2">
                    <a:lumMod val="75000"/>
                  </a:schemeClr>
                </a:gs>
                <a:gs pos="50000">
                  <a:schemeClr val="bg1">
                    <a:lumMod val="95000"/>
                  </a:schemeClr>
                </a:gs>
                <a:gs pos="100000">
                  <a:schemeClr val="bg2">
                    <a:lumMod val="90000"/>
                  </a:schemeClr>
                </a:gs>
              </a:gsLst>
              <a:lin ang="0" scaled="0"/>
              <a:tileRect/>
            </a:gra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4" name="Rectangle 233">
              <a:extLst>
                <a:ext uri="{FF2B5EF4-FFF2-40B4-BE49-F238E27FC236}">
                  <a16:creationId xmlns:a16="http://schemas.microsoft.com/office/drawing/2014/main" id="{C9C5C812-F49E-4F3C-9C97-E84FD5712164}"/>
                </a:ext>
              </a:extLst>
            </p:cNvPr>
            <p:cNvSpPr/>
            <p:nvPr/>
          </p:nvSpPr>
          <p:spPr>
            <a:xfrm>
              <a:off x="1179081" y="2453841"/>
              <a:ext cx="173736" cy="137160"/>
            </a:xfrm>
            <a:prstGeom prst="rect">
              <a:avLst/>
            </a:prstGeom>
            <a:gradFill flip="none" rotWithShape="1">
              <a:gsLst>
                <a:gs pos="0">
                  <a:schemeClr val="bg2">
                    <a:lumMod val="75000"/>
                  </a:schemeClr>
                </a:gs>
                <a:gs pos="50000">
                  <a:schemeClr val="bg1">
                    <a:lumMod val="95000"/>
                  </a:schemeClr>
                </a:gs>
                <a:gs pos="100000">
                  <a:schemeClr val="bg2">
                    <a:lumMod val="90000"/>
                  </a:schemeClr>
                </a:gs>
              </a:gsLst>
              <a:lin ang="0" scaled="0"/>
              <a:tileRect/>
            </a:gra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5" name="Rectangle 234">
              <a:extLst>
                <a:ext uri="{FF2B5EF4-FFF2-40B4-BE49-F238E27FC236}">
                  <a16:creationId xmlns:a16="http://schemas.microsoft.com/office/drawing/2014/main" id="{1EFAD303-C6EF-44AE-9533-8C2AF167859E}"/>
                </a:ext>
              </a:extLst>
            </p:cNvPr>
            <p:cNvSpPr/>
            <p:nvPr/>
          </p:nvSpPr>
          <p:spPr>
            <a:xfrm>
              <a:off x="1179081" y="2621835"/>
              <a:ext cx="173736" cy="48477"/>
            </a:xfrm>
            <a:prstGeom prst="rect">
              <a:avLst/>
            </a:prstGeom>
            <a:gradFill flip="none" rotWithShape="1">
              <a:gsLst>
                <a:gs pos="0">
                  <a:schemeClr val="bg2">
                    <a:lumMod val="50000"/>
                  </a:schemeClr>
                </a:gs>
                <a:gs pos="50000">
                  <a:schemeClr val="bg2">
                    <a:lumMod val="90000"/>
                  </a:schemeClr>
                </a:gs>
                <a:gs pos="100000">
                  <a:schemeClr val="bg2">
                    <a:lumMod val="50000"/>
                  </a:schemeClr>
                </a:gs>
              </a:gsLst>
              <a:lin ang="0" scaled="0"/>
              <a:tileRect/>
            </a:gra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23" name="Rectangle 222" descr="Sequence of the culturing scheme in sequential bioreactor bags from 1 to 164 days, serial passages every 2 weeks.">
            <a:extLst>
              <a:ext uri="{FF2B5EF4-FFF2-40B4-BE49-F238E27FC236}">
                <a16:creationId xmlns:a16="http://schemas.microsoft.com/office/drawing/2014/main" id="{17654A2A-B040-4D79-B200-D0B54DAD1A68}"/>
              </a:ext>
            </a:extLst>
          </p:cNvPr>
          <p:cNvSpPr/>
          <p:nvPr/>
        </p:nvSpPr>
        <p:spPr>
          <a:xfrm>
            <a:off x="9847718" y="2639074"/>
            <a:ext cx="996107" cy="1457159"/>
          </a:xfrm>
          <a:prstGeom prst="rect">
            <a:avLst/>
          </a:prstGeom>
          <a:solidFill>
            <a:schemeClr val="accent6">
              <a:lumMod val="75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37" name="Group 236" descr="Sequence of the culturing scheme in sequential bioreactor bags from 1 to 164 days, serial passages every 2 weeks.">
            <a:extLst>
              <a:ext uri="{FF2B5EF4-FFF2-40B4-BE49-F238E27FC236}">
                <a16:creationId xmlns:a16="http://schemas.microsoft.com/office/drawing/2014/main" id="{3CCA55AF-E184-4E66-8C7E-A4D0332DDEDF}"/>
              </a:ext>
            </a:extLst>
          </p:cNvPr>
          <p:cNvGrpSpPr>
            <a:grpSpLocks noChangeAspect="1"/>
          </p:cNvGrpSpPr>
          <p:nvPr/>
        </p:nvGrpSpPr>
        <p:grpSpPr>
          <a:xfrm>
            <a:off x="11010413" y="1967786"/>
            <a:ext cx="996107" cy="2486021"/>
            <a:chOff x="0" y="2055223"/>
            <a:chExt cx="1600200" cy="3993688"/>
          </a:xfrm>
        </p:grpSpPr>
        <p:sp>
          <p:nvSpPr>
            <p:cNvPr id="239" name="Rectangle 238">
              <a:extLst>
                <a:ext uri="{FF2B5EF4-FFF2-40B4-BE49-F238E27FC236}">
                  <a16:creationId xmlns:a16="http://schemas.microsoft.com/office/drawing/2014/main" id="{CAA0B71B-6B76-4162-8255-6B876F749E1D}"/>
                </a:ext>
              </a:extLst>
            </p:cNvPr>
            <p:cNvSpPr/>
            <p:nvPr/>
          </p:nvSpPr>
          <p:spPr>
            <a:xfrm>
              <a:off x="0" y="2912555"/>
              <a:ext cx="1600200" cy="228600"/>
            </a:xfrm>
            <a:prstGeom prst="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0" name="Rectangle 239">
              <a:extLst>
                <a:ext uri="{FF2B5EF4-FFF2-40B4-BE49-F238E27FC236}">
                  <a16:creationId xmlns:a16="http://schemas.microsoft.com/office/drawing/2014/main" id="{31E7E9EA-0DA9-4030-BEB2-6C3DCC04B98F}"/>
                </a:ext>
              </a:extLst>
            </p:cNvPr>
            <p:cNvSpPr/>
            <p:nvPr/>
          </p:nvSpPr>
          <p:spPr>
            <a:xfrm>
              <a:off x="201167" y="2545273"/>
              <a:ext cx="118872" cy="612648"/>
            </a:xfrm>
            <a:prstGeom prst="rect">
              <a:avLst/>
            </a:prstGeom>
            <a:gradFill flip="none" rotWithShape="1">
              <a:gsLst>
                <a:gs pos="0">
                  <a:schemeClr val="bg2">
                    <a:lumMod val="75000"/>
                  </a:schemeClr>
                </a:gs>
                <a:gs pos="50000">
                  <a:schemeClr val="bg1">
                    <a:lumMod val="95000"/>
                  </a:schemeClr>
                </a:gs>
                <a:gs pos="100000">
                  <a:schemeClr val="bg2">
                    <a:lumMod val="90000"/>
                  </a:schemeClr>
                </a:gs>
              </a:gsLst>
              <a:lin ang="0" scaled="0"/>
              <a:tileRect/>
            </a:gra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1" name="Rectangle 240">
              <a:extLst>
                <a:ext uri="{FF2B5EF4-FFF2-40B4-BE49-F238E27FC236}">
                  <a16:creationId xmlns:a16="http://schemas.microsoft.com/office/drawing/2014/main" id="{46C42735-0153-49FF-B9E7-40ECC1B878D9}"/>
                </a:ext>
              </a:extLst>
            </p:cNvPr>
            <p:cNvSpPr/>
            <p:nvPr/>
          </p:nvSpPr>
          <p:spPr>
            <a:xfrm>
              <a:off x="0" y="3148920"/>
              <a:ext cx="1600200" cy="2340864"/>
            </a:xfrm>
            <a:prstGeom prst="rect">
              <a:avLst/>
            </a:prstGeom>
            <a:solidFill>
              <a:schemeClr val="bg1"/>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2" name="Rectangle 241">
              <a:extLst>
                <a:ext uri="{FF2B5EF4-FFF2-40B4-BE49-F238E27FC236}">
                  <a16:creationId xmlns:a16="http://schemas.microsoft.com/office/drawing/2014/main" id="{EA03DF5A-EC10-4AF8-977F-1C6767F7C9E9}"/>
                </a:ext>
              </a:extLst>
            </p:cNvPr>
            <p:cNvSpPr/>
            <p:nvPr/>
          </p:nvSpPr>
          <p:spPr>
            <a:xfrm>
              <a:off x="173735" y="2055223"/>
              <a:ext cx="173736" cy="173161"/>
            </a:xfrm>
            <a:prstGeom prst="rect">
              <a:avLst/>
            </a:prstGeom>
            <a:gradFill>
              <a:gsLst>
                <a:gs pos="0">
                  <a:schemeClr val="accent6">
                    <a:lumMod val="75000"/>
                  </a:schemeClr>
                </a:gs>
                <a:gs pos="50000">
                  <a:schemeClr val="accent6">
                    <a:lumMod val="60000"/>
                    <a:lumOff val="40000"/>
                  </a:schemeClr>
                </a:gs>
                <a:gs pos="100000">
                  <a:schemeClr val="accent6">
                    <a:lumMod val="75000"/>
                  </a:schemeClr>
                </a:gs>
              </a:gsLst>
              <a:lin ang="0" scaled="0"/>
            </a:gra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3" name="Rectangle 242">
              <a:extLst>
                <a:ext uri="{FF2B5EF4-FFF2-40B4-BE49-F238E27FC236}">
                  <a16:creationId xmlns:a16="http://schemas.microsoft.com/office/drawing/2014/main" id="{D16B5D40-F580-42C9-ADA2-E28644126BC9}"/>
                </a:ext>
              </a:extLst>
            </p:cNvPr>
            <p:cNvSpPr/>
            <p:nvPr/>
          </p:nvSpPr>
          <p:spPr>
            <a:xfrm>
              <a:off x="173735" y="2240697"/>
              <a:ext cx="173736" cy="173161"/>
            </a:xfrm>
            <a:prstGeom prst="rect">
              <a:avLst/>
            </a:prstGeom>
            <a:gradFill>
              <a:gsLst>
                <a:gs pos="0">
                  <a:schemeClr val="accent1">
                    <a:lumMod val="75000"/>
                  </a:schemeClr>
                </a:gs>
                <a:gs pos="50000">
                  <a:schemeClr val="accent1">
                    <a:lumMod val="60000"/>
                    <a:lumOff val="40000"/>
                  </a:schemeClr>
                </a:gs>
                <a:gs pos="100000">
                  <a:schemeClr val="accent1">
                    <a:lumMod val="75000"/>
                  </a:schemeClr>
                </a:gs>
              </a:gsLst>
              <a:lin ang="0" scaled="0"/>
            </a:gra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4" name="Rectangle 243">
              <a:extLst>
                <a:ext uri="{FF2B5EF4-FFF2-40B4-BE49-F238E27FC236}">
                  <a16:creationId xmlns:a16="http://schemas.microsoft.com/office/drawing/2014/main" id="{57129364-7E0E-4089-8296-52C27DD853BF}"/>
                </a:ext>
              </a:extLst>
            </p:cNvPr>
            <p:cNvSpPr/>
            <p:nvPr/>
          </p:nvSpPr>
          <p:spPr>
            <a:xfrm>
              <a:off x="173735" y="2417120"/>
              <a:ext cx="173736" cy="130447"/>
            </a:xfrm>
            <a:prstGeom prst="rect">
              <a:avLst/>
            </a:prstGeom>
            <a:gradFill flip="none" rotWithShape="1">
              <a:gsLst>
                <a:gs pos="0">
                  <a:schemeClr val="bg2">
                    <a:lumMod val="75000"/>
                  </a:schemeClr>
                </a:gs>
                <a:gs pos="50000">
                  <a:schemeClr val="bg1">
                    <a:lumMod val="95000"/>
                  </a:schemeClr>
                </a:gs>
                <a:gs pos="100000">
                  <a:schemeClr val="bg2">
                    <a:lumMod val="90000"/>
                  </a:schemeClr>
                </a:gs>
              </a:gsLst>
              <a:lin ang="0" scaled="0"/>
              <a:tileRect/>
            </a:gra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5" name="Rectangle 244">
              <a:extLst>
                <a:ext uri="{FF2B5EF4-FFF2-40B4-BE49-F238E27FC236}">
                  <a16:creationId xmlns:a16="http://schemas.microsoft.com/office/drawing/2014/main" id="{DE19FDDE-AD1E-4545-806F-B695D5A53C1A}"/>
                </a:ext>
              </a:extLst>
            </p:cNvPr>
            <p:cNvSpPr/>
            <p:nvPr/>
          </p:nvSpPr>
          <p:spPr>
            <a:xfrm>
              <a:off x="173735" y="2720470"/>
              <a:ext cx="173736" cy="48477"/>
            </a:xfrm>
            <a:prstGeom prst="rect">
              <a:avLst/>
            </a:prstGeom>
            <a:gradFill flip="none" rotWithShape="1">
              <a:gsLst>
                <a:gs pos="0">
                  <a:schemeClr val="bg2">
                    <a:lumMod val="50000"/>
                  </a:schemeClr>
                </a:gs>
                <a:gs pos="50000">
                  <a:schemeClr val="bg2">
                    <a:lumMod val="90000"/>
                  </a:schemeClr>
                </a:gs>
                <a:gs pos="100000">
                  <a:schemeClr val="bg2">
                    <a:lumMod val="50000"/>
                  </a:schemeClr>
                </a:gs>
              </a:gsLst>
              <a:lin ang="0" scaled="0"/>
              <a:tileRect/>
            </a:gra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6" name="Rectangle 245">
              <a:extLst>
                <a:ext uri="{FF2B5EF4-FFF2-40B4-BE49-F238E27FC236}">
                  <a16:creationId xmlns:a16="http://schemas.microsoft.com/office/drawing/2014/main" id="{540CECCA-CBB9-48C9-8FD8-B5127D045B36}"/>
                </a:ext>
              </a:extLst>
            </p:cNvPr>
            <p:cNvSpPr/>
            <p:nvPr/>
          </p:nvSpPr>
          <p:spPr>
            <a:xfrm>
              <a:off x="0" y="5472839"/>
              <a:ext cx="1600200" cy="576072"/>
            </a:xfrm>
            <a:prstGeom prst="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7" name="Oval 246">
              <a:extLst>
                <a:ext uri="{FF2B5EF4-FFF2-40B4-BE49-F238E27FC236}">
                  <a16:creationId xmlns:a16="http://schemas.microsoft.com/office/drawing/2014/main" id="{B6291EA6-DE70-4B36-B2DB-0C25FCA07C6A}"/>
                </a:ext>
              </a:extLst>
            </p:cNvPr>
            <p:cNvSpPr/>
            <p:nvPr/>
          </p:nvSpPr>
          <p:spPr>
            <a:xfrm>
              <a:off x="743819" y="5704594"/>
              <a:ext cx="112562" cy="112562"/>
            </a:xfrm>
            <a:prstGeom prst="ellipse">
              <a:avLst/>
            </a:prstGeom>
            <a:no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8" name="Rectangle 247">
              <a:extLst>
                <a:ext uri="{FF2B5EF4-FFF2-40B4-BE49-F238E27FC236}">
                  <a16:creationId xmlns:a16="http://schemas.microsoft.com/office/drawing/2014/main" id="{F3F05DBB-7E95-40E9-8F46-EA8E895400E0}"/>
                </a:ext>
              </a:extLst>
            </p:cNvPr>
            <p:cNvSpPr/>
            <p:nvPr/>
          </p:nvSpPr>
          <p:spPr>
            <a:xfrm>
              <a:off x="1206513" y="2545273"/>
              <a:ext cx="118872" cy="612648"/>
            </a:xfrm>
            <a:prstGeom prst="rect">
              <a:avLst/>
            </a:prstGeom>
            <a:gradFill flip="none" rotWithShape="1">
              <a:gsLst>
                <a:gs pos="0">
                  <a:schemeClr val="bg2">
                    <a:lumMod val="75000"/>
                  </a:schemeClr>
                </a:gs>
                <a:gs pos="50000">
                  <a:schemeClr val="bg1">
                    <a:lumMod val="95000"/>
                  </a:schemeClr>
                </a:gs>
                <a:gs pos="100000">
                  <a:schemeClr val="bg2">
                    <a:lumMod val="90000"/>
                  </a:schemeClr>
                </a:gs>
              </a:gsLst>
              <a:lin ang="0" scaled="0"/>
              <a:tileRect/>
            </a:gra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9" name="Rectangle 248">
              <a:extLst>
                <a:ext uri="{FF2B5EF4-FFF2-40B4-BE49-F238E27FC236}">
                  <a16:creationId xmlns:a16="http://schemas.microsoft.com/office/drawing/2014/main" id="{96BA0953-34F6-479D-8DF1-BF7C1D742F8D}"/>
                </a:ext>
              </a:extLst>
            </p:cNvPr>
            <p:cNvSpPr/>
            <p:nvPr/>
          </p:nvSpPr>
          <p:spPr>
            <a:xfrm>
              <a:off x="1179081" y="2453841"/>
              <a:ext cx="173736" cy="137160"/>
            </a:xfrm>
            <a:prstGeom prst="rect">
              <a:avLst/>
            </a:prstGeom>
            <a:gradFill flip="none" rotWithShape="1">
              <a:gsLst>
                <a:gs pos="0">
                  <a:schemeClr val="bg2">
                    <a:lumMod val="75000"/>
                  </a:schemeClr>
                </a:gs>
                <a:gs pos="50000">
                  <a:schemeClr val="bg1">
                    <a:lumMod val="95000"/>
                  </a:schemeClr>
                </a:gs>
                <a:gs pos="100000">
                  <a:schemeClr val="bg2">
                    <a:lumMod val="90000"/>
                  </a:schemeClr>
                </a:gs>
              </a:gsLst>
              <a:lin ang="0" scaled="0"/>
              <a:tileRect/>
            </a:gra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0" name="Rectangle 249">
              <a:extLst>
                <a:ext uri="{FF2B5EF4-FFF2-40B4-BE49-F238E27FC236}">
                  <a16:creationId xmlns:a16="http://schemas.microsoft.com/office/drawing/2014/main" id="{E3B1FEF7-FB94-42B4-8862-CFDD240E1D4A}"/>
                </a:ext>
              </a:extLst>
            </p:cNvPr>
            <p:cNvSpPr/>
            <p:nvPr/>
          </p:nvSpPr>
          <p:spPr>
            <a:xfrm>
              <a:off x="1179081" y="2621835"/>
              <a:ext cx="173736" cy="48477"/>
            </a:xfrm>
            <a:prstGeom prst="rect">
              <a:avLst/>
            </a:prstGeom>
            <a:gradFill flip="none" rotWithShape="1">
              <a:gsLst>
                <a:gs pos="0">
                  <a:schemeClr val="bg2">
                    <a:lumMod val="50000"/>
                  </a:schemeClr>
                </a:gs>
                <a:gs pos="50000">
                  <a:schemeClr val="bg2">
                    <a:lumMod val="90000"/>
                  </a:schemeClr>
                </a:gs>
                <a:gs pos="100000">
                  <a:schemeClr val="bg2">
                    <a:lumMod val="50000"/>
                  </a:schemeClr>
                </a:gs>
              </a:gsLst>
              <a:lin ang="0" scaled="0"/>
              <a:tileRect/>
            </a:gra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38" name="Rectangle 237" descr="Sequence of the culturing scheme in sequential bioreactor bags from 1 to 164 days, serial passages every 2 weeks.">
            <a:extLst>
              <a:ext uri="{FF2B5EF4-FFF2-40B4-BE49-F238E27FC236}">
                <a16:creationId xmlns:a16="http://schemas.microsoft.com/office/drawing/2014/main" id="{6FCE8138-43CF-4A8F-B0FF-9D6665624E99}"/>
              </a:ext>
            </a:extLst>
          </p:cNvPr>
          <p:cNvSpPr/>
          <p:nvPr/>
        </p:nvSpPr>
        <p:spPr>
          <a:xfrm>
            <a:off x="11010413" y="2639074"/>
            <a:ext cx="996107" cy="1457159"/>
          </a:xfrm>
          <a:prstGeom prst="rect">
            <a:avLst/>
          </a:prstGeom>
          <a:solidFill>
            <a:schemeClr val="accent6">
              <a:lumMod val="75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74B3BBDA-590E-4D00-B715-AFE56F19C08C}"/>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1"/>
            <a:ext cx="12192000" cy="866774"/>
          </a:xfrm>
          <a:prstGeom prst="rect">
            <a:avLst/>
          </a:prstGeom>
        </p:spPr>
      </p:pic>
      <p:pic>
        <p:nvPicPr>
          <p:cNvPr id="7" name="Picture 6">
            <a:extLst>
              <a:ext uri="{FF2B5EF4-FFF2-40B4-BE49-F238E27FC236}">
                <a16:creationId xmlns:a16="http://schemas.microsoft.com/office/drawing/2014/main" id="{35EF684D-2381-4263-BADE-3221B878EF26}"/>
              </a:ext>
            </a:extLst>
          </p:cNvPr>
          <p:cNvPicPr>
            <a:picLocks noChangeAspect="1"/>
          </p:cNvPicPr>
          <p:nvPr/>
        </p:nvPicPr>
        <p:blipFill>
          <a:blip r:embed="rId3">
            <a:extLst>
              <a:ext uri="{BEBA8EAE-BF5A-486C-A8C5-ECC9F3942E4B}">
                <a14:imgProps xmlns:a14="http://schemas.microsoft.com/office/drawing/2010/main">
                  <a14:imgLayer r:embed="rId4">
                    <a14:imgEffect>
                      <a14:saturation sat="400000"/>
                    </a14:imgEffect>
                    <a14:imgEffect>
                      <a14:brightnessContrast bright="20000"/>
                    </a14:imgEffect>
                  </a14:imgLayer>
                </a14:imgProps>
              </a:ext>
            </a:extLst>
          </a:blip>
          <a:stretch>
            <a:fillRect/>
          </a:stretch>
        </p:blipFill>
        <p:spPr>
          <a:xfrm>
            <a:off x="-1" y="0"/>
            <a:ext cx="2628900" cy="868680"/>
          </a:xfrm>
          <a:prstGeom prst="rect">
            <a:avLst/>
          </a:prstGeom>
        </p:spPr>
      </p:pic>
      <p:sp>
        <p:nvSpPr>
          <p:cNvPr id="8" name="TextBox 7">
            <a:extLst>
              <a:ext uri="{FF2B5EF4-FFF2-40B4-BE49-F238E27FC236}">
                <a16:creationId xmlns:a16="http://schemas.microsoft.com/office/drawing/2014/main" id="{6A02D561-03EE-452A-BCE0-3F2E71064246}"/>
              </a:ext>
            </a:extLst>
          </p:cNvPr>
          <p:cNvSpPr txBox="1"/>
          <p:nvPr/>
        </p:nvSpPr>
        <p:spPr>
          <a:xfrm>
            <a:off x="2724151" y="182880"/>
            <a:ext cx="9467850" cy="523220"/>
          </a:xfrm>
          <a:prstGeom prst="rect">
            <a:avLst/>
          </a:prstGeom>
          <a:noFill/>
        </p:spPr>
        <p:txBody>
          <a:bodyPr wrap="square">
            <a:spAutoFit/>
          </a:bodyPr>
          <a:lstStyle/>
          <a:p>
            <a:r>
              <a:rPr lang="en-US" sz="2800" dirty="0">
                <a:solidFill>
                  <a:schemeClr val="bg1"/>
                </a:solidFill>
                <a:latin typeface="+mj-lt"/>
                <a:cs typeface="Arial" panose="020B0604020202020204" pitchFamily="34" charset="0"/>
              </a:rPr>
              <a:t>Experiment Design: Growth &amp; Exposure Timeline</a:t>
            </a:r>
          </a:p>
        </p:txBody>
      </p:sp>
      <p:grpSp>
        <p:nvGrpSpPr>
          <p:cNvPr id="13" name="Group 12" descr="Sequence of the culturing scheme in sequential bioreactor bags from 1 to 164 days, serial passages every 2 weeks.">
            <a:extLst>
              <a:ext uri="{FF2B5EF4-FFF2-40B4-BE49-F238E27FC236}">
                <a16:creationId xmlns:a16="http://schemas.microsoft.com/office/drawing/2014/main" id="{A65C4ED0-1276-4828-866F-3E71000763F9}"/>
              </a:ext>
            </a:extLst>
          </p:cNvPr>
          <p:cNvGrpSpPr>
            <a:grpSpLocks noChangeAspect="1"/>
          </p:cNvGrpSpPr>
          <p:nvPr/>
        </p:nvGrpSpPr>
        <p:grpSpPr>
          <a:xfrm>
            <a:off x="2871530" y="1967786"/>
            <a:ext cx="996107" cy="2486021"/>
            <a:chOff x="0" y="2055223"/>
            <a:chExt cx="1600200" cy="3993688"/>
          </a:xfrm>
        </p:grpSpPr>
        <p:sp>
          <p:nvSpPr>
            <p:cNvPr id="65" name="Rectangle 64">
              <a:extLst>
                <a:ext uri="{FF2B5EF4-FFF2-40B4-BE49-F238E27FC236}">
                  <a16:creationId xmlns:a16="http://schemas.microsoft.com/office/drawing/2014/main" id="{01B471AC-3AB9-4365-B90B-63E54D4BABE6}"/>
                </a:ext>
              </a:extLst>
            </p:cNvPr>
            <p:cNvSpPr/>
            <p:nvPr/>
          </p:nvSpPr>
          <p:spPr>
            <a:xfrm>
              <a:off x="0" y="2912555"/>
              <a:ext cx="1600200" cy="228600"/>
            </a:xfrm>
            <a:prstGeom prst="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Rectangle 65">
              <a:extLst>
                <a:ext uri="{FF2B5EF4-FFF2-40B4-BE49-F238E27FC236}">
                  <a16:creationId xmlns:a16="http://schemas.microsoft.com/office/drawing/2014/main" id="{6FE11C0D-DB72-414E-A739-7F2E3409BDD0}"/>
                </a:ext>
              </a:extLst>
            </p:cNvPr>
            <p:cNvSpPr/>
            <p:nvPr/>
          </p:nvSpPr>
          <p:spPr>
            <a:xfrm>
              <a:off x="201167" y="2545273"/>
              <a:ext cx="118872" cy="612648"/>
            </a:xfrm>
            <a:prstGeom prst="rect">
              <a:avLst/>
            </a:prstGeom>
            <a:gradFill flip="none" rotWithShape="1">
              <a:gsLst>
                <a:gs pos="0">
                  <a:schemeClr val="bg2">
                    <a:lumMod val="75000"/>
                  </a:schemeClr>
                </a:gs>
                <a:gs pos="50000">
                  <a:schemeClr val="bg1">
                    <a:lumMod val="95000"/>
                  </a:schemeClr>
                </a:gs>
                <a:gs pos="100000">
                  <a:schemeClr val="bg2">
                    <a:lumMod val="90000"/>
                  </a:schemeClr>
                </a:gs>
              </a:gsLst>
              <a:lin ang="0" scaled="0"/>
              <a:tileRect/>
            </a:gra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7" name="Rectangle 66">
              <a:extLst>
                <a:ext uri="{FF2B5EF4-FFF2-40B4-BE49-F238E27FC236}">
                  <a16:creationId xmlns:a16="http://schemas.microsoft.com/office/drawing/2014/main" id="{0DA7A718-1104-4240-9168-7706CAEA57E2}"/>
                </a:ext>
              </a:extLst>
            </p:cNvPr>
            <p:cNvSpPr/>
            <p:nvPr/>
          </p:nvSpPr>
          <p:spPr>
            <a:xfrm>
              <a:off x="0" y="3148920"/>
              <a:ext cx="1600200" cy="2340864"/>
            </a:xfrm>
            <a:prstGeom prst="rect">
              <a:avLst/>
            </a:prstGeom>
            <a:solidFill>
              <a:schemeClr val="bg1"/>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Rectangle 67">
              <a:extLst>
                <a:ext uri="{FF2B5EF4-FFF2-40B4-BE49-F238E27FC236}">
                  <a16:creationId xmlns:a16="http://schemas.microsoft.com/office/drawing/2014/main" id="{74B26E7F-EB52-406F-AEDC-1EBAC9205CD8}"/>
                </a:ext>
              </a:extLst>
            </p:cNvPr>
            <p:cNvSpPr/>
            <p:nvPr/>
          </p:nvSpPr>
          <p:spPr>
            <a:xfrm>
              <a:off x="173735" y="2055223"/>
              <a:ext cx="173736" cy="173161"/>
            </a:xfrm>
            <a:prstGeom prst="rect">
              <a:avLst/>
            </a:prstGeom>
            <a:gradFill>
              <a:gsLst>
                <a:gs pos="0">
                  <a:schemeClr val="accent6">
                    <a:lumMod val="75000"/>
                  </a:schemeClr>
                </a:gs>
                <a:gs pos="50000">
                  <a:schemeClr val="accent6">
                    <a:lumMod val="60000"/>
                    <a:lumOff val="40000"/>
                  </a:schemeClr>
                </a:gs>
                <a:gs pos="100000">
                  <a:schemeClr val="accent6">
                    <a:lumMod val="75000"/>
                  </a:schemeClr>
                </a:gs>
              </a:gsLst>
              <a:lin ang="0" scaled="0"/>
            </a:gra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Rectangle 68">
              <a:extLst>
                <a:ext uri="{FF2B5EF4-FFF2-40B4-BE49-F238E27FC236}">
                  <a16:creationId xmlns:a16="http://schemas.microsoft.com/office/drawing/2014/main" id="{59079041-F10E-4C9A-8B70-AE037A51F22B}"/>
                </a:ext>
              </a:extLst>
            </p:cNvPr>
            <p:cNvSpPr/>
            <p:nvPr/>
          </p:nvSpPr>
          <p:spPr>
            <a:xfrm>
              <a:off x="173735" y="2240697"/>
              <a:ext cx="173736" cy="173161"/>
            </a:xfrm>
            <a:prstGeom prst="rect">
              <a:avLst/>
            </a:prstGeom>
            <a:gradFill>
              <a:gsLst>
                <a:gs pos="0">
                  <a:schemeClr val="accent1">
                    <a:lumMod val="75000"/>
                  </a:schemeClr>
                </a:gs>
                <a:gs pos="50000">
                  <a:schemeClr val="accent1">
                    <a:lumMod val="60000"/>
                    <a:lumOff val="40000"/>
                  </a:schemeClr>
                </a:gs>
                <a:gs pos="100000">
                  <a:schemeClr val="accent1">
                    <a:lumMod val="75000"/>
                  </a:schemeClr>
                </a:gs>
              </a:gsLst>
              <a:lin ang="0" scaled="0"/>
            </a:gra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Rectangle 69">
              <a:extLst>
                <a:ext uri="{FF2B5EF4-FFF2-40B4-BE49-F238E27FC236}">
                  <a16:creationId xmlns:a16="http://schemas.microsoft.com/office/drawing/2014/main" id="{10E948AD-BC68-461B-BAEA-1F1AA86B0A9F}"/>
                </a:ext>
              </a:extLst>
            </p:cNvPr>
            <p:cNvSpPr/>
            <p:nvPr/>
          </p:nvSpPr>
          <p:spPr>
            <a:xfrm>
              <a:off x="173735" y="2417120"/>
              <a:ext cx="173736" cy="130447"/>
            </a:xfrm>
            <a:prstGeom prst="rect">
              <a:avLst/>
            </a:prstGeom>
            <a:gradFill flip="none" rotWithShape="1">
              <a:gsLst>
                <a:gs pos="0">
                  <a:schemeClr val="bg2">
                    <a:lumMod val="75000"/>
                  </a:schemeClr>
                </a:gs>
                <a:gs pos="50000">
                  <a:schemeClr val="bg1">
                    <a:lumMod val="95000"/>
                  </a:schemeClr>
                </a:gs>
                <a:gs pos="100000">
                  <a:schemeClr val="bg2">
                    <a:lumMod val="90000"/>
                  </a:schemeClr>
                </a:gs>
              </a:gsLst>
              <a:lin ang="0" scaled="0"/>
              <a:tileRect/>
            </a:gra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70">
              <a:extLst>
                <a:ext uri="{FF2B5EF4-FFF2-40B4-BE49-F238E27FC236}">
                  <a16:creationId xmlns:a16="http://schemas.microsoft.com/office/drawing/2014/main" id="{2D613D3B-BF90-4825-9C74-B20A4D17302C}"/>
                </a:ext>
              </a:extLst>
            </p:cNvPr>
            <p:cNvSpPr/>
            <p:nvPr/>
          </p:nvSpPr>
          <p:spPr>
            <a:xfrm>
              <a:off x="173735" y="2720470"/>
              <a:ext cx="173736" cy="48477"/>
            </a:xfrm>
            <a:prstGeom prst="rect">
              <a:avLst/>
            </a:prstGeom>
            <a:gradFill flip="none" rotWithShape="1">
              <a:gsLst>
                <a:gs pos="0">
                  <a:schemeClr val="bg2">
                    <a:lumMod val="50000"/>
                  </a:schemeClr>
                </a:gs>
                <a:gs pos="50000">
                  <a:schemeClr val="bg2">
                    <a:lumMod val="90000"/>
                  </a:schemeClr>
                </a:gs>
                <a:gs pos="100000">
                  <a:schemeClr val="bg2">
                    <a:lumMod val="50000"/>
                  </a:schemeClr>
                </a:gs>
              </a:gsLst>
              <a:lin ang="0" scaled="0"/>
              <a:tileRect/>
            </a:gra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Rectangle 71">
              <a:extLst>
                <a:ext uri="{FF2B5EF4-FFF2-40B4-BE49-F238E27FC236}">
                  <a16:creationId xmlns:a16="http://schemas.microsoft.com/office/drawing/2014/main" id="{E82829FD-5C00-4965-8D43-1077B16B9306}"/>
                </a:ext>
              </a:extLst>
            </p:cNvPr>
            <p:cNvSpPr/>
            <p:nvPr/>
          </p:nvSpPr>
          <p:spPr>
            <a:xfrm>
              <a:off x="0" y="5472839"/>
              <a:ext cx="1600200" cy="576072"/>
            </a:xfrm>
            <a:prstGeom prst="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Oval 72">
              <a:extLst>
                <a:ext uri="{FF2B5EF4-FFF2-40B4-BE49-F238E27FC236}">
                  <a16:creationId xmlns:a16="http://schemas.microsoft.com/office/drawing/2014/main" id="{FCAAEE1E-2013-4E5F-B266-027A4DEFE65F}"/>
                </a:ext>
              </a:extLst>
            </p:cNvPr>
            <p:cNvSpPr/>
            <p:nvPr/>
          </p:nvSpPr>
          <p:spPr>
            <a:xfrm>
              <a:off x="743819" y="5704594"/>
              <a:ext cx="112562" cy="112562"/>
            </a:xfrm>
            <a:prstGeom prst="ellipse">
              <a:avLst/>
            </a:prstGeom>
            <a:no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Rectangle 73">
              <a:extLst>
                <a:ext uri="{FF2B5EF4-FFF2-40B4-BE49-F238E27FC236}">
                  <a16:creationId xmlns:a16="http://schemas.microsoft.com/office/drawing/2014/main" id="{119F5A59-C1E2-42FC-BF14-AB7D7DD1CB65}"/>
                </a:ext>
              </a:extLst>
            </p:cNvPr>
            <p:cNvSpPr/>
            <p:nvPr/>
          </p:nvSpPr>
          <p:spPr>
            <a:xfrm>
              <a:off x="1206513" y="2545273"/>
              <a:ext cx="118872" cy="612648"/>
            </a:xfrm>
            <a:prstGeom prst="rect">
              <a:avLst/>
            </a:prstGeom>
            <a:gradFill flip="none" rotWithShape="1">
              <a:gsLst>
                <a:gs pos="0">
                  <a:schemeClr val="bg2">
                    <a:lumMod val="75000"/>
                  </a:schemeClr>
                </a:gs>
                <a:gs pos="50000">
                  <a:schemeClr val="bg1">
                    <a:lumMod val="95000"/>
                  </a:schemeClr>
                </a:gs>
                <a:gs pos="100000">
                  <a:schemeClr val="bg2">
                    <a:lumMod val="90000"/>
                  </a:schemeClr>
                </a:gs>
              </a:gsLst>
              <a:lin ang="0" scaled="0"/>
              <a:tileRect/>
            </a:gra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5" name="Rectangle 74">
              <a:extLst>
                <a:ext uri="{FF2B5EF4-FFF2-40B4-BE49-F238E27FC236}">
                  <a16:creationId xmlns:a16="http://schemas.microsoft.com/office/drawing/2014/main" id="{330ABBBB-8262-47FA-AB2C-4354833799B2}"/>
                </a:ext>
              </a:extLst>
            </p:cNvPr>
            <p:cNvSpPr/>
            <p:nvPr/>
          </p:nvSpPr>
          <p:spPr>
            <a:xfrm>
              <a:off x="1179081" y="2453841"/>
              <a:ext cx="173736" cy="137160"/>
            </a:xfrm>
            <a:prstGeom prst="rect">
              <a:avLst/>
            </a:prstGeom>
            <a:gradFill flip="none" rotWithShape="1">
              <a:gsLst>
                <a:gs pos="0">
                  <a:schemeClr val="bg2">
                    <a:lumMod val="75000"/>
                  </a:schemeClr>
                </a:gs>
                <a:gs pos="50000">
                  <a:schemeClr val="bg1">
                    <a:lumMod val="95000"/>
                  </a:schemeClr>
                </a:gs>
                <a:gs pos="100000">
                  <a:schemeClr val="bg2">
                    <a:lumMod val="90000"/>
                  </a:schemeClr>
                </a:gs>
              </a:gsLst>
              <a:lin ang="0" scaled="0"/>
              <a:tileRect/>
            </a:gra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a:extLst>
                <a:ext uri="{FF2B5EF4-FFF2-40B4-BE49-F238E27FC236}">
                  <a16:creationId xmlns:a16="http://schemas.microsoft.com/office/drawing/2014/main" id="{CA4661E5-B9EB-4EF3-8723-7C81F46E6D40}"/>
                </a:ext>
              </a:extLst>
            </p:cNvPr>
            <p:cNvSpPr/>
            <p:nvPr/>
          </p:nvSpPr>
          <p:spPr>
            <a:xfrm>
              <a:off x="1179081" y="2621835"/>
              <a:ext cx="173736" cy="48477"/>
            </a:xfrm>
            <a:prstGeom prst="rect">
              <a:avLst/>
            </a:prstGeom>
            <a:gradFill flip="none" rotWithShape="1">
              <a:gsLst>
                <a:gs pos="0">
                  <a:schemeClr val="bg2">
                    <a:lumMod val="50000"/>
                  </a:schemeClr>
                </a:gs>
                <a:gs pos="50000">
                  <a:schemeClr val="bg2">
                    <a:lumMod val="90000"/>
                  </a:schemeClr>
                </a:gs>
                <a:gs pos="100000">
                  <a:schemeClr val="bg2">
                    <a:lumMod val="50000"/>
                  </a:schemeClr>
                </a:gs>
              </a:gsLst>
              <a:lin ang="0" scaled="0"/>
              <a:tileRect/>
            </a:gra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73" name="Group 272" descr="Sequence of the culturing scheme in sequential bioreactor bags from 1 to 164 days, serial passages every 2 weeks.">
            <a:extLst>
              <a:ext uri="{FF2B5EF4-FFF2-40B4-BE49-F238E27FC236}">
                <a16:creationId xmlns:a16="http://schemas.microsoft.com/office/drawing/2014/main" id="{AE873D26-AB5E-469C-AD9D-7464CE0C2118}"/>
              </a:ext>
            </a:extLst>
          </p:cNvPr>
          <p:cNvGrpSpPr/>
          <p:nvPr/>
        </p:nvGrpSpPr>
        <p:grpSpPr>
          <a:xfrm>
            <a:off x="3040103" y="1333006"/>
            <a:ext cx="1640003" cy="630497"/>
            <a:chOff x="3040103" y="1152245"/>
            <a:chExt cx="1640003" cy="630497"/>
          </a:xfrm>
        </p:grpSpPr>
        <p:cxnSp>
          <p:nvCxnSpPr>
            <p:cNvPr id="17" name="Curved Connector 54">
              <a:extLst>
                <a:ext uri="{FF2B5EF4-FFF2-40B4-BE49-F238E27FC236}">
                  <a16:creationId xmlns:a16="http://schemas.microsoft.com/office/drawing/2014/main" id="{2CA81943-3305-459E-8A19-118E72452F8B}"/>
                </a:ext>
              </a:extLst>
            </p:cNvPr>
            <p:cNvCxnSpPr>
              <a:cxnSpLocks/>
            </p:cNvCxnSpPr>
            <p:nvPr/>
          </p:nvCxnSpPr>
          <p:spPr>
            <a:xfrm rot="5400000" flipH="1" flipV="1">
              <a:off x="3615102" y="1195043"/>
              <a:ext cx="12700" cy="1162698"/>
            </a:xfrm>
            <a:prstGeom prst="curvedConnector3">
              <a:avLst>
                <a:gd name="adj1" fmla="val 1800000"/>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7901CA0E-AA50-462F-8D04-F224E34C1E94}"/>
                </a:ext>
              </a:extLst>
            </p:cNvPr>
            <p:cNvSpPr txBox="1"/>
            <p:nvPr/>
          </p:nvSpPr>
          <p:spPr>
            <a:xfrm>
              <a:off x="3119999" y="1152245"/>
              <a:ext cx="1560107" cy="307777"/>
            </a:xfrm>
            <a:prstGeom prst="rect">
              <a:avLst/>
            </a:prstGeom>
            <a:noFill/>
          </p:spPr>
          <p:txBody>
            <a:bodyPr wrap="none" lIns="0" tIns="0" rIns="0" bIns="0" rtlCol="0">
              <a:spAutoFit/>
            </a:bodyPr>
            <a:lstStyle/>
            <a:p>
              <a:r>
                <a:rPr lang="en-US" sz="2000" dirty="0">
                  <a:cs typeface="Arial" panose="020B0604020202020204" pitchFamily="34" charset="0"/>
                </a:rPr>
                <a:t>Serial Passages</a:t>
              </a:r>
            </a:p>
          </p:txBody>
        </p:sp>
      </p:grpSp>
      <p:sp>
        <p:nvSpPr>
          <p:cNvPr id="141" name="Rectangle 140" descr="Sequence of the culturing scheme in sequential bioreactor bags from 1 to 164 days, serial passages every 2 weeks.">
            <a:extLst>
              <a:ext uri="{FF2B5EF4-FFF2-40B4-BE49-F238E27FC236}">
                <a16:creationId xmlns:a16="http://schemas.microsoft.com/office/drawing/2014/main" id="{D5B130FA-FD52-41E9-8A06-6468ECB9EC38}"/>
              </a:ext>
            </a:extLst>
          </p:cNvPr>
          <p:cNvSpPr/>
          <p:nvPr/>
        </p:nvSpPr>
        <p:spPr>
          <a:xfrm>
            <a:off x="2871530" y="2639074"/>
            <a:ext cx="996107" cy="1457159"/>
          </a:xfrm>
          <a:prstGeom prst="rect">
            <a:avLst/>
          </a:prstGeom>
          <a:solidFill>
            <a:schemeClr val="accent6">
              <a:lumMod val="75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3" name="TextBox 142">
            <a:extLst>
              <a:ext uri="{FF2B5EF4-FFF2-40B4-BE49-F238E27FC236}">
                <a16:creationId xmlns:a16="http://schemas.microsoft.com/office/drawing/2014/main" id="{4827F852-7713-4CD9-B05D-B7AEA0F913DF}"/>
              </a:ext>
            </a:extLst>
          </p:cNvPr>
          <p:cNvSpPr txBox="1"/>
          <p:nvPr/>
        </p:nvSpPr>
        <p:spPr>
          <a:xfrm>
            <a:off x="117156" y="4538701"/>
            <a:ext cx="2329292" cy="307777"/>
          </a:xfrm>
          <a:prstGeom prst="rect">
            <a:avLst/>
          </a:prstGeom>
          <a:noFill/>
        </p:spPr>
        <p:txBody>
          <a:bodyPr wrap="none" lIns="0" tIns="0" rIns="0" bIns="0" rtlCol="0">
            <a:spAutoFit/>
          </a:bodyPr>
          <a:lstStyle/>
          <a:p>
            <a:r>
              <a:rPr lang="en-US" sz="2000" dirty="0">
                <a:cs typeface="Arial" panose="020B0604020202020204" pitchFamily="34" charset="0"/>
              </a:rPr>
              <a:t>Cumulative growth (d)</a:t>
            </a:r>
          </a:p>
        </p:txBody>
      </p:sp>
      <p:sp>
        <p:nvSpPr>
          <p:cNvPr id="144" name="TextBox 143">
            <a:extLst>
              <a:ext uri="{FF2B5EF4-FFF2-40B4-BE49-F238E27FC236}">
                <a16:creationId xmlns:a16="http://schemas.microsoft.com/office/drawing/2014/main" id="{32A18A68-0E96-4764-9AD1-77211A807866}"/>
              </a:ext>
            </a:extLst>
          </p:cNvPr>
          <p:cNvSpPr txBox="1"/>
          <p:nvPr/>
        </p:nvSpPr>
        <p:spPr>
          <a:xfrm>
            <a:off x="136211" y="4893109"/>
            <a:ext cx="1824025" cy="307777"/>
          </a:xfrm>
          <a:prstGeom prst="rect">
            <a:avLst/>
          </a:prstGeom>
          <a:noFill/>
        </p:spPr>
        <p:txBody>
          <a:bodyPr wrap="none" lIns="0" tIns="0" rIns="0" bIns="0" rtlCol="0">
            <a:spAutoFit/>
          </a:bodyPr>
          <a:lstStyle/>
          <a:p>
            <a:r>
              <a:rPr lang="en-US" sz="2000" dirty="0">
                <a:cs typeface="Arial" panose="020B0604020202020204" pitchFamily="34" charset="0"/>
              </a:rPr>
              <a:t>Serial Culture No.</a:t>
            </a:r>
          </a:p>
        </p:txBody>
      </p:sp>
      <p:grpSp>
        <p:nvGrpSpPr>
          <p:cNvPr id="251" name="Group 250" descr="Sequence of the culturing scheme in sequential bioreactor bags from 1 to 164 days, serial passages every 2 weeks.">
            <a:extLst>
              <a:ext uri="{FF2B5EF4-FFF2-40B4-BE49-F238E27FC236}">
                <a16:creationId xmlns:a16="http://schemas.microsoft.com/office/drawing/2014/main" id="{E1B83112-8E84-41DA-B7F2-AF3C91DE2C77}"/>
              </a:ext>
            </a:extLst>
          </p:cNvPr>
          <p:cNvGrpSpPr/>
          <p:nvPr/>
        </p:nvGrpSpPr>
        <p:grpSpPr>
          <a:xfrm>
            <a:off x="3226916" y="4527349"/>
            <a:ext cx="285335" cy="673537"/>
            <a:chOff x="3226916" y="4389120"/>
            <a:chExt cx="285335" cy="673537"/>
          </a:xfrm>
        </p:grpSpPr>
        <p:sp>
          <p:nvSpPr>
            <p:cNvPr id="21" name="TextBox 20">
              <a:extLst>
                <a:ext uri="{FF2B5EF4-FFF2-40B4-BE49-F238E27FC236}">
                  <a16:creationId xmlns:a16="http://schemas.microsoft.com/office/drawing/2014/main" id="{37C01863-1B76-4702-B38B-74DD9CEDF262}"/>
                </a:ext>
              </a:extLst>
            </p:cNvPr>
            <p:cNvSpPr txBox="1"/>
            <p:nvPr/>
          </p:nvSpPr>
          <p:spPr>
            <a:xfrm>
              <a:off x="3226916" y="4389120"/>
              <a:ext cx="285335" cy="307777"/>
            </a:xfrm>
            <a:prstGeom prst="rect">
              <a:avLst/>
            </a:prstGeom>
            <a:noFill/>
          </p:spPr>
          <p:txBody>
            <a:bodyPr wrap="none" lIns="0" tIns="0" rIns="0" bIns="0" rtlCol="0">
              <a:spAutoFit/>
            </a:bodyPr>
            <a:lstStyle/>
            <a:p>
              <a:r>
                <a:rPr lang="en-US" sz="2000" dirty="0">
                  <a:latin typeface="Arial" panose="020B0604020202020204" pitchFamily="34" charset="0"/>
                  <a:cs typeface="Arial" panose="020B0604020202020204" pitchFamily="34" charset="0"/>
                </a:rPr>
                <a:t>10</a:t>
              </a:r>
            </a:p>
          </p:txBody>
        </p:sp>
        <p:sp>
          <p:nvSpPr>
            <p:cNvPr id="145" name="TextBox 144">
              <a:extLst>
                <a:ext uri="{FF2B5EF4-FFF2-40B4-BE49-F238E27FC236}">
                  <a16:creationId xmlns:a16="http://schemas.microsoft.com/office/drawing/2014/main" id="{E6AE54B2-25E7-4B06-A552-55F2DABCA2FE}"/>
                </a:ext>
              </a:extLst>
            </p:cNvPr>
            <p:cNvSpPr txBox="1"/>
            <p:nvPr/>
          </p:nvSpPr>
          <p:spPr>
            <a:xfrm>
              <a:off x="3298249" y="4754880"/>
              <a:ext cx="142668" cy="307777"/>
            </a:xfrm>
            <a:prstGeom prst="rect">
              <a:avLst/>
            </a:prstGeom>
            <a:noFill/>
          </p:spPr>
          <p:txBody>
            <a:bodyPr wrap="none" lIns="0" tIns="0" rIns="0" bIns="0" rtlCol="0">
              <a:spAutoFit/>
            </a:bodyPr>
            <a:lstStyle/>
            <a:p>
              <a:r>
                <a:rPr lang="en-US" sz="2000" dirty="0">
                  <a:latin typeface="Arial" panose="020B0604020202020204" pitchFamily="34" charset="0"/>
                  <a:cs typeface="Arial" panose="020B0604020202020204" pitchFamily="34" charset="0"/>
                </a:rPr>
                <a:t>1</a:t>
              </a:r>
            </a:p>
          </p:txBody>
        </p:sp>
      </p:grpSp>
      <p:grpSp>
        <p:nvGrpSpPr>
          <p:cNvPr id="252" name="Group 251" descr="Sequence of the culturing scheme in sequential bioreactor bags from 1 to 164 days, serial passages every 2 weeks.">
            <a:extLst>
              <a:ext uri="{FF2B5EF4-FFF2-40B4-BE49-F238E27FC236}">
                <a16:creationId xmlns:a16="http://schemas.microsoft.com/office/drawing/2014/main" id="{A947548A-8339-485C-BB3A-09563565199E}"/>
              </a:ext>
            </a:extLst>
          </p:cNvPr>
          <p:cNvGrpSpPr/>
          <p:nvPr/>
        </p:nvGrpSpPr>
        <p:grpSpPr>
          <a:xfrm>
            <a:off x="4389614" y="4527349"/>
            <a:ext cx="285335" cy="673537"/>
            <a:chOff x="3226916" y="4389120"/>
            <a:chExt cx="285335" cy="673537"/>
          </a:xfrm>
        </p:grpSpPr>
        <p:sp>
          <p:nvSpPr>
            <p:cNvPr id="253" name="TextBox 252">
              <a:extLst>
                <a:ext uri="{FF2B5EF4-FFF2-40B4-BE49-F238E27FC236}">
                  <a16:creationId xmlns:a16="http://schemas.microsoft.com/office/drawing/2014/main" id="{17BA0630-FC76-4CC2-A104-8A0CEE4B213D}"/>
                </a:ext>
              </a:extLst>
            </p:cNvPr>
            <p:cNvSpPr txBox="1"/>
            <p:nvPr/>
          </p:nvSpPr>
          <p:spPr>
            <a:xfrm>
              <a:off x="3226916" y="4389120"/>
              <a:ext cx="285335" cy="307777"/>
            </a:xfrm>
            <a:prstGeom prst="rect">
              <a:avLst/>
            </a:prstGeom>
            <a:noFill/>
          </p:spPr>
          <p:txBody>
            <a:bodyPr wrap="none" lIns="0" tIns="0" rIns="0" bIns="0" rtlCol="0">
              <a:spAutoFit/>
            </a:bodyPr>
            <a:lstStyle/>
            <a:p>
              <a:r>
                <a:rPr lang="en-US" sz="2000" dirty="0">
                  <a:latin typeface="Arial" panose="020B0604020202020204" pitchFamily="34" charset="0"/>
                  <a:cs typeface="Arial" panose="020B0604020202020204" pitchFamily="34" charset="0"/>
                </a:rPr>
                <a:t>24</a:t>
              </a:r>
            </a:p>
          </p:txBody>
        </p:sp>
        <p:sp>
          <p:nvSpPr>
            <p:cNvPr id="254" name="TextBox 253">
              <a:extLst>
                <a:ext uri="{FF2B5EF4-FFF2-40B4-BE49-F238E27FC236}">
                  <a16:creationId xmlns:a16="http://schemas.microsoft.com/office/drawing/2014/main" id="{81AFCF52-539E-4C05-AC3D-965FA3718CBA}"/>
                </a:ext>
              </a:extLst>
            </p:cNvPr>
            <p:cNvSpPr txBox="1"/>
            <p:nvPr/>
          </p:nvSpPr>
          <p:spPr>
            <a:xfrm>
              <a:off x="3298249" y="4754880"/>
              <a:ext cx="142668" cy="307777"/>
            </a:xfrm>
            <a:prstGeom prst="rect">
              <a:avLst/>
            </a:prstGeom>
            <a:noFill/>
          </p:spPr>
          <p:txBody>
            <a:bodyPr wrap="none" lIns="0" tIns="0" rIns="0" bIns="0" rtlCol="0">
              <a:spAutoFit/>
            </a:bodyPr>
            <a:lstStyle/>
            <a:p>
              <a:r>
                <a:rPr lang="en-US" sz="2000" dirty="0">
                  <a:latin typeface="Arial" panose="020B0604020202020204" pitchFamily="34" charset="0"/>
                  <a:cs typeface="Arial" panose="020B0604020202020204" pitchFamily="34" charset="0"/>
                </a:rPr>
                <a:t>2</a:t>
              </a:r>
            </a:p>
          </p:txBody>
        </p:sp>
      </p:grpSp>
      <p:grpSp>
        <p:nvGrpSpPr>
          <p:cNvPr id="255" name="Group 254" descr="Sequence of the culturing scheme in sequential bioreactor bags from 1 to 164 days, serial passages every 2 weeks.">
            <a:extLst>
              <a:ext uri="{FF2B5EF4-FFF2-40B4-BE49-F238E27FC236}">
                <a16:creationId xmlns:a16="http://schemas.microsoft.com/office/drawing/2014/main" id="{D47CD009-D68D-4B17-8FDB-D47DAE224179}"/>
              </a:ext>
            </a:extLst>
          </p:cNvPr>
          <p:cNvGrpSpPr/>
          <p:nvPr/>
        </p:nvGrpSpPr>
        <p:grpSpPr>
          <a:xfrm>
            <a:off x="5552312" y="4527349"/>
            <a:ext cx="285335" cy="673537"/>
            <a:chOff x="3226916" y="4389120"/>
            <a:chExt cx="285335" cy="673537"/>
          </a:xfrm>
        </p:grpSpPr>
        <p:sp>
          <p:nvSpPr>
            <p:cNvPr id="256" name="TextBox 255">
              <a:extLst>
                <a:ext uri="{FF2B5EF4-FFF2-40B4-BE49-F238E27FC236}">
                  <a16:creationId xmlns:a16="http://schemas.microsoft.com/office/drawing/2014/main" id="{D4789B59-65A9-4BAA-A3A4-F977C84671D9}"/>
                </a:ext>
              </a:extLst>
            </p:cNvPr>
            <p:cNvSpPr txBox="1"/>
            <p:nvPr/>
          </p:nvSpPr>
          <p:spPr>
            <a:xfrm>
              <a:off x="3226916" y="4389120"/>
              <a:ext cx="285335" cy="307777"/>
            </a:xfrm>
            <a:prstGeom prst="rect">
              <a:avLst/>
            </a:prstGeom>
            <a:noFill/>
          </p:spPr>
          <p:txBody>
            <a:bodyPr wrap="none" lIns="0" tIns="0" rIns="0" bIns="0" rtlCol="0">
              <a:spAutoFit/>
            </a:bodyPr>
            <a:lstStyle/>
            <a:p>
              <a:r>
                <a:rPr lang="en-US" sz="2000" dirty="0">
                  <a:latin typeface="Arial" panose="020B0604020202020204" pitchFamily="34" charset="0"/>
                  <a:cs typeface="Arial" panose="020B0604020202020204" pitchFamily="34" charset="0"/>
                </a:rPr>
                <a:t>38</a:t>
              </a:r>
            </a:p>
          </p:txBody>
        </p:sp>
        <p:sp>
          <p:nvSpPr>
            <p:cNvPr id="257" name="TextBox 256">
              <a:extLst>
                <a:ext uri="{FF2B5EF4-FFF2-40B4-BE49-F238E27FC236}">
                  <a16:creationId xmlns:a16="http://schemas.microsoft.com/office/drawing/2014/main" id="{CF7C8FB5-D15D-4AFC-949A-14CB103202B2}"/>
                </a:ext>
              </a:extLst>
            </p:cNvPr>
            <p:cNvSpPr txBox="1"/>
            <p:nvPr/>
          </p:nvSpPr>
          <p:spPr>
            <a:xfrm>
              <a:off x="3298249" y="4754880"/>
              <a:ext cx="142668" cy="307777"/>
            </a:xfrm>
            <a:prstGeom prst="rect">
              <a:avLst/>
            </a:prstGeom>
            <a:noFill/>
          </p:spPr>
          <p:txBody>
            <a:bodyPr wrap="none" lIns="0" tIns="0" rIns="0" bIns="0" rtlCol="0">
              <a:spAutoFit/>
            </a:bodyPr>
            <a:lstStyle/>
            <a:p>
              <a:r>
                <a:rPr lang="en-US" sz="2000" dirty="0">
                  <a:latin typeface="Arial" panose="020B0604020202020204" pitchFamily="34" charset="0"/>
                  <a:cs typeface="Arial" panose="020B0604020202020204" pitchFamily="34" charset="0"/>
                </a:rPr>
                <a:t>3</a:t>
              </a:r>
            </a:p>
          </p:txBody>
        </p:sp>
      </p:grpSp>
      <p:grpSp>
        <p:nvGrpSpPr>
          <p:cNvPr id="258" name="Group 257" descr="Sequence of the culturing scheme in sequential bioreactor bags from 1 to 164 days, serial passages every 2 weeks.">
            <a:extLst>
              <a:ext uri="{FF2B5EF4-FFF2-40B4-BE49-F238E27FC236}">
                <a16:creationId xmlns:a16="http://schemas.microsoft.com/office/drawing/2014/main" id="{43B60BF8-FCC8-48B0-95B2-25EBFDABD824}"/>
              </a:ext>
            </a:extLst>
          </p:cNvPr>
          <p:cNvGrpSpPr/>
          <p:nvPr/>
        </p:nvGrpSpPr>
        <p:grpSpPr>
          <a:xfrm>
            <a:off x="6715010" y="4527349"/>
            <a:ext cx="285335" cy="673537"/>
            <a:chOff x="3226916" y="4389120"/>
            <a:chExt cx="285335" cy="673537"/>
          </a:xfrm>
        </p:grpSpPr>
        <p:sp>
          <p:nvSpPr>
            <p:cNvPr id="259" name="TextBox 258">
              <a:extLst>
                <a:ext uri="{FF2B5EF4-FFF2-40B4-BE49-F238E27FC236}">
                  <a16:creationId xmlns:a16="http://schemas.microsoft.com/office/drawing/2014/main" id="{508426FD-20AB-4A21-9402-F3F70D56663E}"/>
                </a:ext>
              </a:extLst>
            </p:cNvPr>
            <p:cNvSpPr txBox="1"/>
            <p:nvPr/>
          </p:nvSpPr>
          <p:spPr>
            <a:xfrm>
              <a:off x="3226916" y="4389120"/>
              <a:ext cx="285335" cy="307777"/>
            </a:xfrm>
            <a:prstGeom prst="rect">
              <a:avLst/>
            </a:prstGeom>
            <a:noFill/>
          </p:spPr>
          <p:txBody>
            <a:bodyPr wrap="none" lIns="0" tIns="0" rIns="0" bIns="0" rtlCol="0">
              <a:spAutoFit/>
            </a:bodyPr>
            <a:lstStyle/>
            <a:p>
              <a:r>
                <a:rPr lang="en-US" sz="2000" dirty="0">
                  <a:latin typeface="Arial" panose="020B0604020202020204" pitchFamily="34" charset="0"/>
                  <a:cs typeface="Arial" panose="020B0604020202020204" pitchFamily="34" charset="0"/>
                </a:rPr>
                <a:t>52</a:t>
              </a:r>
            </a:p>
          </p:txBody>
        </p:sp>
        <p:sp>
          <p:nvSpPr>
            <p:cNvPr id="260" name="TextBox 259">
              <a:extLst>
                <a:ext uri="{FF2B5EF4-FFF2-40B4-BE49-F238E27FC236}">
                  <a16:creationId xmlns:a16="http://schemas.microsoft.com/office/drawing/2014/main" id="{B799D7E6-75A7-4B08-9A7B-F33691FC1044}"/>
                </a:ext>
              </a:extLst>
            </p:cNvPr>
            <p:cNvSpPr txBox="1"/>
            <p:nvPr/>
          </p:nvSpPr>
          <p:spPr>
            <a:xfrm>
              <a:off x="3298249" y="4754880"/>
              <a:ext cx="142668" cy="307777"/>
            </a:xfrm>
            <a:prstGeom prst="rect">
              <a:avLst/>
            </a:prstGeom>
            <a:noFill/>
          </p:spPr>
          <p:txBody>
            <a:bodyPr wrap="none" lIns="0" tIns="0" rIns="0" bIns="0" rtlCol="0">
              <a:spAutoFit/>
            </a:bodyPr>
            <a:lstStyle/>
            <a:p>
              <a:r>
                <a:rPr lang="en-US" sz="2000" dirty="0">
                  <a:latin typeface="Arial" panose="020B0604020202020204" pitchFamily="34" charset="0"/>
                  <a:cs typeface="Arial" panose="020B0604020202020204" pitchFamily="34" charset="0"/>
                </a:rPr>
                <a:t>4</a:t>
              </a:r>
            </a:p>
          </p:txBody>
        </p:sp>
      </p:grpSp>
      <p:grpSp>
        <p:nvGrpSpPr>
          <p:cNvPr id="292" name="Group 291" descr="Sequence of the culturing scheme in sequential bioreactor bags from 1 to 164 days, serial passages every 2 weeks.">
            <a:extLst>
              <a:ext uri="{FF2B5EF4-FFF2-40B4-BE49-F238E27FC236}">
                <a16:creationId xmlns:a16="http://schemas.microsoft.com/office/drawing/2014/main" id="{740F096B-F220-496F-ABDF-A76525E52848}"/>
              </a:ext>
            </a:extLst>
          </p:cNvPr>
          <p:cNvGrpSpPr/>
          <p:nvPr/>
        </p:nvGrpSpPr>
        <p:grpSpPr>
          <a:xfrm>
            <a:off x="7806374" y="4527349"/>
            <a:ext cx="285335" cy="673537"/>
            <a:chOff x="7806374" y="4389120"/>
            <a:chExt cx="285335" cy="673537"/>
          </a:xfrm>
        </p:grpSpPr>
        <p:sp>
          <p:nvSpPr>
            <p:cNvPr id="262" name="TextBox 261">
              <a:extLst>
                <a:ext uri="{FF2B5EF4-FFF2-40B4-BE49-F238E27FC236}">
                  <a16:creationId xmlns:a16="http://schemas.microsoft.com/office/drawing/2014/main" id="{3C259479-4ECE-41FD-8945-9E5AE8B6E9F6}"/>
                </a:ext>
              </a:extLst>
            </p:cNvPr>
            <p:cNvSpPr txBox="1"/>
            <p:nvPr/>
          </p:nvSpPr>
          <p:spPr>
            <a:xfrm>
              <a:off x="7806374" y="4389120"/>
              <a:ext cx="285335" cy="307777"/>
            </a:xfrm>
            <a:prstGeom prst="rect">
              <a:avLst/>
            </a:prstGeom>
            <a:noFill/>
          </p:spPr>
          <p:txBody>
            <a:bodyPr wrap="none" lIns="0" tIns="0" rIns="0" bIns="0" rtlCol="0">
              <a:spAutoFit/>
            </a:bodyPr>
            <a:lstStyle/>
            <a:p>
              <a:r>
                <a:rPr lang="en-US" sz="2000" dirty="0">
                  <a:latin typeface="Arial" panose="020B0604020202020204" pitchFamily="34" charset="0"/>
                  <a:cs typeface="Arial" panose="020B0604020202020204" pitchFamily="34" charset="0"/>
                </a:rPr>
                <a:t>66</a:t>
              </a:r>
            </a:p>
          </p:txBody>
        </p:sp>
        <p:sp>
          <p:nvSpPr>
            <p:cNvPr id="263" name="TextBox 262">
              <a:extLst>
                <a:ext uri="{FF2B5EF4-FFF2-40B4-BE49-F238E27FC236}">
                  <a16:creationId xmlns:a16="http://schemas.microsoft.com/office/drawing/2014/main" id="{DDECE8D5-EF7A-4CC6-BB86-1129D1A1772E}"/>
                </a:ext>
              </a:extLst>
            </p:cNvPr>
            <p:cNvSpPr txBox="1"/>
            <p:nvPr/>
          </p:nvSpPr>
          <p:spPr>
            <a:xfrm>
              <a:off x="7949041" y="4754880"/>
              <a:ext cx="142668" cy="307777"/>
            </a:xfrm>
            <a:prstGeom prst="rect">
              <a:avLst/>
            </a:prstGeom>
            <a:noFill/>
          </p:spPr>
          <p:txBody>
            <a:bodyPr wrap="none" lIns="0" tIns="0" rIns="0" bIns="0" rtlCol="0">
              <a:spAutoFit/>
            </a:bodyPr>
            <a:lstStyle/>
            <a:p>
              <a:r>
                <a:rPr lang="en-US" sz="2000" dirty="0">
                  <a:latin typeface="Arial" panose="020B0604020202020204" pitchFamily="34" charset="0"/>
                  <a:cs typeface="Arial" panose="020B0604020202020204" pitchFamily="34" charset="0"/>
                </a:rPr>
                <a:t>5</a:t>
              </a:r>
            </a:p>
          </p:txBody>
        </p:sp>
      </p:grpSp>
      <p:grpSp>
        <p:nvGrpSpPr>
          <p:cNvPr id="293" name="Group 292" descr="Sequence of the culturing scheme in sequential bioreactor bags from 1 to 164 days, serial passages every 2 weeks.">
            <a:extLst>
              <a:ext uri="{FF2B5EF4-FFF2-40B4-BE49-F238E27FC236}">
                <a16:creationId xmlns:a16="http://schemas.microsoft.com/office/drawing/2014/main" id="{666FD984-0410-4EFB-A8AA-E2DB51E62AE2}"/>
              </a:ext>
            </a:extLst>
          </p:cNvPr>
          <p:cNvGrpSpPr/>
          <p:nvPr/>
        </p:nvGrpSpPr>
        <p:grpSpPr>
          <a:xfrm>
            <a:off x="8969072" y="4527349"/>
            <a:ext cx="285335" cy="673537"/>
            <a:chOff x="8969072" y="4389120"/>
            <a:chExt cx="285335" cy="673537"/>
          </a:xfrm>
        </p:grpSpPr>
        <p:sp>
          <p:nvSpPr>
            <p:cNvPr id="265" name="TextBox 264">
              <a:extLst>
                <a:ext uri="{FF2B5EF4-FFF2-40B4-BE49-F238E27FC236}">
                  <a16:creationId xmlns:a16="http://schemas.microsoft.com/office/drawing/2014/main" id="{051180C5-6E80-4096-AA88-7659DC6B2F90}"/>
                </a:ext>
              </a:extLst>
            </p:cNvPr>
            <p:cNvSpPr txBox="1"/>
            <p:nvPr/>
          </p:nvSpPr>
          <p:spPr>
            <a:xfrm>
              <a:off x="8969072" y="4389120"/>
              <a:ext cx="285335" cy="307777"/>
            </a:xfrm>
            <a:prstGeom prst="rect">
              <a:avLst/>
            </a:prstGeom>
            <a:noFill/>
          </p:spPr>
          <p:txBody>
            <a:bodyPr wrap="none" lIns="0" tIns="0" rIns="0" bIns="0" rtlCol="0">
              <a:spAutoFit/>
            </a:bodyPr>
            <a:lstStyle/>
            <a:p>
              <a:r>
                <a:rPr lang="en-US" sz="2000" dirty="0">
                  <a:latin typeface="Arial" panose="020B0604020202020204" pitchFamily="34" charset="0"/>
                  <a:cs typeface="Arial" panose="020B0604020202020204" pitchFamily="34" charset="0"/>
                </a:rPr>
                <a:t>80</a:t>
              </a:r>
            </a:p>
          </p:txBody>
        </p:sp>
        <p:sp>
          <p:nvSpPr>
            <p:cNvPr id="266" name="TextBox 265">
              <a:extLst>
                <a:ext uri="{FF2B5EF4-FFF2-40B4-BE49-F238E27FC236}">
                  <a16:creationId xmlns:a16="http://schemas.microsoft.com/office/drawing/2014/main" id="{127C67F7-CCFA-40ED-855E-2DD6D89CB226}"/>
                </a:ext>
              </a:extLst>
            </p:cNvPr>
            <p:cNvSpPr txBox="1"/>
            <p:nvPr/>
          </p:nvSpPr>
          <p:spPr>
            <a:xfrm>
              <a:off x="9111739" y="4754880"/>
              <a:ext cx="142668" cy="307777"/>
            </a:xfrm>
            <a:prstGeom prst="rect">
              <a:avLst/>
            </a:prstGeom>
            <a:noFill/>
          </p:spPr>
          <p:txBody>
            <a:bodyPr wrap="none" lIns="0" tIns="0" rIns="0" bIns="0" rtlCol="0">
              <a:spAutoFit/>
            </a:bodyPr>
            <a:lstStyle/>
            <a:p>
              <a:r>
                <a:rPr lang="en-US" sz="2000" dirty="0">
                  <a:latin typeface="Arial" panose="020B0604020202020204" pitchFamily="34" charset="0"/>
                  <a:cs typeface="Arial" panose="020B0604020202020204" pitchFamily="34" charset="0"/>
                </a:rPr>
                <a:t>6</a:t>
              </a:r>
            </a:p>
          </p:txBody>
        </p:sp>
      </p:grpSp>
      <p:grpSp>
        <p:nvGrpSpPr>
          <p:cNvPr id="295" name="Group 294" descr="Sequence of the culturing scheme in sequential bioreactor bags from 1 to 164 days, serial passages every 2 weeks.">
            <a:extLst>
              <a:ext uri="{FF2B5EF4-FFF2-40B4-BE49-F238E27FC236}">
                <a16:creationId xmlns:a16="http://schemas.microsoft.com/office/drawing/2014/main" id="{920EBE41-66A7-41EB-9CC5-2793D8D59E98}"/>
              </a:ext>
            </a:extLst>
          </p:cNvPr>
          <p:cNvGrpSpPr/>
          <p:nvPr/>
        </p:nvGrpSpPr>
        <p:grpSpPr>
          <a:xfrm>
            <a:off x="11294465" y="4527349"/>
            <a:ext cx="428002" cy="673537"/>
            <a:chOff x="11294465" y="4389120"/>
            <a:chExt cx="428002" cy="673537"/>
          </a:xfrm>
        </p:grpSpPr>
        <p:sp>
          <p:nvSpPr>
            <p:cNvPr id="271" name="TextBox 270">
              <a:extLst>
                <a:ext uri="{FF2B5EF4-FFF2-40B4-BE49-F238E27FC236}">
                  <a16:creationId xmlns:a16="http://schemas.microsoft.com/office/drawing/2014/main" id="{1EB2FC57-AEE8-4A8D-A343-1B972410D222}"/>
                </a:ext>
              </a:extLst>
            </p:cNvPr>
            <p:cNvSpPr txBox="1"/>
            <p:nvPr/>
          </p:nvSpPr>
          <p:spPr>
            <a:xfrm>
              <a:off x="11294465" y="4389120"/>
              <a:ext cx="428002" cy="307777"/>
            </a:xfrm>
            <a:prstGeom prst="rect">
              <a:avLst/>
            </a:prstGeom>
            <a:noFill/>
          </p:spPr>
          <p:txBody>
            <a:bodyPr wrap="none" lIns="0" tIns="0" rIns="0" bIns="0" rtlCol="0">
              <a:spAutoFit/>
            </a:bodyPr>
            <a:lstStyle/>
            <a:p>
              <a:r>
                <a:rPr lang="en-US" sz="2000" dirty="0">
                  <a:latin typeface="Arial" panose="020B0604020202020204" pitchFamily="34" charset="0"/>
                  <a:cs typeface="Arial" panose="020B0604020202020204" pitchFamily="34" charset="0"/>
                </a:rPr>
                <a:t>164</a:t>
              </a:r>
            </a:p>
          </p:txBody>
        </p:sp>
        <p:sp>
          <p:nvSpPr>
            <p:cNvPr id="272" name="TextBox 271">
              <a:extLst>
                <a:ext uri="{FF2B5EF4-FFF2-40B4-BE49-F238E27FC236}">
                  <a16:creationId xmlns:a16="http://schemas.microsoft.com/office/drawing/2014/main" id="{316ABF09-5CEF-4043-8FF7-047A79480DBD}"/>
                </a:ext>
              </a:extLst>
            </p:cNvPr>
            <p:cNvSpPr txBox="1"/>
            <p:nvPr/>
          </p:nvSpPr>
          <p:spPr>
            <a:xfrm>
              <a:off x="11437132" y="4754880"/>
              <a:ext cx="285335" cy="307777"/>
            </a:xfrm>
            <a:prstGeom prst="rect">
              <a:avLst/>
            </a:prstGeom>
            <a:noFill/>
          </p:spPr>
          <p:txBody>
            <a:bodyPr wrap="none" lIns="0" tIns="0" rIns="0" bIns="0" rtlCol="0">
              <a:spAutoFit/>
            </a:bodyPr>
            <a:lstStyle/>
            <a:p>
              <a:r>
                <a:rPr lang="en-US" sz="2000" dirty="0">
                  <a:latin typeface="Arial" panose="020B0604020202020204" pitchFamily="34" charset="0"/>
                  <a:cs typeface="Arial" panose="020B0604020202020204" pitchFamily="34" charset="0"/>
                </a:rPr>
                <a:t>12</a:t>
              </a:r>
            </a:p>
          </p:txBody>
        </p:sp>
      </p:grpSp>
      <p:cxnSp>
        <p:nvCxnSpPr>
          <p:cNvPr id="275" name="Curved Connector 54" descr="Sequence of the culturing scheme in sequential bioreactor bags from 1 to 164 days, serial passages every 2 weeks.">
            <a:extLst>
              <a:ext uri="{FF2B5EF4-FFF2-40B4-BE49-F238E27FC236}">
                <a16:creationId xmlns:a16="http://schemas.microsoft.com/office/drawing/2014/main" id="{FBB3CEB6-2579-473E-95A1-0C347BF54BB0}"/>
              </a:ext>
            </a:extLst>
          </p:cNvPr>
          <p:cNvCxnSpPr>
            <a:cxnSpLocks/>
          </p:cNvCxnSpPr>
          <p:nvPr/>
        </p:nvCxnSpPr>
        <p:spPr>
          <a:xfrm rot="5400000" flipH="1" flipV="1">
            <a:off x="4778316" y="1386437"/>
            <a:ext cx="12700" cy="1162698"/>
          </a:xfrm>
          <a:prstGeom prst="curvedConnector3">
            <a:avLst>
              <a:gd name="adj1" fmla="val 1800000"/>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78" name="Curved Connector 54" descr="Sequence of the culturing scheme in sequential bioreactor bags from 1 to 164 days, serial passages every 2 weeks.">
            <a:extLst>
              <a:ext uri="{FF2B5EF4-FFF2-40B4-BE49-F238E27FC236}">
                <a16:creationId xmlns:a16="http://schemas.microsoft.com/office/drawing/2014/main" id="{52D3D2FE-9DBA-4F3D-9B47-045FBF2566A7}"/>
              </a:ext>
            </a:extLst>
          </p:cNvPr>
          <p:cNvCxnSpPr>
            <a:cxnSpLocks/>
          </p:cNvCxnSpPr>
          <p:nvPr/>
        </p:nvCxnSpPr>
        <p:spPr>
          <a:xfrm rot="5400000" flipH="1" flipV="1">
            <a:off x="5941530" y="1386437"/>
            <a:ext cx="12700" cy="1162698"/>
          </a:xfrm>
          <a:prstGeom prst="curvedConnector3">
            <a:avLst>
              <a:gd name="adj1" fmla="val 1800000"/>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81" name="Curved Connector 54" descr="Sequence of the culturing scheme in sequential bioreactor bags from 1 to 164 days, serial passages every 2 weeks.">
            <a:extLst>
              <a:ext uri="{FF2B5EF4-FFF2-40B4-BE49-F238E27FC236}">
                <a16:creationId xmlns:a16="http://schemas.microsoft.com/office/drawing/2014/main" id="{8E80547D-9192-40C2-B862-890F55EC8676}"/>
              </a:ext>
            </a:extLst>
          </p:cNvPr>
          <p:cNvCxnSpPr>
            <a:cxnSpLocks/>
          </p:cNvCxnSpPr>
          <p:nvPr/>
        </p:nvCxnSpPr>
        <p:spPr>
          <a:xfrm rot="5400000" flipH="1" flipV="1">
            <a:off x="7104744" y="1386437"/>
            <a:ext cx="12700" cy="1162698"/>
          </a:xfrm>
          <a:prstGeom prst="curvedConnector3">
            <a:avLst>
              <a:gd name="adj1" fmla="val 1800000"/>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84" name="Curved Connector 54" descr="Sequence of the culturing scheme in sequential bioreactor bags from 1 to 164 days, serial passages every 2 weeks.">
            <a:extLst>
              <a:ext uri="{FF2B5EF4-FFF2-40B4-BE49-F238E27FC236}">
                <a16:creationId xmlns:a16="http://schemas.microsoft.com/office/drawing/2014/main" id="{6E05FDD9-5B1C-4D26-A94E-33C2EE0AE7A0}"/>
              </a:ext>
            </a:extLst>
          </p:cNvPr>
          <p:cNvCxnSpPr>
            <a:cxnSpLocks/>
          </p:cNvCxnSpPr>
          <p:nvPr/>
        </p:nvCxnSpPr>
        <p:spPr>
          <a:xfrm rot="5400000" flipH="1" flipV="1">
            <a:off x="8267958" y="1386437"/>
            <a:ext cx="12700" cy="1162698"/>
          </a:xfrm>
          <a:prstGeom prst="curvedConnector3">
            <a:avLst>
              <a:gd name="adj1" fmla="val 1800000"/>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87" name="Curved Connector 54" descr="Sequence of the culturing scheme in sequential bioreactor bags from 1 to 164 days, serial passages every 2 weeks.">
            <a:extLst>
              <a:ext uri="{FF2B5EF4-FFF2-40B4-BE49-F238E27FC236}">
                <a16:creationId xmlns:a16="http://schemas.microsoft.com/office/drawing/2014/main" id="{6B8A786F-E464-4739-83E3-75EE7D5CEEFC}"/>
              </a:ext>
            </a:extLst>
          </p:cNvPr>
          <p:cNvCxnSpPr>
            <a:cxnSpLocks/>
          </p:cNvCxnSpPr>
          <p:nvPr/>
        </p:nvCxnSpPr>
        <p:spPr>
          <a:xfrm rot="5400000" flipH="1" flipV="1">
            <a:off x="9431172" y="1386437"/>
            <a:ext cx="12700" cy="1162698"/>
          </a:xfrm>
          <a:prstGeom prst="curvedConnector3">
            <a:avLst>
              <a:gd name="adj1" fmla="val 1800000"/>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90" name="Curved Connector 54" descr="Sequence of the culturing scheme in sequential bioreactor bags from 1 to 164 days, serial passages every 2 weeks.">
            <a:extLst>
              <a:ext uri="{FF2B5EF4-FFF2-40B4-BE49-F238E27FC236}">
                <a16:creationId xmlns:a16="http://schemas.microsoft.com/office/drawing/2014/main" id="{F8FCDE97-5322-4887-9787-48C17459E071}"/>
              </a:ext>
            </a:extLst>
          </p:cNvPr>
          <p:cNvCxnSpPr>
            <a:cxnSpLocks/>
          </p:cNvCxnSpPr>
          <p:nvPr/>
        </p:nvCxnSpPr>
        <p:spPr>
          <a:xfrm rot="5400000" flipH="1" flipV="1">
            <a:off x="10594383" y="1386437"/>
            <a:ext cx="12700" cy="1162698"/>
          </a:xfrm>
          <a:prstGeom prst="curvedConnector3">
            <a:avLst>
              <a:gd name="adj1" fmla="val 1800000"/>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96" name="TextBox 295">
            <a:extLst>
              <a:ext uri="{FF2B5EF4-FFF2-40B4-BE49-F238E27FC236}">
                <a16:creationId xmlns:a16="http://schemas.microsoft.com/office/drawing/2014/main" id="{943D72A3-E663-4304-8D6B-2E843E7C4E68}"/>
              </a:ext>
            </a:extLst>
          </p:cNvPr>
          <p:cNvSpPr txBox="1"/>
          <p:nvPr/>
        </p:nvSpPr>
        <p:spPr>
          <a:xfrm>
            <a:off x="185480" y="2787151"/>
            <a:ext cx="2223031" cy="1538883"/>
          </a:xfrm>
          <a:prstGeom prst="rect">
            <a:avLst/>
          </a:prstGeom>
          <a:noFill/>
        </p:spPr>
        <p:txBody>
          <a:bodyPr wrap="square" lIns="0" tIns="0" rIns="0" bIns="0" rtlCol="0">
            <a:spAutoFit/>
          </a:bodyPr>
          <a:lstStyle/>
          <a:p>
            <a:r>
              <a:rPr lang="en-US" sz="2000" dirty="0"/>
              <a:t>Fluorinated ethylene propylene (FEP) </a:t>
            </a:r>
            <a:r>
              <a:rPr lang="en-US" sz="2000" dirty="0">
                <a:cs typeface="Arial" panose="020B0604020202020204" pitchFamily="34" charset="0"/>
              </a:rPr>
              <a:t>Bag bioreactors (n=6) in a lighted growth chamber</a:t>
            </a:r>
          </a:p>
        </p:txBody>
      </p:sp>
      <p:cxnSp>
        <p:nvCxnSpPr>
          <p:cNvPr id="2" name="Straight Arrow Connector 1" descr="Sequence of the culturing scheme in sequential bioreactor bags from 1 to 164 days, serial passages every 2 weeks.">
            <a:extLst>
              <a:ext uri="{FF2B5EF4-FFF2-40B4-BE49-F238E27FC236}">
                <a16:creationId xmlns:a16="http://schemas.microsoft.com/office/drawing/2014/main" id="{C333A608-4E24-E9A3-3220-28A20A22C7E5}"/>
              </a:ext>
            </a:extLst>
          </p:cNvPr>
          <p:cNvCxnSpPr/>
          <p:nvPr/>
        </p:nvCxnSpPr>
        <p:spPr>
          <a:xfrm>
            <a:off x="9812683" y="4843233"/>
            <a:ext cx="996107"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 name="Footer Placeholder 2">
            <a:extLst>
              <a:ext uri="{FF2B5EF4-FFF2-40B4-BE49-F238E27FC236}">
                <a16:creationId xmlns:a16="http://schemas.microsoft.com/office/drawing/2014/main" id="{0ABCB08C-E249-EE7D-D6E7-4B049A6E1590}"/>
              </a:ext>
            </a:extLst>
          </p:cNvPr>
          <p:cNvSpPr>
            <a:spLocks noGrp="1"/>
          </p:cNvSpPr>
          <p:nvPr>
            <p:ph type="ftr" sz="quarter" idx="11"/>
          </p:nvPr>
        </p:nvSpPr>
        <p:spPr/>
        <p:txBody>
          <a:bodyPr/>
          <a:lstStyle/>
          <a:p>
            <a:r>
              <a:rPr lang="en-US"/>
              <a:t>ASGSR Annual Meeting 2023</a:t>
            </a:r>
          </a:p>
        </p:txBody>
      </p:sp>
      <p:sp>
        <p:nvSpPr>
          <p:cNvPr id="4" name="Slide Number Placeholder 3">
            <a:extLst>
              <a:ext uri="{FF2B5EF4-FFF2-40B4-BE49-F238E27FC236}">
                <a16:creationId xmlns:a16="http://schemas.microsoft.com/office/drawing/2014/main" id="{E71A685F-89BB-B053-9C88-9A0436E7C91A}"/>
              </a:ext>
            </a:extLst>
          </p:cNvPr>
          <p:cNvSpPr>
            <a:spLocks noGrp="1"/>
          </p:cNvSpPr>
          <p:nvPr>
            <p:ph type="sldNum" sz="quarter" idx="12"/>
          </p:nvPr>
        </p:nvSpPr>
        <p:spPr/>
        <p:txBody>
          <a:bodyPr/>
          <a:lstStyle/>
          <a:p>
            <a:fld id="{2C6251EF-9ECF-4E97-B946-358A268F64BA}" type="slidenum">
              <a:rPr lang="en-US" smtClean="0"/>
              <a:t>6</a:t>
            </a:fld>
            <a:endParaRPr lang="en-US"/>
          </a:p>
        </p:txBody>
      </p:sp>
    </p:spTree>
    <p:extLst>
      <p:ext uri="{BB962C8B-B14F-4D97-AF65-F5344CB8AC3E}">
        <p14:creationId xmlns:p14="http://schemas.microsoft.com/office/powerpoint/2010/main" val="40382616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1"/>
                                        </p:tgtEl>
                                        <p:attrNameLst>
                                          <p:attrName>style.visibility</p:attrName>
                                        </p:attrNameLst>
                                      </p:cBhvr>
                                      <p:to>
                                        <p:strVal val="visible"/>
                                      </p:to>
                                    </p:set>
                                    <p:animEffect transition="in" filter="fade">
                                      <p:cBhvr>
                                        <p:cTn id="7" dur="1000"/>
                                        <p:tgtEl>
                                          <p:spTgt spid="141"/>
                                        </p:tgtEl>
                                      </p:cBhvr>
                                    </p:animEffect>
                                  </p:childTnLst>
                                </p:cTn>
                              </p:par>
                              <p:par>
                                <p:cTn id="8" presetID="10" presetClass="entr" presetSubtype="0" fill="hold" nodeType="withEffect">
                                  <p:stCondLst>
                                    <p:cond delay="0"/>
                                  </p:stCondLst>
                                  <p:childTnLst>
                                    <p:set>
                                      <p:cBhvr>
                                        <p:cTn id="9" dur="1" fill="hold">
                                          <p:stCondLst>
                                            <p:cond delay="0"/>
                                          </p:stCondLst>
                                        </p:cTn>
                                        <p:tgtEl>
                                          <p:spTgt spid="251"/>
                                        </p:tgtEl>
                                        <p:attrNameLst>
                                          <p:attrName>style.visibility</p:attrName>
                                        </p:attrNameLst>
                                      </p:cBhvr>
                                      <p:to>
                                        <p:strVal val="visible"/>
                                      </p:to>
                                    </p:set>
                                    <p:animEffect transition="in" filter="fade">
                                      <p:cBhvr>
                                        <p:cTn id="10" dur="500"/>
                                        <p:tgtEl>
                                          <p:spTgt spid="251"/>
                                        </p:tgtEl>
                                      </p:cBhvr>
                                    </p:animEffect>
                                  </p:childTnLst>
                                </p:cTn>
                              </p:par>
                            </p:childTnLst>
                          </p:cTn>
                        </p:par>
                        <p:par>
                          <p:cTn id="11" fill="hold">
                            <p:stCondLst>
                              <p:cond delay="1000"/>
                            </p:stCondLst>
                            <p:childTnLst>
                              <p:par>
                                <p:cTn id="12" presetID="1" presetClass="entr" presetSubtype="0" fill="hold" nodeType="afterEffect">
                                  <p:stCondLst>
                                    <p:cond delay="0"/>
                                  </p:stCondLst>
                                  <p:childTnLst>
                                    <p:set>
                                      <p:cBhvr>
                                        <p:cTn id="13" dur="1" fill="hold">
                                          <p:stCondLst>
                                            <p:cond delay="0"/>
                                          </p:stCondLst>
                                        </p:cTn>
                                        <p:tgtEl>
                                          <p:spTgt spid="273"/>
                                        </p:tgtEl>
                                        <p:attrNameLst>
                                          <p:attrName>style.visibility</p:attrName>
                                        </p:attrNameLst>
                                      </p:cBhvr>
                                      <p:to>
                                        <p:strVal val="visible"/>
                                      </p:to>
                                    </p:set>
                                  </p:childTnLst>
                                </p:cTn>
                              </p:par>
                            </p:childTnLst>
                          </p:cTn>
                        </p:par>
                        <p:par>
                          <p:cTn id="14" fill="hold">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159"/>
                                        </p:tgtEl>
                                        <p:attrNameLst>
                                          <p:attrName>style.visibility</p:attrName>
                                        </p:attrNameLst>
                                      </p:cBhvr>
                                      <p:to>
                                        <p:strVal val="visible"/>
                                      </p:to>
                                    </p:set>
                                    <p:animEffect transition="in" filter="fade">
                                      <p:cBhvr>
                                        <p:cTn id="17" dur="1000"/>
                                        <p:tgtEl>
                                          <p:spTgt spid="159"/>
                                        </p:tgtEl>
                                      </p:cBhvr>
                                    </p:animEffect>
                                  </p:childTnLst>
                                </p:cTn>
                              </p:par>
                              <p:par>
                                <p:cTn id="18" presetID="10" presetClass="entr" presetSubtype="0" fill="hold" nodeType="withEffect">
                                  <p:stCondLst>
                                    <p:cond delay="0"/>
                                  </p:stCondLst>
                                  <p:childTnLst>
                                    <p:set>
                                      <p:cBhvr>
                                        <p:cTn id="19" dur="1" fill="hold">
                                          <p:stCondLst>
                                            <p:cond delay="0"/>
                                          </p:stCondLst>
                                        </p:cTn>
                                        <p:tgtEl>
                                          <p:spTgt spid="252"/>
                                        </p:tgtEl>
                                        <p:attrNameLst>
                                          <p:attrName>style.visibility</p:attrName>
                                        </p:attrNameLst>
                                      </p:cBhvr>
                                      <p:to>
                                        <p:strVal val="visible"/>
                                      </p:to>
                                    </p:set>
                                    <p:animEffect transition="in" filter="fade">
                                      <p:cBhvr>
                                        <p:cTn id="20" dur="500"/>
                                        <p:tgtEl>
                                          <p:spTgt spid="252"/>
                                        </p:tgtEl>
                                      </p:cBhvr>
                                    </p:animEffect>
                                  </p:childTnLst>
                                </p:cTn>
                              </p:par>
                            </p:childTnLst>
                          </p:cTn>
                        </p:par>
                        <p:par>
                          <p:cTn id="21" fill="hold">
                            <p:stCondLst>
                              <p:cond delay="2000"/>
                            </p:stCondLst>
                            <p:childTnLst>
                              <p:par>
                                <p:cTn id="22" presetID="1" presetClass="entr" presetSubtype="0" fill="hold" nodeType="afterEffect">
                                  <p:stCondLst>
                                    <p:cond delay="0"/>
                                  </p:stCondLst>
                                  <p:childTnLst>
                                    <p:set>
                                      <p:cBhvr>
                                        <p:cTn id="23" dur="1" fill="hold">
                                          <p:stCondLst>
                                            <p:cond delay="0"/>
                                          </p:stCondLst>
                                        </p:cTn>
                                        <p:tgtEl>
                                          <p:spTgt spid="275"/>
                                        </p:tgtEl>
                                        <p:attrNameLst>
                                          <p:attrName>style.visibility</p:attrName>
                                        </p:attrNameLst>
                                      </p:cBhvr>
                                      <p:to>
                                        <p:strVal val="visible"/>
                                      </p:to>
                                    </p:set>
                                  </p:childTnLst>
                                </p:cTn>
                              </p:par>
                            </p:childTnLst>
                          </p:cTn>
                        </p:par>
                        <p:par>
                          <p:cTn id="24" fill="hold">
                            <p:stCondLst>
                              <p:cond delay="2000"/>
                            </p:stCondLst>
                            <p:childTnLst>
                              <p:par>
                                <p:cTn id="25" presetID="10" presetClass="entr" presetSubtype="0" fill="hold" grpId="0" nodeType="afterEffect">
                                  <p:stCondLst>
                                    <p:cond delay="0"/>
                                  </p:stCondLst>
                                  <p:childTnLst>
                                    <p:set>
                                      <p:cBhvr>
                                        <p:cTn id="26" dur="1" fill="hold">
                                          <p:stCondLst>
                                            <p:cond delay="0"/>
                                          </p:stCondLst>
                                        </p:cTn>
                                        <p:tgtEl>
                                          <p:spTgt spid="163"/>
                                        </p:tgtEl>
                                        <p:attrNameLst>
                                          <p:attrName>style.visibility</p:attrName>
                                        </p:attrNameLst>
                                      </p:cBhvr>
                                      <p:to>
                                        <p:strVal val="visible"/>
                                      </p:to>
                                    </p:set>
                                    <p:animEffect transition="in" filter="fade">
                                      <p:cBhvr>
                                        <p:cTn id="27" dur="1000"/>
                                        <p:tgtEl>
                                          <p:spTgt spid="163"/>
                                        </p:tgtEl>
                                      </p:cBhvr>
                                    </p:animEffect>
                                  </p:childTnLst>
                                </p:cTn>
                              </p:par>
                              <p:par>
                                <p:cTn id="28" presetID="10" presetClass="entr" presetSubtype="0" fill="hold" nodeType="withEffect">
                                  <p:stCondLst>
                                    <p:cond delay="0"/>
                                  </p:stCondLst>
                                  <p:childTnLst>
                                    <p:set>
                                      <p:cBhvr>
                                        <p:cTn id="29" dur="1" fill="hold">
                                          <p:stCondLst>
                                            <p:cond delay="0"/>
                                          </p:stCondLst>
                                        </p:cTn>
                                        <p:tgtEl>
                                          <p:spTgt spid="255"/>
                                        </p:tgtEl>
                                        <p:attrNameLst>
                                          <p:attrName>style.visibility</p:attrName>
                                        </p:attrNameLst>
                                      </p:cBhvr>
                                      <p:to>
                                        <p:strVal val="visible"/>
                                      </p:to>
                                    </p:set>
                                    <p:animEffect transition="in" filter="fade">
                                      <p:cBhvr>
                                        <p:cTn id="30" dur="500"/>
                                        <p:tgtEl>
                                          <p:spTgt spid="255"/>
                                        </p:tgtEl>
                                      </p:cBhvr>
                                    </p:animEffect>
                                  </p:childTnLst>
                                </p:cTn>
                              </p:par>
                            </p:childTnLst>
                          </p:cTn>
                        </p:par>
                        <p:par>
                          <p:cTn id="31" fill="hold">
                            <p:stCondLst>
                              <p:cond delay="3000"/>
                            </p:stCondLst>
                            <p:childTnLst>
                              <p:par>
                                <p:cTn id="32" presetID="1" presetClass="entr" presetSubtype="0" fill="hold" nodeType="afterEffect">
                                  <p:stCondLst>
                                    <p:cond delay="0"/>
                                  </p:stCondLst>
                                  <p:childTnLst>
                                    <p:set>
                                      <p:cBhvr>
                                        <p:cTn id="33" dur="1" fill="hold">
                                          <p:stCondLst>
                                            <p:cond delay="0"/>
                                          </p:stCondLst>
                                        </p:cTn>
                                        <p:tgtEl>
                                          <p:spTgt spid="278"/>
                                        </p:tgtEl>
                                        <p:attrNameLst>
                                          <p:attrName>style.visibility</p:attrName>
                                        </p:attrNameLst>
                                      </p:cBhvr>
                                      <p:to>
                                        <p:strVal val="visible"/>
                                      </p:to>
                                    </p:set>
                                  </p:childTnLst>
                                </p:cTn>
                              </p:par>
                            </p:childTnLst>
                          </p:cTn>
                        </p:par>
                        <p:par>
                          <p:cTn id="34" fill="hold">
                            <p:stCondLst>
                              <p:cond delay="3000"/>
                            </p:stCondLst>
                            <p:childTnLst>
                              <p:par>
                                <p:cTn id="35" presetID="10" presetClass="entr" presetSubtype="0" fill="hold" grpId="0" nodeType="afterEffect">
                                  <p:stCondLst>
                                    <p:cond delay="0"/>
                                  </p:stCondLst>
                                  <p:childTnLst>
                                    <p:set>
                                      <p:cBhvr>
                                        <p:cTn id="36" dur="1" fill="hold">
                                          <p:stCondLst>
                                            <p:cond delay="0"/>
                                          </p:stCondLst>
                                        </p:cTn>
                                        <p:tgtEl>
                                          <p:spTgt spid="178"/>
                                        </p:tgtEl>
                                        <p:attrNameLst>
                                          <p:attrName>style.visibility</p:attrName>
                                        </p:attrNameLst>
                                      </p:cBhvr>
                                      <p:to>
                                        <p:strVal val="visible"/>
                                      </p:to>
                                    </p:set>
                                    <p:animEffect transition="in" filter="fade">
                                      <p:cBhvr>
                                        <p:cTn id="37" dur="1000"/>
                                        <p:tgtEl>
                                          <p:spTgt spid="178"/>
                                        </p:tgtEl>
                                      </p:cBhvr>
                                    </p:animEffect>
                                  </p:childTnLst>
                                </p:cTn>
                              </p:par>
                              <p:par>
                                <p:cTn id="38" presetID="10" presetClass="entr" presetSubtype="0" fill="hold" nodeType="withEffect">
                                  <p:stCondLst>
                                    <p:cond delay="0"/>
                                  </p:stCondLst>
                                  <p:childTnLst>
                                    <p:set>
                                      <p:cBhvr>
                                        <p:cTn id="39" dur="1" fill="hold">
                                          <p:stCondLst>
                                            <p:cond delay="0"/>
                                          </p:stCondLst>
                                        </p:cTn>
                                        <p:tgtEl>
                                          <p:spTgt spid="258"/>
                                        </p:tgtEl>
                                        <p:attrNameLst>
                                          <p:attrName>style.visibility</p:attrName>
                                        </p:attrNameLst>
                                      </p:cBhvr>
                                      <p:to>
                                        <p:strVal val="visible"/>
                                      </p:to>
                                    </p:set>
                                    <p:animEffect transition="in" filter="fade">
                                      <p:cBhvr>
                                        <p:cTn id="40" dur="500"/>
                                        <p:tgtEl>
                                          <p:spTgt spid="258"/>
                                        </p:tgtEl>
                                      </p:cBhvr>
                                    </p:animEffect>
                                  </p:childTnLst>
                                </p:cTn>
                              </p:par>
                            </p:childTnLst>
                          </p:cTn>
                        </p:par>
                        <p:par>
                          <p:cTn id="41" fill="hold">
                            <p:stCondLst>
                              <p:cond delay="4000"/>
                            </p:stCondLst>
                            <p:childTnLst>
                              <p:par>
                                <p:cTn id="42" presetID="1" presetClass="entr" presetSubtype="0" fill="hold" nodeType="afterEffect">
                                  <p:stCondLst>
                                    <p:cond delay="0"/>
                                  </p:stCondLst>
                                  <p:childTnLst>
                                    <p:set>
                                      <p:cBhvr>
                                        <p:cTn id="43" dur="1" fill="hold">
                                          <p:stCondLst>
                                            <p:cond delay="0"/>
                                          </p:stCondLst>
                                        </p:cTn>
                                        <p:tgtEl>
                                          <p:spTgt spid="281"/>
                                        </p:tgtEl>
                                        <p:attrNameLst>
                                          <p:attrName>style.visibility</p:attrName>
                                        </p:attrNameLst>
                                      </p:cBhvr>
                                      <p:to>
                                        <p:strVal val="visible"/>
                                      </p:to>
                                    </p:set>
                                  </p:childTnLst>
                                </p:cTn>
                              </p:par>
                            </p:childTnLst>
                          </p:cTn>
                        </p:par>
                        <p:par>
                          <p:cTn id="44" fill="hold">
                            <p:stCondLst>
                              <p:cond delay="4000"/>
                            </p:stCondLst>
                            <p:childTnLst>
                              <p:par>
                                <p:cTn id="45" presetID="10" presetClass="entr" presetSubtype="0" fill="hold" grpId="0" nodeType="afterEffect">
                                  <p:stCondLst>
                                    <p:cond delay="0"/>
                                  </p:stCondLst>
                                  <p:childTnLst>
                                    <p:set>
                                      <p:cBhvr>
                                        <p:cTn id="46" dur="1" fill="hold">
                                          <p:stCondLst>
                                            <p:cond delay="0"/>
                                          </p:stCondLst>
                                        </p:cTn>
                                        <p:tgtEl>
                                          <p:spTgt spid="193"/>
                                        </p:tgtEl>
                                        <p:attrNameLst>
                                          <p:attrName>style.visibility</p:attrName>
                                        </p:attrNameLst>
                                      </p:cBhvr>
                                      <p:to>
                                        <p:strVal val="visible"/>
                                      </p:to>
                                    </p:set>
                                    <p:animEffect transition="in" filter="fade">
                                      <p:cBhvr>
                                        <p:cTn id="47" dur="1000"/>
                                        <p:tgtEl>
                                          <p:spTgt spid="193"/>
                                        </p:tgtEl>
                                      </p:cBhvr>
                                    </p:animEffect>
                                  </p:childTnLst>
                                </p:cTn>
                              </p:par>
                              <p:par>
                                <p:cTn id="48" presetID="10" presetClass="entr" presetSubtype="0" fill="hold" nodeType="withEffect">
                                  <p:stCondLst>
                                    <p:cond delay="0"/>
                                  </p:stCondLst>
                                  <p:childTnLst>
                                    <p:set>
                                      <p:cBhvr>
                                        <p:cTn id="49" dur="1" fill="hold">
                                          <p:stCondLst>
                                            <p:cond delay="0"/>
                                          </p:stCondLst>
                                        </p:cTn>
                                        <p:tgtEl>
                                          <p:spTgt spid="292"/>
                                        </p:tgtEl>
                                        <p:attrNameLst>
                                          <p:attrName>style.visibility</p:attrName>
                                        </p:attrNameLst>
                                      </p:cBhvr>
                                      <p:to>
                                        <p:strVal val="visible"/>
                                      </p:to>
                                    </p:set>
                                    <p:animEffect transition="in" filter="fade">
                                      <p:cBhvr>
                                        <p:cTn id="50" dur="500"/>
                                        <p:tgtEl>
                                          <p:spTgt spid="292"/>
                                        </p:tgtEl>
                                      </p:cBhvr>
                                    </p:animEffect>
                                  </p:childTnLst>
                                </p:cTn>
                              </p:par>
                            </p:childTnLst>
                          </p:cTn>
                        </p:par>
                        <p:par>
                          <p:cTn id="51" fill="hold">
                            <p:stCondLst>
                              <p:cond delay="5000"/>
                            </p:stCondLst>
                            <p:childTnLst>
                              <p:par>
                                <p:cTn id="52" presetID="1" presetClass="entr" presetSubtype="0" fill="hold" nodeType="afterEffect">
                                  <p:stCondLst>
                                    <p:cond delay="0"/>
                                  </p:stCondLst>
                                  <p:childTnLst>
                                    <p:set>
                                      <p:cBhvr>
                                        <p:cTn id="53" dur="1" fill="hold">
                                          <p:stCondLst>
                                            <p:cond delay="0"/>
                                          </p:stCondLst>
                                        </p:cTn>
                                        <p:tgtEl>
                                          <p:spTgt spid="284"/>
                                        </p:tgtEl>
                                        <p:attrNameLst>
                                          <p:attrName>style.visibility</p:attrName>
                                        </p:attrNameLst>
                                      </p:cBhvr>
                                      <p:to>
                                        <p:strVal val="visible"/>
                                      </p:to>
                                    </p:set>
                                  </p:childTnLst>
                                </p:cTn>
                              </p:par>
                            </p:childTnLst>
                          </p:cTn>
                        </p:par>
                        <p:par>
                          <p:cTn id="54" fill="hold">
                            <p:stCondLst>
                              <p:cond delay="5000"/>
                            </p:stCondLst>
                            <p:childTnLst>
                              <p:par>
                                <p:cTn id="55" presetID="10" presetClass="entr" presetSubtype="0" fill="hold" grpId="0" nodeType="afterEffect">
                                  <p:stCondLst>
                                    <p:cond delay="0"/>
                                  </p:stCondLst>
                                  <p:childTnLst>
                                    <p:set>
                                      <p:cBhvr>
                                        <p:cTn id="56" dur="1" fill="hold">
                                          <p:stCondLst>
                                            <p:cond delay="0"/>
                                          </p:stCondLst>
                                        </p:cTn>
                                        <p:tgtEl>
                                          <p:spTgt spid="208"/>
                                        </p:tgtEl>
                                        <p:attrNameLst>
                                          <p:attrName>style.visibility</p:attrName>
                                        </p:attrNameLst>
                                      </p:cBhvr>
                                      <p:to>
                                        <p:strVal val="visible"/>
                                      </p:to>
                                    </p:set>
                                    <p:animEffect transition="in" filter="fade">
                                      <p:cBhvr>
                                        <p:cTn id="57" dur="1000"/>
                                        <p:tgtEl>
                                          <p:spTgt spid="208"/>
                                        </p:tgtEl>
                                      </p:cBhvr>
                                    </p:animEffect>
                                  </p:childTnLst>
                                </p:cTn>
                              </p:par>
                              <p:par>
                                <p:cTn id="58" presetID="10" presetClass="entr" presetSubtype="0" fill="hold" nodeType="withEffect">
                                  <p:stCondLst>
                                    <p:cond delay="0"/>
                                  </p:stCondLst>
                                  <p:childTnLst>
                                    <p:set>
                                      <p:cBhvr>
                                        <p:cTn id="59" dur="1" fill="hold">
                                          <p:stCondLst>
                                            <p:cond delay="0"/>
                                          </p:stCondLst>
                                        </p:cTn>
                                        <p:tgtEl>
                                          <p:spTgt spid="293"/>
                                        </p:tgtEl>
                                        <p:attrNameLst>
                                          <p:attrName>style.visibility</p:attrName>
                                        </p:attrNameLst>
                                      </p:cBhvr>
                                      <p:to>
                                        <p:strVal val="visible"/>
                                      </p:to>
                                    </p:set>
                                    <p:animEffect transition="in" filter="fade">
                                      <p:cBhvr>
                                        <p:cTn id="60" dur="500"/>
                                        <p:tgtEl>
                                          <p:spTgt spid="293"/>
                                        </p:tgtEl>
                                      </p:cBhvr>
                                    </p:animEffect>
                                  </p:childTnLst>
                                </p:cTn>
                              </p:par>
                            </p:childTnLst>
                          </p:cTn>
                        </p:par>
                        <p:par>
                          <p:cTn id="61" fill="hold">
                            <p:stCondLst>
                              <p:cond delay="6000"/>
                            </p:stCondLst>
                            <p:childTnLst>
                              <p:par>
                                <p:cTn id="62" presetID="1" presetClass="entr" presetSubtype="0" fill="hold" nodeType="afterEffect">
                                  <p:stCondLst>
                                    <p:cond delay="0"/>
                                  </p:stCondLst>
                                  <p:childTnLst>
                                    <p:set>
                                      <p:cBhvr>
                                        <p:cTn id="63" dur="1" fill="hold">
                                          <p:stCondLst>
                                            <p:cond delay="0"/>
                                          </p:stCondLst>
                                        </p:cTn>
                                        <p:tgtEl>
                                          <p:spTgt spid="287"/>
                                        </p:tgtEl>
                                        <p:attrNameLst>
                                          <p:attrName>style.visibility</p:attrName>
                                        </p:attrNameLst>
                                      </p:cBhvr>
                                      <p:to>
                                        <p:strVal val="visible"/>
                                      </p:to>
                                    </p:set>
                                  </p:childTnLst>
                                </p:cTn>
                              </p:par>
                              <p:par>
                                <p:cTn id="64" presetID="10" presetClass="entr" presetSubtype="0" fill="hold" grpId="0" nodeType="withEffect">
                                  <p:stCondLst>
                                    <p:cond delay="0"/>
                                  </p:stCondLst>
                                  <p:childTnLst>
                                    <p:set>
                                      <p:cBhvr>
                                        <p:cTn id="65" dur="1" fill="hold">
                                          <p:stCondLst>
                                            <p:cond delay="0"/>
                                          </p:stCondLst>
                                        </p:cTn>
                                        <p:tgtEl>
                                          <p:spTgt spid="223"/>
                                        </p:tgtEl>
                                        <p:attrNameLst>
                                          <p:attrName>style.visibility</p:attrName>
                                        </p:attrNameLst>
                                      </p:cBhvr>
                                      <p:to>
                                        <p:strVal val="visible"/>
                                      </p:to>
                                    </p:set>
                                    <p:animEffect transition="in" filter="fade">
                                      <p:cBhvr>
                                        <p:cTn id="66" dur="1000"/>
                                        <p:tgtEl>
                                          <p:spTgt spid="223"/>
                                        </p:tgtEl>
                                      </p:cBhvr>
                                    </p:animEffect>
                                  </p:childTnLst>
                                </p:cTn>
                              </p:par>
                            </p:childTnLst>
                          </p:cTn>
                        </p:par>
                        <p:par>
                          <p:cTn id="67" fill="hold">
                            <p:stCondLst>
                              <p:cond delay="7000"/>
                            </p:stCondLst>
                            <p:childTnLst>
                              <p:par>
                                <p:cTn id="68" presetID="1" presetClass="entr" presetSubtype="0" fill="hold" nodeType="afterEffect">
                                  <p:stCondLst>
                                    <p:cond delay="0"/>
                                  </p:stCondLst>
                                  <p:childTnLst>
                                    <p:set>
                                      <p:cBhvr>
                                        <p:cTn id="69" dur="1" fill="hold">
                                          <p:stCondLst>
                                            <p:cond delay="0"/>
                                          </p:stCondLst>
                                        </p:cTn>
                                        <p:tgtEl>
                                          <p:spTgt spid="290"/>
                                        </p:tgtEl>
                                        <p:attrNameLst>
                                          <p:attrName>style.visibility</p:attrName>
                                        </p:attrNameLst>
                                      </p:cBhvr>
                                      <p:to>
                                        <p:strVal val="visible"/>
                                      </p:to>
                                    </p:set>
                                  </p:childTnLst>
                                </p:cTn>
                              </p:par>
                              <p:par>
                                <p:cTn id="70" presetID="1" presetClass="entr" presetSubtype="0" fill="hold" nodeType="withEffect">
                                  <p:stCondLst>
                                    <p:cond delay="0"/>
                                  </p:stCondLst>
                                  <p:childTnLst>
                                    <p:set>
                                      <p:cBhvr>
                                        <p:cTn id="71" dur="1" fill="hold">
                                          <p:stCondLst>
                                            <p:cond delay="0"/>
                                          </p:stCondLst>
                                        </p:cTn>
                                        <p:tgtEl>
                                          <p:spTgt spid="2"/>
                                        </p:tgtEl>
                                        <p:attrNameLst>
                                          <p:attrName>style.visibility</p:attrName>
                                        </p:attrNameLst>
                                      </p:cBhvr>
                                      <p:to>
                                        <p:strVal val="visible"/>
                                      </p:to>
                                    </p:set>
                                  </p:childTnLst>
                                </p:cTn>
                              </p:par>
                            </p:childTnLst>
                          </p:cTn>
                        </p:par>
                        <p:par>
                          <p:cTn id="72" fill="hold">
                            <p:stCondLst>
                              <p:cond delay="7000"/>
                            </p:stCondLst>
                            <p:childTnLst>
                              <p:par>
                                <p:cTn id="73" presetID="10" presetClass="entr" presetSubtype="0" fill="hold" nodeType="afterEffect">
                                  <p:stCondLst>
                                    <p:cond delay="0"/>
                                  </p:stCondLst>
                                  <p:childTnLst>
                                    <p:set>
                                      <p:cBhvr>
                                        <p:cTn id="74" dur="1" fill="hold">
                                          <p:stCondLst>
                                            <p:cond delay="0"/>
                                          </p:stCondLst>
                                        </p:cTn>
                                        <p:tgtEl>
                                          <p:spTgt spid="295"/>
                                        </p:tgtEl>
                                        <p:attrNameLst>
                                          <p:attrName>style.visibility</p:attrName>
                                        </p:attrNameLst>
                                      </p:cBhvr>
                                      <p:to>
                                        <p:strVal val="visible"/>
                                      </p:to>
                                    </p:set>
                                    <p:animEffect transition="in" filter="fade">
                                      <p:cBhvr>
                                        <p:cTn id="75" dur="500"/>
                                        <p:tgtEl>
                                          <p:spTgt spid="295"/>
                                        </p:tgtEl>
                                      </p:cBhvr>
                                    </p:animEffect>
                                  </p:childTnLst>
                                </p:cTn>
                              </p:par>
                              <p:par>
                                <p:cTn id="76" presetID="10" presetClass="entr" presetSubtype="0" fill="hold" grpId="0" nodeType="withEffect">
                                  <p:stCondLst>
                                    <p:cond delay="0"/>
                                  </p:stCondLst>
                                  <p:childTnLst>
                                    <p:set>
                                      <p:cBhvr>
                                        <p:cTn id="77" dur="1" fill="hold">
                                          <p:stCondLst>
                                            <p:cond delay="0"/>
                                          </p:stCondLst>
                                        </p:cTn>
                                        <p:tgtEl>
                                          <p:spTgt spid="238"/>
                                        </p:tgtEl>
                                        <p:attrNameLst>
                                          <p:attrName>style.visibility</p:attrName>
                                        </p:attrNameLst>
                                      </p:cBhvr>
                                      <p:to>
                                        <p:strVal val="visible"/>
                                      </p:to>
                                    </p:set>
                                    <p:animEffect transition="in" filter="fade">
                                      <p:cBhvr>
                                        <p:cTn id="78" dur="1000"/>
                                        <p:tgtEl>
                                          <p:spTgt spid="2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9" grpId="0" animBg="1"/>
      <p:bldP spid="163" grpId="0" animBg="1"/>
      <p:bldP spid="178" grpId="0" animBg="1"/>
      <p:bldP spid="193" grpId="0" animBg="1"/>
      <p:bldP spid="208" grpId="0" animBg="1"/>
      <p:bldP spid="223" grpId="0" animBg="1"/>
      <p:bldP spid="238" grpId="0" animBg="1"/>
      <p:bldP spid="141"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FEFD6E1E-757B-D02A-A3AA-DF3D65F8AC98}"/>
              </a:ext>
            </a:extLst>
          </p:cNvPr>
          <p:cNvSpPr>
            <a:spLocks noGrp="1"/>
          </p:cNvSpPr>
          <p:nvPr>
            <p:ph type="ftr" sz="quarter" idx="11"/>
          </p:nvPr>
        </p:nvSpPr>
        <p:spPr/>
        <p:txBody>
          <a:bodyPr/>
          <a:lstStyle/>
          <a:p>
            <a:r>
              <a:rPr lang="en-US"/>
              <a:t>ASGSR Annual Meeting 2023</a:t>
            </a:r>
          </a:p>
        </p:txBody>
      </p:sp>
      <p:sp>
        <p:nvSpPr>
          <p:cNvPr id="3" name="Slide Number Placeholder 2">
            <a:extLst>
              <a:ext uri="{FF2B5EF4-FFF2-40B4-BE49-F238E27FC236}">
                <a16:creationId xmlns:a16="http://schemas.microsoft.com/office/drawing/2014/main" id="{FE4B1B59-D3D0-7EF1-5D71-5712959B8C85}"/>
              </a:ext>
            </a:extLst>
          </p:cNvPr>
          <p:cNvSpPr>
            <a:spLocks noGrp="1"/>
          </p:cNvSpPr>
          <p:nvPr>
            <p:ph type="sldNum" sz="quarter" idx="12"/>
          </p:nvPr>
        </p:nvSpPr>
        <p:spPr/>
        <p:txBody>
          <a:bodyPr/>
          <a:lstStyle/>
          <a:p>
            <a:fld id="{2C6251EF-9ECF-4E97-B946-358A268F64BA}" type="slidenum">
              <a:rPr lang="en-US" smtClean="0"/>
              <a:t>7</a:t>
            </a:fld>
            <a:endParaRPr lang="en-US"/>
          </a:p>
        </p:txBody>
      </p:sp>
      <p:sp>
        <p:nvSpPr>
          <p:cNvPr id="4" name="TextBox 3">
            <a:extLst>
              <a:ext uri="{FF2B5EF4-FFF2-40B4-BE49-F238E27FC236}">
                <a16:creationId xmlns:a16="http://schemas.microsoft.com/office/drawing/2014/main" id="{4FFE1D4D-AE8D-D124-398D-FF87168681DA}"/>
              </a:ext>
            </a:extLst>
          </p:cNvPr>
          <p:cNvSpPr txBox="1"/>
          <p:nvPr/>
        </p:nvSpPr>
        <p:spPr>
          <a:xfrm>
            <a:off x="7395971" y="5982398"/>
            <a:ext cx="3732028" cy="553998"/>
          </a:xfrm>
          <a:prstGeom prst="rect">
            <a:avLst/>
          </a:prstGeom>
          <a:noFill/>
        </p:spPr>
        <p:txBody>
          <a:bodyPr wrap="square" lIns="0" tIns="0" rIns="0" bIns="0" rtlCol="0">
            <a:spAutoFit/>
          </a:bodyPr>
          <a:lstStyle/>
          <a:p>
            <a:pPr algn="ctr"/>
            <a:r>
              <a:rPr lang="en-US" dirty="0">
                <a:cs typeface="Arial" panose="020B0604020202020204" pitchFamily="34" charset="0"/>
              </a:rPr>
              <a:t>Conduct multi-omics analysis and nutritional profiling</a:t>
            </a:r>
          </a:p>
        </p:txBody>
      </p:sp>
      <p:sp>
        <p:nvSpPr>
          <p:cNvPr id="5" name="Title 1">
            <a:extLst>
              <a:ext uri="{FF2B5EF4-FFF2-40B4-BE49-F238E27FC236}">
                <a16:creationId xmlns:a16="http://schemas.microsoft.com/office/drawing/2014/main" id="{E840BCD6-8FA0-4147-F7FA-CE8DE215A8A9}"/>
              </a:ext>
            </a:extLst>
          </p:cNvPr>
          <p:cNvSpPr txBox="1">
            <a:spLocks/>
          </p:cNvSpPr>
          <p:nvPr/>
        </p:nvSpPr>
        <p:spPr>
          <a:xfrm>
            <a:off x="2800351" y="136525"/>
            <a:ext cx="7481333" cy="749300"/>
          </a:xfrm>
          <a:prstGeom prst="rect">
            <a:avLst/>
          </a:prstGeom>
        </p:spPr>
        <p:txBody>
          <a:bodyPr>
            <a:normAutofit fontScale="97500"/>
          </a:bodyPr>
          <a:lstStyle>
            <a:lvl1pPr algn="ctr" defTabSz="914400" rtl="0" eaLnBrk="1" latinLnBrk="0" hangingPunct="1">
              <a:lnSpc>
                <a:spcPct val="90000"/>
              </a:lnSpc>
              <a:spcBef>
                <a:spcPct val="0"/>
              </a:spcBef>
              <a:buNone/>
              <a:defRPr sz="3600" b="1" kern="1200">
                <a:solidFill>
                  <a:schemeClr val="bg1"/>
                </a:solidFill>
                <a:latin typeface="+mj-lt"/>
                <a:ea typeface="+mj-ea"/>
                <a:cs typeface="+mj-cs"/>
              </a:defRPr>
            </a:lvl1pPr>
          </a:lstStyle>
          <a:p>
            <a:r>
              <a:rPr lang="en-US" dirty="0">
                <a:ea typeface="Cambria" panose="02040503050406030204" pitchFamily="18" charset="0"/>
                <a:cs typeface="Arial" panose="020B0604020202020204" pitchFamily="34" charset="0"/>
              </a:rPr>
              <a:t>Concept of Operations</a:t>
            </a:r>
          </a:p>
        </p:txBody>
      </p:sp>
      <p:sp>
        <p:nvSpPr>
          <p:cNvPr id="9" name="TextBox 8">
            <a:extLst>
              <a:ext uri="{FF2B5EF4-FFF2-40B4-BE49-F238E27FC236}">
                <a16:creationId xmlns:a16="http://schemas.microsoft.com/office/drawing/2014/main" id="{5070868B-9723-80AE-C259-4D0601D54313}"/>
              </a:ext>
            </a:extLst>
          </p:cNvPr>
          <p:cNvSpPr txBox="1"/>
          <p:nvPr/>
        </p:nvSpPr>
        <p:spPr>
          <a:xfrm>
            <a:off x="565197" y="6137953"/>
            <a:ext cx="3565108" cy="369332"/>
          </a:xfrm>
          <a:prstGeom prst="rect">
            <a:avLst/>
          </a:prstGeom>
          <a:noFill/>
        </p:spPr>
        <p:txBody>
          <a:bodyPr wrap="square">
            <a:spAutoFit/>
          </a:bodyPr>
          <a:lstStyle/>
          <a:p>
            <a:r>
              <a:rPr lang="en-US" sz="1800" dirty="0"/>
              <a:t>Launch viable algae culture to ISS</a:t>
            </a:r>
          </a:p>
        </p:txBody>
      </p:sp>
      <p:sp>
        <p:nvSpPr>
          <p:cNvPr id="11" name="TextBox 10">
            <a:extLst>
              <a:ext uri="{FF2B5EF4-FFF2-40B4-BE49-F238E27FC236}">
                <a16:creationId xmlns:a16="http://schemas.microsoft.com/office/drawing/2014/main" id="{33865BE4-AFFC-73C7-6FA0-F55A2D3EDE76}"/>
              </a:ext>
            </a:extLst>
          </p:cNvPr>
          <p:cNvSpPr txBox="1"/>
          <p:nvPr/>
        </p:nvSpPr>
        <p:spPr>
          <a:xfrm>
            <a:off x="265186" y="3125511"/>
            <a:ext cx="4412257" cy="646331"/>
          </a:xfrm>
          <a:prstGeom prst="rect">
            <a:avLst/>
          </a:prstGeom>
          <a:noFill/>
        </p:spPr>
        <p:txBody>
          <a:bodyPr wrap="square">
            <a:spAutoFit/>
          </a:bodyPr>
          <a:lstStyle/>
          <a:p>
            <a:r>
              <a:rPr lang="en-US" sz="1800" dirty="0"/>
              <a:t>Complete 5-6-months of growth on the ISS with serial passaging every two-three weeks</a:t>
            </a:r>
            <a:endParaRPr lang="en-US" sz="1800" dirty="0">
              <a:cs typeface="Arial" panose="020B0604020202020204" pitchFamily="34" charset="0"/>
            </a:endParaRPr>
          </a:p>
        </p:txBody>
      </p:sp>
      <p:sp>
        <p:nvSpPr>
          <p:cNvPr id="16" name="TextBox 15">
            <a:extLst>
              <a:ext uri="{FF2B5EF4-FFF2-40B4-BE49-F238E27FC236}">
                <a16:creationId xmlns:a16="http://schemas.microsoft.com/office/drawing/2014/main" id="{D6517BDD-AC14-8BEB-5513-8EB2D9B4FA2C}"/>
              </a:ext>
            </a:extLst>
          </p:cNvPr>
          <p:cNvSpPr txBox="1"/>
          <p:nvPr/>
        </p:nvSpPr>
        <p:spPr>
          <a:xfrm>
            <a:off x="145403" y="6573639"/>
            <a:ext cx="4775045" cy="253916"/>
          </a:xfrm>
          <a:prstGeom prst="rect">
            <a:avLst/>
          </a:prstGeom>
          <a:noFill/>
        </p:spPr>
        <p:txBody>
          <a:bodyPr wrap="square">
            <a:spAutoFit/>
          </a:bodyPr>
          <a:lstStyle/>
          <a:p>
            <a:r>
              <a:rPr lang="en-US" sz="1050" dirty="0"/>
              <a:t>ISS Image: images-assets.nasa.gov/image/200623_ISS_1/200623_ISS_1~orig.png</a:t>
            </a:r>
          </a:p>
        </p:txBody>
      </p:sp>
      <p:pic>
        <p:nvPicPr>
          <p:cNvPr id="18" name="Picture 17" descr="International space station ">
            <a:extLst>
              <a:ext uri="{FF2B5EF4-FFF2-40B4-BE49-F238E27FC236}">
                <a16:creationId xmlns:a16="http://schemas.microsoft.com/office/drawing/2014/main" id="{690A5824-28DC-E485-5583-79445625B3EA}"/>
              </a:ext>
            </a:extLst>
          </p:cNvPr>
          <p:cNvPicPr>
            <a:picLocks noChangeAspect="1"/>
          </p:cNvPicPr>
          <p:nvPr/>
        </p:nvPicPr>
        <p:blipFill rotWithShape="1">
          <a:blip r:embed="rId2">
            <a:extLst>
              <a:ext uri="{28A0092B-C50C-407E-A947-70E740481C1C}">
                <a14:useLocalDpi xmlns:a14="http://schemas.microsoft.com/office/drawing/2010/main" val="0"/>
              </a:ext>
            </a:extLst>
          </a:blip>
          <a:srcRect t="29278" b="24986"/>
          <a:stretch/>
        </p:blipFill>
        <p:spPr>
          <a:xfrm>
            <a:off x="3992256" y="943817"/>
            <a:ext cx="4242280" cy="1940268"/>
          </a:xfrm>
          <a:prstGeom prst="rect">
            <a:avLst/>
          </a:prstGeom>
        </p:spPr>
      </p:pic>
      <p:sp>
        <p:nvSpPr>
          <p:cNvPr id="22" name="TextBox 21">
            <a:extLst>
              <a:ext uri="{FF2B5EF4-FFF2-40B4-BE49-F238E27FC236}">
                <a16:creationId xmlns:a16="http://schemas.microsoft.com/office/drawing/2014/main" id="{DD5CB2C4-AEE7-9A35-A444-A17A4A988402}"/>
              </a:ext>
            </a:extLst>
          </p:cNvPr>
          <p:cNvSpPr txBox="1"/>
          <p:nvPr/>
        </p:nvSpPr>
        <p:spPr>
          <a:xfrm>
            <a:off x="6724056" y="3010417"/>
            <a:ext cx="3464220" cy="646331"/>
          </a:xfrm>
          <a:prstGeom prst="rect">
            <a:avLst/>
          </a:prstGeom>
          <a:noFill/>
        </p:spPr>
        <p:txBody>
          <a:bodyPr wrap="square">
            <a:spAutoFit/>
          </a:bodyPr>
          <a:lstStyle/>
          <a:p>
            <a:pPr algn="ctr"/>
            <a:r>
              <a:rPr lang="en-US" sz="1800" dirty="0">
                <a:cs typeface="Arial" panose="020B0604020202020204" pitchFamily="34" charset="0"/>
              </a:rPr>
              <a:t>Collect &amp; preserve cell samples after each passage</a:t>
            </a:r>
          </a:p>
        </p:txBody>
      </p:sp>
      <p:sp>
        <p:nvSpPr>
          <p:cNvPr id="24" name="TextBox 23">
            <a:extLst>
              <a:ext uri="{FF2B5EF4-FFF2-40B4-BE49-F238E27FC236}">
                <a16:creationId xmlns:a16="http://schemas.microsoft.com/office/drawing/2014/main" id="{D7881ABA-0084-6EA7-6C4B-D3E876156318}"/>
              </a:ext>
            </a:extLst>
          </p:cNvPr>
          <p:cNvSpPr txBox="1"/>
          <p:nvPr/>
        </p:nvSpPr>
        <p:spPr>
          <a:xfrm>
            <a:off x="8500911" y="4297580"/>
            <a:ext cx="2740543" cy="646331"/>
          </a:xfrm>
          <a:prstGeom prst="rect">
            <a:avLst/>
          </a:prstGeom>
          <a:noFill/>
        </p:spPr>
        <p:txBody>
          <a:bodyPr wrap="square">
            <a:spAutoFit/>
          </a:bodyPr>
          <a:lstStyle/>
          <a:p>
            <a:pPr algn="ctr"/>
            <a:r>
              <a:rPr lang="en-US" sz="1800" dirty="0">
                <a:cs typeface="Arial" panose="020B0604020202020204" pitchFamily="34" charset="0"/>
              </a:rPr>
              <a:t>Return live cells to isolate individual clones</a:t>
            </a:r>
          </a:p>
        </p:txBody>
      </p:sp>
      <p:grpSp>
        <p:nvGrpSpPr>
          <p:cNvPr id="39" name="Group 38" descr="microalgae bioreactor bag">
            <a:extLst>
              <a:ext uri="{FF2B5EF4-FFF2-40B4-BE49-F238E27FC236}">
                <a16:creationId xmlns:a16="http://schemas.microsoft.com/office/drawing/2014/main" id="{E8D35900-8329-6CE6-D5BB-1154B49A0566}"/>
              </a:ext>
            </a:extLst>
          </p:cNvPr>
          <p:cNvGrpSpPr/>
          <p:nvPr/>
        </p:nvGrpSpPr>
        <p:grpSpPr>
          <a:xfrm rot="19896589">
            <a:off x="2285251" y="1688709"/>
            <a:ext cx="797192" cy="1180808"/>
            <a:chOff x="2871530" y="1967786"/>
            <a:chExt cx="996107" cy="2486021"/>
          </a:xfrm>
        </p:grpSpPr>
        <p:grpSp>
          <p:nvGrpSpPr>
            <p:cNvPr id="25" name="Group 24">
              <a:extLst>
                <a:ext uri="{FF2B5EF4-FFF2-40B4-BE49-F238E27FC236}">
                  <a16:creationId xmlns:a16="http://schemas.microsoft.com/office/drawing/2014/main" id="{038705AF-E09E-17E8-F005-8E8E02EAEABB}"/>
                </a:ext>
              </a:extLst>
            </p:cNvPr>
            <p:cNvGrpSpPr>
              <a:grpSpLocks noChangeAspect="1"/>
            </p:cNvGrpSpPr>
            <p:nvPr/>
          </p:nvGrpSpPr>
          <p:grpSpPr>
            <a:xfrm>
              <a:off x="2871530" y="1967786"/>
              <a:ext cx="996107" cy="2486021"/>
              <a:chOff x="0" y="2055223"/>
              <a:chExt cx="1600200" cy="3993688"/>
            </a:xfrm>
          </p:grpSpPr>
          <p:sp>
            <p:nvSpPr>
              <p:cNvPr id="26" name="Rectangle 25">
                <a:extLst>
                  <a:ext uri="{FF2B5EF4-FFF2-40B4-BE49-F238E27FC236}">
                    <a16:creationId xmlns:a16="http://schemas.microsoft.com/office/drawing/2014/main" id="{732F6FBF-936B-990F-A6E7-8A1967094E1C}"/>
                  </a:ext>
                </a:extLst>
              </p:cNvPr>
              <p:cNvSpPr/>
              <p:nvPr/>
            </p:nvSpPr>
            <p:spPr>
              <a:xfrm>
                <a:off x="0" y="2912555"/>
                <a:ext cx="1600200" cy="228600"/>
              </a:xfrm>
              <a:prstGeom prst="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8A41AE6F-A84A-BF75-1DDA-27CC95075A6A}"/>
                  </a:ext>
                </a:extLst>
              </p:cNvPr>
              <p:cNvSpPr/>
              <p:nvPr/>
            </p:nvSpPr>
            <p:spPr>
              <a:xfrm>
                <a:off x="201167" y="2545273"/>
                <a:ext cx="118872" cy="612648"/>
              </a:xfrm>
              <a:prstGeom prst="rect">
                <a:avLst/>
              </a:prstGeom>
              <a:gradFill flip="none" rotWithShape="1">
                <a:gsLst>
                  <a:gs pos="0">
                    <a:schemeClr val="bg2">
                      <a:lumMod val="75000"/>
                    </a:schemeClr>
                  </a:gs>
                  <a:gs pos="50000">
                    <a:schemeClr val="bg1">
                      <a:lumMod val="95000"/>
                    </a:schemeClr>
                  </a:gs>
                  <a:gs pos="100000">
                    <a:schemeClr val="bg2">
                      <a:lumMod val="90000"/>
                    </a:schemeClr>
                  </a:gs>
                </a:gsLst>
                <a:lin ang="0" scaled="0"/>
                <a:tileRect/>
              </a:gra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Rectangle 27">
                <a:extLst>
                  <a:ext uri="{FF2B5EF4-FFF2-40B4-BE49-F238E27FC236}">
                    <a16:creationId xmlns:a16="http://schemas.microsoft.com/office/drawing/2014/main" id="{9798725D-70A9-D5AD-15EC-DB09DB855A2E}"/>
                  </a:ext>
                </a:extLst>
              </p:cNvPr>
              <p:cNvSpPr/>
              <p:nvPr/>
            </p:nvSpPr>
            <p:spPr>
              <a:xfrm>
                <a:off x="0" y="3148920"/>
                <a:ext cx="1600200" cy="2340864"/>
              </a:xfrm>
              <a:prstGeom prst="rect">
                <a:avLst/>
              </a:prstGeom>
              <a:solidFill>
                <a:schemeClr val="bg1"/>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BB65870F-4C2A-3EC6-88F1-EC407CB13698}"/>
                  </a:ext>
                </a:extLst>
              </p:cNvPr>
              <p:cNvSpPr/>
              <p:nvPr/>
            </p:nvSpPr>
            <p:spPr>
              <a:xfrm>
                <a:off x="173735" y="2055223"/>
                <a:ext cx="173736" cy="173161"/>
              </a:xfrm>
              <a:prstGeom prst="rect">
                <a:avLst/>
              </a:prstGeom>
              <a:gradFill>
                <a:gsLst>
                  <a:gs pos="0">
                    <a:schemeClr val="accent6">
                      <a:lumMod val="75000"/>
                    </a:schemeClr>
                  </a:gs>
                  <a:gs pos="50000">
                    <a:schemeClr val="accent6">
                      <a:lumMod val="60000"/>
                      <a:lumOff val="40000"/>
                    </a:schemeClr>
                  </a:gs>
                  <a:gs pos="100000">
                    <a:schemeClr val="accent6">
                      <a:lumMod val="75000"/>
                    </a:schemeClr>
                  </a:gs>
                </a:gsLst>
                <a:lin ang="0" scaled="0"/>
              </a:gra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21C5FF42-DDE7-BB7E-7921-7F534D3114DF}"/>
                  </a:ext>
                </a:extLst>
              </p:cNvPr>
              <p:cNvSpPr/>
              <p:nvPr/>
            </p:nvSpPr>
            <p:spPr>
              <a:xfrm>
                <a:off x="173735" y="2240697"/>
                <a:ext cx="173736" cy="173161"/>
              </a:xfrm>
              <a:prstGeom prst="rect">
                <a:avLst/>
              </a:prstGeom>
              <a:gradFill>
                <a:gsLst>
                  <a:gs pos="0">
                    <a:schemeClr val="accent1">
                      <a:lumMod val="75000"/>
                    </a:schemeClr>
                  </a:gs>
                  <a:gs pos="50000">
                    <a:schemeClr val="accent1">
                      <a:lumMod val="60000"/>
                      <a:lumOff val="40000"/>
                    </a:schemeClr>
                  </a:gs>
                  <a:gs pos="100000">
                    <a:schemeClr val="accent1">
                      <a:lumMod val="75000"/>
                    </a:schemeClr>
                  </a:gs>
                </a:gsLst>
                <a:lin ang="0" scaled="0"/>
              </a:gra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088C88F7-8F00-2486-7CE9-02D4E7B7712A}"/>
                  </a:ext>
                </a:extLst>
              </p:cNvPr>
              <p:cNvSpPr/>
              <p:nvPr/>
            </p:nvSpPr>
            <p:spPr>
              <a:xfrm>
                <a:off x="173735" y="2417120"/>
                <a:ext cx="173736" cy="130447"/>
              </a:xfrm>
              <a:prstGeom prst="rect">
                <a:avLst/>
              </a:prstGeom>
              <a:gradFill flip="none" rotWithShape="1">
                <a:gsLst>
                  <a:gs pos="0">
                    <a:schemeClr val="bg2">
                      <a:lumMod val="75000"/>
                    </a:schemeClr>
                  </a:gs>
                  <a:gs pos="50000">
                    <a:schemeClr val="bg1">
                      <a:lumMod val="95000"/>
                    </a:schemeClr>
                  </a:gs>
                  <a:gs pos="100000">
                    <a:schemeClr val="bg2">
                      <a:lumMod val="90000"/>
                    </a:schemeClr>
                  </a:gs>
                </a:gsLst>
                <a:lin ang="0" scaled="0"/>
                <a:tileRect/>
              </a:gra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3923627C-9DF3-8026-7C55-E734769CB3A3}"/>
                  </a:ext>
                </a:extLst>
              </p:cNvPr>
              <p:cNvSpPr/>
              <p:nvPr/>
            </p:nvSpPr>
            <p:spPr>
              <a:xfrm>
                <a:off x="173735" y="2720470"/>
                <a:ext cx="173736" cy="48477"/>
              </a:xfrm>
              <a:prstGeom prst="rect">
                <a:avLst/>
              </a:prstGeom>
              <a:gradFill flip="none" rotWithShape="1">
                <a:gsLst>
                  <a:gs pos="0">
                    <a:schemeClr val="bg2">
                      <a:lumMod val="50000"/>
                    </a:schemeClr>
                  </a:gs>
                  <a:gs pos="50000">
                    <a:schemeClr val="bg2">
                      <a:lumMod val="90000"/>
                    </a:schemeClr>
                  </a:gs>
                  <a:gs pos="100000">
                    <a:schemeClr val="bg2">
                      <a:lumMod val="50000"/>
                    </a:schemeClr>
                  </a:gs>
                </a:gsLst>
                <a:lin ang="0" scaled="0"/>
                <a:tileRect/>
              </a:gra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091CAA3B-10AA-E0EC-4111-FBAF9133979B}"/>
                  </a:ext>
                </a:extLst>
              </p:cNvPr>
              <p:cNvSpPr/>
              <p:nvPr/>
            </p:nvSpPr>
            <p:spPr>
              <a:xfrm>
                <a:off x="0" y="5472839"/>
                <a:ext cx="1600200" cy="576072"/>
              </a:xfrm>
              <a:prstGeom prst="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Oval 33">
                <a:extLst>
                  <a:ext uri="{FF2B5EF4-FFF2-40B4-BE49-F238E27FC236}">
                    <a16:creationId xmlns:a16="http://schemas.microsoft.com/office/drawing/2014/main" id="{B36B665F-BB4C-0BB0-B8DA-E5DC1469455E}"/>
                  </a:ext>
                </a:extLst>
              </p:cNvPr>
              <p:cNvSpPr/>
              <p:nvPr/>
            </p:nvSpPr>
            <p:spPr>
              <a:xfrm>
                <a:off x="743819" y="5704594"/>
                <a:ext cx="112562" cy="112562"/>
              </a:xfrm>
              <a:prstGeom prst="ellipse">
                <a:avLst/>
              </a:prstGeom>
              <a:no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FDD59E30-9287-423E-BA21-F9E89C83B36A}"/>
                  </a:ext>
                </a:extLst>
              </p:cNvPr>
              <p:cNvSpPr/>
              <p:nvPr/>
            </p:nvSpPr>
            <p:spPr>
              <a:xfrm>
                <a:off x="1206513" y="2545273"/>
                <a:ext cx="118872" cy="612648"/>
              </a:xfrm>
              <a:prstGeom prst="rect">
                <a:avLst/>
              </a:prstGeom>
              <a:gradFill flip="none" rotWithShape="1">
                <a:gsLst>
                  <a:gs pos="0">
                    <a:schemeClr val="bg2">
                      <a:lumMod val="75000"/>
                    </a:schemeClr>
                  </a:gs>
                  <a:gs pos="50000">
                    <a:schemeClr val="bg1">
                      <a:lumMod val="95000"/>
                    </a:schemeClr>
                  </a:gs>
                  <a:gs pos="100000">
                    <a:schemeClr val="bg2">
                      <a:lumMod val="90000"/>
                    </a:schemeClr>
                  </a:gs>
                </a:gsLst>
                <a:lin ang="0" scaled="0"/>
                <a:tileRect/>
              </a:gra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6" name="Rectangle 35">
                <a:extLst>
                  <a:ext uri="{FF2B5EF4-FFF2-40B4-BE49-F238E27FC236}">
                    <a16:creationId xmlns:a16="http://schemas.microsoft.com/office/drawing/2014/main" id="{E54EA112-011B-CDCF-7498-98A93ED2FC3A}"/>
                  </a:ext>
                </a:extLst>
              </p:cNvPr>
              <p:cNvSpPr/>
              <p:nvPr/>
            </p:nvSpPr>
            <p:spPr>
              <a:xfrm>
                <a:off x="1179081" y="2453841"/>
                <a:ext cx="173736" cy="137160"/>
              </a:xfrm>
              <a:prstGeom prst="rect">
                <a:avLst/>
              </a:prstGeom>
              <a:gradFill flip="none" rotWithShape="1">
                <a:gsLst>
                  <a:gs pos="0">
                    <a:schemeClr val="bg2">
                      <a:lumMod val="75000"/>
                    </a:schemeClr>
                  </a:gs>
                  <a:gs pos="50000">
                    <a:schemeClr val="bg1">
                      <a:lumMod val="95000"/>
                    </a:schemeClr>
                  </a:gs>
                  <a:gs pos="100000">
                    <a:schemeClr val="bg2">
                      <a:lumMod val="90000"/>
                    </a:schemeClr>
                  </a:gs>
                </a:gsLst>
                <a:lin ang="0" scaled="0"/>
                <a:tileRect/>
              </a:gra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a:extLst>
                  <a:ext uri="{FF2B5EF4-FFF2-40B4-BE49-F238E27FC236}">
                    <a16:creationId xmlns:a16="http://schemas.microsoft.com/office/drawing/2014/main" id="{73E4FDEF-8D33-FA3C-028D-472A0E7C3D31}"/>
                  </a:ext>
                </a:extLst>
              </p:cNvPr>
              <p:cNvSpPr/>
              <p:nvPr/>
            </p:nvSpPr>
            <p:spPr>
              <a:xfrm>
                <a:off x="1179081" y="2621835"/>
                <a:ext cx="173736" cy="48477"/>
              </a:xfrm>
              <a:prstGeom prst="rect">
                <a:avLst/>
              </a:prstGeom>
              <a:gradFill flip="none" rotWithShape="1">
                <a:gsLst>
                  <a:gs pos="0">
                    <a:schemeClr val="bg2">
                      <a:lumMod val="50000"/>
                    </a:schemeClr>
                  </a:gs>
                  <a:gs pos="50000">
                    <a:schemeClr val="bg2">
                      <a:lumMod val="90000"/>
                    </a:schemeClr>
                  </a:gs>
                  <a:gs pos="100000">
                    <a:schemeClr val="bg2">
                      <a:lumMod val="50000"/>
                    </a:schemeClr>
                  </a:gs>
                </a:gsLst>
                <a:lin ang="0" scaled="0"/>
                <a:tileRect/>
              </a:gra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8" name="Rectangle 37">
              <a:extLst>
                <a:ext uri="{FF2B5EF4-FFF2-40B4-BE49-F238E27FC236}">
                  <a16:creationId xmlns:a16="http://schemas.microsoft.com/office/drawing/2014/main" id="{6150314A-E42C-CC24-E803-0ED26291D52A}"/>
                </a:ext>
              </a:extLst>
            </p:cNvPr>
            <p:cNvSpPr/>
            <p:nvPr/>
          </p:nvSpPr>
          <p:spPr>
            <a:xfrm>
              <a:off x="2871530" y="2639074"/>
              <a:ext cx="996107" cy="1457159"/>
            </a:xfrm>
            <a:prstGeom prst="rect">
              <a:avLst/>
            </a:prstGeom>
            <a:solidFill>
              <a:schemeClr val="accent6">
                <a:lumMod val="75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0" name="Arc 39">
            <a:extLst>
              <a:ext uri="{FF2B5EF4-FFF2-40B4-BE49-F238E27FC236}">
                <a16:creationId xmlns:a16="http://schemas.microsoft.com/office/drawing/2014/main" id="{1F96F2E4-066A-3249-4C45-FBF329A1D0AA}"/>
              </a:ext>
              <a:ext uri="{C183D7F6-B498-43B3-948B-1728B52AA6E4}">
                <adec:decorative xmlns:adec="http://schemas.microsoft.com/office/drawing/2017/decorative" val="1"/>
              </a:ext>
            </a:extLst>
          </p:cNvPr>
          <p:cNvSpPr/>
          <p:nvPr/>
        </p:nvSpPr>
        <p:spPr>
          <a:xfrm>
            <a:off x="3021149" y="3385737"/>
            <a:ext cx="6001603" cy="5071342"/>
          </a:xfrm>
          <a:prstGeom prst="arc">
            <a:avLst>
              <a:gd name="adj1" fmla="val 10816252"/>
              <a:gd name="adj2" fmla="val 21527711"/>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pic>
        <p:nvPicPr>
          <p:cNvPr id="45" name="Picture 44" descr="two spirulina trichomes">
            <a:extLst>
              <a:ext uri="{FF2B5EF4-FFF2-40B4-BE49-F238E27FC236}">
                <a16:creationId xmlns:a16="http://schemas.microsoft.com/office/drawing/2014/main" id="{CF1A94E2-61AA-2704-F19C-12EE1DC87C91}"/>
              </a:ext>
            </a:extLst>
          </p:cNvPr>
          <p:cNvPicPr>
            <a:picLocks noChangeAspect="1"/>
          </p:cNvPicPr>
          <p:nvPr/>
        </p:nvPicPr>
        <p:blipFill rotWithShape="1">
          <a:blip r:embed="rId3">
            <a:extLst>
              <a:ext uri="{BEBA8EAE-BF5A-486C-A8C5-ECC9F3942E4B}">
                <a14:imgProps xmlns:a14="http://schemas.microsoft.com/office/drawing/2010/main">
                  <a14:imgLayer r:embed="rId4">
                    <a14:imgEffect>
                      <a14:backgroundRemoval t="10000" b="90000" l="10000" r="90000">
                        <a14:backgroundMark x1="46665" y1="80469" x2="68830" y2="50465"/>
                        <a14:backgroundMark x1="68830" y1="50465" x2="68830" y2="50263"/>
                        <a14:backgroundMark x1="32262" y1="78609" x2="22468" y2="46745"/>
                        <a14:backgroundMark x1="22468" y1="46745" x2="22468" y2="46745"/>
                        <a14:backgroundMark x1="44967" y1="51516" x2="32262" y2="32511"/>
                        <a14:backgroundMark x1="36264" y1="48201" x2="27592" y2="37889"/>
                        <a14:backgroundMark x1="28836" y1="48605" x2="28836" y2="48605"/>
                        <a14:backgroundMark x1="26198" y1="40962" x2="26198" y2="40962"/>
                        <a14:backgroundMark x1="24196" y1="42418" x2="28532" y2="37647"/>
                      </a14:backgroundRemoval>
                    </a14:imgEffect>
                  </a14:imgLayer>
                </a14:imgProps>
              </a:ext>
              <a:ext uri="{28A0092B-C50C-407E-A947-70E740481C1C}">
                <a14:useLocalDpi xmlns:a14="http://schemas.microsoft.com/office/drawing/2010/main" val="0"/>
              </a:ext>
            </a:extLst>
          </a:blip>
          <a:srcRect l="26052" t="46116" r="56221" b="33212"/>
          <a:stretch/>
        </p:blipFill>
        <p:spPr>
          <a:xfrm rot="5400000">
            <a:off x="9723378" y="3071004"/>
            <a:ext cx="1215728" cy="1063256"/>
          </a:xfrm>
          <a:prstGeom prst="rect">
            <a:avLst/>
          </a:prstGeom>
        </p:spPr>
      </p:pic>
      <p:pic>
        <p:nvPicPr>
          <p:cNvPr id="46" name="Picture 45" descr="Diagram&#10;&#10;Description automatically generated">
            <a:extLst>
              <a:ext uri="{FF2B5EF4-FFF2-40B4-BE49-F238E27FC236}">
                <a16:creationId xmlns:a16="http://schemas.microsoft.com/office/drawing/2014/main" id="{30EC7EF3-5CC1-934A-8960-1B94AE71AA16}"/>
              </a:ext>
            </a:extLst>
          </p:cNvPr>
          <p:cNvPicPr>
            <a:picLocks noChangeAspect="1"/>
          </p:cNvPicPr>
          <p:nvPr/>
        </p:nvPicPr>
        <p:blipFill rotWithShape="1">
          <a:blip r:embed="rId3">
            <a:extLst>
              <a:ext uri="{BEBA8EAE-BF5A-486C-A8C5-ECC9F3942E4B}">
                <a14:imgProps xmlns:a14="http://schemas.microsoft.com/office/drawing/2010/main">
                  <a14:imgLayer r:embed="rId4">
                    <a14:imgEffect>
                      <a14:backgroundRemoval t="10000" b="90000" l="10000" r="90000">
                        <a14:backgroundMark x1="46665" y1="80469" x2="68830" y2="50465"/>
                        <a14:backgroundMark x1="68830" y1="50465" x2="68830" y2="50263"/>
                        <a14:backgroundMark x1="32262" y1="78609" x2="22468" y2="46745"/>
                        <a14:backgroundMark x1="22468" y1="46745" x2="22468" y2="46745"/>
                        <a14:backgroundMark x1="44967" y1="51516" x2="32262" y2="32511"/>
                        <a14:backgroundMark x1="36264" y1="48201" x2="27592" y2="37889"/>
                        <a14:backgroundMark x1="28836" y1="48605" x2="28836" y2="48605"/>
                        <a14:backgroundMark x1="26198" y1="40962" x2="26198" y2="40962"/>
                        <a14:backgroundMark x1="24196" y1="42418" x2="28532" y2="37647"/>
                      </a14:backgroundRemoval>
                    </a14:imgEffect>
                  </a14:imgLayer>
                </a14:imgProps>
              </a:ext>
              <a:ext uri="{28A0092B-C50C-407E-A947-70E740481C1C}">
                <a14:useLocalDpi xmlns:a14="http://schemas.microsoft.com/office/drawing/2010/main" val="0"/>
              </a:ext>
            </a:extLst>
          </a:blip>
          <a:srcRect l="26052" t="46116" r="61322" b="33212"/>
          <a:stretch/>
        </p:blipFill>
        <p:spPr>
          <a:xfrm rot="17893349">
            <a:off x="10203162" y="3722414"/>
            <a:ext cx="865834" cy="1063254"/>
          </a:xfrm>
          <a:prstGeom prst="rect">
            <a:avLst/>
          </a:prstGeom>
        </p:spPr>
      </p:pic>
      <p:pic>
        <p:nvPicPr>
          <p:cNvPr id="50" name="Graphic 49" descr="DNA outline">
            <a:extLst>
              <a:ext uri="{FF2B5EF4-FFF2-40B4-BE49-F238E27FC236}">
                <a16:creationId xmlns:a16="http://schemas.microsoft.com/office/drawing/2014/main" id="{674A1CEE-D1BF-5952-C8BE-003F0F9E45B3}"/>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rot="2188264">
            <a:off x="9301148" y="5074643"/>
            <a:ext cx="914400" cy="914400"/>
          </a:xfrm>
          <a:prstGeom prst="rect">
            <a:avLst/>
          </a:prstGeom>
        </p:spPr>
      </p:pic>
      <p:sp>
        <p:nvSpPr>
          <p:cNvPr id="51" name="Oval 50">
            <a:extLst>
              <a:ext uri="{FF2B5EF4-FFF2-40B4-BE49-F238E27FC236}">
                <a16:creationId xmlns:a16="http://schemas.microsoft.com/office/drawing/2014/main" id="{E25619AA-E45E-4E0B-BD22-9962D1F6B63E}"/>
              </a:ext>
            </a:extLst>
          </p:cNvPr>
          <p:cNvSpPr/>
          <p:nvPr/>
        </p:nvSpPr>
        <p:spPr>
          <a:xfrm>
            <a:off x="2935387" y="5819498"/>
            <a:ext cx="182880" cy="18288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Oval 51">
            <a:extLst>
              <a:ext uri="{FF2B5EF4-FFF2-40B4-BE49-F238E27FC236}">
                <a16:creationId xmlns:a16="http://schemas.microsoft.com/office/drawing/2014/main" id="{EDA05B34-4BA7-F738-C18A-8225A43B9A2B}"/>
              </a:ext>
            </a:extLst>
          </p:cNvPr>
          <p:cNvSpPr/>
          <p:nvPr/>
        </p:nvSpPr>
        <p:spPr>
          <a:xfrm>
            <a:off x="4677443" y="3523779"/>
            <a:ext cx="182880" cy="18288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Oval 52">
            <a:extLst>
              <a:ext uri="{FF2B5EF4-FFF2-40B4-BE49-F238E27FC236}">
                <a16:creationId xmlns:a16="http://schemas.microsoft.com/office/drawing/2014/main" id="{A6481EEE-9945-5F4E-D4CA-4074C03CEFE1}"/>
              </a:ext>
            </a:extLst>
          </p:cNvPr>
          <p:cNvSpPr/>
          <p:nvPr/>
        </p:nvSpPr>
        <p:spPr>
          <a:xfrm>
            <a:off x="7160432" y="3523779"/>
            <a:ext cx="182880" cy="18288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Oval 53">
            <a:extLst>
              <a:ext uri="{FF2B5EF4-FFF2-40B4-BE49-F238E27FC236}">
                <a16:creationId xmlns:a16="http://schemas.microsoft.com/office/drawing/2014/main" id="{AC82E3DE-6ABB-4753-0E79-C3FFFE030AC6}"/>
              </a:ext>
            </a:extLst>
          </p:cNvPr>
          <p:cNvSpPr/>
          <p:nvPr/>
        </p:nvSpPr>
        <p:spPr>
          <a:xfrm>
            <a:off x="8536815" y="4577721"/>
            <a:ext cx="182880" cy="18288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Oval 54">
            <a:extLst>
              <a:ext uri="{FF2B5EF4-FFF2-40B4-BE49-F238E27FC236}">
                <a16:creationId xmlns:a16="http://schemas.microsoft.com/office/drawing/2014/main" id="{A41AE346-333D-1A52-666B-E6F39E7DEAB6}"/>
              </a:ext>
            </a:extLst>
          </p:cNvPr>
          <p:cNvSpPr/>
          <p:nvPr/>
        </p:nvSpPr>
        <p:spPr>
          <a:xfrm>
            <a:off x="8936040" y="5752379"/>
            <a:ext cx="182880" cy="18288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7" name="Picture 56" descr="concentrated green spirulina biomass on a filter">
            <a:extLst>
              <a:ext uri="{FF2B5EF4-FFF2-40B4-BE49-F238E27FC236}">
                <a16:creationId xmlns:a16="http://schemas.microsoft.com/office/drawing/2014/main" id="{FCC91257-E36B-54DC-35DF-0DBD4821CA3E}"/>
              </a:ext>
            </a:extLst>
          </p:cNvPr>
          <p:cNvPicPr>
            <a:picLocks noChangeAspect="1"/>
          </p:cNvPicPr>
          <p:nvPr/>
        </p:nvPicPr>
        <p:blipFill rotWithShape="1">
          <a:blip r:embed="rId7">
            <a:extLst>
              <a:ext uri="{BEBA8EAE-BF5A-486C-A8C5-ECC9F3942E4B}">
                <a14:imgProps xmlns:a14="http://schemas.microsoft.com/office/drawing/2010/main">
                  <a14:imgLayer r:embed="rId8">
                    <a14:imgEffect>
                      <a14:brightnessContrast bright="40000"/>
                    </a14:imgEffect>
                  </a14:imgLayer>
                </a14:imgProps>
              </a:ext>
              <a:ext uri="{28A0092B-C50C-407E-A947-70E740481C1C}">
                <a14:useLocalDpi xmlns:a14="http://schemas.microsoft.com/office/drawing/2010/main" val="0"/>
              </a:ext>
            </a:extLst>
          </a:blip>
          <a:srcRect l="31912" t="24726" r="27910" b="16649"/>
          <a:stretch/>
        </p:blipFill>
        <p:spPr>
          <a:xfrm rot="5400000">
            <a:off x="8830901" y="1477469"/>
            <a:ext cx="1324093" cy="1448959"/>
          </a:xfrm>
          <a:prstGeom prst="ellipse">
            <a:avLst/>
          </a:prstGeom>
        </p:spPr>
      </p:pic>
      <p:grpSp>
        <p:nvGrpSpPr>
          <p:cNvPr id="58" name="Graphic 6" descr="Rocket outline">
            <a:extLst>
              <a:ext uri="{FF2B5EF4-FFF2-40B4-BE49-F238E27FC236}">
                <a16:creationId xmlns:a16="http://schemas.microsoft.com/office/drawing/2014/main" id="{B46F09C0-8C37-0181-F3D5-3A6D6BC9BE2E}"/>
              </a:ext>
            </a:extLst>
          </p:cNvPr>
          <p:cNvGrpSpPr/>
          <p:nvPr/>
        </p:nvGrpSpPr>
        <p:grpSpPr>
          <a:xfrm rot="19529904">
            <a:off x="2631840" y="5345156"/>
            <a:ext cx="843681" cy="840759"/>
            <a:chOff x="2731649" y="4895480"/>
            <a:chExt cx="843681" cy="840759"/>
          </a:xfrm>
          <a:solidFill>
            <a:srgbClr val="000000"/>
          </a:solidFill>
        </p:grpSpPr>
        <p:sp>
          <p:nvSpPr>
            <p:cNvPr id="59" name="Freeform: Shape 58">
              <a:extLst>
                <a:ext uri="{FF2B5EF4-FFF2-40B4-BE49-F238E27FC236}">
                  <a16:creationId xmlns:a16="http://schemas.microsoft.com/office/drawing/2014/main" id="{63193326-F277-B055-FB55-F1C180A2E9B3}"/>
                </a:ext>
              </a:extLst>
            </p:cNvPr>
            <p:cNvSpPr/>
            <p:nvPr/>
          </p:nvSpPr>
          <p:spPr>
            <a:xfrm>
              <a:off x="2731649" y="5176332"/>
              <a:ext cx="273433" cy="258887"/>
            </a:xfrm>
            <a:custGeom>
              <a:avLst/>
              <a:gdLst>
                <a:gd name="connsiteX0" fmla="*/ 206419 w 273433"/>
                <a:gd name="connsiteY0" fmla="*/ 203258 h 258887"/>
                <a:gd name="connsiteX1" fmla="*/ 54004 w 273433"/>
                <a:gd name="connsiteY1" fmla="*/ 237741 h 258887"/>
                <a:gd name="connsiteX2" fmla="*/ 24222 w 273433"/>
                <a:gd name="connsiteY2" fmla="*/ 223964 h 258887"/>
                <a:gd name="connsiteX3" fmla="*/ 28699 w 273433"/>
                <a:gd name="connsiteY3" fmla="*/ 190554 h 258887"/>
                <a:gd name="connsiteX4" fmla="*/ 190854 w 273433"/>
                <a:gd name="connsiteY4" fmla="*/ 28389 h 258887"/>
                <a:gd name="connsiteX5" fmla="*/ 221075 w 273433"/>
                <a:gd name="connsiteY5" fmla="*/ 22144 h 258887"/>
                <a:gd name="connsiteX6" fmla="*/ 263694 w 273433"/>
                <a:gd name="connsiteY6" fmla="*/ 39100 h 258887"/>
                <a:gd name="connsiteX7" fmla="*/ 273434 w 273433"/>
                <a:gd name="connsiteY7" fmla="*/ 20969 h 258887"/>
                <a:gd name="connsiteX8" fmla="*/ 228291 w 273433"/>
                <a:gd name="connsiteY8" fmla="*/ 3022 h 258887"/>
                <a:gd name="connsiteX9" fmla="*/ 176781 w 273433"/>
                <a:gd name="connsiteY9" fmla="*/ 13600 h 258887"/>
                <a:gd name="connsiteX10" fmla="*/ 14278 w 273433"/>
                <a:gd name="connsiteY10" fmla="*/ 176103 h 258887"/>
                <a:gd name="connsiteX11" fmla="*/ 6337 w 273433"/>
                <a:gd name="connsiteY11" fmla="*/ 233796 h 258887"/>
                <a:gd name="connsiteX12" fmla="*/ 47739 w 273433"/>
                <a:gd name="connsiteY12" fmla="*/ 258887 h 258887"/>
                <a:gd name="connsiteX13" fmla="*/ 58511 w 273433"/>
                <a:gd name="connsiteY13" fmla="*/ 257691 h 258887"/>
                <a:gd name="connsiteX14" fmla="*/ 202301 w 273433"/>
                <a:gd name="connsiteY14" fmla="*/ 225160 h 258887"/>
                <a:gd name="connsiteX15" fmla="*/ 206419 w 273433"/>
                <a:gd name="connsiteY15" fmla="*/ 203258 h 258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73433" h="258887">
                  <a:moveTo>
                    <a:pt x="206419" y="203258"/>
                  </a:moveTo>
                  <a:lnTo>
                    <a:pt x="54004" y="237741"/>
                  </a:lnTo>
                  <a:cubicBezTo>
                    <a:pt x="42088" y="240559"/>
                    <a:pt x="29790" y="234869"/>
                    <a:pt x="24222" y="223964"/>
                  </a:cubicBezTo>
                  <a:cubicBezTo>
                    <a:pt x="17949" y="213104"/>
                    <a:pt x="19787" y="199379"/>
                    <a:pt x="28699" y="190554"/>
                  </a:cubicBezTo>
                  <a:lnTo>
                    <a:pt x="190854" y="28389"/>
                  </a:lnTo>
                  <a:cubicBezTo>
                    <a:pt x="198976" y="20837"/>
                    <a:pt x="210625" y="18430"/>
                    <a:pt x="221075" y="22144"/>
                  </a:cubicBezTo>
                  <a:lnTo>
                    <a:pt x="263694" y="39100"/>
                  </a:lnTo>
                  <a:cubicBezTo>
                    <a:pt x="266760" y="33080"/>
                    <a:pt x="270102" y="27019"/>
                    <a:pt x="273434" y="20969"/>
                  </a:cubicBezTo>
                  <a:lnTo>
                    <a:pt x="228291" y="3022"/>
                  </a:lnTo>
                  <a:cubicBezTo>
                    <a:pt x="210499" y="-3445"/>
                    <a:pt x="190583" y="644"/>
                    <a:pt x="176781" y="13600"/>
                  </a:cubicBezTo>
                  <a:lnTo>
                    <a:pt x="14278" y="176103"/>
                  </a:lnTo>
                  <a:cubicBezTo>
                    <a:pt x="-1209" y="191277"/>
                    <a:pt x="-4475" y="215003"/>
                    <a:pt x="6337" y="233796"/>
                  </a:cubicBezTo>
                  <a:cubicBezTo>
                    <a:pt x="14412" y="249195"/>
                    <a:pt x="30352" y="258854"/>
                    <a:pt x="47739" y="258887"/>
                  </a:cubicBezTo>
                  <a:cubicBezTo>
                    <a:pt x="51362" y="258879"/>
                    <a:pt x="54974" y="258477"/>
                    <a:pt x="58511" y="257691"/>
                  </a:cubicBezTo>
                  <a:lnTo>
                    <a:pt x="202301" y="225160"/>
                  </a:lnTo>
                  <a:cubicBezTo>
                    <a:pt x="203486" y="218139"/>
                    <a:pt x="204845" y="210923"/>
                    <a:pt x="206419" y="203258"/>
                  </a:cubicBezTo>
                  <a:close/>
                </a:path>
              </a:pathLst>
            </a:custGeom>
            <a:solidFill>
              <a:srgbClr val="000000"/>
            </a:solidFill>
            <a:ln w="10220" cap="flat">
              <a:solidFill>
                <a:schemeClr val="tx1"/>
              </a:solidFill>
              <a:prstDash val="solid"/>
              <a:miter/>
            </a:ln>
          </p:spPr>
          <p:txBody>
            <a:bodyPr rtlCol="0" anchor="ctr"/>
            <a:lstStyle/>
            <a:p>
              <a:endParaRPr lang="en-US"/>
            </a:p>
          </p:txBody>
        </p:sp>
        <p:sp>
          <p:nvSpPr>
            <p:cNvPr id="60" name="Freeform: Shape 59">
              <a:extLst>
                <a:ext uri="{FF2B5EF4-FFF2-40B4-BE49-F238E27FC236}">
                  <a16:creationId xmlns:a16="http://schemas.microsoft.com/office/drawing/2014/main" id="{020491F0-B338-0C7F-2CB2-C8854B493E8E}"/>
                </a:ext>
              </a:extLst>
            </p:cNvPr>
            <p:cNvSpPr/>
            <p:nvPr/>
          </p:nvSpPr>
          <p:spPr>
            <a:xfrm>
              <a:off x="3032116" y="5454219"/>
              <a:ext cx="259401" cy="282020"/>
            </a:xfrm>
            <a:custGeom>
              <a:avLst/>
              <a:gdLst>
                <a:gd name="connsiteX0" fmla="*/ 235321 w 259401"/>
                <a:gd name="connsiteY0" fmla="*/ 0 h 282020"/>
                <a:gd name="connsiteX1" fmla="*/ 217180 w 259401"/>
                <a:gd name="connsiteY1" fmla="*/ 9771 h 282020"/>
                <a:gd name="connsiteX2" fmla="*/ 236936 w 259401"/>
                <a:gd name="connsiteY2" fmla="*/ 60729 h 282020"/>
                <a:gd name="connsiteX3" fmla="*/ 230927 w 259401"/>
                <a:gd name="connsiteY3" fmla="*/ 90368 h 282020"/>
                <a:gd name="connsiteX4" fmla="*/ 68424 w 259401"/>
                <a:gd name="connsiteY4" fmla="*/ 252870 h 282020"/>
                <a:gd name="connsiteX5" fmla="*/ 29087 w 259401"/>
                <a:gd name="connsiteY5" fmla="*/ 253570 h 282020"/>
                <a:gd name="connsiteX6" fmla="*/ 21247 w 259401"/>
                <a:gd name="connsiteY6" fmla="*/ 227524 h 282020"/>
                <a:gd name="connsiteX7" fmla="*/ 56344 w 259401"/>
                <a:gd name="connsiteY7" fmla="*/ 66585 h 282020"/>
                <a:gd name="connsiteX8" fmla="*/ 34482 w 259401"/>
                <a:gd name="connsiteY8" fmla="*/ 70888 h 282020"/>
                <a:gd name="connsiteX9" fmla="*/ 1287 w 259401"/>
                <a:gd name="connsiteY9" fmla="*/ 223170 h 282020"/>
                <a:gd name="connsiteX10" fmla="*/ 25182 w 259401"/>
                <a:gd name="connsiteY10" fmla="*/ 275897 h 282020"/>
                <a:gd name="connsiteX11" fmla="*/ 82875 w 259401"/>
                <a:gd name="connsiteY11" fmla="*/ 267363 h 282020"/>
                <a:gd name="connsiteX12" fmla="*/ 245378 w 259401"/>
                <a:gd name="connsiteY12" fmla="*/ 104860 h 282020"/>
                <a:gd name="connsiteX13" fmla="*/ 255864 w 259401"/>
                <a:gd name="connsiteY13" fmla="*/ 53064 h 28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59401" h="282020">
                  <a:moveTo>
                    <a:pt x="235321" y="0"/>
                  </a:moveTo>
                  <a:cubicBezTo>
                    <a:pt x="229271" y="3363"/>
                    <a:pt x="223231" y="6674"/>
                    <a:pt x="217180" y="9771"/>
                  </a:cubicBezTo>
                  <a:lnTo>
                    <a:pt x="236936" y="60729"/>
                  </a:lnTo>
                  <a:cubicBezTo>
                    <a:pt x="241114" y="70915"/>
                    <a:pt x="238742" y="82614"/>
                    <a:pt x="230927" y="90368"/>
                  </a:cubicBezTo>
                  <a:lnTo>
                    <a:pt x="68424" y="252870"/>
                  </a:lnTo>
                  <a:cubicBezTo>
                    <a:pt x="57755" y="263926"/>
                    <a:pt x="40143" y="264240"/>
                    <a:pt x="29087" y="253570"/>
                  </a:cubicBezTo>
                  <a:cubicBezTo>
                    <a:pt x="22119" y="246845"/>
                    <a:pt x="19149" y="236979"/>
                    <a:pt x="21247" y="227524"/>
                  </a:cubicBezTo>
                  <a:lnTo>
                    <a:pt x="56344" y="66585"/>
                  </a:lnTo>
                  <a:cubicBezTo>
                    <a:pt x="48924" y="68172"/>
                    <a:pt x="41637" y="69607"/>
                    <a:pt x="34482" y="70888"/>
                  </a:cubicBezTo>
                  <a:lnTo>
                    <a:pt x="1287" y="223170"/>
                  </a:lnTo>
                  <a:cubicBezTo>
                    <a:pt x="-3700" y="244138"/>
                    <a:pt x="6128" y="265825"/>
                    <a:pt x="25182" y="275897"/>
                  </a:cubicBezTo>
                  <a:cubicBezTo>
                    <a:pt x="44107" y="286555"/>
                    <a:pt x="67846" y="283044"/>
                    <a:pt x="82875" y="267363"/>
                  </a:cubicBezTo>
                  <a:lnTo>
                    <a:pt x="245378" y="104860"/>
                  </a:lnTo>
                  <a:cubicBezTo>
                    <a:pt x="258996" y="91287"/>
                    <a:pt x="263130" y="70864"/>
                    <a:pt x="255864" y="53064"/>
                  </a:cubicBezTo>
                  <a:close/>
                </a:path>
              </a:pathLst>
            </a:custGeom>
            <a:solidFill>
              <a:srgbClr val="000000"/>
            </a:solidFill>
            <a:ln w="10220" cap="flat">
              <a:solidFill>
                <a:schemeClr val="tx1"/>
              </a:solidFill>
              <a:prstDash val="solid"/>
              <a:miter/>
            </a:ln>
          </p:spPr>
          <p:txBody>
            <a:bodyPr rtlCol="0" anchor="ctr"/>
            <a:lstStyle/>
            <a:p>
              <a:endParaRPr lang="en-US"/>
            </a:p>
          </p:txBody>
        </p:sp>
        <p:sp>
          <p:nvSpPr>
            <p:cNvPr id="61" name="Freeform: Shape 60">
              <a:extLst>
                <a:ext uri="{FF2B5EF4-FFF2-40B4-BE49-F238E27FC236}">
                  <a16:creationId xmlns:a16="http://schemas.microsoft.com/office/drawing/2014/main" id="{0BCB975C-B83F-184A-A656-F7D0D0B27206}"/>
                </a:ext>
              </a:extLst>
            </p:cNvPr>
            <p:cNvSpPr/>
            <p:nvPr/>
          </p:nvSpPr>
          <p:spPr>
            <a:xfrm>
              <a:off x="2948820" y="4895480"/>
              <a:ext cx="626510" cy="615972"/>
            </a:xfrm>
            <a:custGeom>
              <a:avLst/>
              <a:gdLst>
                <a:gd name="connsiteX0" fmla="*/ 618931 w 626510"/>
                <a:gd name="connsiteY0" fmla="*/ 8284 h 615972"/>
                <a:gd name="connsiteX1" fmla="*/ 465095 w 626510"/>
                <a:gd name="connsiteY1" fmla="*/ 18402 h 615972"/>
                <a:gd name="connsiteX2" fmla="*/ 397171 w 626510"/>
                <a:gd name="connsiteY2" fmla="*/ 37750 h 615972"/>
                <a:gd name="connsiteX3" fmla="*/ 369719 w 626510"/>
                <a:gd name="connsiteY3" fmla="*/ 46948 h 615972"/>
                <a:gd name="connsiteX4" fmla="*/ 171169 w 626510"/>
                <a:gd name="connsiteY4" fmla="*/ 182029 h 615972"/>
                <a:gd name="connsiteX5" fmla="*/ 603 w 626510"/>
                <a:gd name="connsiteY5" fmla="*/ 540619 h 615972"/>
                <a:gd name="connsiteX6" fmla="*/ 0 w 626510"/>
                <a:gd name="connsiteY6" fmla="*/ 545565 h 615972"/>
                <a:gd name="connsiteX7" fmla="*/ 70408 w 626510"/>
                <a:gd name="connsiteY7" fmla="*/ 615973 h 615972"/>
                <a:gd name="connsiteX8" fmla="*/ 75354 w 626510"/>
                <a:gd name="connsiteY8" fmla="*/ 615370 h 615972"/>
                <a:gd name="connsiteX9" fmla="*/ 434965 w 626510"/>
                <a:gd name="connsiteY9" fmla="*/ 445856 h 615972"/>
                <a:gd name="connsiteX10" fmla="*/ 570221 w 626510"/>
                <a:gd name="connsiteY10" fmla="*/ 247889 h 615972"/>
                <a:gd name="connsiteX11" fmla="*/ 581576 w 626510"/>
                <a:gd name="connsiteY11" fmla="*/ 216206 h 615972"/>
                <a:gd name="connsiteX12" fmla="*/ 595598 w 626510"/>
                <a:gd name="connsiteY12" fmla="*/ 171380 h 615972"/>
                <a:gd name="connsiteX13" fmla="*/ 601474 w 626510"/>
                <a:gd name="connsiteY13" fmla="*/ 149682 h 615972"/>
                <a:gd name="connsiteX14" fmla="*/ 618931 w 626510"/>
                <a:gd name="connsiteY14" fmla="*/ 8284 h 615972"/>
                <a:gd name="connsiteX15" fmla="*/ 551129 w 626510"/>
                <a:gd name="connsiteY15" fmla="*/ 240592 h 615972"/>
                <a:gd name="connsiteX16" fmla="*/ 420545 w 626510"/>
                <a:gd name="connsiteY16" fmla="*/ 431404 h 615972"/>
                <a:gd name="connsiteX17" fmla="*/ 77838 w 626510"/>
                <a:gd name="connsiteY17" fmla="*/ 594459 h 615972"/>
                <a:gd name="connsiteX18" fmla="*/ 21555 w 626510"/>
                <a:gd name="connsiteY18" fmla="*/ 538166 h 615972"/>
                <a:gd name="connsiteX19" fmla="*/ 185621 w 626510"/>
                <a:gd name="connsiteY19" fmla="*/ 196481 h 615972"/>
                <a:gd name="connsiteX20" fmla="*/ 376802 w 626510"/>
                <a:gd name="connsiteY20" fmla="*/ 66090 h 615972"/>
                <a:gd name="connsiteX21" fmla="*/ 403640 w 626510"/>
                <a:gd name="connsiteY21" fmla="*/ 57148 h 615972"/>
                <a:gd name="connsiteX22" fmla="*/ 429375 w 626510"/>
                <a:gd name="connsiteY22" fmla="*/ 49074 h 615972"/>
                <a:gd name="connsiteX23" fmla="*/ 506702 w 626510"/>
                <a:gd name="connsiteY23" fmla="*/ 107963 h 615972"/>
                <a:gd name="connsiteX24" fmla="*/ 568739 w 626510"/>
                <a:gd name="connsiteY24" fmla="*/ 190083 h 615972"/>
                <a:gd name="connsiteX25" fmla="*/ 562300 w 626510"/>
                <a:gd name="connsiteY25" fmla="*/ 209318 h 615972"/>
                <a:gd name="connsiteX26" fmla="*/ 581790 w 626510"/>
                <a:gd name="connsiteY26" fmla="*/ 144327 h 615972"/>
                <a:gd name="connsiteX27" fmla="*/ 576680 w 626510"/>
                <a:gd name="connsiteY27" fmla="*/ 163153 h 615972"/>
                <a:gd name="connsiteX28" fmla="*/ 521184 w 626510"/>
                <a:gd name="connsiteY28" fmla="*/ 93511 h 615972"/>
                <a:gd name="connsiteX29" fmla="*/ 456622 w 626510"/>
                <a:gd name="connsiteY29" fmla="*/ 41541 h 615972"/>
                <a:gd name="connsiteX30" fmla="*/ 469745 w 626510"/>
                <a:gd name="connsiteY30" fmla="*/ 38312 h 615972"/>
                <a:gd name="connsiteX31" fmla="*/ 604602 w 626510"/>
                <a:gd name="connsiteY31" fmla="*/ 22848 h 615972"/>
                <a:gd name="connsiteX32" fmla="*/ 581749 w 626510"/>
                <a:gd name="connsiteY32" fmla="*/ 144286 h 6159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626510" h="615972">
                  <a:moveTo>
                    <a:pt x="618931" y="8284"/>
                  </a:moveTo>
                  <a:cubicBezTo>
                    <a:pt x="605154" y="-5482"/>
                    <a:pt x="553388" y="-2079"/>
                    <a:pt x="465095" y="18402"/>
                  </a:cubicBezTo>
                  <a:cubicBezTo>
                    <a:pt x="443203" y="23513"/>
                    <a:pt x="420984" y="29819"/>
                    <a:pt x="397171" y="37750"/>
                  </a:cubicBezTo>
                  <a:lnTo>
                    <a:pt x="369719" y="46948"/>
                  </a:lnTo>
                  <a:cubicBezTo>
                    <a:pt x="295271" y="78433"/>
                    <a:pt x="227792" y="124343"/>
                    <a:pt x="171169" y="182029"/>
                  </a:cubicBezTo>
                  <a:cubicBezTo>
                    <a:pt x="45460" y="307678"/>
                    <a:pt x="10363" y="460624"/>
                    <a:pt x="603" y="540619"/>
                  </a:cubicBezTo>
                  <a:lnTo>
                    <a:pt x="0" y="545565"/>
                  </a:lnTo>
                  <a:lnTo>
                    <a:pt x="70408" y="615973"/>
                  </a:lnTo>
                  <a:lnTo>
                    <a:pt x="75354" y="615370"/>
                  </a:lnTo>
                  <a:cubicBezTo>
                    <a:pt x="174123" y="603320"/>
                    <a:pt x="316686" y="564135"/>
                    <a:pt x="434965" y="445856"/>
                  </a:cubicBezTo>
                  <a:cubicBezTo>
                    <a:pt x="492850" y="389588"/>
                    <a:pt x="538845" y="322268"/>
                    <a:pt x="570221" y="247889"/>
                  </a:cubicBezTo>
                  <a:lnTo>
                    <a:pt x="581576" y="216206"/>
                  </a:lnTo>
                  <a:cubicBezTo>
                    <a:pt x="586788" y="201673"/>
                    <a:pt x="591499" y="186567"/>
                    <a:pt x="595598" y="171380"/>
                  </a:cubicBezTo>
                  <a:lnTo>
                    <a:pt x="601474" y="149682"/>
                  </a:lnTo>
                  <a:cubicBezTo>
                    <a:pt x="623928" y="67051"/>
                    <a:pt x="634936" y="23216"/>
                    <a:pt x="618931" y="8284"/>
                  </a:cubicBezTo>
                  <a:close/>
                  <a:moveTo>
                    <a:pt x="551129" y="240592"/>
                  </a:moveTo>
                  <a:cubicBezTo>
                    <a:pt x="520787" y="312282"/>
                    <a:pt x="476385" y="377164"/>
                    <a:pt x="420545" y="431404"/>
                  </a:cubicBezTo>
                  <a:cubicBezTo>
                    <a:pt x="308326" y="543623"/>
                    <a:pt x="173214" y="582103"/>
                    <a:pt x="77838" y="594459"/>
                  </a:cubicBezTo>
                  <a:lnTo>
                    <a:pt x="21555" y="538166"/>
                  </a:lnTo>
                  <a:cubicBezTo>
                    <a:pt x="31775" y="459572"/>
                    <a:pt x="66831" y="315271"/>
                    <a:pt x="185621" y="196481"/>
                  </a:cubicBezTo>
                  <a:cubicBezTo>
                    <a:pt x="240147" y="140861"/>
                    <a:pt x="305117" y="96551"/>
                    <a:pt x="376802" y="66090"/>
                  </a:cubicBezTo>
                  <a:lnTo>
                    <a:pt x="403640" y="57148"/>
                  </a:lnTo>
                  <a:cubicBezTo>
                    <a:pt x="412440" y="54214"/>
                    <a:pt x="421015" y="51567"/>
                    <a:pt x="429375" y="49074"/>
                  </a:cubicBezTo>
                  <a:cubicBezTo>
                    <a:pt x="457597" y="65265"/>
                    <a:pt x="483590" y="85060"/>
                    <a:pt x="506702" y="107963"/>
                  </a:cubicBezTo>
                  <a:cubicBezTo>
                    <a:pt x="531005" y="132400"/>
                    <a:pt x="551876" y="160025"/>
                    <a:pt x="568739" y="190083"/>
                  </a:cubicBezTo>
                  <a:cubicBezTo>
                    <a:pt x="566695" y="196573"/>
                    <a:pt x="564559" y="203012"/>
                    <a:pt x="562300" y="209318"/>
                  </a:cubicBezTo>
                  <a:close/>
                  <a:moveTo>
                    <a:pt x="581790" y="144327"/>
                  </a:moveTo>
                  <a:lnTo>
                    <a:pt x="576680" y="163153"/>
                  </a:lnTo>
                  <a:cubicBezTo>
                    <a:pt x="560667" y="138063"/>
                    <a:pt x="542066" y="114721"/>
                    <a:pt x="521184" y="93511"/>
                  </a:cubicBezTo>
                  <a:cubicBezTo>
                    <a:pt x="501425" y="74107"/>
                    <a:pt x="479800" y="56699"/>
                    <a:pt x="456622" y="41541"/>
                  </a:cubicBezTo>
                  <a:cubicBezTo>
                    <a:pt x="461007" y="40427"/>
                    <a:pt x="465391" y="39323"/>
                    <a:pt x="469745" y="38312"/>
                  </a:cubicBezTo>
                  <a:cubicBezTo>
                    <a:pt x="556239" y="18239"/>
                    <a:pt x="598378" y="18167"/>
                    <a:pt x="604602" y="22848"/>
                  </a:cubicBezTo>
                  <a:cubicBezTo>
                    <a:pt x="612073" y="32885"/>
                    <a:pt x="594545" y="97272"/>
                    <a:pt x="581749" y="144286"/>
                  </a:cubicBezTo>
                  <a:close/>
                </a:path>
              </a:pathLst>
            </a:custGeom>
            <a:solidFill>
              <a:srgbClr val="000000"/>
            </a:solidFill>
            <a:ln w="10220" cap="flat">
              <a:solidFill>
                <a:schemeClr val="tx1"/>
              </a:solidFill>
              <a:prstDash val="solid"/>
              <a:miter/>
            </a:ln>
          </p:spPr>
          <p:txBody>
            <a:bodyPr rtlCol="0" anchor="ctr"/>
            <a:lstStyle/>
            <a:p>
              <a:endParaRPr lang="en-US"/>
            </a:p>
          </p:txBody>
        </p:sp>
        <p:sp>
          <p:nvSpPr>
            <p:cNvPr id="62" name="Freeform: Shape 61">
              <a:extLst>
                <a:ext uri="{FF2B5EF4-FFF2-40B4-BE49-F238E27FC236}">
                  <a16:creationId xmlns:a16="http://schemas.microsoft.com/office/drawing/2014/main" id="{FA1E740B-79B2-FCC9-2F96-6B781A2797DA}"/>
                </a:ext>
              </a:extLst>
            </p:cNvPr>
            <p:cNvSpPr/>
            <p:nvPr/>
          </p:nvSpPr>
          <p:spPr>
            <a:xfrm>
              <a:off x="2829284" y="5465322"/>
              <a:ext cx="165701" cy="166329"/>
            </a:xfrm>
            <a:custGeom>
              <a:avLst/>
              <a:gdLst>
                <a:gd name="connsiteX0" fmla="*/ 147519 w 165701"/>
                <a:gd name="connsiteY0" fmla="*/ 36585 h 166329"/>
                <a:gd name="connsiteX1" fmla="*/ 136379 w 165701"/>
                <a:gd name="connsiteY1" fmla="*/ 29052 h 166329"/>
                <a:gd name="connsiteX2" fmla="*/ 128131 w 165701"/>
                <a:gd name="connsiteY2" fmla="*/ 17513 h 166329"/>
                <a:gd name="connsiteX3" fmla="*/ 107987 w 165701"/>
                <a:gd name="connsiteY3" fmla="*/ 139 h 166329"/>
                <a:gd name="connsiteX4" fmla="*/ 74004 w 165701"/>
                <a:gd name="connsiteY4" fmla="*/ 18985 h 166329"/>
                <a:gd name="connsiteX5" fmla="*/ 5528 w 165701"/>
                <a:gd name="connsiteY5" fmla="*/ 160168 h 166329"/>
                <a:gd name="connsiteX6" fmla="*/ 22044 w 165701"/>
                <a:gd name="connsiteY6" fmla="*/ 166301 h 166329"/>
                <a:gd name="connsiteX7" fmla="*/ 74781 w 165701"/>
                <a:gd name="connsiteY7" fmla="*/ 146340 h 166329"/>
                <a:gd name="connsiteX8" fmla="*/ 146814 w 165701"/>
                <a:gd name="connsiteY8" fmla="*/ 91590 h 166329"/>
                <a:gd name="connsiteX9" fmla="*/ 165507 w 165701"/>
                <a:gd name="connsiteY9" fmla="*/ 56627 h 166329"/>
                <a:gd name="connsiteX10" fmla="*/ 147519 w 165701"/>
                <a:gd name="connsiteY10" fmla="*/ 36585 h 166329"/>
                <a:gd name="connsiteX11" fmla="*/ 132291 w 165701"/>
                <a:gd name="connsiteY11" fmla="*/ 77210 h 166329"/>
                <a:gd name="connsiteX12" fmla="*/ 20440 w 165701"/>
                <a:gd name="connsiteY12" fmla="*/ 146197 h 166329"/>
                <a:gd name="connsiteX13" fmla="*/ 88486 w 165701"/>
                <a:gd name="connsiteY13" fmla="*/ 33406 h 166329"/>
                <a:gd name="connsiteX14" fmla="*/ 105135 w 165701"/>
                <a:gd name="connsiteY14" fmla="*/ 20283 h 166329"/>
                <a:gd name="connsiteX15" fmla="*/ 110664 w 165701"/>
                <a:gd name="connsiteY15" fmla="*/ 28081 h 166329"/>
                <a:gd name="connsiteX16" fmla="*/ 122070 w 165701"/>
                <a:gd name="connsiteY16" fmla="*/ 43626 h 166329"/>
                <a:gd name="connsiteX17" fmla="*/ 122305 w 165701"/>
                <a:gd name="connsiteY17" fmla="*/ 43861 h 166329"/>
                <a:gd name="connsiteX18" fmla="*/ 137370 w 165701"/>
                <a:gd name="connsiteY18" fmla="*/ 54307 h 166329"/>
                <a:gd name="connsiteX19" fmla="*/ 145291 w 165701"/>
                <a:gd name="connsiteY19" fmla="*/ 59345 h 166329"/>
                <a:gd name="connsiteX20" fmla="*/ 132291 w 165701"/>
                <a:gd name="connsiteY20" fmla="*/ 77210 h 166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65701" h="166329">
                  <a:moveTo>
                    <a:pt x="147519" y="36585"/>
                  </a:moveTo>
                  <a:cubicBezTo>
                    <a:pt x="143538" y="34494"/>
                    <a:pt x="139802" y="31968"/>
                    <a:pt x="136379" y="29052"/>
                  </a:cubicBezTo>
                  <a:cubicBezTo>
                    <a:pt x="133186" y="25543"/>
                    <a:pt x="130418" y="21670"/>
                    <a:pt x="128131" y="17513"/>
                  </a:cubicBezTo>
                  <a:cubicBezTo>
                    <a:pt x="123563" y="9950"/>
                    <a:pt x="118381" y="1376"/>
                    <a:pt x="107987" y="139"/>
                  </a:cubicBezTo>
                  <a:cubicBezTo>
                    <a:pt x="98441" y="-965"/>
                    <a:pt x="88568" y="4431"/>
                    <a:pt x="74004" y="18985"/>
                  </a:cubicBezTo>
                  <a:cubicBezTo>
                    <a:pt x="52910" y="40080"/>
                    <a:pt x="-20544" y="132369"/>
                    <a:pt x="5528" y="160168"/>
                  </a:cubicBezTo>
                  <a:cubicBezTo>
                    <a:pt x="9956" y="164396"/>
                    <a:pt x="15930" y="166614"/>
                    <a:pt x="22044" y="166301"/>
                  </a:cubicBezTo>
                  <a:cubicBezTo>
                    <a:pt x="34646" y="166301"/>
                    <a:pt x="52112" y="159668"/>
                    <a:pt x="74781" y="146340"/>
                  </a:cubicBezTo>
                  <a:cubicBezTo>
                    <a:pt x="100831" y="130939"/>
                    <a:pt x="125003" y="112566"/>
                    <a:pt x="146814" y="91590"/>
                  </a:cubicBezTo>
                  <a:cubicBezTo>
                    <a:pt x="161265" y="76709"/>
                    <a:pt x="166856" y="66254"/>
                    <a:pt x="165507" y="56627"/>
                  </a:cubicBezTo>
                  <a:cubicBezTo>
                    <a:pt x="164035" y="46079"/>
                    <a:pt x="155266" y="41041"/>
                    <a:pt x="147519" y="36585"/>
                  </a:cubicBezTo>
                  <a:close/>
                  <a:moveTo>
                    <a:pt x="132291" y="77210"/>
                  </a:moveTo>
                  <a:cubicBezTo>
                    <a:pt x="94353" y="115148"/>
                    <a:pt x="30936" y="151369"/>
                    <a:pt x="20440" y="146197"/>
                  </a:cubicBezTo>
                  <a:cubicBezTo>
                    <a:pt x="14911" y="134720"/>
                    <a:pt x="52031" y="69862"/>
                    <a:pt x="88486" y="33406"/>
                  </a:cubicBezTo>
                  <a:cubicBezTo>
                    <a:pt x="93047" y="27905"/>
                    <a:pt x="98721" y="23433"/>
                    <a:pt x="105135" y="20283"/>
                  </a:cubicBezTo>
                  <a:cubicBezTo>
                    <a:pt x="107318" y="22624"/>
                    <a:pt x="109177" y="25247"/>
                    <a:pt x="110664" y="28081"/>
                  </a:cubicBezTo>
                  <a:cubicBezTo>
                    <a:pt x="113808" y="33715"/>
                    <a:pt x="117640" y="38937"/>
                    <a:pt x="122070" y="43626"/>
                  </a:cubicBezTo>
                  <a:lnTo>
                    <a:pt x="122305" y="43861"/>
                  </a:lnTo>
                  <a:cubicBezTo>
                    <a:pt x="126895" y="47928"/>
                    <a:pt x="131952" y="51434"/>
                    <a:pt x="137370" y="54307"/>
                  </a:cubicBezTo>
                  <a:cubicBezTo>
                    <a:pt x="140151" y="55755"/>
                    <a:pt x="142801" y="57440"/>
                    <a:pt x="145291" y="59345"/>
                  </a:cubicBezTo>
                  <a:cubicBezTo>
                    <a:pt x="145260" y="59529"/>
                    <a:pt x="145138" y="63934"/>
                    <a:pt x="132291" y="77210"/>
                  </a:cubicBezTo>
                  <a:close/>
                </a:path>
              </a:pathLst>
            </a:custGeom>
            <a:solidFill>
              <a:srgbClr val="000000"/>
            </a:solidFill>
            <a:ln w="10220" cap="flat">
              <a:solidFill>
                <a:schemeClr val="tx1"/>
              </a:solidFill>
              <a:prstDash val="solid"/>
              <a:miter/>
            </a:ln>
          </p:spPr>
          <p:txBody>
            <a:bodyPr rtlCol="0" anchor="ctr"/>
            <a:lstStyle/>
            <a:p>
              <a:endParaRPr lang="en-US"/>
            </a:p>
          </p:txBody>
        </p:sp>
        <p:sp>
          <p:nvSpPr>
            <p:cNvPr id="63" name="Freeform: Shape 62">
              <a:extLst>
                <a:ext uri="{FF2B5EF4-FFF2-40B4-BE49-F238E27FC236}">
                  <a16:creationId xmlns:a16="http://schemas.microsoft.com/office/drawing/2014/main" id="{9C542636-9157-0F9E-A396-951675559058}"/>
                </a:ext>
              </a:extLst>
            </p:cNvPr>
            <p:cNvSpPr/>
            <p:nvPr/>
          </p:nvSpPr>
          <p:spPr>
            <a:xfrm>
              <a:off x="3259246" y="5057614"/>
              <a:ext cx="143407" cy="142800"/>
            </a:xfrm>
            <a:custGeom>
              <a:avLst/>
              <a:gdLst>
                <a:gd name="connsiteX0" fmla="*/ 21018 w 143407"/>
                <a:gd name="connsiteY0" fmla="*/ 21070 h 142800"/>
                <a:gd name="connsiteX1" fmla="*/ 20699 w 143407"/>
                <a:gd name="connsiteY1" fmla="*/ 121783 h 142800"/>
                <a:gd name="connsiteX2" fmla="*/ 72211 w 143407"/>
                <a:gd name="connsiteY2" fmla="*/ 142794 h 142800"/>
                <a:gd name="connsiteX3" fmla="*/ 122495 w 143407"/>
                <a:gd name="connsiteY3" fmla="*/ 122241 h 142800"/>
                <a:gd name="connsiteX4" fmla="*/ 122347 w 143407"/>
                <a:gd name="connsiteY4" fmla="*/ 20912 h 142800"/>
                <a:gd name="connsiteX5" fmla="*/ 21018 w 143407"/>
                <a:gd name="connsiteY5" fmla="*/ 21060 h 142800"/>
                <a:gd name="connsiteX6" fmla="*/ 108074 w 143407"/>
                <a:gd name="connsiteY6" fmla="*/ 107789 h 142800"/>
                <a:gd name="connsiteX7" fmla="*/ 35653 w 143407"/>
                <a:gd name="connsiteY7" fmla="*/ 108751 h 142800"/>
                <a:gd name="connsiteX8" fmla="*/ 34693 w 143407"/>
                <a:gd name="connsiteY8" fmla="*/ 36330 h 142800"/>
                <a:gd name="connsiteX9" fmla="*/ 35653 w 143407"/>
                <a:gd name="connsiteY9" fmla="*/ 35368 h 142800"/>
                <a:gd name="connsiteX10" fmla="*/ 71598 w 143407"/>
                <a:gd name="connsiteY10" fmla="*/ 20723 h 142800"/>
                <a:gd name="connsiteX11" fmla="*/ 123222 w 143407"/>
                <a:gd name="connsiteY11" fmla="*/ 70800 h 142800"/>
                <a:gd name="connsiteX12" fmla="*/ 108074 w 143407"/>
                <a:gd name="connsiteY12" fmla="*/ 107789 h 142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3407" h="142800">
                  <a:moveTo>
                    <a:pt x="21018" y="21070"/>
                  </a:moveTo>
                  <a:cubicBezTo>
                    <a:pt x="-6881" y="48794"/>
                    <a:pt x="-7023" y="93884"/>
                    <a:pt x="20699" y="121783"/>
                  </a:cubicBezTo>
                  <a:cubicBezTo>
                    <a:pt x="34312" y="135481"/>
                    <a:pt x="52902" y="143064"/>
                    <a:pt x="72211" y="142794"/>
                  </a:cubicBezTo>
                  <a:cubicBezTo>
                    <a:pt x="91038" y="142899"/>
                    <a:pt x="109132" y="135504"/>
                    <a:pt x="122495" y="122241"/>
                  </a:cubicBezTo>
                  <a:cubicBezTo>
                    <a:pt x="150436" y="94219"/>
                    <a:pt x="150369" y="48852"/>
                    <a:pt x="122347" y="20912"/>
                  </a:cubicBezTo>
                  <a:cubicBezTo>
                    <a:pt x="94325" y="-7028"/>
                    <a:pt x="48958" y="-6962"/>
                    <a:pt x="21018" y="21060"/>
                  </a:cubicBezTo>
                  <a:close/>
                  <a:moveTo>
                    <a:pt x="108074" y="107789"/>
                  </a:moveTo>
                  <a:cubicBezTo>
                    <a:pt x="88341" y="128053"/>
                    <a:pt x="55917" y="128483"/>
                    <a:pt x="35653" y="108751"/>
                  </a:cubicBezTo>
                  <a:cubicBezTo>
                    <a:pt x="15390" y="89018"/>
                    <a:pt x="14959" y="56594"/>
                    <a:pt x="34693" y="36330"/>
                  </a:cubicBezTo>
                  <a:cubicBezTo>
                    <a:pt x="35009" y="36005"/>
                    <a:pt x="35328" y="35684"/>
                    <a:pt x="35653" y="35368"/>
                  </a:cubicBezTo>
                  <a:cubicBezTo>
                    <a:pt x="45211" y="25901"/>
                    <a:pt x="58146" y="20632"/>
                    <a:pt x="71598" y="20723"/>
                  </a:cubicBezTo>
                  <a:cubicBezTo>
                    <a:pt x="99682" y="20296"/>
                    <a:pt x="122795" y="42716"/>
                    <a:pt x="123222" y="70800"/>
                  </a:cubicBezTo>
                  <a:cubicBezTo>
                    <a:pt x="123433" y="84680"/>
                    <a:pt x="117961" y="98043"/>
                    <a:pt x="108074" y="107789"/>
                  </a:cubicBezTo>
                  <a:close/>
                </a:path>
              </a:pathLst>
            </a:custGeom>
            <a:solidFill>
              <a:srgbClr val="000000"/>
            </a:solidFill>
            <a:ln w="10220" cap="flat">
              <a:solidFill>
                <a:schemeClr val="tx1"/>
              </a:solidFill>
              <a:prstDash val="solid"/>
              <a:miter/>
            </a:ln>
          </p:spPr>
          <p:txBody>
            <a:bodyPr rtlCol="0" anchor="ctr"/>
            <a:lstStyle/>
            <a:p>
              <a:endParaRPr lang="en-US"/>
            </a:p>
          </p:txBody>
        </p:sp>
      </p:grpSp>
    </p:spTree>
    <p:extLst>
      <p:ext uri="{BB962C8B-B14F-4D97-AF65-F5344CB8AC3E}">
        <p14:creationId xmlns:p14="http://schemas.microsoft.com/office/powerpoint/2010/main" val="8663541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6" presetClass="emph" presetSubtype="0" fill="hold" nodeType="clickEffect">
                                  <p:stCondLst>
                                    <p:cond delay="0"/>
                                  </p:stCondLst>
                                  <p:childTnLst>
                                    <p:animScale>
                                      <p:cBhvr>
                                        <p:cTn id="10" dur="2000" fill="hold"/>
                                        <p:tgtEl>
                                          <p:spTgt spid="58"/>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FFA70A-0D05-F8EB-A11E-C975F088E25D}"/>
              </a:ext>
            </a:extLst>
          </p:cNvPr>
          <p:cNvSpPr>
            <a:spLocks noGrp="1"/>
          </p:cNvSpPr>
          <p:nvPr>
            <p:ph type="title"/>
          </p:nvPr>
        </p:nvSpPr>
        <p:spPr/>
        <p:txBody>
          <a:bodyPr/>
          <a:lstStyle/>
          <a:p>
            <a:r>
              <a:rPr lang="en-US" dirty="0"/>
              <a:t>Storage of live cells</a:t>
            </a:r>
          </a:p>
        </p:txBody>
      </p:sp>
      <p:sp>
        <p:nvSpPr>
          <p:cNvPr id="3" name="Content Placeholder 2">
            <a:extLst>
              <a:ext uri="{FF2B5EF4-FFF2-40B4-BE49-F238E27FC236}">
                <a16:creationId xmlns:a16="http://schemas.microsoft.com/office/drawing/2014/main" id="{70609C22-FA4C-AC56-9CB2-EC1DD9E009A7}"/>
              </a:ext>
            </a:extLst>
          </p:cNvPr>
          <p:cNvSpPr>
            <a:spLocks noGrp="1"/>
          </p:cNvSpPr>
          <p:nvPr>
            <p:ph idx="1"/>
          </p:nvPr>
        </p:nvSpPr>
        <p:spPr>
          <a:xfrm>
            <a:off x="588341" y="1135205"/>
            <a:ext cx="10894792" cy="2660662"/>
          </a:xfrm>
        </p:spPr>
        <p:txBody>
          <a:bodyPr>
            <a:noAutofit/>
          </a:bodyPr>
          <a:lstStyle/>
          <a:p>
            <a:r>
              <a:rPr lang="en-US" sz="2000" dirty="0"/>
              <a:t>Stability of the payload before flight will affect timing and con-ops</a:t>
            </a:r>
          </a:p>
          <a:p>
            <a:r>
              <a:rPr lang="en-US" sz="2000" i="1" dirty="0"/>
              <a:t>A. platensis </a:t>
            </a:r>
            <a:r>
              <a:rPr lang="en-US" sz="2000" dirty="0"/>
              <a:t>does not store well desiccated, long reactivation phase, viability loss and metabolic changes (</a:t>
            </a:r>
            <a:r>
              <a:rPr lang="en-US" sz="2000" dirty="0" err="1"/>
              <a:t>Kharchuk</a:t>
            </a:r>
            <a:r>
              <a:rPr lang="en-US" sz="2000" dirty="0"/>
              <a:t>, 2020)</a:t>
            </a:r>
          </a:p>
          <a:p>
            <a:r>
              <a:rPr lang="en-US" sz="2000" i="1" dirty="0"/>
              <a:t>A. platensis </a:t>
            </a:r>
            <a:r>
              <a:rPr lang="en-US" sz="2000" dirty="0"/>
              <a:t>can grow with glucose without light (Marquez et al. 1993)</a:t>
            </a:r>
          </a:p>
          <a:p>
            <a:pPr marL="0" indent="0">
              <a:buNone/>
            </a:pPr>
            <a:endParaRPr lang="en-US" sz="2000" dirty="0"/>
          </a:p>
        </p:txBody>
      </p:sp>
      <p:sp>
        <p:nvSpPr>
          <p:cNvPr id="4" name="Footer Placeholder 3">
            <a:extLst>
              <a:ext uri="{FF2B5EF4-FFF2-40B4-BE49-F238E27FC236}">
                <a16:creationId xmlns:a16="http://schemas.microsoft.com/office/drawing/2014/main" id="{7C2BD22B-4594-2001-C174-F396986D45D7}"/>
              </a:ext>
            </a:extLst>
          </p:cNvPr>
          <p:cNvSpPr>
            <a:spLocks noGrp="1"/>
          </p:cNvSpPr>
          <p:nvPr>
            <p:ph type="ftr" sz="quarter" idx="11"/>
          </p:nvPr>
        </p:nvSpPr>
        <p:spPr/>
        <p:txBody>
          <a:bodyPr/>
          <a:lstStyle/>
          <a:p>
            <a:r>
              <a:rPr lang="en-US" dirty="0"/>
              <a:t>ASGSR Annual Meeting 2023</a:t>
            </a:r>
          </a:p>
        </p:txBody>
      </p:sp>
      <p:sp>
        <p:nvSpPr>
          <p:cNvPr id="5" name="Slide Number Placeholder 4">
            <a:extLst>
              <a:ext uri="{FF2B5EF4-FFF2-40B4-BE49-F238E27FC236}">
                <a16:creationId xmlns:a16="http://schemas.microsoft.com/office/drawing/2014/main" id="{4EDEEB27-A414-E35A-25E7-56AD564C9CA0}"/>
              </a:ext>
            </a:extLst>
          </p:cNvPr>
          <p:cNvSpPr>
            <a:spLocks noGrp="1"/>
          </p:cNvSpPr>
          <p:nvPr>
            <p:ph type="sldNum" sz="quarter" idx="12"/>
          </p:nvPr>
        </p:nvSpPr>
        <p:spPr>
          <a:xfrm>
            <a:off x="8630199" y="6356350"/>
            <a:ext cx="2743200" cy="365125"/>
          </a:xfrm>
        </p:spPr>
        <p:txBody>
          <a:bodyPr/>
          <a:lstStyle/>
          <a:p>
            <a:fld id="{2C6251EF-9ECF-4E97-B946-358A268F64BA}" type="slidenum">
              <a:rPr lang="en-US" smtClean="0"/>
              <a:t>8</a:t>
            </a:fld>
            <a:endParaRPr lang="en-US" dirty="0"/>
          </a:p>
        </p:txBody>
      </p:sp>
      <p:grpSp>
        <p:nvGrpSpPr>
          <p:cNvPr id="6" name="Group 5">
            <a:extLst>
              <a:ext uri="{FF2B5EF4-FFF2-40B4-BE49-F238E27FC236}">
                <a16:creationId xmlns:a16="http://schemas.microsoft.com/office/drawing/2014/main" id="{716F90E7-97A0-B70C-5699-2D8287260884}"/>
              </a:ext>
            </a:extLst>
          </p:cNvPr>
          <p:cNvGrpSpPr/>
          <p:nvPr/>
        </p:nvGrpSpPr>
        <p:grpSpPr>
          <a:xfrm>
            <a:off x="1775191" y="5121112"/>
            <a:ext cx="2927951" cy="1678150"/>
            <a:chOff x="7053714" y="1478466"/>
            <a:chExt cx="4119607" cy="2589357"/>
          </a:xfrm>
        </p:grpSpPr>
        <p:pic>
          <p:nvPicPr>
            <p:cNvPr id="7" name="Picture 6" descr="Algae bioreactor bag containing cells stored in the dark for 10 weeks with glucose. Cells are aggregated and green.">
              <a:extLst>
                <a:ext uri="{FF2B5EF4-FFF2-40B4-BE49-F238E27FC236}">
                  <a16:creationId xmlns:a16="http://schemas.microsoft.com/office/drawing/2014/main" id="{307498A2-5A35-D521-0328-FBB7DE743F4B}"/>
                </a:ext>
              </a:extLst>
            </p:cNvPr>
            <p:cNvPicPr>
              <a:picLocks noChangeAspect="1"/>
            </p:cNvPicPr>
            <p:nvPr/>
          </p:nvPicPr>
          <p:blipFill rotWithShape="1">
            <a:blip r:embed="rId2"/>
            <a:srcRect l="5281" t="6212" b="8725"/>
            <a:stretch/>
          </p:blipFill>
          <p:spPr>
            <a:xfrm>
              <a:off x="7187957" y="1479229"/>
              <a:ext cx="1731557" cy="2073372"/>
            </a:xfrm>
            <a:prstGeom prst="rect">
              <a:avLst/>
            </a:prstGeom>
          </p:spPr>
        </p:pic>
        <p:sp>
          <p:nvSpPr>
            <p:cNvPr id="8" name="TextBox 7">
              <a:extLst>
                <a:ext uri="{FF2B5EF4-FFF2-40B4-BE49-F238E27FC236}">
                  <a16:creationId xmlns:a16="http://schemas.microsoft.com/office/drawing/2014/main" id="{F015C62F-5C77-C87D-E379-674699D5F09B}"/>
                </a:ext>
              </a:extLst>
            </p:cNvPr>
            <p:cNvSpPr txBox="1"/>
            <p:nvPr/>
          </p:nvSpPr>
          <p:spPr>
            <a:xfrm>
              <a:off x="7053714" y="3545440"/>
              <a:ext cx="2391544" cy="522383"/>
            </a:xfrm>
            <a:prstGeom prst="rect">
              <a:avLst/>
            </a:prstGeom>
            <a:noFill/>
          </p:spPr>
          <p:txBody>
            <a:bodyPr wrap="square" rtlCol="0">
              <a:spAutoFit/>
            </a:bodyPr>
            <a:lstStyle/>
            <a:p>
              <a:r>
                <a:rPr lang="en-US" sz="1600" dirty="0"/>
                <a:t>10-weeks dark </a:t>
              </a:r>
            </a:p>
          </p:txBody>
        </p:sp>
        <p:pic>
          <p:nvPicPr>
            <p:cNvPr id="9" name="Picture 8" descr="algae bioreactor bag with dark green culture, grown for 5 days in the light after being stored in the dark for 10 weeks. ">
              <a:extLst>
                <a:ext uri="{FF2B5EF4-FFF2-40B4-BE49-F238E27FC236}">
                  <a16:creationId xmlns:a16="http://schemas.microsoft.com/office/drawing/2014/main" id="{442B4877-A3FF-6696-E5C9-D32617643B28}"/>
                </a:ext>
              </a:extLst>
            </p:cNvPr>
            <p:cNvPicPr>
              <a:picLocks noChangeAspect="1"/>
            </p:cNvPicPr>
            <p:nvPr/>
          </p:nvPicPr>
          <p:blipFill rotWithShape="1">
            <a:blip r:embed="rId3">
              <a:extLst>
                <a:ext uri="{28A0092B-C50C-407E-A947-70E740481C1C}">
                  <a14:useLocalDpi xmlns:a14="http://schemas.microsoft.com/office/drawing/2010/main" val="0"/>
                </a:ext>
              </a:extLst>
            </a:blip>
            <a:srcRect t="24570" r="66381" b="18754"/>
            <a:stretch/>
          </p:blipFill>
          <p:spPr>
            <a:xfrm>
              <a:off x="9311016" y="1478466"/>
              <a:ext cx="1634813" cy="2066973"/>
            </a:xfrm>
            <a:prstGeom prst="rect">
              <a:avLst/>
            </a:prstGeom>
          </p:spPr>
        </p:pic>
        <p:sp>
          <p:nvSpPr>
            <p:cNvPr id="10" name="TextBox 9">
              <a:extLst>
                <a:ext uri="{FF2B5EF4-FFF2-40B4-BE49-F238E27FC236}">
                  <a16:creationId xmlns:a16="http://schemas.microsoft.com/office/drawing/2014/main" id="{46350714-C931-D41A-890E-5D1223DD59FE}"/>
                </a:ext>
              </a:extLst>
            </p:cNvPr>
            <p:cNvSpPr txBox="1"/>
            <p:nvPr/>
          </p:nvSpPr>
          <p:spPr>
            <a:xfrm>
              <a:off x="9268845" y="3532735"/>
              <a:ext cx="1904476" cy="338554"/>
            </a:xfrm>
            <a:prstGeom prst="rect">
              <a:avLst/>
            </a:prstGeom>
            <a:noFill/>
          </p:spPr>
          <p:txBody>
            <a:bodyPr wrap="square" rtlCol="0">
              <a:spAutoFit/>
            </a:bodyPr>
            <a:lstStyle/>
            <a:p>
              <a:r>
                <a:rPr lang="en-US" sz="1600" dirty="0"/>
                <a:t>Day 5 in light </a:t>
              </a:r>
            </a:p>
          </p:txBody>
        </p:sp>
      </p:grpSp>
      <p:graphicFrame>
        <p:nvGraphicFramePr>
          <p:cNvPr id="13" name="Chart 12" descr="Graph shows that at 11 weeks of dark storage there is a lag in growth. ">
            <a:extLst>
              <a:ext uri="{FF2B5EF4-FFF2-40B4-BE49-F238E27FC236}">
                <a16:creationId xmlns:a16="http://schemas.microsoft.com/office/drawing/2014/main" id="{46FAA69C-D83C-491E-817E-64A71BDA3417}"/>
              </a:ext>
            </a:extLst>
          </p:cNvPr>
          <p:cNvGraphicFramePr/>
          <p:nvPr>
            <p:extLst>
              <p:ext uri="{D42A27DB-BD31-4B8C-83A1-F6EECF244321}">
                <p14:modId xmlns:p14="http://schemas.microsoft.com/office/powerpoint/2010/main" val="758201813"/>
              </p:ext>
            </p:extLst>
          </p:nvPr>
        </p:nvGraphicFramePr>
        <p:xfrm>
          <a:off x="7488859" y="2771421"/>
          <a:ext cx="4114800" cy="2973158"/>
        </p:xfrm>
        <a:graphic>
          <a:graphicData uri="http://schemas.openxmlformats.org/drawingml/2006/chart">
            <c:chart xmlns:c="http://schemas.openxmlformats.org/drawingml/2006/chart" xmlns:r="http://schemas.openxmlformats.org/officeDocument/2006/relationships" r:id="rId4"/>
          </a:graphicData>
        </a:graphic>
      </p:graphicFrame>
      <p:sp>
        <p:nvSpPr>
          <p:cNvPr id="14" name="TextBox 13">
            <a:extLst>
              <a:ext uri="{FF2B5EF4-FFF2-40B4-BE49-F238E27FC236}">
                <a16:creationId xmlns:a16="http://schemas.microsoft.com/office/drawing/2014/main" id="{4A24DE51-51D8-3194-83C6-FE9E0F182453}"/>
              </a:ext>
            </a:extLst>
          </p:cNvPr>
          <p:cNvSpPr txBox="1"/>
          <p:nvPr/>
        </p:nvSpPr>
        <p:spPr>
          <a:xfrm>
            <a:off x="7417942" y="5646543"/>
            <a:ext cx="4432758" cy="738664"/>
          </a:xfrm>
          <a:prstGeom prst="rect">
            <a:avLst/>
          </a:prstGeom>
          <a:noFill/>
        </p:spPr>
        <p:txBody>
          <a:bodyPr wrap="square" rtlCol="0">
            <a:spAutoFit/>
          </a:bodyPr>
          <a:lstStyle/>
          <a:p>
            <a:r>
              <a:rPr lang="en-US" sz="1400" dirty="0"/>
              <a:t>Growth curve of glucose supplemented </a:t>
            </a:r>
            <a:r>
              <a:rPr lang="en-US" sz="1400" i="1" dirty="0"/>
              <a:t>A. platensis </a:t>
            </a:r>
            <a:r>
              <a:rPr lang="en-US" sz="1400" dirty="0"/>
              <a:t>culture moved to lighted conditions after dark storage. </a:t>
            </a:r>
            <a:r>
              <a:rPr lang="en-US" sz="1400" dirty="0">
                <a:effectLst/>
                <a:ea typeface="Calibri" panose="020F0502020204030204" pitchFamily="34" charset="0"/>
              </a:rPr>
              <a:t>Green= optimal storage, red/orange= non-optimal storage.</a:t>
            </a:r>
            <a:endParaRPr lang="en-US" sz="1400" dirty="0"/>
          </a:p>
        </p:txBody>
      </p:sp>
      <p:sp>
        <p:nvSpPr>
          <p:cNvPr id="16" name="TextBox 15">
            <a:extLst>
              <a:ext uri="{FF2B5EF4-FFF2-40B4-BE49-F238E27FC236}">
                <a16:creationId xmlns:a16="http://schemas.microsoft.com/office/drawing/2014/main" id="{1B658105-D8CC-2BD9-B3E9-6805BE4003A2}"/>
              </a:ext>
            </a:extLst>
          </p:cNvPr>
          <p:cNvSpPr txBox="1"/>
          <p:nvPr/>
        </p:nvSpPr>
        <p:spPr>
          <a:xfrm>
            <a:off x="588341" y="2675451"/>
            <a:ext cx="6805772" cy="2400657"/>
          </a:xfrm>
          <a:prstGeom prst="rect">
            <a:avLst/>
          </a:prstGeom>
          <a:noFill/>
        </p:spPr>
        <p:txBody>
          <a:bodyPr wrap="square">
            <a:spAutoFit/>
          </a:bodyPr>
          <a:lstStyle/>
          <a:p>
            <a:pPr marL="285750" indent="-285750">
              <a:buFont typeface="Arial" panose="020B0604020202020204" pitchFamily="34" charset="0"/>
              <a:buChar char="•"/>
            </a:pPr>
            <a:r>
              <a:rPr lang="en-US" sz="2000" dirty="0"/>
              <a:t>Supplement ZM with glucose  </a:t>
            </a:r>
          </a:p>
          <a:p>
            <a:pPr marL="742950" lvl="1" indent="-285750">
              <a:buFont typeface="Arial" panose="020B0604020202020204" pitchFamily="34" charset="0"/>
              <a:buChar char="•"/>
            </a:pPr>
            <a:r>
              <a:rPr lang="en-US" sz="2000" dirty="0"/>
              <a:t>Store 10 ml cultures in the dark</a:t>
            </a:r>
          </a:p>
          <a:p>
            <a:pPr marL="742950" lvl="1" indent="-285750">
              <a:buFont typeface="Arial" panose="020B0604020202020204" pitchFamily="34" charset="0"/>
              <a:buChar char="•"/>
            </a:pPr>
            <a:r>
              <a:rPr lang="en-US" sz="2000" dirty="0"/>
              <a:t>Test growth for 6-13 weeks of storage</a:t>
            </a:r>
          </a:p>
          <a:p>
            <a:pPr marL="285750" indent="-285750">
              <a:spcBef>
                <a:spcPts val="600"/>
              </a:spcBef>
              <a:buFont typeface="Arial" panose="020B0604020202020204" pitchFamily="34" charset="0"/>
              <a:buChar char="•"/>
            </a:pPr>
            <a:r>
              <a:rPr lang="en-US" sz="2000" dirty="0"/>
              <a:t>Dark storage tested for 100 ml FEP flight bag </a:t>
            </a:r>
          </a:p>
          <a:p>
            <a:pPr marL="742950" lvl="1" indent="-285750">
              <a:buFont typeface="Arial" panose="020B0604020202020204" pitchFamily="34" charset="0"/>
              <a:buChar char="•"/>
            </a:pPr>
            <a:r>
              <a:rPr lang="en-US" sz="2000" dirty="0"/>
              <a:t>Cultures remained viable throughout with rapid regrowth (17 weeks)</a:t>
            </a:r>
          </a:p>
          <a:p>
            <a:pPr marL="285750" indent="-285750">
              <a:spcBef>
                <a:spcPts val="600"/>
              </a:spcBef>
              <a:buFont typeface="Arial" panose="020B0604020202020204" pitchFamily="34" charset="0"/>
              <a:buChar char="•"/>
            </a:pPr>
            <a:r>
              <a:rPr lang="en-US" sz="2000" dirty="0"/>
              <a:t>10-week storage period selected for margin</a:t>
            </a:r>
          </a:p>
        </p:txBody>
      </p:sp>
    </p:spTree>
    <p:extLst>
      <p:ext uri="{BB962C8B-B14F-4D97-AF65-F5344CB8AC3E}">
        <p14:creationId xmlns:p14="http://schemas.microsoft.com/office/powerpoint/2010/main" val="13470911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3" grpId="0">
        <p:bldAsOne/>
      </p:bldGraphic>
      <p:bldP spid="14" grpId="0"/>
      <p:bldP spid="1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FEFD6E1E-757B-D02A-A3AA-DF3D65F8AC98}"/>
              </a:ext>
            </a:extLst>
          </p:cNvPr>
          <p:cNvSpPr>
            <a:spLocks noGrp="1"/>
          </p:cNvSpPr>
          <p:nvPr>
            <p:ph type="ftr" sz="quarter" idx="11"/>
          </p:nvPr>
        </p:nvSpPr>
        <p:spPr/>
        <p:txBody>
          <a:bodyPr/>
          <a:lstStyle/>
          <a:p>
            <a:r>
              <a:rPr lang="en-US"/>
              <a:t>ASGSR Annual Meeting 2023</a:t>
            </a:r>
          </a:p>
        </p:txBody>
      </p:sp>
      <p:sp>
        <p:nvSpPr>
          <p:cNvPr id="3" name="Slide Number Placeholder 2">
            <a:extLst>
              <a:ext uri="{FF2B5EF4-FFF2-40B4-BE49-F238E27FC236}">
                <a16:creationId xmlns:a16="http://schemas.microsoft.com/office/drawing/2014/main" id="{FE4B1B59-D3D0-7EF1-5D71-5712959B8C85}"/>
              </a:ext>
            </a:extLst>
          </p:cNvPr>
          <p:cNvSpPr>
            <a:spLocks noGrp="1"/>
          </p:cNvSpPr>
          <p:nvPr>
            <p:ph type="sldNum" sz="quarter" idx="12"/>
          </p:nvPr>
        </p:nvSpPr>
        <p:spPr/>
        <p:txBody>
          <a:bodyPr/>
          <a:lstStyle/>
          <a:p>
            <a:fld id="{2C6251EF-9ECF-4E97-B946-358A268F64BA}" type="slidenum">
              <a:rPr lang="en-US" smtClean="0"/>
              <a:t>9</a:t>
            </a:fld>
            <a:endParaRPr lang="en-US"/>
          </a:p>
        </p:txBody>
      </p:sp>
      <p:sp>
        <p:nvSpPr>
          <p:cNvPr id="4" name="TextBox 3">
            <a:extLst>
              <a:ext uri="{FF2B5EF4-FFF2-40B4-BE49-F238E27FC236}">
                <a16:creationId xmlns:a16="http://schemas.microsoft.com/office/drawing/2014/main" id="{4FFE1D4D-AE8D-D124-398D-FF87168681DA}"/>
              </a:ext>
            </a:extLst>
          </p:cNvPr>
          <p:cNvSpPr txBox="1"/>
          <p:nvPr/>
        </p:nvSpPr>
        <p:spPr>
          <a:xfrm>
            <a:off x="7395971" y="5982398"/>
            <a:ext cx="3732028" cy="553998"/>
          </a:xfrm>
          <a:prstGeom prst="rect">
            <a:avLst/>
          </a:prstGeom>
          <a:noFill/>
        </p:spPr>
        <p:txBody>
          <a:bodyPr wrap="square" lIns="0" tIns="0" rIns="0" bIns="0" rtlCol="0">
            <a:spAutoFit/>
          </a:bodyPr>
          <a:lstStyle/>
          <a:p>
            <a:pPr algn="ctr"/>
            <a:r>
              <a:rPr lang="en-US" dirty="0">
                <a:cs typeface="Arial" panose="020B0604020202020204" pitchFamily="34" charset="0"/>
              </a:rPr>
              <a:t>Conduct multi-omics analysis and nutritional profiling</a:t>
            </a:r>
          </a:p>
        </p:txBody>
      </p:sp>
      <p:sp>
        <p:nvSpPr>
          <p:cNvPr id="5" name="Title 1">
            <a:extLst>
              <a:ext uri="{FF2B5EF4-FFF2-40B4-BE49-F238E27FC236}">
                <a16:creationId xmlns:a16="http://schemas.microsoft.com/office/drawing/2014/main" id="{E840BCD6-8FA0-4147-F7FA-CE8DE215A8A9}"/>
              </a:ext>
            </a:extLst>
          </p:cNvPr>
          <p:cNvSpPr txBox="1">
            <a:spLocks/>
          </p:cNvSpPr>
          <p:nvPr/>
        </p:nvSpPr>
        <p:spPr>
          <a:xfrm>
            <a:off x="2800351" y="136525"/>
            <a:ext cx="7481333" cy="749300"/>
          </a:xfrm>
          <a:prstGeom prst="rect">
            <a:avLst/>
          </a:prstGeom>
        </p:spPr>
        <p:txBody>
          <a:bodyPr>
            <a:normAutofit fontScale="97500"/>
          </a:bodyPr>
          <a:lstStyle>
            <a:lvl1pPr algn="ctr" defTabSz="914400" rtl="0" eaLnBrk="1" latinLnBrk="0" hangingPunct="1">
              <a:lnSpc>
                <a:spcPct val="90000"/>
              </a:lnSpc>
              <a:spcBef>
                <a:spcPct val="0"/>
              </a:spcBef>
              <a:buNone/>
              <a:defRPr sz="3600" b="1" kern="1200">
                <a:solidFill>
                  <a:schemeClr val="bg1"/>
                </a:solidFill>
                <a:latin typeface="+mj-lt"/>
                <a:ea typeface="+mj-ea"/>
                <a:cs typeface="+mj-cs"/>
              </a:defRPr>
            </a:lvl1pPr>
          </a:lstStyle>
          <a:p>
            <a:r>
              <a:rPr lang="en-US" dirty="0">
                <a:ea typeface="Cambria" panose="02040503050406030204" pitchFamily="18" charset="0"/>
                <a:cs typeface="Arial" panose="020B0604020202020204" pitchFamily="34" charset="0"/>
              </a:rPr>
              <a:t>Concept of Operations</a:t>
            </a:r>
          </a:p>
        </p:txBody>
      </p:sp>
      <p:sp>
        <p:nvSpPr>
          <p:cNvPr id="9" name="TextBox 8">
            <a:extLst>
              <a:ext uri="{FF2B5EF4-FFF2-40B4-BE49-F238E27FC236}">
                <a16:creationId xmlns:a16="http://schemas.microsoft.com/office/drawing/2014/main" id="{5070868B-9723-80AE-C259-4D0601D54313}"/>
              </a:ext>
            </a:extLst>
          </p:cNvPr>
          <p:cNvSpPr txBox="1"/>
          <p:nvPr/>
        </p:nvSpPr>
        <p:spPr>
          <a:xfrm>
            <a:off x="915114" y="6065604"/>
            <a:ext cx="3513047" cy="369332"/>
          </a:xfrm>
          <a:prstGeom prst="rect">
            <a:avLst/>
          </a:prstGeom>
          <a:noFill/>
        </p:spPr>
        <p:txBody>
          <a:bodyPr wrap="square">
            <a:spAutoFit/>
          </a:bodyPr>
          <a:lstStyle/>
          <a:p>
            <a:r>
              <a:rPr lang="en-US" sz="1800" dirty="0"/>
              <a:t>Launch viable algae culture to ISS</a:t>
            </a:r>
          </a:p>
        </p:txBody>
      </p:sp>
      <p:sp>
        <p:nvSpPr>
          <p:cNvPr id="11" name="TextBox 10">
            <a:extLst>
              <a:ext uri="{FF2B5EF4-FFF2-40B4-BE49-F238E27FC236}">
                <a16:creationId xmlns:a16="http://schemas.microsoft.com/office/drawing/2014/main" id="{33865BE4-AFFC-73C7-6FA0-F55A2D3EDE76}"/>
              </a:ext>
            </a:extLst>
          </p:cNvPr>
          <p:cNvSpPr txBox="1"/>
          <p:nvPr/>
        </p:nvSpPr>
        <p:spPr>
          <a:xfrm>
            <a:off x="265186" y="3125511"/>
            <a:ext cx="4412257" cy="646331"/>
          </a:xfrm>
          <a:prstGeom prst="rect">
            <a:avLst/>
          </a:prstGeom>
          <a:noFill/>
        </p:spPr>
        <p:txBody>
          <a:bodyPr wrap="square">
            <a:spAutoFit/>
          </a:bodyPr>
          <a:lstStyle/>
          <a:p>
            <a:r>
              <a:rPr lang="en-US" sz="1800" dirty="0"/>
              <a:t>Complete 5-6-months of growth on the ISS with serial passaging every two-three weeks</a:t>
            </a:r>
            <a:endParaRPr lang="en-US" sz="1800" dirty="0">
              <a:cs typeface="Arial" panose="020B0604020202020204" pitchFamily="34" charset="0"/>
            </a:endParaRPr>
          </a:p>
        </p:txBody>
      </p:sp>
      <p:sp>
        <p:nvSpPr>
          <p:cNvPr id="16" name="TextBox 15">
            <a:extLst>
              <a:ext uri="{FF2B5EF4-FFF2-40B4-BE49-F238E27FC236}">
                <a16:creationId xmlns:a16="http://schemas.microsoft.com/office/drawing/2014/main" id="{D6517BDD-AC14-8BEB-5513-8EB2D9B4FA2C}"/>
              </a:ext>
            </a:extLst>
          </p:cNvPr>
          <p:cNvSpPr txBox="1"/>
          <p:nvPr/>
        </p:nvSpPr>
        <p:spPr>
          <a:xfrm>
            <a:off x="145403" y="6573639"/>
            <a:ext cx="4775045" cy="253916"/>
          </a:xfrm>
          <a:prstGeom prst="rect">
            <a:avLst/>
          </a:prstGeom>
          <a:noFill/>
        </p:spPr>
        <p:txBody>
          <a:bodyPr wrap="square">
            <a:spAutoFit/>
          </a:bodyPr>
          <a:lstStyle/>
          <a:p>
            <a:r>
              <a:rPr lang="en-US" sz="1050" dirty="0"/>
              <a:t>ISS Image: images-assets.nasa.gov/image/200623_ISS_1/200623_ISS_1~orig.png</a:t>
            </a:r>
          </a:p>
        </p:txBody>
      </p:sp>
      <p:pic>
        <p:nvPicPr>
          <p:cNvPr id="18" name="Picture 17" descr="A picture containing antenna&#10;&#10;Description automatically generated">
            <a:extLst>
              <a:ext uri="{FF2B5EF4-FFF2-40B4-BE49-F238E27FC236}">
                <a16:creationId xmlns:a16="http://schemas.microsoft.com/office/drawing/2014/main" id="{690A5824-28DC-E485-5583-79445625B3EA}"/>
              </a:ext>
            </a:extLst>
          </p:cNvPr>
          <p:cNvPicPr>
            <a:picLocks noChangeAspect="1"/>
          </p:cNvPicPr>
          <p:nvPr/>
        </p:nvPicPr>
        <p:blipFill rotWithShape="1">
          <a:blip r:embed="rId2">
            <a:extLst>
              <a:ext uri="{28A0092B-C50C-407E-A947-70E740481C1C}">
                <a14:useLocalDpi xmlns:a14="http://schemas.microsoft.com/office/drawing/2010/main" val="0"/>
              </a:ext>
            </a:extLst>
          </a:blip>
          <a:srcRect t="29278" b="24986"/>
          <a:stretch/>
        </p:blipFill>
        <p:spPr>
          <a:xfrm>
            <a:off x="4197736" y="943817"/>
            <a:ext cx="4242280" cy="1940268"/>
          </a:xfrm>
          <a:prstGeom prst="rect">
            <a:avLst/>
          </a:prstGeom>
        </p:spPr>
      </p:pic>
      <p:sp>
        <p:nvSpPr>
          <p:cNvPr id="22" name="TextBox 21">
            <a:extLst>
              <a:ext uri="{FF2B5EF4-FFF2-40B4-BE49-F238E27FC236}">
                <a16:creationId xmlns:a16="http://schemas.microsoft.com/office/drawing/2014/main" id="{DD5CB2C4-AEE7-9A35-A444-A17A4A988402}"/>
              </a:ext>
            </a:extLst>
          </p:cNvPr>
          <p:cNvSpPr txBox="1"/>
          <p:nvPr/>
        </p:nvSpPr>
        <p:spPr>
          <a:xfrm>
            <a:off x="6724056" y="3010417"/>
            <a:ext cx="3464220" cy="646331"/>
          </a:xfrm>
          <a:prstGeom prst="rect">
            <a:avLst/>
          </a:prstGeom>
          <a:noFill/>
        </p:spPr>
        <p:txBody>
          <a:bodyPr wrap="square">
            <a:spAutoFit/>
          </a:bodyPr>
          <a:lstStyle/>
          <a:p>
            <a:pPr algn="ctr"/>
            <a:r>
              <a:rPr lang="en-US" sz="1800" dirty="0">
                <a:cs typeface="Arial" panose="020B0604020202020204" pitchFamily="34" charset="0"/>
              </a:rPr>
              <a:t>Collect &amp; preserve cell samples after each passage</a:t>
            </a:r>
          </a:p>
        </p:txBody>
      </p:sp>
      <p:sp>
        <p:nvSpPr>
          <p:cNvPr id="24" name="TextBox 23">
            <a:extLst>
              <a:ext uri="{FF2B5EF4-FFF2-40B4-BE49-F238E27FC236}">
                <a16:creationId xmlns:a16="http://schemas.microsoft.com/office/drawing/2014/main" id="{D7881ABA-0084-6EA7-6C4B-D3E876156318}"/>
              </a:ext>
            </a:extLst>
          </p:cNvPr>
          <p:cNvSpPr txBox="1"/>
          <p:nvPr/>
        </p:nvSpPr>
        <p:spPr>
          <a:xfrm>
            <a:off x="8500911" y="4297580"/>
            <a:ext cx="2740543" cy="646331"/>
          </a:xfrm>
          <a:prstGeom prst="rect">
            <a:avLst/>
          </a:prstGeom>
          <a:noFill/>
        </p:spPr>
        <p:txBody>
          <a:bodyPr wrap="square">
            <a:spAutoFit/>
          </a:bodyPr>
          <a:lstStyle/>
          <a:p>
            <a:pPr algn="ctr"/>
            <a:r>
              <a:rPr lang="en-US" sz="1800" dirty="0">
                <a:cs typeface="Arial" panose="020B0604020202020204" pitchFamily="34" charset="0"/>
              </a:rPr>
              <a:t>Return live cells to isolate individual clones</a:t>
            </a:r>
          </a:p>
        </p:txBody>
      </p:sp>
      <p:grpSp>
        <p:nvGrpSpPr>
          <p:cNvPr id="39" name="Group 38">
            <a:extLst>
              <a:ext uri="{FF2B5EF4-FFF2-40B4-BE49-F238E27FC236}">
                <a16:creationId xmlns:a16="http://schemas.microsoft.com/office/drawing/2014/main" id="{E8D35900-8329-6CE6-D5BB-1154B49A0566}"/>
              </a:ext>
            </a:extLst>
          </p:cNvPr>
          <p:cNvGrpSpPr/>
          <p:nvPr/>
        </p:nvGrpSpPr>
        <p:grpSpPr>
          <a:xfrm rot="19896589">
            <a:off x="2285251" y="1688709"/>
            <a:ext cx="797192" cy="1180808"/>
            <a:chOff x="2871530" y="1967786"/>
            <a:chExt cx="996107" cy="2486021"/>
          </a:xfrm>
        </p:grpSpPr>
        <p:grpSp>
          <p:nvGrpSpPr>
            <p:cNvPr id="25" name="Group 24">
              <a:extLst>
                <a:ext uri="{FF2B5EF4-FFF2-40B4-BE49-F238E27FC236}">
                  <a16:creationId xmlns:a16="http://schemas.microsoft.com/office/drawing/2014/main" id="{038705AF-E09E-17E8-F005-8E8E02EAEABB}"/>
                </a:ext>
              </a:extLst>
            </p:cNvPr>
            <p:cNvGrpSpPr>
              <a:grpSpLocks noChangeAspect="1"/>
            </p:cNvGrpSpPr>
            <p:nvPr/>
          </p:nvGrpSpPr>
          <p:grpSpPr>
            <a:xfrm>
              <a:off x="2871530" y="1967786"/>
              <a:ext cx="996107" cy="2486021"/>
              <a:chOff x="0" y="2055223"/>
              <a:chExt cx="1600200" cy="3993688"/>
            </a:xfrm>
          </p:grpSpPr>
          <p:sp>
            <p:nvSpPr>
              <p:cNvPr id="26" name="Rectangle 25">
                <a:extLst>
                  <a:ext uri="{FF2B5EF4-FFF2-40B4-BE49-F238E27FC236}">
                    <a16:creationId xmlns:a16="http://schemas.microsoft.com/office/drawing/2014/main" id="{732F6FBF-936B-990F-A6E7-8A1967094E1C}"/>
                  </a:ext>
                </a:extLst>
              </p:cNvPr>
              <p:cNvSpPr/>
              <p:nvPr/>
            </p:nvSpPr>
            <p:spPr>
              <a:xfrm>
                <a:off x="0" y="2912555"/>
                <a:ext cx="1600200" cy="228600"/>
              </a:xfrm>
              <a:prstGeom prst="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8A41AE6F-A84A-BF75-1DDA-27CC95075A6A}"/>
                  </a:ext>
                </a:extLst>
              </p:cNvPr>
              <p:cNvSpPr/>
              <p:nvPr/>
            </p:nvSpPr>
            <p:spPr>
              <a:xfrm>
                <a:off x="201167" y="2545273"/>
                <a:ext cx="118872" cy="612648"/>
              </a:xfrm>
              <a:prstGeom prst="rect">
                <a:avLst/>
              </a:prstGeom>
              <a:gradFill flip="none" rotWithShape="1">
                <a:gsLst>
                  <a:gs pos="0">
                    <a:schemeClr val="bg2">
                      <a:lumMod val="75000"/>
                    </a:schemeClr>
                  </a:gs>
                  <a:gs pos="50000">
                    <a:schemeClr val="bg1">
                      <a:lumMod val="95000"/>
                    </a:schemeClr>
                  </a:gs>
                  <a:gs pos="100000">
                    <a:schemeClr val="bg2">
                      <a:lumMod val="90000"/>
                    </a:schemeClr>
                  </a:gs>
                </a:gsLst>
                <a:lin ang="0" scaled="0"/>
                <a:tileRect/>
              </a:gra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Rectangle 27">
                <a:extLst>
                  <a:ext uri="{FF2B5EF4-FFF2-40B4-BE49-F238E27FC236}">
                    <a16:creationId xmlns:a16="http://schemas.microsoft.com/office/drawing/2014/main" id="{9798725D-70A9-D5AD-15EC-DB09DB855A2E}"/>
                  </a:ext>
                </a:extLst>
              </p:cNvPr>
              <p:cNvSpPr/>
              <p:nvPr/>
            </p:nvSpPr>
            <p:spPr>
              <a:xfrm>
                <a:off x="0" y="3148920"/>
                <a:ext cx="1600200" cy="2340864"/>
              </a:xfrm>
              <a:prstGeom prst="rect">
                <a:avLst/>
              </a:prstGeom>
              <a:solidFill>
                <a:schemeClr val="bg1"/>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BB65870F-4C2A-3EC6-88F1-EC407CB13698}"/>
                  </a:ext>
                </a:extLst>
              </p:cNvPr>
              <p:cNvSpPr/>
              <p:nvPr/>
            </p:nvSpPr>
            <p:spPr>
              <a:xfrm>
                <a:off x="173735" y="2055223"/>
                <a:ext cx="173736" cy="173161"/>
              </a:xfrm>
              <a:prstGeom prst="rect">
                <a:avLst/>
              </a:prstGeom>
              <a:gradFill>
                <a:gsLst>
                  <a:gs pos="0">
                    <a:schemeClr val="accent6">
                      <a:lumMod val="75000"/>
                    </a:schemeClr>
                  </a:gs>
                  <a:gs pos="50000">
                    <a:schemeClr val="accent6">
                      <a:lumMod val="60000"/>
                      <a:lumOff val="40000"/>
                    </a:schemeClr>
                  </a:gs>
                  <a:gs pos="100000">
                    <a:schemeClr val="accent6">
                      <a:lumMod val="75000"/>
                    </a:schemeClr>
                  </a:gs>
                </a:gsLst>
                <a:lin ang="0" scaled="0"/>
              </a:gra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21C5FF42-DDE7-BB7E-7921-7F534D3114DF}"/>
                  </a:ext>
                </a:extLst>
              </p:cNvPr>
              <p:cNvSpPr/>
              <p:nvPr/>
            </p:nvSpPr>
            <p:spPr>
              <a:xfrm>
                <a:off x="173735" y="2240697"/>
                <a:ext cx="173736" cy="173161"/>
              </a:xfrm>
              <a:prstGeom prst="rect">
                <a:avLst/>
              </a:prstGeom>
              <a:gradFill>
                <a:gsLst>
                  <a:gs pos="0">
                    <a:schemeClr val="accent1">
                      <a:lumMod val="75000"/>
                    </a:schemeClr>
                  </a:gs>
                  <a:gs pos="50000">
                    <a:schemeClr val="accent1">
                      <a:lumMod val="60000"/>
                      <a:lumOff val="40000"/>
                    </a:schemeClr>
                  </a:gs>
                  <a:gs pos="100000">
                    <a:schemeClr val="accent1">
                      <a:lumMod val="75000"/>
                    </a:schemeClr>
                  </a:gs>
                </a:gsLst>
                <a:lin ang="0" scaled="0"/>
              </a:gra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088C88F7-8F00-2486-7CE9-02D4E7B7712A}"/>
                  </a:ext>
                </a:extLst>
              </p:cNvPr>
              <p:cNvSpPr/>
              <p:nvPr/>
            </p:nvSpPr>
            <p:spPr>
              <a:xfrm>
                <a:off x="173735" y="2417120"/>
                <a:ext cx="173736" cy="130447"/>
              </a:xfrm>
              <a:prstGeom prst="rect">
                <a:avLst/>
              </a:prstGeom>
              <a:gradFill flip="none" rotWithShape="1">
                <a:gsLst>
                  <a:gs pos="0">
                    <a:schemeClr val="bg2">
                      <a:lumMod val="75000"/>
                    </a:schemeClr>
                  </a:gs>
                  <a:gs pos="50000">
                    <a:schemeClr val="bg1">
                      <a:lumMod val="95000"/>
                    </a:schemeClr>
                  </a:gs>
                  <a:gs pos="100000">
                    <a:schemeClr val="bg2">
                      <a:lumMod val="90000"/>
                    </a:schemeClr>
                  </a:gs>
                </a:gsLst>
                <a:lin ang="0" scaled="0"/>
                <a:tileRect/>
              </a:gra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3923627C-9DF3-8026-7C55-E734769CB3A3}"/>
                  </a:ext>
                </a:extLst>
              </p:cNvPr>
              <p:cNvSpPr/>
              <p:nvPr/>
            </p:nvSpPr>
            <p:spPr>
              <a:xfrm>
                <a:off x="173735" y="2720470"/>
                <a:ext cx="173736" cy="48477"/>
              </a:xfrm>
              <a:prstGeom prst="rect">
                <a:avLst/>
              </a:prstGeom>
              <a:gradFill flip="none" rotWithShape="1">
                <a:gsLst>
                  <a:gs pos="0">
                    <a:schemeClr val="bg2">
                      <a:lumMod val="50000"/>
                    </a:schemeClr>
                  </a:gs>
                  <a:gs pos="50000">
                    <a:schemeClr val="bg2">
                      <a:lumMod val="90000"/>
                    </a:schemeClr>
                  </a:gs>
                  <a:gs pos="100000">
                    <a:schemeClr val="bg2">
                      <a:lumMod val="50000"/>
                    </a:schemeClr>
                  </a:gs>
                </a:gsLst>
                <a:lin ang="0" scaled="0"/>
                <a:tileRect/>
              </a:gra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091CAA3B-10AA-E0EC-4111-FBAF9133979B}"/>
                  </a:ext>
                </a:extLst>
              </p:cNvPr>
              <p:cNvSpPr/>
              <p:nvPr/>
            </p:nvSpPr>
            <p:spPr>
              <a:xfrm>
                <a:off x="0" y="5472839"/>
                <a:ext cx="1600200" cy="576072"/>
              </a:xfrm>
              <a:prstGeom prst="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Oval 33">
                <a:extLst>
                  <a:ext uri="{FF2B5EF4-FFF2-40B4-BE49-F238E27FC236}">
                    <a16:creationId xmlns:a16="http://schemas.microsoft.com/office/drawing/2014/main" id="{B36B665F-BB4C-0BB0-B8DA-E5DC1469455E}"/>
                  </a:ext>
                </a:extLst>
              </p:cNvPr>
              <p:cNvSpPr/>
              <p:nvPr/>
            </p:nvSpPr>
            <p:spPr>
              <a:xfrm>
                <a:off x="743819" y="5704594"/>
                <a:ext cx="112562" cy="112562"/>
              </a:xfrm>
              <a:prstGeom prst="ellipse">
                <a:avLst/>
              </a:prstGeom>
              <a:no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FDD59E30-9287-423E-BA21-F9E89C83B36A}"/>
                  </a:ext>
                </a:extLst>
              </p:cNvPr>
              <p:cNvSpPr/>
              <p:nvPr/>
            </p:nvSpPr>
            <p:spPr>
              <a:xfrm>
                <a:off x="1206513" y="2545273"/>
                <a:ext cx="118872" cy="612648"/>
              </a:xfrm>
              <a:prstGeom prst="rect">
                <a:avLst/>
              </a:prstGeom>
              <a:gradFill flip="none" rotWithShape="1">
                <a:gsLst>
                  <a:gs pos="0">
                    <a:schemeClr val="bg2">
                      <a:lumMod val="75000"/>
                    </a:schemeClr>
                  </a:gs>
                  <a:gs pos="50000">
                    <a:schemeClr val="bg1">
                      <a:lumMod val="95000"/>
                    </a:schemeClr>
                  </a:gs>
                  <a:gs pos="100000">
                    <a:schemeClr val="bg2">
                      <a:lumMod val="90000"/>
                    </a:schemeClr>
                  </a:gs>
                </a:gsLst>
                <a:lin ang="0" scaled="0"/>
                <a:tileRect/>
              </a:gra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6" name="Rectangle 35">
                <a:extLst>
                  <a:ext uri="{FF2B5EF4-FFF2-40B4-BE49-F238E27FC236}">
                    <a16:creationId xmlns:a16="http://schemas.microsoft.com/office/drawing/2014/main" id="{E54EA112-011B-CDCF-7498-98A93ED2FC3A}"/>
                  </a:ext>
                </a:extLst>
              </p:cNvPr>
              <p:cNvSpPr/>
              <p:nvPr/>
            </p:nvSpPr>
            <p:spPr>
              <a:xfrm>
                <a:off x="1179081" y="2453841"/>
                <a:ext cx="173736" cy="137160"/>
              </a:xfrm>
              <a:prstGeom prst="rect">
                <a:avLst/>
              </a:prstGeom>
              <a:gradFill flip="none" rotWithShape="1">
                <a:gsLst>
                  <a:gs pos="0">
                    <a:schemeClr val="bg2">
                      <a:lumMod val="75000"/>
                    </a:schemeClr>
                  </a:gs>
                  <a:gs pos="50000">
                    <a:schemeClr val="bg1">
                      <a:lumMod val="95000"/>
                    </a:schemeClr>
                  </a:gs>
                  <a:gs pos="100000">
                    <a:schemeClr val="bg2">
                      <a:lumMod val="90000"/>
                    </a:schemeClr>
                  </a:gs>
                </a:gsLst>
                <a:lin ang="0" scaled="0"/>
                <a:tileRect/>
              </a:gra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a:extLst>
                  <a:ext uri="{FF2B5EF4-FFF2-40B4-BE49-F238E27FC236}">
                    <a16:creationId xmlns:a16="http://schemas.microsoft.com/office/drawing/2014/main" id="{73E4FDEF-8D33-FA3C-028D-472A0E7C3D31}"/>
                  </a:ext>
                </a:extLst>
              </p:cNvPr>
              <p:cNvSpPr/>
              <p:nvPr/>
            </p:nvSpPr>
            <p:spPr>
              <a:xfrm>
                <a:off x="1179081" y="2621835"/>
                <a:ext cx="173736" cy="48477"/>
              </a:xfrm>
              <a:prstGeom prst="rect">
                <a:avLst/>
              </a:prstGeom>
              <a:gradFill flip="none" rotWithShape="1">
                <a:gsLst>
                  <a:gs pos="0">
                    <a:schemeClr val="bg2">
                      <a:lumMod val="50000"/>
                    </a:schemeClr>
                  </a:gs>
                  <a:gs pos="50000">
                    <a:schemeClr val="bg2">
                      <a:lumMod val="90000"/>
                    </a:schemeClr>
                  </a:gs>
                  <a:gs pos="100000">
                    <a:schemeClr val="bg2">
                      <a:lumMod val="50000"/>
                    </a:schemeClr>
                  </a:gs>
                </a:gsLst>
                <a:lin ang="0" scaled="0"/>
                <a:tileRect/>
              </a:gra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8" name="Rectangle 37">
              <a:extLst>
                <a:ext uri="{FF2B5EF4-FFF2-40B4-BE49-F238E27FC236}">
                  <a16:creationId xmlns:a16="http://schemas.microsoft.com/office/drawing/2014/main" id="{6150314A-E42C-CC24-E803-0ED26291D52A}"/>
                </a:ext>
              </a:extLst>
            </p:cNvPr>
            <p:cNvSpPr/>
            <p:nvPr/>
          </p:nvSpPr>
          <p:spPr>
            <a:xfrm>
              <a:off x="2871530" y="2639074"/>
              <a:ext cx="996107" cy="1457159"/>
            </a:xfrm>
            <a:prstGeom prst="rect">
              <a:avLst/>
            </a:prstGeom>
            <a:solidFill>
              <a:schemeClr val="accent6">
                <a:lumMod val="75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0" name="Arc 39">
            <a:extLst>
              <a:ext uri="{FF2B5EF4-FFF2-40B4-BE49-F238E27FC236}">
                <a16:creationId xmlns:a16="http://schemas.microsoft.com/office/drawing/2014/main" id="{1F96F2E4-066A-3249-4C45-FBF329A1D0AA}"/>
              </a:ext>
            </a:extLst>
          </p:cNvPr>
          <p:cNvSpPr/>
          <p:nvPr/>
        </p:nvSpPr>
        <p:spPr>
          <a:xfrm>
            <a:off x="3021149" y="3385737"/>
            <a:ext cx="6001603" cy="5071342"/>
          </a:xfrm>
          <a:prstGeom prst="arc">
            <a:avLst>
              <a:gd name="adj1" fmla="val 10816252"/>
              <a:gd name="adj2" fmla="val 21527711"/>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pic>
        <p:nvPicPr>
          <p:cNvPr id="45" name="Picture 44" descr="Diagram&#10;&#10;Description automatically generated">
            <a:extLst>
              <a:ext uri="{FF2B5EF4-FFF2-40B4-BE49-F238E27FC236}">
                <a16:creationId xmlns:a16="http://schemas.microsoft.com/office/drawing/2014/main" id="{CF1A94E2-61AA-2704-F19C-12EE1DC87C91}"/>
              </a:ext>
            </a:extLst>
          </p:cNvPr>
          <p:cNvPicPr>
            <a:picLocks noChangeAspect="1"/>
          </p:cNvPicPr>
          <p:nvPr/>
        </p:nvPicPr>
        <p:blipFill rotWithShape="1">
          <a:blip r:embed="rId3">
            <a:extLst>
              <a:ext uri="{BEBA8EAE-BF5A-486C-A8C5-ECC9F3942E4B}">
                <a14:imgProps xmlns:a14="http://schemas.microsoft.com/office/drawing/2010/main">
                  <a14:imgLayer r:embed="rId4">
                    <a14:imgEffect>
                      <a14:backgroundRemoval t="10000" b="90000" l="10000" r="90000">
                        <a14:backgroundMark x1="46665" y1="80469" x2="68830" y2="50465"/>
                        <a14:backgroundMark x1="68830" y1="50465" x2="68830" y2="50263"/>
                        <a14:backgroundMark x1="32262" y1="78609" x2="22468" y2="46745"/>
                        <a14:backgroundMark x1="22468" y1="46745" x2="22468" y2="46745"/>
                        <a14:backgroundMark x1="44967" y1="51516" x2="32262" y2="32511"/>
                        <a14:backgroundMark x1="36264" y1="48201" x2="27592" y2="37889"/>
                        <a14:backgroundMark x1="28836" y1="48605" x2="28836" y2="48605"/>
                        <a14:backgroundMark x1="26198" y1="40962" x2="26198" y2="40962"/>
                        <a14:backgroundMark x1="24196" y1="42418" x2="28532" y2="37647"/>
                      </a14:backgroundRemoval>
                    </a14:imgEffect>
                  </a14:imgLayer>
                </a14:imgProps>
              </a:ext>
              <a:ext uri="{28A0092B-C50C-407E-A947-70E740481C1C}">
                <a14:useLocalDpi xmlns:a14="http://schemas.microsoft.com/office/drawing/2010/main" val="0"/>
              </a:ext>
            </a:extLst>
          </a:blip>
          <a:srcRect l="26052" t="46116" r="56221" b="33212"/>
          <a:stretch/>
        </p:blipFill>
        <p:spPr>
          <a:xfrm rot="5400000">
            <a:off x="9723378" y="3071004"/>
            <a:ext cx="1215728" cy="1063256"/>
          </a:xfrm>
          <a:prstGeom prst="rect">
            <a:avLst/>
          </a:prstGeom>
        </p:spPr>
      </p:pic>
      <p:pic>
        <p:nvPicPr>
          <p:cNvPr id="46" name="Picture 45" descr="Diagram&#10;&#10;Description automatically generated">
            <a:extLst>
              <a:ext uri="{FF2B5EF4-FFF2-40B4-BE49-F238E27FC236}">
                <a16:creationId xmlns:a16="http://schemas.microsoft.com/office/drawing/2014/main" id="{30EC7EF3-5CC1-934A-8960-1B94AE71AA16}"/>
              </a:ext>
            </a:extLst>
          </p:cNvPr>
          <p:cNvPicPr>
            <a:picLocks noChangeAspect="1"/>
          </p:cNvPicPr>
          <p:nvPr/>
        </p:nvPicPr>
        <p:blipFill rotWithShape="1">
          <a:blip r:embed="rId3">
            <a:extLst>
              <a:ext uri="{BEBA8EAE-BF5A-486C-A8C5-ECC9F3942E4B}">
                <a14:imgProps xmlns:a14="http://schemas.microsoft.com/office/drawing/2010/main">
                  <a14:imgLayer r:embed="rId4">
                    <a14:imgEffect>
                      <a14:backgroundRemoval t="10000" b="90000" l="10000" r="90000">
                        <a14:backgroundMark x1="46665" y1="80469" x2="68830" y2="50465"/>
                        <a14:backgroundMark x1="68830" y1="50465" x2="68830" y2="50263"/>
                        <a14:backgroundMark x1="32262" y1="78609" x2="22468" y2="46745"/>
                        <a14:backgroundMark x1="22468" y1="46745" x2="22468" y2="46745"/>
                        <a14:backgroundMark x1="44967" y1="51516" x2="32262" y2="32511"/>
                        <a14:backgroundMark x1="36264" y1="48201" x2="27592" y2="37889"/>
                        <a14:backgroundMark x1="28836" y1="48605" x2="28836" y2="48605"/>
                        <a14:backgroundMark x1="26198" y1="40962" x2="26198" y2="40962"/>
                        <a14:backgroundMark x1="24196" y1="42418" x2="28532" y2="37647"/>
                      </a14:backgroundRemoval>
                    </a14:imgEffect>
                  </a14:imgLayer>
                </a14:imgProps>
              </a:ext>
              <a:ext uri="{28A0092B-C50C-407E-A947-70E740481C1C}">
                <a14:useLocalDpi xmlns:a14="http://schemas.microsoft.com/office/drawing/2010/main" val="0"/>
              </a:ext>
            </a:extLst>
          </a:blip>
          <a:srcRect l="26052" t="46116" r="61322" b="33212"/>
          <a:stretch/>
        </p:blipFill>
        <p:spPr>
          <a:xfrm rot="17893349">
            <a:off x="10203162" y="3722414"/>
            <a:ext cx="865834" cy="1063254"/>
          </a:xfrm>
          <a:prstGeom prst="rect">
            <a:avLst/>
          </a:prstGeom>
        </p:spPr>
      </p:pic>
      <p:pic>
        <p:nvPicPr>
          <p:cNvPr id="50" name="Graphic 49" descr="DNA outline">
            <a:extLst>
              <a:ext uri="{FF2B5EF4-FFF2-40B4-BE49-F238E27FC236}">
                <a16:creationId xmlns:a16="http://schemas.microsoft.com/office/drawing/2014/main" id="{674A1CEE-D1BF-5952-C8BE-003F0F9E45B3}"/>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rot="2188264">
            <a:off x="9301148" y="5074643"/>
            <a:ext cx="914400" cy="914400"/>
          </a:xfrm>
          <a:prstGeom prst="rect">
            <a:avLst/>
          </a:prstGeom>
        </p:spPr>
      </p:pic>
      <p:sp>
        <p:nvSpPr>
          <p:cNvPr id="51" name="Oval 50">
            <a:extLst>
              <a:ext uri="{FF2B5EF4-FFF2-40B4-BE49-F238E27FC236}">
                <a16:creationId xmlns:a16="http://schemas.microsoft.com/office/drawing/2014/main" id="{E25619AA-E45E-4E0B-BD22-9962D1F6B63E}"/>
              </a:ext>
            </a:extLst>
          </p:cNvPr>
          <p:cNvSpPr/>
          <p:nvPr/>
        </p:nvSpPr>
        <p:spPr>
          <a:xfrm>
            <a:off x="2935387" y="5819498"/>
            <a:ext cx="182880" cy="18288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Oval 51">
            <a:extLst>
              <a:ext uri="{FF2B5EF4-FFF2-40B4-BE49-F238E27FC236}">
                <a16:creationId xmlns:a16="http://schemas.microsoft.com/office/drawing/2014/main" id="{EDA05B34-4BA7-F738-C18A-8225A43B9A2B}"/>
              </a:ext>
            </a:extLst>
          </p:cNvPr>
          <p:cNvSpPr/>
          <p:nvPr/>
        </p:nvSpPr>
        <p:spPr>
          <a:xfrm>
            <a:off x="4677443" y="3523779"/>
            <a:ext cx="182880" cy="18288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Oval 52">
            <a:extLst>
              <a:ext uri="{FF2B5EF4-FFF2-40B4-BE49-F238E27FC236}">
                <a16:creationId xmlns:a16="http://schemas.microsoft.com/office/drawing/2014/main" id="{A6481EEE-9945-5F4E-D4CA-4074C03CEFE1}"/>
              </a:ext>
            </a:extLst>
          </p:cNvPr>
          <p:cNvSpPr/>
          <p:nvPr/>
        </p:nvSpPr>
        <p:spPr>
          <a:xfrm>
            <a:off x="7160432" y="3523779"/>
            <a:ext cx="182880" cy="18288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Oval 53">
            <a:extLst>
              <a:ext uri="{FF2B5EF4-FFF2-40B4-BE49-F238E27FC236}">
                <a16:creationId xmlns:a16="http://schemas.microsoft.com/office/drawing/2014/main" id="{AC82E3DE-6ABB-4753-0E79-C3FFFE030AC6}"/>
              </a:ext>
            </a:extLst>
          </p:cNvPr>
          <p:cNvSpPr/>
          <p:nvPr/>
        </p:nvSpPr>
        <p:spPr>
          <a:xfrm>
            <a:off x="8536815" y="4577721"/>
            <a:ext cx="182880" cy="18288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Oval 54">
            <a:extLst>
              <a:ext uri="{FF2B5EF4-FFF2-40B4-BE49-F238E27FC236}">
                <a16:creationId xmlns:a16="http://schemas.microsoft.com/office/drawing/2014/main" id="{A41AE346-333D-1A52-666B-E6F39E7DEAB6}"/>
              </a:ext>
            </a:extLst>
          </p:cNvPr>
          <p:cNvSpPr/>
          <p:nvPr/>
        </p:nvSpPr>
        <p:spPr>
          <a:xfrm>
            <a:off x="8936040" y="5752379"/>
            <a:ext cx="182880" cy="18288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7" name="Picture 56" descr="A picture containing indoor, blender, pan&#10;&#10;Description automatically generated">
            <a:extLst>
              <a:ext uri="{FF2B5EF4-FFF2-40B4-BE49-F238E27FC236}">
                <a16:creationId xmlns:a16="http://schemas.microsoft.com/office/drawing/2014/main" id="{FCC91257-E36B-54DC-35DF-0DBD4821CA3E}"/>
              </a:ext>
            </a:extLst>
          </p:cNvPr>
          <p:cNvPicPr>
            <a:picLocks noChangeAspect="1"/>
          </p:cNvPicPr>
          <p:nvPr/>
        </p:nvPicPr>
        <p:blipFill rotWithShape="1">
          <a:blip r:embed="rId7">
            <a:extLst>
              <a:ext uri="{BEBA8EAE-BF5A-486C-A8C5-ECC9F3942E4B}">
                <a14:imgProps xmlns:a14="http://schemas.microsoft.com/office/drawing/2010/main">
                  <a14:imgLayer r:embed="rId8">
                    <a14:imgEffect>
                      <a14:brightnessContrast bright="40000"/>
                    </a14:imgEffect>
                  </a14:imgLayer>
                </a14:imgProps>
              </a:ext>
              <a:ext uri="{28A0092B-C50C-407E-A947-70E740481C1C}">
                <a14:useLocalDpi xmlns:a14="http://schemas.microsoft.com/office/drawing/2010/main" val="0"/>
              </a:ext>
            </a:extLst>
          </a:blip>
          <a:srcRect l="31912" t="24726" r="27910" b="16649"/>
          <a:stretch/>
        </p:blipFill>
        <p:spPr>
          <a:xfrm rot="5400000">
            <a:off x="9056929" y="1477469"/>
            <a:ext cx="1324093" cy="1448959"/>
          </a:xfrm>
          <a:prstGeom prst="ellipse">
            <a:avLst/>
          </a:prstGeom>
        </p:spPr>
      </p:pic>
      <p:grpSp>
        <p:nvGrpSpPr>
          <p:cNvPr id="58" name="Graphic 6" descr="Rocket outline">
            <a:extLst>
              <a:ext uri="{FF2B5EF4-FFF2-40B4-BE49-F238E27FC236}">
                <a16:creationId xmlns:a16="http://schemas.microsoft.com/office/drawing/2014/main" id="{B46F09C0-8C37-0181-F3D5-3A6D6BC9BE2E}"/>
              </a:ext>
            </a:extLst>
          </p:cNvPr>
          <p:cNvGrpSpPr/>
          <p:nvPr/>
        </p:nvGrpSpPr>
        <p:grpSpPr>
          <a:xfrm rot="20141831">
            <a:off x="2631840" y="5345156"/>
            <a:ext cx="843681" cy="840759"/>
            <a:chOff x="2731649" y="4895480"/>
            <a:chExt cx="843681" cy="840759"/>
          </a:xfrm>
          <a:solidFill>
            <a:srgbClr val="000000"/>
          </a:solidFill>
        </p:grpSpPr>
        <p:sp>
          <p:nvSpPr>
            <p:cNvPr id="59" name="Freeform: Shape 58">
              <a:extLst>
                <a:ext uri="{FF2B5EF4-FFF2-40B4-BE49-F238E27FC236}">
                  <a16:creationId xmlns:a16="http://schemas.microsoft.com/office/drawing/2014/main" id="{63193326-F277-B055-FB55-F1C180A2E9B3}"/>
                </a:ext>
              </a:extLst>
            </p:cNvPr>
            <p:cNvSpPr/>
            <p:nvPr/>
          </p:nvSpPr>
          <p:spPr>
            <a:xfrm>
              <a:off x="2731649" y="5176332"/>
              <a:ext cx="273433" cy="258887"/>
            </a:xfrm>
            <a:custGeom>
              <a:avLst/>
              <a:gdLst>
                <a:gd name="connsiteX0" fmla="*/ 206419 w 273433"/>
                <a:gd name="connsiteY0" fmla="*/ 203258 h 258887"/>
                <a:gd name="connsiteX1" fmla="*/ 54004 w 273433"/>
                <a:gd name="connsiteY1" fmla="*/ 237741 h 258887"/>
                <a:gd name="connsiteX2" fmla="*/ 24222 w 273433"/>
                <a:gd name="connsiteY2" fmla="*/ 223964 h 258887"/>
                <a:gd name="connsiteX3" fmla="*/ 28699 w 273433"/>
                <a:gd name="connsiteY3" fmla="*/ 190554 h 258887"/>
                <a:gd name="connsiteX4" fmla="*/ 190854 w 273433"/>
                <a:gd name="connsiteY4" fmla="*/ 28389 h 258887"/>
                <a:gd name="connsiteX5" fmla="*/ 221075 w 273433"/>
                <a:gd name="connsiteY5" fmla="*/ 22144 h 258887"/>
                <a:gd name="connsiteX6" fmla="*/ 263694 w 273433"/>
                <a:gd name="connsiteY6" fmla="*/ 39100 h 258887"/>
                <a:gd name="connsiteX7" fmla="*/ 273434 w 273433"/>
                <a:gd name="connsiteY7" fmla="*/ 20969 h 258887"/>
                <a:gd name="connsiteX8" fmla="*/ 228291 w 273433"/>
                <a:gd name="connsiteY8" fmla="*/ 3022 h 258887"/>
                <a:gd name="connsiteX9" fmla="*/ 176781 w 273433"/>
                <a:gd name="connsiteY9" fmla="*/ 13600 h 258887"/>
                <a:gd name="connsiteX10" fmla="*/ 14278 w 273433"/>
                <a:gd name="connsiteY10" fmla="*/ 176103 h 258887"/>
                <a:gd name="connsiteX11" fmla="*/ 6337 w 273433"/>
                <a:gd name="connsiteY11" fmla="*/ 233796 h 258887"/>
                <a:gd name="connsiteX12" fmla="*/ 47739 w 273433"/>
                <a:gd name="connsiteY12" fmla="*/ 258887 h 258887"/>
                <a:gd name="connsiteX13" fmla="*/ 58511 w 273433"/>
                <a:gd name="connsiteY13" fmla="*/ 257691 h 258887"/>
                <a:gd name="connsiteX14" fmla="*/ 202301 w 273433"/>
                <a:gd name="connsiteY14" fmla="*/ 225160 h 258887"/>
                <a:gd name="connsiteX15" fmla="*/ 206419 w 273433"/>
                <a:gd name="connsiteY15" fmla="*/ 203258 h 258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73433" h="258887">
                  <a:moveTo>
                    <a:pt x="206419" y="203258"/>
                  </a:moveTo>
                  <a:lnTo>
                    <a:pt x="54004" y="237741"/>
                  </a:lnTo>
                  <a:cubicBezTo>
                    <a:pt x="42088" y="240559"/>
                    <a:pt x="29790" y="234869"/>
                    <a:pt x="24222" y="223964"/>
                  </a:cubicBezTo>
                  <a:cubicBezTo>
                    <a:pt x="17949" y="213104"/>
                    <a:pt x="19787" y="199379"/>
                    <a:pt x="28699" y="190554"/>
                  </a:cubicBezTo>
                  <a:lnTo>
                    <a:pt x="190854" y="28389"/>
                  </a:lnTo>
                  <a:cubicBezTo>
                    <a:pt x="198976" y="20837"/>
                    <a:pt x="210625" y="18430"/>
                    <a:pt x="221075" y="22144"/>
                  </a:cubicBezTo>
                  <a:lnTo>
                    <a:pt x="263694" y="39100"/>
                  </a:lnTo>
                  <a:cubicBezTo>
                    <a:pt x="266760" y="33080"/>
                    <a:pt x="270102" y="27019"/>
                    <a:pt x="273434" y="20969"/>
                  </a:cubicBezTo>
                  <a:lnTo>
                    <a:pt x="228291" y="3022"/>
                  </a:lnTo>
                  <a:cubicBezTo>
                    <a:pt x="210499" y="-3445"/>
                    <a:pt x="190583" y="644"/>
                    <a:pt x="176781" y="13600"/>
                  </a:cubicBezTo>
                  <a:lnTo>
                    <a:pt x="14278" y="176103"/>
                  </a:lnTo>
                  <a:cubicBezTo>
                    <a:pt x="-1209" y="191277"/>
                    <a:pt x="-4475" y="215003"/>
                    <a:pt x="6337" y="233796"/>
                  </a:cubicBezTo>
                  <a:cubicBezTo>
                    <a:pt x="14412" y="249195"/>
                    <a:pt x="30352" y="258854"/>
                    <a:pt x="47739" y="258887"/>
                  </a:cubicBezTo>
                  <a:cubicBezTo>
                    <a:pt x="51362" y="258879"/>
                    <a:pt x="54974" y="258477"/>
                    <a:pt x="58511" y="257691"/>
                  </a:cubicBezTo>
                  <a:lnTo>
                    <a:pt x="202301" y="225160"/>
                  </a:lnTo>
                  <a:cubicBezTo>
                    <a:pt x="203486" y="218139"/>
                    <a:pt x="204845" y="210923"/>
                    <a:pt x="206419" y="203258"/>
                  </a:cubicBezTo>
                  <a:close/>
                </a:path>
              </a:pathLst>
            </a:custGeom>
            <a:solidFill>
              <a:srgbClr val="000000"/>
            </a:solidFill>
            <a:ln w="10220" cap="flat">
              <a:solidFill>
                <a:schemeClr val="tx1"/>
              </a:solidFill>
              <a:prstDash val="solid"/>
              <a:miter/>
            </a:ln>
          </p:spPr>
          <p:txBody>
            <a:bodyPr rtlCol="0" anchor="ctr"/>
            <a:lstStyle/>
            <a:p>
              <a:endParaRPr lang="en-US"/>
            </a:p>
          </p:txBody>
        </p:sp>
        <p:sp>
          <p:nvSpPr>
            <p:cNvPr id="60" name="Freeform: Shape 59">
              <a:extLst>
                <a:ext uri="{FF2B5EF4-FFF2-40B4-BE49-F238E27FC236}">
                  <a16:creationId xmlns:a16="http://schemas.microsoft.com/office/drawing/2014/main" id="{020491F0-B338-0C7F-2CB2-C8854B493E8E}"/>
                </a:ext>
              </a:extLst>
            </p:cNvPr>
            <p:cNvSpPr/>
            <p:nvPr/>
          </p:nvSpPr>
          <p:spPr>
            <a:xfrm>
              <a:off x="3032116" y="5454219"/>
              <a:ext cx="259401" cy="282020"/>
            </a:xfrm>
            <a:custGeom>
              <a:avLst/>
              <a:gdLst>
                <a:gd name="connsiteX0" fmla="*/ 235321 w 259401"/>
                <a:gd name="connsiteY0" fmla="*/ 0 h 282020"/>
                <a:gd name="connsiteX1" fmla="*/ 217180 w 259401"/>
                <a:gd name="connsiteY1" fmla="*/ 9771 h 282020"/>
                <a:gd name="connsiteX2" fmla="*/ 236936 w 259401"/>
                <a:gd name="connsiteY2" fmla="*/ 60729 h 282020"/>
                <a:gd name="connsiteX3" fmla="*/ 230927 w 259401"/>
                <a:gd name="connsiteY3" fmla="*/ 90368 h 282020"/>
                <a:gd name="connsiteX4" fmla="*/ 68424 w 259401"/>
                <a:gd name="connsiteY4" fmla="*/ 252870 h 282020"/>
                <a:gd name="connsiteX5" fmla="*/ 29087 w 259401"/>
                <a:gd name="connsiteY5" fmla="*/ 253570 h 282020"/>
                <a:gd name="connsiteX6" fmla="*/ 21247 w 259401"/>
                <a:gd name="connsiteY6" fmla="*/ 227524 h 282020"/>
                <a:gd name="connsiteX7" fmla="*/ 56344 w 259401"/>
                <a:gd name="connsiteY7" fmla="*/ 66585 h 282020"/>
                <a:gd name="connsiteX8" fmla="*/ 34482 w 259401"/>
                <a:gd name="connsiteY8" fmla="*/ 70888 h 282020"/>
                <a:gd name="connsiteX9" fmla="*/ 1287 w 259401"/>
                <a:gd name="connsiteY9" fmla="*/ 223170 h 282020"/>
                <a:gd name="connsiteX10" fmla="*/ 25182 w 259401"/>
                <a:gd name="connsiteY10" fmla="*/ 275897 h 282020"/>
                <a:gd name="connsiteX11" fmla="*/ 82875 w 259401"/>
                <a:gd name="connsiteY11" fmla="*/ 267363 h 282020"/>
                <a:gd name="connsiteX12" fmla="*/ 245378 w 259401"/>
                <a:gd name="connsiteY12" fmla="*/ 104860 h 282020"/>
                <a:gd name="connsiteX13" fmla="*/ 255864 w 259401"/>
                <a:gd name="connsiteY13" fmla="*/ 53064 h 28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59401" h="282020">
                  <a:moveTo>
                    <a:pt x="235321" y="0"/>
                  </a:moveTo>
                  <a:cubicBezTo>
                    <a:pt x="229271" y="3363"/>
                    <a:pt x="223231" y="6674"/>
                    <a:pt x="217180" y="9771"/>
                  </a:cubicBezTo>
                  <a:lnTo>
                    <a:pt x="236936" y="60729"/>
                  </a:lnTo>
                  <a:cubicBezTo>
                    <a:pt x="241114" y="70915"/>
                    <a:pt x="238742" y="82614"/>
                    <a:pt x="230927" y="90368"/>
                  </a:cubicBezTo>
                  <a:lnTo>
                    <a:pt x="68424" y="252870"/>
                  </a:lnTo>
                  <a:cubicBezTo>
                    <a:pt x="57755" y="263926"/>
                    <a:pt x="40143" y="264240"/>
                    <a:pt x="29087" y="253570"/>
                  </a:cubicBezTo>
                  <a:cubicBezTo>
                    <a:pt x="22119" y="246845"/>
                    <a:pt x="19149" y="236979"/>
                    <a:pt x="21247" y="227524"/>
                  </a:cubicBezTo>
                  <a:lnTo>
                    <a:pt x="56344" y="66585"/>
                  </a:lnTo>
                  <a:cubicBezTo>
                    <a:pt x="48924" y="68172"/>
                    <a:pt x="41637" y="69607"/>
                    <a:pt x="34482" y="70888"/>
                  </a:cubicBezTo>
                  <a:lnTo>
                    <a:pt x="1287" y="223170"/>
                  </a:lnTo>
                  <a:cubicBezTo>
                    <a:pt x="-3700" y="244138"/>
                    <a:pt x="6128" y="265825"/>
                    <a:pt x="25182" y="275897"/>
                  </a:cubicBezTo>
                  <a:cubicBezTo>
                    <a:pt x="44107" y="286555"/>
                    <a:pt x="67846" y="283044"/>
                    <a:pt x="82875" y="267363"/>
                  </a:cubicBezTo>
                  <a:lnTo>
                    <a:pt x="245378" y="104860"/>
                  </a:lnTo>
                  <a:cubicBezTo>
                    <a:pt x="258996" y="91287"/>
                    <a:pt x="263130" y="70864"/>
                    <a:pt x="255864" y="53064"/>
                  </a:cubicBezTo>
                  <a:close/>
                </a:path>
              </a:pathLst>
            </a:custGeom>
            <a:solidFill>
              <a:srgbClr val="000000"/>
            </a:solidFill>
            <a:ln w="10220" cap="flat">
              <a:solidFill>
                <a:schemeClr val="tx1"/>
              </a:solidFill>
              <a:prstDash val="solid"/>
              <a:miter/>
            </a:ln>
          </p:spPr>
          <p:txBody>
            <a:bodyPr rtlCol="0" anchor="ctr"/>
            <a:lstStyle/>
            <a:p>
              <a:endParaRPr lang="en-US"/>
            </a:p>
          </p:txBody>
        </p:sp>
        <p:sp>
          <p:nvSpPr>
            <p:cNvPr id="61" name="Freeform: Shape 60">
              <a:extLst>
                <a:ext uri="{FF2B5EF4-FFF2-40B4-BE49-F238E27FC236}">
                  <a16:creationId xmlns:a16="http://schemas.microsoft.com/office/drawing/2014/main" id="{0BCB975C-B83F-184A-A656-F7D0D0B27206}"/>
                </a:ext>
              </a:extLst>
            </p:cNvPr>
            <p:cNvSpPr/>
            <p:nvPr/>
          </p:nvSpPr>
          <p:spPr>
            <a:xfrm>
              <a:off x="2948820" y="4895480"/>
              <a:ext cx="626510" cy="615972"/>
            </a:xfrm>
            <a:custGeom>
              <a:avLst/>
              <a:gdLst>
                <a:gd name="connsiteX0" fmla="*/ 618931 w 626510"/>
                <a:gd name="connsiteY0" fmla="*/ 8284 h 615972"/>
                <a:gd name="connsiteX1" fmla="*/ 465095 w 626510"/>
                <a:gd name="connsiteY1" fmla="*/ 18402 h 615972"/>
                <a:gd name="connsiteX2" fmla="*/ 397171 w 626510"/>
                <a:gd name="connsiteY2" fmla="*/ 37750 h 615972"/>
                <a:gd name="connsiteX3" fmla="*/ 369719 w 626510"/>
                <a:gd name="connsiteY3" fmla="*/ 46948 h 615972"/>
                <a:gd name="connsiteX4" fmla="*/ 171169 w 626510"/>
                <a:gd name="connsiteY4" fmla="*/ 182029 h 615972"/>
                <a:gd name="connsiteX5" fmla="*/ 603 w 626510"/>
                <a:gd name="connsiteY5" fmla="*/ 540619 h 615972"/>
                <a:gd name="connsiteX6" fmla="*/ 0 w 626510"/>
                <a:gd name="connsiteY6" fmla="*/ 545565 h 615972"/>
                <a:gd name="connsiteX7" fmla="*/ 70408 w 626510"/>
                <a:gd name="connsiteY7" fmla="*/ 615973 h 615972"/>
                <a:gd name="connsiteX8" fmla="*/ 75354 w 626510"/>
                <a:gd name="connsiteY8" fmla="*/ 615370 h 615972"/>
                <a:gd name="connsiteX9" fmla="*/ 434965 w 626510"/>
                <a:gd name="connsiteY9" fmla="*/ 445856 h 615972"/>
                <a:gd name="connsiteX10" fmla="*/ 570221 w 626510"/>
                <a:gd name="connsiteY10" fmla="*/ 247889 h 615972"/>
                <a:gd name="connsiteX11" fmla="*/ 581576 w 626510"/>
                <a:gd name="connsiteY11" fmla="*/ 216206 h 615972"/>
                <a:gd name="connsiteX12" fmla="*/ 595598 w 626510"/>
                <a:gd name="connsiteY12" fmla="*/ 171380 h 615972"/>
                <a:gd name="connsiteX13" fmla="*/ 601474 w 626510"/>
                <a:gd name="connsiteY13" fmla="*/ 149682 h 615972"/>
                <a:gd name="connsiteX14" fmla="*/ 618931 w 626510"/>
                <a:gd name="connsiteY14" fmla="*/ 8284 h 615972"/>
                <a:gd name="connsiteX15" fmla="*/ 551129 w 626510"/>
                <a:gd name="connsiteY15" fmla="*/ 240592 h 615972"/>
                <a:gd name="connsiteX16" fmla="*/ 420545 w 626510"/>
                <a:gd name="connsiteY16" fmla="*/ 431404 h 615972"/>
                <a:gd name="connsiteX17" fmla="*/ 77838 w 626510"/>
                <a:gd name="connsiteY17" fmla="*/ 594459 h 615972"/>
                <a:gd name="connsiteX18" fmla="*/ 21555 w 626510"/>
                <a:gd name="connsiteY18" fmla="*/ 538166 h 615972"/>
                <a:gd name="connsiteX19" fmla="*/ 185621 w 626510"/>
                <a:gd name="connsiteY19" fmla="*/ 196481 h 615972"/>
                <a:gd name="connsiteX20" fmla="*/ 376802 w 626510"/>
                <a:gd name="connsiteY20" fmla="*/ 66090 h 615972"/>
                <a:gd name="connsiteX21" fmla="*/ 403640 w 626510"/>
                <a:gd name="connsiteY21" fmla="*/ 57148 h 615972"/>
                <a:gd name="connsiteX22" fmla="*/ 429375 w 626510"/>
                <a:gd name="connsiteY22" fmla="*/ 49074 h 615972"/>
                <a:gd name="connsiteX23" fmla="*/ 506702 w 626510"/>
                <a:gd name="connsiteY23" fmla="*/ 107963 h 615972"/>
                <a:gd name="connsiteX24" fmla="*/ 568739 w 626510"/>
                <a:gd name="connsiteY24" fmla="*/ 190083 h 615972"/>
                <a:gd name="connsiteX25" fmla="*/ 562300 w 626510"/>
                <a:gd name="connsiteY25" fmla="*/ 209318 h 615972"/>
                <a:gd name="connsiteX26" fmla="*/ 581790 w 626510"/>
                <a:gd name="connsiteY26" fmla="*/ 144327 h 615972"/>
                <a:gd name="connsiteX27" fmla="*/ 576680 w 626510"/>
                <a:gd name="connsiteY27" fmla="*/ 163153 h 615972"/>
                <a:gd name="connsiteX28" fmla="*/ 521184 w 626510"/>
                <a:gd name="connsiteY28" fmla="*/ 93511 h 615972"/>
                <a:gd name="connsiteX29" fmla="*/ 456622 w 626510"/>
                <a:gd name="connsiteY29" fmla="*/ 41541 h 615972"/>
                <a:gd name="connsiteX30" fmla="*/ 469745 w 626510"/>
                <a:gd name="connsiteY30" fmla="*/ 38312 h 615972"/>
                <a:gd name="connsiteX31" fmla="*/ 604602 w 626510"/>
                <a:gd name="connsiteY31" fmla="*/ 22848 h 615972"/>
                <a:gd name="connsiteX32" fmla="*/ 581749 w 626510"/>
                <a:gd name="connsiteY32" fmla="*/ 144286 h 6159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626510" h="615972">
                  <a:moveTo>
                    <a:pt x="618931" y="8284"/>
                  </a:moveTo>
                  <a:cubicBezTo>
                    <a:pt x="605154" y="-5482"/>
                    <a:pt x="553388" y="-2079"/>
                    <a:pt x="465095" y="18402"/>
                  </a:cubicBezTo>
                  <a:cubicBezTo>
                    <a:pt x="443203" y="23513"/>
                    <a:pt x="420984" y="29819"/>
                    <a:pt x="397171" y="37750"/>
                  </a:cubicBezTo>
                  <a:lnTo>
                    <a:pt x="369719" y="46948"/>
                  </a:lnTo>
                  <a:cubicBezTo>
                    <a:pt x="295271" y="78433"/>
                    <a:pt x="227792" y="124343"/>
                    <a:pt x="171169" y="182029"/>
                  </a:cubicBezTo>
                  <a:cubicBezTo>
                    <a:pt x="45460" y="307678"/>
                    <a:pt x="10363" y="460624"/>
                    <a:pt x="603" y="540619"/>
                  </a:cubicBezTo>
                  <a:lnTo>
                    <a:pt x="0" y="545565"/>
                  </a:lnTo>
                  <a:lnTo>
                    <a:pt x="70408" y="615973"/>
                  </a:lnTo>
                  <a:lnTo>
                    <a:pt x="75354" y="615370"/>
                  </a:lnTo>
                  <a:cubicBezTo>
                    <a:pt x="174123" y="603320"/>
                    <a:pt x="316686" y="564135"/>
                    <a:pt x="434965" y="445856"/>
                  </a:cubicBezTo>
                  <a:cubicBezTo>
                    <a:pt x="492850" y="389588"/>
                    <a:pt x="538845" y="322268"/>
                    <a:pt x="570221" y="247889"/>
                  </a:cubicBezTo>
                  <a:lnTo>
                    <a:pt x="581576" y="216206"/>
                  </a:lnTo>
                  <a:cubicBezTo>
                    <a:pt x="586788" y="201673"/>
                    <a:pt x="591499" y="186567"/>
                    <a:pt x="595598" y="171380"/>
                  </a:cubicBezTo>
                  <a:lnTo>
                    <a:pt x="601474" y="149682"/>
                  </a:lnTo>
                  <a:cubicBezTo>
                    <a:pt x="623928" y="67051"/>
                    <a:pt x="634936" y="23216"/>
                    <a:pt x="618931" y="8284"/>
                  </a:cubicBezTo>
                  <a:close/>
                  <a:moveTo>
                    <a:pt x="551129" y="240592"/>
                  </a:moveTo>
                  <a:cubicBezTo>
                    <a:pt x="520787" y="312282"/>
                    <a:pt x="476385" y="377164"/>
                    <a:pt x="420545" y="431404"/>
                  </a:cubicBezTo>
                  <a:cubicBezTo>
                    <a:pt x="308326" y="543623"/>
                    <a:pt x="173214" y="582103"/>
                    <a:pt x="77838" y="594459"/>
                  </a:cubicBezTo>
                  <a:lnTo>
                    <a:pt x="21555" y="538166"/>
                  </a:lnTo>
                  <a:cubicBezTo>
                    <a:pt x="31775" y="459572"/>
                    <a:pt x="66831" y="315271"/>
                    <a:pt x="185621" y="196481"/>
                  </a:cubicBezTo>
                  <a:cubicBezTo>
                    <a:pt x="240147" y="140861"/>
                    <a:pt x="305117" y="96551"/>
                    <a:pt x="376802" y="66090"/>
                  </a:cubicBezTo>
                  <a:lnTo>
                    <a:pt x="403640" y="57148"/>
                  </a:lnTo>
                  <a:cubicBezTo>
                    <a:pt x="412440" y="54214"/>
                    <a:pt x="421015" y="51567"/>
                    <a:pt x="429375" y="49074"/>
                  </a:cubicBezTo>
                  <a:cubicBezTo>
                    <a:pt x="457597" y="65265"/>
                    <a:pt x="483590" y="85060"/>
                    <a:pt x="506702" y="107963"/>
                  </a:cubicBezTo>
                  <a:cubicBezTo>
                    <a:pt x="531005" y="132400"/>
                    <a:pt x="551876" y="160025"/>
                    <a:pt x="568739" y="190083"/>
                  </a:cubicBezTo>
                  <a:cubicBezTo>
                    <a:pt x="566695" y="196573"/>
                    <a:pt x="564559" y="203012"/>
                    <a:pt x="562300" y="209318"/>
                  </a:cubicBezTo>
                  <a:close/>
                  <a:moveTo>
                    <a:pt x="581790" y="144327"/>
                  </a:moveTo>
                  <a:lnTo>
                    <a:pt x="576680" y="163153"/>
                  </a:lnTo>
                  <a:cubicBezTo>
                    <a:pt x="560667" y="138063"/>
                    <a:pt x="542066" y="114721"/>
                    <a:pt x="521184" y="93511"/>
                  </a:cubicBezTo>
                  <a:cubicBezTo>
                    <a:pt x="501425" y="74107"/>
                    <a:pt x="479800" y="56699"/>
                    <a:pt x="456622" y="41541"/>
                  </a:cubicBezTo>
                  <a:cubicBezTo>
                    <a:pt x="461007" y="40427"/>
                    <a:pt x="465391" y="39323"/>
                    <a:pt x="469745" y="38312"/>
                  </a:cubicBezTo>
                  <a:cubicBezTo>
                    <a:pt x="556239" y="18239"/>
                    <a:pt x="598378" y="18167"/>
                    <a:pt x="604602" y="22848"/>
                  </a:cubicBezTo>
                  <a:cubicBezTo>
                    <a:pt x="612073" y="32885"/>
                    <a:pt x="594545" y="97272"/>
                    <a:pt x="581749" y="144286"/>
                  </a:cubicBezTo>
                  <a:close/>
                </a:path>
              </a:pathLst>
            </a:custGeom>
            <a:solidFill>
              <a:srgbClr val="000000"/>
            </a:solidFill>
            <a:ln w="10220" cap="flat">
              <a:solidFill>
                <a:schemeClr val="tx1"/>
              </a:solidFill>
              <a:prstDash val="solid"/>
              <a:miter/>
            </a:ln>
          </p:spPr>
          <p:txBody>
            <a:bodyPr rtlCol="0" anchor="ctr"/>
            <a:lstStyle/>
            <a:p>
              <a:endParaRPr lang="en-US"/>
            </a:p>
          </p:txBody>
        </p:sp>
        <p:sp>
          <p:nvSpPr>
            <p:cNvPr id="62" name="Freeform: Shape 61">
              <a:extLst>
                <a:ext uri="{FF2B5EF4-FFF2-40B4-BE49-F238E27FC236}">
                  <a16:creationId xmlns:a16="http://schemas.microsoft.com/office/drawing/2014/main" id="{FA1E740B-79B2-FCC9-2F96-6B781A2797DA}"/>
                </a:ext>
              </a:extLst>
            </p:cNvPr>
            <p:cNvSpPr/>
            <p:nvPr/>
          </p:nvSpPr>
          <p:spPr>
            <a:xfrm>
              <a:off x="2829284" y="5465322"/>
              <a:ext cx="165701" cy="166329"/>
            </a:xfrm>
            <a:custGeom>
              <a:avLst/>
              <a:gdLst>
                <a:gd name="connsiteX0" fmla="*/ 147519 w 165701"/>
                <a:gd name="connsiteY0" fmla="*/ 36585 h 166329"/>
                <a:gd name="connsiteX1" fmla="*/ 136379 w 165701"/>
                <a:gd name="connsiteY1" fmla="*/ 29052 h 166329"/>
                <a:gd name="connsiteX2" fmla="*/ 128131 w 165701"/>
                <a:gd name="connsiteY2" fmla="*/ 17513 h 166329"/>
                <a:gd name="connsiteX3" fmla="*/ 107987 w 165701"/>
                <a:gd name="connsiteY3" fmla="*/ 139 h 166329"/>
                <a:gd name="connsiteX4" fmla="*/ 74004 w 165701"/>
                <a:gd name="connsiteY4" fmla="*/ 18985 h 166329"/>
                <a:gd name="connsiteX5" fmla="*/ 5528 w 165701"/>
                <a:gd name="connsiteY5" fmla="*/ 160168 h 166329"/>
                <a:gd name="connsiteX6" fmla="*/ 22044 w 165701"/>
                <a:gd name="connsiteY6" fmla="*/ 166301 h 166329"/>
                <a:gd name="connsiteX7" fmla="*/ 74781 w 165701"/>
                <a:gd name="connsiteY7" fmla="*/ 146340 h 166329"/>
                <a:gd name="connsiteX8" fmla="*/ 146814 w 165701"/>
                <a:gd name="connsiteY8" fmla="*/ 91590 h 166329"/>
                <a:gd name="connsiteX9" fmla="*/ 165507 w 165701"/>
                <a:gd name="connsiteY9" fmla="*/ 56627 h 166329"/>
                <a:gd name="connsiteX10" fmla="*/ 147519 w 165701"/>
                <a:gd name="connsiteY10" fmla="*/ 36585 h 166329"/>
                <a:gd name="connsiteX11" fmla="*/ 132291 w 165701"/>
                <a:gd name="connsiteY11" fmla="*/ 77210 h 166329"/>
                <a:gd name="connsiteX12" fmla="*/ 20440 w 165701"/>
                <a:gd name="connsiteY12" fmla="*/ 146197 h 166329"/>
                <a:gd name="connsiteX13" fmla="*/ 88486 w 165701"/>
                <a:gd name="connsiteY13" fmla="*/ 33406 h 166329"/>
                <a:gd name="connsiteX14" fmla="*/ 105135 w 165701"/>
                <a:gd name="connsiteY14" fmla="*/ 20283 h 166329"/>
                <a:gd name="connsiteX15" fmla="*/ 110664 w 165701"/>
                <a:gd name="connsiteY15" fmla="*/ 28081 h 166329"/>
                <a:gd name="connsiteX16" fmla="*/ 122070 w 165701"/>
                <a:gd name="connsiteY16" fmla="*/ 43626 h 166329"/>
                <a:gd name="connsiteX17" fmla="*/ 122305 w 165701"/>
                <a:gd name="connsiteY17" fmla="*/ 43861 h 166329"/>
                <a:gd name="connsiteX18" fmla="*/ 137370 w 165701"/>
                <a:gd name="connsiteY18" fmla="*/ 54307 h 166329"/>
                <a:gd name="connsiteX19" fmla="*/ 145291 w 165701"/>
                <a:gd name="connsiteY19" fmla="*/ 59345 h 166329"/>
                <a:gd name="connsiteX20" fmla="*/ 132291 w 165701"/>
                <a:gd name="connsiteY20" fmla="*/ 77210 h 166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65701" h="166329">
                  <a:moveTo>
                    <a:pt x="147519" y="36585"/>
                  </a:moveTo>
                  <a:cubicBezTo>
                    <a:pt x="143538" y="34494"/>
                    <a:pt x="139802" y="31968"/>
                    <a:pt x="136379" y="29052"/>
                  </a:cubicBezTo>
                  <a:cubicBezTo>
                    <a:pt x="133186" y="25543"/>
                    <a:pt x="130418" y="21670"/>
                    <a:pt x="128131" y="17513"/>
                  </a:cubicBezTo>
                  <a:cubicBezTo>
                    <a:pt x="123563" y="9950"/>
                    <a:pt x="118381" y="1376"/>
                    <a:pt x="107987" y="139"/>
                  </a:cubicBezTo>
                  <a:cubicBezTo>
                    <a:pt x="98441" y="-965"/>
                    <a:pt x="88568" y="4431"/>
                    <a:pt x="74004" y="18985"/>
                  </a:cubicBezTo>
                  <a:cubicBezTo>
                    <a:pt x="52910" y="40080"/>
                    <a:pt x="-20544" y="132369"/>
                    <a:pt x="5528" y="160168"/>
                  </a:cubicBezTo>
                  <a:cubicBezTo>
                    <a:pt x="9956" y="164396"/>
                    <a:pt x="15930" y="166614"/>
                    <a:pt x="22044" y="166301"/>
                  </a:cubicBezTo>
                  <a:cubicBezTo>
                    <a:pt x="34646" y="166301"/>
                    <a:pt x="52112" y="159668"/>
                    <a:pt x="74781" y="146340"/>
                  </a:cubicBezTo>
                  <a:cubicBezTo>
                    <a:pt x="100831" y="130939"/>
                    <a:pt x="125003" y="112566"/>
                    <a:pt x="146814" y="91590"/>
                  </a:cubicBezTo>
                  <a:cubicBezTo>
                    <a:pt x="161265" y="76709"/>
                    <a:pt x="166856" y="66254"/>
                    <a:pt x="165507" y="56627"/>
                  </a:cubicBezTo>
                  <a:cubicBezTo>
                    <a:pt x="164035" y="46079"/>
                    <a:pt x="155266" y="41041"/>
                    <a:pt x="147519" y="36585"/>
                  </a:cubicBezTo>
                  <a:close/>
                  <a:moveTo>
                    <a:pt x="132291" y="77210"/>
                  </a:moveTo>
                  <a:cubicBezTo>
                    <a:pt x="94353" y="115148"/>
                    <a:pt x="30936" y="151369"/>
                    <a:pt x="20440" y="146197"/>
                  </a:cubicBezTo>
                  <a:cubicBezTo>
                    <a:pt x="14911" y="134720"/>
                    <a:pt x="52031" y="69862"/>
                    <a:pt x="88486" y="33406"/>
                  </a:cubicBezTo>
                  <a:cubicBezTo>
                    <a:pt x="93047" y="27905"/>
                    <a:pt x="98721" y="23433"/>
                    <a:pt x="105135" y="20283"/>
                  </a:cubicBezTo>
                  <a:cubicBezTo>
                    <a:pt x="107318" y="22624"/>
                    <a:pt x="109177" y="25247"/>
                    <a:pt x="110664" y="28081"/>
                  </a:cubicBezTo>
                  <a:cubicBezTo>
                    <a:pt x="113808" y="33715"/>
                    <a:pt x="117640" y="38937"/>
                    <a:pt x="122070" y="43626"/>
                  </a:cubicBezTo>
                  <a:lnTo>
                    <a:pt x="122305" y="43861"/>
                  </a:lnTo>
                  <a:cubicBezTo>
                    <a:pt x="126895" y="47928"/>
                    <a:pt x="131952" y="51434"/>
                    <a:pt x="137370" y="54307"/>
                  </a:cubicBezTo>
                  <a:cubicBezTo>
                    <a:pt x="140151" y="55755"/>
                    <a:pt x="142801" y="57440"/>
                    <a:pt x="145291" y="59345"/>
                  </a:cubicBezTo>
                  <a:cubicBezTo>
                    <a:pt x="145260" y="59529"/>
                    <a:pt x="145138" y="63934"/>
                    <a:pt x="132291" y="77210"/>
                  </a:cubicBezTo>
                  <a:close/>
                </a:path>
              </a:pathLst>
            </a:custGeom>
            <a:solidFill>
              <a:srgbClr val="000000"/>
            </a:solidFill>
            <a:ln w="10220" cap="flat">
              <a:solidFill>
                <a:schemeClr val="tx1"/>
              </a:solidFill>
              <a:prstDash val="solid"/>
              <a:miter/>
            </a:ln>
          </p:spPr>
          <p:txBody>
            <a:bodyPr rtlCol="0" anchor="ctr"/>
            <a:lstStyle/>
            <a:p>
              <a:endParaRPr lang="en-US"/>
            </a:p>
          </p:txBody>
        </p:sp>
        <p:sp>
          <p:nvSpPr>
            <p:cNvPr id="63" name="Freeform: Shape 62">
              <a:extLst>
                <a:ext uri="{FF2B5EF4-FFF2-40B4-BE49-F238E27FC236}">
                  <a16:creationId xmlns:a16="http://schemas.microsoft.com/office/drawing/2014/main" id="{9C542636-9157-0F9E-A396-951675559058}"/>
                </a:ext>
              </a:extLst>
            </p:cNvPr>
            <p:cNvSpPr/>
            <p:nvPr/>
          </p:nvSpPr>
          <p:spPr>
            <a:xfrm>
              <a:off x="3259246" y="5057614"/>
              <a:ext cx="143407" cy="142800"/>
            </a:xfrm>
            <a:custGeom>
              <a:avLst/>
              <a:gdLst>
                <a:gd name="connsiteX0" fmla="*/ 21018 w 143407"/>
                <a:gd name="connsiteY0" fmla="*/ 21070 h 142800"/>
                <a:gd name="connsiteX1" fmla="*/ 20699 w 143407"/>
                <a:gd name="connsiteY1" fmla="*/ 121783 h 142800"/>
                <a:gd name="connsiteX2" fmla="*/ 72211 w 143407"/>
                <a:gd name="connsiteY2" fmla="*/ 142794 h 142800"/>
                <a:gd name="connsiteX3" fmla="*/ 122495 w 143407"/>
                <a:gd name="connsiteY3" fmla="*/ 122241 h 142800"/>
                <a:gd name="connsiteX4" fmla="*/ 122347 w 143407"/>
                <a:gd name="connsiteY4" fmla="*/ 20912 h 142800"/>
                <a:gd name="connsiteX5" fmla="*/ 21018 w 143407"/>
                <a:gd name="connsiteY5" fmla="*/ 21060 h 142800"/>
                <a:gd name="connsiteX6" fmla="*/ 108074 w 143407"/>
                <a:gd name="connsiteY6" fmla="*/ 107789 h 142800"/>
                <a:gd name="connsiteX7" fmla="*/ 35653 w 143407"/>
                <a:gd name="connsiteY7" fmla="*/ 108751 h 142800"/>
                <a:gd name="connsiteX8" fmla="*/ 34693 w 143407"/>
                <a:gd name="connsiteY8" fmla="*/ 36330 h 142800"/>
                <a:gd name="connsiteX9" fmla="*/ 35653 w 143407"/>
                <a:gd name="connsiteY9" fmla="*/ 35368 h 142800"/>
                <a:gd name="connsiteX10" fmla="*/ 71598 w 143407"/>
                <a:gd name="connsiteY10" fmla="*/ 20723 h 142800"/>
                <a:gd name="connsiteX11" fmla="*/ 123222 w 143407"/>
                <a:gd name="connsiteY11" fmla="*/ 70800 h 142800"/>
                <a:gd name="connsiteX12" fmla="*/ 108074 w 143407"/>
                <a:gd name="connsiteY12" fmla="*/ 107789 h 142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3407" h="142800">
                  <a:moveTo>
                    <a:pt x="21018" y="21070"/>
                  </a:moveTo>
                  <a:cubicBezTo>
                    <a:pt x="-6881" y="48794"/>
                    <a:pt x="-7023" y="93884"/>
                    <a:pt x="20699" y="121783"/>
                  </a:cubicBezTo>
                  <a:cubicBezTo>
                    <a:pt x="34312" y="135481"/>
                    <a:pt x="52902" y="143064"/>
                    <a:pt x="72211" y="142794"/>
                  </a:cubicBezTo>
                  <a:cubicBezTo>
                    <a:pt x="91038" y="142899"/>
                    <a:pt x="109132" y="135504"/>
                    <a:pt x="122495" y="122241"/>
                  </a:cubicBezTo>
                  <a:cubicBezTo>
                    <a:pt x="150436" y="94219"/>
                    <a:pt x="150369" y="48852"/>
                    <a:pt x="122347" y="20912"/>
                  </a:cubicBezTo>
                  <a:cubicBezTo>
                    <a:pt x="94325" y="-7028"/>
                    <a:pt x="48958" y="-6962"/>
                    <a:pt x="21018" y="21060"/>
                  </a:cubicBezTo>
                  <a:close/>
                  <a:moveTo>
                    <a:pt x="108074" y="107789"/>
                  </a:moveTo>
                  <a:cubicBezTo>
                    <a:pt x="88341" y="128053"/>
                    <a:pt x="55917" y="128483"/>
                    <a:pt x="35653" y="108751"/>
                  </a:cubicBezTo>
                  <a:cubicBezTo>
                    <a:pt x="15390" y="89018"/>
                    <a:pt x="14959" y="56594"/>
                    <a:pt x="34693" y="36330"/>
                  </a:cubicBezTo>
                  <a:cubicBezTo>
                    <a:pt x="35009" y="36005"/>
                    <a:pt x="35328" y="35684"/>
                    <a:pt x="35653" y="35368"/>
                  </a:cubicBezTo>
                  <a:cubicBezTo>
                    <a:pt x="45211" y="25901"/>
                    <a:pt x="58146" y="20632"/>
                    <a:pt x="71598" y="20723"/>
                  </a:cubicBezTo>
                  <a:cubicBezTo>
                    <a:pt x="99682" y="20296"/>
                    <a:pt x="122795" y="42716"/>
                    <a:pt x="123222" y="70800"/>
                  </a:cubicBezTo>
                  <a:cubicBezTo>
                    <a:pt x="123433" y="84680"/>
                    <a:pt x="117961" y="98043"/>
                    <a:pt x="108074" y="107789"/>
                  </a:cubicBezTo>
                  <a:close/>
                </a:path>
              </a:pathLst>
            </a:custGeom>
            <a:solidFill>
              <a:srgbClr val="000000"/>
            </a:solidFill>
            <a:ln w="10220" cap="flat">
              <a:solidFill>
                <a:schemeClr val="tx1"/>
              </a:solidFill>
              <a:prstDash val="solid"/>
              <a:miter/>
            </a:ln>
          </p:spPr>
          <p:txBody>
            <a:bodyPr rtlCol="0" anchor="ctr"/>
            <a:lstStyle/>
            <a:p>
              <a:endParaRPr lang="en-US"/>
            </a:p>
          </p:txBody>
        </p:sp>
      </p:grpSp>
    </p:spTree>
    <p:extLst>
      <p:ext uri="{BB962C8B-B14F-4D97-AF65-F5344CB8AC3E}">
        <p14:creationId xmlns:p14="http://schemas.microsoft.com/office/powerpoint/2010/main" val="38201967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0" presetClass="path" presetSubtype="0" accel="50000" decel="50000" fill="hold" nodeType="clickEffect">
                                  <p:stCondLst>
                                    <p:cond delay="0"/>
                                  </p:stCondLst>
                                  <p:childTnLst>
                                    <p:animMotion origin="layout" path="M 0.01667 -7.40741E-7 L 0.01667 0.00023 C 0.02005 -0.03542 0.01732 -0.00255 0.01888 -0.06921 C 0.01914 -0.08079 0.01966 -0.07662 0.02122 -0.08727 C 0.02135 -0.08912 0.02149 -0.09097 0.02188 -0.09259 C 0.02227 -0.09421 0.02305 -0.09537 0.02344 -0.09676 C 0.02422 -0.1 0.02487 -0.10324 0.02578 -0.10648 C 0.02617 -0.1081 0.02695 -0.10903 0.02721 -0.11065 C 0.0276 -0.11204 0.0276 -0.11366 0.028 -0.11481 C 0.02943 -0.11852 0.03112 -0.12199 0.03268 -0.12569 C 0.03438 -0.13495 0.03203 -0.12384 0.03659 -0.1368 C 0.03685 -0.13819 0.03685 -0.13981 0.03724 -0.14097 C 0.04336 -0.15903 0.04076 -0.14954 0.0457 -0.16157 C 0.04675 -0.16435 0.0474 -0.16759 0.04883 -0.17014 C 0.04961 -0.1713 0.05039 -0.17245 0.05104 -0.17407 C 0.05182 -0.17569 0.05182 -0.17801 0.0526 -0.17963 C 0.05755 -0.19097 0.05521 -0.18171 0.05872 -0.19213 C 0.05938 -0.19375 0.05951 -0.19583 0.06029 -0.19768 C 0.06237 -0.20278 0.06302 -0.20116 0.06563 -0.20579 C 0.0668 -0.20787 0.06771 -0.21042 0.06875 -0.21273 C 0.06927 -0.21412 0.06953 -0.21574 0.07018 -0.2169 C 0.07109 -0.21829 0.0724 -0.21852 0.07331 -0.21968 C 0.07591 -0.22268 0.07852 -0.22593 0.08099 -0.2294 C 0.08893 -0.24074 0.08073 -0.22963 0.08867 -0.23912 C 0.08971 -0.24028 0.09076 -0.24167 0.0918 -0.24305 C 0.09245 -0.24398 0.09323 -0.24491 0.09401 -0.24583 C 0.09505 -0.24722 0.09596 -0.24884 0.09714 -0.25 C 0.09779 -0.25069 0.09857 -0.25093 0.09948 -0.25139 C 0.10052 -0.25278 0.10143 -0.2544 0.10247 -0.25555 C 0.10378 -0.25694 0.10521 -0.2581 0.10625 -0.25972 C 0.10742 -0.26134 0.1082 -0.26366 0.10938 -0.26528 C 0.11029 -0.26643 0.11146 -0.2669 0.1125 -0.26782 C 0.11354 -0.26921 0.11445 -0.27083 0.11563 -0.27199 C 0.11654 -0.27315 0.11758 -0.27384 0.11862 -0.275 C 0.12162 -0.27824 0.12396 -0.28171 0.12708 -0.28449 C 0.12956 -0.2868 0.13399 -0.2868 0.1362 -0.28727 L 0.13867 -0.28981 L 0.13867 -0.28981 " pathEditMode="relative" rAng="0" ptsTypes="AAAAAAAAAAAAAAAAAAAAAAAAAAAAAAAAAAAAAA">
                                      <p:cBhvr>
                                        <p:cTn id="10" dur="2000" fill="hold"/>
                                        <p:tgtEl>
                                          <p:spTgt spid="58"/>
                                        </p:tgtEl>
                                        <p:attrNameLst>
                                          <p:attrName>ppt_x</p:attrName>
                                          <p:attrName>ppt_y</p:attrName>
                                        </p:attrNameLst>
                                      </p:cBhvr>
                                      <p:rCtr x="6094" y="-14491"/>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8CAFDD-C2B2-7E72-926D-9F92B29BFF82}"/>
              </a:ext>
            </a:extLst>
          </p:cNvPr>
          <p:cNvSpPr>
            <a:spLocks noGrp="1"/>
          </p:cNvSpPr>
          <p:nvPr>
            <p:ph type="title"/>
          </p:nvPr>
        </p:nvSpPr>
        <p:spPr/>
        <p:txBody>
          <a:bodyPr>
            <a:normAutofit/>
          </a:bodyPr>
          <a:lstStyle/>
          <a:p>
            <a:r>
              <a:rPr lang="en-US" dirty="0"/>
              <a:t>Extending the growth cycle</a:t>
            </a:r>
          </a:p>
        </p:txBody>
      </p:sp>
      <p:sp>
        <p:nvSpPr>
          <p:cNvPr id="3" name="Content Placeholder 2">
            <a:extLst>
              <a:ext uri="{FF2B5EF4-FFF2-40B4-BE49-F238E27FC236}">
                <a16:creationId xmlns:a16="http://schemas.microsoft.com/office/drawing/2014/main" id="{5215F796-E713-4A1E-F067-22C6C7E16147}"/>
              </a:ext>
            </a:extLst>
          </p:cNvPr>
          <p:cNvSpPr>
            <a:spLocks noGrp="1"/>
          </p:cNvSpPr>
          <p:nvPr>
            <p:ph idx="1"/>
          </p:nvPr>
        </p:nvSpPr>
        <p:spPr>
          <a:xfrm>
            <a:off x="827926" y="1105201"/>
            <a:ext cx="8706492" cy="2596651"/>
          </a:xfrm>
        </p:spPr>
        <p:txBody>
          <a:bodyPr>
            <a:normAutofit/>
          </a:bodyPr>
          <a:lstStyle/>
          <a:p>
            <a:r>
              <a:rPr lang="en-US" sz="2000" dirty="0"/>
              <a:t>Typical growth cycle at 35°C in shake flasks for </a:t>
            </a:r>
            <a:r>
              <a:rPr lang="en-US" sz="2000" i="1" dirty="0"/>
              <a:t>A. platensis </a:t>
            </a:r>
            <a:r>
              <a:rPr lang="en-US" sz="2000" dirty="0"/>
              <a:t>is 5-8 days</a:t>
            </a:r>
          </a:p>
          <a:p>
            <a:r>
              <a:rPr lang="en-US" sz="2000" dirty="0"/>
              <a:t>We extended the growth cycle to 14-17 days</a:t>
            </a:r>
          </a:p>
          <a:p>
            <a:r>
              <a:rPr lang="en-US" sz="2000" dirty="0"/>
              <a:t>Growth conditions for static FEP bag culture were determined</a:t>
            </a:r>
          </a:p>
          <a:p>
            <a:pPr lvl="1"/>
            <a:r>
              <a:rPr lang="en-US" sz="2000" dirty="0"/>
              <a:t>Light intensity</a:t>
            </a:r>
          </a:p>
          <a:p>
            <a:pPr lvl="1"/>
            <a:r>
              <a:rPr lang="en-US" sz="2000" dirty="0"/>
              <a:t>Temperature</a:t>
            </a:r>
          </a:p>
          <a:p>
            <a:pPr lvl="1"/>
            <a:r>
              <a:rPr lang="en-US" sz="2000" dirty="0"/>
              <a:t>Inoculum concentration and age</a:t>
            </a:r>
          </a:p>
          <a:p>
            <a:pPr lvl="1"/>
            <a:r>
              <a:rPr lang="en-US" sz="2000" dirty="0"/>
              <a:t>pH + growth medium</a:t>
            </a:r>
          </a:p>
        </p:txBody>
      </p:sp>
      <p:pic>
        <p:nvPicPr>
          <p:cNvPr id="5" name="Picture 4" descr="algae bioreactor bags, 100 ml flight configuration showing dense culture after a 14 day growth cycle. ">
            <a:extLst>
              <a:ext uri="{FF2B5EF4-FFF2-40B4-BE49-F238E27FC236}">
                <a16:creationId xmlns:a16="http://schemas.microsoft.com/office/drawing/2014/main" id="{8E1F94C4-D69A-0EA6-4634-4A852C7EC847}"/>
              </a:ext>
            </a:extLst>
          </p:cNvPr>
          <p:cNvPicPr>
            <a:picLocks noChangeAspect="1"/>
          </p:cNvPicPr>
          <p:nvPr/>
        </p:nvPicPr>
        <p:blipFill rotWithShape="1">
          <a:blip r:embed="rId3">
            <a:extLst>
              <a:ext uri="{28A0092B-C50C-407E-A947-70E740481C1C}">
                <a14:useLocalDpi xmlns:a14="http://schemas.microsoft.com/office/drawing/2010/main" val="0"/>
              </a:ext>
            </a:extLst>
          </a:blip>
          <a:srcRect l="3482" t="17854" r="3482" b="7234"/>
          <a:stretch/>
        </p:blipFill>
        <p:spPr>
          <a:xfrm>
            <a:off x="1663827" y="3739624"/>
            <a:ext cx="3333708" cy="2013175"/>
          </a:xfrm>
          <a:prstGeom prst="rect">
            <a:avLst/>
          </a:prstGeom>
        </p:spPr>
      </p:pic>
      <p:sp>
        <p:nvSpPr>
          <p:cNvPr id="9" name="Slide Number Placeholder 8">
            <a:extLst>
              <a:ext uri="{FF2B5EF4-FFF2-40B4-BE49-F238E27FC236}">
                <a16:creationId xmlns:a16="http://schemas.microsoft.com/office/drawing/2014/main" id="{3782F70E-F50D-5E7A-358D-842A895CF02C}"/>
              </a:ext>
            </a:extLst>
          </p:cNvPr>
          <p:cNvSpPr>
            <a:spLocks noGrp="1"/>
          </p:cNvSpPr>
          <p:nvPr>
            <p:ph type="sldNum" sz="quarter" idx="12"/>
          </p:nvPr>
        </p:nvSpPr>
        <p:spPr/>
        <p:txBody>
          <a:bodyPr/>
          <a:lstStyle/>
          <a:p>
            <a:fld id="{2C6251EF-9ECF-4E97-B946-358A268F64BA}" type="slidenum">
              <a:rPr lang="en-US" smtClean="0"/>
              <a:t>10</a:t>
            </a:fld>
            <a:endParaRPr lang="en-US"/>
          </a:p>
        </p:txBody>
      </p:sp>
      <p:sp>
        <p:nvSpPr>
          <p:cNvPr id="10" name="TextBox 9">
            <a:extLst>
              <a:ext uri="{FF2B5EF4-FFF2-40B4-BE49-F238E27FC236}">
                <a16:creationId xmlns:a16="http://schemas.microsoft.com/office/drawing/2014/main" id="{05CF05E0-C349-9479-DDC4-0A275456518C}"/>
              </a:ext>
            </a:extLst>
          </p:cNvPr>
          <p:cNvSpPr txBox="1"/>
          <p:nvPr/>
        </p:nvSpPr>
        <p:spPr>
          <a:xfrm>
            <a:off x="765597" y="5790571"/>
            <a:ext cx="5590184" cy="584775"/>
          </a:xfrm>
          <a:prstGeom prst="rect">
            <a:avLst/>
          </a:prstGeom>
          <a:noFill/>
        </p:spPr>
        <p:txBody>
          <a:bodyPr wrap="square" rtlCol="0">
            <a:spAutoFit/>
          </a:bodyPr>
          <a:lstStyle/>
          <a:p>
            <a:r>
              <a:rPr lang="en-US" sz="1600" dirty="0"/>
              <a:t>FEP bioreactors containing 100 mL dense culture of </a:t>
            </a:r>
            <a:r>
              <a:rPr lang="en-US" sz="1600" i="1" dirty="0"/>
              <a:t>A. platensis </a:t>
            </a:r>
            <a:r>
              <a:rPr lang="en-US" sz="1600" dirty="0"/>
              <a:t>after 14 days of growth at 24 °C and 20 µmol/m</a:t>
            </a:r>
            <a:r>
              <a:rPr lang="en-US" sz="1600" baseline="30000" dirty="0"/>
              <a:t>2</a:t>
            </a:r>
            <a:r>
              <a:rPr lang="en-US" sz="1600" dirty="0"/>
              <a:t>/s light. </a:t>
            </a:r>
          </a:p>
        </p:txBody>
      </p:sp>
      <p:sp>
        <p:nvSpPr>
          <p:cNvPr id="11" name="TextBox 10">
            <a:extLst>
              <a:ext uri="{FF2B5EF4-FFF2-40B4-BE49-F238E27FC236}">
                <a16:creationId xmlns:a16="http://schemas.microsoft.com/office/drawing/2014/main" id="{803D6151-0F78-F449-7902-4C95DD0A2D10}"/>
              </a:ext>
            </a:extLst>
          </p:cNvPr>
          <p:cNvSpPr txBox="1"/>
          <p:nvPr/>
        </p:nvSpPr>
        <p:spPr>
          <a:xfrm>
            <a:off x="7101041" y="5456924"/>
            <a:ext cx="4325362" cy="830997"/>
          </a:xfrm>
          <a:prstGeom prst="rect">
            <a:avLst/>
          </a:prstGeom>
          <a:noFill/>
        </p:spPr>
        <p:txBody>
          <a:bodyPr wrap="square" rtlCol="0">
            <a:spAutoFit/>
          </a:bodyPr>
          <a:lstStyle/>
          <a:p>
            <a:r>
              <a:rPr lang="en-US" sz="1600" dirty="0"/>
              <a:t>Growth curve of 100 mL FEP bioreactors for 17 days of growth at 24 °C and 20 µmol/m</a:t>
            </a:r>
            <a:r>
              <a:rPr lang="en-US" sz="1600" baseline="30000" dirty="0"/>
              <a:t>2</a:t>
            </a:r>
            <a:r>
              <a:rPr lang="en-US" sz="1600" dirty="0"/>
              <a:t>/s light. N=3. Dotted line shows exponential growth curve.</a:t>
            </a:r>
          </a:p>
        </p:txBody>
      </p:sp>
      <p:sp>
        <p:nvSpPr>
          <p:cNvPr id="12" name="TextBox 11">
            <a:extLst>
              <a:ext uri="{FF2B5EF4-FFF2-40B4-BE49-F238E27FC236}">
                <a16:creationId xmlns:a16="http://schemas.microsoft.com/office/drawing/2014/main" id="{89C102BC-1367-0A74-3F09-567827CCE172}"/>
              </a:ext>
            </a:extLst>
          </p:cNvPr>
          <p:cNvSpPr txBox="1"/>
          <p:nvPr/>
        </p:nvSpPr>
        <p:spPr>
          <a:xfrm>
            <a:off x="8962519" y="2080360"/>
            <a:ext cx="3345951" cy="646331"/>
          </a:xfrm>
          <a:prstGeom prst="rect">
            <a:avLst/>
          </a:prstGeom>
          <a:noFill/>
        </p:spPr>
        <p:txBody>
          <a:bodyPr wrap="square" rtlCol="0">
            <a:spAutoFit/>
          </a:bodyPr>
          <a:lstStyle/>
          <a:p>
            <a:r>
              <a:rPr lang="en-US" dirty="0"/>
              <a:t>Yield: ~180 mg/100 mL</a:t>
            </a:r>
          </a:p>
          <a:p>
            <a:r>
              <a:rPr lang="en-US" dirty="0"/>
              <a:t>1.6-2.7 L needed for 3-5g serving</a:t>
            </a:r>
          </a:p>
        </p:txBody>
      </p:sp>
      <p:sp>
        <p:nvSpPr>
          <p:cNvPr id="4" name="Footer Placeholder 3">
            <a:extLst>
              <a:ext uri="{FF2B5EF4-FFF2-40B4-BE49-F238E27FC236}">
                <a16:creationId xmlns:a16="http://schemas.microsoft.com/office/drawing/2014/main" id="{75CEA5FB-401A-65D9-1387-F4E74CBAA544}"/>
              </a:ext>
            </a:extLst>
          </p:cNvPr>
          <p:cNvSpPr>
            <a:spLocks noGrp="1"/>
          </p:cNvSpPr>
          <p:nvPr>
            <p:ph type="ftr" sz="quarter" idx="11"/>
          </p:nvPr>
        </p:nvSpPr>
        <p:spPr/>
        <p:txBody>
          <a:bodyPr/>
          <a:lstStyle/>
          <a:p>
            <a:r>
              <a:rPr lang="en-US" dirty="0"/>
              <a:t>ASGSR Annual Meeting 2023</a:t>
            </a:r>
          </a:p>
        </p:txBody>
      </p:sp>
      <p:grpSp>
        <p:nvGrpSpPr>
          <p:cNvPr id="15" name="Group 14" descr="optical density at 750 nm increases from 0 to 1.8 over 17 days of growth.">
            <a:extLst>
              <a:ext uri="{FF2B5EF4-FFF2-40B4-BE49-F238E27FC236}">
                <a16:creationId xmlns:a16="http://schemas.microsoft.com/office/drawing/2014/main" id="{83B1921F-37A4-03B8-353A-DC62C755168B}"/>
              </a:ext>
            </a:extLst>
          </p:cNvPr>
          <p:cNvGrpSpPr/>
          <p:nvPr/>
        </p:nvGrpSpPr>
        <p:grpSpPr>
          <a:xfrm>
            <a:off x="6908779" y="2726691"/>
            <a:ext cx="4325362" cy="2752123"/>
            <a:chOff x="6908779" y="2726691"/>
            <a:chExt cx="4325362" cy="2752123"/>
          </a:xfrm>
        </p:grpSpPr>
        <p:graphicFrame>
          <p:nvGraphicFramePr>
            <p:cNvPr id="6" name="Chart 5">
              <a:extLst>
                <a:ext uri="{FF2B5EF4-FFF2-40B4-BE49-F238E27FC236}">
                  <a16:creationId xmlns:a16="http://schemas.microsoft.com/office/drawing/2014/main" id="{737D1236-7A22-4D8C-8D8E-CA39C5572C30}"/>
                </a:ext>
              </a:extLst>
            </p:cNvPr>
            <p:cNvGraphicFramePr>
              <a:graphicFrameLocks/>
            </p:cNvGraphicFramePr>
            <p:nvPr>
              <p:extLst>
                <p:ext uri="{D42A27DB-BD31-4B8C-83A1-F6EECF244321}">
                  <p14:modId xmlns:p14="http://schemas.microsoft.com/office/powerpoint/2010/main" val="2426109147"/>
                </p:ext>
              </p:extLst>
            </p:nvPr>
          </p:nvGraphicFramePr>
          <p:xfrm>
            <a:off x="6908779" y="2726691"/>
            <a:ext cx="4325362" cy="2752123"/>
          </p:xfrm>
          <a:graphic>
            <a:graphicData uri="http://schemas.openxmlformats.org/drawingml/2006/chart">
              <c:chart xmlns:c="http://schemas.openxmlformats.org/drawingml/2006/chart" xmlns:r="http://schemas.openxmlformats.org/officeDocument/2006/relationships" r:id="rId4"/>
            </a:graphicData>
          </a:graphic>
        </p:graphicFrame>
        <p:cxnSp>
          <p:nvCxnSpPr>
            <p:cNvPr id="13" name="Straight Connector 12">
              <a:extLst>
                <a:ext uri="{FF2B5EF4-FFF2-40B4-BE49-F238E27FC236}">
                  <a16:creationId xmlns:a16="http://schemas.microsoft.com/office/drawing/2014/main" id="{877570D7-EA8A-11BC-48D4-7172B98B3C52}"/>
                </a:ext>
              </a:extLst>
            </p:cNvPr>
            <p:cNvCxnSpPr>
              <a:cxnSpLocks/>
            </p:cNvCxnSpPr>
            <p:nvPr/>
          </p:nvCxnSpPr>
          <p:spPr>
            <a:xfrm>
              <a:off x="10407722" y="2887038"/>
              <a:ext cx="0" cy="1943393"/>
            </a:xfrm>
            <a:prstGeom prst="line">
              <a:avLst/>
            </a:prstGeom>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4703038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FEFD6E1E-757B-D02A-A3AA-DF3D65F8AC98}"/>
              </a:ext>
            </a:extLst>
          </p:cNvPr>
          <p:cNvSpPr>
            <a:spLocks noGrp="1"/>
          </p:cNvSpPr>
          <p:nvPr>
            <p:ph type="ftr" sz="quarter" idx="11"/>
          </p:nvPr>
        </p:nvSpPr>
        <p:spPr/>
        <p:txBody>
          <a:bodyPr/>
          <a:lstStyle/>
          <a:p>
            <a:r>
              <a:rPr lang="en-US"/>
              <a:t>ASGSR Annual Meeting 2023</a:t>
            </a:r>
          </a:p>
        </p:txBody>
      </p:sp>
      <p:sp>
        <p:nvSpPr>
          <p:cNvPr id="3" name="Slide Number Placeholder 2">
            <a:extLst>
              <a:ext uri="{FF2B5EF4-FFF2-40B4-BE49-F238E27FC236}">
                <a16:creationId xmlns:a16="http://schemas.microsoft.com/office/drawing/2014/main" id="{FE4B1B59-D3D0-7EF1-5D71-5712959B8C85}"/>
              </a:ext>
            </a:extLst>
          </p:cNvPr>
          <p:cNvSpPr>
            <a:spLocks noGrp="1"/>
          </p:cNvSpPr>
          <p:nvPr>
            <p:ph type="sldNum" sz="quarter" idx="12"/>
          </p:nvPr>
        </p:nvSpPr>
        <p:spPr/>
        <p:txBody>
          <a:bodyPr/>
          <a:lstStyle/>
          <a:p>
            <a:fld id="{2C6251EF-9ECF-4E97-B946-358A268F64BA}" type="slidenum">
              <a:rPr lang="en-US" smtClean="0"/>
              <a:t>11</a:t>
            </a:fld>
            <a:endParaRPr lang="en-US"/>
          </a:p>
        </p:txBody>
      </p:sp>
      <p:sp>
        <p:nvSpPr>
          <p:cNvPr id="4" name="TextBox 3">
            <a:extLst>
              <a:ext uri="{FF2B5EF4-FFF2-40B4-BE49-F238E27FC236}">
                <a16:creationId xmlns:a16="http://schemas.microsoft.com/office/drawing/2014/main" id="{4FFE1D4D-AE8D-D124-398D-FF87168681DA}"/>
              </a:ext>
            </a:extLst>
          </p:cNvPr>
          <p:cNvSpPr txBox="1"/>
          <p:nvPr/>
        </p:nvSpPr>
        <p:spPr>
          <a:xfrm>
            <a:off x="7395971" y="5982398"/>
            <a:ext cx="3732028" cy="553998"/>
          </a:xfrm>
          <a:prstGeom prst="rect">
            <a:avLst/>
          </a:prstGeom>
          <a:noFill/>
        </p:spPr>
        <p:txBody>
          <a:bodyPr wrap="square" lIns="0" tIns="0" rIns="0" bIns="0" rtlCol="0">
            <a:spAutoFit/>
          </a:bodyPr>
          <a:lstStyle/>
          <a:p>
            <a:pPr algn="ctr"/>
            <a:r>
              <a:rPr lang="en-US" dirty="0">
                <a:cs typeface="Arial" panose="020B0604020202020204" pitchFamily="34" charset="0"/>
              </a:rPr>
              <a:t>Conduct multi-omics analysis and nutritional profiling</a:t>
            </a:r>
          </a:p>
        </p:txBody>
      </p:sp>
      <p:sp>
        <p:nvSpPr>
          <p:cNvPr id="5" name="Title 1">
            <a:extLst>
              <a:ext uri="{FF2B5EF4-FFF2-40B4-BE49-F238E27FC236}">
                <a16:creationId xmlns:a16="http://schemas.microsoft.com/office/drawing/2014/main" id="{E840BCD6-8FA0-4147-F7FA-CE8DE215A8A9}"/>
              </a:ext>
            </a:extLst>
          </p:cNvPr>
          <p:cNvSpPr txBox="1">
            <a:spLocks/>
          </p:cNvSpPr>
          <p:nvPr/>
        </p:nvSpPr>
        <p:spPr>
          <a:xfrm>
            <a:off x="2800351" y="136525"/>
            <a:ext cx="7481333" cy="749300"/>
          </a:xfrm>
          <a:prstGeom prst="rect">
            <a:avLst/>
          </a:prstGeom>
        </p:spPr>
        <p:txBody>
          <a:bodyPr>
            <a:normAutofit fontScale="97500"/>
          </a:bodyPr>
          <a:lstStyle>
            <a:lvl1pPr algn="ctr" defTabSz="914400" rtl="0" eaLnBrk="1" latinLnBrk="0" hangingPunct="1">
              <a:lnSpc>
                <a:spcPct val="90000"/>
              </a:lnSpc>
              <a:spcBef>
                <a:spcPct val="0"/>
              </a:spcBef>
              <a:buNone/>
              <a:defRPr sz="3600" b="1" kern="1200">
                <a:solidFill>
                  <a:schemeClr val="bg1"/>
                </a:solidFill>
                <a:latin typeface="+mj-lt"/>
                <a:ea typeface="+mj-ea"/>
                <a:cs typeface="+mj-cs"/>
              </a:defRPr>
            </a:lvl1pPr>
          </a:lstStyle>
          <a:p>
            <a:r>
              <a:rPr lang="en-US" dirty="0">
                <a:ea typeface="Cambria" panose="02040503050406030204" pitchFamily="18" charset="0"/>
                <a:cs typeface="Arial" panose="020B0604020202020204" pitchFamily="34" charset="0"/>
              </a:rPr>
              <a:t>Concept of Operations</a:t>
            </a:r>
          </a:p>
        </p:txBody>
      </p:sp>
      <p:sp>
        <p:nvSpPr>
          <p:cNvPr id="9" name="TextBox 8">
            <a:extLst>
              <a:ext uri="{FF2B5EF4-FFF2-40B4-BE49-F238E27FC236}">
                <a16:creationId xmlns:a16="http://schemas.microsoft.com/office/drawing/2014/main" id="{5070868B-9723-80AE-C259-4D0601D54313}"/>
              </a:ext>
            </a:extLst>
          </p:cNvPr>
          <p:cNvSpPr txBox="1"/>
          <p:nvPr/>
        </p:nvSpPr>
        <p:spPr>
          <a:xfrm>
            <a:off x="915114" y="6065604"/>
            <a:ext cx="3609331" cy="369332"/>
          </a:xfrm>
          <a:prstGeom prst="rect">
            <a:avLst/>
          </a:prstGeom>
          <a:noFill/>
        </p:spPr>
        <p:txBody>
          <a:bodyPr wrap="square">
            <a:spAutoFit/>
          </a:bodyPr>
          <a:lstStyle/>
          <a:p>
            <a:r>
              <a:rPr lang="en-US" sz="1800" dirty="0"/>
              <a:t>Launch viable algae culture to ISS</a:t>
            </a:r>
          </a:p>
        </p:txBody>
      </p:sp>
      <p:sp>
        <p:nvSpPr>
          <p:cNvPr id="11" name="TextBox 10">
            <a:extLst>
              <a:ext uri="{FF2B5EF4-FFF2-40B4-BE49-F238E27FC236}">
                <a16:creationId xmlns:a16="http://schemas.microsoft.com/office/drawing/2014/main" id="{33865BE4-AFFC-73C7-6FA0-F55A2D3EDE76}"/>
              </a:ext>
            </a:extLst>
          </p:cNvPr>
          <p:cNvSpPr txBox="1"/>
          <p:nvPr/>
        </p:nvSpPr>
        <p:spPr>
          <a:xfrm>
            <a:off x="529473" y="3029496"/>
            <a:ext cx="4617995" cy="646331"/>
          </a:xfrm>
          <a:prstGeom prst="rect">
            <a:avLst/>
          </a:prstGeom>
          <a:noFill/>
        </p:spPr>
        <p:txBody>
          <a:bodyPr wrap="square">
            <a:spAutoFit/>
          </a:bodyPr>
          <a:lstStyle/>
          <a:p>
            <a:r>
              <a:rPr lang="en-US" sz="1800" dirty="0"/>
              <a:t>Complete 5-6-months of growth on the ISS with serial passaging every two-three weeks</a:t>
            </a:r>
            <a:endParaRPr lang="en-US" sz="1800" dirty="0">
              <a:cs typeface="Arial" panose="020B0604020202020204" pitchFamily="34" charset="0"/>
            </a:endParaRPr>
          </a:p>
        </p:txBody>
      </p:sp>
      <p:sp>
        <p:nvSpPr>
          <p:cNvPr id="16" name="TextBox 15">
            <a:extLst>
              <a:ext uri="{FF2B5EF4-FFF2-40B4-BE49-F238E27FC236}">
                <a16:creationId xmlns:a16="http://schemas.microsoft.com/office/drawing/2014/main" id="{D6517BDD-AC14-8BEB-5513-8EB2D9B4FA2C}"/>
              </a:ext>
            </a:extLst>
          </p:cNvPr>
          <p:cNvSpPr txBox="1"/>
          <p:nvPr/>
        </p:nvSpPr>
        <p:spPr>
          <a:xfrm>
            <a:off x="145403" y="6573639"/>
            <a:ext cx="4775045" cy="253916"/>
          </a:xfrm>
          <a:prstGeom prst="rect">
            <a:avLst/>
          </a:prstGeom>
          <a:noFill/>
        </p:spPr>
        <p:txBody>
          <a:bodyPr wrap="square">
            <a:spAutoFit/>
          </a:bodyPr>
          <a:lstStyle/>
          <a:p>
            <a:r>
              <a:rPr lang="en-US" sz="1050" dirty="0"/>
              <a:t>ISS Image: images-assets.nasa.gov/image/200623_ISS_1/200623_ISS_1~orig.png</a:t>
            </a:r>
          </a:p>
        </p:txBody>
      </p:sp>
      <p:pic>
        <p:nvPicPr>
          <p:cNvPr id="18" name="Picture 17" descr="A picture containing antenna&#10;&#10;Description automatically generated">
            <a:extLst>
              <a:ext uri="{FF2B5EF4-FFF2-40B4-BE49-F238E27FC236}">
                <a16:creationId xmlns:a16="http://schemas.microsoft.com/office/drawing/2014/main" id="{690A5824-28DC-E485-5583-79445625B3EA}"/>
              </a:ext>
            </a:extLst>
          </p:cNvPr>
          <p:cNvPicPr>
            <a:picLocks noChangeAspect="1"/>
          </p:cNvPicPr>
          <p:nvPr/>
        </p:nvPicPr>
        <p:blipFill rotWithShape="1">
          <a:blip r:embed="rId2">
            <a:extLst>
              <a:ext uri="{28A0092B-C50C-407E-A947-70E740481C1C}">
                <a14:useLocalDpi xmlns:a14="http://schemas.microsoft.com/office/drawing/2010/main" val="0"/>
              </a:ext>
            </a:extLst>
          </a:blip>
          <a:srcRect t="29278" b="24986"/>
          <a:stretch/>
        </p:blipFill>
        <p:spPr>
          <a:xfrm>
            <a:off x="4197736" y="943817"/>
            <a:ext cx="4242280" cy="1940268"/>
          </a:xfrm>
          <a:prstGeom prst="rect">
            <a:avLst/>
          </a:prstGeom>
        </p:spPr>
      </p:pic>
      <p:sp>
        <p:nvSpPr>
          <p:cNvPr id="22" name="TextBox 21">
            <a:extLst>
              <a:ext uri="{FF2B5EF4-FFF2-40B4-BE49-F238E27FC236}">
                <a16:creationId xmlns:a16="http://schemas.microsoft.com/office/drawing/2014/main" id="{DD5CB2C4-AEE7-9A35-A444-A17A4A988402}"/>
              </a:ext>
            </a:extLst>
          </p:cNvPr>
          <p:cNvSpPr txBox="1"/>
          <p:nvPr/>
        </p:nvSpPr>
        <p:spPr>
          <a:xfrm>
            <a:off x="6724056" y="3010417"/>
            <a:ext cx="3464220" cy="646331"/>
          </a:xfrm>
          <a:prstGeom prst="rect">
            <a:avLst/>
          </a:prstGeom>
          <a:noFill/>
        </p:spPr>
        <p:txBody>
          <a:bodyPr wrap="square">
            <a:spAutoFit/>
          </a:bodyPr>
          <a:lstStyle/>
          <a:p>
            <a:pPr algn="ctr"/>
            <a:r>
              <a:rPr lang="en-US" sz="1800" dirty="0">
                <a:cs typeface="Arial" panose="020B0604020202020204" pitchFamily="34" charset="0"/>
              </a:rPr>
              <a:t>Collect &amp; preserve cell samples after each passage</a:t>
            </a:r>
          </a:p>
        </p:txBody>
      </p:sp>
      <p:sp>
        <p:nvSpPr>
          <p:cNvPr id="24" name="TextBox 23">
            <a:extLst>
              <a:ext uri="{FF2B5EF4-FFF2-40B4-BE49-F238E27FC236}">
                <a16:creationId xmlns:a16="http://schemas.microsoft.com/office/drawing/2014/main" id="{D7881ABA-0084-6EA7-6C4B-D3E876156318}"/>
              </a:ext>
            </a:extLst>
          </p:cNvPr>
          <p:cNvSpPr txBox="1"/>
          <p:nvPr/>
        </p:nvSpPr>
        <p:spPr>
          <a:xfrm>
            <a:off x="8500911" y="4297580"/>
            <a:ext cx="2740543" cy="646331"/>
          </a:xfrm>
          <a:prstGeom prst="rect">
            <a:avLst/>
          </a:prstGeom>
          <a:noFill/>
        </p:spPr>
        <p:txBody>
          <a:bodyPr wrap="square">
            <a:spAutoFit/>
          </a:bodyPr>
          <a:lstStyle/>
          <a:p>
            <a:pPr algn="ctr"/>
            <a:r>
              <a:rPr lang="en-US" sz="1800" dirty="0">
                <a:cs typeface="Arial" panose="020B0604020202020204" pitchFamily="34" charset="0"/>
              </a:rPr>
              <a:t>Return live cells to isolate individual clones</a:t>
            </a:r>
          </a:p>
        </p:txBody>
      </p:sp>
      <p:grpSp>
        <p:nvGrpSpPr>
          <p:cNvPr id="39" name="Group 38">
            <a:extLst>
              <a:ext uri="{FF2B5EF4-FFF2-40B4-BE49-F238E27FC236}">
                <a16:creationId xmlns:a16="http://schemas.microsoft.com/office/drawing/2014/main" id="{E8D35900-8329-6CE6-D5BB-1154B49A0566}"/>
              </a:ext>
            </a:extLst>
          </p:cNvPr>
          <p:cNvGrpSpPr/>
          <p:nvPr/>
        </p:nvGrpSpPr>
        <p:grpSpPr>
          <a:xfrm rot="19896589">
            <a:off x="2285251" y="1688709"/>
            <a:ext cx="797192" cy="1180808"/>
            <a:chOff x="2871530" y="1967786"/>
            <a:chExt cx="996107" cy="2486021"/>
          </a:xfrm>
        </p:grpSpPr>
        <p:grpSp>
          <p:nvGrpSpPr>
            <p:cNvPr id="25" name="Group 24">
              <a:extLst>
                <a:ext uri="{FF2B5EF4-FFF2-40B4-BE49-F238E27FC236}">
                  <a16:creationId xmlns:a16="http://schemas.microsoft.com/office/drawing/2014/main" id="{038705AF-E09E-17E8-F005-8E8E02EAEABB}"/>
                </a:ext>
              </a:extLst>
            </p:cNvPr>
            <p:cNvGrpSpPr>
              <a:grpSpLocks noChangeAspect="1"/>
            </p:cNvGrpSpPr>
            <p:nvPr/>
          </p:nvGrpSpPr>
          <p:grpSpPr>
            <a:xfrm>
              <a:off x="2871530" y="1967786"/>
              <a:ext cx="996107" cy="2486021"/>
              <a:chOff x="0" y="2055223"/>
              <a:chExt cx="1600200" cy="3993688"/>
            </a:xfrm>
          </p:grpSpPr>
          <p:sp>
            <p:nvSpPr>
              <p:cNvPr id="26" name="Rectangle 25">
                <a:extLst>
                  <a:ext uri="{FF2B5EF4-FFF2-40B4-BE49-F238E27FC236}">
                    <a16:creationId xmlns:a16="http://schemas.microsoft.com/office/drawing/2014/main" id="{732F6FBF-936B-990F-A6E7-8A1967094E1C}"/>
                  </a:ext>
                </a:extLst>
              </p:cNvPr>
              <p:cNvSpPr/>
              <p:nvPr/>
            </p:nvSpPr>
            <p:spPr>
              <a:xfrm>
                <a:off x="0" y="2912555"/>
                <a:ext cx="1600200" cy="228600"/>
              </a:xfrm>
              <a:prstGeom prst="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8A41AE6F-A84A-BF75-1DDA-27CC95075A6A}"/>
                  </a:ext>
                </a:extLst>
              </p:cNvPr>
              <p:cNvSpPr/>
              <p:nvPr/>
            </p:nvSpPr>
            <p:spPr>
              <a:xfrm>
                <a:off x="201167" y="2545273"/>
                <a:ext cx="118872" cy="612648"/>
              </a:xfrm>
              <a:prstGeom prst="rect">
                <a:avLst/>
              </a:prstGeom>
              <a:gradFill flip="none" rotWithShape="1">
                <a:gsLst>
                  <a:gs pos="0">
                    <a:schemeClr val="bg2">
                      <a:lumMod val="75000"/>
                    </a:schemeClr>
                  </a:gs>
                  <a:gs pos="50000">
                    <a:schemeClr val="bg1">
                      <a:lumMod val="95000"/>
                    </a:schemeClr>
                  </a:gs>
                  <a:gs pos="100000">
                    <a:schemeClr val="bg2">
                      <a:lumMod val="90000"/>
                    </a:schemeClr>
                  </a:gs>
                </a:gsLst>
                <a:lin ang="0" scaled="0"/>
                <a:tileRect/>
              </a:gra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Rectangle 27">
                <a:extLst>
                  <a:ext uri="{FF2B5EF4-FFF2-40B4-BE49-F238E27FC236}">
                    <a16:creationId xmlns:a16="http://schemas.microsoft.com/office/drawing/2014/main" id="{9798725D-70A9-D5AD-15EC-DB09DB855A2E}"/>
                  </a:ext>
                </a:extLst>
              </p:cNvPr>
              <p:cNvSpPr/>
              <p:nvPr/>
            </p:nvSpPr>
            <p:spPr>
              <a:xfrm>
                <a:off x="0" y="3148920"/>
                <a:ext cx="1600200" cy="2340864"/>
              </a:xfrm>
              <a:prstGeom prst="rect">
                <a:avLst/>
              </a:prstGeom>
              <a:solidFill>
                <a:schemeClr val="bg1"/>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BB65870F-4C2A-3EC6-88F1-EC407CB13698}"/>
                  </a:ext>
                </a:extLst>
              </p:cNvPr>
              <p:cNvSpPr/>
              <p:nvPr/>
            </p:nvSpPr>
            <p:spPr>
              <a:xfrm>
                <a:off x="173735" y="2055223"/>
                <a:ext cx="173736" cy="173161"/>
              </a:xfrm>
              <a:prstGeom prst="rect">
                <a:avLst/>
              </a:prstGeom>
              <a:gradFill>
                <a:gsLst>
                  <a:gs pos="0">
                    <a:schemeClr val="accent6">
                      <a:lumMod val="75000"/>
                    </a:schemeClr>
                  </a:gs>
                  <a:gs pos="50000">
                    <a:schemeClr val="accent6">
                      <a:lumMod val="60000"/>
                      <a:lumOff val="40000"/>
                    </a:schemeClr>
                  </a:gs>
                  <a:gs pos="100000">
                    <a:schemeClr val="accent6">
                      <a:lumMod val="75000"/>
                    </a:schemeClr>
                  </a:gs>
                </a:gsLst>
                <a:lin ang="0" scaled="0"/>
              </a:gra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21C5FF42-DDE7-BB7E-7921-7F534D3114DF}"/>
                  </a:ext>
                </a:extLst>
              </p:cNvPr>
              <p:cNvSpPr/>
              <p:nvPr/>
            </p:nvSpPr>
            <p:spPr>
              <a:xfrm>
                <a:off x="173735" y="2240697"/>
                <a:ext cx="173736" cy="173161"/>
              </a:xfrm>
              <a:prstGeom prst="rect">
                <a:avLst/>
              </a:prstGeom>
              <a:gradFill>
                <a:gsLst>
                  <a:gs pos="0">
                    <a:schemeClr val="accent1">
                      <a:lumMod val="75000"/>
                    </a:schemeClr>
                  </a:gs>
                  <a:gs pos="50000">
                    <a:schemeClr val="accent1">
                      <a:lumMod val="60000"/>
                      <a:lumOff val="40000"/>
                    </a:schemeClr>
                  </a:gs>
                  <a:gs pos="100000">
                    <a:schemeClr val="accent1">
                      <a:lumMod val="75000"/>
                    </a:schemeClr>
                  </a:gs>
                </a:gsLst>
                <a:lin ang="0" scaled="0"/>
              </a:gra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088C88F7-8F00-2486-7CE9-02D4E7B7712A}"/>
                  </a:ext>
                </a:extLst>
              </p:cNvPr>
              <p:cNvSpPr/>
              <p:nvPr/>
            </p:nvSpPr>
            <p:spPr>
              <a:xfrm>
                <a:off x="173735" y="2417120"/>
                <a:ext cx="173736" cy="130447"/>
              </a:xfrm>
              <a:prstGeom prst="rect">
                <a:avLst/>
              </a:prstGeom>
              <a:gradFill flip="none" rotWithShape="1">
                <a:gsLst>
                  <a:gs pos="0">
                    <a:schemeClr val="bg2">
                      <a:lumMod val="75000"/>
                    </a:schemeClr>
                  </a:gs>
                  <a:gs pos="50000">
                    <a:schemeClr val="bg1">
                      <a:lumMod val="95000"/>
                    </a:schemeClr>
                  </a:gs>
                  <a:gs pos="100000">
                    <a:schemeClr val="bg2">
                      <a:lumMod val="90000"/>
                    </a:schemeClr>
                  </a:gs>
                </a:gsLst>
                <a:lin ang="0" scaled="0"/>
                <a:tileRect/>
              </a:gra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3923627C-9DF3-8026-7C55-E734769CB3A3}"/>
                  </a:ext>
                </a:extLst>
              </p:cNvPr>
              <p:cNvSpPr/>
              <p:nvPr/>
            </p:nvSpPr>
            <p:spPr>
              <a:xfrm>
                <a:off x="173735" y="2720470"/>
                <a:ext cx="173736" cy="48477"/>
              </a:xfrm>
              <a:prstGeom prst="rect">
                <a:avLst/>
              </a:prstGeom>
              <a:gradFill flip="none" rotWithShape="1">
                <a:gsLst>
                  <a:gs pos="0">
                    <a:schemeClr val="bg2">
                      <a:lumMod val="50000"/>
                    </a:schemeClr>
                  </a:gs>
                  <a:gs pos="50000">
                    <a:schemeClr val="bg2">
                      <a:lumMod val="90000"/>
                    </a:schemeClr>
                  </a:gs>
                  <a:gs pos="100000">
                    <a:schemeClr val="bg2">
                      <a:lumMod val="50000"/>
                    </a:schemeClr>
                  </a:gs>
                </a:gsLst>
                <a:lin ang="0" scaled="0"/>
                <a:tileRect/>
              </a:gra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091CAA3B-10AA-E0EC-4111-FBAF9133979B}"/>
                  </a:ext>
                </a:extLst>
              </p:cNvPr>
              <p:cNvSpPr/>
              <p:nvPr/>
            </p:nvSpPr>
            <p:spPr>
              <a:xfrm>
                <a:off x="0" y="5472839"/>
                <a:ext cx="1600200" cy="576072"/>
              </a:xfrm>
              <a:prstGeom prst="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Oval 33">
                <a:extLst>
                  <a:ext uri="{FF2B5EF4-FFF2-40B4-BE49-F238E27FC236}">
                    <a16:creationId xmlns:a16="http://schemas.microsoft.com/office/drawing/2014/main" id="{B36B665F-BB4C-0BB0-B8DA-E5DC1469455E}"/>
                  </a:ext>
                </a:extLst>
              </p:cNvPr>
              <p:cNvSpPr/>
              <p:nvPr/>
            </p:nvSpPr>
            <p:spPr>
              <a:xfrm>
                <a:off x="743819" y="5704594"/>
                <a:ext cx="112562" cy="112562"/>
              </a:xfrm>
              <a:prstGeom prst="ellipse">
                <a:avLst/>
              </a:prstGeom>
              <a:no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FDD59E30-9287-423E-BA21-F9E89C83B36A}"/>
                  </a:ext>
                </a:extLst>
              </p:cNvPr>
              <p:cNvSpPr/>
              <p:nvPr/>
            </p:nvSpPr>
            <p:spPr>
              <a:xfrm>
                <a:off x="1206513" y="2545273"/>
                <a:ext cx="118872" cy="612648"/>
              </a:xfrm>
              <a:prstGeom prst="rect">
                <a:avLst/>
              </a:prstGeom>
              <a:gradFill flip="none" rotWithShape="1">
                <a:gsLst>
                  <a:gs pos="0">
                    <a:schemeClr val="bg2">
                      <a:lumMod val="75000"/>
                    </a:schemeClr>
                  </a:gs>
                  <a:gs pos="50000">
                    <a:schemeClr val="bg1">
                      <a:lumMod val="95000"/>
                    </a:schemeClr>
                  </a:gs>
                  <a:gs pos="100000">
                    <a:schemeClr val="bg2">
                      <a:lumMod val="90000"/>
                    </a:schemeClr>
                  </a:gs>
                </a:gsLst>
                <a:lin ang="0" scaled="0"/>
                <a:tileRect/>
              </a:gra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6" name="Rectangle 35">
                <a:extLst>
                  <a:ext uri="{FF2B5EF4-FFF2-40B4-BE49-F238E27FC236}">
                    <a16:creationId xmlns:a16="http://schemas.microsoft.com/office/drawing/2014/main" id="{E54EA112-011B-CDCF-7498-98A93ED2FC3A}"/>
                  </a:ext>
                </a:extLst>
              </p:cNvPr>
              <p:cNvSpPr/>
              <p:nvPr/>
            </p:nvSpPr>
            <p:spPr>
              <a:xfrm>
                <a:off x="1179081" y="2453841"/>
                <a:ext cx="173736" cy="137160"/>
              </a:xfrm>
              <a:prstGeom prst="rect">
                <a:avLst/>
              </a:prstGeom>
              <a:gradFill flip="none" rotWithShape="1">
                <a:gsLst>
                  <a:gs pos="0">
                    <a:schemeClr val="bg2">
                      <a:lumMod val="75000"/>
                    </a:schemeClr>
                  </a:gs>
                  <a:gs pos="50000">
                    <a:schemeClr val="bg1">
                      <a:lumMod val="95000"/>
                    </a:schemeClr>
                  </a:gs>
                  <a:gs pos="100000">
                    <a:schemeClr val="bg2">
                      <a:lumMod val="90000"/>
                    </a:schemeClr>
                  </a:gs>
                </a:gsLst>
                <a:lin ang="0" scaled="0"/>
                <a:tileRect/>
              </a:gra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a:extLst>
                  <a:ext uri="{FF2B5EF4-FFF2-40B4-BE49-F238E27FC236}">
                    <a16:creationId xmlns:a16="http://schemas.microsoft.com/office/drawing/2014/main" id="{73E4FDEF-8D33-FA3C-028D-472A0E7C3D31}"/>
                  </a:ext>
                </a:extLst>
              </p:cNvPr>
              <p:cNvSpPr/>
              <p:nvPr/>
            </p:nvSpPr>
            <p:spPr>
              <a:xfrm>
                <a:off x="1179081" y="2621835"/>
                <a:ext cx="173736" cy="48477"/>
              </a:xfrm>
              <a:prstGeom prst="rect">
                <a:avLst/>
              </a:prstGeom>
              <a:gradFill flip="none" rotWithShape="1">
                <a:gsLst>
                  <a:gs pos="0">
                    <a:schemeClr val="bg2">
                      <a:lumMod val="50000"/>
                    </a:schemeClr>
                  </a:gs>
                  <a:gs pos="50000">
                    <a:schemeClr val="bg2">
                      <a:lumMod val="90000"/>
                    </a:schemeClr>
                  </a:gs>
                  <a:gs pos="100000">
                    <a:schemeClr val="bg2">
                      <a:lumMod val="50000"/>
                    </a:schemeClr>
                  </a:gs>
                </a:gsLst>
                <a:lin ang="0" scaled="0"/>
                <a:tileRect/>
              </a:gra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8" name="Rectangle 37">
              <a:extLst>
                <a:ext uri="{FF2B5EF4-FFF2-40B4-BE49-F238E27FC236}">
                  <a16:creationId xmlns:a16="http://schemas.microsoft.com/office/drawing/2014/main" id="{6150314A-E42C-CC24-E803-0ED26291D52A}"/>
                </a:ext>
              </a:extLst>
            </p:cNvPr>
            <p:cNvSpPr/>
            <p:nvPr/>
          </p:nvSpPr>
          <p:spPr>
            <a:xfrm>
              <a:off x="2871530" y="2639074"/>
              <a:ext cx="996107" cy="1457159"/>
            </a:xfrm>
            <a:prstGeom prst="rect">
              <a:avLst/>
            </a:prstGeom>
            <a:solidFill>
              <a:schemeClr val="accent6">
                <a:lumMod val="75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0" name="Arc 39">
            <a:extLst>
              <a:ext uri="{FF2B5EF4-FFF2-40B4-BE49-F238E27FC236}">
                <a16:creationId xmlns:a16="http://schemas.microsoft.com/office/drawing/2014/main" id="{1F96F2E4-066A-3249-4C45-FBF329A1D0AA}"/>
              </a:ext>
            </a:extLst>
          </p:cNvPr>
          <p:cNvSpPr/>
          <p:nvPr/>
        </p:nvSpPr>
        <p:spPr>
          <a:xfrm>
            <a:off x="3021149" y="3385737"/>
            <a:ext cx="6001603" cy="5071342"/>
          </a:xfrm>
          <a:prstGeom prst="arc">
            <a:avLst>
              <a:gd name="adj1" fmla="val 10816252"/>
              <a:gd name="adj2" fmla="val 21527711"/>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pic>
        <p:nvPicPr>
          <p:cNvPr id="45" name="Picture 44" descr="Diagram&#10;&#10;Description automatically generated">
            <a:extLst>
              <a:ext uri="{FF2B5EF4-FFF2-40B4-BE49-F238E27FC236}">
                <a16:creationId xmlns:a16="http://schemas.microsoft.com/office/drawing/2014/main" id="{CF1A94E2-61AA-2704-F19C-12EE1DC87C91}"/>
              </a:ext>
            </a:extLst>
          </p:cNvPr>
          <p:cNvPicPr>
            <a:picLocks noChangeAspect="1"/>
          </p:cNvPicPr>
          <p:nvPr/>
        </p:nvPicPr>
        <p:blipFill rotWithShape="1">
          <a:blip r:embed="rId3">
            <a:extLst>
              <a:ext uri="{BEBA8EAE-BF5A-486C-A8C5-ECC9F3942E4B}">
                <a14:imgProps xmlns:a14="http://schemas.microsoft.com/office/drawing/2010/main">
                  <a14:imgLayer r:embed="rId4">
                    <a14:imgEffect>
                      <a14:backgroundRemoval t="10000" b="90000" l="10000" r="90000">
                        <a14:backgroundMark x1="46665" y1="80469" x2="68830" y2="50465"/>
                        <a14:backgroundMark x1="68830" y1="50465" x2="68830" y2="50263"/>
                        <a14:backgroundMark x1="32262" y1="78609" x2="22468" y2="46745"/>
                        <a14:backgroundMark x1="22468" y1="46745" x2="22468" y2="46745"/>
                        <a14:backgroundMark x1="44967" y1="51516" x2="32262" y2="32511"/>
                        <a14:backgroundMark x1="36264" y1="48201" x2="27592" y2="37889"/>
                        <a14:backgroundMark x1="28836" y1="48605" x2="28836" y2="48605"/>
                        <a14:backgroundMark x1="26198" y1="40962" x2="26198" y2="40962"/>
                        <a14:backgroundMark x1="24196" y1="42418" x2="28532" y2="37647"/>
                      </a14:backgroundRemoval>
                    </a14:imgEffect>
                  </a14:imgLayer>
                </a14:imgProps>
              </a:ext>
              <a:ext uri="{28A0092B-C50C-407E-A947-70E740481C1C}">
                <a14:useLocalDpi xmlns:a14="http://schemas.microsoft.com/office/drawing/2010/main" val="0"/>
              </a:ext>
            </a:extLst>
          </a:blip>
          <a:srcRect l="26052" t="46116" r="56221" b="33212"/>
          <a:stretch/>
        </p:blipFill>
        <p:spPr>
          <a:xfrm rot="5400000">
            <a:off x="9723378" y="3071004"/>
            <a:ext cx="1215728" cy="1063256"/>
          </a:xfrm>
          <a:prstGeom prst="rect">
            <a:avLst/>
          </a:prstGeom>
        </p:spPr>
      </p:pic>
      <p:pic>
        <p:nvPicPr>
          <p:cNvPr id="46" name="Picture 45" descr="Diagram&#10;&#10;Description automatically generated">
            <a:extLst>
              <a:ext uri="{FF2B5EF4-FFF2-40B4-BE49-F238E27FC236}">
                <a16:creationId xmlns:a16="http://schemas.microsoft.com/office/drawing/2014/main" id="{30EC7EF3-5CC1-934A-8960-1B94AE71AA16}"/>
              </a:ext>
            </a:extLst>
          </p:cNvPr>
          <p:cNvPicPr>
            <a:picLocks noChangeAspect="1"/>
          </p:cNvPicPr>
          <p:nvPr/>
        </p:nvPicPr>
        <p:blipFill rotWithShape="1">
          <a:blip r:embed="rId3">
            <a:extLst>
              <a:ext uri="{BEBA8EAE-BF5A-486C-A8C5-ECC9F3942E4B}">
                <a14:imgProps xmlns:a14="http://schemas.microsoft.com/office/drawing/2010/main">
                  <a14:imgLayer r:embed="rId4">
                    <a14:imgEffect>
                      <a14:backgroundRemoval t="10000" b="90000" l="10000" r="90000">
                        <a14:backgroundMark x1="46665" y1="80469" x2="68830" y2="50465"/>
                        <a14:backgroundMark x1="68830" y1="50465" x2="68830" y2="50263"/>
                        <a14:backgroundMark x1="32262" y1="78609" x2="22468" y2="46745"/>
                        <a14:backgroundMark x1="22468" y1="46745" x2="22468" y2="46745"/>
                        <a14:backgroundMark x1="44967" y1="51516" x2="32262" y2="32511"/>
                        <a14:backgroundMark x1="36264" y1="48201" x2="27592" y2="37889"/>
                        <a14:backgroundMark x1="28836" y1="48605" x2="28836" y2="48605"/>
                        <a14:backgroundMark x1="26198" y1="40962" x2="26198" y2="40962"/>
                        <a14:backgroundMark x1="24196" y1="42418" x2="28532" y2="37647"/>
                      </a14:backgroundRemoval>
                    </a14:imgEffect>
                  </a14:imgLayer>
                </a14:imgProps>
              </a:ext>
              <a:ext uri="{28A0092B-C50C-407E-A947-70E740481C1C}">
                <a14:useLocalDpi xmlns:a14="http://schemas.microsoft.com/office/drawing/2010/main" val="0"/>
              </a:ext>
            </a:extLst>
          </a:blip>
          <a:srcRect l="26052" t="46116" r="61322" b="33212"/>
          <a:stretch/>
        </p:blipFill>
        <p:spPr>
          <a:xfrm rot="17893349">
            <a:off x="10203162" y="3722414"/>
            <a:ext cx="865834" cy="1063254"/>
          </a:xfrm>
          <a:prstGeom prst="rect">
            <a:avLst/>
          </a:prstGeom>
        </p:spPr>
      </p:pic>
      <p:pic>
        <p:nvPicPr>
          <p:cNvPr id="50" name="Graphic 49" descr="DNA outline">
            <a:extLst>
              <a:ext uri="{FF2B5EF4-FFF2-40B4-BE49-F238E27FC236}">
                <a16:creationId xmlns:a16="http://schemas.microsoft.com/office/drawing/2014/main" id="{674A1CEE-D1BF-5952-C8BE-003F0F9E45B3}"/>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rot="2188264">
            <a:off x="9301148" y="5074643"/>
            <a:ext cx="914400" cy="914400"/>
          </a:xfrm>
          <a:prstGeom prst="rect">
            <a:avLst/>
          </a:prstGeom>
        </p:spPr>
      </p:pic>
      <p:sp>
        <p:nvSpPr>
          <p:cNvPr id="51" name="Oval 50">
            <a:extLst>
              <a:ext uri="{FF2B5EF4-FFF2-40B4-BE49-F238E27FC236}">
                <a16:creationId xmlns:a16="http://schemas.microsoft.com/office/drawing/2014/main" id="{E25619AA-E45E-4E0B-BD22-9962D1F6B63E}"/>
              </a:ext>
            </a:extLst>
          </p:cNvPr>
          <p:cNvSpPr/>
          <p:nvPr/>
        </p:nvSpPr>
        <p:spPr>
          <a:xfrm>
            <a:off x="2935387" y="5819498"/>
            <a:ext cx="182880" cy="18288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Oval 51">
            <a:extLst>
              <a:ext uri="{FF2B5EF4-FFF2-40B4-BE49-F238E27FC236}">
                <a16:creationId xmlns:a16="http://schemas.microsoft.com/office/drawing/2014/main" id="{EDA05B34-4BA7-F738-C18A-8225A43B9A2B}"/>
              </a:ext>
            </a:extLst>
          </p:cNvPr>
          <p:cNvSpPr/>
          <p:nvPr/>
        </p:nvSpPr>
        <p:spPr>
          <a:xfrm>
            <a:off x="4677443" y="3523779"/>
            <a:ext cx="182880" cy="18288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Oval 52">
            <a:extLst>
              <a:ext uri="{FF2B5EF4-FFF2-40B4-BE49-F238E27FC236}">
                <a16:creationId xmlns:a16="http://schemas.microsoft.com/office/drawing/2014/main" id="{A6481EEE-9945-5F4E-D4CA-4074C03CEFE1}"/>
              </a:ext>
            </a:extLst>
          </p:cNvPr>
          <p:cNvSpPr/>
          <p:nvPr/>
        </p:nvSpPr>
        <p:spPr>
          <a:xfrm>
            <a:off x="7160432" y="3523779"/>
            <a:ext cx="182880" cy="18288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Oval 53">
            <a:extLst>
              <a:ext uri="{FF2B5EF4-FFF2-40B4-BE49-F238E27FC236}">
                <a16:creationId xmlns:a16="http://schemas.microsoft.com/office/drawing/2014/main" id="{AC82E3DE-6ABB-4753-0E79-C3FFFE030AC6}"/>
              </a:ext>
            </a:extLst>
          </p:cNvPr>
          <p:cNvSpPr/>
          <p:nvPr/>
        </p:nvSpPr>
        <p:spPr>
          <a:xfrm>
            <a:off x="8536815" y="4577721"/>
            <a:ext cx="182880" cy="18288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Oval 54">
            <a:extLst>
              <a:ext uri="{FF2B5EF4-FFF2-40B4-BE49-F238E27FC236}">
                <a16:creationId xmlns:a16="http://schemas.microsoft.com/office/drawing/2014/main" id="{A41AE346-333D-1A52-666B-E6F39E7DEAB6}"/>
              </a:ext>
            </a:extLst>
          </p:cNvPr>
          <p:cNvSpPr/>
          <p:nvPr/>
        </p:nvSpPr>
        <p:spPr>
          <a:xfrm>
            <a:off x="8936040" y="5752379"/>
            <a:ext cx="182880" cy="18288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7" name="Picture 56" descr="A picture containing indoor, blender, pan&#10;&#10;Description automatically generated">
            <a:extLst>
              <a:ext uri="{FF2B5EF4-FFF2-40B4-BE49-F238E27FC236}">
                <a16:creationId xmlns:a16="http://schemas.microsoft.com/office/drawing/2014/main" id="{FCC91257-E36B-54DC-35DF-0DBD4821CA3E}"/>
              </a:ext>
            </a:extLst>
          </p:cNvPr>
          <p:cNvPicPr>
            <a:picLocks noChangeAspect="1"/>
          </p:cNvPicPr>
          <p:nvPr/>
        </p:nvPicPr>
        <p:blipFill rotWithShape="1">
          <a:blip r:embed="rId7">
            <a:extLst>
              <a:ext uri="{BEBA8EAE-BF5A-486C-A8C5-ECC9F3942E4B}">
                <a14:imgProps xmlns:a14="http://schemas.microsoft.com/office/drawing/2010/main">
                  <a14:imgLayer r:embed="rId8">
                    <a14:imgEffect>
                      <a14:brightnessContrast bright="40000"/>
                    </a14:imgEffect>
                  </a14:imgLayer>
                </a14:imgProps>
              </a:ext>
              <a:ext uri="{28A0092B-C50C-407E-A947-70E740481C1C}">
                <a14:useLocalDpi xmlns:a14="http://schemas.microsoft.com/office/drawing/2010/main" val="0"/>
              </a:ext>
            </a:extLst>
          </a:blip>
          <a:srcRect l="31912" t="24726" r="27910" b="16649"/>
          <a:stretch/>
        </p:blipFill>
        <p:spPr>
          <a:xfrm rot="5400000">
            <a:off x="9056929" y="1477469"/>
            <a:ext cx="1324093" cy="1448959"/>
          </a:xfrm>
          <a:prstGeom prst="ellipse">
            <a:avLst/>
          </a:prstGeom>
        </p:spPr>
      </p:pic>
      <p:grpSp>
        <p:nvGrpSpPr>
          <p:cNvPr id="64" name="Graphic 6" descr="Rocket outline">
            <a:extLst>
              <a:ext uri="{FF2B5EF4-FFF2-40B4-BE49-F238E27FC236}">
                <a16:creationId xmlns:a16="http://schemas.microsoft.com/office/drawing/2014/main" id="{D505FA6F-CC03-3353-FA62-E12870650271}"/>
              </a:ext>
            </a:extLst>
          </p:cNvPr>
          <p:cNvGrpSpPr/>
          <p:nvPr/>
        </p:nvGrpSpPr>
        <p:grpSpPr>
          <a:xfrm rot="2118300">
            <a:off x="4318338" y="3223722"/>
            <a:ext cx="843681" cy="840759"/>
            <a:chOff x="2731649" y="4895480"/>
            <a:chExt cx="843681" cy="840759"/>
          </a:xfrm>
          <a:solidFill>
            <a:srgbClr val="000000"/>
          </a:solidFill>
        </p:grpSpPr>
        <p:sp>
          <p:nvSpPr>
            <p:cNvPr id="65" name="Freeform: Shape 64">
              <a:extLst>
                <a:ext uri="{FF2B5EF4-FFF2-40B4-BE49-F238E27FC236}">
                  <a16:creationId xmlns:a16="http://schemas.microsoft.com/office/drawing/2014/main" id="{4E69AE67-E9AB-BC0A-9CD6-A66D0FB787C5}"/>
                </a:ext>
              </a:extLst>
            </p:cNvPr>
            <p:cNvSpPr/>
            <p:nvPr/>
          </p:nvSpPr>
          <p:spPr>
            <a:xfrm>
              <a:off x="2731649" y="5176332"/>
              <a:ext cx="273433" cy="258887"/>
            </a:xfrm>
            <a:custGeom>
              <a:avLst/>
              <a:gdLst>
                <a:gd name="connsiteX0" fmla="*/ 206419 w 273433"/>
                <a:gd name="connsiteY0" fmla="*/ 203258 h 258887"/>
                <a:gd name="connsiteX1" fmla="*/ 54004 w 273433"/>
                <a:gd name="connsiteY1" fmla="*/ 237741 h 258887"/>
                <a:gd name="connsiteX2" fmla="*/ 24222 w 273433"/>
                <a:gd name="connsiteY2" fmla="*/ 223964 h 258887"/>
                <a:gd name="connsiteX3" fmla="*/ 28699 w 273433"/>
                <a:gd name="connsiteY3" fmla="*/ 190554 h 258887"/>
                <a:gd name="connsiteX4" fmla="*/ 190854 w 273433"/>
                <a:gd name="connsiteY4" fmla="*/ 28389 h 258887"/>
                <a:gd name="connsiteX5" fmla="*/ 221075 w 273433"/>
                <a:gd name="connsiteY5" fmla="*/ 22144 h 258887"/>
                <a:gd name="connsiteX6" fmla="*/ 263694 w 273433"/>
                <a:gd name="connsiteY6" fmla="*/ 39100 h 258887"/>
                <a:gd name="connsiteX7" fmla="*/ 273434 w 273433"/>
                <a:gd name="connsiteY7" fmla="*/ 20969 h 258887"/>
                <a:gd name="connsiteX8" fmla="*/ 228291 w 273433"/>
                <a:gd name="connsiteY8" fmla="*/ 3022 h 258887"/>
                <a:gd name="connsiteX9" fmla="*/ 176781 w 273433"/>
                <a:gd name="connsiteY9" fmla="*/ 13600 h 258887"/>
                <a:gd name="connsiteX10" fmla="*/ 14278 w 273433"/>
                <a:gd name="connsiteY10" fmla="*/ 176103 h 258887"/>
                <a:gd name="connsiteX11" fmla="*/ 6337 w 273433"/>
                <a:gd name="connsiteY11" fmla="*/ 233796 h 258887"/>
                <a:gd name="connsiteX12" fmla="*/ 47739 w 273433"/>
                <a:gd name="connsiteY12" fmla="*/ 258887 h 258887"/>
                <a:gd name="connsiteX13" fmla="*/ 58511 w 273433"/>
                <a:gd name="connsiteY13" fmla="*/ 257691 h 258887"/>
                <a:gd name="connsiteX14" fmla="*/ 202301 w 273433"/>
                <a:gd name="connsiteY14" fmla="*/ 225160 h 258887"/>
                <a:gd name="connsiteX15" fmla="*/ 206419 w 273433"/>
                <a:gd name="connsiteY15" fmla="*/ 203258 h 258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73433" h="258887">
                  <a:moveTo>
                    <a:pt x="206419" y="203258"/>
                  </a:moveTo>
                  <a:lnTo>
                    <a:pt x="54004" y="237741"/>
                  </a:lnTo>
                  <a:cubicBezTo>
                    <a:pt x="42088" y="240559"/>
                    <a:pt x="29790" y="234869"/>
                    <a:pt x="24222" y="223964"/>
                  </a:cubicBezTo>
                  <a:cubicBezTo>
                    <a:pt x="17949" y="213104"/>
                    <a:pt x="19787" y="199379"/>
                    <a:pt x="28699" y="190554"/>
                  </a:cubicBezTo>
                  <a:lnTo>
                    <a:pt x="190854" y="28389"/>
                  </a:lnTo>
                  <a:cubicBezTo>
                    <a:pt x="198976" y="20837"/>
                    <a:pt x="210625" y="18430"/>
                    <a:pt x="221075" y="22144"/>
                  </a:cubicBezTo>
                  <a:lnTo>
                    <a:pt x="263694" y="39100"/>
                  </a:lnTo>
                  <a:cubicBezTo>
                    <a:pt x="266760" y="33080"/>
                    <a:pt x="270102" y="27019"/>
                    <a:pt x="273434" y="20969"/>
                  </a:cubicBezTo>
                  <a:lnTo>
                    <a:pt x="228291" y="3022"/>
                  </a:lnTo>
                  <a:cubicBezTo>
                    <a:pt x="210499" y="-3445"/>
                    <a:pt x="190583" y="644"/>
                    <a:pt x="176781" y="13600"/>
                  </a:cubicBezTo>
                  <a:lnTo>
                    <a:pt x="14278" y="176103"/>
                  </a:lnTo>
                  <a:cubicBezTo>
                    <a:pt x="-1209" y="191277"/>
                    <a:pt x="-4475" y="215003"/>
                    <a:pt x="6337" y="233796"/>
                  </a:cubicBezTo>
                  <a:cubicBezTo>
                    <a:pt x="14412" y="249195"/>
                    <a:pt x="30352" y="258854"/>
                    <a:pt x="47739" y="258887"/>
                  </a:cubicBezTo>
                  <a:cubicBezTo>
                    <a:pt x="51362" y="258879"/>
                    <a:pt x="54974" y="258477"/>
                    <a:pt x="58511" y="257691"/>
                  </a:cubicBezTo>
                  <a:lnTo>
                    <a:pt x="202301" y="225160"/>
                  </a:lnTo>
                  <a:cubicBezTo>
                    <a:pt x="203486" y="218139"/>
                    <a:pt x="204845" y="210923"/>
                    <a:pt x="206419" y="203258"/>
                  </a:cubicBezTo>
                  <a:close/>
                </a:path>
              </a:pathLst>
            </a:custGeom>
            <a:solidFill>
              <a:srgbClr val="000000"/>
            </a:solidFill>
            <a:ln w="10220" cap="flat">
              <a:solidFill>
                <a:schemeClr val="tx1"/>
              </a:solidFill>
              <a:prstDash val="solid"/>
              <a:miter/>
            </a:ln>
          </p:spPr>
          <p:txBody>
            <a:bodyPr rtlCol="0" anchor="ctr"/>
            <a:lstStyle/>
            <a:p>
              <a:endParaRPr lang="en-US"/>
            </a:p>
          </p:txBody>
        </p:sp>
        <p:sp>
          <p:nvSpPr>
            <p:cNvPr id="66" name="Freeform: Shape 65">
              <a:extLst>
                <a:ext uri="{FF2B5EF4-FFF2-40B4-BE49-F238E27FC236}">
                  <a16:creationId xmlns:a16="http://schemas.microsoft.com/office/drawing/2014/main" id="{EB6F5AED-4E80-22E3-CD8B-8251B6F5666F}"/>
                </a:ext>
              </a:extLst>
            </p:cNvPr>
            <p:cNvSpPr/>
            <p:nvPr/>
          </p:nvSpPr>
          <p:spPr>
            <a:xfrm>
              <a:off x="3032116" y="5454219"/>
              <a:ext cx="259401" cy="282020"/>
            </a:xfrm>
            <a:custGeom>
              <a:avLst/>
              <a:gdLst>
                <a:gd name="connsiteX0" fmla="*/ 235321 w 259401"/>
                <a:gd name="connsiteY0" fmla="*/ 0 h 282020"/>
                <a:gd name="connsiteX1" fmla="*/ 217180 w 259401"/>
                <a:gd name="connsiteY1" fmla="*/ 9771 h 282020"/>
                <a:gd name="connsiteX2" fmla="*/ 236936 w 259401"/>
                <a:gd name="connsiteY2" fmla="*/ 60729 h 282020"/>
                <a:gd name="connsiteX3" fmla="*/ 230927 w 259401"/>
                <a:gd name="connsiteY3" fmla="*/ 90368 h 282020"/>
                <a:gd name="connsiteX4" fmla="*/ 68424 w 259401"/>
                <a:gd name="connsiteY4" fmla="*/ 252870 h 282020"/>
                <a:gd name="connsiteX5" fmla="*/ 29087 w 259401"/>
                <a:gd name="connsiteY5" fmla="*/ 253570 h 282020"/>
                <a:gd name="connsiteX6" fmla="*/ 21247 w 259401"/>
                <a:gd name="connsiteY6" fmla="*/ 227524 h 282020"/>
                <a:gd name="connsiteX7" fmla="*/ 56344 w 259401"/>
                <a:gd name="connsiteY7" fmla="*/ 66585 h 282020"/>
                <a:gd name="connsiteX8" fmla="*/ 34482 w 259401"/>
                <a:gd name="connsiteY8" fmla="*/ 70888 h 282020"/>
                <a:gd name="connsiteX9" fmla="*/ 1287 w 259401"/>
                <a:gd name="connsiteY9" fmla="*/ 223170 h 282020"/>
                <a:gd name="connsiteX10" fmla="*/ 25182 w 259401"/>
                <a:gd name="connsiteY10" fmla="*/ 275897 h 282020"/>
                <a:gd name="connsiteX11" fmla="*/ 82875 w 259401"/>
                <a:gd name="connsiteY11" fmla="*/ 267363 h 282020"/>
                <a:gd name="connsiteX12" fmla="*/ 245378 w 259401"/>
                <a:gd name="connsiteY12" fmla="*/ 104860 h 282020"/>
                <a:gd name="connsiteX13" fmla="*/ 255864 w 259401"/>
                <a:gd name="connsiteY13" fmla="*/ 53064 h 28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59401" h="282020">
                  <a:moveTo>
                    <a:pt x="235321" y="0"/>
                  </a:moveTo>
                  <a:cubicBezTo>
                    <a:pt x="229271" y="3363"/>
                    <a:pt x="223231" y="6674"/>
                    <a:pt x="217180" y="9771"/>
                  </a:cubicBezTo>
                  <a:lnTo>
                    <a:pt x="236936" y="60729"/>
                  </a:lnTo>
                  <a:cubicBezTo>
                    <a:pt x="241114" y="70915"/>
                    <a:pt x="238742" y="82614"/>
                    <a:pt x="230927" y="90368"/>
                  </a:cubicBezTo>
                  <a:lnTo>
                    <a:pt x="68424" y="252870"/>
                  </a:lnTo>
                  <a:cubicBezTo>
                    <a:pt x="57755" y="263926"/>
                    <a:pt x="40143" y="264240"/>
                    <a:pt x="29087" y="253570"/>
                  </a:cubicBezTo>
                  <a:cubicBezTo>
                    <a:pt x="22119" y="246845"/>
                    <a:pt x="19149" y="236979"/>
                    <a:pt x="21247" y="227524"/>
                  </a:cubicBezTo>
                  <a:lnTo>
                    <a:pt x="56344" y="66585"/>
                  </a:lnTo>
                  <a:cubicBezTo>
                    <a:pt x="48924" y="68172"/>
                    <a:pt x="41637" y="69607"/>
                    <a:pt x="34482" y="70888"/>
                  </a:cubicBezTo>
                  <a:lnTo>
                    <a:pt x="1287" y="223170"/>
                  </a:lnTo>
                  <a:cubicBezTo>
                    <a:pt x="-3700" y="244138"/>
                    <a:pt x="6128" y="265825"/>
                    <a:pt x="25182" y="275897"/>
                  </a:cubicBezTo>
                  <a:cubicBezTo>
                    <a:pt x="44107" y="286555"/>
                    <a:pt x="67846" y="283044"/>
                    <a:pt x="82875" y="267363"/>
                  </a:cubicBezTo>
                  <a:lnTo>
                    <a:pt x="245378" y="104860"/>
                  </a:lnTo>
                  <a:cubicBezTo>
                    <a:pt x="258996" y="91287"/>
                    <a:pt x="263130" y="70864"/>
                    <a:pt x="255864" y="53064"/>
                  </a:cubicBezTo>
                  <a:close/>
                </a:path>
              </a:pathLst>
            </a:custGeom>
            <a:solidFill>
              <a:srgbClr val="000000"/>
            </a:solidFill>
            <a:ln w="10220" cap="flat">
              <a:solidFill>
                <a:schemeClr val="tx1"/>
              </a:solidFill>
              <a:prstDash val="solid"/>
              <a:miter/>
            </a:ln>
          </p:spPr>
          <p:txBody>
            <a:bodyPr rtlCol="0" anchor="ctr"/>
            <a:lstStyle/>
            <a:p>
              <a:endParaRPr lang="en-US"/>
            </a:p>
          </p:txBody>
        </p:sp>
        <p:sp>
          <p:nvSpPr>
            <p:cNvPr id="67" name="Freeform: Shape 66">
              <a:extLst>
                <a:ext uri="{FF2B5EF4-FFF2-40B4-BE49-F238E27FC236}">
                  <a16:creationId xmlns:a16="http://schemas.microsoft.com/office/drawing/2014/main" id="{C966D95F-4E7B-6BEF-B6B0-FBE90F9EC1CB}"/>
                </a:ext>
              </a:extLst>
            </p:cNvPr>
            <p:cNvSpPr/>
            <p:nvPr/>
          </p:nvSpPr>
          <p:spPr>
            <a:xfrm>
              <a:off x="2948820" y="4895480"/>
              <a:ext cx="626510" cy="615972"/>
            </a:xfrm>
            <a:custGeom>
              <a:avLst/>
              <a:gdLst>
                <a:gd name="connsiteX0" fmla="*/ 618931 w 626510"/>
                <a:gd name="connsiteY0" fmla="*/ 8284 h 615972"/>
                <a:gd name="connsiteX1" fmla="*/ 465095 w 626510"/>
                <a:gd name="connsiteY1" fmla="*/ 18402 h 615972"/>
                <a:gd name="connsiteX2" fmla="*/ 397171 w 626510"/>
                <a:gd name="connsiteY2" fmla="*/ 37750 h 615972"/>
                <a:gd name="connsiteX3" fmla="*/ 369719 w 626510"/>
                <a:gd name="connsiteY3" fmla="*/ 46948 h 615972"/>
                <a:gd name="connsiteX4" fmla="*/ 171169 w 626510"/>
                <a:gd name="connsiteY4" fmla="*/ 182029 h 615972"/>
                <a:gd name="connsiteX5" fmla="*/ 603 w 626510"/>
                <a:gd name="connsiteY5" fmla="*/ 540619 h 615972"/>
                <a:gd name="connsiteX6" fmla="*/ 0 w 626510"/>
                <a:gd name="connsiteY6" fmla="*/ 545565 h 615972"/>
                <a:gd name="connsiteX7" fmla="*/ 70408 w 626510"/>
                <a:gd name="connsiteY7" fmla="*/ 615973 h 615972"/>
                <a:gd name="connsiteX8" fmla="*/ 75354 w 626510"/>
                <a:gd name="connsiteY8" fmla="*/ 615370 h 615972"/>
                <a:gd name="connsiteX9" fmla="*/ 434965 w 626510"/>
                <a:gd name="connsiteY9" fmla="*/ 445856 h 615972"/>
                <a:gd name="connsiteX10" fmla="*/ 570221 w 626510"/>
                <a:gd name="connsiteY10" fmla="*/ 247889 h 615972"/>
                <a:gd name="connsiteX11" fmla="*/ 581576 w 626510"/>
                <a:gd name="connsiteY11" fmla="*/ 216206 h 615972"/>
                <a:gd name="connsiteX12" fmla="*/ 595598 w 626510"/>
                <a:gd name="connsiteY12" fmla="*/ 171380 h 615972"/>
                <a:gd name="connsiteX13" fmla="*/ 601474 w 626510"/>
                <a:gd name="connsiteY13" fmla="*/ 149682 h 615972"/>
                <a:gd name="connsiteX14" fmla="*/ 618931 w 626510"/>
                <a:gd name="connsiteY14" fmla="*/ 8284 h 615972"/>
                <a:gd name="connsiteX15" fmla="*/ 551129 w 626510"/>
                <a:gd name="connsiteY15" fmla="*/ 240592 h 615972"/>
                <a:gd name="connsiteX16" fmla="*/ 420545 w 626510"/>
                <a:gd name="connsiteY16" fmla="*/ 431404 h 615972"/>
                <a:gd name="connsiteX17" fmla="*/ 77838 w 626510"/>
                <a:gd name="connsiteY17" fmla="*/ 594459 h 615972"/>
                <a:gd name="connsiteX18" fmla="*/ 21555 w 626510"/>
                <a:gd name="connsiteY18" fmla="*/ 538166 h 615972"/>
                <a:gd name="connsiteX19" fmla="*/ 185621 w 626510"/>
                <a:gd name="connsiteY19" fmla="*/ 196481 h 615972"/>
                <a:gd name="connsiteX20" fmla="*/ 376802 w 626510"/>
                <a:gd name="connsiteY20" fmla="*/ 66090 h 615972"/>
                <a:gd name="connsiteX21" fmla="*/ 403640 w 626510"/>
                <a:gd name="connsiteY21" fmla="*/ 57148 h 615972"/>
                <a:gd name="connsiteX22" fmla="*/ 429375 w 626510"/>
                <a:gd name="connsiteY22" fmla="*/ 49074 h 615972"/>
                <a:gd name="connsiteX23" fmla="*/ 506702 w 626510"/>
                <a:gd name="connsiteY23" fmla="*/ 107963 h 615972"/>
                <a:gd name="connsiteX24" fmla="*/ 568739 w 626510"/>
                <a:gd name="connsiteY24" fmla="*/ 190083 h 615972"/>
                <a:gd name="connsiteX25" fmla="*/ 562300 w 626510"/>
                <a:gd name="connsiteY25" fmla="*/ 209318 h 615972"/>
                <a:gd name="connsiteX26" fmla="*/ 581790 w 626510"/>
                <a:gd name="connsiteY26" fmla="*/ 144327 h 615972"/>
                <a:gd name="connsiteX27" fmla="*/ 576680 w 626510"/>
                <a:gd name="connsiteY27" fmla="*/ 163153 h 615972"/>
                <a:gd name="connsiteX28" fmla="*/ 521184 w 626510"/>
                <a:gd name="connsiteY28" fmla="*/ 93511 h 615972"/>
                <a:gd name="connsiteX29" fmla="*/ 456622 w 626510"/>
                <a:gd name="connsiteY29" fmla="*/ 41541 h 615972"/>
                <a:gd name="connsiteX30" fmla="*/ 469745 w 626510"/>
                <a:gd name="connsiteY30" fmla="*/ 38312 h 615972"/>
                <a:gd name="connsiteX31" fmla="*/ 604602 w 626510"/>
                <a:gd name="connsiteY31" fmla="*/ 22848 h 615972"/>
                <a:gd name="connsiteX32" fmla="*/ 581749 w 626510"/>
                <a:gd name="connsiteY32" fmla="*/ 144286 h 6159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626510" h="615972">
                  <a:moveTo>
                    <a:pt x="618931" y="8284"/>
                  </a:moveTo>
                  <a:cubicBezTo>
                    <a:pt x="605154" y="-5482"/>
                    <a:pt x="553388" y="-2079"/>
                    <a:pt x="465095" y="18402"/>
                  </a:cubicBezTo>
                  <a:cubicBezTo>
                    <a:pt x="443203" y="23513"/>
                    <a:pt x="420984" y="29819"/>
                    <a:pt x="397171" y="37750"/>
                  </a:cubicBezTo>
                  <a:lnTo>
                    <a:pt x="369719" y="46948"/>
                  </a:lnTo>
                  <a:cubicBezTo>
                    <a:pt x="295271" y="78433"/>
                    <a:pt x="227792" y="124343"/>
                    <a:pt x="171169" y="182029"/>
                  </a:cubicBezTo>
                  <a:cubicBezTo>
                    <a:pt x="45460" y="307678"/>
                    <a:pt x="10363" y="460624"/>
                    <a:pt x="603" y="540619"/>
                  </a:cubicBezTo>
                  <a:lnTo>
                    <a:pt x="0" y="545565"/>
                  </a:lnTo>
                  <a:lnTo>
                    <a:pt x="70408" y="615973"/>
                  </a:lnTo>
                  <a:lnTo>
                    <a:pt x="75354" y="615370"/>
                  </a:lnTo>
                  <a:cubicBezTo>
                    <a:pt x="174123" y="603320"/>
                    <a:pt x="316686" y="564135"/>
                    <a:pt x="434965" y="445856"/>
                  </a:cubicBezTo>
                  <a:cubicBezTo>
                    <a:pt x="492850" y="389588"/>
                    <a:pt x="538845" y="322268"/>
                    <a:pt x="570221" y="247889"/>
                  </a:cubicBezTo>
                  <a:lnTo>
                    <a:pt x="581576" y="216206"/>
                  </a:lnTo>
                  <a:cubicBezTo>
                    <a:pt x="586788" y="201673"/>
                    <a:pt x="591499" y="186567"/>
                    <a:pt x="595598" y="171380"/>
                  </a:cubicBezTo>
                  <a:lnTo>
                    <a:pt x="601474" y="149682"/>
                  </a:lnTo>
                  <a:cubicBezTo>
                    <a:pt x="623928" y="67051"/>
                    <a:pt x="634936" y="23216"/>
                    <a:pt x="618931" y="8284"/>
                  </a:cubicBezTo>
                  <a:close/>
                  <a:moveTo>
                    <a:pt x="551129" y="240592"/>
                  </a:moveTo>
                  <a:cubicBezTo>
                    <a:pt x="520787" y="312282"/>
                    <a:pt x="476385" y="377164"/>
                    <a:pt x="420545" y="431404"/>
                  </a:cubicBezTo>
                  <a:cubicBezTo>
                    <a:pt x="308326" y="543623"/>
                    <a:pt x="173214" y="582103"/>
                    <a:pt x="77838" y="594459"/>
                  </a:cubicBezTo>
                  <a:lnTo>
                    <a:pt x="21555" y="538166"/>
                  </a:lnTo>
                  <a:cubicBezTo>
                    <a:pt x="31775" y="459572"/>
                    <a:pt x="66831" y="315271"/>
                    <a:pt x="185621" y="196481"/>
                  </a:cubicBezTo>
                  <a:cubicBezTo>
                    <a:pt x="240147" y="140861"/>
                    <a:pt x="305117" y="96551"/>
                    <a:pt x="376802" y="66090"/>
                  </a:cubicBezTo>
                  <a:lnTo>
                    <a:pt x="403640" y="57148"/>
                  </a:lnTo>
                  <a:cubicBezTo>
                    <a:pt x="412440" y="54214"/>
                    <a:pt x="421015" y="51567"/>
                    <a:pt x="429375" y="49074"/>
                  </a:cubicBezTo>
                  <a:cubicBezTo>
                    <a:pt x="457597" y="65265"/>
                    <a:pt x="483590" y="85060"/>
                    <a:pt x="506702" y="107963"/>
                  </a:cubicBezTo>
                  <a:cubicBezTo>
                    <a:pt x="531005" y="132400"/>
                    <a:pt x="551876" y="160025"/>
                    <a:pt x="568739" y="190083"/>
                  </a:cubicBezTo>
                  <a:cubicBezTo>
                    <a:pt x="566695" y="196573"/>
                    <a:pt x="564559" y="203012"/>
                    <a:pt x="562300" y="209318"/>
                  </a:cubicBezTo>
                  <a:close/>
                  <a:moveTo>
                    <a:pt x="581790" y="144327"/>
                  </a:moveTo>
                  <a:lnTo>
                    <a:pt x="576680" y="163153"/>
                  </a:lnTo>
                  <a:cubicBezTo>
                    <a:pt x="560667" y="138063"/>
                    <a:pt x="542066" y="114721"/>
                    <a:pt x="521184" y="93511"/>
                  </a:cubicBezTo>
                  <a:cubicBezTo>
                    <a:pt x="501425" y="74107"/>
                    <a:pt x="479800" y="56699"/>
                    <a:pt x="456622" y="41541"/>
                  </a:cubicBezTo>
                  <a:cubicBezTo>
                    <a:pt x="461007" y="40427"/>
                    <a:pt x="465391" y="39323"/>
                    <a:pt x="469745" y="38312"/>
                  </a:cubicBezTo>
                  <a:cubicBezTo>
                    <a:pt x="556239" y="18239"/>
                    <a:pt x="598378" y="18167"/>
                    <a:pt x="604602" y="22848"/>
                  </a:cubicBezTo>
                  <a:cubicBezTo>
                    <a:pt x="612073" y="32885"/>
                    <a:pt x="594545" y="97272"/>
                    <a:pt x="581749" y="144286"/>
                  </a:cubicBezTo>
                  <a:close/>
                </a:path>
              </a:pathLst>
            </a:custGeom>
            <a:solidFill>
              <a:srgbClr val="000000"/>
            </a:solidFill>
            <a:ln w="10220" cap="flat">
              <a:solidFill>
                <a:schemeClr val="tx1"/>
              </a:solidFill>
              <a:prstDash val="solid"/>
              <a:miter/>
            </a:ln>
          </p:spPr>
          <p:txBody>
            <a:bodyPr rtlCol="0" anchor="ctr"/>
            <a:lstStyle/>
            <a:p>
              <a:endParaRPr lang="en-US"/>
            </a:p>
          </p:txBody>
        </p:sp>
        <p:sp>
          <p:nvSpPr>
            <p:cNvPr id="68" name="Freeform: Shape 67">
              <a:extLst>
                <a:ext uri="{FF2B5EF4-FFF2-40B4-BE49-F238E27FC236}">
                  <a16:creationId xmlns:a16="http://schemas.microsoft.com/office/drawing/2014/main" id="{69DE3671-9F85-C293-654E-1FFDE4DA140F}"/>
                </a:ext>
              </a:extLst>
            </p:cNvPr>
            <p:cNvSpPr/>
            <p:nvPr/>
          </p:nvSpPr>
          <p:spPr>
            <a:xfrm>
              <a:off x="2829284" y="5465322"/>
              <a:ext cx="165701" cy="166329"/>
            </a:xfrm>
            <a:custGeom>
              <a:avLst/>
              <a:gdLst>
                <a:gd name="connsiteX0" fmla="*/ 147519 w 165701"/>
                <a:gd name="connsiteY0" fmla="*/ 36585 h 166329"/>
                <a:gd name="connsiteX1" fmla="*/ 136379 w 165701"/>
                <a:gd name="connsiteY1" fmla="*/ 29052 h 166329"/>
                <a:gd name="connsiteX2" fmla="*/ 128131 w 165701"/>
                <a:gd name="connsiteY2" fmla="*/ 17513 h 166329"/>
                <a:gd name="connsiteX3" fmla="*/ 107987 w 165701"/>
                <a:gd name="connsiteY3" fmla="*/ 139 h 166329"/>
                <a:gd name="connsiteX4" fmla="*/ 74004 w 165701"/>
                <a:gd name="connsiteY4" fmla="*/ 18985 h 166329"/>
                <a:gd name="connsiteX5" fmla="*/ 5528 w 165701"/>
                <a:gd name="connsiteY5" fmla="*/ 160168 h 166329"/>
                <a:gd name="connsiteX6" fmla="*/ 22044 w 165701"/>
                <a:gd name="connsiteY6" fmla="*/ 166301 h 166329"/>
                <a:gd name="connsiteX7" fmla="*/ 74781 w 165701"/>
                <a:gd name="connsiteY7" fmla="*/ 146340 h 166329"/>
                <a:gd name="connsiteX8" fmla="*/ 146814 w 165701"/>
                <a:gd name="connsiteY8" fmla="*/ 91590 h 166329"/>
                <a:gd name="connsiteX9" fmla="*/ 165507 w 165701"/>
                <a:gd name="connsiteY9" fmla="*/ 56627 h 166329"/>
                <a:gd name="connsiteX10" fmla="*/ 147519 w 165701"/>
                <a:gd name="connsiteY10" fmla="*/ 36585 h 166329"/>
                <a:gd name="connsiteX11" fmla="*/ 132291 w 165701"/>
                <a:gd name="connsiteY11" fmla="*/ 77210 h 166329"/>
                <a:gd name="connsiteX12" fmla="*/ 20440 w 165701"/>
                <a:gd name="connsiteY12" fmla="*/ 146197 h 166329"/>
                <a:gd name="connsiteX13" fmla="*/ 88486 w 165701"/>
                <a:gd name="connsiteY13" fmla="*/ 33406 h 166329"/>
                <a:gd name="connsiteX14" fmla="*/ 105135 w 165701"/>
                <a:gd name="connsiteY14" fmla="*/ 20283 h 166329"/>
                <a:gd name="connsiteX15" fmla="*/ 110664 w 165701"/>
                <a:gd name="connsiteY15" fmla="*/ 28081 h 166329"/>
                <a:gd name="connsiteX16" fmla="*/ 122070 w 165701"/>
                <a:gd name="connsiteY16" fmla="*/ 43626 h 166329"/>
                <a:gd name="connsiteX17" fmla="*/ 122305 w 165701"/>
                <a:gd name="connsiteY17" fmla="*/ 43861 h 166329"/>
                <a:gd name="connsiteX18" fmla="*/ 137370 w 165701"/>
                <a:gd name="connsiteY18" fmla="*/ 54307 h 166329"/>
                <a:gd name="connsiteX19" fmla="*/ 145291 w 165701"/>
                <a:gd name="connsiteY19" fmla="*/ 59345 h 166329"/>
                <a:gd name="connsiteX20" fmla="*/ 132291 w 165701"/>
                <a:gd name="connsiteY20" fmla="*/ 77210 h 166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65701" h="166329">
                  <a:moveTo>
                    <a:pt x="147519" y="36585"/>
                  </a:moveTo>
                  <a:cubicBezTo>
                    <a:pt x="143538" y="34494"/>
                    <a:pt x="139802" y="31968"/>
                    <a:pt x="136379" y="29052"/>
                  </a:cubicBezTo>
                  <a:cubicBezTo>
                    <a:pt x="133186" y="25543"/>
                    <a:pt x="130418" y="21670"/>
                    <a:pt x="128131" y="17513"/>
                  </a:cubicBezTo>
                  <a:cubicBezTo>
                    <a:pt x="123563" y="9950"/>
                    <a:pt x="118381" y="1376"/>
                    <a:pt x="107987" y="139"/>
                  </a:cubicBezTo>
                  <a:cubicBezTo>
                    <a:pt x="98441" y="-965"/>
                    <a:pt x="88568" y="4431"/>
                    <a:pt x="74004" y="18985"/>
                  </a:cubicBezTo>
                  <a:cubicBezTo>
                    <a:pt x="52910" y="40080"/>
                    <a:pt x="-20544" y="132369"/>
                    <a:pt x="5528" y="160168"/>
                  </a:cubicBezTo>
                  <a:cubicBezTo>
                    <a:pt x="9956" y="164396"/>
                    <a:pt x="15930" y="166614"/>
                    <a:pt x="22044" y="166301"/>
                  </a:cubicBezTo>
                  <a:cubicBezTo>
                    <a:pt x="34646" y="166301"/>
                    <a:pt x="52112" y="159668"/>
                    <a:pt x="74781" y="146340"/>
                  </a:cubicBezTo>
                  <a:cubicBezTo>
                    <a:pt x="100831" y="130939"/>
                    <a:pt x="125003" y="112566"/>
                    <a:pt x="146814" y="91590"/>
                  </a:cubicBezTo>
                  <a:cubicBezTo>
                    <a:pt x="161265" y="76709"/>
                    <a:pt x="166856" y="66254"/>
                    <a:pt x="165507" y="56627"/>
                  </a:cubicBezTo>
                  <a:cubicBezTo>
                    <a:pt x="164035" y="46079"/>
                    <a:pt x="155266" y="41041"/>
                    <a:pt x="147519" y="36585"/>
                  </a:cubicBezTo>
                  <a:close/>
                  <a:moveTo>
                    <a:pt x="132291" y="77210"/>
                  </a:moveTo>
                  <a:cubicBezTo>
                    <a:pt x="94353" y="115148"/>
                    <a:pt x="30936" y="151369"/>
                    <a:pt x="20440" y="146197"/>
                  </a:cubicBezTo>
                  <a:cubicBezTo>
                    <a:pt x="14911" y="134720"/>
                    <a:pt x="52031" y="69862"/>
                    <a:pt x="88486" y="33406"/>
                  </a:cubicBezTo>
                  <a:cubicBezTo>
                    <a:pt x="93047" y="27905"/>
                    <a:pt x="98721" y="23433"/>
                    <a:pt x="105135" y="20283"/>
                  </a:cubicBezTo>
                  <a:cubicBezTo>
                    <a:pt x="107318" y="22624"/>
                    <a:pt x="109177" y="25247"/>
                    <a:pt x="110664" y="28081"/>
                  </a:cubicBezTo>
                  <a:cubicBezTo>
                    <a:pt x="113808" y="33715"/>
                    <a:pt x="117640" y="38937"/>
                    <a:pt x="122070" y="43626"/>
                  </a:cubicBezTo>
                  <a:lnTo>
                    <a:pt x="122305" y="43861"/>
                  </a:lnTo>
                  <a:cubicBezTo>
                    <a:pt x="126895" y="47928"/>
                    <a:pt x="131952" y="51434"/>
                    <a:pt x="137370" y="54307"/>
                  </a:cubicBezTo>
                  <a:cubicBezTo>
                    <a:pt x="140151" y="55755"/>
                    <a:pt x="142801" y="57440"/>
                    <a:pt x="145291" y="59345"/>
                  </a:cubicBezTo>
                  <a:cubicBezTo>
                    <a:pt x="145260" y="59529"/>
                    <a:pt x="145138" y="63934"/>
                    <a:pt x="132291" y="77210"/>
                  </a:cubicBezTo>
                  <a:close/>
                </a:path>
              </a:pathLst>
            </a:custGeom>
            <a:solidFill>
              <a:srgbClr val="000000"/>
            </a:solidFill>
            <a:ln w="10220" cap="flat">
              <a:solidFill>
                <a:schemeClr val="tx1"/>
              </a:solidFill>
              <a:prstDash val="solid"/>
              <a:miter/>
            </a:ln>
          </p:spPr>
          <p:txBody>
            <a:bodyPr rtlCol="0" anchor="ctr"/>
            <a:lstStyle/>
            <a:p>
              <a:endParaRPr lang="en-US"/>
            </a:p>
          </p:txBody>
        </p:sp>
        <p:sp>
          <p:nvSpPr>
            <p:cNvPr id="69" name="Freeform: Shape 68">
              <a:extLst>
                <a:ext uri="{FF2B5EF4-FFF2-40B4-BE49-F238E27FC236}">
                  <a16:creationId xmlns:a16="http://schemas.microsoft.com/office/drawing/2014/main" id="{AC5D2985-A2ED-D0C6-8B1B-FE87CE2B0878}"/>
                </a:ext>
              </a:extLst>
            </p:cNvPr>
            <p:cNvSpPr/>
            <p:nvPr/>
          </p:nvSpPr>
          <p:spPr>
            <a:xfrm>
              <a:off x="3259246" y="5057614"/>
              <a:ext cx="143407" cy="142800"/>
            </a:xfrm>
            <a:custGeom>
              <a:avLst/>
              <a:gdLst>
                <a:gd name="connsiteX0" fmla="*/ 21018 w 143407"/>
                <a:gd name="connsiteY0" fmla="*/ 21070 h 142800"/>
                <a:gd name="connsiteX1" fmla="*/ 20699 w 143407"/>
                <a:gd name="connsiteY1" fmla="*/ 121783 h 142800"/>
                <a:gd name="connsiteX2" fmla="*/ 72211 w 143407"/>
                <a:gd name="connsiteY2" fmla="*/ 142794 h 142800"/>
                <a:gd name="connsiteX3" fmla="*/ 122495 w 143407"/>
                <a:gd name="connsiteY3" fmla="*/ 122241 h 142800"/>
                <a:gd name="connsiteX4" fmla="*/ 122347 w 143407"/>
                <a:gd name="connsiteY4" fmla="*/ 20912 h 142800"/>
                <a:gd name="connsiteX5" fmla="*/ 21018 w 143407"/>
                <a:gd name="connsiteY5" fmla="*/ 21060 h 142800"/>
                <a:gd name="connsiteX6" fmla="*/ 108074 w 143407"/>
                <a:gd name="connsiteY6" fmla="*/ 107789 h 142800"/>
                <a:gd name="connsiteX7" fmla="*/ 35653 w 143407"/>
                <a:gd name="connsiteY7" fmla="*/ 108751 h 142800"/>
                <a:gd name="connsiteX8" fmla="*/ 34693 w 143407"/>
                <a:gd name="connsiteY8" fmla="*/ 36330 h 142800"/>
                <a:gd name="connsiteX9" fmla="*/ 35653 w 143407"/>
                <a:gd name="connsiteY9" fmla="*/ 35368 h 142800"/>
                <a:gd name="connsiteX10" fmla="*/ 71598 w 143407"/>
                <a:gd name="connsiteY10" fmla="*/ 20723 h 142800"/>
                <a:gd name="connsiteX11" fmla="*/ 123222 w 143407"/>
                <a:gd name="connsiteY11" fmla="*/ 70800 h 142800"/>
                <a:gd name="connsiteX12" fmla="*/ 108074 w 143407"/>
                <a:gd name="connsiteY12" fmla="*/ 107789 h 142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3407" h="142800">
                  <a:moveTo>
                    <a:pt x="21018" y="21070"/>
                  </a:moveTo>
                  <a:cubicBezTo>
                    <a:pt x="-6881" y="48794"/>
                    <a:pt x="-7023" y="93884"/>
                    <a:pt x="20699" y="121783"/>
                  </a:cubicBezTo>
                  <a:cubicBezTo>
                    <a:pt x="34312" y="135481"/>
                    <a:pt x="52902" y="143064"/>
                    <a:pt x="72211" y="142794"/>
                  </a:cubicBezTo>
                  <a:cubicBezTo>
                    <a:pt x="91038" y="142899"/>
                    <a:pt x="109132" y="135504"/>
                    <a:pt x="122495" y="122241"/>
                  </a:cubicBezTo>
                  <a:cubicBezTo>
                    <a:pt x="150436" y="94219"/>
                    <a:pt x="150369" y="48852"/>
                    <a:pt x="122347" y="20912"/>
                  </a:cubicBezTo>
                  <a:cubicBezTo>
                    <a:pt x="94325" y="-7028"/>
                    <a:pt x="48958" y="-6962"/>
                    <a:pt x="21018" y="21060"/>
                  </a:cubicBezTo>
                  <a:close/>
                  <a:moveTo>
                    <a:pt x="108074" y="107789"/>
                  </a:moveTo>
                  <a:cubicBezTo>
                    <a:pt x="88341" y="128053"/>
                    <a:pt x="55917" y="128483"/>
                    <a:pt x="35653" y="108751"/>
                  </a:cubicBezTo>
                  <a:cubicBezTo>
                    <a:pt x="15390" y="89018"/>
                    <a:pt x="14959" y="56594"/>
                    <a:pt x="34693" y="36330"/>
                  </a:cubicBezTo>
                  <a:cubicBezTo>
                    <a:pt x="35009" y="36005"/>
                    <a:pt x="35328" y="35684"/>
                    <a:pt x="35653" y="35368"/>
                  </a:cubicBezTo>
                  <a:cubicBezTo>
                    <a:pt x="45211" y="25901"/>
                    <a:pt x="58146" y="20632"/>
                    <a:pt x="71598" y="20723"/>
                  </a:cubicBezTo>
                  <a:cubicBezTo>
                    <a:pt x="99682" y="20296"/>
                    <a:pt x="122795" y="42716"/>
                    <a:pt x="123222" y="70800"/>
                  </a:cubicBezTo>
                  <a:cubicBezTo>
                    <a:pt x="123433" y="84680"/>
                    <a:pt x="117961" y="98043"/>
                    <a:pt x="108074" y="107789"/>
                  </a:cubicBezTo>
                  <a:close/>
                </a:path>
              </a:pathLst>
            </a:custGeom>
            <a:solidFill>
              <a:srgbClr val="000000"/>
            </a:solidFill>
            <a:ln w="10220" cap="flat">
              <a:solidFill>
                <a:schemeClr val="tx1"/>
              </a:solidFill>
              <a:prstDash val="solid"/>
              <a:miter/>
            </a:ln>
          </p:spPr>
          <p:txBody>
            <a:bodyPr rtlCol="0" anchor="ctr"/>
            <a:lstStyle/>
            <a:p>
              <a:endParaRPr lang="en-US"/>
            </a:p>
          </p:txBody>
        </p:sp>
      </p:grpSp>
    </p:spTree>
    <p:extLst>
      <p:ext uri="{BB962C8B-B14F-4D97-AF65-F5344CB8AC3E}">
        <p14:creationId xmlns:p14="http://schemas.microsoft.com/office/powerpoint/2010/main" val="40108152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0" presetClass="path" presetSubtype="0" accel="50000" decel="50000" fill="hold" nodeType="clickEffect">
                                  <p:stCondLst>
                                    <p:cond delay="0"/>
                                  </p:stCondLst>
                                  <p:childTnLst>
                                    <p:animMotion origin="layout" path="M -2.08333E-6 -0.00069 L -2.08333E-6 -0.00023 C 0.00404 -0.00116 0.00834 -0.00093 0.01263 -0.00278 C 0.01641 -0.0044 0.01706 -0.0088 0.01992 -0.0125 C 0.02188 -0.01481 0.02357 -0.01435 0.02552 -0.01644 C 0.03021 -0.02037 0.02722 -0.01991 0.03138 -0.02222 C 0.03268 -0.02315 0.03386 -0.02338 0.03516 -0.02431 C 0.0362 -0.02454 0.03685 -0.02569 0.03763 -0.02616 C 0.04037 -0.02731 0.0431 -0.02755 0.04571 -0.02824 C 0.04779 -0.0287 0.05013 -0.0294 0.05222 -0.03009 C 0.05378 -0.03056 0.05547 -0.03148 0.05703 -0.03218 C 0.06237 -0.03356 0.07318 -0.03588 0.07318 -0.03565 C 0.08789 -0.05394 0.07761 -0.04306 0.11576 -0.03588 C 0.11706 -0.03565 0.11797 -0.03287 0.11914 -0.03218 C 0.12149 -0.03032 0.12383 -0.02963 0.1263 -0.02824 C 0.128 -0.02731 0.12943 -0.025 0.13112 -0.02431 C 0.13451 -0.02292 0.13763 -0.02292 0.14089 -0.02222 C 0.15078 -0.01412 0.14024 -0.02222 0.16667 -0.01644 C 0.16771 -0.01597 0.16875 -0.01528 0.16979 -0.01435 C 0.17383 -0.01181 0.17123 -0.01273 0.1763 -0.00856 C 0.17735 -0.00764 0.17839 -0.00741 0.17956 -0.00648 C 0.18242 -0.00162 0.18125 -0.0044 0.18373 0.00139 L 0.18373 0.00185 " pathEditMode="relative" rAng="0" ptsTypes="AAAAAAAAAAAAAAAAAAAAAAA">
                                      <p:cBhvr>
                                        <p:cTn id="10" dur="2000" fill="hold"/>
                                        <p:tgtEl>
                                          <p:spTgt spid="64"/>
                                        </p:tgtEl>
                                        <p:attrNameLst>
                                          <p:attrName>ppt_x</p:attrName>
                                          <p:attrName>ppt_y</p:attrName>
                                        </p:attrNameLst>
                                      </p:cBhvr>
                                      <p:rCtr x="9180" y="-213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AD3D5B-429F-F0AD-CFDA-A984CEB2B8E4}"/>
              </a:ext>
            </a:extLst>
          </p:cNvPr>
          <p:cNvSpPr>
            <a:spLocks noGrp="1"/>
          </p:cNvSpPr>
          <p:nvPr>
            <p:ph type="title"/>
          </p:nvPr>
        </p:nvSpPr>
        <p:spPr/>
        <p:txBody>
          <a:bodyPr/>
          <a:lstStyle/>
          <a:p>
            <a:r>
              <a:rPr lang="en-US" dirty="0"/>
              <a:t>Biomass harvesting</a:t>
            </a:r>
          </a:p>
        </p:txBody>
      </p:sp>
      <p:sp>
        <p:nvSpPr>
          <p:cNvPr id="3" name="Content Placeholder 2">
            <a:extLst>
              <a:ext uri="{FF2B5EF4-FFF2-40B4-BE49-F238E27FC236}">
                <a16:creationId xmlns:a16="http://schemas.microsoft.com/office/drawing/2014/main" id="{0AEFF0F3-7FB6-AD93-11A1-9BB2C704B94C}"/>
              </a:ext>
            </a:extLst>
          </p:cNvPr>
          <p:cNvSpPr>
            <a:spLocks noGrp="1"/>
          </p:cNvSpPr>
          <p:nvPr>
            <p:ph idx="1"/>
          </p:nvPr>
        </p:nvSpPr>
        <p:spPr>
          <a:xfrm>
            <a:off x="210437" y="1579639"/>
            <a:ext cx="5329869" cy="4646376"/>
          </a:xfrm>
        </p:spPr>
        <p:txBody>
          <a:bodyPr>
            <a:normAutofit/>
          </a:bodyPr>
          <a:lstStyle/>
          <a:p>
            <a:r>
              <a:rPr lang="en-US" sz="2000" dirty="0"/>
              <a:t>Algae biomass can be viscous and hard to filter</a:t>
            </a:r>
          </a:p>
          <a:p>
            <a:r>
              <a:rPr lang="en-US" sz="2000" dirty="0"/>
              <a:t>Most optimal: Syringe filter dense culture into 47mm </a:t>
            </a:r>
            <a:r>
              <a:rPr lang="en-US" sz="2000" dirty="0" err="1"/>
              <a:t>Advantec</a:t>
            </a:r>
            <a:r>
              <a:rPr lang="en-US" sz="2000" dirty="0"/>
              <a:t> filter unit with 1.2 um membrane (all trichomes collected)</a:t>
            </a:r>
          </a:p>
          <a:p>
            <a:pPr lvl="1"/>
            <a:r>
              <a:rPr lang="en-US" sz="2000" dirty="0"/>
              <a:t>Nylon or cellulose nitrate membrane</a:t>
            </a:r>
          </a:p>
          <a:p>
            <a:pPr lvl="1"/>
            <a:r>
              <a:rPr lang="en-US" sz="2000" dirty="0"/>
              <a:t>100 ml filtration: 4-7 min average, 1-4 backflows</a:t>
            </a:r>
          </a:p>
          <a:p>
            <a:pPr lvl="1"/>
            <a:r>
              <a:rPr lang="en-US" sz="2000" dirty="0"/>
              <a:t>50 ml filtration: 1.2 min average, 0 backflows</a:t>
            </a:r>
          </a:p>
          <a:p>
            <a:r>
              <a:rPr lang="en-US" sz="2000" dirty="0"/>
              <a:t>Filtered biomass stored at -80°C</a:t>
            </a:r>
          </a:p>
          <a:p>
            <a:r>
              <a:rPr lang="en-US" sz="2000" dirty="0"/>
              <a:t>Timing, mass, and volume considerations for the final method</a:t>
            </a:r>
          </a:p>
        </p:txBody>
      </p:sp>
      <p:sp>
        <p:nvSpPr>
          <p:cNvPr id="5" name="Slide Number Placeholder 4">
            <a:extLst>
              <a:ext uri="{FF2B5EF4-FFF2-40B4-BE49-F238E27FC236}">
                <a16:creationId xmlns:a16="http://schemas.microsoft.com/office/drawing/2014/main" id="{541BC6DF-FCFF-A401-2B44-A7ADFC51674D}"/>
              </a:ext>
            </a:extLst>
          </p:cNvPr>
          <p:cNvSpPr>
            <a:spLocks noGrp="1"/>
          </p:cNvSpPr>
          <p:nvPr>
            <p:ph type="sldNum" sz="quarter" idx="12"/>
          </p:nvPr>
        </p:nvSpPr>
        <p:spPr/>
        <p:txBody>
          <a:bodyPr/>
          <a:lstStyle/>
          <a:p>
            <a:fld id="{2C6251EF-9ECF-4E97-B946-358A268F64BA}" type="slidenum">
              <a:rPr lang="en-US" smtClean="0"/>
              <a:t>12</a:t>
            </a:fld>
            <a:endParaRPr lang="en-US"/>
          </a:p>
        </p:txBody>
      </p:sp>
      <p:pic>
        <p:nvPicPr>
          <p:cNvPr id="8" name="Picture 7" descr="filter concentrated algae on the advantec filter unit">
            <a:extLst>
              <a:ext uri="{FF2B5EF4-FFF2-40B4-BE49-F238E27FC236}">
                <a16:creationId xmlns:a16="http://schemas.microsoft.com/office/drawing/2014/main" id="{EBAD4AE6-90C0-B9EE-FE45-922789748276}"/>
              </a:ext>
            </a:extLst>
          </p:cNvPr>
          <p:cNvPicPr>
            <a:picLocks noChangeAspect="1"/>
          </p:cNvPicPr>
          <p:nvPr/>
        </p:nvPicPr>
        <p:blipFill rotWithShape="1">
          <a:blip r:embed="rId3">
            <a:extLst>
              <a:ext uri="{28A0092B-C50C-407E-A947-70E740481C1C}">
                <a14:useLocalDpi xmlns:a14="http://schemas.microsoft.com/office/drawing/2010/main" val="0"/>
              </a:ext>
            </a:extLst>
          </a:blip>
          <a:srcRect l="40593" t="32895" r="20296" b="20173"/>
          <a:stretch/>
        </p:blipFill>
        <p:spPr>
          <a:xfrm rot="5400000">
            <a:off x="9008985" y="1583635"/>
            <a:ext cx="2682243" cy="2413970"/>
          </a:xfrm>
          <a:prstGeom prst="rect">
            <a:avLst/>
          </a:prstGeom>
        </p:spPr>
      </p:pic>
      <p:sp>
        <p:nvSpPr>
          <p:cNvPr id="9" name="TextBox 8">
            <a:extLst>
              <a:ext uri="{FF2B5EF4-FFF2-40B4-BE49-F238E27FC236}">
                <a16:creationId xmlns:a16="http://schemas.microsoft.com/office/drawing/2014/main" id="{35C8008E-1BC3-2427-CA48-ABACE4DD1156}"/>
              </a:ext>
            </a:extLst>
          </p:cNvPr>
          <p:cNvSpPr txBox="1"/>
          <p:nvPr/>
        </p:nvSpPr>
        <p:spPr>
          <a:xfrm>
            <a:off x="8886038" y="4169957"/>
            <a:ext cx="2928135" cy="1200329"/>
          </a:xfrm>
          <a:prstGeom prst="rect">
            <a:avLst/>
          </a:prstGeom>
          <a:noFill/>
        </p:spPr>
        <p:txBody>
          <a:bodyPr wrap="square" rtlCol="0">
            <a:spAutoFit/>
          </a:bodyPr>
          <a:lstStyle/>
          <a:p>
            <a:r>
              <a:rPr lang="en-US" dirty="0"/>
              <a:t>95 mL of </a:t>
            </a:r>
            <a:r>
              <a:rPr lang="en-US" i="1" dirty="0"/>
              <a:t>A. platensis </a:t>
            </a:r>
            <a:r>
              <a:rPr lang="en-US" dirty="0"/>
              <a:t>biomass syringe filtered onto a 1.2 um cellulose nitrate membrane on an </a:t>
            </a:r>
            <a:r>
              <a:rPr lang="en-US" dirty="0" err="1"/>
              <a:t>Advantec</a:t>
            </a:r>
            <a:r>
              <a:rPr lang="en-US" dirty="0"/>
              <a:t> filter unit.</a:t>
            </a:r>
          </a:p>
        </p:txBody>
      </p:sp>
      <p:sp>
        <p:nvSpPr>
          <p:cNvPr id="11" name="TextBox 10">
            <a:extLst>
              <a:ext uri="{FF2B5EF4-FFF2-40B4-BE49-F238E27FC236}">
                <a16:creationId xmlns:a16="http://schemas.microsoft.com/office/drawing/2014/main" id="{9E15D75C-3005-62F8-936E-8DD62C0E1C33}"/>
              </a:ext>
            </a:extLst>
          </p:cNvPr>
          <p:cNvSpPr txBox="1"/>
          <p:nvPr/>
        </p:nvSpPr>
        <p:spPr>
          <a:xfrm>
            <a:off x="5870901" y="4752591"/>
            <a:ext cx="3272220" cy="923330"/>
          </a:xfrm>
          <a:prstGeom prst="rect">
            <a:avLst/>
          </a:prstGeom>
          <a:noFill/>
        </p:spPr>
        <p:txBody>
          <a:bodyPr wrap="square" rtlCol="0">
            <a:spAutoFit/>
          </a:bodyPr>
          <a:lstStyle/>
          <a:p>
            <a:r>
              <a:rPr lang="en-US" dirty="0"/>
              <a:t>Filtration set-up containing syringe, filter unit, and filtrate collection bag.</a:t>
            </a:r>
          </a:p>
        </p:txBody>
      </p:sp>
      <p:sp>
        <p:nvSpPr>
          <p:cNvPr id="4" name="Footer Placeholder 3">
            <a:extLst>
              <a:ext uri="{FF2B5EF4-FFF2-40B4-BE49-F238E27FC236}">
                <a16:creationId xmlns:a16="http://schemas.microsoft.com/office/drawing/2014/main" id="{4E5AC8DC-3F85-9932-33B5-4D7C7BAE2CE2}"/>
              </a:ext>
            </a:extLst>
          </p:cNvPr>
          <p:cNvSpPr>
            <a:spLocks noGrp="1"/>
          </p:cNvSpPr>
          <p:nvPr>
            <p:ph type="ftr" sz="quarter" idx="11"/>
          </p:nvPr>
        </p:nvSpPr>
        <p:spPr/>
        <p:txBody>
          <a:bodyPr/>
          <a:lstStyle/>
          <a:p>
            <a:r>
              <a:rPr lang="en-US"/>
              <a:t>ASGSR Annual Meeting 2023</a:t>
            </a:r>
            <a:endParaRPr lang="en-US" dirty="0"/>
          </a:p>
        </p:txBody>
      </p:sp>
      <p:pic>
        <p:nvPicPr>
          <p:cNvPr id="7" name="Picture 6" descr="100 ml syringe containing algae culture connected to a blue filter unit connected to a filtrate collection bag">
            <a:extLst>
              <a:ext uri="{FF2B5EF4-FFF2-40B4-BE49-F238E27FC236}">
                <a16:creationId xmlns:a16="http://schemas.microsoft.com/office/drawing/2014/main" id="{A7B23788-5EFA-54A6-A650-B218A701050D}"/>
              </a:ext>
            </a:extLst>
          </p:cNvPr>
          <p:cNvPicPr>
            <a:picLocks noChangeAspect="1"/>
          </p:cNvPicPr>
          <p:nvPr/>
        </p:nvPicPr>
        <p:blipFill rotWithShape="1">
          <a:blip r:embed="rId4">
            <a:extLst>
              <a:ext uri="{28A0092B-C50C-407E-A947-70E740481C1C}">
                <a14:useLocalDpi xmlns:a14="http://schemas.microsoft.com/office/drawing/2010/main" val="0"/>
              </a:ext>
            </a:extLst>
          </a:blip>
          <a:srcRect l="25462" t="11431" b="12078"/>
          <a:stretch/>
        </p:blipFill>
        <p:spPr>
          <a:xfrm rot="16200000">
            <a:off x="5492607" y="1763266"/>
            <a:ext cx="3378435" cy="2600215"/>
          </a:xfrm>
          <a:prstGeom prst="rect">
            <a:avLst/>
          </a:prstGeom>
        </p:spPr>
      </p:pic>
    </p:spTree>
    <p:extLst>
      <p:ext uri="{BB962C8B-B14F-4D97-AF65-F5344CB8AC3E}">
        <p14:creationId xmlns:p14="http://schemas.microsoft.com/office/powerpoint/2010/main" val="36102206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FEFD6E1E-757B-D02A-A3AA-DF3D65F8AC98}"/>
              </a:ext>
            </a:extLst>
          </p:cNvPr>
          <p:cNvSpPr>
            <a:spLocks noGrp="1"/>
          </p:cNvSpPr>
          <p:nvPr>
            <p:ph type="ftr" sz="quarter" idx="11"/>
          </p:nvPr>
        </p:nvSpPr>
        <p:spPr/>
        <p:txBody>
          <a:bodyPr/>
          <a:lstStyle/>
          <a:p>
            <a:r>
              <a:rPr lang="en-US"/>
              <a:t>ASGSR Annual Meeting 2023</a:t>
            </a:r>
          </a:p>
        </p:txBody>
      </p:sp>
      <p:sp>
        <p:nvSpPr>
          <p:cNvPr id="3" name="Slide Number Placeholder 2">
            <a:extLst>
              <a:ext uri="{FF2B5EF4-FFF2-40B4-BE49-F238E27FC236}">
                <a16:creationId xmlns:a16="http://schemas.microsoft.com/office/drawing/2014/main" id="{FE4B1B59-D3D0-7EF1-5D71-5712959B8C85}"/>
              </a:ext>
            </a:extLst>
          </p:cNvPr>
          <p:cNvSpPr>
            <a:spLocks noGrp="1"/>
          </p:cNvSpPr>
          <p:nvPr>
            <p:ph type="sldNum" sz="quarter" idx="12"/>
          </p:nvPr>
        </p:nvSpPr>
        <p:spPr/>
        <p:txBody>
          <a:bodyPr/>
          <a:lstStyle/>
          <a:p>
            <a:fld id="{2C6251EF-9ECF-4E97-B946-358A268F64BA}" type="slidenum">
              <a:rPr lang="en-US" smtClean="0"/>
              <a:t>13</a:t>
            </a:fld>
            <a:endParaRPr lang="en-US"/>
          </a:p>
        </p:txBody>
      </p:sp>
      <p:sp>
        <p:nvSpPr>
          <p:cNvPr id="4" name="TextBox 3">
            <a:extLst>
              <a:ext uri="{FF2B5EF4-FFF2-40B4-BE49-F238E27FC236}">
                <a16:creationId xmlns:a16="http://schemas.microsoft.com/office/drawing/2014/main" id="{4FFE1D4D-AE8D-D124-398D-FF87168681DA}"/>
              </a:ext>
            </a:extLst>
          </p:cNvPr>
          <p:cNvSpPr txBox="1"/>
          <p:nvPr/>
        </p:nvSpPr>
        <p:spPr>
          <a:xfrm>
            <a:off x="7395971" y="5982398"/>
            <a:ext cx="3732028" cy="553998"/>
          </a:xfrm>
          <a:prstGeom prst="rect">
            <a:avLst/>
          </a:prstGeom>
          <a:noFill/>
        </p:spPr>
        <p:txBody>
          <a:bodyPr wrap="square" lIns="0" tIns="0" rIns="0" bIns="0" rtlCol="0">
            <a:spAutoFit/>
          </a:bodyPr>
          <a:lstStyle/>
          <a:p>
            <a:pPr algn="ctr"/>
            <a:r>
              <a:rPr lang="en-US" dirty="0">
                <a:cs typeface="Arial" panose="020B0604020202020204" pitchFamily="34" charset="0"/>
              </a:rPr>
              <a:t>Conduct multi-omics analysis and nutritional profiling</a:t>
            </a:r>
          </a:p>
        </p:txBody>
      </p:sp>
      <p:sp>
        <p:nvSpPr>
          <p:cNvPr id="5" name="Title 1">
            <a:extLst>
              <a:ext uri="{FF2B5EF4-FFF2-40B4-BE49-F238E27FC236}">
                <a16:creationId xmlns:a16="http://schemas.microsoft.com/office/drawing/2014/main" id="{E840BCD6-8FA0-4147-F7FA-CE8DE215A8A9}"/>
              </a:ext>
            </a:extLst>
          </p:cNvPr>
          <p:cNvSpPr txBox="1">
            <a:spLocks/>
          </p:cNvSpPr>
          <p:nvPr/>
        </p:nvSpPr>
        <p:spPr>
          <a:xfrm>
            <a:off x="2800351" y="136525"/>
            <a:ext cx="7481333" cy="749300"/>
          </a:xfrm>
          <a:prstGeom prst="rect">
            <a:avLst/>
          </a:prstGeom>
        </p:spPr>
        <p:txBody>
          <a:bodyPr>
            <a:normAutofit fontScale="97500"/>
          </a:bodyPr>
          <a:lstStyle>
            <a:lvl1pPr algn="ctr" defTabSz="914400" rtl="0" eaLnBrk="1" latinLnBrk="0" hangingPunct="1">
              <a:lnSpc>
                <a:spcPct val="90000"/>
              </a:lnSpc>
              <a:spcBef>
                <a:spcPct val="0"/>
              </a:spcBef>
              <a:buNone/>
              <a:defRPr sz="3600" b="1" kern="1200">
                <a:solidFill>
                  <a:schemeClr val="bg1"/>
                </a:solidFill>
                <a:latin typeface="+mj-lt"/>
                <a:ea typeface="+mj-ea"/>
                <a:cs typeface="+mj-cs"/>
              </a:defRPr>
            </a:lvl1pPr>
          </a:lstStyle>
          <a:p>
            <a:r>
              <a:rPr lang="en-US" dirty="0">
                <a:ea typeface="Cambria" panose="02040503050406030204" pitchFamily="18" charset="0"/>
                <a:cs typeface="Arial" panose="020B0604020202020204" pitchFamily="34" charset="0"/>
              </a:rPr>
              <a:t>Concept of Operations</a:t>
            </a:r>
          </a:p>
        </p:txBody>
      </p:sp>
      <p:sp>
        <p:nvSpPr>
          <p:cNvPr id="9" name="TextBox 8">
            <a:extLst>
              <a:ext uri="{FF2B5EF4-FFF2-40B4-BE49-F238E27FC236}">
                <a16:creationId xmlns:a16="http://schemas.microsoft.com/office/drawing/2014/main" id="{5070868B-9723-80AE-C259-4D0601D54313}"/>
              </a:ext>
            </a:extLst>
          </p:cNvPr>
          <p:cNvSpPr txBox="1"/>
          <p:nvPr/>
        </p:nvSpPr>
        <p:spPr>
          <a:xfrm>
            <a:off x="915114" y="6065604"/>
            <a:ext cx="3502773" cy="369332"/>
          </a:xfrm>
          <a:prstGeom prst="rect">
            <a:avLst/>
          </a:prstGeom>
          <a:noFill/>
        </p:spPr>
        <p:txBody>
          <a:bodyPr wrap="square">
            <a:spAutoFit/>
          </a:bodyPr>
          <a:lstStyle/>
          <a:p>
            <a:r>
              <a:rPr lang="en-US" sz="1800" dirty="0"/>
              <a:t>Launch viable algae culture to ISS</a:t>
            </a:r>
          </a:p>
        </p:txBody>
      </p:sp>
      <p:sp>
        <p:nvSpPr>
          <p:cNvPr id="11" name="TextBox 10">
            <a:extLst>
              <a:ext uri="{FF2B5EF4-FFF2-40B4-BE49-F238E27FC236}">
                <a16:creationId xmlns:a16="http://schemas.microsoft.com/office/drawing/2014/main" id="{33865BE4-AFFC-73C7-6FA0-F55A2D3EDE76}"/>
              </a:ext>
            </a:extLst>
          </p:cNvPr>
          <p:cNvSpPr txBox="1"/>
          <p:nvPr/>
        </p:nvSpPr>
        <p:spPr>
          <a:xfrm>
            <a:off x="529473" y="3029496"/>
            <a:ext cx="4617995" cy="646331"/>
          </a:xfrm>
          <a:prstGeom prst="rect">
            <a:avLst/>
          </a:prstGeom>
          <a:noFill/>
        </p:spPr>
        <p:txBody>
          <a:bodyPr wrap="square">
            <a:spAutoFit/>
          </a:bodyPr>
          <a:lstStyle/>
          <a:p>
            <a:r>
              <a:rPr lang="en-US" sz="1800" dirty="0"/>
              <a:t>Complete 5-6-months of growth on the ISS with serial passaging every two-three weeks</a:t>
            </a:r>
            <a:endParaRPr lang="en-US" sz="1800" dirty="0">
              <a:cs typeface="Arial" panose="020B0604020202020204" pitchFamily="34" charset="0"/>
            </a:endParaRPr>
          </a:p>
        </p:txBody>
      </p:sp>
      <p:sp>
        <p:nvSpPr>
          <p:cNvPr id="16" name="TextBox 15">
            <a:extLst>
              <a:ext uri="{FF2B5EF4-FFF2-40B4-BE49-F238E27FC236}">
                <a16:creationId xmlns:a16="http://schemas.microsoft.com/office/drawing/2014/main" id="{D6517BDD-AC14-8BEB-5513-8EB2D9B4FA2C}"/>
              </a:ext>
            </a:extLst>
          </p:cNvPr>
          <p:cNvSpPr txBox="1"/>
          <p:nvPr/>
        </p:nvSpPr>
        <p:spPr>
          <a:xfrm>
            <a:off x="145403" y="6573639"/>
            <a:ext cx="4775045" cy="253916"/>
          </a:xfrm>
          <a:prstGeom prst="rect">
            <a:avLst/>
          </a:prstGeom>
          <a:noFill/>
        </p:spPr>
        <p:txBody>
          <a:bodyPr wrap="square">
            <a:spAutoFit/>
          </a:bodyPr>
          <a:lstStyle/>
          <a:p>
            <a:r>
              <a:rPr lang="en-US" sz="1050" dirty="0"/>
              <a:t>ISS Image: images-assets.nasa.gov/image/200623_ISS_1/200623_ISS_1~orig.png</a:t>
            </a:r>
          </a:p>
        </p:txBody>
      </p:sp>
      <p:pic>
        <p:nvPicPr>
          <p:cNvPr id="18" name="Picture 17" descr="A picture containing antenna&#10;&#10;Description automatically generated">
            <a:extLst>
              <a:ext uri="{FF2B5EF4-FFF2-40B4-BE49-F238E27FC236}">
                <a16:creationId xmlns:a16="http://schemas.microsoft.com/office/drawing/2014/main" id="{690A5824-28DC-E485-5583-79445625B3EA}"/>
              </a:ext>
            </a:extLst>
          </p:cNvPr>
          <p:cNvPicPr>
            <a:picLocks noChangeAspect="1"/>
          </p:cNvPicPr>
          <p:nvPr/>
        </p:nvPicPr>
        <p:blipFill rotWithShape="1">
          <a:blip r:embed="rId2">
            <a:extLst>
              <a:ext uri="{28A0092B-C50C-407E-A947-70E740481C1C}">
                <a14:useLocalDpi xmlns:a14="http://schemas.microsoft.com/office/drawing/2010/main" val="0"/>
              </a:ext>
            </a:extLst>
          </a:blip>
          <a:srcRect t="29278" b="24986"/>
          <a:stretch/>
        </p:blipFill>
        <p:spPr>
          <a:xfrm>
            <a:off x="4197736" y="943817"/>
            <a:ext cx="4242280" cy="1940268"/>
          </a:xfrm>
          <a:prstGeom prst="rect">
            <a:avLst/>
          </a:prstGeom>
        </p:spPr>
      </p:pic>
      <p:sp>
        <p:nvSpPr>
          <p:cNvPr id="22" name="TextBox 21">
            <a:extLst>
              <a:ext uri="{FF2B5EF4-FFF2-40B4-BE49-F238E27FC236}">
                <a16:creationId xmlns:a16="http://schemas.microsoft.com/office/drawing/2014/main" id="{DD5CB2C4-AEE7-9A35-A444-A17A4A988402}"/>
              </a:ext>
            </a:extLst>
          </p:cNvPr>
          <p:cNvSpPr txBox="1"/>
          <p:nvPr/>
        </p:nvSpPr>
        <p:spPr>
          <a:xfrm>
            <a:off x="6991180" y="3010417"/>
            <a:ext cx="3464220" cy="646331"/>
          </a:xfrm>
          <a:prstGeom prst="rect">
            <a:avLst/>
          </a:prstGeom>
          <a:noFill/>
        </p:spPr>
        <p:txBody>
          <a:bodyPr wrap="square">
            <a:spAutoFit/>
          </a:bodyPr>
          <a:lstStyle/>
          <a:p>
            <a:pPr algn="ctr"/>
            <a:r>
              <a:rPr lang="en-US" sz="1800" dirty="0">
                <a:cs typeface="Arial" panose="020B0604020202020204" pitchFamily="34" charset="0"/>
              </a:rPr>
              <a:t>Collect &amp; preserve cell samples after each passage</a:t>
            </a:r>
          </a:p>
        </p:txBody>
      </p:sp>
      <p:sp>
        <p:nvSpPr>
          <p:cNvPr id="24" name="TextBox 23">
            <a:extLst>
              <a:ext uri="{FF2B5EF4-FFF2-40B4-BE49-F238E27FC236}">
                <a16:creationId xmlns:a16="http://schemas.microsoft.com/office/drawing/2014/main" id="{D7881ABA-0084-6EA7-6C4B-D3E876156318}"/>
              </a:ext>
            </a:extLst>
          </p:cNvPr>
          <p:cNvSpPr txBox="1"/>
          <p:nvPr/>
        </p:nvSpPr>
        <p:spPr>
          <a:xfrm>
            <a:off x="8773885" y="4310381"/>
            <a:ext cx="2740543" cy="646331"/>
          </a:xfrm>
          <a:prstGeom prst="rect">
            <a:avLst/>
          </a:prstGeom>
          <a:noFill/>
        </p:spPr>
        <p:txBody>
          <a:bodyPr wrap="square">
            <a:spAutoFit/>
          </a:bodyPr>
          <a:lstStyle/>
          <a:p>
            <a:pPr algn="ctr"/>
            <a:r>
              <a:rPr lang="en-US" sz="1800" dirty="0">
                <a:cs typeface="Arial" panose="020B0604020202020204" pitchFamily="34" charset="0"/>
              </a:rPr>
              <a:t>Return live cells to isolate individual clones</a:t>
            </a:r>
          </a:p>
        </p:txBody>
      </p:sp>
      <p:grpSp>
        <p:nvGrpSpPr>
          <p:cNvPr id="39" name="Group 38">
            <a:extLst>
              <a:ext uri="{FF2B5EF4-FFF2-40B4-BE49-F238E27FC236}">
                <a16:creationId xmlns:a16="http://schemas.microsoft.com/office/drawing/2014/main" id="{E8D35900-8329-6CE6-D5BB-1154B49A0566}"/>
              </a:ext>
            </a:extLst>
          </p:cNvPr>
          <p:cNvGrpSpPr/>
          <p:nvPr/>
        </p:nvGrpSpPr>
        <p:grpSpPr>
          <a:xfrm rot="19896589">
            <a:off x="2285251" y="1688709"/>
            <a:ext cx="797192" cy="1180808"/>
            <a:chOff x="2871530" y="1967786"/>
            <a:chExt cx="996107" cy="2486021"/>
          </a:xfrm>
        </p:grpSpPr>
        <p:grpSp>
          <p:nvGrpSpPr>
            <p:cNvPr id="25" name="Group 24">
              <a:extLst>
                <a:ext uri="{FF2B5EF4-FFF2-40B4-BE49-F238E27FC236}">
                  <a16:creationId xmlns:a16="http://schemas.microsoft.com/office/drawing/2014/main" id="{038705AF-E09E-17E8-F005-8E8E02EAEABB}"/>
                </a:ext>
              </a:extLst>
            </p:cNvPr>
            <p:cNvGrpSpPr>
              <a:grpSpLocks noChangeAspect="1"/>
            </p:cNvGrpSpPr>
            <p:nvPr/>
          </p:nvGrpSpPr>
          <p:grpSpPr>
            <a:xfrm>
              <a:off x="2871530" y="1967786"/>
              <a:ext cx="996107" cy="2486021"/>
              <a:chOff x="0" y="2055223"/>
              <a:chExt cx="1600200" cy="3993688"/>
            </a:xfrm>
          </p:grpSpPr>
          <p:sp>
            <p:nvSpPr>
              <p:cNvPr id="26" name="Rectangle 25">
                <a:extLst>
                  <a:ext uri="{FF2B5EF4-FFF2-40B4-BE49-F238E27FC236}">
                    <a16:creationId xmlns:a16="http://schemas.microsoft.com/office/drawing/2014/main" id="{732F6FBF-936B-990F-A6E7-8A1967094E1C}"/>
                  </a:ext>
                </a:extLst>
              </p:cNvPr>
              <p:cNvSpPr/>
              <p:nvPr/>
            </p:nvSpPr>
            <p:spPr>
              <a:xfrm>
                <a:off x="0" y="2912555"/>
                <a:ext cx="1600200" cy="228600"/>
              </a:xfrm>
              <a:prstGeom prst="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8A41AE6F-A84A-BF75-1DDA-27CC95075A6A}"/>
                  </a:ext>
                </a:extLst>
              </p:cNvPr>
              <p:cNvSpPr/>
              <p:nvPr/>
            </p:nvSpPr>
            <p:spPr>
              <a:xfrm>
                <a:off x="201167" y="2545273"/>
                <a:ext cx="118872" cy="612648"/>
              </a:xfrm>
              <a:prstGeom prst="rect">
                <a:avLst/>
              </a:prstGeom>
              <a:gradFill flip="none" rotWithShape="1">
                <a:gsLst>
                  <a:gs pos="0">
                    <a:schemeClr val="bg2">
                      <a:lumMod val="75000"/>
                    </a:schemeClr>
                  </a:gs>
                  <a:gs pos="50000">
                    <a:schemeClr val="bg1">
                      <a:lumMod val="95000"/>
                    </a:schemeClr>
                  </a:gs>
                  <a:gs pos="100000">
                    <a:schemeClr val="bg2">
                      <a:lumMod val="90000"/>
                    </a:schemeClr>
                  </a:gs>
                </a:gsLst>
                <a:lin ang="0" scaled="0"/>
                <a:tileRect/>
              </a:gra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Rectangle 27">
                <a:extLst>
                  <a:ext uri="{FF2B5EF4-FFF2-40B4-BE49-F238E27FC236}">
                    <a16:creationId xmlns:a16="http://schemas.microsoft.com/office/drawing/2014/main" id="{9798725D-70A9-D5AD-15EC-DB09DB855A2E}"/>
                  </a:ext>
                </a:extLst>
              </p:cNvPr>
              <p:cNvSpPr/>
              <p:nvPr/>
            </p:nvSpPr>
            <p:spPr>
              <a:xfrm>
                <a:off x="0" y="3148920"/>
                <a:ext cx="1600200" cy="2340864"/>
              </a:xfrm>
              <a:prstGeom prst="rect">
                <a:avLst/>
              </a:prstGeom>
              <a:solidFill>
                <a:schemeClr val="bg1"/>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BB65870F-4C2A-3EC6-88F1-EC407CB13698}"/>
                  </a:ext>
                </a:extLst>
              </p:cNvPr>
              <p:cNvSpPr/>
              <p:nvPr/>
            </p:nvSpPr>
            <p:spPr>
              <a:xfrm>
                <a:off x="173735" y="2055223"/>
                <a:ext cx="173736" cy="173161"/>
              </a:xfrm>
              <a:prstGeom prst="rect">
                <a:avLst/>
              </a:prstGeom>
              <a:gradFill>
                <a:gsLst>
                  <a:gs pos="0">
                    <a:schemeClr val="accent6">
                      <a:lumMod val="75000"/>
                    </a:schemeClr>
                  </a:gs>
                  <a:gs pos="50000">
                    <a:schemeClr val="accent6">
                      <a:lumMod val="60000"/>
                      <a:lumOff val="40000"/>
                    </a:schemeClr>
                  </a:gs>
                  <a:gs pos="100000">
                    <a:schemeClr val="accent6">
                      <a:lumMod val="75000"/>
                    </a:schemeClr>
                  </a:gs>
                </a:gsLst>
                <a:lin ang="0" scaled="0"/>
              </a:gra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21C5FF42-DDE7-BB7E-7921-7F534D3114DF}"/>
                  </a:ext>
                </a:extLst>
              </p:cNvPr>
              <p:cNvSpPr/>
              <p:nvPr/>
            </p:nvSpPr>
            <p:spPr>
              <a:xfrm>
                <a:off x="173735" y="2240697"/>
                <a:ext cx="173736" cy="173161"/>
              </a:xfrm>
              <a:prstGeom prst="rect">
                <a:avLst/>
              </a:prstGeom>
              <a:gradFill>
                <a:gsLst>
                  <a:gs pos="0">
                    <a:schemeClr val="accent1">
                      <a:lumMod val="75000"/>
                    </a:schemeClr>
                  </a:gs>
                  <a:gs pos="50000">
                    <a:schemeClr val="accent1">
                      <a:lumMod val="60000"/>
                      <a:lumOff val="40000"/>
                    </a:schemeClr>
                  </a:gs>
                  <a:gs pos="100000">
                    <a:schemeClr val="accent1">
                      <a:lumMod val="75000"/>
                    </a:schemeClr>
                  </a:gs>
                </a:gsLst>
                <a:lin ang="0" scaled="0"/>
              </a:gra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088C88F7-8F00-2486-7CE9-02D4E7B7712A}"/>
                  </a:ext>
                </a:extLst>
              </p:cNvPr>
              <p:cNvSpPr/>
              <p:nvPr/>
            </p:nvSpPr>
            <p:spPr>
              <a:xfrm>
                <a:off x="173735" y="2417120"/>
                <a:ext cx="173736" cy="130447"/>
              </a:xfrm>
              <a:prstGeom prst="rect">
                <a:avLst/>
              </a:prstGeom>
              <a:gradFill flip="none" rotWithShape="1">
                <a:gsLst>
                  <a:gs pos="0">
                    <a:schemeClr val="bg2">
                      <a:lumMod val="75000"/>
                    </a:schemeClr>
                  </a:gs>
                  <a:gs pos="50000">
                    <a:schemeClr val="bg1">
                      <a:lumMod val="95000"/>
                    </a:schemeClr>
                  </a:gs>
                  <a:gs pos="100000">
                    <a:schemeClr val="bg2">
                      <a:lumMod val="90000"/>
                    </a:schemeClr>
                  </a:gs>
                </a:gsLst>
                <a:lin ang="0" scaled="0"/>
                <a:tileRect/>
              </a:gra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3923627C-9DF3-8026-7C55-E734769CB3A3}"/>
                  </a:ext>
                </a:extLst>
              </p:cNvPr>
              <p:cNvSpPr/>
              <p:nvPr/>
            </p:nvSpPr>
            <p:spPr>
              <a:xfrm>
                <a:off x="173735" y="2720470"/>
                <a:ext cx="173736" cy="48477"/>
              </a:xfrm>
              <a:prstGeom prst="rect">
                <a:avLst/>
              </a:prstGeom>
              <a:gradFill flip="none" rotWithShape="1">
                <a:gsLst>
                  <a:gs pos="0">
                    <a:schemeClr val="bg2">
                      <a:lumMod val="50000"/>
                    </a:schemeClr>
                  </a:gs>
                  <a:gs pos="50000">
                    <a:schemeClr val="bg2">
                      <a:lumMod val="90000"/>
                    </a:schemeClr>
                  </a:gs>
                  <a:gs pos="100000">
                    <a:schemeClr val="bg2">
                      <a:lumMod val="50000"/>
                    </a:schemeClr>
                  </a:gs>
                </a:gsLst>
                <a:lin ang="0" scaled="0"/>
                <a:tileRect/>
              </a:gra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091CAA3B-10AA-E0EC-4111-FBAF9133979B}"/>
                  </a:ext>
                </a:extLst>
              </p:cNvPr>
              <p:cNvSpPr/>
              <p:nvPr/>
            </p:nvSpPr>
            <p:spPr>
              <a:xfrm>
                <a:off x="0" y="5472839"/>
                <a:ext cx="1600200" cy="576072"/>
              </a:xfrm>
              <a:prstGeom prst="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Oval 33">
                <a:extLst>
                  <a:ext uri="{FF2B5EF4-FFF2-40B4-BE49-F238E27FC236}">
                    <a16:creationId xmlns:a16="http://schemas.microsoft.com/office/drawing/2014/main" id="{B36B665F-BB4C-0BB0-B8DA-E5DC1469455E}"/>
                  </a:ext>
                </a:extLst>
              </p:cNvPr>
              <p:cNvSpPr/>
              <p:nvPr/>
            </p:nvSpPr>
            <p:spPr>
              <a:xfrm>
                <a:off x="743819" y="5704594"/>
                <a:ext cx="112562" cy="112562"/>
              </a:xfrm>
              <a:prstGeom prst="ellipse">
                <a:avLst/>
              </a:prstGeom>
              <a:no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FDD59E30-9287-423E-BA21-F9E89C83B36A}"/>
                  </a:ext>
                </a:extLst>
              </p:cNvPr>
              <p:cNvSpPr/>
              <p:nvPr/>
            </p:nvSpPr>
            <p:spPr>
              <a:xfrm>
                <a:off x="1206513" y="2545273"/>
                <a:ext cx="118872" cy="612648"/>
              </a:xfrm>
              <a:prstGeom prst="rect">
                <a:avLst/>
              </a:prstGeom>
              <a:gradFill flip="none" rotWithShape="1">
                <a:gsLst>
                  <a:gs pos="0">
                    <a:schemeClr val="bg2">
                      <a:lumMod val="75000"/>
                    </a:schemeClr>
                  </a:gs>
                  <a:gs pos="50000">
                    <a:schemeClr val="bg1">
                      <a:lumMod val="95000"/>
                    </a:schemeClr>
                  </a:gs>
                  <a:gs pos="100000">
                    <a:schemeClr val="bg2">
                      <a:lumMod val="90000"/>
                    </a:schemeClr>
                  </a:gs>
                </a:gsLst>
                <a:lin ang="0" scaled="0"/>
                <a:tileRect/>
              </a:gra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6" name="Rectangle 35">
                <a:extLst>
                  <a:ext uri="{FF2B5EF4-FFF2-40B4-BE49-F238E27FC236}">
                    <a16:creationId xmlns:a16="http://schemas.microsoft.com/office/drawing/2014/main" id="{E54EA112-011B-CDCF-7498-98A93ED2FC3A}"/>
                  </a:ext>
                </a:extLst>
              </p:cNvPr>
              <p:cNvSpPr/>
              <p:nvPr/>
            </p:nvSpPr>
            <p:spPr>
              <a:xfrm>
                <a:off x="1179081" y="2453841"/>
                <a:ext cx="173736" cy="137160"/>
              </a:xfrm>
              <a:prstGeom prst="rect">
                <a:avLst/>
              </a:prstGeom>
              <a:gradFill flip="none" rotWithShape="1">
                <a:gsLst>
                  <a:gs pos="0">
                    <a:schemeClr val="bg2">
                      <a:lumMod val="75000"/>
                    </a:schemeClr>
                  </a:gs>
                  <a:gs pos="50000">
                    <a:schemeClr val="bg1">
                      <a:lumMod val="95000"/>
                    </a:schemeClr>
                  </a:gs>
                  <a:gs pos="100000">
                    <a:schemeClr val="bg2">
                      <a:lumMod val="90000"/>
                    </a:schemeClr>
                  </a:gs>
                </a:gsLst>
                <a:lin ang="0" scaled="0"/>
                <a:tileRect/>
              </a:gra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a:extLst>
                  <a:ext uri="{FF2B5EF4-FFF2-40B4-BE49-F238E27FC236}">
                    <a16:creationId xmlns:a16="http://schemas.microsoft.com/office/drawing/2014/main" id="{73E4FDEF-8D33-FA3C-028D-472A0E7C3D31}"/>
                  </a:ext>
                </a:extLst>
              </p:cNvPr>
              <p:cNvSpPr/>
              <p:nvPr/>
            </p:nvSpPr>
            <p:spPr>
              <a:xfrm>
                <a:off x="1179081" y="2621835"/>
                <a:ext cx="173736" cy="48477"/>
              </a:xfrm>
              <a:prstGeom prst="rect">
                <a:avLst/>
              </a:prstGeom>
              <a:gradFill flip="none" rotWithShape="1">
                <a:gsLst>
                  <a:gs pos="0">
                    <a:schemeClr val="bg2">
                      <a:lumMod val="50000"/>
                    </a:schemeClr>
                  </a:gs>
                  <a:gs pos="50000">
                    <a:schemeClr val="bg2">
                      <a:lumMod val="90000"/>
                    </a:schemeClr>
                  </a:gs>
                  <a:gs pos="100000">
                    <a:schemeClr val="bg2">
                      <a:lumMod val="50000"/>
                    </a:schemeClr>
                  </a:gs>
                </a:gsLst>
                <a:lin ang="0" scaled="0"/>
                <a:tileRect/>
              </a:gra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8" name="Rectangle 37">
              <a:extLst>
                <a:ext uri="{FF2B5EF4-FFF2-40B4-BE49-F238E27FC236}">
                  <a16:creationId xmlns:a16="http://schemas.microsoft.com/office/drawing/2014/main" id="{6150314A-E42C-CC24-E803-0ED26291D52A}"/>
                </a:ext>
              </a:extLst>
            </p:cNvPr>
            <p:cNvSpPr/>
            <p:nvPr/>
          </p:nvSpPr>
          <p:spPr>
            <a:xfrm>
              <a:off x="2871530" y="2639074"/>
              <a:ext cx="996107" cy="1457159"/>
            </a:xfrm>
            <a:prstGeom prst="rect">
              <a:avLst/>
            </a:prstGeom>
            <a:solidFill>
              <a:schemeClr val="accent6">
                <a:lumMod val="75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0" name="Arc 39">
            <a:extLst>
              <a:ext uri="{FF2B5EF4-FFF2-40B4-BE49-F238E27FC236}">
                <a16:creationId xmlns:a16="http://schemas.microsoft.com/office/drawing/2014/main" id="{1F96F2E4-066A-3249-4C45-FBF329A1D0AA}"/>
              </a:ext>
            </a:extLst>
          </p:cNvPr>
          <p:cNvSpPr/>
          <p:nvPr/>
        </p:nvSpPr>
        <p:spPr>
          <a:xfrm>
            <a:off x="3021149" y="3385737"/>
            <a:ext cx="6001603" cy="5071342"/>
          </a:xfrm>
          <a:prstGeom prst="arc">
            <a:avLst>
              <a:gd name="adj1" fmla="val 10816252"/>
              <a:gd name="adj2" fmla="val 21527711"/>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pic>
        <p:nvPicPr>
          <p:cNvPr id="45" name="Picture 44" descr="Diagram&#10;&#10;Description automatically generated">
            <a:extLst>
              <a:ext uri="{FF2B5EF4-FFF2-40B4-BE49-F238E27FC236}">
                <a16:creationId xmlns:a16="http://schemas.microsoft.com/office/drawing/2014/main" id="{CF1A94E2-61AA-2704-F19C-12EE1DC87C91}"/>
              </a:ext>
            </a:extLst>
          </p:cNvPr>
          <p:cNvPicPr>
            <a:picLocks noChangeAspect="1"/>
          </p:cNvPicPr>
          <p:nvPr/>
        </p:nvPicPr>
        <p:blipFill rotWithShape="1">
          <a:blip r:embed="rId3">
            <a:extLst>
              <a:ext uri="{BEBA8EAE-BF5A-486C-A8C5-ECC9F3942E4B}">
                <a14:imgProps xmlns:a14="http://schemas.microsoft.com/office/drawing/2010/main">
                  <a14:imgLayer r:embed="rId4">
                    <a14:imgEffect>
                      <a14:backgroundRemoval t="10000" b="90000" l="10000" r="90000">
                        <a14:backgroundMark x1="46665" y1="80469" x2="68830" y2="50465"/>
                        <a14:backgroundMark x1="68830" y1="50465" x2="68830" y2="50263"/>
                        <a14:backgroundMark x1="32262" y1="78609" x2="22468" y2="46745"/>
                        <a14:backgroundMark x1="22468" y1="46745" x2="22468" y2="46745"/>
                        <a14:backgroundMark x1="44967" y1="51516" x2="32262" y2="32511"/>
                        <a14:backgroundMark x1="36264" y1="48201" x2="27592" y2="37889"/>
                        <a14:backgroundMark x1="28836" y1="48605" x2="28836" y2="48605"/>
                        <a14:backgroundMark x1="26198" y1="40962" x2="26198" y2="40962"/>
                        <a14:backgroundMark x1="24196" y1="42418" x2="28532" y2="37647"/>
                      </a14:backgroundRemoval>
                    </a14:imgEffect>
                  </a14:imgLayer>
                </a14:imgProps>
              </a:ext>
              <a:ext uri="{28A0092B-C50C-407E-A947-70E740481C1C}">
                <a14:useLocalDpi xmlns:a14="http://schemas.microsoft.com/office/drawing/2010/main" val="0"/>
              </a:ext>
            </a:extLst>
          </a:blip>
          <a:srcRect l="26052" t="46116" r="56221" b="33212"/>
          <a:stretch/>
        </p:blipFill>
        <p:spPr>
          <a:xfrm rot="5400000">
            <a:off x="9723378" y="3071004"/>
            <a:ext cx="1215728" cy="1063256"/>
          </a:xfrm>
          <a:prstGeom prst="rect">
            <a:avLst/>
          </a:prstGeom>
        </p:spPr>
      </p:pic>
      <p:pic>
        <p:nvPicPr>
          <p:cNvPr id="46" name="Picture 45" descr="Diagram&#10;&#10;Description automatically generated">
            <a:extLst>
              <a:ext uri="{FF2B5EF4-FFF2-40B4-BE49-F238E27FC236}">
                <a16:creationId xmlns:a16="http://schemas.microsoft.com/office/drawing/2014/main" id="{30EC7EF3-5CC1-934A-8960-1B94AE71AA16}"/>
              </a:ext>
            </a:extLst>
          </p:cNvPr>
          <p:cNvPicPr>
            <a:picLocks noChangeAspect="1"/>
          </p:cNvPicPr>
          <p:nvPr/>
        </p:nvPicPr>
        <p:blipFill rotWithShape="1">
          <a:blip r:embed="rId3">
            <a:extLst>
              <a:ext uri="{BEBA8EAE-BF5A-486C-A8C5-ECC9F3942E4B}">
                <a14:imgProps xmlns:a14="http://schemas.microsoft.com/office/drawing/2010/main">
                  <a14:imgLayer r:embed="rId4">
                    <a14:imgEffect>
                      <a14:backgroundRemoval t="10000" b="90000" l="10000" r="90000">
                        <a14:backgroundMark x1="46665" y1="80469" x2="68830" y2="50465"/>
                        <a14:backgroundMark x1="68830" y1="50465" x2="68830" y2="50263"/>
                        <a14:backgroundMark x1="32262" y1="78609" x2="22468" y2="46745"/>
                        <a14:backgroundMark x1="22468" y1="46745" x2="22468" y2="46745"/>
                        <a14:backgroundMark x1="44967" y1="51516" x2="32262" y2="32511"/>
                        <a14:backgroundMark x1="36264" y1="48201" x2="27592" y2="37889"/>
                        <a14:backgroundMark x1="28836" y1="48605" x2="28836" y2="48605"/>
                        <a14:backgroundMark x1="26198" y1="40962" x2="26198" y2="40962"/>
                        <a14:backgroundMark x1="24196" y1="42418" x2="28532" y2="37647"/>
                      </a14:backgroundRemoval>
                    </a14:imgEffect>
                  </a14:imgLayer>
                </a14:imgProps>
              </a:ext>
              <a:ext uri="{28A0092B-C50C-407E-A947-70E740481C1C}">
                <a14:useLocalDpi xmlns:a14="http://schemas.microsoft.com/office/drawing/2010/main" val="0"/>
              </a:ext>
            </a:extLst>
          </a:blip>
          <a:srcRect l="26052" t="46116" r="61322" b="33212"/>
          <a:stretch/>
        </p:blipFill>
        <p:spPr>
          <a:xfrm rot="17893349">
            <a:off x="10203162" y="3722414"/>
            <a:ext cx="865834" cy="1063254"/>
          </a:xfrm>
          <a:prstGeom prst="rect">
            <a:avLst/>
          </a:prstGeom>
        </p:spPr>
      </p:pic>
      <p:pic>
        <p:nvPicPr>
          <p:cNvPr id="50" name="Graphic 49" descr="DNA outline">
            <a:extLst>
              <a:ext uri="{FF2B5EF4-FFF2-40B4-BE49-F238E27FC236}">
                <a16:creationId xmlns:a16="http://schemas.microsoft.com/office/drawing/2014/main" id="{674A1CEE-D1BF-5952-C8BE-003F0F9E45B3}"/>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rot="2188264">
            <a:off x="9301148" y="5074643"/>
            <a:ext cx="914400" cy="914400"/>
          </a:xfrm>
          <a:prstGeom prst="rect">
            <a:avLst/>
          </a:prstGeom>
        </p:spPr>
      </p:pic>
      <p:sp>
        <p:nvSpPr>
          <p:cNvPr id="51" name="Oval 50">
            <a:extLst>
              <a:ext uri="{FF2B5EF4-FFF2-40B4-BE49-F238E27FC236}">
                <a16:creationId xmlns:a16="http://schemas.microsoft.com/office/drawing/2014/main" id="{E25619AA-E45E-4E0B-BD22-9962D1F6B63E}"/>
              </a:ext>
            </a:extLst>
          </p:cNvPr>
          <p:cNvSpPr/>
          <p:nvPr/>
        </p:nvSpPr>
        <p:spPr>
          <a:xfrm>
            <a:off x="2935387" y="5819498"/>
            <a:ext cx="182880" cy="18288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Oval 51">
            <a:extLst>
              <a:ext uri="{FF2B5EF4-FFF2-40B4-BE49-F238E27FC236}">
                <a16:creationId xmlns:a16="http://schemas.microsoft.com/office/drawing/2014/main" id="{EDA05B34-4BA7-F738-C18A-8225A43B9A2B}"/>
              </a:ext>
            </a:extLst>
          </p:cNvPr>
          <p:cNvSpPr/>
          <p:nvPr/>
        </p:nvSpPr>
        <p:spPr>
          <a:xfrm>
            <a:off x="4677443" y="3523779"/>
            <a:ext cx="182880" cy="18288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Oval 52">
            <a:extLst>
              <a:ext uri="{FF2B5EF4-FFF2-40B4-BE49-F238E27FC236}">
                <a16:creationId xmlns:a16="http://schemas.microsoft.com/office/drawing/2014/main" id="{A6481EEE-9945-5F4E-D4CA-4074C03CEFE1}"/>
              </a:ext>
            </a:extLst>
          </p:cNvPr>
          <p:cNvSpPr/>
          <p:nvPr/>
        </p:nvSpPr>
        <p:spPr>
          <a:xfrm>
            <a:off x="7160432" y="3523779"/>
            <a:ext cx="182880" cy="18288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Oval 53">
            <a:extLst>
              <a:ext uri="{FF2B5EF4-FFF2-40B4-BE49-F238E27FC236}">
                <a16:creationId xmlns:a16="http://schemas.microsoft.com/office/drawing/2014/main" id="{AC82E3DE-6ABB-4753-0E79-C3FFFE030AC6}"/>
              </a:ext>
            </a:extLst>
          </p:cNvPr>
          <p:cNvSpPr/>
          <p:nvPr/>
        </p:nvSpPr>
        <p:spPr>
          <a:xfrm>
            <a:off x="8536815" y="4577721"/>
            <a:ext cx="182880" cy="18288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Oval 54">
            <a:extLst>
              <a:ext uri="{FF2B5EF4-FFF2-40B4-BE49-F238E27FC236}">
                <a16:creationId xmlns:a16="http://schemas.microsoft.com/office/drawing/2014/main" id="{A41AE346-333D-1A52-666B-E6F39E7DEAB6}"/>
              </a:ext>
            </a:extLst>
          </p:cNvPr>
          <p:cNvSpPr/>
          <p:nvPr/>
        </p:nvSpPr>
        <p:spPr>
          <a:xfrm>
            <a:off x="8936040" y="5752379"/>
            <a:ext cx="182880" cy="18288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7" name="Picture 56" descr="A picture containing indoor, blender, pan&#10;&#10;Description automatically generated">
            <a:extLst>
              <a:ext uri="{FF2B5EF4-FFF2-40B4-BE49-F238E27FC236}">
                <a16:creationId xmlns:a16="http://schemas.microsoft.com/office/drawing/2014/main" id="{FCC91257-E36B-54DC-35DF-0DBD4821CA3E}"/>
              </a:ext>
            </a:extLst>
          </p:cNvPr>
          <p:cNvPicPr>
            <a:picLocks noChangeAspect="1"/>
          </p:cNvPicPr>
          <p:nvPr/>
        </p:nvPicPr>
        <p:blipFill rotWithShape="1">
          <a:blip r:embed="rId7">
            <a:extLst>
              <a:ext uri="{BEBA8EAE-BF5A-486C-A8C5-ECC9F3942E4B}">
                <a14:imgProps xmlns:a14="http://schemas.microsoft.com/office/drawing/2010/main">
                  <a14:imgLayer r:embed="rId8">
                    <a14:imgEffect>
                      <a14:brightnessContrast bright="40000"/>
                    </a14:imgEffect>
                  </a14:imgLayer>
                </a14:imgProps>
              </a:ext>
              <a:ext uri="{28A0092B-C50C-407E-A947-70E740481C1C}">
                <a14:useLocalDpi xmlns:a14="http://schemas.microsoft.com/office/drawing/2010/main" val="0"/>
              </a:ext>
            </a:extLst>
          </a:blip>
          <a:srcRect l="31912" t="24726" r="27910" b="16649"/>
          <a:stretch/>
        </p:blipFill>
        <p:spPr>
          <a:xfrm rot="5400000">
            <a:off x="9056929" y="1477469"/>
            <a:ext cx="1324093" cy="1448959"/>
          </a:xfrm>
          <a:prstGeom prst="ellipse">
            <a:avLst/>
          </a:prstGeom>
        </p:spPr>
      </p:pic>
      <p:grpSp>
        <p:nvGrpSpPr>
          <p:cNvPr id="6" name="Graphic 6" descr="Rocket outline">
            <a:extLst>
              <a:ext uri="{FF2B5EF4-FFF2-40B4-BE49-F238E27FC236}">
                <a16:creationId xmlns:a16="http://schemas.microsoft.com/office/drawing/2014/main" id="{C213BEE4-4C77-4FBD-88C7-B359F4679468}"/>
              </a:ext>
            </a:extLst>
          </p:cNvPr>
          <p:cNvGrpSpPr/>
          <p:nvPr/>
        </p:nvGrpSpPr>
        <p:grpSpPr>
          <a:xfrm rot="5674011">
            <a:off x="6753228" y="3115136"/>
            <a:ext cx="843681" cy="840759"/>
            <a:chOff x="2731649" y="4895480"/>
            <a:chExt cx="843681" cy="840759"/>
          </a:xfrm>
          <a:solidFill>
            <a:srgbClr val="000000"/>
          </a:solidFill>
        </p:grpSpPr>
        <p:sp>
          <p:nvSpPr>
            <p:cNvPr id="7" name="Freeform: Shape 6">
              <a:extLst>
                <a:ext uri="{FF2B5EF4-FFF2-40B4-BE49-F238E27FC236}">
                  <a16:creationId xmlns:a16="http://schemas.microsoft.com/office/drawing/2014/main" id="{788C60C3-BDD3-188F-657D-A63DC13B82FF}"/>
                </a:ext>
              </a:extLst>
            </p:cNvPr>
            <p:cNvSpPr/>
            <p:nvPr/>
          </p:nvSpPr>
          <p:spPr>
            <a:xfrm>
              <a:off x="2731649" y="5176332"/>
              <a:ext cx="273433" cy="258887"/>
            </a:xfrm>
            <a:custGeom>
              <a:avLst/>
              <a:gdLst>
                <a:gd name="connsiteX0" fmla="*/ 206419 w 273433"/>
                <a:gd name="connsiteY0" fmla="*/ 203258 h 258887"/>
                <a:gd name="connsiteX1" fmla="*/ 54004 w 273433"/>
                <a:gd name="connsiteY1" fmla="*/ 237741 h 258887"/>
                <a:gd name="connsiteX2" fmla="*/ 24222 w 273433"/>
                <a:gd name="connsiteY2" fmla="*/ 223964 h 258887"/>
                <a:gd name="connsiteX3" fmla="*/ 28699 w 273433"/>
                <a:gd name="connsiteY3" fmla="*/ 190554 h 258887"/>
                <a:gd name="connsiteX4" fmla="*/ 190854 w 273433"/>
                <a:gd name="connsiteY4" fmla="*/ 28389 h 258887"/>
                <a:gd name="connsiteX5" fmla="*/ 221075 w 273433"/>
                <a:gd name="connsiteY5" fmla="*/ 22144 h 258887"/>
                <a:gd name="connsiteX6" fmla="*/ 263694 w 273433"/>
                <a:gd name="connsiteY6" fmla="*/ 39100 h 258887"/>
                <a:gd name="connsiteX7" fmla="*/ 273434 w 273433"/>
                <a:gd name="connsiteY7" fmla="*/ 20969 h 258887"/>
                <a:gd name="connsiteX8" fmla="*/ 228291 w 273433"/>
                <a:gd name="connsiteY8" fmla="*/ 3022 h 258887"/>
                <a:gd name="connsiteX9" fmla="*/ 176781 w 273433"/>
                <a:gd name="connsiteY9" fmla="*/ 13600 h 258887"/>
                <a:gd name="connsiteX10" fmla="*/ 14278 w 273433"/>
                <a:gd name="connsiteY10" fmla="*/ 176103 h 258887"/>
                <a:gd name="connsiteX11" fmla="*/ 6337 w 273433"/>
                <a:gd name="connsiteY11" fmla="*/ 233796 h 258887"/>
                <a:gd name="connsiteX12" fmla="*/ 47739 w 273433"/>
                <a:gd name="connsiteY12" fmla="*/ 258887 h 258887"/>
                <a:gd name="connsiteX13" fmla="*/ 58511 w 273433"/>
                <a:gd name="connsiteY13" fmla="*/ 257691 h 258887"/>
                <a:gd name="connsiteX14" fmla="*/ 202301 w 273433"/>
                <a:gd name="connsiteY14" fmla="*/ 225160 h 258887"/>
                <a:gd name="connsiteX15" fmla="*/ 206419 w 273433"/>
                <a:gd name="connsiteY15" fmla="*/ 203258 h 258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73433" h="258887">
                  <a:moveTo>
                    <a:pt x="206419" y="203258"/>
                  </a:moveTo>
                  <a:lnTo>
                    <a:pt x="54004" y="237741"/>
                  </a:lnTo>
                  <a:cubicBezTo>
                    <a:pt x="42088" y="240559"/>
                    <a:pt x="29790" y="234869"/>
                    <a:pt x="24222" y="223964"/>
                  </a:cubicBezTo>
                  <a:cubicBezTo>
                    <a:pt x="17949" y="213104"/>
                    <a:pt x="19787" y="199379"/>
                    <a:pt x="28699" y="190554"/>
                  </a:cubicBezTo>
                  <a:lnTo>
                    <a:pt x="190854" y="28389"/>
                  </a:lnTo>
                  <a:cubicBezTo>
                    <a:pt x="198976" y="20837"/>
                    <a:pt x="210625" y="18430"/>
                    <a:pt x="221075" y="22144"/>
                  </a:cubicBezTo>
                  <a:lnTo>
                    <a:pt x="263694" y="39100"/>
                  </a:lnTo>
                  <a:cubicBezTo>
                    <a:pt x="266760" y="33080"/>
                    <a:pt x="270102" y="27019"/>
                    <a:pt x="273434" y="20969"/>
                  </a:cubicBezTo>
                  <a:lnTo>
                    <a:pt x="228291" y="3022"/>
                  </a:lnTo>
                  <a:cubicBezTo>
                    <a:pt x="210499" y="-3445"/>
                    <a:pt x="190583" y="644"/>
                    <a:pt x="176781" y="13600"/>
                  </a:cubicBezTo>
                  <a:lnTo>
                    <a:pt x="14278" y="176103"/>
                  </a:lnTo>
                  <a:cubicBezTo>
                    <a:pt x="-1209" y="191277"/>
                    <a:pt x="-4475" y="215003"/>
                    <a:pt x="6337" y="233796"/>
                  </a:cubicBezTo>
                  <a:cubicBezTo>
                    <a:pt x="14412" y="249195"/>
                    <a:pt x="30352" y="258854"/>
                    <a:pt x="47739" y="258887"/>
                  </a:cubicBezTo>
                  <a:cubicBezTo>
                    <a:pt x="51362" y="258879"/>
                    <a:pt x="54974" y="258477"/>
                    <a:pt x="58511" y="257691"/>
                  </a:cubicBezTo>
                  <a:lnTo>
                    <a:pt x="202301" y="225160"/>
                  </a:lnTo>
                  <a:cubicBezTo>
                    <a:pt x="203486" y="218139"/>
                    <a:pt x="204845" y="210923"/>
                    <a:pt x="206419" y="203258"/>
                  </a:cubicBezTo>
                  <a:close/>
                </a:path>
              </a:pathLst>
            </a:custGeom>
            <a:solidFill>
              <a:srgbClr val="000000"/>
            </a:solidFill>
            <a:ln w="10220" cap="flat">
              <a:solidFill>
                <a:schemeClr val="tx1"/>
              </a:solidFill>
              <a:prstDash val="solid"/>
              <a:miter/>
            </a:ln>
          </p:spPr>
          <p:txBody>
            <a:bodyPr rtlCol="0" anchor="ctr"/>
            <a:lstStyle/>
            <a:p>
              <a:endParaRPr lang="en-US"/>
            </a:p>
          </p:txBody>
        </p:sp>
        <p:sp>
          <p:nvSpPr>
            <p:cNvPr id="8" name="Freeform: Shape 7">
              <a:extLst>
                <a:ext uri="{FF2B5EF4-FFF2-40B4-BE49-F238E27FC236}">
                  <a16:creationId xmlns:a16="http://schemas.microsoft.com/office/drawing/2014/main" id="{C66267A7-ECF0-FE43-5F81-BBD864388DB1}"/>
                </a:ext>
              </a:extLst>
            </p:cNvPr>
            <p:cNvSpPr/>
            <p:nvPr/>
          </p:nvSpPr>
          <p:spPr>
            <a:xfrm>
              <a:off x="3032116" y="5454219"/>
              <a:ext cx="259401" cy="282020"/>
            </a:xfrm>
            <a:custGeom>
              <a:avLst/>
              <a:gdLst>
                <a:gd name="connsiteX0" fmla="*/ 235321 w 259401"/>
                <a:gd name="connsiteY0" fmla="*/ 0 h 282020"/>
                <a:gd name="connsiteX1" fmla="*/ 217180 w 259401"/>
                <a:gd name="connsiteY1" fmla="*/ 9771 h 282020"/>
                <a:gd name="connsiteX2" fmla="*/ 236936 w 259401"/>
                <a:gd name="connsiteY2" fmla="*/ 60729 h 282020"/>
                <a:gd name="connsiteX3" fmla="*/ 230927 w 259401"/>
                <a:gd name="connsiteY3" fmla="*/ 90368 h 282020"/>
                <a:gd name="connsiteX4" fmla="*/ 68424 w 259401"/>
                <a:gd name="connsiteY4" fmla="*/ 252870 h 282020"/>
                <a:gd name="connsiteX5" fmla="*/ 29087 w 259401"/>
                <a:gd name="connsiteY5" fmla="*/ 253570 h 282020"/>
                <a:gd name="connsiteX6" fmla="*/ 21247 w 259401"/>
                <a:gd name="connsiteY6" fmla="*/ 227524 h 282020"/>
                <a:gd name="connsiteX7" fmla="*/ 56344 w 259401"/>
                <a:gd name="connsiteY7" fmla="*/ 66585 h 282020"/>
                <a:gd name="connsiteX8" fmla="*/ 34482 w 259401"/>
                <a:gd name="connsiteY8" fmla="*/ 70888 h 282020"/>
                <a:gd name="connsiteX9" fmla="*/ 1287 w 259401"/>
                <a:gd name="connsiteY9" fmla="*/ 223170 h 282020"/>
                <a:gd name="connsiteX10" fmla="*/ 25182 w 259401"/>
                <a:gd name="connsiteY10" fmla="*/ 275897 h 282020"/>
                <a:gd name="connsiteX11" fmla="*/ 82875 w 259401"/>
                <a:gd name="connsiteY11" fmla="*/ 267363 h 282020"/>
                <a:gd name="connsiteX12" fmla="*/ 245378 w 259401"/>
                <a:gd name="connsiteY12" fmla="*/ 104860 h 282020"/>
                <a:gd name="connsiteX13" fmla="*/ 255864 w 259401"/>
                <a:gd name="connsiteY13" fmla="*/ 53064 h 28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59401" h="282020">
                  <a:moveTo>
                    <a:pt x="235321" y="0"/>
                  </a:moveTo>
                  <a:cubicBezTo>
                    <a:pt x="229271" y="3363"/>
                    <a:pt x="223231" y="6674"/>
                    <a:pt x="217180" y="9771"/>
                  </a:cubicBezTo>
                  <a:lnTo>
                    <a:pt x="236936" y="60729"/>
                  </a:lnTo>
                  <a:cubicBezTo>
                    <a:pt x="241114" y="70915"/>
                    <a:pt x="238742" y="82614"/>
                    <a:pt x="230927" y="90368"/>
                  </a:cubicBezTo>
                  <a:lnTo>
                    <a:pt x="68424" y="252870"/>
                  </a:lnTo>
                  <a:cubicBezTo>
                    <a:pt x="57755" y="263926"/>
                    <a:pt x="40143" y="264240"/>
                    <a:pt x="29087" y="253570"/>
                  </a:cubicBezTo>
                  <a:cubicBezTo>
                    <a:pt x="22119" y="246845"/>
                    <a:pt x="19149" y="236979"/>
                    <a:pt x="21247" y="227524"/>
                  </a:cubicBezTo>
                  <a:lnTo>
                    <a:pt x="56344" y="66585"/>
                  </a:lnTo>
                  <a:cubicBezTo>
                    <a:pt x="48924" y="68172"/>
                    <a:pt x="41637" y="69607"/>
                    <a:pt x="34482" y="70888"/>
                  </a:cubicBezTo>
                  <a:lnTo>
                    <a:pt x="1287" y="223170"/>
                  </a:lnTo>
                  <a:cubicBezTo>
                    <a:pt x="-3700" y="244138"/>
                    <a:pt x="6128" y="265825"/>
                    <a:pt x="25182" y="275897"/>
                  </a:cubicBezTo>
                  <a:cubicBezTo>
                    <a:pt x="44107" y="286555"/>
                    <a:pt x="67846" y="283044"/>
                    <a:pt x="82875" y="267363"/>
                  </a:cubicBezTo>
                  <a:lnTo>
                    <a:pt x="245378" y="104860"/>
                  </a:lnTo>
                  <a:cubicBezTo>
                    <a:pt x="258996" y="91287"/>
                    <a:pt x="263130" y="70864"/>
                    <a:pt x="255864" y="53064"/>
                  </a:cubicBezTo>
                  <a:close/>
                </a:path>
              </a:pathLst>
            </a:custGeom>
            <a:solidFill>
              <a:srgbClr val="000000"/>
            </a:solidFill>
            <a:ln w="10220" cap="flat">
              <a:solidFill>
                <a:schemeClr val="tx1"/>
              </a:solid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E0A9ED85-1D4E-D73E-BC03-AB708054BEC7}"/>
                </a:ext>
              </a:extLst>
            </p:cNvPr>
            <p:cNvSpPr/>
            <p:nvPr/>
          </p:nvSpPr>
          <p:spPr>
            <a:xfrm>
              <a:off x="2948820" y="4895480"/>
              <a:ext cx="626510" cy="615972"/>
            </a:xfrm>
            <a:custGeom>
              <a:avLst/>
              <a:gdLst>
                <a:gd name="connsiteX0" fmla="*/ 618931 w 626510"/>
                <a:gd name="connsiteY0" fmla="*/ 8284 h 615972"/>
                <a:gd name="connsiteX1" fmla="*/ 465095 w 626510"/>
                <a:gd name="connsiteY1" fmla="*/ 18402 h 615972"/>
                <a:gd name="connsiteX2" fmla="*/ 397171 w 626510"/>
                <a:gd name="connsiteY2" fmla="*/ 37750 h 615972"/>
                <a:gd name="connsiteX3" fmla="*/ 369719 w 626510"/>
                <a:gd name="connsiteY3" fmla="*/ 46948 h 615972"/>
                <a:gd name="connsiteX4" fmla="*/ 171169 w 626510"/>
                <a:gd name="connsiteY4" fmla="*/ 182029 h 615972"/>
                <a:gd name="connsiteX5" fmla="*/ 603 w 626510"/>
                <a:gd name="connsiteY5" fmla="*/ 540619 h 615972"/>
                <a:gd name="connsiteX6" fmla="*/ 0 w 626510"/>
                <a:gd name="connsiteY6" fmla="*/ 545565 h 615972"/>
                <a:gd name="connsiteX7" fmla="*/ 70408 w 626510"/>
                <a:gd name="connsiteY7" fmla="*/ 615973 h 615972"/>
                <a:gd name="connsiteX8" fmla="*/ 75354 w 626510"/>
                <a:gd name="connsiteY8" fmla="*/ 615370 h 615972"/>
                <a:gd name="connsiteX9" fmla="*/ 434965 w 626510"/>
                <a:gd name="connsiteY9" fmla="*/ 445856 h 615972"/>
                <a:gd name="connsiteX10" fmla="*/ 570221 w 626510"/>
                <a:gd name="connsiteY10" fmla="*/ 247889 h 615972"/>
                <a:gd name="connsiteX11" fmla="*/ 581576 w 626510"/>
                <a:gd name="connsiteY11" fmla="*/ 216206 h 615972"/>
                <a:gd name="connsiteX12" fmla="*/ 595598 w 626510"/>
                <a:gd name="connsiteY12" fmla="*/ 171380 h 615972"/>
                <a:gd name="connsiteX13" fmla="*/ 601474 w 626510"/>
                <a:gd name="connsiteY13" fmla="*/ 149682 h 615972"/>
                <a:gd name="connsiteX14" fmla="*/ 618931 w 626510"/>
                <a:gd name="connsiteY14" fmla="*/ 8284 h 615972"/>
                <a:gd name="connsiteX15" fmla="*/ 551129 w 626510"/>
                <a:gd name="connsiteY15" fmla="*/ 240592 h 615972"/>
                <a:gd name="connsiteX16" fmla="*/ 420545 w 626510"/>
                <a:gd name="connsiteY16" fmla="*/ 431404 h 615972"/>
                <a:gd name="connsiteX17" fmla="*/ 77838 w 626510"/>
                <a:gd name="connsiteY17" fmla="*/ 594459 h 615972"/>
                <a:gd name="connsiteX18" fmla="*/ 21555 w 626510"/>
                <a:gd name="connsiteY18" fmla="*/ 538166 h 615972"/>
                <a:gd name="connsiteX19" fmla="*/ 185621 w 626510"/>
                <a:gd name="connsiteY19" fmla="*/ 196481 h 615972"/>
                <a:gd name="connsiteX20" fmla="*/ 376802 w 626510"/>
                <a:gd name="connsiteY20" fmla="*/ 66090 h 615972"/>
                <a:gd name="connsiteX21" fmla="*/ 403640 w 626510"/>
                <a:gd name="connsiteY21" fmla="*/ 57148 h 615972"/>
                <a:gd name="connsiteX22" fmla="*/ 429375 w 626510"/>
                <a:gd name="connsiteY22" fmla="*/ 49074 h 615972"/>
                <a:gd name="connsiteX23" fmla="*/ 506702 w 626510"/>
                <a:gd name="connsiteY23" fmla="*/ 107963 h 615972"/>
                <a:gd name="connsiteX24" fmla="*/ 568739 w 626510"/>
                <a:gd name="connsiteY24" fmla="*/ 190083 h 615972"/>
                <a:gd name="connsiteX25" fmla="*/ 562300 w 626510"/>
                <a:gd name="connsiteY25" fmla="*/ 209318 h 615972"/>
                <a:gd name="connsiteX26" fmla="*/ 581790 w 626510"/>
                <a:gd name="connsiteY26" fmla="*/ 144327 h 615972"/>
                <a:gd name="connsiteX27" fmla="*/ 576680 w 626510"/>
                <a:gd name="connsiteY27" fmla="*/ 163153 h 615972"/>
                <a:gd name="connsiteX28" fmla="*/ 521184 w 626510"/>
                <a:gd name="connsiteY28" fmla="*/ 93511 h 615972"/>
                <a:gd name="connsiteX29" fmla="*/ 456622 w 626510"/>
                <a:gd name="connsiteY29" fmla="*/ 41541 h 615972"/>
                <a:gd name="connsiteX30" fmla="*/ 469745 w 626510"/>
                <a:gd name="connsiteY30" fmla="*/ 38312 h 615972"/>
                <a:gd name="connsiteX31" fmla="*/ 604602 w 626510"/>
                <a:gd name="connsiteY31" fmla="*/ 22848 h 615972"/>
                <a:gd name="connsiteX32" fmla="*/ 581749 w 626510"/>
                <a:gd name="connsiteY32" fmla="*/ 144286 h 6159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626510" h="615972">
                  <a:moveTo>
                    <a:pt x="618931" y="8284"/>
                  </a:moveTo>
                  <a:cubicBezTo>
                    <a:pt x="605154" y="-5482"/>
                    <a:pt x="553388" y="-2079"/>
                    <a:pt x="465095" y="18402"/>
                  </a:cubicBezTo>
                  <a:cubicBezTo>
                    <a:pt x="443203" y="23513"/>
                    <a:pt x="420984" y="29819"/>
                    <a:pt x="397171" y="37750"/>
                  </a:cubicBezTo>
                  <a:lnTo>
                    <a:pt x="369719" y="46948"/>
                  </a:lnTo>
                  <a:cubicBezTo>
                    <a:pt x="295271" y="78433"/>
                    <a:pt x="227792" y="124343"/>
                    <a:pt x="171169" y="182029"/>
                  </a:cubicBezTo>
                  <a:cubicBezTo>
                    <a:pt x="45460" y="307678"/>
                    <a:pt x="10363" y="460624"/>
                    <a:pt x="603" y="540619"/>
                  </a:cubicBezTo>
                  <a:lnTo>
                    <a:pt x="0" y="545565"/>
                  </a:lnTo>
                  <a:lnTo>
                    <a:pt x="70408" y="615973"/>
                  </a:lnTo>
                  <a:lnTo>
                    <a:pt x="75354" y="615370"/>
                  </a:lnTo>
                  <a:cubicBezTo>
                    <a:pt x="174123" y="603320"/>
                    <a:pt x="316686" y="564135"/>
                    <a:pt x="434965" y="445856"/>
                  </a:cubicBezTo>
                  <a:cubicBezTo>
                    <a:pt x="492850" y="389588"/>
                    <a:pt x="538845" y="322268"/>
                    <a:pt x="570221" y="247889"/>
                  </a:cubicBezTo>
                  <a:lnTo>
                    <a:pt x="581576" y="216206"/>
                  </a:lnTo>
                  <a:cubicBezTo>
                    <a:pt x="586788" y="201673"/>
                    <a:pt x="591499" y="186567"/>
                    <a:pt x="595598" y="171380"/>
                  </a:cubicBezTo>
                  <a:lnTo>
                    <a:pt x="601474" y="149682"/>
                  </a:lnTo>
                  <a:cubicBezTo>
                    <a:pt x="623928" y="67051"/>
                    <a:pt x="634936" y="23216"/>
                    <a:pt x="618931" y="8284"/>
                  </a:cubicBezTo>
                  <a:close/>
                  <a:moveTo>
                    <a:pt x="551129" y="240592"/>
                  </a:moveTo>
                  <a:cubicBezTo>
                    <a:pt x="520787" y="312282"/>
                    <a:pt x="476385" y="377164"/>
                    <a:pt x="420545" y="431404"/>
                  </a:cubicBezTo>
                  <a:cubicBezTo>
                    <a:pt x="308326" y="543623"/>
                    <a:pt x="173214" y="582103"/>
                    <a:pt x="77838" y="594459"/>
                  </a:cubicBezTo>
                  <a:lnTo>
                    <a:pt x="21555" y="538166"/>
                  </a:lnTo>
                  <a:cubicBezTo>
                    <a:pt x="31775" y="459572"/>
                    <a:pt x="66831" y="315271"/>
                    <a:pt x="185621" y="196481"/>
                  </a:cubicBezTo>
                  <a:cubicBezTo>
                    <a:pt x="240147" y="140861"/>
                    <a:pt x="305117" y="96551"/>
                    <a:pt x="376802" y="66090"/>
                  </a:cubicBezTo>
                  <a:lnTo>
                    <a:pt x="403640" y="57148"/>
                  </a:lnTo>
                  <a:cubicBezTo>
                    <a:pt x="412440" y="54214"/>
                    <a:pt x="421015" y="51567"/>
                    <a:pt x="429375" y="49074"/>
                  </a:cubicBezTo>
                  <a:cubicBezTo>
                    <a:pt x="457597" y="65265"/>
                    <a:pt x="483590" y="85060"/>
                    <a:pt x="506702" y="107963"/>
                  </a:cubicBezTo>
                  <a:cubicBezTo>
                    <a:pt x="531005" y="132400"/>
                    <a:pt x="551876" y="160025"/>
                    <a:pt x="568739" y="190083"/>
                  </a:cubicBezTo>
                  <a:cubicBezTo>
                    <a:pt x="566695" y="196573"/>
                    <a:pt x="564559" y="203012"/>
                    <a:pt x="562300" y="209318"/>
                  </a:cubicBezTo>
                  <a:close/>
                  <a:moveTo>
                    <a:pt x="581790" y="144327"/>
                  </a:moveTo>
                  <a:lnTo>
                    <a:pt x="576680" y="163153"/>
                  </a:lnTo>
                  <a:cubicBezTo>
                    <a:pt x="560667" y="138063"/>
                    <a:pt x="542066" y="114721"/>
                    <a:pt x="521184" y="93511"/>
                  </a:cubicBezTo>
                  <a:cubicBezTo>
                    <a:pt x="501425" y="74107"/>
                    <a:pt x="479800" y="56699"/>
                    <a:pt x="456622" y="41541"/>
                  </a:cubicBezTo>
                  <a:cubicBezTo>
                    <a:pt x="461007" y="40427"/>
                    <a:pt x="465391" y="39323"/>
                    <a:pt x="469745" y="38312"/>
                  </a:cubicBezTo>
                  <a:cubicBezTo>
                    <a:pt x="556239" y="18239"/>
                    <a:pt x="598378" y="18167"/>
                    <a:pt x="604602" y="22848"/>
                  </a:cubicBezTo>
                  <a:cubicBezTo>
                    <a:pt x="612073" y="32885"/>
                    <a:pt x="594545" y="97272"/>
                    <a:pt x="581749" y="144286"/>
                  </a:cubicBezTo>
                  <a:close/>
                </a:path>
              </a:pathLst>
            </a:custGeom>
            <a:solidFill>
              <a:srgbClr val="000000"/>
            </a:solidFill>
            <a:ln w="10220" cap="flat">
              <a:solidFill>
                <a:schemeClr val="tx1"/>
              </a:solid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BB15476B-AB38-8165-1784-BCE921E74B50}"/>
                </a:ext>
              </a:extLst>
            </p:cNvPr>
            <p:cNvSpPr/>
            <p:nvPr/>
          </p:nvSpPr>
          <p:spPr>
            <a:xfrm>
              <a:off x="2829284" y="5465322"/>
              <a:ext cx="165701" cy="166329"/>
            </a:xfrm>
            <a:custGeom>
              <a:avLst/>
              <a:gdLst>
                <a:gd name="connsiteX0" fmla="*/ 147519 w 165701"/>
                <a:gd name="connsiteY0" fmla="*/ 36585 h 166329"/>
                <a:gd name="connsiteX1" fmla="*/ 136379 w 165701"/>
                <a:gd name="connsiteY1" fmla="*/ 29052 h 166329"/>
                <a:gd name="connsiteX2" fmla="*/ 128131 w 165701"/>
                <a:gd name="connsiteY2" fmla="*/ 17513 h 166329"/>
                <a:gd name="connsiteX3" fmla="*/ 107987 w 165701"/>
                <a:gd name="connsiteY3" fmla="*/ 139 h 166329"/>
                <a:gd name="connsiteX4" fmla="*/ 74004 w 165701"/>
                <a:gd name="connsiteY4" fmla="*/ 18985 h 166329"/>
                <a:gd name="connsiteX5" fmla="*/ 5528 w 165701"/>
                <a:gd name="connsiteY5" fmla="*/ 160168 h 166329"/>
                <a:gd name="connsiteX6" fmla="*/ 22044 w 165701"/>
                <a:gd name="connsiteY6" fmla="*/ 166301 h 166329"/>
                <a:gd name="connsiteX7" fmla="*/ 74781 w 165701"/>
                <a:gd name="connsiteY7" fmla="*/ 146340 h 166329"/>
                <a:gd name="connsiteX8" fmla="*/ 146814 w 165701"/>
                <a:gd name="connsiteY8" fmla="*/ 91590 h 166329"/>
                <a:gd name="connsiteX9" fmla="*/ 165507 w 165701"/>
                <a:gd name="connsiteY9" fmla="*/ 56627 h 166329"/>
                <a:gd name="connsiteX10" fmla="*/ 147519 w 165701"/>
                <a:gd name="connsiteY10" fmla="*/ 36585 h 166329"/>
                <a:gd name="connsiteX11" fmla="*/ 132291 w 165701"/>
                <a:gd name="connsiteY11" fmla="*/ 77210 h 166329"/>
                <a:gd name="connsiteX12" fmla="*/ 20440 w 165701"/>
                <a:gd name="connsiteY12" fmla="*/ 146197 h 166329"/>
                <a:gd name="connsiteX13" fmla="*/ 88486 w 165701"/>
                <a:gd name="connsiteY13" fmla="*/ 33406 h 166329"/>
                <a:gd name="connsiteX14" fmla="*/ 105135 w 165701"/>
                <a:gd name="connsiteY14" fmla="*/ 20283 h 166329"/>
                <a:gd name="connsiteX15" fmla="*/ 110664 w 165701"/>
                <a:gd name="connsiteY15" fmla="*/ 28081 h 166329"/>
                <a:gd name="connsiteX16" fmla="*/ 122070 w 165701"/>
                <a:gd name="connsiteY16" fmla="*/ 43626 h 166329"/>
                <a:gd name="connsiteX17" fmla="*/ 122305 w 165701"/>
                <a:gd name="connsiteY17" fmla="*/ 43861 h 166329"/>
                <a:gd name="connsiteX18" fmla="*/ 137370 w 165701"/>
                <a:gd name="connsiteY18" fmla="*/ 54307 h 166329"/>
                <a:gd name="connsiteX19" fmla="*/ 145291 w 165701"/>
                <a:gd name="connsiteY19" fmla="*/ 59345 h 166329"/>
                <a:gd name="connsiteX20" fmla="*/ 132291 w 165701"/>
                <a:gd name="connsiteY20" fmla="*/ 77210 h 166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65701" h="166329">
                  <a:moveTo>
                    <a:pt x="147519" y="36585"/>
                  </a:moveTo>
                  <a:cubicBezTo>
                    <a:pt x="143538" y="34494"/>
                    <a:pt x="139802" y="31968"/>
                    <a:pt x="136379" y="29052"/>
                  </a:cubicBezTo>
                  <a:cubicBezTo>
                    <a:pt x="133186" y="25543"/>
                    <a:pt x="130418" y="21670"/>
                    <a:pt x="128131" y="17513"/>
                  </a:cubicBezTo>
                  <a:cubicBezTo>
                    <a:pt x="123563" y="9950"/>
                    <a:pt x="118381" y="1376"/>
                    <a:pt x="107987" y="139"/>
                  </a:cubicBezTo>
                  <a:cubicBezTo>
                    <a:pt x="98441" y="-965"/>
                    <a:pt x="88568" y="4431"/>
                    <a:pt x="74004" y="18985"/>
                  </a:cubicBezTo>
                  <a:cubicBezTo>
                    <a:pt x="52910" y="40080"/>
                    <a:pt x="-20544" y="132369"/>
                    <a:pt x="5528" y="160168"/>
                  </a:cubicBezTo>
                  <a:cubicBezTo>
                    <a:pt x="9956" y="164396"/>
                    <a:pt x="15930" y="166614"/>
                    <a:pt x="22044" y="166301"/>
                  </a:cubicBezTo>
                  <a:cubicBezTo>
                    <a:pt x="34646" y="166301"/>
                    <a:pt x="52112" y="159668"/>
                    <a:pt x="74781" y="146340"/>
                  </a:cubicBezTo>
                  <a:cubicBezTo>
                    <a:pt x="100831" y="130939"/>
                    <a:pt x="125003" y="112566"/>
                    <a:pt x="146814" y="91590"/>
                  </a:cubicBezTo>
                  <a:cubicBezTo>
                    <a:pt x="161265" y="76709"/>
                    <a:pt x="166856" y="66254"/>
                    <a:pt x="165507" y="56627"/>
                  </a:cubicBezTo>
                  <a:cubicBezTo>
                    <a:pt x="164035" y="46079"/>
                    <a:pt x="155266" y="41041"/>
                    <a:pt x="147519" y="36585"/>
                  </a:cubicBezTo>
                  <a:close/>
                  <a:moveTo>
                    <a:pt x="132291" y="77210"/>
                  </a:moveTo>
                  <a:cubicBezTo>
                    <a:pt x="94353" y="115148"/>
                    <a:pt x="30936" y="151369"/>
                    <a:pt x="20440" y="146197"/>
                  </a:cubicBezTo>
                  <a:cubicBezTo>
                    <a:pt x="14911" y="134720"/>
                    <a:pt x="52031" y="69862"/>
                    <a:pt x="88486" y="33406"/>
                  </a:cubicBezTo>
                  <a:cubicBezTo>
                    <a:pt x="93047" y="27905"/>
                    <a:pt x="98721" y="23433"/>
                    <a:pt x="105135" y="20283"/>
                  </a:cubicBezTo>
                  <a:cubicBezTo>
                    <a:pt x="107318" y="22624"/>
                    <a:pt x="109177" y="25247"/>
                    <a:pt x="110664" y="28081"/>
                  </a:cubicBezTo>
                  <a:cubicBezTo>
                    <a:pt x="113808" y="33715"/>
                    <a:pt x="117640" y="38937"/>
                    <a:pt x="122070" y="43626"/>
                  </a:cubicBezTo>
                  <a:lnTo>
                    <a:pt x="122305" y="43861"/>
                  </a:lnTo>
                  <a:cubicBezTo>
                    <a:pt x="126895" y="47928"/>
                    <a:pt x="131952" y="51434"/>
                    <a:pt x="137370" y="54307"/>
                  </a:cubicBezTo>
                  <a:cubicBezTo>
                    <a:pt x="140151" y="55755"/>
                    <a:pt x="142801" y="57440"/>
                    <a:pt x="145291" y="59345"/>
                  </a:cubicBezTo>
                  <a:cubicBezTo>
                    <a:pt x="145260" y="59529"/>
                    <a:pt x="145138" y="63934"/>
                    <a:pt x="132291" y="77210"/>
                  </a:cubicBezTo>
                  <a:close/>
                </a:path>
              </a:pathLst>
            </a:custGeom>
            <a:solidFill>
              <a:srgbClr val="000000"/>
            </a:solidFill>
            <a:ln w="10220" cap="flat">
              <a:solidFill>
                <a:schemeClr val="tx1"/>
              </a:solidFill>
              <a:prstDash val="solid"/>
              <a:miter/>
            </a:ln>
          </p:spPr>
          <p:txBody>
            <a:bodyPr rtlCol="0" anchor="ctr"/>
            <a:lstStyle/>
            <a:p>
              <a:endParaRPr lang="en-US"/>
            </a:p>
          </p:txBody>
        </p:sp>
        <p:sp>
          <p:nvSpPr>
            <p:cNvPr id="13" name="Freeform: Shape 12">
              <a:extLst>
                <a:ext uri="{FF2B5EF4-FFF2-40B4-BE49-F238E27FC236}">
                  <a16:creationId xmlns:a16="http://schemas.microsoft.com/office/drawing/2014/main" id="{80BF2A4F-7A95-6EF7-3FD1-6BD0F61A3ACB}"/>
                </a:ext>
              </a:extLst>
            </p:cNvPr>
            <p:cNvSpPr/>
            <p:nvPr/>
          </p:nvSpPr>
          <p:spPr>
            <a:xfrm>
              <a:off x="3259246" y="5057614"/>
              <a:ext cx="143407" cy="142800"/>
            </a:xfrm>
            <a:custGeom>
              <a:avLst/>
              <a:gdLst>
                <a:gd name="connsiteX0" fmla="*/ 21018 w 143407"/>
                <a:gd name="connsiteY0" fmla="*/ 21070 h 142800"/>
                <a:gd name="connsiteX1" fmla="*/ 20699 w 143407"/>
                <a:gd name="connsiteY1" fmla="*/ 121783 h 142800"/>
                <a:gd name="connsiteX2" fmla="*/ 72211 w 143407"/>
                <a:gd name="connsiteY2" fmla="*/ 142794 h 142800"/>
                <a:gd name="connsiteX3" fmla="*/ 122495 w 143407"/>
                <a:gd name="connsiteY3" fmla="*/ 122241 h 142800"/>
                <a:gd name="connsiteX4" fmla="*/ 122347 w 143407"/>
                <a:gd name="connsiteY4" fmla="*/ 20912 h 142800"/>
                <a:gd name="connsiteX5" fmla="*/ 21018 w 143407"/>
                <a:gd name="connsiteY5" fmla="*/ 21060 h 142800"/>
                <a:gd name="connsiteX6" fmla="*/ 108074 w 143407"/>
                <a:gd name="connsiteY6" fmla="*/ 107789 h 142800"/>
                <a:gd name="connsiteX7" fmla="*/ 35653 w 143407"/>
                <a:gd name="connsiteY7" fmla="*/ 108751 h 142800"/>
                <a:gd name="connsiteX8" fmla="*/ 34693 w 143407"/>
                <a:gd name="connsiteY8" fmla="*/ 36330 h 142800"/>
                <a:gd name="connsiteX9" fmla="*/ 35653 w 143407"/>
                <a:gd name="connsiteY9" fmla="*/ 35368 h 142800"/>
                <a:gd name="connsiteX10" fmla="*/ 71598 w 143407"/>
                <a:gd name="connsiteY10" fmla="*/ 20723 h 142800"/>
                <a:gd name="connsiteX11" fmla="*/ 123222 w 143407"/>
                <a:gd name="connsiteY11" fmla="*/ 70800 h 142800"/>
                <a:gd name="connsiteX12" fmla="*/ 108074 w 143407"/>
                <a:gd name="connsiteY12" fmla="*/ 107789 h 142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3407" h="142800">
                  <a:moveTo>
                    <a:pt x="21018" y="21070"/>
                  </a:moveTo>
                  <a:cubicBezTo>
                    <a:pt x="-6881" y="48794"/>
                    <a:pt x="-7023" y="93884"/>
                    <a:pt x="20699" y="121783"/>
                  </a:cubicBezTo>
                  <a:cubicBezTo>
                    <a:pt x="34312" y="135481"/>
                    <a:pt x="52902" y="143064"/>
                    <a:pt x="72211" y="142794"/>
                  </a:cubicBezTo>
                  <a:cubicBezTo>
                    <a:pt x="91038" y="142899"/>
                    <a:pt x="109132" y="135504"/>
                    <a:pt x="122495" y="122241"/>
                  </a:cubicBezTo>
                  <a:cubicBezTo>
                    <a:pt x="150436" y="94219"/>
                    <a:pt x="150369" y="48852"/>
                    <a:pt x="122347" y="20912"/>
                  </a:cubicBezTo>
                  <a:cubicBezTo>
                    <a:pt x="94325" y="-7028"/>
                    <a:pt x="48958" y="-6962"/>
                    <a:pt x="21018" y="21060"/>
                  </a:cubicBezTo>
                  <a:close/>
                  <a:moveTo>
                    <a:pt x="108074" y="107789"/>
                  </a:moveTo>
                  <a:cubicBezTo>
                    <a:pt x="88341" y="128053"/>
                    <a:pt x="55917" y="128483"/>
                    <a:pt x="35653" y="108751"/>
                  </a:cubicBezTo>
                  <a:cubicBezTo>
                    <a:pt x="15390" y="89018"/>
                    <a:pt x="14959" y="56594"/>
                    <a:pt x="34693" y="36330"/>
                  </a:cubicBezTo>
                  <a:cubicBezTo>
                    <a:pt x="35009" y="36005"/>
                    <a:pt x="35328" y="35684"/>
                    <a:pt x="35653" y="35368"/>
                  </a:cubicBezTo>
                  <a:cubicBezTo>
                    <a:pt x="45211" y="25901"/>
                    <a:pt x="58146" y="20632"/>
                    <a:pt x="71598" y="20723"/>
                  </a:cubicBezTo>
                  <a:cubicBezTo>
                    <a:pt x="99682" y="20296"/>
                    <a:pt x="122795" y="42716"/>
                    <a:pt x="123222" y="70800"/>
                  </a:cubicBezTo>
                  <a:cubicBezTo>
                    <a:pt x="123433" y="84680"/>
                    <a:pt x="117961" y="98043"/>
                    <a:pt x="108074" y="107789"/>
                  </a:cubicBezTo>
                  <a:close/>
                </a:path>
              </a:pathLst>
            </a:custGeom>
            <a:solidFill>
              <a:srgbClr val="000000"/>
            </a:solidFill>
            <a:ln w="10220" cap="flat">
              <a:solidFill>
                <a:schemeClr val="tx1"/>
              </a:solidFill>
              <a:prstDash val="solid"/>
              <a:miter/>
            </a:ln>
          </p:spPr>
          <p:txBody>
            <a:bodyPr rtlCol="0" anchor="ctr"/>
            <a:lstStyle/>
            <a:p>
              <a:endParaRPr lang="en-US"/>
            </a:p>
          </p:txBody>
        </p:sp>
      </p:grpSp>
    </p:spTree>
    <p:extLst>
      <p:ext uri="{BB962C8B-B14F-4D97-AF65-F5344CB8AC3E}">
        <p14:creationId xmlns:p14="http://schemas.microsoft.com/office/powerpoint/2010/main" val="28504260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0" presetClass="path" presetSubtype="0" accel="50000" decel="50000" fill="hold" nodeType="clickEffect">
                                  <p:stCondLst>
                                    <p:cond delay="0"/>
                                  </p:stCondLst>
                                  <p:childTnLst>
                                    <p:animMotion origin="layout" path="M -1.45833E-6 7.40741E-7 L -1.45833E-6 7.40741E-7 C 0.00222 0.00231 0.00469 0.00393 0.0069 0.00694 C 0.01302 0.01412 0.00599 0.00926 0.01185 0.01273 C 0.01263 0.01366 0.01354 0.01458 0.01406 0.01551 C 0.01498 0.0169 0.01576 0.01898 0.01667 0.02014 C 0.01784 0.02153 0.01927 0.02176 0.02057 0.02292 C 0.02526 0.02731 0.0211 0.02454 0.02448 0.02893 C 0.02604 0.03032 0.02735 0.03148 0.02865 0.03333 C 0.02956 0.03449 0.03021 0.0368 0.03099 0.03796 C 0.03164 0.03843 0.03255 0.03843 0.03347 0.03935 C 0.03503 0.04051 0.03672 0.04167 0.03828 0.04352 C 0.04076 0.04676 0.0431 0.05046 0.04544 0.05393 C 0.04649 0.05532 0.04766 0.05648 0.04857 0.0581 C 0.05169 0.06366 0.05013 0.06204 0.05352 0.06412 C 0.05873 0.07361 0.05573 0.06852 0.06393 0.08032 C 0.06498 0.08171 0.06615 0.0831 0.06706 0.08472 C 0.07018 0.09028 0.06849 0.08866 0.07201 0.09051 C 0.07409 0.09421 0.07591 0.0993 0.07839 0.10208 C 0.07917 0.10324 0.08021 0.10393 0.08073 0.10509 C 0.08281 0.10856 0.08399 0.11319 0.08646 0.11528 C 0.08737 0.11643 0.0888 0.1169 0.08958 0.11852 C 0.09818 0.13102 0.0918 0.12268 0.0961 0.13171 C 0.09688 0.1338 0.09818 0.13542 0.09922 0.1375 L 0.10508 0.13935 " pathEditMode="relative" rAng="0" ptsTypes="AAAAAAAAAAAAAAAAAAAAAAAAA">
                                      <p:cBhvr>
                                        <p:cTn id="10" dur="2000" fill="hold"/>
                                        <p:tgtEl>
                                          <p:spTgt spid="6"/>
                                        </p:tgtEl>
                                        <p:attrNameLst>
                                          <p:attrName>ppt_x</p:attrName>
                                          <p:attrName>ppt_y</p:attrName>
                                        </p:attrNameLst>
                                      </p:cBhvr>
                                      <p:rCtr x="5247" y="6968"/>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321C00-29E3-B0EF-3C8C-D0BBBDC7ACCE}"/>
              </a:ext>
            </a:extLst>
          </p:cNvPr>
          <p:cNvSpPr>
            <a:spLocks noGrp="1"/>
          </p:cNvSpPr>
          <p:nvPr>
            <p:ph type="title"/>
          </p:nvPr>
        </p:nvSpPr>
        <p:spPr/>
        <p:txBody>
          <a:bodyPr/>
          <a:lstStyle/>
          <a:p>
            <a:r>
              <a:rPr lang="en-US" dirty="0"/>
              <a:t>Cryopreservation for live cell return</a:t>
            </a:r>
          </a:p>
        </p:txBody>
      </p:sp>
      <p:sp>
        <p:nvSpPr>
          <p:cNvPr id="5" name="Slide Number Placeholder 4">
            <a:extLst>
              <a:ext uri="{FF2B5EF4-FFF2-40B4-BE49-F238E27FC236}">
                <a16:creationId xmlns:a16="http://schemas.microsoft.com/office/drawing/2014/main" id="{7799DF88-538F-7B30-454F-721FB71240F9}"/>
              </a:ext>
            </a:extLst>
          </p:cNvPr>
          <p:cNvSpPr>
            <a:spLocks noGrp="1"/>
          </p:cNvSpPr>
          <p:nvPr>
            <p:ph type="sldNum" sz="quarter" idx="12"/>
          </p:nvPr>
        </p:nvSpPr>
        <p:spPr/>
        <p:txBody>
          <a:bodyPr/>
          <a:lstStyle/>
          <a:p>
            <a:fld id="{2C6251EF-9ECF-4E97-B946-358A268F64BA}" type="slidenum">
              <a:rPr lang="en-US" smtClean="0"/>
              <a:t>14</a:t>
            </a:fld>
            <a:endParaRPr lang="en-US" dirty="0"/>
          </a:p>
        </p:txBody>
      </p:sp>
      <p:sp>
        <p:nvSpPr>
          <p:cNvPr id="4" name="Footer Placeholder 3">
            <a:extLst>
              <a:ext uri="{FF2B5EF4-FFF2-40B4-BE49-F238E27FC236}">
                <a16:creationId xmlns:a16="http://schemas.microsoft.com/office/drawing/2014/main" id="{75051BEC-3DAC-13CF-5824-56485FBA74D9}"/>
              </a:ext>
            </a:extLst>
          </p:cNvPr>
          <p:cNvSpPr>
            <a:spLocks noGrp="1"/>
          </p:cNvSpPr>
          <p:nvPr>
            <p:ph type="ftr" sz="quarter" idx="11"/>
          </p:nvPr>
        </p:nvSpPr>
        <p:spPr/>
        <p:txBody>
          <a:bodyPr/>
          <a:lstStyle/>
          <a:p>
            <a:r>
              <a:rPr lang="en-US"/>
              <a:t>ASGSR Annual Meeting 2023</a:t>
            </a:r>
            <a:endParaRPr lang="en-US" dirty="0"/>
          </a:p>
        </p:txBody>
      </p:sp>
      <p:sp>
        <p:nvSpPr>
          <p:cNvPr id="27" name="TextBox 26">
            <a:extLst>
              <a:ext uri="{FF2B5EF4-FFF2-40B4-BE49-F238E27FC236}">
                <a16:creationId xmlns:a16="http://schemas.microsoft.com/office/drawing/2014/main" id="{54961967-B67A-0163-FC48-E0691FDF92D4}"/>
              </a:ext>
            </a:extLst>
          </p:cNvPr>
          <p:cNvSpPr txBox="1"/>
          <p:nvPr/>
        </p:nvSpPr>
        <p:spPr>
          <a:xfrm>
            <a:off x="342188" y="2869047"/>
            <a:ext cx="5829644" cy="2477601"/>
          </a:xfrm>
          <a:prstGeom prst="rect">
            <a:avLst/>
          </a:prstGeom>
          <a:noFill/>
        </p:spPr>
        <p:txBody>
          <a:bodyPr wrap="square" rtlCol="0">
            <a:spAutoFit/>
          </a:bodyPr>
          <a:lstStyle/>
          <a:p>
            <a:pPr marL="285750" indent="-285750">
              <a:spcAft>
                <a:spcPts val="600"/>
              </a:spcAft>
              <a:buFont typeface="Arial" panose="020B0604020202020204" pitchFamily="34" charset="0"/>
              <a:buChar char="•"/>
            </a:pPr>
            <a:r>
              <a:rPr lang="en-US" sz="2000" b="0" i="0" u="none" strike="noStrike" dirty="0">
                <a:solidFill>
                  <a:srgbClr val="000000"/>
                </a:solidFill>
                <a:effectLst/>
                <a:latin typeface="Calibri" panose="020F0502020204030204" pitchFamily="34" charset="0"/>
              </a:rPr>
              <a:t>Tested 10% DMSO, 10% Ficoll-70+DMSO, and 10% Trehalose +DMSO</a:t>
            </a:r>
          </a:p>
          <a:p>
            <a:pPr marL="285750" indent="-285750">
              <a:spcAft>
                <a:spcPts val="600"/>
              </a:spcAft>
              <a:buFont typeface="Arial" panose="020B0604020202020204" pitchFamily="34" charset="0"/>
              <a:buChar char="•"/>
            </a:pPr>
            <a:r>
              <a:rPr lang="en-US" sz="2000" b="0" i="0" u="none" strike="noStrike" dirty="0">
                <a:solidFill>
                  <a:srgbClr val="000000"/>
                </a:solidFill>
                <a:effectLst/>
                <a:latin typeface="Calibri" panose="020F0502020204030204" pitchFamily="34" charset="0"/>
              </a:rPr>
              <a:t>Three different culture phases were tested: Early (OD 0.475), Middle (OD 0.960), and Late (OD 1.683)</a:t>
            </a:r>
          </a:p>
          <a:p>
            <a:pPr marL="285750" indent="-285750">
              <a:spcAft>
                <a:spcPts val="600"/>
              </a:spcAft>
              <a:buFont typeface="Arial" panose="020B0604020202020204" pitchFamily="34" charset="0"/>
              <a:buChar char="•"/>
            </a:pPr>
            <a:r>
              <a:rPr lang="en-US" sz="2000" b="0" i="0" u="none" strike="noStrike" dirty="0">
                <a:solidFill>
                  <a:srgbClr val="000000"/>
                </a:solidFill>
                <a:effectLst/>
                <a:latin typeface="Calibri" panose="020F0502020204030204" pitchFamily="34" charset="0"/>
              </a:rPr>
              <a:t>The cells were </a:t>
            </a:r>
            <a:r>
              <a:rPr lang="en-US" sz="2000" dirty="0">
                <a:solidFill>
                  <a:srgbClr val="000000"/>
                </a:solidFill>
                <a:latin typeface="Calibri" panose="020F0502020204030204" pitchFamily="34" charset="0"/>
              </a:rPr>
              <a:t>frozen for 16 days at -80°C, thawed at 37°C and grown for 6 days, n=2</a:t>
            </a:r>
          </a:p>
          <a:p>
            <a:pPr marL="285750" indent="-285750">
              <a:spcAft>
                <a:spcPts val="600"/>
              </a:spcAft>
              <a:buFont typeface="Arial" panose="020B0604020202020204" pitchFamily="34" charset="0"/>
              <a:buChar char="•"/>
            </a:pPr>
            <a:r>
              <a:rPr lang="en-US" sz="2000" dirty="0">
                <a:solidFill>
                  <a:srgbClr val="000000"/>
                </a:solidFill>
                <a:latin typeface="Calibri" panose="020F0502020204030204" pitchFamily="34" charset="0"/>
              </a:rPr>
              <a:t>Control: Fresh cells diluted and grown for 6 days</a:t>
            </a:r>
          </a:p>
        </p:txBody>
      </p:sp>
      <p:sp>
        <p:nvSpPr>
          <p:cNvPr id="28" name="TextBox 27">
            <a:extLst>
              <a:ext uri="{FF2B5EF4-FFF2-40B4-BE49-F238E27FC236}">
                <a16:creationId xmlns:a16="http://schemas.microsoft.com/office/drawing/2014/main" id="{0172E88B-8EAB-C20F-5DBC-8A9CC566C6C0}"/>
              </a:ext>
            </a:extLst>
          </p:cNvPr>
          <p:cNvSpPr txBox="1"/>
          <p:nvPr/>
        </p:nvSpPr>
        <p:spPr>
          <a:xfrm>
            <a:off x="6778636" y="5348026"/>
            <a:ext cx="5340203" cy="830997"/>
          </a:xfrm>
          <a:prstGeom prst="rect">
            <a:avLst/>
          </a:prstGeom>
          <a:noFill/>
        </p:spPr>
        <p:txBody>
          <a:bodyPr wrap="square">
            <a:spAutoFit/>
          </a:bodyPr>
          <a:lstStyle/>
          <a:p>
            <a:r>
              <a:rPr lang="en-US" sz="1600" dirty="0"/>
              <a:t>Optical density after 6 days of growth post 16-day freeze for three different cell phases. N=2. Error bars = ± Standard Dev. Paired t-test: </a:t>
            </a:r>
            <a:r>
              <a:rPr lang="en-US" sz="1600"/>
              <a:t>** p-value &lt; 0.001</a:t>
            </a:r>
            <a:r>
              <a:rPr lang="en-US" sz="1600" dirty="0"/>
              <a:t>.</a:t>
            </a:r>
          </a:p>
        </p:txBody>
      </p:sp>
      <p:sp>
        <p:nvSpPr>
          <p:cNvPr id="7" name="TextBox 6">
            <a:extLst>
              <a:ext uri="{FF2B5EF4-FFF2-40B4-BE49-F238E27FC236}">
                <a16:creationId xmlns:a16="http://schemas.microsoft.com/office/drawing/2014/main" id="{6E21234B-E024-2309-D6BA-EEEE43A406BB}"/>
              </a:ext>
            </a:extLst>
          </p:cNvPr>
          <p:cNvSpPr txBox="1"/>
          <p:nvPr/>
        </p:nvSpPr>
        <p:spPr>
          <a:xfrm>
            <a:off x="268273" y="5593550"/>
            <a:ext cx="6755258" cy="400110"/>
          </a:xfrm>
          <a:prstGeom prst="rect">
            <a:avLst/>
          </a:prstGeom>
          <a:noFill/>
        </p:spPr>
        <p:txBody>
          <a:bodyPr wrap="square">
            <a:spAutoFit/>
          </a:bodyPr>
          <a:lstStyle/>
          <a:p>
            <a:pPr>
              <a:spcAft>
                <a:spcPts val="600"/>
              </a:spcAft>
            </a:pPr>
            <a:r>
              <a:rPr lang="en-US" sz="2000" b="1" dirty="0"/>
              <a:t>10% trehalose +10% DMSO: 95% recovery for 16-day freeze </a:t>
            </a:r>
          </a:p>
        </p:txBody>
      </p:sp>
      <p:grpSp>
        <p:nvGrpSpPr>
          <p:cNvPr id="18" name="Group 17" descr="Bar graph showing no statistical difference between fresh cell growth and the growth of cells stored in 10% trehalose + 10% DMSO at -80C for 16 days. The other two categories had significant loss of viability.">
            <a:extLst>
              <a:ext uri="{FF2B5EF4-FFF2-40B4-BE49-F238E27FC236}">
                <a16:creationId xmlns:a16="http://schemas.microsoft.com/office/drawing/2014/main" id="{5E13C125-7021-F294-4F4A-810F60BBA08F}"/>
              </a:ext>
            </a:extLst>
          </p:cNvPr>
          <p:cNvGrpSpPr/>
          <p:nvPr/>
        </p:nvGrpSpPr>
        <p:grpSpPr>
          <a:xfrm>
            <a:off x="6403867" y="2073847"/>
            <a:ext cx="5527939" cy="3217343"/>
            <a:chOff x="6424612" y="2776865"/>
            <a:chExt cx="5527939" cy="2629585"/>
          </a:xfrm>
        </p:grpSpPr>
        <p:grpSp>
          <p:nvGrpSpPr>
            <p:cNvPr id="14" name="Group 13">
              <a:extLst>
                <a:ext uri="{FF2B5EF4-FFF2-40B4-BE49-F238E27FC236}">
                  <a16:creationId xmlns:a16="http://schemas.microsoft.com/office/drawing/2014/main" id="{45F944E5-B708-41BD-ABDE-F99C880E9559}"/>
                </a:ext>
              </a:extLst>
            </p:cNvPr>
            <p:cNvGrpSpPr/>
            <p:nvPr/>
          </p:nvGrpSpPr>
          <p:grpSpPr>
            <a:xfrm>
              <a:off x="6424612" y="2776865"/>
              <a:ext cx="5527939" cy="2629585"/>
              <a:chOff x="6276871" y="3234635"/>
              <a:chExt cx="5527939" cy="2629585"/>
            </a:xfrm>
          </p:grpSpPr>
          <p:graphicFrame>
            <p:nvGraphicFramePr>
              <p:cNvPr id="11" name="Chart 10">
                <a:extLst>
                  <a:ext uri="{FF2B5EF4-FFF2-40B4-BE49-F238E27FC236}">
                    <a16:creationId xmlns:a16="http://schemas.microsoft.com/office/drawing/2014/main" id="{011FB84B-AB96-B7B7-6E7C-47155E5AAE97}"/>
                  </a:ext>
                </a:extLst>
              </p:cNvPr>
              <p:cNvGraphicFramePr>
                <a:graphicFrameLocks/>
              </p:cNvGraphicFramePr>
              <p:nvPr>
                <p:extLst>
                  <p:ext uri="{D42A27DB-BD31-4B8C-83A1-F6EECF244321}">
                    <p14:modId xmlns:p14="http://schemas.microsoft.com/office/powerpoint/2010/main" val="2976409887"/>
                  </p:ext>
                </p:extLst>
              </p:nvPr>
            </p:nvGraphicFramePr>
            <p:xfrm>
              <a:off x="6276871" y="3294669"/>
              <a:ext cx="5527939" cy="2569551"/>
            </p:xfrm>
            <a:graphic>
              <a:graphicData uri="http://schemas.openxmlformats.org/drawingml/2006/chart">
                <c:chart xmlns:c="http://schemas.openxmlformats.org/drawingml/2006/chart" xmlns:r="http://schemas.openxmlformats.org/officeDocument/2006/relationships" r:id="rId3"/>
              </a:graphicData>
            </a:graphic>
          </p:graphicFrame>
          <p:grpSp>
            <p:nvGrpSpPr>
              <p:cNvPr id="10" name="Group 9">
                <a:extLst>
                  <a:ext uri="{FF2B5EF4-FFF2-40B4-BE49-F238E27FC236}">
                    <a16:creationId xmlns:a16="http://schemas.microsoft.com/office/drawing/2014/main" id="{455136CD-6EAE-BF4C-138E-B34031F77F73}"/>
                  </a:ext>
                </a:extLst>
              </p:cNvPr>
              <p:cNvGrpSpPr/>
              <p:nvPr/>
            </p:nvGrpSpPr>
            <p:grpSpPr>
              <a:xfrm>
                <a:off x="8294783" y="3234635"/>
                <a:ext cx="3181451" cy="1863237"/>
                <a:chOff x="8294783" y="3234635"/>
                <a:chExt cx="3181451" cy="1863237"/>
              </a:xfrm>
            </p:grpSpPr>
            <p:grpSp>
              <p:nvGrpSpPr>
                <p:cNvPr id="29" name="Group 28">
                  <a:extLst>
                    <a:ext uri="{FF2B5EF4-FFF2-40B4-BE49-F238E27FC236}">
                      <a16:creationId xmlns:a16="http://schemas.microsoft.com/office/drawing/2014/main" id="{1242A4A4-600A-1D86-EF6F-2A54011C9D8C}"/>
                    </a:ext>
                  </a:extLst>
                </p:cNvPr>
                <p:cNvGrpSpPr/>
                <p:nvPr/>
              </p:nvGrpSpPr>
              <p:grpSpPr>
                <a:xfrm>
                  <a:off x="8597700" y="3234635"/>
                  <a:ext cx="2268883" cy="1863237"/>
                  <a:chOff x="8735924" y="1991371"/>
                  <a:chExt cx="2268883" cy="1863237"/>
                </a:xfrm>
              </p:grpSpPr>
              <p:sp>
                <p:nvSpPr>
                  <p:cNvPr id="30" name="TextBox 29">
                    <a:extLst>
                      <a:ext uri="{FF2B5EF4-FFF2-40B4-BE49-F238E27FC236}">
                        <a16:creationId xmlns:a16="http://schemas.microsoft.com/office/drawing/2014/main" id="{E44BB013-384C-875C-D30A-D295FF325231}"/>
                      </a:ext>
                    </a:extLst>
                  </p:cNvPr>
                  <p:cNvSpPr txBox="1"/>
                  <p:nvPr/>
                </p:nvSpPr>
                <p:spPr>
                  <a:xfrm>
                    <a:off x="9042657" y="1991371"/>
                    <a:ext cx="1962150" cy="369656"/>
                  </a:xfrm>
                  <a:prstGeom prst="rect">
                    <a:avLst/>
                  </a:prstGeom>
                  <a:noFill/>
                </p:spPr>
                <p:txBody>
                  <a:bodyPr wrap="square">
                    <a:spAutoFit/>
                  </a:bodyPr>
                  <a:lstStyle/>
                  <a:p>
                    <a:pPr algn="ctr"/>
                    <a:r>
                      <a:rPr lang="en-US" sz="1800" b="1" dirty="0"/>
                      <a:t> 16-day Freeze </a:t>
                    </a:r>
                    <a:endParaRPr lang="en-US" b="1" dirty="0"/>
                  </a:p>
                </p:txBody>
              </p:sp>
              <p:sp>
                <p:nvSpPr>
                  <p:cNvPr id="32" name="TextBox 31">
                    <a:extLst>
                      <a:ext uri="{FF2B5EF4-FFF2-40B4-BE49-F238E27FC236}">
                        <a16:creationId xmlns:a16="http://schemas.microsoft.com/office/drawing/2014/main" id="{19FD48BF-8C0E-38CD-078A-C1E55C12407F}"/>
                      </a:ext>
                    </a:extLst>
                  </p:cNvPr>
                  <p:cNvSpPr txBox="1"/>
                  <p:nvPr/>
                </p:nvSpPr>
                <p:spPr>
                  <a:xfrm>
                    <a:off x="8735924" y="3546831"/>
                    <a:ext cx="372613" cy="307777"/>
                  </a:xfrm>
                  <a:prstGeom prst="rect">
                    <a:avLst/>
                  </a:prstGeom>
                  <a:noFill/>
                </p:spPr>
                <p:txBody>
                  <a:bodyPr wrap="square">
                    <a:spAutoFit/>
                  </a:bodyPr>
                  <a:lstStyle/>
                  <a:p>
                    <a:r>
                      <a:rPr lang="en-US" sz="1400" b="0" i="0" u="none" strike="noStrike" dirty="0">
                        <a:solidFill>
                          <a:srgbClr val="000000"/>
                        </a:solidFill>
                        <a:effectLst/>
                        <a:latin typeface="Calibri" panose="020F0502020204030204" pitchFamily="34" charset="0"/>
                      </a:rPr>
                      <a:t>**</a:t>
                    </a:r>
                    <a:endParaRPr lang="en-US" sz="1400" dirty="0"/>
                  </a:p>
                </p:txBody>
              </p:sp>
            </p:grpSp>
            <p:cxnSp>
              <p:nvCxnSpPr>
                <p:cNvPr id="8" name="Straight Connector 7">
                  <a:extLst>
                    <a:ext uri="{FF2B5EF4-FFF2-40B4-BE49-F238E27FC236}">
                      <a16:creationId xmlns:a16="http://schemas.microsoft.com/office/drawing/2014/main" id="{D9735BF0-5A98-972A-04AA-2DCB3FEC40EA}"/>
                    </a:ext>
                  </a:extLst>
                </p:cNvPr>
                <p:cNvCxnSpPr>
                  <a:cxnSpLocks/>
                </p:cNvCxnSpPr>
                <p:nvPr/>
              </p:nvCxnSpPr>
              <p:spPr>
                <a:xfrm>
                  <a:off x="8294783" y="3512971"/>
                  <a:ext cx="3181451"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grpSp>
        <p:sp>
          <p:nvSpPr>
            <p:cNvPr id="12" name="TextBox 11">
              <a:extLst>
                <a:ext uri="{FF2B5EF4-FFF2-40B4-BE49-F238E27FC236}">
                  <a16:creationId xmlns:a16="http://schemas.microsoft.com/office/drawing/2014/main" id="{FF327D4B-4143-B1F9-61E9-2883BF28F5A5}"/>
                </a:ext>
              </a:extLst>
            </p:cNvPr>
            <p:cNvSpPr txBox="1"/>
            <p:nvPr/>
          </p:nvSpPr>
          <p:spPr>
            <a:xfrm>
              <a:off x="9881616" y="3651433"/>
              <a:ext cx="372613" cy="307777"/>
            </a:xfrm>
            <a:prstGeom prst="rect">
              <a:avLst/>
            </a:prstGeom>
            <a:noFill/>
          </p:spPr>
          <p:txBody>
            <a:bodyPr wrap="square">
              <a:spAutoFit/>
            </a:bodyPr>
            <a:lstStyle/>
            <a:p>
              <a:r>
                <a:rPr lang="en-US" sz="1400" b="0" i="0" u="none" strike="noStrike" dirty="0">
                  <a:solidFill>
                    <a:srgbClr val="000000"/>
                  </a:solidFill>
                  <a:effectLst/>
                  <a:latin typeface="Calibri" panose="020F0502020204030204" pitchFamily="34" charset="0"/>
                </a:rPr>
                <a:t>**</a:t>
              </a:r>
              <a:endParaRPr lang="en-US" sz="1400" dirty="0"/>
            </a:p>
          </p:txBody>
        </p:sp>
        <p:cxnSp>
          <p:nvCxnSpPr>
            <p:cNvPr id="15" name="Straight Connector 14">
              <a:extLst>
                <a:ext uri="{FF2B5EF4-FFF2-40B4-BE49-F238E27FC236}">
                  <a16:creationId xmlns:a16="http://schemas.microsoft.com/office/drawing/2014/main" id="{13D48CBA-E019-9E45-4F50-480561D6972A}"/>
                </a:ext>
              </a:extLst>
            </p:cNvPr>
            <p:cNvCxnSpPr>
              <a:cxnSpLocks/>
            </p:cNvCxnSpPr>
            <p:nvPr/>
          </p:nvCxnSpPr>
          <p:spPr>
            <a:xfrm>
              <a:off x="8564743" y="4512688"/>
              <a:ext cx="734011"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3E090CAD-425E-60DF-48ED-93AE2EBD3B5F}"/>
                </a:ext>
              </a:extLst>
            </p:cNvPr>
            <p:cNvCxnSpPr>
              <a:cxnSpLocks/>
            </p:cNvCxnSpPr>
            <p:nvPr/>
          </p:nvCxnSpPr>
          <p:spPr>
            <a:xfrm>
              <a:off x="9700918" y="3831374"/>
              <a:ext cx="734011"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 name="Content Placeholder 2">
            <a:extLst>
              <a:ext uri="{FF2B5EF4-FFF2-40B4-BE49-F238E27FC236}">
                <a16:creationId xmlns:a16="http://schemas.microsoft.com/office/drawing/2014/main" id="{8CBA5384-0FB5-F77B-F087-D2E6372177B6}"/>
              </a:ext>
            </a:extLst>
          </p:cNvPr>
          <p:cNvSpPr>
            <a:spLocks noGrp="1"/>
          </p:cNvSpPr>
          <p:nvPr>
            <p:ph idx="1"/>
          </p:nvPr>
        </p:nvSpPr>
        <p:spPr>
          <a:xfrm>
            <a:off x="342188" y="990731"/>
            <a:ext cx="7554734" cy="1894455"/>
          </a:xfrm>
        </p:spPr>
        <p:txBody>
          <a:bodyPr>
            <a:normAutofit/>
          </a:bodyPr>
          <a:lstStyle/>
          <a:p>
            <a:pPr>
              <a:lnSpc>
                <a:spcPct val="100000"/>
              </a:lnSpc>
            </a:pPr>
            <a:r>
              <a:rPr lang="en-US" sz="2000" dirty="0"/>
              <a:t>10% DMSO in medium for -80°C cryopreservation</a:t>
            </a:r>
          </a:p>
          <a:p>
            <a:pPr lvl="1">
              <a:lnSpc>
                <a:spcPct val="100000"/>
              </a:lnSpc>
            </a:pPr>
            <a:r>
              <a:rPr lang="en-US" sz="2000" dirty="0" err="1"/>
              <a:t>Shiraishi</a:t>
            </a:r>
            <a:r>
              <a:rPr lang="en-US" sz="2000" dirty="0"/>
              <a:t> et al. 2016 found 30% recovery after 12-month freeze</a:t>
            </a:r>
          </a:p>
          <a:p>
            <a:pPr lvl="1">
              <a:lnSpc>
                <a:spcPct val="100000"/>
              </a:lnSpc>
            </a:pPr>
            <a:r>
              <a:rPr lang="en-US" sz="2000" dirty="0"/>
              <a:t> Our testing showed 4% recovery after 2-week freeze</a:t>
            </a:r>
          </a:p>
          <a:p>
            <a:pPr lvl="2">
              <a:lnSpc>
                <a:spcPct val="100000"/>
              </a:lnSpc>
            </a:pPr>
            <a:r>
              <a:rPr lang="en-US" sz="1600" dirty="0"/>
              <a:t>Percent recovery = </a:t>
            </a:r>
            <a:r>
              <a:rPr lang="en-US" sz="1600" dirty="0" err="1"/>
              <a:t>OD</a:t>
            </a:r>
            <a:r>
              <a:rPr lang="en-US" sz="1600" baseline="-25000" dirty="0" err="1"/>
              <a:t>Frozen</a:t>
            </a:r>
            <a:r>
              <a:rPr lang="en-US" sz="1600" dirty="0"/>
              <a:t>/</a:t>
            </a:r>
            <a:r>
              <a:rPr lang="en-US" sz="1600" dirty="0" err="1"/>
              <a:t>OD</a:t>
            </a:r>
            <a:r>
              <a:rPr lang="en-US" sz="1600" baseline="-25000" dirty="0" err="1"/>
              <a:t>Fresh</a:t>
            </a:r>
            <a:r>
              <a:rPr lang="en-US" sz="1600" baseline="-25000" dirty="0"/>
              <a:t> </a:t>
            </a:r>
            <a:r>
              <a:rPr lang="en-US" sz="1600" dirty="0"/>
              <a:t>*100</a:t>
            </a:r>
          </a:p>
        </p:txBody>
      </p:sp>
    </p:spTree>
    <p:extLst>
      <p:ext uri="{BB962C8B-B14F-4D97-AF65-F5344CB8AC3E}">
        <p14:creationId xmlns:p14="http://schemas.microsoft.com/office/powerpoint/2010/main" val="16305407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p:bldP spid="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FEFD6E1E-757B-D02A-A3AA-DF3D65F8AC98}"/>
              </a:ext>
            </a:extLst>
          </p:cNvPr>
          <p:cNvSpPr>
            <a:spLocks noGrp="1"/>
          </p:cNvSpPr>
          <p:nvPr>
            <p:ph type="ftr" sz="quarter" idx="11"/>
          </p:nvPr>
        </p:nvSpPr>
        <p:spPr/>
        <p:txBody>
          <a:bodyPr/>
          <a:lstStyle/>
          <a:p>
            <a:r>
              <a:rPr lang="en-US"/>
              <a:t>ASGSR Annual Meeting 2023</a:t>
            </a:r>
          </a:p>
        </p:txBody>
      </p:sp>
      <p:sp>
        <p:nvSpPr>
          <p:cNvPr id="3" name="Slide Number Placeholder 2">
            <a:extLst>
              <a:ext uri="{FF2B5EF4-FFF2-40B4-BE49-F238E27FC236}">
                <a16:creationId xmlns:a16="http://schemas.microsoft.com/office/drawing/2014/main" id="{FE4B1B59-D3D0-7EF1-5D71-5712959B8C85}"/>
              </a:ext>
            </a:extLst>
          </p:cNvPr>
          <p:cNvSpPr>
            <a:spLocks noGrp="1"/>
          </p:cNvSpPr>
          <p:nvPr>
            <p:ph type="sldNum" sz="quarter" idx="12"/>
          </p:nvPr>
        </p:nvSpPr>
        <p:spPr/>
        <p:txBody>
          <a:bodyPr/>
          <a:lstStyle/>
          <a:p>
            <a:fld id="{2C6251EF-9ECF-4E97-B946-358A268F64BA}" type="slidenum">
              <a:rPr lang="en-US" smtClean="0"/>
              <a:t>15</a:t>
            </a:fld>
            <a:endParaRPr lang="en-US"/>
          </a:p>
        </p:txBody>
      </p:sp>
      <p:sp>
        <p:nvSpPr>
          <p:cNvPr id="4" name="TextBox 3">
            <a:extLst>
              <a:ext uri="{FF2B5EF4-FFF2-40B4-BE49-F238E27FC236}">
                <a16:creationId xmlns:a16="http://schemas.microsoft.com/office/drawing/2014/main" id="{4FFE1D4D-AE8D-D124-398D-FF87168681DA}"/>
              </a:ext>
            </a:extLst>
          </p:cNvPr>
          <p:cNvSpPr txBox="1"/>
          <p:nvPr/>
        </p:nvSpPr>
        <p:spPr>
          <a:xfrm>
            <a:off x="7395971" y="5982398"/>
            <a:ext cx="3732028" cy="553998"/>
          </a:xfrm>
          <a:prstGeom prst="rect">
            <a:avLst/>
          </a:prstGeom>
          <a:noFill/>
        </p:spPr>
        <p:txBody>
          <a:bodyPr wrap="square" lIns="0" tIns="0" rIns="0" bIns="0" rtlCol="0">
            <a:spAutoFit/>
          </a:bodyPr>
          <a:lstStyle/>
          <a:p>
            <a:pPr algn="ctr"/>
            <a:r>
              <a:rPr lang="en-US" dirty="0">
                <a:cs typeface="Arial" panose="020B0604020202020204" pitchFamily="34" charset="0"/>
              </a:rPr>
              <a:t>Conduct multi-omics analysis and nutritional profiling</a:t>
            </a:r>
          </a:p>
        </p:txBody>
      </p:sp>
      <p:sp>
        <p:nvSpPr>
          <p:cNvPr id="5" name="Title 1">
            <a:extLst>
              <a:ext uri="{FF2B5EF4-FFF2-40B4-BE49-F238E27FC236}">
                <a16:creationId xmlns:a16="http://schemas.microsoft.com/office/drawing/2014/main" id="{E840BCD6-8FA0-4147-F7FA-CE8DE215A8A9}"/>
              </a:ext>
            </a:extLst>
          </p:cNvPr>
          <p:cNvSpPr txBox="1">
            <a:spLocks/>
          </p:cNvSpPr>
          <p:nvPr/>
        </p:nvSpPr>
        <p:spPr>
          <a:xfrm>
            <a:off x="2800351" y="136525"/>
            <a:ext cx="7481333" cy="749300"/>
          </a:xfrm>
          <a:prstGeom prst="rect">
            <a:avLst/>
          </a:prstGeom>
        </p:spPr>
        <p:txBody>
          <a:bodyPr>
            <a:normAutofit fontScale="97500"/>
          </a:bodyPr>
          <a:lstStyle>
            <a:lvl1pPr algn="ctr" defTabSz="914400" rtl="0" eaLnBrk="1" latinLnBrk="0" hangingPunct="1">
              <a:lnSpc>
                <a:spcPct val="90000"/>
              </a:lnSpc>
              <a:spcBef>
                <a:spcPct val="0"/>
              </a:spcBef>
              <a:buNone/>
              <a:defRPr sz="3600" b="1" kern="1200">
                <a:solidFill>
                  <a:schemeClr val="bg1"/>
                </a:solidFill>
                <a:latin typeface="+mj-lt"/>
                <a:ea typeface="+mj-ea"/>
                <a:cs typeface="+mj-cs"/>
              </a:defRPr>
            </a:lvl1pPr>
          </a:lstStyle>
          <a:p>
            <a:r>
              <a:rPr lang="en-US" dirty="0">
                <a:ea typeface="Cambria" panose="02040503050406030204" pitchFamily="18" charset="0"/>
                <a:cs typeface="Arial" panose="020B0604020202020204" pitchFamily="34" charset="0"/>
              </a:rPr>
              <a:t>Concept of Operations</a:t>
            </a:r>
          </a:p>
        </p:txBody>
      </p:sp>
      <p:sp>
        <p:nvSpPr>
          <p:cNvPr id="9" name="TextBox 8">
            <a:extLst>
              <a:ext uri="{FF2B5EF4-FFF2-40B4-BE49-F238E27FC236}">
                <a16:creationId xmlns:a16="http://schemas.microsoft.com/office/drawing/2014/main" id="{5070868B-9723-80AE-C259-4D0601D54313}"/>
              </a:ext>
            </a:extLst>
          </p:cNvPr>
          <p:cNvSpPr txBox="1"/>
          <p:nvPr/>
        </p:nvSpPr>
        <p:spPr>
          <a:xfrm>
            <a:off x="915115" y="6065604"/>
            <a:ext cx="3482224" cy="369332"/>
          </a:xfrm>
          <a:prstGeom prst="rect">
            <a:avLst/>
          </a:prstGeom>
          <a:noFill/>
        </p:spPr>
        <p:txBody>
          <a:bodyPr wrap="square">
            <a:spAutoFit/>
          </a:bodyPr>
          <a:lstStyle/>
          <a:p>
            <a:r>
              <a:rPr lang="en-US" sz="1800" dirty="0"/>
              <a:t>Launch viable algae culture to ISS</a:t>
            </a:r>
          </a:p>
        </p:txBody>
      </p:sp>
      <p:sp>
        <p:nvSpPr>
          <p:cNvPr id="11" name="TextBox 10">
            <a:extLst>
              <a:ext uri="{FF2B5EF4-FFF2-40B4-BE49-F238E27FC236}">
                <a16:creationId xmlns:a16="http://schemas.microsoft.com/office/drawing/2014/main" id="{33865BE4-AFFC-73C7-6FA0-F55A2D3EDE76}"/>
              </a:ext>
            </a:extLst>
          </p:cNvPr>
          <p:cNvSpPr txBox="1"/>
          <p:nvPr/>
        </p:nvSpPr>
        <p:spPr>
          <a:xfrm>
            <a:off x="529473" y="3029496"/>
            <a:ext cx="4617995" cy="646331"/>
          </a:xfrm>
          <a:prstGeom prst="rect">
            <a:avLst/>
          </a:prstGeom>
          <a:noFill/>
        </p:spPr>
        <p:txBody>
          <a:bodyPr wrap="square">
            <a:spAutoFit/>
          </a:bodyPr>
          <a:lstStyle/>
          <a:p>
            <a:r>
              <a:rPr lang="en-US" sz="1800" dirty="0"/>
              <a:t>Complete 5-6-months of growth on the ISS with serial passaging every two-three weeks</a:t>
            </a:r>
            <a:endParaRPr lang="en-US" sz="1800" dirty="0">
              <a:cs typeface="Arial" panose="020B0604020202020204" pitchFamily="34" charset="0"/>
            </a:endParaRPr>
          </a:p>
        </p:txBody>
      </p:sp>
      <p:sp>
        <p:nvSpPr>
          <p:cNvPr id="16" name="TextBox 15">
            <a:extLst>
              <a:ext uri="{FF2B5EF4-FFF2-40B4-BE49-F238E27FC236}">
                <a16:creationId xmlns:a16="http://schemas.microsoft.com/office/drawing/2014/main" id="{D6517BDD-AC14-8BEB-5513-8EB2D9B4FA2C}"/>
              </a:ext>
            </a:extLst>
          </p:cNvPr>
          <p:cNvSpPr txBox="1"/>
          <p:nvPr/>
        </p:nvSpPr>
        <p:spPr>
          <a:xfrm>
            <a:off x="145403" y="6573639"/>
            <a:ext cx="4775045" cy="253916"/>
          </a:xfrm>
          <a:prstGeom prst="rect">
            <a:avLst/>
          </a:prstGeom>
          <a:noFill/>
        </p:spPr>
        <p:txBody>
          <a:bodyPr wrap="square">
            <a:spAutoFit/>
          </a:bodyPr>
          <a:lstStyle/>
          <a:p>
            <a:r>
              <a:rPr lang="en-US" sz="1050" dirty="0"/>
              <a:t>ISS Image: images-assets.nasa.gov/image/200623_ISS_1/200623_ISS_1~orig.png</a:t>
            </a:r>
          </a:p>
        </p:txBody>
      </p:sp>
      <p:pic>
        <p:nvPicPr>
          <p:cNvPr id="18" name="Picture 17" descr="A picture containing antenna&#10;&#10;Description automatically generated">
            <a:extLst>
              <a:ext uri="{FF2B5EF4-FFF2-40B4-BE49-F238E27FC236}">
                <a16:creationId xmlns:a16="http://schemas.microsoft.com/office/drawing/2014/main" id="{690A5824-28DC-E485-5583-79445625B3EA}"/>
              </a:ext>
            </a:extLst>
          </p:cNvPr>
          <p:cNvPicPr>
            <a:picLocks noChangeAspect="1"/>
          </p:cNvPicPr>
          <p:nvPr/>
        </p:nvPicPr>
        <p:blipFill rotWithShape="1">
          <a:blip r:embed="rId2">
            <a:extLst>
              <a:ext uri="{28A0092B-C50C-407E-A947-70E740481C1C}">
                <a14:useLocalDpi xmlns:a14="http://schemas.microsoft.com/office/drawing/2010/main" val="0"/>
              </a:ext>
            </a:extLst>
          </a:blip>
          <a:srcRect t="29278" b="24986"/>
          <a:stretch/>
        </p:blipFill>
        <p:spPr>
          <a:xfrm>
            <a:off x="4197736" y="943817"/>
            <a:ext cx="4242280" cy="1940268"/>
          </a:xfrm>
          <a:prstGeom prst="rect">
            <a:avLst/>
          </a:prstGeom>
        </p:spPr>
      </p:pic>
      <p:sp>
        <p:nvSpPr>
          <p:cNvPr id="22" name="TextBox 21">
            <a:extLst>
              <a:ext uri="{FF2B5EF4-FFF2-40B4-BE49-F238E27FC236}">
                <a16:creationId xmlns:a16="http://schemas.microsoft.com/office/drawing/2014/main" id="{DD5CB2C4-AEE7-9A35-A444-A17A4A988402}"/>
              </a:ext>
            </a:extLst>
          </p:cNvPr>
          <p:cNvSpPr txBox="1"/>
          <p:nvPr/>
        </p:nvSpPr>
        <p:spPr>
          <a:xfrm>
            <a:off x="6724056" y="3010417"/>
            <a:ext cx="3464220" cy="646331"/>
          </a:xfrm>
          <a:prstGeom prst="rect">
            <a:avLst/>
          </a:prstGeom>
          <a:noFill/>
        </p:spPr>
        <p:txBody>
          <a:bodyPr wrap="square">
            <a:spAutoFit/>
          </a:bodyPr>
          <a:lstStyle/>
          <a:p>
            <a:pPr algn="ctr"/>
            <a:r>
              <a:rPr lang="en-US" sz="1800" dirty="0">
                <a:cs typeface="Arial" panose="020B0604020202020204" pitchFamily="34" charset="0"/>
              </a:rPr>
              <a:t>Collect &amp; preserve cell samples after each passage</a:t>
            </a:r>
          </a:p>
        </p:txBody>
      </p:sp>
      <p:sp>
        <p:nvSpPr>
          <p:cNvPr id="24" name="TextBox 23">
            <a:extLst>
              <a:ext uri="{FF2B5EF4-FFF2-40B4-BE49-F238E27FC236}">
                <a16:creationId xmlns:a16="http://schemas.microsoft.com/office/drawing/2014/main" id="{D7881ABA-0084-6EA7-6C4B-D3E876156318}"/>
              </a:ext>
            </a:extLst>
          </p:cNvPr>
          <p:cNvSpPr txBox="1"/>
          <p:nvPr/>
        </p:nvSpPr>
        <p:spPr>
          <a:xfrm>
            <a:off x="8722304" y="4298541"/>
            <a:ext cx="2740543" cy="646331"/>
          </a:xfrm>
          <a:prstGeom prst="rect">
            <a:avLst/>
          </a:prstGeom>
          <a:noFill/>
        </p:spPr>
        <p:txBody>
          <a:bodyPr wrap="square">
            <a:spAutoFit/>
          </a:bodyPr>
          <a:lstStyle/>
          <a:p>
            <a:pPr algn="ctr"/>
            <a:r>
              <a:rPr lang="en-US" sz="1800" dirty="0">
                <a:cs typeface="Arial" panose="020B0604020202020204" pitchFamily="34" charset="0"/>
              </a:rPr>
              <a:t>Return live cells to isolate individual clones</a:t>
            </a:r>
          </a:p>
        </p:txBody>
      </p:sp>
      <p:grpSp>
        <p:nvGrpSpPr>
          <p:cNvPr id="39" name="Group 38">
            <a:extLst>
              <a:ext uri="{FF2B5EF4-FFF2-40B4-BE49-F238E27FC236}">
                <a16:creationId xmlns:a16="http://schemas.microsoft.com/office/drawing/2014/main" id="{E8D35900-8329-6CE6-D5BB-1154B49A0566}"/>
              </a:ext>
            </a:extLst>
          </p:cNvPr>
          <p:cNvGrpSpPr/>
          <p:nvPr/>
        </p:nvGrpSpPr>
        <p:grpSpPr>
          <a:xfrm rot="19896589">
            <a:off x="2285251" y="1688709"/>
            <a:ext cx="797192" cy="1180808"/>
            <a:chOff x="2871530" y="1967786"/>
            <a:chExt cx="996107" cy="2486021"/>
          </a:xfrm>
        </p:grpSpPr>
        <p:grpSp>
          <p:nvGrpSpPr>
            <p:cNvPr id="25" name="Group 24">
              <a:extLst>
                <a:ext uri="{FF2B5EF4-FFF2-40B4-BE49-F238E27FC236}">
                  <a16:creationId xmlns:a16="http://schemas.microsoft.com/office/drawing/2014/main" id="{038705AF-E09E-17E8-F005-8E8E02EAEABB}"/>
                </a:ext>
              </a:extLst>
            </p:cNvPr>
            <p:cNvGrpSpPr>
              <a:grpSpLocks noChangeAspect="1"/>
            </p:cNvGrpSpPr>
            <p:nvPr/>
          </p:nvGrpSpPr>
          <p:grpSpPr>
            <a:xfrm>
              <a:off x="2871530" y="1967786"/>
              <a:ext cx="996107" cy="2486021"/>
              <a:chOff x="0" y="2055223"/>
              <a:chExt cx="1600200" cy="3993688"/>
            </a:xfrm>
          </p:grpSpPr>
          <p:sp>
            <p:nvSpPr>
              <p:cNvPr id="26" name="Rectangle 25">
                <a:extLst>
                  <a:ext uri="{FF2B5EF4-FFF2-40B4-BE49-F238E27FC236}">
                    <a16:creationId xmlns:a16="http://schemas.microsoft.com/office/drawing/2014/main" id="{732F6FBF-936B-990F-A6E7-8A1967094E1C}"/>
                  </a:ext>
                </a:extLst>
              </p:cNvPr>
              <p:cNvSpPr/>
              <p:nvPr/>
            </p:nvSpPr>
            <p:spPr>
              <a:xfrm>
                <a:off x="0" y="2912555"/>
                <a:ext cx="1600200" cy="228600"/>
              </a:xfrm>
              <a:prstGeom prst="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8A41AE6F-A84A-BF75-1DDA-27CC95075A6A}"/>
                  </a:ext>
                </a:extLst>
              </p:cNvPr>
              <p:cNvSpPr/>
              <p:nvPr/>
            </p:nvSpPr>
            <p:spPr>
              <a:xfrm>
                <a:off x="201167" y="2545273"/>
                <a:ext cx="118872" cy="612648"/>
              </a:xfrm>
              <a:prstGeom prst="rect">
                <a:avLst/>
              </a:prstGeom>
              <a:gradFill flip="none" rotWithShape="1">
                <a:gsLst>
                  <a:gs pos="0">
                    <a:schemeClr val="bg2">
                      <a:lumMod val="75000"/>
                    </a:schemeClr>
                  </a:gs>
                  <a:gs pos="50000">
                    <a:schemeClr val="bg1">
                      <a:lumMod val="95000"/>
                    </a:schemeClr>
                  </a:gs>
                  <a:gs pos="100000">
                    <a:schemeClr val="bg2">
                      <a:lumMod val="90000"/>
                    </a:schemeClr>
                  </a:gs>
                </a:gsLst>
                <a:lin ang="0" scaled="0"/>
                <a:tileRect/>
              </a:gra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Rectangle 27">
                <a:extLst>
                  <a:ext uri="{FF2B5EF4-FFF2-40B4-BE49-F238E27FC236}">
                    <a16:creationId xmlns:a16="http://schemas.microsoft.com/office/drawing/2014/main" id="{9798725D-70A9-D5AD-15EC-DB09DB855A2E}"/>
                  </a:ext>
                </a:extLst>
              </p:cNvPr>
              <p:cNvSpPr/>
              <p:nvPr/>
            </p:nvSpPr>
            <p:spPr>
              <a:xfrm>
                <a:off x="0" y="3148920"/>
                <a:ext cx="1600200" cy="2340864"/>
              </a:xfrm>
              <a:prstGeom prst="rect">
                <a:avLst/>
              </a:prstGeom>
              <a:solidFill>
                <a:schemeClr val="bg1"/>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BB65870F-4C2A-3EC6-88F1-EC407CB13698}"/>
                  </a:ext>
                </a:extLst>
              </p:cNvPr>
              <p:cNvSpPr/>
              <p:nvPr/>
            </p:nvSpPr>
            <p:spPr>
              <a:xfrm>
                <a:off x="173735" y="2055223"/>
                <a:ext cx="173736" cy="173161"/>
              </a:xfrm>
              <a:prstGeom prst="rect">
                <a:avLst/>
              </a:prstGeom>
              <a:gradFill>
                <a:gsLst>
                  <a:gs pos="0">
                    <a:schemeClr val="accent6">
                      <a:lumMod val="75000"/>
                    </a:schemeClr>
                  </a:gs>
                  <a:gs pos="50000">
                    <a:schemeClr val="accent6">
                      <a:lumMod val="60000"/>
                      <a:lumOff val="40000"/>
                    </a:schemeClr>
                  </a:gs>
                  <a:gs pos="100000">
                    <a:schemeClr val="accent6">
                      <a:lumMod val="75000"/>
                    </a:schemeClr>
                  </a:gs>
                </a:gsLst>
                <a:lin ang="0" scaled="0"/>
              </a:gra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21C5FF42-DDE7-BB7E-7921-7F534D3114DF}"/>
                  </a:ext>
                </a:extLst>
              </p:cNvPr>
              <p:cNvSpPr/>
              <p:nvPr/>
            </p:nvSpPr>
            <p:spPr>
              <a:xfrm>
                <a:off x="173735" y="2240697"/>
                <a:ext cx="173736" cy="173161"/>
              </a:xfrm>
              <a:prstGeom prst="rect">
                <a:avLst/>
              </a:prstGeom>
              <a:gradFill>
                <a:gsLst>
                  <a:gs pos="0">
                    <a:schemeClr val="accent1">
                      <a:lumMod val="75000"/>
                    </a:schemeClr>
                  </a:gs>
                  <a:gs pos="50000">
                    <a:schemeClr val="accent1">
                      <a:lumMod val="60000"/>
                      <a:lumOff val="40000"/>
                    </a:schemeClr>
                  </a:gs>
                  <a:gs pos="100000">
                    <a:schemeClr val="accent1">
                      <a:lumMod val="75000"/>
                    </a:schemeClr>
                  </a:gs>
                </a:gsLst>
                <a:lin ang="0" scaled="0"/>
              </a:gra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088C88F7-8F00-2486-7CE9-02D4E7B7712A}"/>
                  </a:ext>
                </a:extLst>
              </p:cNvPr>
              <p:cNvSpPr/>
              <p:nvPr/>
            </p:nvSpPr>
            <p:spPr>
              <a:xfrm>
                <a:off x="173735" y="2417120"/>
                <a:ext cx="173736" cy="130447"/>
              </a:xfrm>
              <a:prstGeom prst="rect">
                <a:avLst/>
              </a:prstGeom>
              <a:gradFill flip="none" rotWithShape="1">
                <a:gsLst>
                  <a:gs pos="0">
                    <a:schemeClr val="bg2">
                      <a:lumMod val="75000"/>
                    </a:schemeClr>
                  </a:gs>
                  <a:gs pos="50000">
                    <a:schemeClr val="bg1">
                      <a:lumMod val="95000"/>
                    </a:schemeClr>
                  </a:gs>
                  <a:gs pos="100000">
                    <a:schemeClr val="bg2">
                      <a:lumMod val="90000"/>
                    </a:schemeClr>
                  </a:gs>
                </a:gsLst>
                <a:lin ang="0" scaled="0"/>
                <a:tileRect/>
              </a:gra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3923627C-9DF3-8026-7C55-E734769CB3A3}"/>
                  </a:ext>
                </a:extLst>
              </p:cNvPr>
              <p:cNvSpPr/>
              <p:nvPr/>
            </p:nvSpPr>
            <p:spPr>
              <a:xfrm>
                <a:off x="173735" y="2720470"/>
                <a:ext cx="173736" cy="48477"/>
              </a:xfrm>
              <a:prstGeom prst="rect">
                <a:avLst/>
              </a:prstGeom>
              <a:gradFill flip="none" rotWithShape="1">
                <a:gsLst>
                  <a:gs pos="0">
                    <a:schemeClr val="bg2">
                      <a:lumMod val="50000"/>
                    </a:schemeClr>
                  </a:gs>
                  <a:gs pos="50000">
                    <a:schemeClr val="bg2">
                      <a:lumMod val="90000"/>
                    </a:schemeClr>
                  </a:gs>
                  <a:gs pos="100000">
                    <a:schemeClr val="bg2">
                      <a:lumMod val="50000"/>
                    </a:schemeClr>
                  </a:gs>
                </a:gsLst>
                <a:lin ang="0" scaled="0"/>
                <a:tileRect/>
              </a:gra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091CAA3B-10AA-E0EC-4111-FBAF9133979B}"/>
                  </a:ext>
                </a:extLst>
              </p:cNvPr>
              <p:cNvSpPr/>
              <p:nvPr/>
            </p:nvSpPr>
            <p:spPr>
              <a:xfrm>
                <a:off x="0" y="5472839"/>
                <a:ext cx="1600200" cy="576072"/>
              </a:xfrm>
              <a:prstGeom prst="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Oval 33">
                <a:extLst>
                  <a:ext uri="{FF2B5EF4-FFF2-40B4-BE49-F238E27FC236}">
                    <a16:creationId xmlns:a16="http://schemas.microsoft.com/office/drawing/2014/main" id="{B36B665F-BB4C-0BB0-B8DA-E5DC1469455E}"/>
                  </a:ext>
                </a:extLst>
              </p:cNvPr>
              <p:cNvSpPr/>
              <p:nvPr/>
            </p:nvSpPr>
            <p:spPr>
              <a:xfrm>
                <a:off x="743819" y="5704594"/>
                <a:ext cx="112562" cy="112562"/>
              </a:xfrm>
              <a:prstGeom prst="ellipse">
                <a:avLst/>
              </a:prstGeom>
              <a:no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FDD59E30-9287-423E-BA21-F9E89C83B36A}"/>
                  </a:ext>
                </a:extLst>
              </p:cNvPr>
              <p:cNvSpPr/>
              <p:nvPr/>
            </p:nvSpPr>
            <p:spPr>
              <a:xfrm>
                <a:off x="1206513" y="2545273"/>
                <a:ext cx="118872" cy="612648"/>
              </a:xfrm>
              <a:prstGeom prst="rect">
                <a:avLst/>
              </a:prstGeom>
              <a:gradFill flip="none" rotWithShape="1">
                <a:gsLst>
                  <a:gs pos="0">
                    <a:schemeClr val="bg2">
                      <a:lumMod val="75000"/>
                    </a:schemeClr>
                  </a:gs>
                  <a:gs pos="50000">
                    <a:schemeClr val="bg1">
                      <a:lumMod val="95000"/>
                    </a:schemeClr>
                  </a:gs>
                  <a:gs pos="100000">
                    <a:schemeClr val="bg2">
                      <a:lumMod val="90000"/>
                    </a:schemeClr>
                  </a:gs>
                </a:gsLst>
                <a:lin ang="0" scaled="0"/>
                <a:tileRect/>
              </a:gra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6" name="Rectangle 35">
                <a:extLst>
                  <a:ext uri="{FF2B5EF4-FFF2-40B4-BE49-F238E27FC236}">
                    <a16:creationId xmlns:a16="http://schemas.microsoft.com/office/drawing/2014/main" id="{E54EA112-011B-CDCF-7498-98A93ED2FC3A}"/>
                  </a:ext>
                </a:extLst>
              </p:cNvPr>
              <p:cNvSpPr/>
              <p:nvPr/>
            </p:nvSpPr>
            <p:spPr>
              <a:xfrm>
                <a:off x="1179081" y="2453841"/>
                <a:ext cx="173736" cy="137160"/>
              </a:xfrm>
              <a:prstGeom prst="rect">
                <a:avLst/>
              </a:prstGeom>
              <a:gradFill flip="none" rotWithShape="1">
                <a:gsLst>
                  <a:gs pos="0">
                    <a:schemeClr val="bg2">
                      <a:lumMod val="75000"/>
                    </a:schemeClr>
                  </a:gs>
                  <a:gs pos="50000">
                    <a:schemeClr val="bg1">
                      <a:lumMod val="95000"/>
                    </a:schemeClr>
                  </a:gs>
                  <a:gs pos="100000">
                    <a:schemeClr val="bg2">
                      <a:lumMod val="90000"/>
                    </a:schemeClr>
                  </a:gs>
                </a:gsLst>
                <a:lin ang="0" scaled="0"/>
                <a:tileRect/>
              </a:gra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a:extLst>
                  <a:ext uri="{FF2B5EF4-FFF2-40B4-BE49-F238E27FC236}">
                    <a16:creationId xmlns:a16="http://schemas.microsoft.com/office/drawing/2014/main" id="{73E4FDEF-8D33-FA3C-028D-472A0E7C3D31}"/>
                  </a:ext>
                </a:extLst>
              </p:cNvPr>
              <p:cNvSpPr/>
              <p:nvPr/>
            </p:nvSpPr>
            <p:spPr>
              <a:xfrm>
                <a:off x="1179081" y="2621835"/>
                <a:ext cx="173736" cy="48477"/>
              </a:xfrm>
              <a:prstGeom prst="rect">
                <a:avLst/>
              </a:prstGeom>
              <a:gradFill flip="none" rotWithShape="1">
                <a:gsLst>
                  <a:gs pos="0">
                    <a:schemeClr val="bg2">
                      <a:lumMod val="50000"/>
                    </a:schemeClr>
                  </a:gs>
                  <a:gs pos="50000">
                    <a:schemeClr val="bg2">
                      <a:lumMod val="90000"/>
                    </a:schemeClr>
                  </a:gs>
                  <a:gs pos="100000">
                    <a:schemeClr val="bg2">
                      <a:lumMod val="50000"/>
                    </a:schemeClr>
                  </a:gs>
                </a:gsLst>
                <a:lin ang="0" scaled="0"/>
                <a:tileRect/>
              </a:gra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8" name="Rectangle 37">
              <a:extLst>
                <a:ext uri="{FF2B5EF4-FFF2-40B4-BE49-F238E27FC236}">
                  <a16:creationId xmlns:a16="http://schemas.microsoft.com/office/drawing/2014/main" id="{6150314A-E42C-CC24-E803-0ED26291D52A}"/>
                </a:ext>
              </a:extLst>
            </p:cNvPr>
            <p:cNvSpPr/>
            <p:nvPr/>
          </p:nvSpPr>
          <p:spPr>
            <a:xfrm>
              <a:off x="2871530" y="2639074"/>
              <a:ext cx="996107" cy="1457159"/>
            </a:xfrm>
            <a:prstGeom prst="rect">
              <a:avLst/>
            </a:prstGeom>
            <a:solidFill>
              <a:schemeClr val="accent6">
                <a:lumMod val="75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0" name="Arc 39">
            <a:extLst>
              <a:ext uri="{FF2B5EF4-FFF2-40B4-BE49-F238E27FC236}">
                <a16:creationId xmlns:a16="http://schemas.microsoft.com/office/drawing/2014/main" id="{1F96F2E4-066A-3249-4C45-FBF329A1D0AA}"/>
              </a:ext>
            </a:extLst>
          </p:cNvPr>
          <p:cNvSpPr/>
          <p:nvPr/>
        </p:nvSpPr>
        <p:spPr>
          <a:xfrm>
            <a:off x="3021149" y="3385737"/>
            <a:ext cx="6001603" cy="5071342"/>
          </a:xfrm>
          <a:prstGeom prst="arc">
            <a:avLst>
              <a:gd name="adj1" fmla="val 10816252"/>
              <a:gd name="adj2" fmla="val 21527711"/>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pic>
        <p:nvPicPr>
          <p:cNvPr id="45" name="Picture 44" descr="Diagram&#10;&#10;Description automatically generated">
            <a:extLst>
              <a:ext uri="{FF2B5EF4-FFF2-40B4-BE49-F238E27FC236}">
                <a16:creationId xmlns:a16="http://schemas.microsoft.com/office/drawing/2014/main" id="{CF1A94E2-61AA-2704-F19C-12EE1DC87C91}"/>
              </a:ext>
            </a:extLst>
          </p:cNvPr>
          <p:cNvPicPr>
            <a:picLocks noChangeAspect="1"/>
          </p:cNvPicPr>
          <p:nvPr/>
        </p:nvPicPr>
        <p:blipFill rotWithShape="1">
          <a:blip r:embed="rId3">
            <a:extLst>
              <a:ext uri="{BEBA8EAE-BF5A-486C-A8C5-ECC9F3942E4B}">
                <a14:imgProps xmlns:a14="http://schemas.microsoft.com/office/drawing/2010/main">
                  <a14:imgLayer r:embed="rId4">
                    <a14:imgEffect>
                      <a14:backgroundRemoval t="10000" b="90000" l="10000" r="90000">
                        <a14:backgroundMark x1="46665" y1="80469" x2="68830" y2="50465"/>
                        <a14:backgroundMark x1="68830" y1="50465" x2="68830" y2="50263"/>
                        <a14:backgroundMark x1="32262" y1="78609" x2="22468" y2="46745"/>
                        <a14:backgroundMark x1="22468" y1="46745" x2="22468" y2="46745"/>
                        <a14:backgroundMark x1="44967" y1="51516" x2="32262" y2="32511"/>
                        <a14:backgroundMark x1="36264" y1="48201" x2="27592" y2="37889"/>
                        <a14:backgroundMark x1="28836" y1="48605" x2="28836" y2="48605"/>
                        <a14:backgroundMark x1="26198" y1="40962" x2="26198" y2="40962"/>
                        <a14:backgroundMark x1="24196" y1="42418" x2="28532" y2="37647"/>
                      </a14:backgroundRemoval>
                    </a14:imgEffect>
                  </a14:imgLayer>
                </a14:imgProps>
              </a:ext>
              <a:ext uri="{28A0092B-C50C-407E-A947-70E740481C1C}">
                <a14:useLocalDpi xmlns:a14="http://schemas.microsoft.com/office/drawing/2010/main" val="0"/>
              </a:ext>
            </a:extLst>
          </a:blip>
          <a:srcRect l="26052" t="46116" r="56221" b="33212"/>
          <a:stretch/>
        </p:blipFill>
        <p:spPr>
          <a:xfrm rot="5400000">
            <a:off x="9723378" y="3071004"/>
            <a:ext cx="1215728" cy="1063256"/>
          </a:xfrm>
          <a:prstGeom prst="rect">
            <a:avLst/>
          </a:prstGeom>
        </p:spPr>
      </p:pic>
      <p:pic>
        <p:nvPicPr>
          <p:cNvPr id="46" name="Picture 45" descr="Diagram&#10;&#10;Description automatically generated">
            <a:extLst>
              <a:ext uri="{FF2B5EF4-FFF2-40B4-BE49-F238E27FC236}">
                <a16:creationId xmlns:a16="http://schemas.microsoft.com/office/drawing/2014/main" id="{30EC7EF3-5CC1-934A-8960-1B94AE71AA16}"/>
              </a:ext>
            </a:extLst>
          </p:cNvPr>
          <p:cNvPicPr>
            <a:picLocks noChangeAspect="1"/>
          </p:cNvPicPr>
          <p:nvPr/>
        </p:nvPicPr>
        <p:blipFill rotWithShape="1">
          <a:blip r:embed="rId3">
            <a:extLst>
              <a:ext uri="{BEBA8EAE-BF5A-486C-A8C5-ECC9F3942E4B}">
                <a14:imgProps xmlns:a14="http://schemas.microsoft.com/office/drawing/2010/main">
                  <a14:imgLayer r:embed="rId4">
                    <a14:imgEffect>
                      <a14:backgroundRemoval t="10000" b="90000" l="10000" r="90000">
                        <a14:backgroundMark x1="46665" y1="80469" x2="68830" y2="50465"/>
                        <a14:backgroundMark x1="68830" y1="50465" x2="68830" y2="50263"/>
                        <a14:backgroundMark x1="32262" y1="78609" x2="22468" y2="46745"/>
                        <a14:backgroundMark x1="22468" y1="46745" x2="22468" y2="46745"/>
                        <a14:backgroundMark x1="44967" y1="51516" x2="32262" y2="32511"/>
                        <a14:backgroundMark x1="36264" y1="48201" x2="27592" y2="37889"/>
                        <a14:backgroundMark x1="28836" y1="48605" x2="28836" y2="48605"/>
                        <a14:backgroundMark x1="26198" y1="40962" x2="26198" y2="40962"/>
                        <a14:backgroundMark x1="24196" y1="42418" x2="28532" y2="37647"/>
                      </a14:backgroundRemoval>
                    </a14:imgEffect>
                  </a14:imgLayer>
                </a14:imgProps>
              </a:ext>
              <a:ext uri="{28A0092B-C50C-407E-A947-70E740481C1C}">
                <a14:useLocalDpi xmlns:a14="http://schemas.microsoft.com/office/drawing/2010/main" val="0"/>
              </a:ext>
            </a:extLst>
          </a:blip>
          <a:srcRect l="26052" t="46116" r="61322" b="33212"/>
          <a:stretch/>
        </p:blipFill>
        <p:spPr>
          <a:xfrm rot="17893349">
            <a:off x="10203162" y="3722414"/>
            <a:ext cx="865834" cy="1063254"/>
          </a:xfrm>
          <a:prstGeom prst="rect">
            <a:avLst/>
          </a:prstGeom>
        </p:spPr>
      </p:pic>
      <p:pic>
        <p:nvPicPr>
          <p:cNvPr id="50" name="Graphic 49" descr="DNA outline">
            <a:extLst>
              <a:ext uri="{FF2B5EF4-FFF2-40B4-BE49-F238E27FC236}">
                <a16:creationId xmlns:a16="http://schemas.microsoft.com/office/drawing/2014/main" id="{674A1CEE-D1BF-5952-C8BE-003F0F9E45B3}"/>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rot="2188264">
            <a:off x="9301148" y="5074643"/>
            <a:ext cx="914400" cy="914400"/>
          </a:xfrm>
          <a:prstGeom prst="rect">
            <a:avLst/>
          </a:prstGeom>
        </p:spPr>
      </p:pic>
      <p:sp>
        <p:nvSpPr>
          <p:cNvPr id="51" name="Oval 50">
            <a:extLst>
              <a:ext uri="{FF2B5EF4-FFF2-40B4-BE49-F238E27FC236}">
                <a16:creationId xmlns:a16="http://schemas.microsoft.com/office/drawing/2014/main" id="{E25619AA-E45E-4E0B-BD22-9962D1F6B63E}"/>
              </a:ext>
            </a:extLst>
          </p:cNvPr>
          <p:cNvSpPr/>
          <p:nvPr/>
        </p:nvSpPr>
        <p:spPr>
          <a:xfrm>
            <a:off x="2935387" y="5819498"/>
            <a:ext cx="182880" cy="18288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Oval 51">
            <a:extLst>
              <a:ext uri="{FF2B5EF4-FFF2-40B4-BE49-F238E27FC236}">
                <a16:creationId xmlns:a16="http://schemas.microsoft.com/office/drawing/2014/main" id="{EDA05B34-4BA7-F738-C18A-8225A43B9A2B}"/>
              </a:ext>
            </a:extLst>
          </p:cNvPr>
          <p:cNvSpPr/>
          <p:nvPr/>
        </p:nvSpPr>
        <p:spPr>
          <a:xfrm>
            <a:off x="4677443" y="3523779"/>
            <a:ext cx="182880" cy="18288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Oval 52">
            <a:extLst>
              <a:ext uri="{FF2B5EF4-FFF2-40B4-BE49-F238E27FC236}">
                <a16:creationId xmlns:a16="http://schemas.microsoft.com/office/drawing/2014/main" id="{A6481EEE-9945-5F4E-D4CA-4074C03CEFE1}"/>
              </a:ext>
            </a:extLst>
          </p:cNvPr>
          <p:cNvSpPr/>
          <p:nvPr/>
        </p:nvSpPr>
        <p:spPr>
          <a:xfrm>
            <a:off x="7160432" y="3523779"/>
            <a:ext cx="182880" cy="18288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Oval 53">
            <a:extLst>
              <a:ext uri="{FF2B5EF4-FFF2-40B4-BE49-F238E27FC236}">
                <a16:creationId xmlns:a16="http://schemas.microsoft.com/office/drawing/2014/main" id="{AC82E3DE-6ABB-4753-0E79-C3FFFE030AC6}"/>
              </a:ext>
            </a:extLst>
          </p:cNvPr>
          <p:cNvSpPr/>
          <p:nvPr/>
        </p:nvSpPr>
        <p:spPr>
          <a:xfrm>
            <a:off x="8536815" y="4577721"/>
            <a:ext cx="182880" cy="18288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Oval 54">
            <a:extLst>
              <a:ext uri="{FF2B5EF4-FFF2-40B4-BE49-F238E27FC236}">
                <a16:creationId xmlns:a16="http://schemas.microsoft.com/office/drawing/2014/main" id="{A41AE346-333D-1A52-666B-E6F39E7DEAB6}"/>
              </a:ext>
            </a:extLst>
          </p:cNvPr>
          <p:cNvSpPr/>
          <p:nvPr/>
        </p:nvSpPr>
        <p:spPr>
          <a:xfrm>
            <a:off x="8936040" y="5752379"/>
            <a:ext cx="182880" cy="18288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7" name="Picture 56" descr="A picture containing indoor, blender, pan&#10;&#10;Description automatically generated">
            <a:extLst>
              <a:ext uri="{FF2B5EF4-FFF2-40B4-BE49-F238E27FC236}">
                <a16:creationId xmlns:a16="http://schemas.microsoft.com/office/drawing/2014/main" id="{FCC91257-E36B-54DC-35DF-0DBD4821CA3E}"/>
              </a:ext>
            </a:extLst>
          </p:cNvPr>
          <p:cNvPicPr>
            <a:picLocks noChangeAspect="1"/>
          </p:cNvPicPr>
          <p:nvPr/>
        </p:nvPicPr>
        <p:blipFill rotWithShape="1">
          <a:blip r:embed="rId7">
            <a:extLst>
              <a:ext uri="{BEBA8EAE-BF5A-486C-A8C5-ECC9F3942E4B}">
                <a14:imgProps xmlns:a14="http://schemas.microsoft.com/office/drawing/2010/main">
                  <a14:imgLayer r:embed="rId8">
                    <a14:imgEffect>
                      <a14:brightnessContrast bright="40000"/>
                    </a14:imgEffect>
                  </a14:imgLayer>
                </a14:imgProps>
              </a:ext>
              <a:ext uri="{28A0092B-C50C-407E-A947-70E740481C1C}">
                <a14:useLocalDpi xmlns:a14="http://schemas.microsoft.com/office/drawing/2010/main" val="0"/>
              </a:ext>
            </a:extLst>
          </a:blip>
          <a:srcRect l="31912" t="24726" r="27910" b="16649"/>
          <a:stretch/>
        </p:blipFill>
        <p:spPr>
          <a:xfrm rot="5400000">
            <a:off x="9056929" y="1477469"/>
            <a:ext cx="1324093" cy="1448959"/>
          </a:xfrm>
          <a:prstGeom prst="ellipse">
            <a:avLst/>
          </a:prstGeom>
        </p:spPr>
      </p:pic>
      <p:grpSp>
        <p:nvGrpSpPr>
          <p:cNvPr id="83" name="Graphic 6" descr="Rocket outline">
            <a:extLst>
              <a:ext uri="{FF2B5EF4-FFF2-40B4-BE49-F238E27FC236}">
                <a16:creationId xmlns:a16="http://schemas.microsoft.com/office/drawing/2014/main" id="{630A13CF-C6CD-6230-E619-2AB57A48D019}"/>
              </a:ext>
            </a:extLst>
          </p:cNvPr>
          <p:cNvGrpSpPr/>
          <p:nvPr/>
        </p:nvGrpSpPr>
        <p:grpSpPr>
          <a:xfrm rot="7474728">
            <a:off x="8178696" y="4226854"/>
            <a:ext cx="843681" cy="840759"/>
            <a:chOff x="2731649" y="4895480"/>
            <a:chExt cx="843681" cy="840759"/>
          </a:xfrm>
          <a:solidFill>
            <a:srgbClr val="000000"/>
          </a:solidFill>
        </p:grpSpPr>
        <p:sp>
          <p:nvSpPr>
            <p:cNvPr id="84" name="Freeform: Shape 83">
              <a:extLst>
                <a:ext uri="{FF2B5EF4-FFF2-40B4-BE49-F238E27FC236}">
                  <a16:creationId xmlns:a16="http://schemas.microsoft.com/office/drawing/2014/main" id="{BC80EEED-F812-639E-5A76-20F4D5CF3985}"/>
                </a:ext>
              </a:extLst>
            </p:cNvPr>
            <p:cNvSpPr/>
            <p:nvPr/>
          </p:nvSpPr>
          <p:spPr>
            <a:xfrm>
              <a:off x="2731649" y="5176332"/>
              <a:ext cx="273433" cy="258887"/>
            </a:xfrm>
            <a:custGeom>
              <a:avLst/>
              <a:gdLst>
                <a:gd name="connsiteX0" fmla="*/ 206419 w 273433"/>
                <a:gd name="connsiteY0" fmla="*/ 203258 h 258887"/>
                <a:gd name="connsiteX1" fmla="*/ 54004 w 273433"/>
                <a:gd name="connsiteY1" fmla="*/ 237741 h 258887"/>
                <a:gd name="connsiteX2" fmla="*/ 24222 w 273433"/>
                <a:gd name="connsiteY2" fmla="*/ 223964 h 258887"/>
                <a:gd name="connsiteX3" fmla="*/ 28699 w 273433"/>
                <a:gd name="connsiteY3" fmla="*/ 190554 h 258887"/>
                <a:gd name="connsiteX4" fmla="*/ 190854 w 273433"/>
                <a:gd name="connsiteY4" fmla="*/ 28389 h 258887"/>
                <a:gd name="connsiteX5" fmla="*/ 221075 w 273433"/>
                <a:gd name="connsiteY5" fmla="*/ 22144 h 258887"/>
                <a:gd name="connsiteX6" fmla="*/ 263694 w 273433"/>
                <a:gd name="connsiteY6" fmla="*/ 39100 h 258887"/>
                <a:gd name="connsiteX7" fmla="*/ 273434 w 273433"/>
                <a:gd name="connsiteY7" fmla="*/ 20969 h 258887"/>
                <a:gd name="connsiteX8" fmla="*/ 228291 w 273433"/>
                <a:gd name="connsiteY8" fmla="*/ 3022 h 258887"/>
                <a:gd name="connsiteX9" fmla="*/ 176781 w 273433"/>
                <a:gd name="connsiteY9" fmla="*/ 13600 h 258887"/>
                <a:gd name="connsiteX10" fmla="*/ 14278 w 273433"/>
                <a:gd name="connsiteY10" fmla="*/ 176103 h 258887"/>
                <a:gd name="connsiteX11" fmla="*/ 6337 w 273433"/>
                <a:gd name="connsiteY11" fmla="*/ 233796 h 258887"/>
                <a:gd name="connsiteX12" fmla="*/ 47739 w 273433"/>
                <a:gd name="connsiteY12" fmla="*/ 258887 h 258887"/>
                <a:gd name="connsiteX13" fmla="*/ 58511 w 273433"/>
                <a:gd name="connsiteY13" fmla="*/ 257691 h 258887"/>
                <a:gd name="connsiteX14" fmla="*/ 202301 w 273433"/>
                <a:gd name="connsiteY14" fmla="*/ 225160 h 258887"/>
                <a:gd name="connsiteX15" fmla="*/ 206419 w 273433"/>
                <a:gd name="connsiteY15" fmla="*/ 203258 h 258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73433" h="258887">
                  <a:moveTo>
                    <a:pt x="206419" y="203258"/>
                  </a:moveTo>
                  <a:lnTo>
                    <a:pt x="54004" y="237741"/>
                  </a:lnTo>
                  <a:cubicBezTo>
                    <a:pt x="42088" y="240559"/>
                    <a:pt x="29790" y="234869"/>
                    <a:pt x="24222" y="223964"/>
                  </a:cubicBezTo>
                  <a:cubicBezTo>
                    <a:pt x="17949" y="213104"/>
                    <a:pt x="19787" y="199379"/>
                    <a:pt x="28699" y="190554"/>
                  </a:cubicBezTo>
                  <a:lnTo>
                    <a:pt x="190854" y="28389"/>
                  </a:lnTo>
                  <a:cubicBezTo>
                    <a:pt x="198976" y="20837"/>
                    <a:pt x="210625" y="18430"/>
                    <a:pt x="221075" y="22144"/>
                  </a:cubicBezTo>
                  <a:lnTo>
                    <a:pt x="263694" y="39100"/>
                  </a:lnTo>
                  <a:cubicBezTo>
                    <a:pt x="266760" y="33080"/>
                    <a:pt x="270102" y="27019"/>
                    <a:pt x="273434" y="20969"/>
                  </a:cubicBezTo>
                  <a:lnTo>
                    <a:pt x="228291" y="3022"/>
                  </a:lnTo>
                  <a:cubicBezTo>
                    <a:pt x="210499" y="-3445"/>
                    <a:pt x="190583" y="644"/>
                    <a:pt x="176781" y="13600"/>
                  </a:cubicBezTo>
                  <a:lnTo>
                    <a:pt x="14278" y="176103"/>
                  </a:lnTo>
                  <a:cubicBezTo>
                    <a:pt x="-1209" y="191277"/>
                    <a:pt x="-4475" y="215003"/>
                    <a:pt x="6337" y="233796"/>
                  </a:cubicBezTo>
                  <a:cubicBezTo>
                    <a:pt x="14412" y="249195"/>
                    <a:pt x="30352" y="258854"/>
                    <a:pt x="47739" y="258887"/>
                  </a:cubicBezTo>
                  <a:cubicBezTo>
                    <a:pt x="51362" y="258879"/>
                    <a:pt x="54974" y="258477"/>
                    <a:pt x="58511" y="257691"/>
                  </a:cubicBezTo>
                  <a:lnTo>
                    <a:pt x="202301" y="225160"/>
                  </a:lnTo>
                  <a:cubicBezTo>
                    <a:pt x="203486" y="218139"/>
                    <a:pt x="204845" y="210923"/>
                    <a:pt x="206419" y="203258"/>
                  </a:cubicBezTo>
                  <a:close/>
                </a:path>
              </a:pathLst>
            </a:custGeom>
            <a:solidFill>
              <a:srgbClr val="000000"/>
            </a:solidFill>
            <a:ln w="10220" cap="flat">
              <a:solidFill>
                <a:schemeClr val="tx1"/>
              </a:solidFill>
              <a:prstDash val="solid"/>
              <a:miter/>
            </a:ln>
          </p:spPr>
          <p:txBody>
            <a:bodyPr rtlCol="0" anchor="ctr"/>
            <a:lstStyle/>
            <a:p>
              <a:endParaRPr lang="en-US"/>
            </a:p>
          </p:txBody>
        </p:sp>
        <p:sp>
          <p:nvSpPr>
            <p:cNvPr id="85" name="Freeform: Shape 84">
              <a:extLst>
                <a:ext uri="{FF2B5EF4-FFF2-40B4-BE49-F238E27FC236}">
                  <a16:creationId xmlns:a16="http://schemas.microsoft.com/office/drawing/2014/main" id="{BBA6FF9E-07F0-972D-7002-0BB7DA002BD6}"/>
                </a:ext>
              </a:extLst>
            </p:cNvPr>
            <p:cNvSpPr/>
            <p:nvPr/>
          </p:nvSpPr>
          <p:spPr>
            <a:xfrm>
              <a:off x="3032116" y="5454219"/>
              <a:ext cx="259401" cy="282020"/>
            </a:xfrm>
            <a:custGeom>
              <a:avLst/>
              <a:gdLst>
                <a:gd name="connsiteX0" fmla="*/ 235321 w 259401"/>
                <a:gd name="connsiteY0" fmla="*/ 0 h 282020"/>
                <a:gd name="connsiteX1" fmla="*/ 217180 w 259401"/>
                <a:gd name="connsiteY1" fmla="*/ 9771 h 282020"/>
                <a:gd name="connsiteX2" fmla="*/ 236936 w 259401"/>
                <a:gd name="connsiteY2" fmla="*/ 60729 h 282020"/>
                <a:gd name="connsiteX3" fmla="*/ 230927 w 259401"/>
                <a:gd name="connsiteY3" fmla="*/ 90368 h 282020"/>
                <a:gd name="connsiteX4" fmla="*/ 68424 w 259401"/>
                <a:gd name="connsiteY4" fmla="*/ 252870 h 282020"/>
                <a:gd name="connsiteX5" fmla="*/ 29087 w 259401"/>
                <a:gd name="connsiteY5" fmla="*/ 253570 h 282020"/>
                <a:gd name="connsiteX6" fmla="*/ 21247 w 259401"/>
                <a:gd name="connsiteY6" fmla="*/ 227524 h 282020"/>
                <a:gd name="connsiteX7" fmla="*/ 56344 w 259401"/>
                <a:gd name="connsiteY7" fmla="*/ 66585 h 282020"/>
                <a:gd name="connsiteX8" fmla="*/ 34482 w 259401"/>
                <a:gd name="connsiteY8" fmla="*/ 70888 h 282020"/>
                <a:gd name="connsiteX9" fmla="*/ 1287 w 259401"/>
                <a:gd name="connsiteY9" fmla="*/ 223170 h 282020"/>
                <a:gd name="connsiteX10" fmla="*/ 25182 w 259401"/>
                <a:gd name="connsiteY10" fmla="*/ 275897 h 282020"/>
                <a:gd name="connsiteX11" fmla="*/ 82875 w 259401"/>
                <a:gd name="connsiteY11" fmla="*/ 267363 h 282020"/>
                <a:gd name="connsiteX12" fmla="*/ 245378 w 259401"/>
                <a:gd name="connsiteY12" fmla="*/ 104860 h 282020"/>
                <a:gd name="connsiteX13" fmla="*/ 255864 w 259401"/>
                <a:gd name="connsiteY13" fmla="*/ 53064 h 28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59401" h="282020">
                  <a:moveTo>
                    <a:pt x="235321" y="0"/>
                  </a:moveTo>
                  <a:cubicBezTo>
                    <a:pt x="229271" y="3363"/>
                    <a:pt x="223231" y="6674"/>
                    <a:pt x="217180" y="9771"/>
                  </a:cubicBezTo>
                  <a:lnTo>
                    <a:pt x="236936" y="60729"/>
                  </a:lnTo>
                  <a:cubicBezTo>
                    <a:pt x="241114" y="70915"/>
                    <a:pt x="238742" y="82614"/>
                    <a:pt x="230927" y="90368"/>
                  </a:cubicBezTo>
                  <a:lnTo>
                    <a:pt x="68424" y="252870"/>
                  </a:lnTo>
                  <a:cubicBezTo>
                    <a:pt x="57755" y="263926"/>
                    <a:pt x="40143" y="264240"/>
                    <a:pt x="29087" y="253570"/>
                  </a:cubicBezTo>
                  <a:cubicBezTo>
                    <a:pt x="22119" y="246845"/>
                    <a:pt x="19149" y="236979"/>
                    <a:pt x="21247" y="227524"/>
                  </a:cubicBezTo>
                  <a:lnTo>
                    <a:pt x="56344" y="66585"/>
                  </a:lnTo>
                  <a:cubicBezTo>
                    <a:pt x="48924" y="68172"/>
                    <a:pt x="41637" y="69607"/>
                    <a:pt x="34482" y="70888"/>
                  </a:cubicBezTo>
                  <a:lnTo>
                    <a:pt x="1287" y="223170"/>
                  </a:lnTo>
                  <a:cubicBezTo>
                    <a:pt x="-3700" y="244138"/>
                    <a:pt x="6128" y="265825"/>
                    <a:pt x="25182" y="275897"/>
                  </a:cubicBezTo>
                  <a:cubicBezTo>
                    <a:pt x="44107" y="286555"/>
                    <a:pt x="67846" y="283044"/>
                    <a:pt x="82875" y="267363"/>
                  </a:cubicBezTo>
                  <a:lnTo>
                    <a:pt x="245378" y="104860"/>
                  </a:lnTo>
                  <a:cubicBezTo>
                    <a:pt x="258996" y="91287"/>
                    <a:pt x="263130" y="70864"/>
                    <a:pt x="255864" y="53064"/>
                  </a:cubicBezTo>
                  <a:close/>
                </a:path>
              </a:pathLst>
            </a:custGeom>
            <a:solidFill>
              <a:srgbClr val="000000"/>
            </a:solidFill>
            <a:ln w="10220" cap="flat">
              <a:solidFill>
                <a:schemeClr val="tx1"/>
              </a:solidFill>
              <a:prstDash val="solid"/>
              <a:miter/>
            </a:ln>
          </p:spPr>
          <p:txBody>
            <a:bodyPr rtlCol="0" anchor="ctr"/>
            <a:lstStyle/>
            <a:p>
              <a:endParaRPr lang="en-US"/>
            </a:p>
          </p:txBody>
        </p:sp>
        <p:sp>
          <p:nvSpPr>
            <p:cNvPr id="86" name="Freeform: Shape 85">
              <a:extLst>
                <a:ext uri="{FF2B5EF4-FFF2-40B4-BE49-F238E27FC236}">
                  <a16:creationId xmlns:a16="http://schemas.microsoft.com/office/drawing/2014/main" id="{2E405837-AEB2-4B3C-1FB3-C829DD7E8DA0}"/>
                </a:ext>
              </a:extLst>
            </p:cNvPr>
            <p:cNvSpPr/>
            <p:nvPr/>
          </p:nvSpPr>
          <p:spPr>
            <a:xfrm>
              <a:off x="2948820" y="4895480"/>
              <a:ext cx="626510" cy="615972"/>
            </a:xfrm>
            <a:custGeom>
              <a:avLst/>
              <a:gdLst>
                <a:gd name="connsiteX0" fmla="*/ 618931 w 626510"/>
                <a:gd name="connsiteY0" fmla="*/ 8284 h 615972"/>
                <a:gd name="connsiteX1" fmla="*/ 465095 w 626510"/>
                <a:gd name="connsiteY1" fmla="*/ 18402 h 615972"/>
                <a:gd name="connsiteX2" fmla="*/ 397171 w 626510"/>
                <a:gd name="connsiteY2" fmla="*/ 37750 h 615972"/>
                <a:gd name="connsiteX3" fmla="*/ 369719 w 626510"/>
                <a:gd name="connsiteY3" fmla="*/ 46948 h 615972"/>
                <a:gd name="connsiteX4" fmla="*/ 171169 w 626510"/>
                <a:gd name="connsiteY4" fmla="*/ 182029 h 615972"/>
                <a:gd name="connsiteX5" fmla="*/ 603 w 626510"/>
                <a:gd name="connsiteY5" fmla="*/ 540619 h 615972"/>
                <a:gd name="connsiteX6" fmla="*/ 0 w 626510"/>
                <a:gd name="connsiteY6" fmla="*/ 545565 h 615972"/>
                <a:gd name="connsiteX7" fmla="*/ 70408 w 626510"/>
                <a:gd name="connsiteY7" fmla="*/ 615973 h 615972"/>
                <a:gd name="connsiteX8" fmla="*/ 75354 w 626510"/>
                <a:gd name="connsiteY8" fmla="*/ 615370 h 615972"/>
                <a:gd name="connsiteX9" fmla="*/ 434965 w 626510"/>
                <a:gd name="connsiteY9" fmla="*/ 445856 h 615972"/>
                <a:gd name="connsiteX10" fmla="*/ 570221 w 626510"/>
                <a:gd name="connsiteY10" fmla="*/ 247889 h 615972"/>
                <a:gd name="connsiteX11" fmla="*/ 581576 w 626510"/>
                <a:gd name="connsiteY11" fmla="*/ 216206 h 615972"/>
                <a:gd name="connsiteX12" fmla="*/ 595598 w 626510"/>
                <a:gd name="connsiteY12" fmla="*/ 171380 h 615972"/>
                <a:gd name="connsiteX13" fmla="*/ 601474 w 626510"/>
                <a:gd name="connsiteY13" fmla="*/ 149682 h 615972"/>
                <a:gd name="connsiteX14" fmla="*/ 618931 w 626510"/>
                <a:gd name="connsiteY14" fmla="*/ 8284 h 615972"/>
                <a:gd name="connsiteX15" fmla="*/ 551129 w 626510"/>
                <a:gd name="connsiteY15" fmla="*/ 240592 h 615972"/>
                <a:gd name="connsiteX16" fmla="*/ 420545 w 626510"/>
                <a:gd name="connsiteY16" fmla="*/ 431404 h 615972"/>
                <a:gd name="connsiteX17" fmla="*/ 77838 w 626510"/>
                <a:gd name="connsiteY17" fmla="*/ 594459 h 615972"/>
                <a:gd name="connsiteX18" fmla="*/ 21555 w 626510"/>
                <a:gd name="connsiteY18" fmla="*/ 538166 h 615972"/>
                <a:gd name="connsiteX19" fmla="*/ 185621 w 626510"/>
                <a:gd name="connsiteY19" fmla="*/ 196481 h 615972"/>
                <a:gd name="connsiteX20" fmla="*/ 376802 w 626510"/>
                <a:gd name="connsiteY20" fmla="*/ 66090 h 615972"/>
                <a:gd name="connsiteX21" fmla="*/ 403640 w 626510"/>
                <a:gd name="connsiteY21" fmla="*/ 57148 h 615972"/>
                <a:gd name="connsiteX22" fmla="*/ 429375 w 626510"/>
                <a:gd name="connsiteY22" fmla="*/ 49074 h 615972"/>
                <a:gd name="connsiteX23" fmla="*/ 506702 w 626510"/>
                <a:gd name="connsiteY23" fmla="*/ 107963 h 615972"/>
                <a:gd name="connsiteX24" fmla="*/ 568739 w 626510"/>
                <a:gd name="connsiteY24" fmla="*/ 190083 h 615972"/>
                <a:gd name="connsiteX25" fmla="*/ 562300 w 626510"/>
                <a:gd name="connsiteY25" fmla="*/ 209318 h 615972"/>
                <a:gd name="connsiteX26" fmla="*/ 581790 w 626510"/>
                <a:gd name="connsiteY26" fmla="*/ 144327 h 615972"/>
                <a:gd name="connsiteX27" fmla="*/ 576680 w 626510"/>
                <a:gd name="connsiteY27" fmla="*/ 163153 h 615972"/>
                <a:gd name="connsiteX28" fmla="*/ 521184 w 626510"/>
                <a:gd name="connsiteY28" fmla="*/ 93511 h 615972"/>
                <a:gd name="connsiteX29" fmla="*/ 456622 w 626510"/>
                <a:gd name="connsiteY29" fmla="*/ 41541 h 615972"/>
                <a:gd name="connsiteX30" fmla="*/ 469745 w 626510"/>
                <a:gd name="connsiteY30" fmla="*/ 38312 h 615972"/>
                <a:gd name="connsiteX31" fmla="*/ 604602 w 626510"/>
                <a:gd name="connsiteY31" fmla="*/ 22848 h 615972"/>
                <a:gd name="connsiteX32" fmla="*/ 581749 w 626510"/>
                <a:gd name="connsiteY32" fmla="*/ 144286 h 6159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626510" h="615972">
                  <a:moveTo>
                    <a:pt x="618931" y="8284"/>
                  </a:moveTo>
                  <a:cubicBezTo>
                    <a:pt x="605154" y="-5482"/>
                    <a:pt x="553388" y="-2079"/>
                    <a:pt x="465095" y="18402"/>
                  </a:cubicBezTo>
                  <a:cubicBezTo>
                    <a:pt x="443203" y="23513"/>
                    <a:pt x="420984" y="29819"/>
                    <a:pt x="397171" y="37750"/>
                  </a:cubicBezTo>
                  <a:lnTo>
                    <a:pt x="369719" y="46948"/>
                  </a:lnTo>
                  <a:cubicBezTo>
                    <a:pt x="295271" y="78433"/>
                    <a:pt x="227792" y="124343"/>
                    <a:pt x="171169" y="182029"/>
                  </a:cubicBezTo>
                  <a:cubicBezTo>
                    <a:pt x="45460" y="307678"/>
                    <a:pt x="10363" y="460624"/>
                    <a:pt x="603" y="540619"/>
                  </a:cubicBezTo>
                  <a:lnTo>
                    <a:pt x="0" y="545565"/>
                  </a:lnTo>
                  <a:lnTo>
                    <a:pt x="70408" y="615973"/>
                  </a:lnTo>
                  <a:lnTo>
                    <a:pt x="75354" y="615370"/>
                  </a:lnTo>
                  <a:cubicBezTo>
                    <a:pt x="174123" y="603320"/>
                    <a:pt x="316686" y="564135"/>
                    <a:pt x="434965" y="445856"/>
                  </a:cubicBezTo>
                  <a:cubicBezTo>
                    <a:pt x="492850" y="389588"/>
                    <a:pt x="538845" y="322268"/>
                    <a:pt x="570221" y="247889"/>
                  </a:cubicBezTo>
                  <a:lnTo>
                    <a:pt x="581576" y="216206"/>
                  </a:lnTo>
                  <a:cubicBezTo>
                    <a:pt x="586788" y="201673"/>
                    <a:pt x="591499" y="186567"/>
                    <a:pt x="595598" y="171380"/>
                  </a:cubicBezTo>
                  <a:lnTo>
                    <a:pt x="601474" y="149682"/>
                  </a:lnTo>
                  <a:cubicBezTo>
                    <a:pt x="623928" y="67051"/>
                    <a:pt x="634936" y="23216"/>
                    <a:pt x="618931" y="8284"/>
                  </a:cubicBezTo>
                  <a:close/>
                  <a:moveTo>
                    <a:pt x="551129" y="240592"/>
                  </a:moveTo>
                  <a:cubicBezTo>
                    <a:pt x="520787" y="312282"/>
                    <a:pt x="476385" y="377164"/>
                    <a:pt x="420545" y="431404"/>
                  </a:cubicBezTo>
                  <a:cubicBezTo>
                    <a:pt x="308326" y="543623"/>
                    <a:pt x="173214" y="582103"/>
                    <a:pt x="77838" y="594459"/>
                  </a:cubicBezTo>
                  <a:lnTo>
                    <a:pt x="21555" y="538166"/>
                  </a:lnTo>
                  <a:cubicBezTo>
                    <a:pt x="31775" y="459572"/>
                    <a:pt x="66831" y="315271"/>
                    <a:pt x="185621" y="196481"/>
                  </a:cubicBezTo>
                  <a:cubicBezTo>
                    <a:pt x="240147" y="140861"/>
                    <a:pt x="305117" y="96551"/>
                    <a:pt x="376802" y="66090"/>
                  </a:cubicBezTo>
                  <a:lnTo>
                    <a:pt x="403640" y="57148"/>
                  </a:lnTo>
                  <a:cubicBezTo>
                    <a:pt x="412440" y="54214"/>
                    <a:pt x="421015" y="51567"/>
                    <a:pt x="429375" y="49074"/>
                  </a:cubicBezTo>
                  <a:cubicBezTo>
                    <a:pt x="457597" y="65265"/>
                    <a:pt x="483590" y="85060"/>
                    <a:pt x="506702" y="107963"/>
                  </a:cubicBezTo>
                  <a:cubicBezTo>
                    <a:pt x="531005" y="132400"/>
                    <a:pt x="551876" y="160025"/>
                    <a:pt x="568739" y="190083"/>
                  </a:cubicBezTo>
                  <a:cubicBezTo>
                    <a:pt x="566695" y="196573"/>
                    <a:pt x="564559" y="203012"/>
                    <a:pt x="562300" y="209318"/>
                  </a:cubicBezTo>
                  <a:close/>
                  <a:moveTo>
                    <a:pt x="581790" y="144327"/>
                  </a:moveTo>
                  <a:lnTo>
                    <a:pt x="576680" y="163153"/>
                  </a:lnTo>
                  <a:cubicBezTo>
                    <a:pt x="560667" y="138063"/>
                    <a:pt x="542066" y="114721"/>
                    <a:pt x="521184" y="93511"/>
                  </a:cubicBezTo>
                  <a:cubicBezTo>
                    <a:pt x="501425" y="74107"/>
                    <a:pt x="479800" y="56699"/>
                    <a:pt x="456622" y="41541"/>
                  </a:cubicBezTo>
                  <a:cubicBezTo>
                    <a:pt x="461007" y="40427"/>
                    <a:pt x="465391" y="39323"/>
                    <a:pt x="469745" y="38312"/>
                  </a:cubicBezTo>
                  <a:cubicBezTo>
                    <a:pt x="556239" y="18239"/>
                    <a:pt x="598378" y="18167"/>
                    <a:pt x="604602" y="22848"/>
                  </a:cubicBezTo>
                  <a:cubicBezTo>
                    <a:pt x="612073" y="32885"/>
                    <a:pt x="594545" y="97272"/>
                    <a:pt x="581749" y="144286"/>
                  </a:cubicBezTo>
                  <a:close/>
                </a:path>
              </a:pathLst>
            </a:custGeom>
            <a:solidFill>
              <a:srgbClr val="000000"/>
            </a:solidFill>
            <a:ln w="10220" cap="flat">
              <a:solidFill>
                <a:schemeClr val="tx1"/>
              </a:solidFill>
              <a:prstDash val="solid"/>
              <a:miter/>
            </a:ln>
          </p:spPr>
          <p:txBody>
            <a:bodyPr rtlCol="0" anchor="ctr"/>
            <a:lstStyle/>
            <a:p>
              <a:endParaRPr lang="en-US"/>
            </a:p>
          </p:txBody>
        </p:sp>
        <p:sp>
          <p:nvSpPr>
            <p:cNvPr id="87" name="Freeform: Shape 86">
              <a:extLst>
                <a:ext uri="{FF2B5EF4-FFF2-40B4-BE49-F238E27FC236}">
                  <a16:creationId xmlns:a16="http://schemas.microsoft.com/office/drawing/2014/main" id="{381088CE-F81A-2596-B031-EDEAD4EE1D51}"/>
                </a:ext>
              </a:extLst>
            </p:cNvPr>
            <p:cNvSpPr/>
            <p:nvPr/>
          </p:nvSpPr>
          <p:spPr>
            <a:xfrm>
              <a:off x="2829284" y="5465322"/>
              <a:ext cx="165701" cy="166329"/>
            </a:xfrm>
            <a:custGeom>
              <a:avLst/>
              <a:gdLst>
                <a:gd name="connsiteX0" fmla="*/ 147519 w 165701"/>
                <a:gd name="connsiteY0" fmla="*/ 36585 h 166329"/>
                <a:gd name="connsiteX1" fmla="*/ 136379 w 165701"/>
                <a:gd name="connsiteY1" fmla="*/ 29052 h 166329"/>
                <a:gd name="connsiteX2" fmla="*/ 128131 w 165701"/>
                <a:gd name="connsiteY2" fmla="*/ 17513 h 166329"/>
                <a:gd name="connsiteX3" fmla="*/ 107987 w 165701"/>
                <a:gd name="connsiteY3" fmla="*/ 139 h 166329"/>
                <a:gd name="connsiteX4" fmla="*/ 74004 w 165701"/>
                <a:gd name="connsiteY4" fmla="*/ 18985 h 166329"/>
                <a:gd name="connsiteX5" fmla="*/ 5528 w 165701"/>
                <a:gd name="connsiteY5" fmla="*/ 160168 h 166329"/>
                <a:gd name="connsiteX6" fmla="*/ 22044 w 165701"/>
                <a:gd name="connsiteY6" fmla="*/ 166301 h 166329"/>
                <a:gd name="connsiteX7" fmla="*/ 74781 w 165701"/>
                <a:gd name="connsiteY7" fmla="*/ 146340 h 166329"/>
                <a:gd name="connsiteX8" fmla="*/ 146814 w 165701"/>
                <a:gd name="connsiteY8" fmla="*/ 91590 h 166329"/>
                <a:gd name="connsiteX9" fmla="*/ 165507 w 165701"/>
                <a:gd name="connsiteY9" fmla="*/ 56627 h 166329"/>
                <a:gd name="connsiteX10" fmla="*/ 147519 w 165701"/>
                <a:gd name="connsiteY10" fmla="*/ 36585 h 166329"/>
                <a:gd name="connsiteX11" fmla="*/ 132291 w 165701"/>
                <a:gd name="connsiteY11" fmla="*/ 77210 h 166329"/>
                <a:gd name="connsiteX12" fmla="*/ 20440 w 165701"/>
                <a:gd name="connsiteY12" fmla="*/ 146197 h 166329"/>
                <a:gd name="connsiteX13" fmla="*/ 88486 w 165701"/>
                <a:gd name="connsiteY13" fmla="*/ 33406 h 166329"/>
                <a:gd name="connsiteX14" fmla="*/ 105135 w 165701"/>
                <a:gd name="connsiteY14" fmla="*/ 20283 h 166329"/>
                <a:gd name="connsiteX15" fmla="*/ 110664 w 165701"/>
                <a:gd name="connsiteY15" fmla="*/ 28081 h 166329"/>
                <a:gd name="connsiteX16" fmla="*/ 122070 w 165701"/>
                <a:gd name="connsiteY16" fmla="*/ 43626 h 166329"/>
                <a:gd name="connsiteX17" fmla="*/ 122305 w 165701"/>
                <a:gd name="connsiteY17" fmla="*/ 43861 h 166329"/>
                <a:gd name="connsiteX18" fmla="*/ 137370 w 165701"/>
                <a:gd name="connsiteY18" fmla="*/ 54307 h 166329"/>
                <a:gd name="connsiteX19" fmla="*/ 145291 w 165701"/>
                <a:gd name="connsiteY19" fmla="*/ 59345 h 166329"/>
                <a:gd name="connsiteX20" fmla="*/ 132291 w 165701"/>
                <a:gd name="connsiteY20" fmla="*/ 77210 h 166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65701" h="166329">
                  <a:moveTo>
                    <a:pt x="147519" y="36585"/>
                  </a:moveTo>
                  <a:cubicBezTo>
                    <a:pt x="143538" y="34494"/>
                    <a:pt x="139802" y="31968"/>
                    <a:pt x="136379" y="29052"/>
                  </a:cubicBezTo>
                  <a:cubicBezTo>
                    <a:pt x="133186" y="25543"/>
                    <a:pt x="130418" y="21670"/>
                    <a:pt x="128131" y="17513"/>
                  </a:cubicBezTo>
                  <a:cubicBezTo>
                    <a:pt x="123563" y="9950"/>
                    <a:pt x="118381" y="1376"/>
                    <a:pt x="107987" y="139"/>
                  </a:cubicBezTo>
                  <a:cubicBezTo>
                    <a:pt x="98441" y="-965"/>
                    <a:pt x="88568" y="4431"/>
                    <a:pt x="74004" y="18985"/>
                  </a:cubicBezTo>
                  <a:cubicBezTo>
                    <a:pt x="52910" y="40080"/>
                    <a:pt x="-20544" y="132369"/>
                    <a:pt x="5528" y="160168"/>
                  </a:cubicBezTo>
                  <a:cubicBezTo>
                    <a:pt x="9956" y="164396"/>
                    <a:pt x="15930" y="166614"/>
                    <a:pt x="22044" y="166301"/>
                  </a:cubicBezTo>
                  <a:cubicBezTo>
                    <a:pt x="34646" y="166301"/>
                    <a:pt x="52112" y="159668"/>
                    <a:pt x="74781" y="146340"/>
                  </a:cubicBezTo>
                  <a:cubicBezTo>
                    <a:pt x="100831" y="130939"/>
                    <a:pt x="125003" y="112566"/>
                    <a:pt x="146814" y="91590"/>
                  </a:cubicBezTo>
                  <a:cubicBezTo>
                    <a:pt x="161265" y="76709"/>
                    <a:pt x="166856" y="66254"/>
                    <a:pt x="165507" y="56627"/>
                  </a:cubicBezTo>
                  <a:cubicBezTo>
                    <a:pt x="164035" y="46079"/>
                    <a:pt x="155266" y="41041"/>
                    <a:pt x="147519" y="36585"/>
                  </a:cubicBezTo>
                  <a:close/>
                  <a:moveTo>
                    <a:pt x="132291" y="77210"/>
                  </a:moveTo>
                  <a:cubicBezTo>
                    <a:pt x="94353" y="115148"/>
                    <a:pt x="30936" y="151369"/>
                    <a:pt x="20440" y="146197"/>
                  </a:cubicBezTo>
                  <a:cubicBezTo>
                    <a:pt x="14911" y="134720"/>
                    <a:pt x="52031" y="69862"/>
                    <a:pt x="88486" y="33406"/>
                  </a:cubicBezTo>
                  <a:cubicBezTo>
                    <a:pt x="93047" y="27905"/>
                    <a:pt x="98721" y="23433"/>
                    <a:pt x="105135" y="20283"/>
                  </a:cubicBezTo>
                  <a:cubicBezTo>
                    <a:pt x="107318" y="22624"/>
                    <a:pt x="109177" y="25247"/>
                    <a:pt x="110664" y="28081"/>
                  </a:cubicBezTo>
                  <a:cubicBezTo>
                    <a:pt x="113808" y="33715"/>
                    <a:pt x="117640" y="38937"/>
                    <a:pt x="122070" y="43626"/>
                  </a:cubicBezTo>
                  <a:lnTo>
                    <a:pt x="122305" y="43861"/>
                  </a:lnTo>
                  <a:cubicBezTo>
                    <a:pt x="126895" y="47928"/>
                    <a:pt x="131952" y="51434"/>
                    <a:pt x="137370" y="54307"/>
                  </a:cubicBezTo>
                  <a:cubicBezTo>
                    <a:pt x="140151" y="55755"/>
                    <a:pt x="142801" y="57440"/>
                    <a:pt x="145291" y="59345"/>
                  </a:cubicBezTo>
                  <a:cubicBezTo>
                    <a:pt x="145260" y="59529"/>
                    <a:pt x="145138" y="63934"/>
                    <a:pt x="132291" y="77210"/>
                  </a:cubicBezTo>
                  <a:close/>
                </a:path>
              </a:pathLst>
            </a:custGeom>
            <a:solidFill>
              <a:srgbClr val="000000"/>
            </a:solidFill>
            <a:ln w="10220" cap="flat">
              <a:solidFill>
                <a:schemeClr val="tx1"/>
              </a:solidFill>
              <a:prstDash val="solid"/>
              <a:miter/>
            </a:ln>
          </p:spPr>
          <p:txBody>
            <a:bodyPr rtlCol="0" anchor="ctr"/>
            <a:lstStyle/>
            <a:p>
              <a:endParaRPr lang="en-US"/>
            </a:p>
          </p:txBody>
        </p:sp>
        <p:sp>
          <p:nvSpPr>
            <p:cNvPr id="88" name="Freeform: Shape 87">
              <a:extLst>
                <a:ext uri="{FF2B5EF4-FFF2-40B4-BE49-F238E27FC236}">
                  <a16:creationId xmlns:a16="http://schemas.microsoft.com/office/drawing/2014/main" id="{E4B76E26-01A6-AFC3-25F5-71ED3932ABB7}"/>
                </a:ext>
              </a:extLst>
            </p:cNvPr>
            <p:cNvSpPr/>
            <p:nvPr/>
          </p:nvSpPr>
          <p:spPr>
            <a:xfrm>
              <a:off x="3259246" y="5057614"/>
              <a:ext cx="143407" cy="142800"/>
            </a:xfrm>
            <a:custGeom>
              <a:avLst/>
              <a:gdLst>
                <a:gd name="connsiteX0" fmla="*/ 21018 w 143407"/>
                <a:gd name="connsiteY0" fmla="*/ 21070 h 142800"/>
                <a:gd name="connsiteX1" fmla="*/ 20699 w 143407"/>
                <a:gd name="connsiteY1" fmla="*/ 121783 h 142800"/>
                <a:gd name="connsiteX2" fmla="*/ 72211 w 143407"/>
                <a:gd name="connsiteY2" fmla="*/ 142794 h 142800"/>
                <a:gd name="connsiteX3" fmla="*/ 122495 w 143407"/>
                <a:gd name="connsiteY3" fmla="*/ 122241 h 142800"/>
                <a:gd name="connsiteX4" fmla="*/ 122347 w 143407"/>
                <a:gd name="connsiteY4" fmla="*/ 20912 h 142800"/>
                <a:gd name="connsiteX5" fmla="*/ 21018 w 143407"/>
                <a:gd name="connsiteY5" fmla="*/ 21060 h 142800"/>
                <a:gd name="connsiteX6" fmla="*/ 108074 w 143407"/>
                <a:gd name="connsiteY6" fmla="*/ 107789 h 142800"/>
                <a:gd name="connsiteX7" fmla="*/ 35653 w 143407"/>
                <a:gd name="connsiteY7" fmla="*/ 108751 h 142800"/>
                <a:gd name="connsiteX8" fmla="*/ 34693 w 143407"/>
                <a:gd name="connsiteY8" fmla="*/ 36330 h 142800"/>
                <a:gd name="connsiteX9" fmla="*/ 35653 w 143407"/>
                <a:gd name="connsiteY9" fmla="*/ 35368 h 142800"/>
                <a:gd name="connsiteX10" fmla="*/ 71598 w 143407"/>
                <a:gd name="connsiteY10" fmla="*/ 20723 h 142800"/>
                <a:gd name="connsiteX11" fmla="*/ 123222 w 143407"/>
                <a:gd name="connsiteY11" fmla="*/ 70800 h 142800"/>
                <a:gd name="connsiteX12" fmla="*/ 108074 w 143407"/>
                <a:gd name="connsiteY12" fmla="*/ 107789 h 142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3407" h="142800">
                  <a:moveTo>
                    <a:pt x="21018" y="21070"/>
                  </a:moveTo>
                  <a:cubicBezTo>
                    <a:pt x="-6881" y="48794"/>
                    <a:pt x="-7023" y="93884"/>
                    <a:pt x="20699" y="121783"/>
                  </a:cubicBezTo>
                  <a:cubicBezTo>
                    <a:pt x="34312" y="135481"/>
                    <a:pt x="52902" y="143064"/>
                    <a:pt x="72211" y="142794"/>
                  </a:cubicBezTo>
                  <a:cubicBezTo>
                    <a:pt x="91038" y="142899"/>
                    <a:pt x="109132" y="135504"/>
                    <a:pt x="122495" y="122241"/>
                  </a:cubicBezTo>
                  <a:cubicBezTo>
                    <a:pt x="150436" y="94219"/>
                    <a:pt x="150369" y="48852"/>
                    <a:pt x="122347" y="20912"/>
                  </a:cubicBezTo>
                  <a:cubicBezTo>
                    <a:pt x="94325" y="-7028"/>
                    <a:pt x="48958" y="-6962"/>
                    <a:pt x="21018" y="21060"/>
                  </a:cubicBezTo>
                  <a:close/>
                  <a:moveTo>
                    <a:pt x="108074" y="107789"/>
                  </a:moveTo>
                  <a:cubicBezTo>
                    <a:pt x="88341" y="128053"/>
                    <a:pt x="55917" y="128483"/>
                    <a:pt x="35653" y="108751"/>
                  </a:cubicBezTo>
                  <a:cubicBezTo>
                    <a:pt x="15390" y="89018"/>
                    <a:pt x="14959" y="56594"/>
                    <a:pt x="34693" y="36330"/>
                  </a:cubicBezTo>
                  <a:cubicBezTo>
                    <a:pt x="35009" y="36005"/>
                    <a:pt x="35328" y="35684"/>
                    <a:pt x="35653" y="35368"/>
                  </a:cubicBezTo>
                  <a:cubicBezTo>
                    <a:pt x="45211" y="25901"/>
                    <a:pt x="58146" y="20632"/>
                    <a:pt x="71598" y="20723"/>
                  </a:cubicBezTo>
                  <a:cubicBezTo>
                    <a:pt x="99682" y="20296"/>
                    <a:pt x="122795" y="42716"/>
                    <a:pt x="123222" y="70800"/>
                  </a:cubicBezTo>
                  <a:cubicBezTo>
                    <a:pt x="123433" y="84680"/>
                    <a:pt x="117961" y="98043"/>
                    <a:pt x="108074" y="107789"/>
                  </a:cubicBezTo>
                  <a:close/>
                </a:path>
              </a:pathLst>
            </a:custGeom>
            <a:solidFill>
              <a:srgbClr val="000000"/>
            </a:solidFill>
            <a:ln w="10220" cap="flat">
              <a:solidFill>
                <a:schemeClr val="tx1"/>
              </a:solidFill>
              <a:prstDash val="solid"/>
              <a:miter/>
            </a:ln>
          </p:spPr>
          <p:txBody>
            <a:bodyPr rtlCol="0" anchor="ctr"/>
            <a:lstStyle/>
            <a:p>
              <a:endParaRPr lang="en-US"/>
            </a:p>
          </p:txBody>
        </p:sp>
      </p:grpSp>
    </p:spTree>
    <p:extLst>
      <p:ext uri="{BB962C8B-B14F-4D97-AF65-F5344CB8AC3E}">
        <p14:creationId xmlns:p14="http://schemas.microsoft.com/office/powerpoint/2010/main" val="21609012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nodeType="clickEffect">
                                  <p:stCondLst>
                                    <p:cond delay="0"/>
                                  </p:stCondLst>
                                  <p:childTnLst>
                                    <p:animMotion origin="layout" path="M 1.45833E-6 3.7037E-6 L 1.45833E-6 0.00023 C 0.00065 0.00555 0.00156 0.01157 0.00247 0.01713 C 0.0026 0.01898 0.00273 0.0206 0.00325 0.02199 C 0.00794 0.03495 0.00404 0.01759 0.00768 0.0331 C 0.00976 0.04213 0.00716 0.03356 0.00924 0.04421 C 0.00976 0.04652 0.01055 0.04861 0.01094 0.05069 C 0.01133 0.05208 0.01159 0.05393 0.01185 0.05532 C 0.01289 0.05879 0.01432 0.06157 0.01536 0.06481 C 0.01836 0.07407 0.01601 0.06921 0.01888 0.08078 C 0.01927 0.08264 0.02005 0.08402 0.02057 0.08564 C 0.02135 0.08819 0.02213 0.09097 0.02318 0.09375 C 0.02422 0.10185 0.02383 0.10046 0.02656 0.10949 C 0.02669 0.11018 0.02708 0.11041 0.0276 0.11111 L 0.0276 0.11157 " pathEditMode="relative" rAng="0" ptsTypes="AAAAAAAAAAAAAAA">
                                      <p:cBhvr>
                                        <p:cTn id="6" dur="2000" fill="hold"/>
                                        <p:tgtEl>
                                          <p:spTgt spid="83"/>
                                        </p:tgtEl>
                                        <p:attrNameLst>
                                          <p:attrName>ppt_x</p:attrName>
                                          <p:attrName>ppt_y</p:attrName>
                                        </p:attrNameLst>
                                      </p:cBhvr>
                                      <p:rCtr x="1380" y="557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15F5BA-BD2B-7AA5-1E4B-989E9BEC6137}"/>
              </a:ext>
            </a:extLst>
          </p:cNvPr>
          <p:cNvSpPr>
            <a:spLocks noGrp="1"/>
          </p:cNvSpPr>
          <p:nvPr>
            <p:ph type="title"/>
          </p:nvPr>
        </p:nvSpPr>
        <p:spPr/>
        <p:txBody>
          <a:bodyPr/>
          <a:lstStyle/>
          <a:p>
            <a:r>
              <a:rPr lang="en-US" dirty="0"/>
              <a:t>Nutritional profile: antioxidants</a:t>
            </a:r>
          </a:p>
        </p:txBody>
      </p:sp>
      <p:pic>
        <p:nvPicPr>
          <p:cNvPr id="7" name="Content Placeholder 6" descr="4 cuvettes holding blue pigment extract. ">
            <a:extLst>
              <a:ext uri="{FF2B5EF4-FFF2-40B4-BE49-F238E27FC236}">
                <a16:creationId xmlns:a16="http://schemas.microsoft.com/office/drawing/2014/main" id="{2F457BD0-5299-A5B3-5A17-6A089A5D933E}"/>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l="16649" t="11744" r="24381" b="27103"/>
          <a:stretch/>
        </p:blipFill>
        <p:spPr>
          <a:xfrm>
            <a:off x="1991133" y="3774402"/>
            <a:ext cx="2337276" cy="1817881"/>
          </a:xfrm>
        </p:spPr>
      </p:pic>
      <p:sp>
        <p:nvSpPr>
          <p:cNvPr id="5" name="Slide Number Placeholder 4">
            <a:extLst>
              <a:ext uri="{FF2B5EF4-FFF2-40B4-BE49-F238E27FC236}">
                <a16:creationId xmlns:a16="http://schemas.microsoft.com/office/drawing/2014/main" id="{5BD17403-7899-698D-939D-F9AED3A5D510}"/>
              </a:ext>
            </a:extLst>
          </p:cNvPr>
          <p:cNvSpPr>
            <a:spLocks noGrp="1"/>
          </p:cNvSpPr>
          <p:nvPr>
            <p:ph type="sldNum" sz="quarter" idx="12"/>
          </p:nvPr>
        </p:nvSpPr>
        <p:spPr/>
        <p:txBody>
          <a:bodyPr/>
          <a:lstStyle/>
          <a:p>
            <a:fld id="{2C6251EF-9ECF-4E97-B946-358A268F64BA}" type="slidenum">
              <a:rPr lang="en-US" smtClean="0"/>
              <a:t>16</a:t>
            </a:fld>
            <a:endParaRPr lang="en-US" dirty="0"/>
          </a:p>
        </p:txBody>
      </p:sp>
      <p:sp>
        <p:nvSpPr>
          <p:cNvPr id="10" name="TextBox 9">
            <a:extLst>
              <a:ext uri="{FF2B5EF4-FFF2-40B4-BE49-F238E27FC236}">
                <a16:creationId xmlns:a16="http://schemas.microsoft.com/office/drawing/2014/main" id="{71B78BC9-0DE4-BDC9-EE36-139A746CA06E}"/>
              </a:ext>
            </a:extLst>
          </p:cNvPr>
          <p:cNvSpPr txBox="1"/>
          <p:nvPr/>
        </p:nvSpPr>
        <p:spPr>
          <a:xfrm>
            <a:off x="241901" y="1244779"/>
            <a:ext cx="6261641" cy="2092881"/>
          </a:xfrm>
          <a:prstGeom prst="rect">
            <a:avLst/>
          </a:prstGeom>
          <a:noFill/>
        </p:spPr>
        <p:txBody>
          <a:bodyPr wrap="square">
            <a:spAutoFit/>
          </a:bodyPr>
          <a:lstStyle/>
          <a:p>
            <a:pPr marL="285750" indent="-285750">
              <a:spcAft>
                <a:spcPts val="600"/>
              </a:spcAft>
              <a:buFont typeface="Arial" panose="020B0604020202020204" pitchFamily="34" charset="0"/>
              <a:buChar char="•"/>
            </a:pPr>
            <a:r>
              <a:rPr lang="en-US" sz="2000" dirty="0"/>
              <a:t>Pigment content is correlated with protein and antioxidant content</a:t>
            </a:r>
          </a:p>
          <a:p>
            <a:pPr marL="285750" indent="-285750">
              <a:spcAft>
                <a:spcPts val="600"/>
              </a:spcAft>
              <a:buFont typeface="Arial" panose="020B0604020202020204" pitchFamily="34" charset="0"/>
              <a:buChar char="•"/>
            </a:pPr>
            <a:r>
              <a:rPr lang="en-US" sz="2000" dirty="0"/>
              <a:t>Extracted chlorophyll A, allophycocyanin, and phycocyanin (</a:t>
            </a:r>
            <a:r>
              <a:rPr lang="en-US" sz="2000" dirty="0" err="1"/>
              <a:t>Fahrion</a:t>
            </a:r>
            <a:r>
              <a:rPr lang="en-US" sz="2000" dirty="0"/>
              <a:t> et al. 2023)</a:t>
            </a:r>
          </a:p>
          <a:p>
            <a:pPr marL="285750" indent="-285750">
              <a:spcAft>
                <a:spcPts val="600"/>
              </a:spcAft>
              <a:buFont typeface="Arial" panose="020B0604020202020204" pitchFamily="34" charset="0"/>
              <a:buChar char="•"/>
            </a:pPr>
            <a:r>
              <a:rPr lang="en-US" sz="2000" dirty="0"/>
              <a:t>Concentration was measured with spectrophotometry and calculated with published equations</a:t>
            </a:r>
          </a:p>
        </p:txBody>
      </p:sp>
      <p:sp>
        <p:nvSpPr>
          <p:cNvPr id="11" name="TextBox 10">
            <a:extLst>
              <a:ext uri="{FF2B5EF4-FFF2-40B4-BE49-F238E27FC236}">
                <a16:creationId xmlns:a16="http://schemas.microsoft.com/office/drawing/2014/main" id="{6D3B8463-F51E-CAE5-4931-F5912B60EBD8}"/>
              </a:ext>
            </a:extLst>
          </p:cNvPr>
          <p:cNvSpPr txBox="1"/>
          <p:nvPr/>
        </p:nvSpPr>
        <p:spPr>
          <a:xfrm>
            <a:off x="6585735" y="5176784"/>
            <a:ext cx="5329128" cy="830997"/>
          </a:xfrm>
          <a:prstGeom prst="rect">
            <a:avLst/>
          </a:prstGeom>
          <a:noFill/>
        </p:spPr>
        <p:txBody>
          <a:bodyPr wrap="square" rtlCol="0">
            <a:spAutoFit/>
          </a:bodyPr>
          <a:lstStyle/>
          <a:p>
            <a:r>
              <a:rPr lang="en-US" sz="1600" dirty="0"/>
              <a:t>Pigment concentration over time. Optical density is shown in grey on the secondary Y-axis. Three biological replicates and two technical replicates. N=6. Error bars ± standard deviation.</a:t>
            </a:r>
          </a:p>
        </p:txBody>
      </p:sp>
      <p:sp>
        <p:nvSpPr>
          <p:cNvPr id="12" name="TextBox 11">
            <a:extLst>
              <a:ext uri="{FF2B5EF4-FFF2-40B4-BE49-F238E27FC236}">
                <a16:creationId xmlns:a16="http://schemas.microsoft.com/office/drawing/2014/main" id="{E929E601-36F8-04DB-AF2A-48FF41CEF8DD}"/>
              </a:ext>
            </a:extLst>
          </p:cNvPr>
          <p:cNvSpPr txBox="1"/>
          <p:nvPr/>
        </p:nvSpPr>
        <p:spPr>
          <a:xfrm>
            <a:off x="1415434" y="5685242"/>
            <a:ext cx="3488677" cy="338554"/>
          </a:xfrm>
          <a:prstGeom prst="rect">
            <a:avLst/>
          </a:prstGeom>
          <a:noFill/>
        </p:spPr>
        <p:txBody>
          <a:bodyPr wrap="square" rtlCol="0">
            <a:spAutoFit/>
          </a:bodyPr>
          <a:lstStyle/>
          <a:p>
            <a:r>
              <a:rPr lang="en-US" sz="1600" dirty="0"/>
              <a:t>Phycocyanin extracts from </a:t>
            </a:r>
            <a:r>
              <a:rPr lang="en-US" sz="1600" i="1" dirty="0"/>
              <a:t>A. platensis</a:t>
            </a:r>
            <a:r>
              <a:rPr lang="en-US" sz="1600" dirty="0"/>
              <a:t>.</a:t>
            </a:r>
          </a:p>
        </p:txBody>
      </p:sp>
      <p:sp>
        <p:nvSpPr>
          <p:cNvPr id="13" name="TextBox 12">
            <a:extLst>
              <a:ext uri="{FF2B5EF4-FFF2-40B4-BE49-F238E27FC236}">
                <a16:creationId xmlns:a16="http://schemas.microsoft.com/office/drawing/2014/main" id="{A50CD4CB-E768-ADC1-AF2E-5D26EBD850F8}"/>
              </a:ext>
            </a:extLst>
          </p:cNvPr>
          <p:cNvSpPr txBox="1"/>
          <p:nvPr/>
        </p:nvSpPr>
        <p:spPr>
          <a:xfrm>
            <a:off x="72634" y="6106312"/>
            <a:ext cx="6174275" cy="646331"/>
          </a:xfrm>
          <a:prstGeom prst="rect">
            <a:avLst/>
          </a:prstGeom>
          <a:noFill/>
        </p:spPr>
        <p:txBody>
          <a:bodyPr wrap="square" rtlCol="0">
            <a:spAutoFit/>
          </a:bodyPr>
          <a:lstStyle/>
          <a:p>
            <a:r>
              <a:rPr lang="en-US" dirty="0"/>
              <a:t>Credit: Kristen Saban</a:t>
            </a:r>
          </a:p>
          <a:p>
            <a:r>
              <a:rPr lang="en-US" dirty="0"/>
              <a:t>SLSTP 2023 Summer Research Associate </a:t>
            </a:r>
          </a:p>
        </p:txBody>
      </p:sp>
      <p:sp>
        <p:nvSpPr>
          <p:cNvPr id="3" name="Footer Placeholder 2">
            <a:extLst>
              <a:ext uri="{FF2B5EF4-FFF2-40B4-BE49-F238E27FC236}">
                <a16:creationId xmlns:a16="http://schemas.microsoft.com/office/drawing/2014/main" id="{EF019C5F-52F3-C8FC-F814-6395A98F4479}"/>
              </a:ext>
            </a:extLst>
          </p:cNvPr>
          <p:cNvSpPr>
            <a:spLocks noGrp="1"/>
          </p:cNvSpPr>
          <p:nvPr>
            <p:ph type="ftr" sz="quarter" idx="11"/>
          </p:nvPr>
        </p:nvSpPr>
        <p:spPr/>
        <p:txBody>
          <a:bodyPr/>
          <a:lstStyle/>
          <a:p>
            <a:r>
              <a:rPr lang="en-US" dirty="0"/>
              <a:t>ASGSR Annual Meeting 2023</a:t>
            </a:r>
          </a:p>
        </p:txBody>
      </p:sp>
      <p:graphicFrame>
        <p:nvGraphicFramePr>
          <p:cNvPr id="6" name="Chart 5" descr="As the density of the culture increases to OD750 1.5 the concentration of phycocyanin increases per mg of dry weight. In the stationary phase, the phycocyanin concentration decreases. Chlorophyll and allophycocyanin stay at steady low amounts (0.01 mg/mg DW)">
            <a:extLst>
              <a:ext uri="{FF2B5EF4-FFF2-40B4-BE49-F238E27FC236}">
                <a16:creationId xmlns:a16="http://schemas.microsoft.com/office/drawing/2014/main" id="{AFBA1A1C-CF47-4647-8239-6AB6777DAF29}"/>
              </a:ext>
            </a:extLst>
          </p:cNvPr>
          <p:cNvGraphicFramePr>
            <a:graphicFrameLocks/>
          </p:cNvGraphicFramePr>
          <p:nvPr>
            <p:extLst>
              <p:ext uri="{D42A27DB-BD31-4B8C-83A1-F6EECF244321}">
                <p14:modId xmlns:p14="http://schemas.microsoft.com/office/powerpoint/2010/main" val="3762850424"/>
              </p:ext>
            </p:extLst>
          </p:nvPr>
        </p:nvGraphicFramePr>
        <p:xfrm>
          <a:off x="6585735" y="1736451"/>
          <a:ext cx="5255966" cy="33655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7107101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101B5B-B554-18BB-ADA9-CA7045A49A2A}"/>
              </a:ext>
            </a:extLst>
          </p:cNvPr>
          <p:cNvSpPr>
            <a:spLocks noGrp="1"/>
          </p:cNvSpPr>
          <p:nvPr>
            <p:ph type="title"/>
          </p:nvPr>
        </p:nvSpPr>
        <p:spPr/>
        <p:txBody>
          <a:bodyPr/>
          <a:lstStyle/>
          <a:p>
            <a:r>
              <a:rPr lang="en-US" dirty="0"/>
              <a:t>Multi-omics preparation</a:t>
            </a:r>
          </a:p>
        </p:txBody>
      </p:sp>
      <p:sp>
        <p:nvSpPr>
          <p:cNvPr id="3" name="Content Placeholder 2">
            <a:extLst>
              <a:ext uri="{FF2B5EF4-FFF2-40B4-BE49-F238E27FC236}">
                <a16:creationId xmlns:a16="http://schemas.microsoft.com/office/drawing/2014/main" id="{9862E367-FFD4-6F36-E6C9-96CD4E9442E6}"/>
              </a:ext>
            </a:extLst>
          </p:cNvPr>
          <p:cNvSpPr>
            <a:spLocks noGrp="1"/>
          </p:cNvSpPr>
          <p:nvPr>
            <p:ph idx="1"/>
          </p:nvPr>
        </p:nvSpPr>
        <p:spPr>
          <a:xfrm>
            <a:off x="741768" y="1120351"/>
            <a:ext cx="7286625" cy="4489339"/>
          </a:xfrm>
        </p:spPr>
        <p:txBody>
          <a:bodyPr>
            <a:noAutofit/>
          </a:bodyPr>
          <a:lstStyle/>
          <a:p>
            <a:r>
              <a:rPr lang="en-US" sz="2000" b="1" dirty="0"/>
              <a:t>Genomics – Mutations</a:t>
            </a:r>
          </a:p>
          <a:p>
            <a:pPr lvl="1"/>
            <a:r>
              <a:rPr lang="en-US" sz="2000" dirty="0"/>
              <a:t>CTAB precipitation with </a:t>
            </a:r>
            <a:r>
              <a:rPr lang="en-US" sz="2000" dirty="0" err="1"/>
              <a:t>phenol:chloroform:isoamyl</a:t>
            </a:r>
            <a:r>
              <a:rPr lang="en-US" sz="2000" dirty="0"/>
              <a:t> alcohol DNA extraction</a:t>
            </a:r>
          </a:p>
          <a:p>
            <a:r>
              <a:rPr lang="en-US" sz="2000" b="1" dirty="0"/>
              <a:t>Transcriptomics – Gene expression</a:t>
            </a:r>
          </a:p>
          <a:p>
            <a:pPr lvl="1"/>
            <a:r>
              <a:rPr lang="en-US" sz="2000" dirty="0" err="1"/>
              <a:t>Zymo</a:t>
            </a:r>
            <a:r>
              <a:rPr lang="en-US" sz="2000" dirty="0"/>
              <a:t> Direct-</a:t>
            </a:r>
            <a:r>
              <a:rPr lang="en-US" sz="2000" dirty="0" err="1"/>
              <a:t>zol</a:t>
            </a:r>
            <a:r>
              <a:rPr lang="en-US" sz="2000" dirty="0"/>
              <a:t> RNA extraction kit (</a:t>
            </a:r>
            <a:r>
              <a:rPr lang="en-US" sz="2000" dirty="0" err="1"/>
              <a:t>Zymo</a:t>
            </a:r>
            <a:r>
              <a:rPr lang="en-US" sz="2000" dirty="0"/>
              <a:t> Research)</a:t>
            </a:r>
          </a:p>
          <a:p>
            <a:r>
              <a:rPr lang="en-US" sz="2000" dirty="0"/>
              <a:t>Validating nucleic acid extractions from non-concentrated frozen culture</a:t>
            </a:r>
          </a:p>
          <a:p>
            <a:pPr marL="285750" indent="-285750"/>
            <a:r>
              <a:rPr lang="en-US" sz="2000" b="1" dirty="0"/>
              <a:t>Proteomics – Protein/Nutritional composition and Metabolomics – Vitamins/ other nutrients</a:t>
            </a:r>
          </a:p>
          <a:p>
            <a:pPr lvl="1"/>
            <a:r>
              <a:rPr lang="en-US" sz="2000" dirty="0"/>
              <a:t>Baseline proteomic and metabolomic analysis, Iowa State University and Washington State University, respectively</a:t>
            </a:r>
          </a:p>
          <a:p>
            <a:pPr lvl="1"/>
            <a:r>
              <a:rPr lang="en-US" sz="2000" dirty="0"/>
              <a:t>Comparison of flight-like samples and flask grown/flash frozen cultures</a:t>
            </a:r>
          </a:p>
          <a:p>
            <a:endParaRPr lang="en-US" sz="2000" dirty="0"/>
          </a:p>
        </p:txBody>
      </p:sp>
      <p:sp>
        <p:nvSpPr>
          <p:cNvPr id="5" name="Slide Number Placeholder 4">
            <a:extLst>
              <a:ext uri="{FF2B5EF4-FFF2-40B4-BE49-F238E27FC236}">
                <a16:creationId xmlns:a16="http://schemas.microsoft.com/office/drawing/2014/main" id="{1E572616-0D11-0C90-E6D4-57A7F57DE31C}"/>
              </a:ext>
            </a:extLst>
          </p:cNvPr>
          <p:cNvSpPr>
            <a:spLocks noGrp="1"/>
          </p:cNvSpPr>
          <p:nvPr>
            <p:ph type="sldNum" sz="quarter" idx="12"/>
          </p:nvPr>
        </p:nvSpPr>
        <p:spPr/>
        <p:txBody>
          <a:bodyPr/>
          <a:lstStyle/>
          <a:p>
            <a:fld id="{2C6251EF-9ECF-4E97-B946-358A268F64BA}" type="slidenum">
              <a:rPr lang="en-US" smtClean="0"/>
              <a:t>17</a:t>
            </a:fld>
            <a:endParaRPr lang="en-US"/>
          </a:p>
        </p:txBody>
      </p:sp>
      <p:sp>
        <p:nvSpPr>
          <p:cNvPr id="4" name="Footer Placeholder 3">
            <a:extLst>
              <a:ext uri="{FF2B5EF4-FFF2-40B4-BE49-F238E27FC236}">
                <a16:creationId xmlns:a16="http://schemas.microsoft.com/office/drawing/2014/main" id="{D84098C9-AAAC-D0C1-8A8E-3C968FAD52AE}"/>
              </a:ext>
            </a:extLst>
          </p:cNvPr>
          <p:cNvSpPr>
            <a:spLocks noGrp="1"/>
          </p:cNvSpPr>
          <p:nvPr>
            <p:ph type="ftr" sz="quarter" idx="11"/>
          </p:nvPr>
        </p:nvSpPr>
        <p:spPr/>
        <p:txBody>
          <a:bodyPr/>
          <a:lstStyle/>
          <a:p>
            <a:r>
              <a:rPr lang="en-US" dirty="0"/>
              <a:t>ASGSR Annual Meeting 2023</a:t>
            </a:r>
          </a:p>
        </p:txBody>
      </p:sp>
      <p:grpSp>
        <p:nvGrpSpPr>
          <p:cNvPr id="7" name="Group 6">
            <a:extLst>
              <a:ext uri="{FF2B5EF4-FFF2-40B4-BE49-F238E27FC236}">
                <a16:creationId xmlns:a16="http://schemas.microsoft.com/office/drawing/2014/main" id="{052B7ED4-ECFB-E46D-C055-3562B3740E76}"/>
              </a:ext>
              <a:ext uri="{C183D7F6-B498-43B3-948B-1728B52AA6E4}">
                <adec:decorative xmlns:adec="http://schemas.microsoft.com/office/drawing/2017/decorative" val="1"/>
              </a:ext>
            </a:extLst>
          </p:cNvPr>
          <p:cNvGrpSpPr/>
          <p:nvPr/>
        </p:nvGrpSpPr>
        <p:grpSpPr>
          <a:xfrm>
            <a:off x="9492273" y="1866061"/>
            <a:ext cx="1377335" cy="2377440"/>
            <a:chOff x="6950000" y="1838323"/>
            <a:chExt cx="1377335" cy="2350759"/>
          </a:xfrm>
        </p:grpSpPr>
        <p:sp>
          <p:nvSpPr>
            <p:cNvPr id="10" name="Arrow: Pentagon 9">
              <a:extLst>
                <a:ext uri="{FF2B5EF4-FFF2-40B4-BE49-F238E27FC236}">
                  <a16:creationId xmlns:a16="http://schemas.microsoft.com/office/drawing/2014/main" id="{3B92F379-746F-B371-F7C6-AB3FD66B3BF9}"/>
                </a:ext>
              </a:extLst>
            </p:cNvPr>
            <p:cNvSpPr/>
            <p:nvPr/>
          </p:nvSpPr>
          <p:spPr>
            <a:xfrm rot="5400000">
              <a:off x="7343919" y="1450139"/>
              <a:ext cx="595231" cy="1371600"/>
            </a:xfrm>
            <a:prstGeom prst="homePlate">
              <a:avLst>
                <a:gd name="adj" fmla="val 39765"/>
              </a:avLst>
            </a:prstGeom>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sz="2000" dirty="0">
                  <a:solidFill>
                    <a:schemeClr val="bg1"/>
                  </a:solidFill>
                </a:rPr>
                <a:t>DNA</a:t>
              </a:r>
            </a:p>
          </p:txBody>
        </p:sp>
        <p:sp>
          <p:nvSpPr>
            <p:cNvPr id="11" name="Arrow: Chevron 10">
              <a:extLst>
                <a:ext uri="{FF2B5EF4-FFF2-40B4-BE49-F238E27FC236}">
                  <a16:creationId xmlns:a16="http://schemas.microsoft.com/office/drawing/2014/main" id="{1BC6DFDF-5773-18D2-B9BD-D13E7EE103F7}"/>
                </a:ext>
              </a:extLst>
            </p:cNvPr>
            <p:cNvSpPr/>
            <p:nvPr/>
          </p:nvSpPr>
          <p:spPr>
            <a:xfrm rot="5400000">
              <a:off x="7267307" y="1966032"/>
              <a:ext cx="735392" cy="1370003"/>
            </a:xfrm>
            <a:prstGeom prst="chevron">
              <a:avLst>
                <a:gd name="adj" fmla="val 32895"/>
              </a:avLst>
            </a:prstGeom>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sz="2000" dirty="0">
                  <a:solidFill>
                    <a:schemeClr val="bg1"/>
                  </a:solidFill>
                </a:rPr>
                <a:t>RNA</a:t>
              </a:r>
            </a:p>
          </p:txBody>
        </p:sp>
        <p:sp>
          <p:nvSpPr>
            <p:cNvPr id="12" name="Arrow: Chevron 11">
              <a:extLst>
                <a:ext uri="{FF2B5EF4-FFF2-40B4-BE49-F238E27FC236}">
                  <a16:creationId xmlns:a16="http://schemas.microsoft.com/office/drawing/2014/main" id="{1BEDA60A-57F8-C1F9-A9B6-F28C80F97542}"/>
                </a:ext>
              </a:extLst>
            </p:cNvPr>
            <p:cNvSpPr/>
            <p:nvPr/>
          </p:nvSpPr>
          <p:spPr>
            <a:xfrm rot="5400000">
              <a:off x="7267306" y="2551208"/>
              <a:ext cx="735392" cy="1370003"/>
            </a:xfrm>
            <a:prstGeom prst="chevron">
              <a:avLst>
                <a:gd name="adj" fmla="val 32895"/>
              </a:avLst>
            </a:prstGeom>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sz="2000" dirty="0">
                  <a:solidFill>
                    <a:schemeClr val="bg1"/>
                  </a:solidFill>
                </a:rPr>
                <a:t>Protein</a:t>
              </a:r>
            </a:p>
          </p:txBody>
        </p:sp>
        <p:sp>
          <p:nvSpPr>
            <p:cNvPr id="13" name="Arrow: Chevron 12">
              <a:extLst>
                <a:ext uri="{FF2B5EF4-FFF2-40B4-BE49-F238E27FC236}">
                  <a16:creationId xmlns:a16="http://schemas.microsoft.com/office/drawing/2014/main" id="{48220542-CAB9-4C18-F430-F79DE7EE4657}"/>
                </a:ext>
              </a:extLst>
            </p:cNvPr>
            <p:cNvSpPr/>
            <p:nvPr/>
          </p:nvSpPr>
          <p:spPr>
            <a:xfrm rot="5400000">
              <a:off x="7267306" y="3136384"/>
              <a:ext cx="735392" cy="1370003"/>
            </a:xfrm>
            <a:prstGeom prst="chevron">
              <a:avLst>
                <a:gd name="adj" fmla="val 32895"/>
              </a:avLst>
            </a:prstGeom>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sz="2000" dirty="0">
                  <a:solidFill>
                    <a:schemeClr val="bg1"/>
                  </a:solidFill>
                </a:rPr>
                <a:t>Metabolites</a:t>
              </a:r>
            </a:p>
          </p:txBody>
        </p:sp>
      </p:grpSp>
      <p:sp>
        <p:nvSpPr>
          <p:cNvPr id="8" name="TextBox 7">
            <a:extLst>
              <a:ext uri="{FF2B5EF4-FFF2-40B4-BE49-F238E27FC236}">
                <a16:creationId xmlns:a16="http://schemas.microsoft.com/office/drawing/2014/main" id="{37CC6EDC-2E61-14AE-BEC0-EE83C0AEC6F3}"/>
              </a:ext>
            </a:extLst>
          </p:cNvPr>
          <p:cNvSpPr txBox="1"/>
          <p:nvPr/>
        </p:nvSpPr>
        <p:spPr>
          <a:xfrm>
            <a:off x="9062308" y="4374997"/>
            <a:ext cx="2721080" cy="923330"/>
          </a:xfrm>
          <a:prstGeom prst="rect">
            <a:avLst/>
          </a:prstGeom>
          <a:noFill/>
        </p:spPr>
        <p:txBody>
          <a:bodyPr wrap="square" lIns="0" tIns="0" rIns="0" bIns="0" rtlCol="0">
            <a:spAutoFit/>
          </a:bodyPr>
          <a:lstStyle/>
          <a:p>
            <a:pPr algn="ctr"/>
            <a:r>
              <a:rPr lang="en-US" sz="2000" dirty="0"/>
              <a:t>Multi-omics analyzes the Central Dogma of Molecular Biology</a:t>
            </a:r>
          </a:p>
        </p:txBody>
      </p:sp>
    </p:spTree>
    <p:extLst>
      <p:ext uri="{BB962C8B-B14F-4D97-AF65-F5344CB8AC3E}">
        <p14:creationId xmlns:p14="http://schemas.microsoft.com/office/powerpoint/2010/main" val="403224186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80" name="Rectangle 3079">
            <a:extLst>
              <a:ext uri="{FF2B5EF4-FFF2-40B4-BE49-F238E27FC236}">
                <a16:creationId xmlns:a16="http://schemas.microsoft.com/office/drawing/2014/main" id="{928F64C6-FE22-4FC1-A763-DFCC514811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4261224" y="4577975"/>
            <a:ext cx="7539349" cy="1899827"/>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7" name="Picture 6" descr="A person standing in a lab&#10;&#10;Description automatically generated with low confidence">
            <a:extLst>
              <a:ext uri="{FF2B5EF4-FFF2-40B4-BE49-F238E27FC236}">
                <a16:creationId xmlns:a16="http://schemas.microsoft.com/office/drawing/2014/main" id="{BB6EBE29-B60E-B834-7EEA-1008C8C31C6E}"/>
              </a:ext>
            </a:extLst>
          </p:cNvPr>
          <p:cNvPicPr>
            <a:picLocks noChangeAspect="1"/>
          </p:cNvPicPr>
          <p:nvPr/>
        </p:nvPicPr>
        <p:blipFill rotWithShape="1">
          <a:blip r:embed="rId2">
            <a:extLst>
              <a:ext uri="{28A0092B-C50C-407E-A947-70E740481C1C}">
                <a14:useLocalDpi xmlns:a14="http://schemas.microsoft.com/office/drawing/2010/main" val="0"/>
              </a:ext>
            </a:extLst>
          </a:blip>
          <a:srcRect l="24412" b="198"/>
          <a:stretch/>
        </p:blipFill>
        <p:spPr>
          <a:xfrm>
            <a:off x="4104483" y="986706"/>
            <a:ext cx="3058222" cy="3028430"/>
          </a:xfrm>
          <a:prstGeom prst="rect">
            <a:avLst/>
          </a:prstGeom>
        </p:spPr>
      </p:pic>
      <p:pic>
        <p:nvPicPr>
          <p:cNvPr id="6" name="Picture 5" descr="space algae-2 experiment at HI-SEAS, algae growth bags shown in lighted incubator.">
            <a:extLst>
              <a:ext uri="{FF2B5EF4-FFF2-40B4-BE49-F238E27FC236}">
                <a16:creationId xmlns:a16="http://schemas.microsoft.com/office/drawing/2014/main" id="{BB859DBB-C02B-3C27-417C-B7AB970DABA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800000">
            <a:off x="379533" y="4148996"/>
            <a:ext cx="3420873" cy="2565655"/>
          </a:xfrm>
          <a:prstGeom prst="rect">
            <a:avLst/>
          </a:prstGeom>
        </p:spPr>
      </p:pic>
      <p:pic>
        <p:nvPicPr>
          <p:cNvPr id="16" name="Picture 15" descr="A picture containing outdoor, sky, ground, nature. Two analog astronauts walk back to the dome habitat at HI-SEAS.">
            <a:extLst>
              <a:ext uri="{FF2B5EF4-FFF2-40B4-BE49-F238E27FC236}">
                <a16:creationId xmlns:a16="http://schemas.microsoft.com/office/drawing/2014/main" id="{36C45784-7E60-32C3-3205-2C726983DD7B}"/>
              </a:ext>
            </a:extLst>
          </p:cNvPr>
          <p:cNvPicPr>
            <a:picLocks noChangeAspect="1"/>
          </p:cNvPicPr>
          <p:nvPr/>
        </p:nvPicPr>
        <p:blipFill rotWithShape="1">
          <a:blip r:embed="rId4">
            <a:extLst>
              <a:ext uri="{28A0092B-C50C-407E-A947-70E740481C1C}">
                <a14:useLocalDpi xmlns:a14="http://schemas.microsoft.com/office/drawing/2010/main" val="0"/>
              </a:ext>
            </a:extLst>
          </a:blip>
          <a:srcRect t="15496" b="18108"/>
          <a:stretch/>
        </p:blipFill>
        <p:spPr>
          <a:xfrm>
            <a:off x="379533" y="986706"/>
            <a:ext cx="3420874" cy="3028430"/>
          </a:xfrm>
          <a:prstGeom prst="rect">
            <a:avLst/>
          </a:prstGeom>
        </p:spPr>
      </p:pic>
      <p:pic>
        <p:nvPicPr>
          <p:cNvPr id="5" name="Picture 4" descr="Analog astronaut walking through a lava tube">
            <a:extLst>
              <a:ext uri="{FF2B5EF4-FFF2-40B4-BE49-F238E27FC236}">
                <a16:creationId xmlns:a16="http://schemas.microsoft.com/office/drawing/2014/main" id="{3C2BD3B0-BFAD-DD1C-AE38-E1A5419BC455}"/>
              </a:ext>
            </a:extLst>
          </p:cNvPr>
          <p:cNvPicPr>
            <a:picLocks noChangeAspect="1"/>
          </p:cNvPicPr>
          <p:nvPr/>
        </p:nvPicPr>
        <p:blipFill rotWithShape="1">
          <a:blip r:embed="rId5">
            <a:extLst>
              <a:ext uri="{28A0092B-C50C-407E-A947-70E740481C1C}">
                <a14:useLocalDpi xmlns:a14="http://schemas.microsoft.com/office/drawing/2010/main" val="0"/>
              </a:ext>
            </a:extLst>
          </a:blip>
          <a:srcRect l="4599" t="37671" r="4973" b="15203"/>
          <a:stretch/>
        </p:blipFill>
        <p:spPr>
          <a:xfrm>
            <a:off x="7463133" y="986705"/>
            <a:ext cx="4358331" cy="3028429"/>
          </a:xfrm>
          <a:prstGeom prst="rect">
            <a:avLst/>
          </a:prstGeom>
        </p:spPr>
      </p:pic>
      <p:cxnSp>
        <p:nvCxnSpPr>
          <p:cNvPr id="3082" name="Straight Connector 3081">
            <a:extLst>
              <a:ext uri="{FF2B5EF4-FFF2-40B4-BE49-F238E27FC236}">
                <a16:creationId xmlns:a16="http://schemas.microsoft.com/office/drawing/2014/main" id="{5C34627B-48E6-4F4D-B843-97717A86B49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719934" y="5694097"/>
            <a:ext cx="54864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3" name="Footer Placeholder 2">
            <a:extLst>
              <a:ext uri="{FF2B5EF4-FFF2-40B4-BE49-F238E27FC236}">
                <a16:creationId xmlns:a16="http://schemas.microsoft.com/office/drawing/2014/main" id="{8A60ECAD-4CBB-8A43-C15F-0B0BEB86A0D9}"/>
              </a:ext>
            </a:extLst>
          </p:cNvPr>
          <p:cNvSpPr>
            <a:spLocks noGrp="1"/>
          </p:cNvSpPr>
          <p:nvPr>
            <p:ph type="ftr" sz="quarter" idx="11"/>
          </p:nvPr>
        </p:nvSpPr>
        <p:spPr>
          <a:xfrm>
            <a:off x="3649579" y="6536267"/>
            <a:ext cx="4892842" cy="306928"/>
          </a:xfrm>
        </p:spPr>
        <p:txBody>
          <a:bodyPr vert="horz" lIns="91440" tIns="45720" rIns="91440" bIns="45720" rtlCol="0" anchor="ctr">
            <a:normAutofit/>
          </a:bodyPr>
          <a:lstStyle/>
          <a:p>
            <a:pPr>
              <a:spcAft>
                <a:spcPts val="600"/>
              </a:spcAft>
            </a:pPr>
            <a:r>
              <a:rPr lang="en-US" kern="1200">
                <a:solidFill>
                  <a:schemeClr val="tx1">
                    <a:lumMod val="75000"/>
                    <a:lumOff val="25000"/>
                  </a:schemeClr>
                </a:solidFill>
                <a:latin typeface="+mn-lt"/>
                <a:ea typeface="+mn-ea"/>
                <a:cs typeface="+mn-cs"/>
              </a:rPr>
              <a:t>ASGSR Annual Meeting 2023</a:t>
            </a:r>
          </a:p>
        </p:txBody>
      </p:sp>
      <p:sp>
        <p:nvSpPr>
          <p:cNvPr id="4" name="Slide Number Placeholder 3">
            <a:extLst>
              <a:ext uri="{FF2B5EF4-FFF2-40B4-BE49-F238E27FC236}">
                <a16:creationId xmlns:a16="http://schemas.microsoft.com/office/drawing/2014/main" id="{FF352A23-C0E1-A5C0-62FB-C29571B70CED}"/>
              </a:ext>
            </a:extLst>
          </p:cNvPr>
          <p:cNvSpPr>
            <a:spLocks noGrp="1"/>
          </p:cNvSpPr>
          <p:nvPr>
            <p:ph type="sldNum" sz="quarter" idx="12"/>
          </p:nvPr>
        </p:nvSpPr>
        <p:spPr>
          <a:xfrm>
            <a:off x="9057372" y="6536267"/>
            <a:ext cx="2743200" cy="306928"/>
          </a:xfrm>
        </p:spPr>
        <p:txBody>
          <a:bodyPr vert="horz" lIns="91440" tIns="45720" rIns="91440" bIns="45720" rtlCol="0" anchor="ctr">
            <a:normAutofit/>
          </a:bodyPr>
          <a:lstStyle/>
          <a:p>
            <a:pPr>
              <a:spcAft>
                <a:spcPts val="600"/>
              </a:spcAft>
            </a:pPr>
            <a:fld id="{2C6251EF-9ECF-4E97-B946-358A268F64BA}" type="slidenum">
              <a:rPr lang="en-US">
                <a:solidFill>
                  <a:schemeClr val="tx1">
                    <a:lumMod val="75000"/>
                    <a:lumOff val="25000"/>
                  </a:schemeClr>
                </a:solidFill>
              </a:rPr>
              <a:pPr>
                <a:spcAft>
                  <a:spcPts val="600"/>
                </a:spcAft>
              </a:pPr>
              <a:t>18</a:t>
            </a:fld>
            <a:endParaRPr lang="en-US">
              <a:solidFill>
                <a:schemeClr val="tx1">
                  <a:lumMod val="75000"/>
                  <a:lumOff val="25000"/>
                </a:schemeClr>
              </a:solidFill>
            </a:endParaRPr>
          </a:p>
        </p:txBody>
      </p:sp>
      <p:sp>
        <p:nvSpPr>
          <p:cNvPr id="11" name="TextBox 10">
            <a:extLst>
              <a:ext uri="{FF2B5EF4-FFF2-40B4-BE49-F238E27FC236}">
                <a16:creationId xmlns:a16="http://schemas.microsoft.com/office/drawing/2014/main" id="{E6979578-DCF0-A871-5B23-58AC5E95D08A}"/>
              </a:ext>
            </a:extLst>
          </p:cNvPr>
          <p:cNvSpPr txBox="1"/>
          <p:nvPr/>
        </p:nvSpPr>
        <p:spPr>
          <a:xfrm>
            <a:off x="2857020" y="214195"/>
            <a:ext cx="9212227" cy="523220"/>
          </a:xfrm>
          <a:prstGeom prst="rect">
            <a:avLst/>
          </a:prstGeom>
          <a:noFill/>
        </p:spPr>
        <p:txBody>
          <a:bodyPr wrap="square">
            <a:spAutoFit/>
          </a:bodyPr>
          <a:lstStyle/>
          <a:p>
            <a:r>
              <a:rPr lang="en-US" sz="2800" kern="1200" dirty="0">
                <a:solidFill>
                  <a:srgbClr val="FFFFFF"/>
                </a:solidFill>
                <a:latin typeface="+mj-lt"/>
                <a:ea typeface="+mj-ea"/>
                <a:cs typeface="+mj-cs"/>
              </a:rPr>
              <a:t>Hawai’i Space Exploration Analog and Simulation (HI-SEAS) </a:t>
            </a:r>
            <a:endParaRPr lang="en-US" sz="2800" dirty="0"/>
          </a:p>
        </p:txBody>
      </p:sp>
      <p:sp>
        <p:nvSpPr>
          <p:cNvPr id="12" name="TextBox 11">
            <a:extLst>
              <a:ext uri="{FF2B5EF4-FFF2-40B4-BE49-F238E27FC236}">
                <a16:creationId xmlns:a16="http://schemas.microsoft.com/office/drawing/2014/main" id="{55092ED0-80DE-65FC-9F0D-61D76AC77FF5}"/>
              </a:ext>
            </a:extLst>
          </p:cNvPr>
          <p:cNvSpPr txBox="1"/>
          <p:nvPr/>
        </p:nvSpPr>
        <p:spPr>
          <a:xfrm>
            <a:off x="4543792" y="4630080"/>
            <a:ext cx="5838682" cy="1754326"/>
          </a:xfrm>
          <a:prstGeom prst="rect">
            <a:avLst/>
          </a:prstGeom>
          <a:solidFill>
            <a:srgbClr val="404040"/>
          </a:solidFill>
        </p:spPr>
        <p:txBody>
          <a:bodyPr wrap="square" rtlCol="0">
            <a:spAutoFit/>
          </a:bodyPr>
          <a:lstStyle/>
          <a:p>
            <a:r>
              <a:rPr lang="en-US" b="1" kern="1200" dirty="0">
                <a:solidFill>
                  <a:srgbClr val="FFFFFF"/>
                </a:solidFill>
                <a:latin typeface="+mn-lt"/>
                <a:ea typeface="+mj-ea"/>
                <a:cs typeface="+mj-cs"/>
              </a:rPr>
              <a:t>1-week Lunar Mission</a:t>
            </a:r>
            <a:br>
              <a:rPr lang="en-US" kern="1200" dirty="0">
                <a:solidFill>
                  <a:srgbClr val="FFFFFF"/>
                </a:solidFill>
                <a:latin typeface="+mn-lt"/>
                <a:ea typeface="+mj-ea"/>
                <a:cs typeface="+mj-cs"/>
              </a:rPr>
            </a:br>
            <a:r>
              <a:rPr lang="en-US" kern="1200" dirty="0">
                <a:solidFill>
                  <a:srgbClr val="FFFFFF"/>
                </a:solidFill>
                <a:latin typeface="+mn-lt"/>
                <a:ea typeface="+mj-ea"/>
                <a:cs typeface="+mj-cs"/>
              </a:rPr>
              <a:t>- International crew of 5-6</a:t>
            </a:r>
            <a:br>
              <a:rPr lang="en-US" kern="1200" dirty="0">
                <a:solidFill>
                  <a:srgbClr val="FFFFFF"/>
                </a:solidFill>
                <a:latin typeface="+mn-lt"/>
                <a:ea typeface="+mj-ea"/>
                <a:cs typeface="+mj-cs"/>
              </a:rPr>
            </a:br>
            <a:r>
              <a:rPr lang="en-US" kern="1200" dirty="0">
                <a:solidFill>
                  <a:srgbClr val="FFFFFF"/>
                </a:solidFill>
                <a:latin typeface="+mn-lt"/>
                <a:ea typeface="+mj-ea"/>
                <a:cs typeface="+mj-cs"/>
              </a:rPr>
              <a:t>- Rigorous schedule with multiple EVAs</a:t>
            </a:r>
          </a:p>
          <a:p>
            <a:r>
              <a:rPr lang="en-US" dirty="0">
                <a:solidFill>
                  <a:srgbClr val="FFFFFF"/>
                </a:solidFill>
                <a:ea typeface="+mj-ea"/>
                <a:cs typeface="+mj-cs"/>
              </a:rPr>
              <a:t>- Crew conduct personal experiments</a:t>
            </a:r>
            <a:br>
              <a:rPr lang="en-US" kern="1200" dirty="0">
                <a:solidFill>
                  <a:srgbClr val="FFFFFF"/>
                </a:solidFill>
                <a:latin typeface="+mn-lt"/>
                <a:ea typeface="+mj-ea"/>
                <a:cs typeface="+mj-cs"/>
              </a:rPr>
            </a:br>
            <a:r>
              <a:rPr lang="en-US" kern="1200" dirty="0">
                <a:solidFill>
                  <a:srgbClr val="FFFFFF"/>
                </a:solidFill>
                <a:latin typeface="+mn-lt"/>
                <a:ea typeface="+mj-ea"/>
                <a:cs typeface="+mj-cs"/>
              </a:rPr>
              <a:t>- Currently accepting applications for 1–2-week missions </a:t>
            </a:r>
            <a:r>
              <a:rPr lang="en-US" dirty="0">
                <a:solidFill>
                  <a:schemeClr val="bg1"/>
                </a:solidFill>
              </a:rPr>
              <a:t>https://www.hi-seas.org/apply-now</a:t>
            </a:r>
            <a:endParaRPr lang="en-US" dirty="0"/>
          </a:p>
        </p:txBody>
      </p:sp>
      <p:pic>
        <p:nvPicPr>
          <p:cNvPr id="3075" name="Picture 3" descr="Mission patch showing a rocket shooting out of a volcano, the mission name Ho'omau, and the analog astronauts' names">
            <a:extLst>
              <a:ext uri="{FF2B5EF4-FFF2-40B4-BE49-F238E27FC236}">
                <a16:creationId xmlns:a16="http://schemas.microsoft.com/office/drawing/2014/main" id="{37AC771F-6F90-4958-6B0A-CB4D8AAC9894}"/>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4274" t="3339" r="4274" b="2863"/>
          <a:stretch/>
        </p:blipFill>
        <p:spPr bwMode="auto">
          <a:xfrm>
            <a:off x="9842562" y="4630080"/>
            <a:ext cx="1795615" cy="1795615"/>
          </a:xfrm>
          <a:prstGeom prst="ellipse">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1273421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6EDAC1-FD56-8799-6A22-6E189D64C134}"/>
              </a:ext>
            </a:extLst>
          </p:cNvPr>
          <p:cNvSpPr>
            <a:spLocks noGrp="1"/>
          </p:cNvSpPr>
          <p:nvPr>
            <p:ph type="title"/>
          </p:nvPr>
        </p:nvSpPr>
        <p:spPr/>
        <p:txBody>
          <a:bodyPr/>
          <a:lstStyle/>
          <a:p>
            <a:r>
              <a:rPr lang="en-US" dirty="0"/>
              <a:t>Next steps</a:t>
            </a:r>
          </a:p>
        </p:txBody>
      </p:sp>
      <p:sp>
        <p:nvSpPr>
          <p:cNvPr id="3" name="Content Placeholder 2">
            <a:extLst>
              <a:ext uri="{FF2B5EF4-FFF2-40B4-BE49-F238E27FC236}">
                <a16:creationId xmlns:a16="http://schemas.microsoft.com/office/drawing/2014/main" id="{4322E6CB-AC87-F3EF-8E1A-F56FC886BAAC}"/>
              </a:ext>
            </a:extLst>
          </p:cNvPr>
          <p:cNvSpPr>
            <a:spLocks noGrp="1"/>
          </p:cNvSpPr>
          <p:nvPr>
            <p:ph idx="1"/>
          </p:nvPr>
        </p:nvSpPr>
        <p:spPr>
          <a:xfrm>
            <a:off x="859878" y="1595509"/>
            <a:ext cx="5236122" cy="3342681"/>
          </a:xfrm>
        </p:spPr>
        <p:txBody>
          <a:bodyPr>
            <a:normAutofit/>
          </a:bodyPr>
          <a:lstStyle/>
          <a:p>
            <a:r>
              <a:rPr lang="en-US" sz="2400" dirty="0"/>
              <a:t>Implementation partner</a:t>
            </a:r>
          </a:p>
          <a:p>
            <a:r>
              <a:rPr lang="en-US" sz="2400" dirty="0"/>
              <a:t>Hardware development/selection</a:t>
            </a:r>
          </a:p>
          <a:p>
            <a:r>
              <a:rPr lang="en-US" sz="2400" dirty="0"/>
              <a:t>Flight timeline</a:t>
            </a:r>
          </a:p>
          <a:p>
            <a:r>
              <a:rPr lang="en-US" sz="2400" dirty="0"/>
              <a:t>Science Verification Test and Experiment Verification Test </a:t>
            </a:r>
          </a:p>
          <a:p>
            <a:r>
              <a:rPr lang="en-US" sz="2400" dirty="0"/>
              <a:t>Launch!</a:t>
            </a:r>
          </a:p>
          <a:p>
            <a:r>
              <a:rPr lang="en-US" sz="2400" dirty="0"/>
              <a:t>Post-flight multi-omics analysis</a:t>
            </a:r>
          </a:p>
          <a:p>
            <a:endParaRPr lang="en-US" sz="2400" dirty="0"/>
          </a:p>
        </p:txBody>
      </p:sp>
      <p:grpSp>
        <p:nvGrpSpPr>
          <p:cNvPr id="8" name="Group 7">
            <a:extLst>
              <a:ext uri="{FF2B5EF4-FFF2-40B4-BE49-F238E27FC236}">
                <a16:creationId xmlns:a16="http://schemas.microsoft.com/office/drawing/2014/main" id="{AE0CA34A-9B1B-B4F1-6DB1-62AD03A37BE2}"/>
              </a:ext>
            </a:extLst>
          </p:cNvPr>
          <p:cNvGrpSpPr/>
          <p:nvPr/>
        </p:nvGrpSpPr>
        <p:grpSpPr>
          <a:xfrm>
            <a:off x="6616867" y="1458931"/>
            <a:ext cx="5126495" cy="3681235"/>
            <a:chOff x="6483303" y="639721"/>
            <a:chExt cx="5126495" cy="3681235"/>
          </a:xfrm>
        </p:grpSpPr>
        <p:pic>
          <p:nvPicPr>
            <p:cNvPr id="4" name="Picture 3" descr="Space X launch for space algae-1 showing the orange arcing trail of the rocket across a dark blue sky. ">
              <a:extLst>
                <a:ext uri="{FF2B5EF4-FFF2-40B4-BE49-F238E27FC236}">
                  <a16:creationId xmlns:a16="http://schemas.microsoft.com/office/drawing/2014/main" id="{7F36FCB6-C3B1-76B0-911A-78ED5910F0E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483303" y="639721"/>
              <a:ext cx="5018925" cy="3342681"/>
            </a:xfrm>
            <a:prstGeom prst="rect">
              <a:avLst/>
            </a:prstGeom>
          </p:spPr>
        </p:pic>
        <p:sp>
          <p:nvSpPr>
            <p:cNvPr id="5" name="TextBox 4">
              <a:extLst>
                <a:ext uri="{FF2B5EF4-FFF2-40B4-BE49-F238E27FC236}">
                  <a16:creationId xmlns:a16="http://schemas.microsoft.com/office/drawing/2014/main" id="{00A1CD77-170B-2BCB-0657-CE239EB1318A}"/>
                </a:ext>
              </a:extLst>
            </p:cNvPr>
            <p:cNvSpPr txBox="1"/>
            <p:nvPr/>
          </p:nvSpPr>
          <p:spPr>
            <a:xfrm>
              <a:off x="6483303" y="3982402"/>
              <a:ext cx="5126495" cy="338554"/>
            </a:xfrm>
            <a:prstGeom prst="rect">
              <a:avLst/>
            </a:prstGeom>
            <a:noFill/>
          </p:spPr>
          <p:txBody>
            <a:bodyPr wrap="square" rtlCol="0">
              <a:spAutoFit/>
            </a:bodyPr>
            <a:lstStyle/>
            <a:p>
              <a:r>
                <a:rPr lang="en-US" sz="1600" dirty="0"/>
                <a:t>Space Algae-1 Launch on June 29, 2018. Image credit: NASA</a:t>
              </a:r>
            </a:p>
          </p:txBody>
        </p:sp>
      </p:grpSp>
      <p:sp>
        <p:nvSpPr>
          <p:cNvPr id="7" name="Slide Number Placeholder 6">
            <a:extLst>
              <a:ext uri="{FF2B5EF4-FFF2-40B4-BE49-F238E27FC236}">
                <a16:creationId xmlns:a16="http://schemas.microsoft.com/office/drawing/2014/main" id="{A7EFC28E-FC3C-B602-7CAE-E4741C81B859}"/>
              </a:ext>
            </a:extLst>
          </p:cNvPr>
          <p:cNvSpPr>
            <a:spLocks noGrp="1"/>
          </p:cNvSpPr>
          <p:nvPr>
            <p:ph type="sldNum" sz="quarter" idx="12"/>
          </p:nvPr>
        </p:nvSpPr>
        <p:spPr/>
        <p:txBody>
          <a:bodyPr/>
          <a:lstStyle/>
          <a:p>
            <a:fld id="{2C6251EF-9ECF-4E97-B946-358A268F64BA}" type="slidenum">
              <a:rPr lang="en-US" smtClean="0"/>
              <a:t>19</a:t>
            </a:fld>
            <a:endParaRPr lang="en-US"/>
          </a:p>
        </p:txBody>
      </p:sp>
      <p:sp>
        <p:nvSpPr>
          <p:cNvPr id="6" name="Footer Placeholder 5">
            <a:extLst>
              <a:ext uri="{FF2B5EF4-FFF2-40B4-BE49-F238E27FC236}">
                <a16:creationId xmlns:a16="http://schemas.microsoft.com/office/drawing/2014/main" id="{AF96CAA8-E523-8B6A-D64E-63396CE23EAB}"/>
              </a:ext>
            </a:extLst>
          </p:cNvPr>
          <p:cNvSpPr>
            <a:spLocks noGrp="1"/>
          </p:cNvSpPr>
          <p:nvPr>
            <p:ph type="ftr" sz="quarter" idx="11"/>
          </p:nvPr>
        </p:nvSpPr>
        <p:spPr/>
        <p:txBody>
          <a:bodyPr/>
          <a:lstStyle/>
          <a:p>
            <a:r>
              <a:rPr lang="en-US"/>
              <a:t>ASGSR Annual Meeting 2023</a:t>
            </a:r>
            <a:endParaRPr lang="en-US" dirty="0"/>
          </a:p>
        </p:txBody>
      </p:sp>
    </p:spTree>
    <p:extLst>
      <p:ext uri="{BB962C8B-B14F-4D97-AF65-F5344CB8AC3E}">
        <p14:creationId xmlns:p14="http://schemas.microsoft.com/office/powerpoint/2010/main" val="418807755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6A02D561-03EE-452A-BCE0-3F2E71064246}"/>
              </a:ext>
            </a:extLst>
          </p:cNvPr>
          <p:cNvSpPr txBox="1"/>
          <p:nvPr/>
        </p:nvSpPr>
        <p:spPr>
          <a:xfrm>
            <a:off x="4398839" y="110222"/>
            <a:ext cx="9467850" cy="646331"/>
          </a:xfrm>
          <a:prstGeom prst="rect">
            <a:avLst/>
          </a:prstGeom>
          <a:noFill/>
        </p:spPr>
        <p:txBody>
          <a:bodyPr wrap="square">
            <a:spAutoFit/>
          </a:bodyPr>
          <a:lstStyle/>
          <a:p>
            <a:r>
              <a:rPr lang="en-US" sz="3600" b="1" dirty="0">
                <a:solidFill>
                  <a:schemeClr val="bg1"/>
                </a:solidFill>
                <a:latin typeface="+mj-lt"/>
                <a:cs typeface="Arial" panose="020B0604020202020204" pitchFamily="34" charset="0"/>
              </a:rPr>
              <a:t>Acknowledgements</a:t>
            </a:r>
          </a:p>
        </p:txBody>
      </p:sp>
      <p:pic>
        <p:nvPicPr>
          <p:cNvPr id="2050" name="Picture 2" descr="Biological and physical sciences logo">
            <a:extLst>
              <a:ext uri="{FF2B5EF4-FFF2-40B4-BE49-F238E27FC236}">
                <a16:creationId xmlns:a16="http://schemas.microsoft.com/office/drawing/2014/main" id="{71C150E4-A770-42DE-8A5F-0D838137F62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68432" y="1258516"/>
            <a:ext cx="4171950" cy="1600200"/>
          </a:xfrm>
          <a:prstGeom prst="rect">
            <a:avLst/>
          </a:prstGeom>
          <a:solidFill>
            <a:schemeClr val="bg1"/>
          </a:solidFill>
        </p:spPr>
      </p:pic>
      <p:sp>
        <p:nvSpPr>
          <p:cNvPr id="2" name="TextBox 1">
            <a:extLst>
              <a:ext uri="{FF2B5EF4-FFF2-40B4-BE49-F238E27FC236}">
                <a16:creationId xmlns:a16="http://schemas.microsoft.com/office/drawing/2014/main" id="{95A3FA31-AC24-4D14-8DDF-1C6FA13F2CF7}"/>
              </a:ext>
            </a:extLst>
          </p:cNvPr>
          <p:cNvSpPr txBox="1"/>
          <p:nvPr/>
        </p:nvSpPr>
        <p:spPr>
          <a:xfrm>
            <a:off x="959056" y="1945863"/>
            <a:ext cx="4370940" cy="2554545"/>
          </a:xfrm>
          <a:prstGeom prst="rect">
            <a:avLst/>
          </a:prstGeom>
          <a:noFill/>
        </p:spPr>
        <p:txBody>
          <a:bodyPr wrap="none" rtlCol="0">
            <a:spAutoFit/>
          </a:bodyPr>
          <a:lstStyle/>
          <a:p>
            <a:r>
              <a:rPr lang="en-US" sz="2000" u="sng" dirty="0"/>
              <a:t>NASA Ames Research Center</a:t>
            </a:r>
          </a:p>
          <a:p>
            <a:r>
              <a:rPr lang="en-US" sz="2000" dirty="0"/>
              <a:t>A. Mark Settles, Principal Investigator</a:t>
            </a:r>
          </a:p>
          <a:p>
            <a:r>
              <a:rPr lang="en-US" sz="2000" dirty="0"/>
              <a:t>Hami Ray, Project Scientist</a:t>
            </a:r>
          </a:p>
          <a:p>
            <a:r>
              <a:rPr lang="en-US" sz="2000" dirty="0"/>
              <a:t>Gwo-Shing Sun, Project Scientist</a:t>
            </a:r>
          </a:p>
          <a:p>
            <a:r>
              <a:rPr lang="en-US" sz="2000" dirty="0"/>
              <a:t>Jared Broddrick, Research Scientist</a:t>
            </a:r>
          </a:p>
          <a:p>
            <a:r>
              <a:rPr lang="en-US" sz="2000" dirty="0"/>
              <a:t>Kristen Saban, SLSTP Research Associate</a:t>
            </a:r>
          </a:p>
          <a:p>
            <a:endParaRPr lang="en-US" sz="2000" dirty="0"/>
          </a:p>
          <a:p>
            <a:endParaRPr lang="en-US" sz="2000" dirty="0"/>
          </a:p>
        </p:txBody>
      </p:sp>
      <p:pic>
        <p:nvPicPr>
          <p:cNvPr id="11" name="Picture 10" descr="NASA logo">
            <a:extLst>
              <a:ext uri="{FF2B5EF4-FFF2-40B4-BE49-F238E27FC236}">
                <a16:creationId xmlns:a16="http://schemas.microsoft.com/office/drawing/2014/main" id="{F318B6E9-112B-231E-2B27-BB4BE69EA8F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154409" y="3586008"/>
            <a:ext cx="2199391" cy="1828800"/>
          </a:xfrm>
          <a:prstGeom prst="rect">
            <a:avLst/>
          </a:prstGeom>
        </p:spPr>
      </p:pic>
      <p:sp>
        <p:nvSpPr>
          <p:cNvPr id="3" name="Footer Placeholder 2">
            <a:extLst>
              <a:ext uri="{FF2B5EF4-FFF2-40B4-BE49-F238E27FC236}">
                <a16:creationId xmlns:a16="http://schemas.microsoft.com/office/drawing/2014/main" id="{1FA6BBA3-0C20-9D60-734C-672C6A85AF44}"/>
              </a:ext>
            </a:extLst>
          </p:cNvPr>
          <p:cNvSpPr>
            <a:spLocks noGrp="1"/>
          </p:cNvSpPr>
          <p:nvPr>
            <p:ph type="ftr" sz="quarter" idx="11"/>
          </p:nvPr>
        </p:nvSpPr>
        <p:spPr/>
        <p:txBody>
          <a:bodyPr/>
          <a:lstStyle/>
          <a:p>
            <a:r>
              <a:rPr lang="en-US"/>
              <a:t>ASGSR Annual Meeting 2023</a:t>
            </a:r>
          </a:p>
        </p:txBody>
      </p:sp>
      <p:sp>
        <p:nvSpPr>
          <p:cNvPr id="4" name="Slide Number Placeholder 3">
            <a:extLst>
              <a:ext uri="{FF2B5EF4-FFF2-40B4-BE49-F238E27FC236}">
                <a16:creationId xmlns:a16="http://schemas.microsoft.com/office/drawing/2014/main" id="{457F6D25-9B6B-2FB2-B274-10E5480DCF17}"/>
              </a:ext>
            </a:extLst>
          </p:cNvPr>
          <p:cNvSpPr>
            <a:spLocks noGrp="1"/>
          </p:cNvSpPr>
          <p:nvPr>
            <p:ph type="sldNum" sz="quarter" idx="12"/>
          </p:nvPr>
        </p:nvSpPr>
        <p:spPr/>
        <p:txBody>
          <a:bodyPr/>
          <a:lstStyle/>
          <a:p>
            <a:fld id="{2C6251EF-9ECF-4E97-B946-358A268F64BA}" type="slidenum">
              <a:rPr lang="en-US" smtClean="0"/>
              <a:t>20</a:t>
            </a:fld>
            <a:endParaRPr lang="en-US"/>
          </a:p>
        </p:txBody>
      </p:sp>
      <p:pic>
        <p:nvPicPr>
          <p:cNvPr id="1026" name="Picture 2" descr="NASA SLSTP Logo">
            <a:extLst>
              <a:ext uri="{FF2B5EF4-FFF2-40B4-BE49-F238E27FC236}">
                <a16:creationId xmlns:a16="http://schemas.microsoft.com/office/drawing/2014/main" id="{88DA4C1E-35E2-96C3-9308-A2F7B8A6E77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0" y="3289051"/>
            <a:ext cx="2422714" cy="24227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5667110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73AD41DB-DF9F-49BC-85AE-6AB1840AD5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Two analog astronauts fist bumping outside of a lava tube, Mauna Kea volcano is shown in the distance. ">
            <a:extLst>
              <a:ext uri="{FF2B5EF4-FFF2-40B4-BE49-F238E27FC236}">
                <a16:creationId xmlns:a16="http://schemas.microsoft.com/office/drawing/2014/main" id="{B3361886-0303-6598-0744-8C4D3FB9DF31}"/>
              </a:ext>
            </a:extLst>
          </p:cNvPr>
          <p:cNvPicPr>
            <a:picLocks noChangeAspect="1"/>
          </p:cNvPicPr>
          <p:nvPr/>
        </p:nvPicPr>
        <p:blipFill>
          <a:blip r:embed="rId2">
            <a:extLst>
              <a:ext uri="{28A0092B-C50C-407E-A947-70E740481C1C}">
                <a14:useLocalDpi xmlns:a14="http://schemas.microsoft.com/office/drawing/2010/main" val="0"/>
              </a:ext>
            </a:extLst>
          </a:blip>
          <a:srcRect t="27578" b="27578"/>
          <a:stretch/>
        </p:blipFill>
        <p:spPr>
          <a:xfrm>
            <a:off x="-1" y="-10157"/>
            <a:ext cx="12191980" cy="4093535"/>
          </a:xfrm>
          <a:custGeom>
            <a:avLst/>
            <a:gdLst/>
            <a:ahLst/>
            <a:cxnLst/>
            <a:rect l="l" t="t" r="r" b="b"/>
            <a:pathLst>
              <a:path w="12192000" h="3984912">
                <a:moveTo>
                  <a:pt x="0" y="0"/>
                </a:moveTo>
                <a:lnTo>
                  <a:pt x="12192000" y="0"/>
                </a:lnTo>
                <a:lnTo>
                  <a:pt x="12192000" y="566059"/>
                </a:lnTo>
                <a:lnTo>
                  <a:pt x="12192000" y="794037"/>
                </a:lnTo>
                <a:lnTo>
                  <a:pt x="12192000" y="2336800"/>
                </a:lnTo>
                <a:lnTo>
                  <a:pt x="12192000" y="2631227"/>
                </a:lnTo>
                <a:lnTo>
                  <a:pt x="12192000" y="3908712"/>
                </a:lnTo>
                <a:lnTo>
                  <a:pt x="9439275" y="3984912"/>
                </a:lnTo>
                <a:lnTo>
                  <a:pt x="5572127" y="3737262"/>
                </a:lnTo>
                <a:lnTo>
                  <a:pt x="0" y="3908712"/>
                </a:lnTo>
                <a:lnTo>
                  <a:pt x="0" y="2631227"/>
                </a:lnTo>
                <a:lnTo>
                  <a:pt x="0" y="2336800"/>
                </a:lnTo>
                <a:lnTo>
                  <a:pt x="0" y="794037"/>
                </a:lnTo>
                <a:lnTo>
                  <a:pt x="0" y="566059"/>
                </a:lnTo>
                <a:close/>
              </a:path>
            </a:pathLst>
          </a:custGeom>
        </p:spPr>
      </p:pic>
      <p:sp>
        <p:nvSpPr>
          <p:cNvPr id="2" name="Slide Number Placeholder 1">
            <a:extLst>
              <a:ext uri="{FF2B5EF4-FFF2-40B4-BE49-F238E27FC236}">
                <a16:creationId xmlns:a16="http://schemas.microsoft.com/office/drawing/2014/main" id="{AB0795F9-71BF-892D-74B1-C584CF821ED4}"/>
              </a:ext>
            </a:extLst>
          </p:cNvPr>
          <p:cNvSpPr>
            <a:spLocks noGrp="1"/>
          </p:cNvSpPr>
          <p:nvPr>
            <p:ph type="sldNum" sz="quarter" idx="12"/>
          </p:nvPr>
        </p:nvSpPr>
        <p:spPr>
          <a:xfrm>
            <a:off x="9428716" y="6072030"/>
            <a:ext cx="2635250" cy="707886"/>
          </a:xfrm>
        </p:spPr>
        <p:txBody>
          <a:bodyPr>
            <a:normAutofit/>
          </a:bodyPr>
          <a:lstStyle/>
          <a:p>
            <a:pPr>
              <a:lnSpc>
                <a:spcPct val="90000"/>
              </a:lnSpc>
              <a:spcAft>
                <a:spcPts val="600"/>
              </a:spcAft>
            </a:pPr>
            <a:fld id="{5B1BF11F-21CB-4C17-9885-2A6A9FA82AC9}" type="slidenum">
              <a:rPr lang="en-US" sz="1400">
                <a:solidFill>
                  <a:srgbClr val="FFFFFF"/>
                </a:solidFill>
              </a:rPr>
              <a:pPr>
                <a:lnSpc>
                  <a:spcPct val="90000"/>
                </a:lnSpc>
                <a:spcAft>
                  <a:spcPts val="600"/>
                </a:spcAft>
              </a:pPr>
              <a:t>21</a:t>
            </a:fld>
            <a:endParaRPr lang="en-US" sz="1400" dirty="0">
              <a:solidFill>
                <a:srgbClr val="FFFFFF"/>
              </a:solidFill>
            </a:endParaRPr>
          </a:p>
        </p:txBody>
      </p:sp>
      <p:grpSp>
        <p:nvGrpSpPr>
          <p:cNvPr id="13" name="Group 12">
            <a:extLst>
              <a:ext uri="{FF2B5EF4-FFF2-40B4-BE49-F238E27FC236}">
                <a16:creationId xmlns:a16="http://schemas.microsoft.com/office/drawing/2014/main" id="{A4AE1828-51FD-4AD7-BCF6-9AF5C696CE5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3528992"/>
            <a:ext cx="12192000" cy="757168"/>
            <a:chOff x="0" y="2959818"/>
            <a:chExt cx="12192000" cy="757168"/>
          </a:xfrm>
        </p:grpSpPr>
        <p:sp>
          <p:nvSpPr>
            <p:cNvPr id="14" name="Freeform: Shape 13">
              <a:extLst>
                <a:ext uri="{FF2B5EF4-FFF2-40B4-BE49-F238E27FC236}">
                  <a16:creationId xmlns:a16="http://schemas.microsoft.com/office/drawing/2014/main" id="{8542C7CD-02BE-4ADE-8D2F-DFB759D71A3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959818"/>
              <a:ext cx="12192000" cy="757168"/>
            </a:xfrm>
            <a:custGeom>
              <a:avLst/>
              <a:gdLst>
                <a:gd name="connsiteX0" fmla="*/ 0 w 12192000"/>
                <a:gd name="connsiteY0" fmla="*/ 0 h 757168"/>
                <a:gd name="connsiteX1" fmla="*/ 41653 w 12192000"/>
                <a:gd name="connsiteY1" fmla="*/ 6945 h 757168"/>
                <a:gd name="connsiteX2" fmla="*/ 81317 w 12192000"/>
                <a:gd name="connsiteY2" fmla="*/ 15509 h 757168"/>
                <a:gd name="connsiteX3" fmla="*/ 114150 w 12192000"/>
                <a:gd name="connsiteY3" fmla="*/ 28105 h 757168"/>
                <a:gd name="connsiteX4" fmla="*/ 214865 w 12192000"/>
                <a:gd name="connsiteY4" fmla="*/ 58374 h 757168"/>
                <a:gd name="connsiteX5" fmla="*/ 299237 w 12192000"/>
                <a:gd name="connsiteY5" fmla="*/ 63560 h 757168"/>
                <a:gd name="connsiteX6" fmla="*/ 415570 w 12192000"/>
                <a:gd name="connsiteY6" fmla="*/ 83774 h 757168"/>
                <a:gd name="connsiteX7" fmla="*/ 633210 w 12192000"/>
                <a:gd name="connsiteY7" fmla="*/ 109108 h 757168"/>
                <a:gd name="connsiteX8" fmla="*/ 677567 w 12192000"/>
                <a:gd name="connsiteY8" fmla="*/ 119446 h 757168"/>
                <a:gd name="connsiteX9" fmla="*/ 946429 w 12192000"/>
                <a:gd name="connsiteY9" fmla="*/ 171502 h 757168"/>
                <a:gd name="connsiteX10" fmla="*/ 1163367 w 12192000"/>
                <a:gd name="connsiteY10" fmla="*/ 182106 h 757168"/>
                <a:gd name="connsiteX11" fmla="*/ 1180337 w 12192000"/>
                <a:gd name="connsiteY11" fmla="*/ 181279 h 757168"/>
                <a:gd name="connsiteX12" fmla="*/ 1263939 w 12192000"/>
                <a:gd name="connsiteY12" fmla="*/ 173070 h 757168"/>
                <a:gd name="connsiteX13" fmla="*/ 1392213 w 12192000"/>
                <a:gd name="connsiteY13" fmla="*/ 183225 h 757168"/>
                <a:gd name="connsiteX14" fmla="*/ 1479752 w 12192000"/>
                <a:gd name="connsiteY14" fmla="*/ 205174 h 757168"/>
                <a:gd name="connsiteX15" fmla="*/ 1589813 w 12192000"/>
                <a:gd name="connsiteY15" fmla="*/ 211706 h 757168"/>
                <a:gd name="connsiteX16" fmla="*/ 1716264 w 12192000"/>
                <a:gd name="connsiteY16" fmla="*/ 207459 h 757168"/>
                <a:gd name="connsiteX17" fmla="*/ 1772900 w 12192000"/>
                <a:gd name="connsiteY17" fmla="*/ 208137 h 757168"/>
                <a:gd name="connsiteX18" fmla="*/ 1929319 w 12192000"/>
                <a:gd name="connsiteY18" fmla="*/ 193822 h 757168"/>
                <a:gd name="connsiteX19" fmla="*/ 2021514 w 12192000"/>
                <a:gd name="connsiteY19" fmla="*/ 204186 h 757168"/>
                <a:gd name="connsiteX20" fmla="*/ 2111753 w 12192000"/>
                <a:gd name="connsiteY20" fmla="*/ 223797 h 757168"/>
                <a:gd name="connsiteX21" fmla="*/ 2169356 w 12192000"/>
                <a:gd name="connsiteY21" fmla="*/ 241125 h 757168"/>
                <a:gd name="connsiteX22" fmla="*/ 2286638 w 12192000"/>
                <a:gd name="connsiteY22" fmla="*/ 257382 h 757168"/>
                <a:gd name="connsiteX23" fmla="*/ 2308368 w 12192000"/>
                <a:gd name="connsiteY23" fmla="*/ 256995 h 757168"/>
                <a:gd name="connsiteX24" fmla="*/ 2660621 w 12192000"/>
                <a:gd name="connsiteY24" fmla="*/ 262863 h 757168"/>
                <a:gd name="connsiteX25" fmla="*/ 2801134 w 12192000"/>
                <a:gd name="connsiteY25" fmla="*/ 250006 h 757168"/>
                <a:gd name="connsiteX26" fmla="*/ 2830994 w 12192000"/>
                <a:gd name="connsiteY26" fmla="*/ 249091 h 757168"/>
                <a:gd name="connsiteX27" fmla="*/ 3129084 w 12192000"/>
                <a:gd name="connsiteY27" fmla="*/ 242009 h 757168"/>
                <a:gd name="connsiteX28" fmla="*/ 3162162 w 12192000"/>
                <a:gd name="connsiteY28" fmla="*/ 242789 h 757168"/>
                <a:gd name="connsiteX29" fmla="*/ 3254072 w 12192000"/>
                <a:gd name="connsiteY29" fmla="*/ 251612 h 757168"/>
                <a:gd name="connsiteX30" fmla="*/ 3473491 w 12192000"/>
                <a:gd name="connsiteY30" fmla="*/ 221903 h 757168"/>
                <a:gd name="connsiteX31" fmla="*/ 3691860 w 12192000"/>
                <a:gd name="connsiteY31" fmla="*/ 219228 h 757168"/>
                <a:gd name="connsiteX32" fmla="*/ 3811494 w 12192000"/>
                <a:gd name="connsiteY32" fmla="*/ 225691 h 757168"/>
                <a:gd name="connsiteX33" fmla="*/ 3897533 w 12192000"/>
                <a:gd name="connsiteY33" fmla="*/ 220087 h 757168"/>
                <a:gd name="connsiteX34" fmla="*/ 4109430 w 12192000"/>
                <a:gd name="connsiteY34" fmla="*/ 200477 h 757168"/>
                <a:gd name="connsiteX35" fmla="*/ 4208772 w 12192000"/>
                <a:gd name="connsiteY35" fmla="*/ 200914 h 757168"/>
                <a:gd name="connsiteX36" fmla="*/ 4314641 w 12192000"/>
                <a:gd name="connsiteY36" fmla="*/ 196159 h 757168"/>
                <a:gd name="connsiteX37" fmla="*/ 4577622 w 12192000"/>
                <a:gd name="connsiteY37" fmla="*/ 163774 h 757168"/>
                <a:gd name="connsiteX38" fmla="*/ 4790345 w 12192000"/>
                <a:gd name="connsiteY38" fmla="*/ 177592 h 757168"/>
                <a:gd name="connsiteX39" fmla="*/ 4926164 w 12192000"/>
                <a:gd name="connsiteY39" fmla="*/ 184139 h 757168"/>
                <a:gd name="connsiteX40" fmla="*/ 5088812 w 12192000"/>
                <a:gd name="connsiteY40" fmla="*/ 177401 h 757168"/>
                <a:gd name="connsiteX41" fmla="*/ 5222466 w 12192000"/>
                <a:gd name="connsiteY41" fmla="*/ 162082 h 757168"/>
                <a:gd name="connsiteX42" fmla="*/ 5406528 w 12192000"/>
                <a:gd name="connsiteY42" fmla="*/ 153987 h 757168"/>
                <a:gd name="connsiteX43" fmla="*/ 5590716 w 12192000"/>
                <a:gd name="connsiteY43" fmla="*/ 129490 h 757168"/>
                <a:gd name="connsiteX44" fmla="*/ 5719429 w 12192000"/>
                <a:gd name="connsiteY44" fmla="*/ 110099 h 757168"/>
                <a:gd name="connsiteX45" fmla="*/ 5897895 w 12192000"/>
                <a:gd name="connsiteY45" fmla="*/ 96368 h 757168"/>
                <a:gd name="connsiteX46" fmla="*/ 6169957 w 12192000"/>
                <a:gd name="connsiteY46" fmla="*/ 94411 h 757168"/>
                <a:gd name="connsiteX47" fmla="*/ 6294827 w 12192000"/>
                <a:gd name="connsiteY47" fmla="*/ 99236 h 757168"/>
                <a:gd name="connsiteX48" fmla="*/ 6494261 w 12192000"/>
                <a:gd name="connsiteY48" fmla="*/ 71724 h 757168"/>
                <a:gd name="connsiteX49" fmla="*/ 6579627 w 12192000"/>
                <a:gd name="connsiteY49" fmla="*/ 57883 h 757168"/>
                <a:gd name="connsiteX50" fmla="*/ 6654800 w 12192000"/>
                <a:gd name="connsiteY50" fmla="*/ 77086 h 757168"/>
                <a:gd name="connsiteX51" fmla="*/ 6703059 w 12192000"/>
                <a:gd name="connsiteY51" fmla="*/ 97166 h 757168"/>
                <a:gd name="connsiteX52" fmla="*/ 6859445 w 12192000"/>
                <a:gd name="connsiteY52" fmla="*/ 90481 h 757168"/>
                <a:gd name="connsiteX53" fmla="*/ 7025414 w 12192000"/>
                <a:gd name="connsiteY53" fmla="*/ 83536 h 757168"/>
                <a:gd name="connsiteX54" fmla="*/ 7144137 w 12192000"/>
                <a:gd name="connsiteY54" fmla="*/ 79264 h 757168"/>
                <a:gd name="connsiteX55" fmla="*/ 7291235 w 12192000"/>
                <a:gd name="connsiteY55" fmla="*/ 95367 h 757168"/>
                <a:gd name="connsiteX56" fmla="*/ 7407395 w 12192000"/>
                <a:gd name="connsiteY56" fmla="*/ 104888 h 757168"/>
                <a:gd name="connsiteX57" fmla="*/ 7500837 w 12192000"/>
                <a:gd name="connsiteY57" fmla="*/ 119515 h 757168"/>
                <a:gd name="connsiteX58" fmla="*/ 7533567 w 12192000"/>
                <a:gd name="connsiteY58" fmla="*/ 126955 h 757168"/>
                <a:gd name="connsiteX59" fmla="*/ 7792910 w 12192000"/>
                <a:gd name="connsiteY59" fmla="*/ 185188 h 757168"/>
                <a:gd name="connsiteX60" fmla="*/ 8070699 w 12192000"/>
                <a:gd name="connsiteY60" fmla="*/ 235423 h 757168"/>
                <a:gd name="connsiteX61" fmla="*/ 8253177 w 12192000"/>
                <a:gd name="connsiteY61" fmla="*/ 222473 h 757168"/>
                <a:gd name="connsiteX62" fmla="*/ 8320683 w 12192000"/>
                <a:gd name="connsiteY62" fmla="*/ 226393 h 757168"/>
                <a:gd name="connsiteX63" fmla="*/ 8631438 w 12192000"/>
                <a:gd name="connsiteY63" fmla="*/ 237528 h 757168"/>
                <a:gd name="connsiteX64" fmla="*/ 8686410 w 12192000"/>
                <a:gd name="connsiteY64" fmla="*/ 234877 h 757168"/>
                <a:gd name="connsiteX65" fmla="*/ 8980658 w 12192000"/>
                <a:gd name="connsiteY65" fmla="*/ 273001 h 757168"/>
                <a:gd name="connsiteX66" fmla="*/ 9087625 w 12192000"/>
                <a:gd name="connsiteY66" fmla="*/ 282423 h 757168"/>
                <a:gd name="connsiteX67" fmla="*/ 9186017 w 12192000"/>
                <a:gd name="connsiteY67" fmla="*/ 293875 h 757168"/>
                <a:gd name="connsiteX68" fmla="*/ 9323931 w 12192000"/>
                <a:gd name="connsiteY68" fmla="*/ 302628 h 757168"/>
                <a:gd name="connsiteX69" fmla="*/ 9467213 w 12192000"/>
                <a:gd name="connsiteY69" fmla="*/ 307275 h 757168"/>
                <a:gd name="connsiteX70" fmla="*/ 9626826 w 12192000"/>
                <a:gd name="connsiteY70" fmla="*/ 316213 h 757168"/>
                <a:gd name="connsiteX71" fmla="*/ 9689696 w 12192000"/>
                <a:gd name="connsiteY71" fmla="*/ 324467 h 757168"/>
                <a:gd name="connsiteX72" fmla="*/ 9860526 w 12192000"/>
                <a:gd name="connsiteY72" fmla="*/ 329986 h 757168"/>
                <a:gd name="connsiteX73" fmla="*/ 9949775 w 12192000"/>
                <a:gd name="connsiteY73" fmla="*/ 340386 h 757168"/>
                <a:gd name="connsiteX74" fmla="*/ 10097252 w 12192000"/>
                <a:gd name="connsiteY74" fmla="*/ 349262 h 757168"/>
                <a:gd name="connsiteX75" fmla="*/ 10145261 w 12192000"/>
                <a:gd name="connsiteY75" fmla="*/ 353113 h 757168"/>
                <a:gd name="connsiteX76" fmla="*/ 10188159 w 12192000"/>
                <a:gd name="connsiteY76" fmla="*/ 356124 h 757168"/>
                <a:gd name="connsiteX77" fmla="*/ 10336144 w 12192000"/>
                <a:gd name="connsiteY77" fmla="*/ 348235 h 757168"/>
                <a:gd name="connsiteX78" fmla="*/ 10466847 w 12192000"/>
                <a:gd name="connsiteY78" fmla="*/ 354131 h 757168"/>
                <a:gd name="connsiteX79" fmla="*/ 10696514 w 12192000"/>
                <a:gd name="connsiteY79" fmla="*/ 353575 h 757168"/>
                <a:gd name="connsiteX80" fmla="*/ 10746932 w 12192000"/>
                <a:gd name="connsiteY80" fmla="*/ 360606 h 757168"/>
                <a:gd name="connsiteX81" fmla="*/ 10905388 w 12192000"/>
                <a:gd name="connsiteY81" fmla="*/ 370627 h 757168"/>
                <a:gd name="connsiteX82" fmla="*/ 10995602 w 12192000"/>
                <a:gd name="connsiteY82" fmla="*/ 376691 h 757168"/>
                <a:gd name="connsiteX83" fmla="*/ 11107647 w 12192000"/>
                <a:gd name="connsiteY83" fmla="*/ 373405 h 757168"/>
                <a:gd name="connsiteX84" fmla="*/ 11302440 w 12192000"/>
                <a:gd name="connsiteY84" fmla="*/ 364156 h 757168"/>
                <a:gd name="connsiteX85" fmla="*/ 11353613 w 12192000"/>
                <a:gd name="connsiteY85" fmla="*/ 363785 h 757168"/>
                <a:gd name="connsiteX86" fmla="*/ 11447323 w 12192000"/>
                <a:gd name="connsiteY86" fmla="*/ 359346 h 757168"/>
                <a:gd name="connsiteX87" fmla="*/ 11464292 w 12192000"/>
                <a:gd name="connsiteY87" fmla="*/ 358519 h 757168"/>
                <a:gd name="connsiteX88" fmla="*/ 11607560 w 12192000"/>
                <a:gd name="connsiteY88" fmla="*/ 342370 h 757168"/>
                <a:gd name="connsiteX89" fmla="*/ 11681426 w 12192000"/>
                <a:gd name="connsiteY89" fmla="*/ 344335 h 757168"/>
                <a:gd name="connsiteX90" fmla="*/ 11893565 w 12192000"/>
                <a:gd name="connsiteY90" fmla="*/ 355261 h 757168"/>
                <a:gd name="connsiteX91" fmla="*/ 11983290 w 12192000"/>
                <a:gd name="connsiteY91" fmla="*/ 363588 h 757168"/>
                <a:gd name="connsiteX92" fmla="*/ 12192000 w 12192000"/>
                <a:gd name="connsiteY92" fmla="*/ 388018 h 757168"/>
                <a:gd name="connsiteX93" fmla="*/ 12192000 w 12192000"/>
                <a:gd name="connsiteY93" fmla="*/ 577115 h 757168"/>
                <a:gd name="connsiteX94" fmla="*/ 12157329 w 12192000"/>
                <a:gd name="connsiteY94" fmla="*/ 588862 h 757168"/>
                <a:gd name="connsiteX95" fmla="*/ 12066948 w 12192000"/>
                <a:gd name="connsiteY95" fmla="*/ 586034 h 757168"/>
                <a:gd name="connsiteX96" fmla="*/ 11911344 w 12192000"/>
                <a:gd name="connsiteY96" fmla="*/ 521599 h 757168"/>
                <a:gd name="connsiteX97" fmla="*/ 11847823 w 12192000"/>
                <a:gd name="connsiteY97" fmla="*/ 511785 h 757168"/>
                <a:gd name="connsiteX98" fmla="*/ 11737547 w 12192000"/>
                <a:gd name="connsiteY98" fmla="*/ 502380 h 757168"/>
                <a:gd name="connsiteX99" fmla="*/ 11636052 w 12192000"/>
                <a:gd name="connsiteY99" fmla="*/ 514993 h 757168"/>
                <a:gd name="connsiteX100" fmla="*/ 11394706 w 12192000"/>
                <a:gd name="connsiteY100" fmla="*/ 590867 h 757168"/>
                <a:gd name="connsiteX101" fmla="*/ 11354978 w 12192000"/>
                <a:gd name="connsiteY101" fmla="*/ 597561 h 757168"/>
                <a:gd name="connsiteX102" fmla="*/ 11285306 w 12192000"/>
                <a:gd name="connsiteY102" fmla="*/ 599825 h 757168"/>
                <a:gd name="connsiteX103" fmla="*/ 11008528 w 12192000"/>
                <a:gd name="connsiteY103" fmla="*/ 656670 h 757168"/>
                <a:gd name="connsiteX104" fmla="*/ 10948735 w 12192000"/>
                <a:gd name="connsiteY104" fmla="*/ 652964 h 757168"/>
                <a:gd name="connsiteX105" fmla="*/ 10850698 w 12192000"/>
                <a:gd name="connsiteY105" fmla="*/ 641721 h 757168"/>
                <a:gd name="connsiteX106" fmla="*/ 10744026 w 12192000"/>
                <a:gd name="connsiteY106" fmla="*/ 647769 h 757168"/>
                <a:gd name="connsiteX107" fmla="*/ 10666160 w 12192000"/>
                <a:gd name="connsiteY107" fmla="*/ 651891 h 757168"/>
                <a:gd name="connsiteX108" fmla="*/ 10450521 w 12192000"/>
                <a:gd name="connsiteY108" fmla="*/ 616552 h 757168"/>
                <a:gd name="connsiteX109" fmla="*/ 10271192 w 12192000"/>
                <a:gd name="connsiteY109" fmla="*/ 583498 h 757168"/>
                <a:gd name="connsiteX110" fmla="*/ 10246067 w 12192000"/>
                <a:gd name="connsiteY110" fmla="*/ 585423 h 757168"/>
                <a:gd name="connsiteX111" fmla="*/ 10005027 w 12192000"/>
                <a:gd name="connsiteY111" fmla="*/ 592252 h 757168"/>
                <a:gd name="connsiteX112" fmla="*/ 9898681 w 12192000"/>
                <a:gd name="connsiteY112" fmla="*/ 613195 h 757168"/>
                <a:gd name="connsiteX113" fmla="*/ 9753225 w 12192000"/>
                <a:gd name="connsiteY113" fmla="*/ 629038 h 757168"/>
                <a:gd name="connsiteX114" fmla="*/ 9591376 w 12192000"/>
                <a:gd name="connsiteY114" fmla="*/ 648601 h 757168"/>
                <a:gd name="connsiteX115" fmla="*/ 9472860 w 12192000"/>
                <a:gd name="connsiteY115" fmla="*/ 655936 h 757168"/>
                <a:gd name="connsiteX116" fmla="*/ 9299788 w 12192000"/>
                <a:gd name="connsiteY116" fmla="*/ 636945 h 757168"/>
                <a:gd name="connsiteX117" fmla="*/ 9264605 w 12192000"/>
                <a:gd name="connsiteY117" fmla="*/ 627087 h 757168"/>
                <a:gd name="connsiteX118" fmla="*/ 8926435 w 12192000"/>
                <a:gd name="connsiteY118" fmla="*/ 549269 h 757168"/>
                <a:gd name="connsiteX119" fmla="*/ 8698934 w 12192000"/>
                <a:gd name="connsiteY119" fmla="*/ 536583 h 757168"/>
                <a:gd name="connsiteX120" fmla="*/ 8622862 w 12192000"/>
                <a:gd name="connsiteY120" fmla="*/ 541563 h 757168"/>
                <a:gd name="connsiteX121" fmla="*/ 8482784 w 12192000"/>
                <a:gd name="connsiteY121" fmla="*/ 574094 h 757168"/>
                <a:gd name="connsiteX122" fmla="*/ 8421565 w 12192000"/>
                <a:gd name="connsiteY122" fmla="*/ 576610 h 757168"/>
                <a:gd name="connsiteX123" fmla="*/ 8313469 w 12192000"/>
                <a:gd name="connsiteY123" fmla="*/ 574762 h 757168"/>
                <a:gd name="connsiteX124" fmla="*/ 8079520 w 12192000"/>
                <a:gd name="connsiteY124" fmla="*/ 558685 h 757168"/>
                <a:gd name="connsiteX125" fmla="*/ 7773327 w 12192000"/>
                <a:gd name="connsiteY125" fmla="*/ 558854 h 757168"/>
                <a:gd name="connsiteX126" fmla="*/ 7652477 w 12192000"/>
                <a:gd name="connsiteY126" fmla="*/ 547561 h 757168"/>
                <a:gd name="connsiteX127" fmla="*/ 7522274 w 12192000"/>
                <a:gd name="connsiteY127" fmla="*/ 532150 h 757168"/>
                <a:gd name="connsiteX128" fmla="*/ 7484080 w 12192000"/>
                <a:gd name="connsiteY128" fmla="*/ 530532 h 757168"/>
                <a:gd name="connsiteX129" fmla="*/ 7282277 w 12192000"/>
                <a:gd name="connsiteY129" fmla="*/ 540177 h 757168"/>
                <a:gd name="connsiteX130" fmla="*/ 7235690 w 12192000"/>
                <a:gd name="connsiteY130" fmla="*/ 551282 h 757168"/>
                <a:gd name="connsiteX131" fmla="*/ 7116339 w 12192000"/>
                <a:gd name="connsiteY131" fmla="*/ 539494 h 757168"/>
                <a:gd name="connsiteX132" fmla="*/ 7011067 w 12192000"/>
                <a:gd name="connsiteY132" fmla="*/ 511848 h 757168"/>
                <a:gd name="connsiteX133" fmla="*/ 6403234 w 12192000"/>
                <a:gd name="connsiteY133" fmla="*/ 432296 h 757168"/>
                <a:gd name="connsiteX134" fmla="*/ 6036273 w 12192000"/>
                <a:gd name="connsiteY134" fmla="*/ 412301 h 757168"/>
                <a:gd name="connsiteX135" fmla="*/ 5780467 w 12192000"/>
                <a:gd name="connsiteY135" fmla="*/ 377910 h 757168"/>
                <a:gd name="connsiteX136" fmla="*/ 5739051 w 12192000"/>
                <a:gd name="connsiteY136" fmla="*/ 353609 h 757168"/>
                <a:gd name="connsiteX137" fmla="*/ 5583566 w 12192000"/>
                <a:gd name="connsiteY137" fmla="*/ 321995 h 757168"/>
                <a:gd name="connsiteX138" fmla="*/ 5432030 w 12192000"/>
                <a:gd name="connsiteY138" fmla="*/ 362512 h 757168"/>
                <a:gd name="connsiteX139" fmla="*/ 5241398 w 12192000"/>
                <a:gd name="connsiteY139" fmla="*/ 425781 h 757168"/>
                <a:gd name="connsiteX140" fmla="*/ 5139710 w 12192000"/>
                <a:gd name="connsiteY140" fmla="*/ 421022 h 757168"/>
                <a:gd name="connsiteX141" fmla="*/ 4929402 w 12192000"/>
                <a:gd name="connsiteY141" fmla="*/ 424310 h 757168"/>
                <a:gd name="connsiteX142" fmla="*/ 4782793 w 12192000"/>
                <a:gd name="connsiteY142" fmla="*/ 441046 h 757168"/>
                <a:gd name="connsiteX143" fmla="*/ 4577594 w 12192000"/>
                <a:gd name="connsiteY143" fmla="*/ 459290 h 757168"/>
                <a:gd name="connsiteX144" fmla="*/ 4500826 w 12192000"/>
                <a:gd name="connsiteY144" fmla="*/ 470529 h 757168"/>
                <a:gd name="connsiteX145" fmla="*/ 4317973 w 12192000"/>
                <a:gd name="connsiteY145" fmla="*/ 483649 h 757168"/>
                <a:gd name="connsiteX146" fmla="*/ 4166722 w 12192000"/>
                <a:gd name="connsiteY146" fmla="*/ 490602 h 757168"/>
                <a:gd name="connsiteX147" fmla="*/ 4042814 w 12192000"/>
                <a:gd name="connsiteY147" fmla="*/ 530660 h 757168"/>
                <a:gd name="connsiteX148" fmla="*/ 4002653 w 12192000"/>
                <a:gd name="connsiteY148" fmla="*/ 552594 h 757168"/>
                <a:gd name="connsiteX149" fmla="*/ 3969549 w 12192000"/>
                <a:gd name="connsiteY149" fmla="*/ 566312 h 757168"/>
                <a:gd name="connsiteX150" fmla="*/ 3821685 w 12192000"/>
                <a:gd name="connsiteY150" fmla="*/ 649183 h 757168"/>
                <a:gd name="connsiteX151" fmla="*/ 3805138 w 12192000"/>
                <a:gd name="connsiteY151" fmla="*/ 655947 h 757168"/>
                <a:gd name="connsiteX152" fmla="*/ 3609177 w 12192000"/>
                <a:gd name="connsiteY152" fmla="*/ 687459 h 757168"/>
                <a:gd name="connsiteX153" fmla="*/ 3539727 w 12192000"/>
                <a:gd name="connsiteY153" fmla="*/ 706521 h 757168"/>
                <a:gd name="connsiteX154" fmla="*/ 3396572 w 12192000"/>
                <a:gd name="connsiteY154" fmla="*/ 755681 h 757168"/>
                <a:gd name="connsiteX155" fmla="*/ 3341054 w 12192000"/>
                <a:gd name="connsiteY155" fmla="*/ 754679 h 757168"/>
                <a:gd name="connsiteX156" fmla="*/ 3138775 w 12192000"/>
                <a:gd name="connsiteY156" fmla="*/ 710120 h 757168"/>
                <a:gd name="connsiteX157" fmla="*/ 3037283 w 12192000"/>
                <a:gd name="connsiteY157" fmla="*/ 666453 h 757168"/>
                <a:gd name="connsiteX158" fmla="*/ 3002117 w 12192000"/>
                <a:gd name="connsiteY158" fmla="*/ 649347 h 757168"/>
                <a:gd name="connsiteX159" fmla="*/ 2747294 w 12192000"/>
                <a:gd name="connsiteY159" fmla="*/ 652400 h 757168"/>
                <a:gd name="connsiteX160" fmla="*/ 2676273 w 12192000"/>
                <a:gd name="connsiteY160" fmla="*/ 652304 h 757168"/>
                <a:gd name="connsiteX161" fmla="*/ 2432360 w 12192000"/>
                <a:gd name="connsiteY161" fmla="*/ 657836 h 757168"/>
                <a:gd name="connsiteX162" fmla="*/ 2382311 w 12192000"/>
                <a:gd name="connsiteY162" fmla="*/ 650824 h 757168"/>
                <a:gd name="connsiteX163" fmla="*/ 2055134 w 12192000"/>
                <a:gd name="connsiteY163" fmla="*/ 630053 h 757168"/>
                <a:gd name="connsiteX164" fmla="*/ 2031829 w 12192000"/>
                <a:gd name="connsiteY164" fmla="*/ 639324 h 757168"/>
                <a:gd name="connsiteX165" fmla="*/ 1912764 w 12192000"/>
                <a:gd name="connsiteY165" fmla="*/ 664183 h 757168"/>
                <a:gd name="connsiteX166" fmla="*/ 1755637 w 12192000"/>
                <a:gd name="connsiteY166" fmla="*/ 663960 h 757168"/>
                <a:gd name="connsiteX167" fmla="*/ 1727159 w 12192000"/>
                <a:gd name="connsiteY167" fmla="*/ 659605 h 757168"/>
                <a:gd name="connsiteX168" fmla="*/ 1622470 w 12192000"/>
                <a:gd name="connsiteY168" fmla="*/ 634850 h 757168"/>
                <a:gd name="connsiteX169" fmla="*/ 1385955 w 12192000"/>
                <a:gd name="connsiteY169" fmla="*/ 604522 h 757168"/>
                <a:gd name="connsiteX170" fmla="*/ 1340055 w 12192000"/>
                <a:gd name="connsiteY170" fmla="*/ 595629 h 757168"/>
                <a:gd name="connsiteX171" fmla="*/ 1257271 w 12192000"/>
                <a:gd name="connsiteY171" fmla="*/ 581180 h 757168"/>
                <a:gd name="connsiteX172" fmla="*/ 1031914 w 12192000"/>
                <a:gd name="connsiteY172" fmla="*/ 562692 h 757168"/>
                <a:gd name="connsiteX173" fmla="*/ 922031 w 12192000"/>
                <a:gd name="connsiteY173" fmla="*/ 566853 h 757168"/>
                <a:gd name="connsiteX174" fmla="*/ 873250 w 12192000"/>
                <a:gd name="connsiteY174" fmla="*/ 563724 h 757168"/>
                <a:gd name="connsiteX175" fmla="*/ 711627 w 12192000"/>
                <a:gd name="connsiteY175" fmla="*/ 529880 h 757168"/>
                <a:gd name="connsiteX176" fmla="*/ 311112 w 12192000"/>
                <a:gd name="connsiteY176" fmla="*/ 525106 h 757168"/>
                <a:gd name="connsiteX177" fmla="*/ 184145 w 12192000"/>
                <a:gd name="connsiteY177" fmla="*/ 532188 h 757168"/>
                <a:gd name="connsiteX178" fmla="*/ 116886 w 12192000"/>
                <a:gd name="connsiteY178" fmla="*/ 530572 h 757168"/>
                <a:gd name="connsiteX179" fmla="*/ 23941 w 12192000"/>
                <a:gd name="connsiteY179" fmla="*/ 506433 h 757168"/>
                <a:gd name="connsiteX180" fmla="*/ 0 w 12192000"/>
                <a:gd name="connsiteY180" fmla="*/ 502149 h 757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Lst>
              <a:rect l="l" t="t" r="r" b="b"/>
              <a:pathLst>
                <a:path w="12192000" h="757168">
                  <a:moveTo>
                    <a:pt x="0" y="0"/>
                  </a:moveTo>
                  <a:lnTo>
                    <a:pt x="41653" y="6945"/>
                  </a:lnTo>
                  <a:cubicBezTo>
                    <a:pt x="55151" y="9178"/>
                    <a:pt x="68996" y="11810"/>
                    <a:pt x="81317" y="15509"/>
                  </a:cubicBezTo>
                  <a:cubicBezTo>
                    <a:pt x="92911" y="18978"/>
                    <a:pt x="102562" y="24446"/>
                    <a:pt x="114150" y="28105"/>
                  </a:cubicBezTo>
                  <a:cubicBezTo>
                    <a:pt x="145644" y="37958"/>
                    <a:pt x="177914" y="47281"/>
                    <a:pt x="214865" y="58374"/>
                  </a:cubicBezTo>
                  <a:cubicBezTo>
                    <a:pt x="236680" y="42349"/>
                    <a:pt x="264438" y="53534"/>
                    <a:pt x="299237" y="63560"/>
                  </a:cubicBezTo>
                  <a:cubicBezTo>
                    <a:pt x="334763" y="73816"/>
                    <a:pt x="376093" y="78654"/>
                    <a:pt x="415570" y="83774"/>
                  </a:cubicBezTo>
                  <a:cubicBezTo>
                    <a:pt x="487949" y="93100"/>
                    <a:pt x="560804" y="100354"/>
                    <a:pt x="633210" y="109108"/>
                  </a:cubicBezTo>
                  <a:cubicBezTo>
                    <a:pt x="648566" y="111058"/>
                    <a:pt x="666073" y="114072"/>
                    <a:pt x="677567" y="119446"/>
                  </a:cubicBezTo>
                  <a:cubicBezTo>
                    <a:pt x="756262" y="155621"/>
                    <a:pt x="853422" y="169678"/>
                    <a:pt x="946429" y="171502"/>
                  </a:cubicBezTo>
                  <a:cubicBezTo>
                    <a:pt x="1019582" y="173044"/>
                    <a:pt x="1091239" y="175083"/>
                    <a:pt x="1163367" y="182106"/>
                  </a:cubicBezTo>
                  <a:cubicBezTo>
                    <a:pt x="1168863" y="182586"/>
                    <a:pt x="1176224" y="182589"/>
                    <a:pt x="1180337" y="181279"/>
                  </a:cubicBezTo>
                  <a:cubicBezTo>
                    <a:pt x="1205822" y="172503"/>
                    <a:pt x="1231920" y="173109"/>
                    <a:pt x="1263939" y="173070"/>
                  </a:cubicBezTo>
                  <a:cubicBezTo>
                    <a:pt x="1309211" y="172961"/>
                    <a:pt x="1350592" y="176848"/>
                    <a:pt x="1392213" y="183225"/>
                  </a:cubicBezTo>
                  <a:cubicBezTo>
                    <a:pt x="1422516" y="187866"/>
                    <a:pt x="1453010" y="195759"/>
                    <a:pt x="1479752" y="205174"/>
                  </a:cubicBezTo>
                  <a:cubicBezTo>
                    <a:pt x="1516962" y="218381"/>
                    <a:pt x="1553071" y="224660"/>
                    <a:pt x="1589813" y="211706"/>
                  </a:cubicBezTo>
                  <a:cubicBezTo>
                    <a:pt x="1629541" y="197953"/>
                    <a:pt x="1673292" y="205778"/>
                    <a:pt x="1716264" y="207459"/>
                  </a:cubicBezTo>
                  <a:cubicBezTo>
                    <a:pt x="1734988" y="208248"/>
                    <a:pt x="1754789" y="209668"/>
                    <a:pt x="1772900" y="208137"/>
                  </a:cubicBezTo>
                  <a:cubicBezTo>
                    <a:pt x="1825381" y="203828"/>
                    <a:pt x="1876222" y="195808"/>
                    <a:pt x="1929319" y="193822"/>
                  </a:cubicBezTo>
                  <a:cubicBezTo>
                    <a:pt x="1958819" y="192698"/>
                    <a:pt x="1991232" y="199166"/>
                    <a:pt x="2021514" y="204186"/>
                  </a:cubicBezTo>
                  <a:cubicBezTo>
                    <a:pt x="2052154" y="209417"/>
                    <a:pt x="2082323" y="216530"/>
                    <a:pt x="2111753" y="223797"/>
                  </a:cubicBezTo>
                  <a:cubicBezTo>
                    <a:pt x="2131736" y="228659"/>
                    <a:pt x="2153567" y="233429"/>
                    <a:pt x="2169356" y="241125"/>
                  </a:cubicBezTo>
                  <a:cubicBezTo>
                    <a:pt x="2205243" y="258649"/>
                    <a:pt x="2242901" y="263295"/>
                    <a:pt x="2286638" y="257382"/>
                  </a:cubicBezTo>
                  <a:cubicBezTo>
                    <a:pt x="2293313" y="256396"/>
                    <a:pt x="2301018" y="256799"/>
                    <a:pt x="2308368" y="256995"/>
                  </a:cubicBezTo>
                  <a:cubicBezTo>
                    <a:pt x="2426026" y="259155"/>
                    <a:pt x="2543593" y="262834"/>
                    <a:pt x="2660621" y="262863"/>
                  </a:cubicBezTo>
                  <a:cubicBezTo>
                    <a:pt x="2708088" y="262871"/>
                    <a:pt x="2754165" y="254412"/>
                    <a:pt x="2801134" y="250006"/>
                  </a:cubicBezTo>
                  <a:cubicBezTo>
                    <a:pt x="2810748" y="249174"/>
                    <a:pt x="2821504" y="247638"/>
                    <a:pt x="2830994" y="249091"/>
                  </a:cubicBezTo>
                  <a:cubicBezTo>
                    <a:pt x="2934354" y="264045"/>
                    <a:pt x="3032340" y="255254"/>
                    <a:pt x="3129084" y="242009"/>
                  </a:cubicBezTo>
                  <a:cubicBezTo>
                    <a:pt x="3139090" y="240625"/>
                    <a:pt x="3151170" y="241831"/>
                    <a:pt x="3162162" y="242789"/>
                  </a:cubicBezTo>
                  <a:cubicBezTo>
                    <a:pt x="3192925" y="245736"/>
                    <a:pt x="3225969" y="254145"/>
                    <a:pt x="3254072" y="251612"/>
                  </a:cubicBezTo>
                  <a:cubicBezTo>
                    <a:pt x="3328782" y="244461"/>
                    <a:pt x="3402881" y="234992"/>
                    <a:pt x="3473491" y="221903"/>
                  </a:cubicBezTo>
                  <a:cubicBezTo>
                    <a:pt x="3545212" y="208683"/>
                    <a:pt x="3611651" y="197856"/>
                    <a:pt x="3691860" y="219228"/>
                  </a:cubicBezTo>
                  <a:cubicBezTo>
                    <a:pt x="3725977" y="228268"/>
                    <a:pt x="3771754" y="225515"/>
                    <a:pt x="3811494" y="225691"/>
                  </a:cubicBezTo>
                  <a:cubicBezTo>
                    <a:pt x="3840564" y="225687"/>
                    <a:pt x="3868906" y="218586"/>
                    <a:pt x="3897533" y="220087"/>
                  </a:cubicBezTo>
                  <a:cubicBezTo>
                    <a:pt x="3973874" y="224087"/>
                    <a:pt x="4042293" y="217563"/>
                    <a:pt x="4109430" y="200477"/>
                  </a:cubicBezTo>
                  <a:cubicBezTo>
                    <a:pt x="4135544" y="193834"/>
                    <a:pt x="4175268" y="201258"/>
                    <a:pt x="4208772" y="200914"/>
                  </a:cubicBezTo>
                  <a:cubicBezTo>
                    <a:pt x="4244136" y="200288"/>
                    <a:pt x="4280583" y="199908"/>
                    <a:pt x="4314641" y="196159"/>
                  </a:cubicBezTo>
                  <a:cubicBezTo>
                    <a:pt x="4402743" y="186278"/>
                    <a:pt x="4489848" y="174436"/>
                    <a:pt x="4577622" y="163774"/>
                  </a:cubicBezTo>
                  <a:cubicBezTo>
                    <a:pt x="4649843" y="154967"/>
                    <a:pt x="4719794" y="168553"/>
                    <a:pt x="4790345" y="177592"/>
                  </a:cubicBezTo>
                  <a:cubicBezTo>
                    <a:pt x="4834576" y="183345"/>
                    <a:pt x="4875614" y="193701"/>
                    <a:pt x="4926164" y="184139"/>
                  </a:cubicBezTo>
                  <a:cubicBezTo>
                    <a:pt x="4974485" y="175032"/>
                    <a:pt x="5034899" y="180870"/>
                    <a:pt x="5088812" y="177401"/>
                  </a:cubicBezTo>
                  <a:cubicBezTo>
                    <a:pt x="5134238" y="174439"/>
                    <a:pt x="5178353" y="168165"/>
                    <a:pt x="5222466" y="162082"/>
                  </a:cubicBezTo>
                  <a:cubicBezTo>
                    <a:pt x="5282519" y="153783"/>
                    <a:pt x="5341864" y="144876"/>
                    <a:pt x="5406528" y="153987"/>
                  </a:cubicBezTo>
                  <a:cubicBezTo>
                    <a:pt x="5479960" y="164323"/>
                    <a:pt x="5531876" y="142624"/>
                    <a:pt x="5590716" y="129490"/>
                  </a:cubicBezTo>
                  <a:cubicBezTo>
                    <a:pt x="5631296" y="120553"/>
                    <a:pt x="5675395" y="114659"/>
                    <a:pt x="5719429" y="110099"/>
                  </a:cubicBezTo>
                  <a:cubicBezTo>
                    <a:pt x="5778247" y="104215"/>
                    <a:pt x="5838715" y="102042"/>
                    <a:pt x="5897895" y="96368"/>
                  </a:cubicBezTo>
                  <a:cubicBezTo>
                    <a:pt x="5987399" y="87895"/>
                    <a:pt x="6077855" y="82333"/>
                    <a:pt x="6169957" y="94411"/>
                  </a:cubicBezTo>
                  <a:cubicBezTo>
                    <a:pt x="6212360" y="99875"/>
                    <a:pt x="6252010" y="101763"/>
                    <a:pt x="6294827" y="99236"/>
                  </a:cubicBezTo>
                  <a:cubicBezTo>
                    <a:pt x="6364965" y="95091"/>
                    <a:pt x="6436581" y="97891"/>
                    <a:pt x="6494261" y="71724"/>
                  </a:cubicBezTo>
                  <a:cubicBezTo>
                    <a:pt x="6514615" y="62488"/>
                    <a:pt x="6550354" y="61691"/>
                    <a:pt x="6579627" y="57883"/>
                  </a:cubicBezTo>
                  <a:cubicBezTo>
                    <a:pt x="6613354" y="53353"/>
                    <a:pt x="6637770" y="57878"/>
                    <a:pt x="6654800" y="77086"/>
                  </a:cubicBezTo>
                  <a:cubicBezTo>
                    <a:pt x="6662444" y="85688"/>
                    <a:pt x="6685147" y="94892"/>
                    <a:pt x="6703059" y="97166"/>
                  </a:cubicBezTo>
                  <a:cubicBezTo>
                    <a:pt x="6756799" y="103989"/>
                    <a:pt x="6806654" y="100687"/>
                    <a:pt x="6859445" y="90481"/>
                  </a:cubicBezTo>
                  <a:cubicBezTo>
                    <a:pt x="6908894" y="80861"/>
                    <a:pt x="6969747" y="85387"/>
                    <a:pt x="7025414" y="83536"/>
                  </a:cubicBezTo>
                  <a:cubicBezTo>
                    <a:pt x="7064862" y="82168"/>
                    <a:pt x="7104501" y="77186"/>
                    <a:pt x="7144137" y="79264"/>
                  </a:cubicBezTo>
                  <a:cubicBezTo>
                    <a:pt x="7193316" y="81841"/>
                    <a:pt x="7241809" y="90488"/>
                    <a:pt x="7291235" y="95367"/>
                  </a:cubicBezTo>
                  <a:cubicBezTo>
                    <a:pt x="7329668" y="99288"/>
                    <a:pt x="7368978" y="100585"/>
                    <a:pt x="7407395" y="104888"/>
                  </a:cubicBezTo>
                  <a:cubicBezTo>
                    <a:pt x="7438868" y="108256"/>
                    <a:pt x="7469832" y="114265"/>
                    <a:pt x="7500837" y="119515"/>
                  </a:cubicBezTo>
                  <a:cubicBezTo>
                    <a:pt x="7512146" y="121444"/>
                    <a:pt x="7523255" y="127178"/>
                    <a:pt x="7533567" y="126955"/>
                  </a:cubicBezTo>
                  <a:cubicBezTo>
                    <a:pt x="7636025" y="124121"/>
                    <a:pt x="7707510" y="164497"/>
                    <a:pt x="7792910" y="185188"/>
                  </a:cubicBezTo>
                  <a:cubicBezTo>
                    <a:pt x="7882663" y="207063"/>
                    <a:pt x="7969001" y="237914"/>
                    <a:pt x="8070699" y="235423"/>
                  </a:cubicBezTo>
                  <a:cubicBezTo>
                    <a:pt x="8132239" y="233879"/>
                    <a:pt x="8191903" y="225939"/>
                    <a:pt x="8253177" y="222473"/>
                  </a:cubicBezTo>
                  <a:cubicBezTo>
                    <a:pt x="8274949" y="221324"/>
                    <a:pt x="8299150" y="222976"/>
                    <a:pt x="8320683" y="226393"/>
                  </a:cubicBezTo>
                  <a:cubicBezTo>
                    <a:pt x="8424731" y="242340"/>
                    <a:pt x="8527777" y="249266"/>
                    <a:pt x="8631438" y="237528"/>
                  </a:cubicBezTo>
                  <a:cubicBezTo>
                    <a:pt x="8649201" y="235596"/>
                    <a:pt x="8668058" y="233915"/>
                    <a:pt x="8686410" y="234877"/>
                  </a:cubicBezTo>
                  <a:cubicBezTo>
                    <a:pt x="8786966" y="240146"/>
                    <a:pt x="8885480" y="249315"/>
                    <a:pt x="8980658" y="273001"/>
                  </a:cubicBezTo>
                  <a:cubicBezTo>
                    <a:pt x="9012626" y="280972"/>
                    <a:pt x="9052108" y="279035"/>
                    <a:pt x="9087625" y="282423"/>
                  </a:cubicBezTo>
                  <a:cubicBezTo>
                    <a:pt x="9120583" y="285484"/>
                    <a:pt x="9154319" y="287825"/>
                    <a:pt x="9186017" y="293875"/>
                  </a:cubicBezTo>
                  <a:cubicBezTo>
                    <a:pt x="9232288" y="302785"/>
                    <a:pt x="9275554" y="305815"/>
                    <a:pt x="9323931" y="302628"/>
                  </a:cubicBezTo>
                  <a:cubicBezTo>
                    <a:pt x="9370084" y="299705"/>
                    <a:pt x="9419491" y="304964"/>
                    <a:pt x="9467213" y="307275"/>
                  </a:cubicBezTo>
                  <a:cubicBezTo>
                    <a:pt x="9520438" y="309874"/>
                    <a:pt x="9573661" y="312473"/>
                    <a:pt x="9626826" y="316213"/>
                  </a:cubicBezTo>
                  <a:cubicBezTo>
                    <a:pt x="9648094" y="317708"/>
                    <a:pt x="9671915" y="326588"/>
                    <a:pt x="9689696" y="324467"/>
                  </a:cubicBezTo>
                  <a:cubicBezTo>
                    <a:pt x="9747117" y="317175"/>
                    <a:pt x="9803355" y="332523"/>
                    <a:pt x="9860526" y="329986"/>
                  </a:cubicBezTo>
                  <a:cubicBezTo>
                    <a:pt x="9888572" y="328594"/>
                    <a:pt x="9919723" y="338048"/>
                    <a:pt x="9949775" y="340386"/>
                  </a:cubicBezTo>
                  <a:cubicBezTo>
                    <a:pt x="9998886" y="344296"/>
                    <a:pt x="10048092" y="346302"/>
                    <a:pt x="10097252" y="349262"/>
                  </a:cubicBezTo>
                  <a:cubicBezTo>
                    <a:pt x="10113390" y="350297"/>
                    <a:pt x="10129133" y="351886"/>
                    <a:pt x="10145261" y="353113"/>
                  </a:cubicBezTo>
                  <a:cubicBezTo>
                    <a:pt x="10159555" y="354243"/>
                    <a:pt x="10174512" y="356743"/>
                    <a:pt x="10188159" y="356124"/>
                  </a:cubicBezTo>
                  <a:cubicBezTo>
                    <a:pt x="10237589" y="353944"/>
                    <a:pt x="10286441" y="348682"/>
                    <a:pt x="10336144" y="348235"/>
                  </a:cubicBezTo>
                  <a:cubicBezTo>
                    <a:pt x="10379222" y="347822"/>
                    <a:pt x="10423443" y="353764"/>
                    <a:pt x="10466847" y="354131"/>
                  </a:cubicBezTo>
                  <a:cubicBezTo>
                    <a:pt x="10543353" y="354898"/>
                    <a:pt x="10619988" y="353190"/>
                    <a:pt x="10696514" y="353575"/>
                  </a:cubicBezTo>
                  <a:cubicBezTo>
                    <a:pt x="10713071" y="353680"/>
                    <a:pt x="10730069" y="359342"/>
                    <a:pt x="10746932" y="360606"/>
                  </a:cubicBezTo>
                  <a:cubicBezTo>
                    <a:pt x="10799731" y="364326"/>
                    <a:pt x="10852569" y="367289"/>
                    <a:pt x="10905388" y="370627"/>
                  </a:cubicBezTo>
                  <a:cubicBezTo>
                    <a:pt x="10935470" y="372396"/>
                    <a:pt x="10965963" y="373421"/>
                    <a:pt x="10995602" y="376691"/>
                  </a:cubicBezTo>
                  <a:cubicBezTo>
                    <a:pt x="11034750" y="381032"/>
                    <a:pt x="11070168" y="386324"/>
                    <a:pt x="11107647" y="373405"/>
                  </a:cubicBezTo>
                  <a:cubicBezTo>
                    <a:pt x="11165372" y="353347"/>
                    <a:pt x="11236837" y="366060"/>
                    <a:pt x="11302440" y="364156"/>
                  </a:cubicBezTo>
                  <a:cubicBezTo>
                    <a:pt x="11319394" y="363708"/>
                    <a:pt x="11336655" y="364422"/>
                    <a:pt x="11353613" y="363785"/>
                  </a:cubicBezTo>
                  <a:cubicBezTo>
                    <a:pt x="11384961" y="362566"/>
                    <a:pt x="11415955" y="360947"/>
                    <a:pt x="11447323" y="359346"/>
                  </a:cubicBezTo>
                  <a:cubicBezTo>
                    <a:pt x="11452855" y="359066"/>
                    <a:pt x="11459104" y="359200"/>
                    <a:pt x="11464292" y="358519"/>
                  </a:cubicBezTo>
                  <a:cubicBezTo>
                    <a:pt x="11512058" y="353010"/>
                    <a:pt x="11559143" y="346321"/>
                    <a:pt x="11607560" y="342370"/>
                  </a:cubicBezTo>
                  <a:cubicBezTo>
                    <a:pt x="11631218" y="340368"/>
                    <a:pt x="11657295" y="341352"/>
                    <a:pt x="11681426" y="344335"/>
                  </a:cubicBezTo>
                  <a:cubicBezTo>
                    <a:pt x="11751997" y="352993"/>
                    <a:pt x="11821986" y="358760"/>
                    <a:pt x="11893565" y="355261"/>
                  </a:cubicBezTo>
                  <a:cubicBezTo>
                    <a:pt x="11921973" y="353889"/>
                    <a:pt x="11953288" y="360300"/>
                    <a:pt x="11983290" y="363588"/>
                  </a:cubicBezTo>
                  <a:lnTo>
                    <a:pt x="12192000" y="388018"/>
                  </a:lnTo>
                  <a:lnTo>
                    <a:pt x="12192000" y="577115"/>
                  </a:lnTo>
                  <a:lnTo>
                    <a:pt x="12157329" y="588862"/>
                  </a:lnTo>
                  <a:cubicBezTo>
                    <a:pt x="12118393" y="608572"/>
                    <a:pt x="12109715" y="605637"/>
                    <a:pt x="12066948" y="586034"/>
                  </a:cubicBezTo>
                  <a:cubicBezTo>
                    <a:pt x="12016991" y="563193"/>
                    <a:pt x="11965119" y="541779"/>
                    <a:pt x="11911344" y="521599"/>
                  </a:cubicBezTo>
                  <a:cubicBezTo>
                    <a:pt x="11894383" y="515178"/>
                    <a:pt x="11869417" y="514060"/>
                    <a:pt x="11847823" y="511785"/>
                  </a:cubicBezTo>
                  <a:cubicBezTo>
                    <a:pt x="11811233" y="507768"/>
                    <a:pt x="11773630" y="501982"/>
                    <a:pt x="11737547" y="502380"/>
                  </a:cubicBezTo>
                  <a:cubicBezTo>
                    <a:pt x="11702930" y="502855"/>
                    <a:pt x="11668388" y="508866"/>
                    <a:pt x="11636052" y="514993"/>
                  </a:cubicBezTo>
                  <a:cubicBezTo>
                    <a:pt x="11545722" y="532199"/>
                    <a:pt x="11462455" y="555118"/>
                    <a:pt x="11394706" y="590867"/>
                  </a:cubicBezTo>
                  <a:cubicBezTo>
                    <a:pt x="11385999" y="595562"/>
                    <a:pt x="11369016" y="596581"/>
                    <a:pt x="11354978" y="597561"/>
                  </a:cubicBezTo>
                  <a:cubicBezTo>
                    <a:pt x="11332076" y="599224"/>
                    <a:pt x="11308448" y="600655"/>
                    <a:pt x="11285306" y="599825"/>
                  </a:cubicBezTo>
                  <a:cubicBezTo>
                    <a:pt x="11172906" y="595841"/>
                    <a:pt x="11083430" y="617861"/>
                    <a:pt x="11008528" y="656670"/>
                  </a:cubicBezTo>
                  <a:cubicBezTo>
                    <a:pt x="10986971" y="667750"/>
                    <a:pt x="10970753" y="668236"/>
                    <a:pt x="10948735" y="652964"/>
                  </a:cubicBezTo>
                  <a:cubicBezTo>
                    <a:pt x="10923173" y="635218"/>
                    <a:pt x="10885031" y="639705"/>
                    <a:pt x="10850698" y="641721"/>
                  </a:cubicBezTo>
                  <a:cubicBezTo>
                    <a:pt x="10815269" y="643680"/>
                    <a:pt x="10779458" y="645811"/>
                    <a:pt x="10744026" y="647769"/>
                  </a:cubicBezTo>
                  <a:cubicBezTo>
                    <a:pt x="10717832" y="649066"/>
                    <a:pt x="10692021" y="650003"/>
                    <a:pt x="10666160" y="651891"/>
                  </a:cubicBezTo>
                  <a:cubicBezTo>
                    <a:pt x="10585627" y="657783"/>
                    <a:pt x="10513854" y="650969"/>
                    <a:pt x="10450521" y="616552"/>
                  </a:cubicBezTo>
                  <a:cubicBezTo>
                    <a:pt x="10402221" y="590175"/>
                    <a:pt x="10339099" y="579806"/>
                    <a:pt x="10271192" y="583498"/>
                  </a:cubicBezTo>
                  <a:cubicBezTo>
                    <a:pt x="10262701" y="584006"/>
                    <a:pt x="10251859" y="587254"/>
                    <a:pt x="10246067" y="585423"/>
                  </a:cubicBezTo>
                  <a:cubicBezTo>
                    <a:pt x="10158786" y="558528"/>
                    <a:pt x="10086634" y="594049"/>
                    <a:pt x="10005027" y="592252"/>
                  </a:cubicBezTo>
                  <a:cubicBezTo>
                    <a:pt x="9969004" y="591507"/>
                    <a:pt x="9931565" y="603664"/>
                    <a:pt x="9898681" y="613195"/>
                  </a:cubicBezTo>
                  <a:cubicBezTo>
                    <a:pt x="9853463" y="626281"/>
                    <a:pt x="9813049" y="639042"/>
                    <a:pt x="9753225" y="629038"/>
                  </a:cubicBezTo>
                  <a:cubicBezTo>
                    <a:pt x="9693404" y="618845"/>
                    <a:pt x="9637675" y="628898"/>
                    <a:pt x="9591376" y="648601"/>
                  </a:cubicBezTo>
                  <a:cubicBezTo>
                    <a:pt x="9556001" y="663537"/>
                    <a:pt x="9518120" y="663077"/>
                    <a:pt x="9472860" y="655936"/>
                  </a:cubicBezTo>
                  <a:cubicBezTo>
                    <a:pt x="9416283" y="647056"/>
                    <a:pt x="9357217" y="643578"/>
                    <a:pt x="9299788" y="636945"/>
                  </a:cubicBezTo>
                  <a:cubicBezTo>
                    <a:pt x="9287347" y="635531"/>
                    <a:pt x="9271710" y="632039"/>
                    <a:pt x="9264605" y="627087"/>
                  </a:cubicBezTo>
                  <a:cubicBezTo>
                    <a:pt x="9177661" y="565680"/>
                    <a:pt x="9051076" y="558473"/>
                    <a:pt x="8926435" y="549269"/>
                  </a:cubicBezTo>
                  <a:cubicBezTo>
                    <a:pt x="8850925" y="543595"/>
                    <a:pt x="8774954" y="539613"/>
                    <a:pt x="8698934" y="536583"/>
                  </a:cubicBezTo>
                  <a:cubicBezTo>
                    <a:pt x="8673232" y="535428"/>
                    <a:pt x="8645916" y="537050"/>
                    <a:pt x="8622862" y="541563"/>
                  </a:cubicBezTo>
                  <a:cubicBezTo>
                    <a:pt x="8574890" y="551069"/>
                    <a:pt x="8530403" y="564380"/>
                    <a:pt x="8482784" y="574094"/>
                  </a:cubicBezTo>
                  <a:cubicBezTo>
                    <a:pt x="8464923" y="577929"/>
                    <a:pt x="8442157" y="576927"/>
                    <a:pt x="8421565" y="576610"/>
                  </a:cubicBezTo>
                  <a:cubicBezTo>
                    <a:pt x="8385152" y="576229"/>
                    <a:pt x="8345023" y="569546"/>
                    <a:pt x="8313469" y="574762"/>
                  </a:cubicBezTo>
                  <a:cubicBezTo>
                    <a:pt x="8231431" y="588203"/>
                    <a:pt x="8155671" y="580227"/>
                    <a:pt x="8079520" y="558685"/>
                  </a:cubicBezTo>
                  <a:cubicBezTo>
                    <a:pt x="7972906" y="528487"/>
                    <a:pt x="7870782" y="525043"/>
                    <a:pt x="7773327" y="558854"/>
                  </a:cubicBezTo>
                  <a:cubicBezTo>
                    <a:pt x="7729470" y="574107"/>
                    <a:pt x="7688069" y="563543"/>
                    <a:pt x="7652477" y="547561"/>
                  </a:cubicBezTo>
                  <a:cubicBezTo>
                    <a:pt x="7611494" y="529005"/>
                    <a:pt x="7570974" y="522685"/>
                    <a:pt x="7522274" y="532150"/>
                  </a:cubicBezTo>
                  <a:cubicBezTo>
                    <a:pt x="7511488" y="534257"/>
                    <a:pt x="7496511" y="532136"/>
                    <a:pt x="7484080" y="530532"/>
                  </a:cubicBezTo>
                  <a:cubicBezTo>
                    <a:pt x="7413133" y="522044"/>
                    <a:pt x="7341987" y="510303"/>
                    <a:pt x="7282277" y="540177"/>
                  </a:cubicBezTo>
                  <a:cubicBezTo>
                    <a:pt x="7270558" y="546051"/>
                    <a:pt x="7251336" y="547713"/>
                    <a:pt x="7235690" y="551282"/>
                  </a:cubicBezTo>
                  <a:cubicBezTo>
                    <a:pt x="7170161" y="565782"/>
                    <a:pt x="7172820" y="564203"/>
                    <a:pt x="7116339" y="539494"/>
                  </a:cubicBezTo>
                  <a:cubicBezTo>
                    <a:pt x="7086841" y="526502"/>
                    <a:pt x="7045980" y="512724"/>
                    <a:pt x="7011067" y="511848"/>
                  </a:cubicBezTo>
                  <a:cubicBezTo>
                    <a:pt x="6800473" y="506533"/>
                    <a:pt x="6601893" y="468653"/>
                    <a:pt x="6403234" y="432296"/>
                  </a:cubicBezTo>
                  <a:cubicBezTo>
                    <a:pt x="6280760" y="409851"/>
                    <a:pt x="6160432" y="402592"/>
                    <a:pt x="6036273" y="412301"/>
                  </a:cubicBezTo>
                  <a:cubicBezTo>
                    <a:pt x="5946471" y="419425"/>
                    <a:pt x="5863077" y="395593"/>
                    <a:pt x="5780467" y="377910"/>
                  </a:cubicBezTo>
                  <a:cubicBezTo>
                    <a:pt x="5763357" y="374343"/>
                    <a:pt x="5747757" y="363033"/>
                    <a:pt x="5739051" y="353609"/>
                  </a:cubicBezTo>
                  <a:cubicBezTo>
                    <a:pt x="5707675" y="320294"/>
                    <a:pt x="5653252" y="312483"/>
                    <a:pt x="5583566" y="321995"/>
                  </a:cubicBezTo>
                  <a:cubicBezTo>
                    <a:pt x="5528347" y="329404"/>
                    <a:pt x="5477716" y="340486"/>
                    <a:pt x="5432030" y="362512"/>
                  </a:cubicBezTo>
                  <a:cubicBezTo>
                    <a:pt x="5378421" y="388318"/>
                    <a:pt x="5322767" y="418026"/>
                    <a:pt x="5241398" y="425781"/>
                  </a:cubicBezTo>
                  <a:cubicBezTo>
                    <a:pt x="5206262" y="429089"/>
                    <a:pt x="5176131" y="428273"/>
                    <a:pt x="5139710" y="421022"/>
                  </a:cubicBezTo>
                  <a:cubicBezTo>
                    <a:pt x="5069048" y="407018"/>
                    <a:pt x="4997864" y="396037"/>
                    <a:pt x="4929402" y="424310"/>
                  </a:cubicBezTo>
                  <a:cubicBezTo>
                    <a:pt x="4891785" y="439890"/>
                    <a:pt x="4841650" y="448519"/>
                    <a:pt x="4782793" y="441046"/>
                  </a:cubicBezTo>
                  <a:cubicBezTo>
                    <a:pt x="4709316" y="431663"/>
                    <a:pt x="4641426" y="442031"/>
                    <a:pt x="4577594" y="459290"/>
                  </a:cubicBezTo>
                  <a:cubicBezTo>
                    <a:pt x="4554816" y="465538"/>
                    <a:pt x="4527069" y="468279"/>
                    <a:pt x="4500826" y="470529"/>
                  </a:cubicBezTo>
                  <a:cubicBezTo>
                    <a:pt x="4440199" y="475746"/>
                    <a:pt x="4379252" y="479993"/>
                    <a:pt x="4317973" y="483649"/>
                  </a:cubicBezTo>
                  <a:cubicBezTo>
                    <a:pt x="4267762" y="486741"/>
                    <a:pt x="4217264" y="488292"/>
                    <a:pt x="4166722" y="490602"/>
                  </a:cubicBezTo>
                  <a:cubicBezTo>
                    <a:pt x="4111394" y="493045"/>
                    <a:pt x="4067073" y="503124"/>
                    <a:pt x="4042814" y="530660"/>
                  </a:cubicBezTo>
                  <a:cubicBezTo>
                    <a:pt x="4034996" y="539407"/>
                    <a:pt x="4017001" y="545715"/>
                    <a:pt x="4002653" y="552594"/>
                  </a:cubicBezTo>
                  <a:cubicBezTo>
                    <a:pt x="3992459" y="557592"/>
                    <a:pt x="3979023" y="561086"/>
                    <a:pt x="3969549" y="566312"/>
                  </a:cubicBezTo>
                  <a:cubicBezTo>
                    <a:pt x="3919896" y="593854"/>
                    <a:pt x="3870968" y="621622"/>
                    <a:pt x="3821685" y="649183"/>
                  </a:cubicBezTo>
                  <a:cubicBezTo>
                    <a:pt x="3816761" y="651788"/>
                    <a:pt x="3811445" y="654943"/>
                    <a:pt x="3805138" y="655947"/>
                  </a:cubicBezTo>
                  <a:cubicBezTo>
                    <a:pt x="3739817" y="666451"/>
                    <a:pt x="3673801" y="676154"/>
                    <a:pt x="3609177" y="687459"/>
                  </a:cubicBezTo>
                  <a:cubicBezTo>
                    <a:pt x="3584288" y="691878"/>
                    <a:pt x="3558597" y="697589"/>
                    <a:pt x="3539727" y="706521"/>
                  </a:cubicBezTo>
                  <a:cubicBezTo>
                    <a:pt x="3496714" y="726780"/>
                    <a:pt x="3457268" y="749132"/>
                    <a:pt x="3396572" y="755681"/>
                  </a:cubicBezTo>
                  <a:cubicBezTo>
                    <a:pt x="3378807" y="757611"/>
                    <a:pt x="3357809" y="758036"/>
                    <a:pt x="3341054" y="754679"/>
                  </a:cubicBezTo>
                  <a:cubicBezTo>
                    <a:pt x="3272962" y="740809"/>
                    <a:pt x="3206471" y="724541"/>
                    <a:pt x="3138775" y="710120"/>
                  </a:cubicBezTo>
                  <a:cubicBezTo>
                    <a:pt x="3095820" y="701191"/>
                    <a:pt x="3056969" y="691141"/>
                    <a:pt x="3037283" y="666453"/>
                  </a:cubicBezTo>
                  <a:cubicBezTo>
                    <a:pt x="3031764" y="659487"/>
                    <a:pt x="3015626" y="651391"/>
                    <a:pt x="3002117" y="649347"/>
                  </a:cubicBezTo>
                  <a:cubicBezTo>
                    <a:pt x="2915220" y="636209"/>
                    <a:pt x="2829194" y="627503"/>
                    <a:pt x="2747294" y="652400"/>
                  </a:cubicBezTo>
                  <a:cubicBezTo>
                    <a:pt x="2730084" y="657794"/>
                    <a:pt x="2698519" y="656140"/>
                    <a:pt x="2676273" y="652304"/>
                  </a:cubicBezTo>
                  <a:cubicBezTo>
                    <a:pt x="2590546" y="637890"/>
                    <a:pt x="2508883" y="630176"/>
                    <a:pt x="2432360" y="657836"/>
                  </a:cubicBezTo>
                  <a:cubicBezTo>
                    <a:pt x="2423352" y="661179"/>
                    <a:pt x="2395274" y="656272"/>
                    <a:pt x="2382311" y="650824"/>
                  </a:cubicBezTo>
                  <a:cubicBezTo>
                    <a:pt x="2257393" y="597728"/>
                    <a:pt x="2187724" y="592930"/>
                    <a:pt x="2055134" y="630053"/>
                  </a:cubicBezTo>
                  <a:cubicBezTo>
                    <a:pt x="2046542" y="632464"/>
                    <a:pt x="2035364" y="635121"/>
                    <a:pt x="2031829" y="639324"/>
                  </a:cubicBezTo>
                  <a:cubicBezTo>
                    <a:pt x="2007977" y="666120"/>
                    <a:pt x="1960229" y="664380"/>
                    <a:pt x="1912764" y="664183"/>
                  </a:cubicBezTo>
                  <a:cubicBezTo>
                    <a:pt x="1860521" y="663924"/>
                    <a:pt x="1808236" y="664426"/>
                    <a:pt x="1755637" y="663960"/>
                  </a:cubicBezTo>
                  <a:cubicBezTo>
                    <a:pt x="1746439" y="663859"/>
                    <a:pt x="1736243" y="661799"/>
                    <a:pt x="1727159" y="659605"/>
                  </a:cubicBezTo>
                  <a:cubicBezTo>
                    <a:pt x="1692256" y="651480"/>
                    <a:pt x="1658604" y="640559"/>
                    <a:pt x="1622470" y="634850"/>
                  </a:cubicBezTo>
                  <a:cubicBezTo>
                    <a:pt x="1544362" y="622552"/>
                    <a:pt x="1469248" y="602210"/>
                    <a:pt x="1385955" y="604522"/>
                  </a:cubicBezTo>
                  <a:cubicBezTo>
                    <a:pt x="1371585" y="604913"/>
                    <a:pt x="1355357" y="598530"/>
                    <a:pt x="1340055" y="595629"/>
                  </a:cubicBezTo>
                  <a:cubicBezTo>
                    <a:pt x="1312351" y="590552"/>
                    <a:pt x="1285460" y="583993"/>
                    <a:pt x="1257271" y="581180"/>
                  </a:cubicBezTo>
                  <a:cubicBezTo>
                    <a:pt x="1182583" y="573830"/>
                    <a:pt x="1107142" y="566824"/>
                    <a:pt x="1031914" y="562692"/>
                  </a:cubicBezTo>
                  <a:cubicBezTo>
                    <a:pt x="995593" y="560597"/>
                    <a:pt x="958880" y="565923"/>
                    <a:pt x="922031" y="566853"/>
                  </a:cubicBezTo>
                  <a:cubicBezTo>
                    <a:pt x="905446" y="567320"/>
                    <a:pt x="878533" y="568199"/>
                    <a:pt x="873250" y="563724"/>
                  </a:cubicBezTo>
                  <a:cubicBezTo>
                    <a:pt x="832343" y="529722"/>
                    <a:pt x="772202" y="532674"/>
                    <a:pt x="711627" y="529880"/>
                  </a:cubicBezTo>
                  <a:cubicBezTo>
                    <a:pt x="577999" y="523641"/>
                    <a:pt x="447408" y="543696"/>
                    <a:pt x="311112" y="525106"/>
                  </a:cubicBezTo>
                  <a:cubicBezTo>
                    <a:pt x="271645" y="519795"/>
                    <a:pt x="226936" y="530235"/>
                    <a:pt x="184145" y="532188"/>
                  </a:cubicBezTo>
                  <a:cubicBezTo>
                    <a:pt x="162015" y="533128"/>
                    <a:pt x="137665" y="534333"/>
                    <a:pt x="116886" y="530572"/>
                  </a:cubicBezTo>
                  <a:cubicBezTo>
                    <a:pt x="84810" y="524693"/>
                    <a:pt x="54011" y="515448"/>
                    <a:pt x="23941" y="506433"/>
                  </a:cubicBezTo>
                  <a:lnTo>
                    <a:pt x="0" y="502149"/>
                  </a:lnTo>
                  <a:close/>
                </a:path>
              </a:pathLst>
            </a:custGeom>
            <a:solidFill>
              <a:srgbClr val="FFFFFF"/>
            </a:solidFill>
            <a:ln w="12700" cap="flat" cmpd="sng" algn="ctr">
              <a:noFill/>
              <a:prstDash val="solid"/>
              <a:miter lim="800000"/>
            </a:ln>
            <a:effectLst>
              <a:outerShdw blurRad="381000" dist="152400" dir="540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840A04EE-8E37-4C28-B09B-A9593A4AAB0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959818"/>
              <a:ext cx="12192000" cy="757168"/>
            </a:xfrm>
            <a:custGeom>
              <a:avLst/>
              <a:gdLst>
                <a:gd name="connsiteX0" fmla="*/ 0 w 12192000"/>
                <a:gd name="connsiteY0" fmla="*/ 0 h 757168"/>
                <a:gd name="connsiteX1" fmla="*/ 41653 w 12192000"/>
                <a:gd name="connsiteY1" fmla="*/ 6945 h 757168"/>
                <a:gd name="connsiteX2" fmla="*/ 81317 w 12192000"/>
                <a:gd name="connsiteY2" fmla="*/ 15509 h 757168"/>
                <a:gd name="connsiteX3" fmla="*/ 114150 w 12192000"/>
                <a:gd name="connsiteY3" fmla="*/ 28105 h 757168"/>
                <a:gd name="connsiteX4" fmla="*/ 214865 w 12192000"/>
                <a:gd name="connsiteY4" fmla="*/ 58374 h 757168"/>
                <a:gd name="connsiteX5" fmla="*/ 299237 w 12192000"/>
                <a:gd name="connsiteY5" fmla="*/ 63560 h 757168"/>
                <a:gd name="connsiteX6" fmla="*/ 415570 w 12192000"/>
                <a:gd name="connsiteY6" fmla="*/ 83774 h 757168"/>
                <a:gd name="connsiteX7" fmla="*/ 633210 w 12192000"/>
                <a:gd name="connsiteY7" fmla="*/ 109108 h 757168"/>
                <a:gd name="connsiteX8" fmla="*/ 677567 w 12192000"/>
                <a:gd name="connsiteY8" fmla="*/ 119446 h 757168"/>
                <a:gd name="connsiteX9" fmla="*/ 946429 w 12192000"/>
                <a:gd name="connsiteY9" fmla="*/ 171502 h 757168"/>
                <a:gd name="connsiteX10" fmla="*/ 1163367 w 12192000"/>
                <a:gd name="connsiteY10" fmla="*/ 182106 h 757168"/>
                <a:gd name="connsiteX11" fmla="*/ 1180337 w 12192000"/>
                <a:gd name="connsiteY11" fmla="*/ 181279 h 757168"/>
                <a:gd name="connsiteX12" fmla="*/ 1263939 w 12192000"/>
                <a:gd name="connsiteY12" fmla="*/ 173070 h 757168"/>
                <a:gd name="connsiteX13" fmla="*/ 1392213 w 12192000"/>
                <a:gd name="connsiteY13" fmla="*/ 183225 h 757168"/>
                <a:gd name="connsiteX14" fmla="*/ 1479752 w 12192000"/>
                <a:gd name="connsiteY14" fmla="*/ 205174 h 757168"/>
                <a:gd name="connsiteX15" fmla="*/ 1589813 w 12192000"/>
                <a:gd name="connsiteY15" fmla="*/ 211706 h 757168"/>
                <a:gd name="connsiteX16" fmla="*/ 1716264 w 12192000"/>
                <a:gd name="connsiteY16" fmla="*/ 207459 h 757168"/>
                <a:gd name="connsiteX17" fmla="*/ 1772900 w 12192000"/>
                <a:gd name="connsiteY17" fmla="*/ 208137 h 757168"/>
                <a:gd name="connsiteX18" fmla="*/ 1929319 w 12192000"/>
                <a:gd name="connsiteY18" fmla="*/ 193822 h 757168"/>
                <a:gd name="connsiteX19" fmla="*/ 2021514 w 12192000"/>
                <a:gd name="connsiteY19" fmla="*/ 204186 h 757168"/>
                <a:gd name="connsiteX20" fmla="*/ 2111753 w 12192000"/>
                <a:gd name="connsiteY20" fmla="*/ 223797 h 757168"/>
                <a:gd name="connsiteX21" fmla="*/ 2169356 w 12192000"/>
                <a:gd name="connsiteY21" fmla="*/ 241125 h 757168"/>
                <a:gd name="connsiteX22" fmla="*/ 2286638 w 12192000"/>
                <a:gd name="connsiteY22" fmla="*/ 257382 h 757168"/>
                <a:gd name="connsiteX23" fmla="*/ 2308368 w 12192000"/>
                <a:gd name="connsiteY23" fmla="*/ 256995 h 757168"/>
                <a:gd name="connsiteX24" fmla="*/ 2660621 w 12192000"/>
                <a:gd name="connsiteY24" fmla="*/ 262863 h 757168"/>
                <a:gd name="connsiteX25" fmla="*/ 2801134 w 12192000"/>
                <a:gd name="connsiteY25" fmla="*/ 250006 h 757168"/>
                <a:gd name="connsiteX26" fmla="*/ 2830994 w 12192000"/>
                <a:gd name="connsiteY26" fmla="*/ 249091 h 757168"/>
                <a:gd name="connsiteX27" fmla="*/ 3129084 w 12192000"/>
                <a:gd name="connsiteY27" fmla="*/ 242009 h 757168"/>
                <a:gd name="connsiteX28" fmla="*/ 3162162 w 12192000"/>
                <a:gd name="connsiteY28" fmla="*/ 242789 h 757168"/>
                <a:gd name="connsiteX29" fmla="*/ 3254072 w 12192000"/>
                <a:gd name="connsiteY29" fmla="*/ 251612 h 757168"/>
                <a:gd name="connsiteX30" fmla="*/ 3473491 w 12192000"/>
                <a:gd name="connsiteY30" fmla="*/ 221903 h 757168"/>
                <a:gd name="connsiteX31" fmla="*/ 3691860 w 12192000"/>
                <a:gd name="connsiteY31" fmla="*/ 219228 h 757168"/>
                <a:gd name="connsiteX32" fmla="*/ 3811494 w 12192000"/>
                <a:gd name="connsiteY32" fmla="*/ 225691 h 757168"/>
                <a:gd name="connsiteX33" fmla="*/ 3897533 w 12192000"/>
                <a:gd name="connsiteY33" fmla="*/ 220087 h 757168"/>
                <a:gd name="connsiteX34" fmla="*/ 4109430 w 12192000"/>
                <a:gd name="connsiteY34" fmla="*/ 200477 h 757168"/>
                <a:gd name="connsiteX35" fmla="*/ 4208772 w 12192000"/>
                <a:gd name="connsiteY35" fmla="*/ 200914 h 757168"/>
                <a:gd name="connsiteX36" fmla="*/ 4314641 w 12192000"/>
                <a:gd name="connsiteY36" fmla="*/ 196159 h 757168"/>
                <a:gd name="connsiteX37" fmla="*/ 4577622 w 12192000"/>
                <a:gd name="connsiteY37" fmla="*/ 163774 h 757168"/>
                <a:gd name="connsiteX38" fmla="*/ 4790345 w 12192000"/>
                <a:gd name="connsiteY38" fmla="*/ 177592 h 757168"/>
                <a:gd name="connsiteX39" fmla="*/ 4926164 w 12192000"/>
                <a:gd name="connsiteY39" fmla="*/ 184139 h 757168"/>
                <a:gd name="connsiteX40" fmla="*/ 5088812 w 12192000"/>
                <a:gd name="connsiteY40" fmla="*/ 177401 h 757168"/>
                <a:gd name="connsiteX41" fmla="*/ 5222466 w 12192000"/>
                <a:gd name="connsiteY41" fmla="*/ 162082 h 757168"/>
                <a:gd name="connsiteX42" fmla="*/ 5406528 w 12192000"/>
                <a:gd name="connsiteY42" fmla="*/ 153987 h 757168"/>
                <a:gd name="connsiteX43" fmla="*/ 5590716 w 12192000"/>
                <a:gd name="connsiteY43" fmla="*/ 129490 h 757168"/>
                <a:gd name="connsiteX44" fmla="*/ 5719429 w 12192000"/>
                <a:gd name="connsiteY44" fmla="*/ 110099 h 757168"/>
                <a:gd name="connsiteX45" fmla="*/ 5897895 w 12192000"/>
                <a:gd name="connsiteY45" fmla="*/ 96368 h 757168"/>
                <a:gd name="connsiteX46" fmla="*/ 6169957 w 12192000"/>
                <a:gd name="connsiteY46" fmla="*/ 94411 h 757168"/>
                <a:gd name="connsiteX47" fmla="*/ 6294827 w 12192000"/>
                <a:gd name="connsiteY47" fmla="*/ 99236 h 757168"/>
                <a:gd name="connsiteX48" fmla="*/ 6494261 w 12192000"/>
                <a:gd name="connsiteY48" fmla="*/ 71724 h 757168"/>
                <a:gd name="connsiteX49" fmla="*/ 6579627 w 12192000"/>
                <a:gd name="connsiteY49" fmla="*/ 57883 h 757168"/>
                <a:gd name="connsiteX50" fmla="*/ 6654800 w 12192000"/>
                <a:gd name="connsiteY50" fmla="*/ 77086 h 757168"/>
                <a:gd name="connsiteX51" fmla="*/ 6703059 w 12192000"/>
                <a:gd name="connsiteY51" fmla="*/ 97166 h 757168"/>
                <a:gd name="connsiteX52" fmla="*/ 6859445 w 12192000"/>
                <a:gd name="connsiteY52" fmla="*/ 90481 h 757168"/>
                <a:gd name="connsiteX53" fmla="*/ 7025414 w 12192000"/>
                <a:gd name="connsiteY53" fmla="*/ 83536 h 757168"/>
                <a:gd name="connsiteX54" fmla="*/ 7144137 w 12192000"/>
                <a:gd name="connsiteY54" fmla="*/ 79264 h 757168"/>
                <a:gd name="connsiteX55" fmla="*/ 7291235 w 12192000"/>
                <a:gd name="connsiteY55" fmla="*/ 95367 h 757168"/>
                <a:gd name="connsiteX56" fmla="*/ 7407395 w 12192000"/>
                <a:gd name="connsiteY56" fmla="*/ 104888 h 757168"/>
                <a:gd name="connsiteX57" fmla="*/ 7500837 w 12192000"/>
                <a:gd name="connsiteY57" fmla="*/ 119515 h 757168"/>
                <a:gd name="connsiteX58" fmla="*/ 7533567 w 12192000"/>
                <a:gd name="connsiteY58" fmla="*/ 126955 h 757168"/>
                <a:gd name="connsiteX59" fmla="*/ 7792910 w 12192000"/>
                <a:gd name="connsiteY59" fmla="*/ 185188 h 757168"/>
                <a:gd name="connsiteX60" fmla="*/ 8070699 w 12192000"/>
                <a:gd name="connsiteY60" fmla="*/ 235423 h 757168"/>
                <a:gd name="connsiteX61" fmla="*/ 8253177 w 12192000"/>
                <a:gd name="connsiteY61" fmla="*/ 222473 h 757168"/>
                <a:gd name="connsiteX62" fmla="*/ 8320683 w 12192000"/>
                <a:gd name="connsiteY62" fmla="*/ 226393 h 757168"/>
                <a:gd name="connsiteX63" fmla="*/ 8631438 w 12192000"/>
                <a:gd name="connsiteY63" fmla="*/ 237528 h 757168"/>
                <a:gd name="connsiteX64" fmla="*/ 8686410 w 12192000"/>
                <a:gd name="connsiteY64" fmla="*/ 234877 h 757168"/>
                <a:gd name="connsiteX65" fmla="*/ 8980658 w 12192000"/>
                <a:gd name="connsiteY65" fmla="*/ 273001 h 757168"/>
                <a:gd name="connsiteX66" fmla="*/ 9087625 w 12192000"/>
                <a:gd name="connsiteY66" fmla="*/ 282423 h 757168"/>
                <a:gd name="connsiteX67" fmla="*/ 9186017 w 12192000"/>
                <a:gd name="connsiteY67" fmla="*/ 293875 h 757168"/>
                <a:gd name="connsiteX68" fmla="*/ 9323931 w 12192000"/>
                <a:gd name="connsiteY68" fmla="*/ 302628 h 757168"/>
                <a:gd name="connsiteX69" fmla="*/ 9467213 w 12192000"/>
                <a:gd name="connsiteY69" fmla="*/ 307275 h 757168"/>
                <a:gd name="connsiteX70" fmla="*/ 9626826 w 12192000"/>
                <a:gd name="connsiteY70" fmla="*/ 316213 h 757168"/>
                <a:gd name="connsiteX71" fmla="*/ 9689696 w 12192000"/>
                <a:gd name="connsiteY71" fmla="*/ 324467 h 757168"/>
                <a:gd name="connsiteX72" fmla="*/ 9860526 w 12192000"/>
                <a:gd name="connsiteY72" fmla="*/ 329986 h 757168"/>
                <a:gd name="connsiteX73" fmla="*/ 9949775 w 12192000"/>
                <a:gd name="connsiteY73" fmla="*/ 340386 h 757168"/>
                <a:gd name="connsiteX74" fmla="*/ 10097252 w 12192000"/>
                <a:gd name="connsiteY74" fmla="*/ 349262 h 757168"/>
                <a:gd name="connsiteX75" fmla="*/ 10145261 w 12192000"/>
                <a:gd name="connsiteY75" fmla="*/ 353113 h 757168"/>
                <a:gd name="connsiteX76" fmla="*/ 10188159 w 12192000"/>
                <a:gd name="connsiteY76" fmla="*/ 356124 h 757168"/>
                <a:gd name="connsiteX77" fmla="*/ 10336144 w 12192000"/>
                <a:gd name="connsiteY77" fmla="*/ 348235 h 757168"/>
                <a:gd name="connsiteX78" fmla="*/ 10466847 w 12192000"/>
                <a:gd name="connsiteY78" fmla="*/ 354131 h 757168"/>
                <a:gd name="connsiteX79" fmla="*/ 10696514 w 12192000"/>
                <a:gd name="connsiteY79" fmla="*/ 353575 h 757168"/>
                <a:gd name="connsiteX80" fmla="*/ 10746932 w 12192000"/>
                <a:gd name="connsiteY80" fmla="*/ 360606 h 757168"/>
                <a:gd name="connsiteX81" fmla="*/ 10905388 w 12192000"/>
                <a:gd name="connsiteY81" fmla="*/ 370627 h 757168"/>
                <a:gd name="connsiteX82" fmla="*/ 10995602 w 12192000"/>
                <a:gd name="connsiteY82" fmla="*/ 376691 h 757168"/>
                <a:gd name="connsiteX83" fmla="*/ 11107647 w 12192000"/>
                <a:gd name="connsiteY83" fmla="*/ 373405 h 757168"/>
                <a:gd name="connsiteX84" fmla="*/ 11302440 w 12192000"/>
                <a:gd name="connsiteY84" fmla="*/ 364156 h 757168"/>
                <a:gd name="connsiteX85" fmla="*/ 11353613 w 12192000"/>
                <a:gd name="connsiteY85" fmla="*/ 363785 h 757168"/>
                <a:gd name="connsiteX86" fmla="*/ 11447323 w 12192000"/>
                <a:gd name="connsiteY86" fmla="*/ 359346 h 757168"/>
                <a:gd name="connsiteX87" fmla="*/ 11464292 w 12192000"/>
                <a:gd name="connsiteY87" fmla="*/ 358519 h 757168"/>
                <a:gd name="connsiteX88" fmla="*/ 11607560 w 12192000"/>
                <a:gd name="connsiteY88" fmla="*/ 342370 h 757168"/>
                <a:gd name="connsiteX89" fmla="*/ 11681426 w 12192000"/>
                <a:gd name="connsiteY89" fmla="*/ 344335 h 757168"/>
                <a:gd name="connsiteX90" fmla="*/ 11893565 w 12192000"/>
                <a:gd name="connsiteY90" fmla="*/ 355261 h 757168"/>
                <a:gd name="connsiteX91" fmla="*/ 11983290 w 12192000"/>
                <a:gd name="connsiteY91" fmla="*/ 363588 h 757168"/>
                <a:gd name="connsiteX92" fmla="*/ 12192000 w 12192000"/>
                <a:gd name="connsiteY92" fmla="*/ 388018 h 757168"/>
                <a:gd name="connsiteX93" fmla="*/ 12192000 w 12192000"/>
                <a:gd name="connsiteY93" fmla="*/ 577115 h 757168"/>
                <a:gd name="connsiteX94" fmla="*/ 12157329 w 12192000"/>
                <a:gd name="connsiteY94" fmla="*/ 588862 h 757168"/>
                <a:gd name="connsiteX95" fmla="*/ 12066948 w 12192000"/>
                <a:gd name="connsiteY95" fmla="*/ 586034 h 757168"/>
                <a:gd name="connsiteX96" fmla="*/ 11911344 w 12192000"/>
                <a:gd name="connsiteY96" fmla="*/ 521599 h 757168"/>
                <a:gd name="connsiteX97" fmla="*/ 11847823 w 12192000"/>
                <a:gd name="connsiteY97" fmla="*/ 511785 h 757168"/>
                <a:gd name="connsiteX98" fmla="*/ 11737547 w 12192000"/>
                <a:gd name="connsiteY98" fmla="*/ 502380 h 757168"/>
                <a:gd name="connsiteX99" fmla="*/ 11636052 w 12192000"/>
                <a:gd name="connsiteY99" fmla="*/ 514993 h 757168"/>
                <a:gd name="connsiteX100" fmla="*/ 11394706 w 12192000"/>
                <a:gd name="connsiteY100" fmla="*/ 590867 h 757168"/>
                <a:gd name="connsiteX101" fmla="*/ 11354978 w 12192000"/>
                <a:gd name="connsiteY101" fmla="*/ 597561 h 757168"/>
                <a:gd name="connsiteX102" fmla="*/ 11285306 w 12192000"/>
                <a:gd name="connsiteY102" fmla="*/ 599825 h 757168"/>
                <a:gd name="connsiteX103" fmla="*/ 11008528 w 12192000"/>
                <a:gd name="connsiteY103" fmla="*/ 656670 h 757168"/>
                <a:gd name="connsiteX104" fmla="*/ 10948735 w 12192000"/>
                <a:gd name="connsiteY104" fmla="*/ 652964 h 757168"/>
                <a:gd name="connsiteX105" fmla="*/ 10850698 w 12192000"/>
                <a:gd name="connsiteY105" fmla="*/ 641721 h 757168"/>
                <a:gd name="connsiteX106" fmla="*/ 10744026 w 12192000"/>
                <a:gd name="connsiteY106" fmla="*/ 647769 h 757168"/>
                <a:gd name="connsiteX107" fmla="*/ 10666160 w 12192000"/>
                <a:gd name="connsiteY107" fmla="*/ 651891 h 757168"/>
                <a:gd name="connsiteX108" fmla="*/ 10450521 w 12192000"/>
                <a:gd name="connsiteY108" fmla="*/ 616552 h 757168"/>
                <a:gd name="connsiteX109" fmla="*/ 10271192 w 12192000"/>
                <a:gd name="connsiteY109" fmla="*/ 583498 h 757168"/>
                <a:gd name="connsiteX110" fmla="*/ 10246067 w 12192000"/>
                <a:gd name="connsiteY110" fmla="*/ 585423 h 757168"/>
                <a:gd name="connsiteX111" fmla="*/ 10005027 w 12192000"/>
                <a:gd name="connsiteY111" fmla="*/ 592252 h 757168"/>
                <a:gd name="connsiteX112" fmla="*/ 9898681 w 12192000"/>
                <a:gd name="connsiteY112" fmla="*/ 613195 h 757168"/>
                <a:gd name="connsiteX113" fmla="*/ 9753225 w 12192000"/>
                <a:gd name="connsiteY113" fmla="*/ 629038 h 757168"/>
                <a:gd name="connsiteX114" fmla="*/ 9591376 w 12192000"/>
                <a:gd name="connsiteY114" fmla="*/ 648601 h 757168"/>
                <a:gd name="connsiteX115" fmla="*/ 9472860 w 12192000"/>
                <a:gd name="connsiteY115" fmla="*/ 655936 h 757168"/>
                <a:gd name="connsiteX116" fmla="*/ 9299788 w 12192000"/>
                <a:gd name="connsiteY116" fmla="*/ 636945 h 757168"/>
                <a:gd name="connsiteX117" fmla="*/ 9264605 w 12192000"/>
                <a:gd name="connsiteY117" fmla="*/ 627087 h 757168"/>
                <a:gd name="connsiteX118" fmla="*/ 8926435 w 12192000"/>
                <a:gd name="connsiteY118" fmla="*/ 549269 h 757168"/>
                <a:gd name="connsiteX119" fmla="*/ 8698934 w 12192000"/>
                <a:gd name="connsiteY119" fmla="*/ 536583 h 757168"/>
                <a:gd name="connsiteX120" fmla="*/ 8622862 w 12192000"/>
                <a:gd name="connsiteY120" fmla="*/ 541563 h 757168"/>
                <a:gd name="connsiteX121" fmla="*/ 8482784 w 12192000"/>
                <a:gd name="connsiteY121" fmla="*/ 574094 h 757168"/>
                <a:gd name="connsiteX122" fmla="*/ 8421565 w 12192000"/>
                <a:gd name="connsiteY122" fmla="*/ 576610 h 757168"/>
                <a:gd name="connsiteX123" fmla="*/ 8313469 w 12192000"/>
                <a:gd name="connsiteY123" fmla="*/ 574762 h 757168"/>
                <a:gd name="connsiteX124" fmla="*/ 8079520 w 12192000"/>
                <a:gd name="connsiteY124" fmla="*/ 558685 h 757168"/>
                <a:gd name="connsiteX125" fmla="*/ 7773327 w 12192000"/>
                <a:gd name="connsiteY125" fmla="*/ 558854 h 757168"/>
                <a:gd name="connsiteX126" fmla="*/ 7652477 w 12192000"/>
                <a:gd name="connsiteY126" fmla="*/ 547561 h 757168"/>
                <a:gd name="connsiteX127" fmla="*/ 7522274 w 12192000"/>
                <a:gd name="connsiteY127" fmla="*/ 532150 h 757168"/>
                <a:gd name="connsiteX128" fmla="*/ 7484080 w 12192000"/>
                <a:gd name="connsiteY128" fmla="*/ 530532 h 757168"/>
                <a:gd name="connsiteX129" fmla="*/ 7282277 w 12192000"/>
                <a:gd name="connsiteY129" fmla="*/ 540177 h 757168"/>
                <a:gd name="connsiteX130" fmla="*/ 7235690 w 12192000"/>
                <a:gd name="connsiteY130" fmla="*/ 551282 h 757168"/>
                <a:gd name="connsiteX131" fmla="*/ 7116339 w 12192000"/>
                <a:gd name="connsiteY131" fmla="*/ 539494 h 757168"/>
                <a:gd name="connsiteX132" fmla="*/ 7011067 w 12192000"/>
                <a:gd name="connsiteY132" fmla="*/ 511848 h 757168"/>
                <a:gd name="connsiteX133" fmla="*/ 6403234 w 12192000"/>
                <a:gd name="connsiteY133" fmla="*/ 432296 h 757168"/>
                <a:gd name="connsiteX134" fmla="*/ 6036273 w 12192000"/>
                <a:gd name="connsiteY134" fmla="*/ 412301 h 757168"/>
                <a:gd name="connsiteX135" fmla="*/ 5780467 w 12192000"/>
                <a:gd name="connsiteY135" fmla="*/ 377910 h 757168"/>
                <a:gd name="connsiteX136" fmla="*/ 5739051 w 12192000"/>
                <a:gd name="connsiteY136" fmla="*/ 353609 h 757168"/>
                <a:gd name="connsiteX137" fmla="*/ 5583566 w 12192000"/>
                <a:gd name="connsiteY137" fmla="*/ 321995 h 757168"/>
                <a:gd name="connsiteX138" fmla="*/ 5432030 w 12192000"/>
                <a:gd name="connsiteY138" fmla="*/ 362512 h 757168"/>
                <a:gd name="connsiteX139" fmla="*/ 5241398 w 12192000"/>
                <a:gd name="connsiteY139" fmla="*/ 425781 h 757168"/>
                <a:gd name="connsiteX140" fmla="*/ 5139710 w 12192000"/>
                <a:gd name="connsiteY140" fmla="*/ 421022 h 757168"/>
                <a:gd name="connsiteX141" fmla="*/ 4929402 w 12192000"/>
                <a:gd name="connsiteY141" fmla="*/ 424310 h 757168"/>
                <a:gd name="connsiteX142" fmla="*/ 4782793 w 12192000"/>
                <a:gd name="connsiteY142" fmla="*/ 441046 h 757168"/>
                <a:gd name="connsiteX143" fmla="*/ 4577594 w 12192000"/>
                <a:gd name="connsiteY143" fmla="*/ 459290 h 757168"/>
                <a:gd name="connsiteX144" fmla="*/ 4500826 w 12192000"/>
                <a:gd name="connsiteY144" fmla="*/ 470529 h 757168"/>
                <a:gd name="connsiteX145" fmla="*/ 4317973 w 12192000"/>
                <a:gd name="connsiteY145" fmla="*/ 483649 h 757168"/>
                <a:gd name="connsiteX146" fmla="*/ 4166722 w 12192000"/>
                <a:gd name="connsiteY146" fmla="*/ 490602 h 757168"/>
                <a:gd name="connsiteX147" fmla="*/ 4042814 w 12192000"/>
                <a:gd name="connsiteY147" fmla="*/ 530660 h 757168"/>
                <a:gd name="connsiteX148" fmla="*/ 4002653 w 12192000"/>
                <a:gd name="connsiteY148" fmla="*/ 552594 h 757168"/>
                <a:gd name="connsiteX149" fmla="*/ 3969549 w 12192000"/>
                <a:gd name="connsiteY149" fmla="*/ 566312 h 757168"/>
                <a:gd name="connsiteX150" fmla="*/ 3821685 w 12192000"/>
                <a:gd name="connsiteY150" fmla="*/ 649183 h 757168"/>
                <a:gd name="connsiteX151" fmla="*/ 3805138 w 12192000"/>
                <a:gd name="connsiteY151" fmla="*/ 655947 h 757168"/>
                <a:gd name="connsiteX152" fmla="*/ 3609177 w 12192000"/>
                <a:gd name="connsiteY152" fmla="*/ 687459 h 757168"/>
                <a:gd name="connsiteX153" fmla="*/ 3539727 w 12192000"/>
                <a:gd name="connsiteY153" fmla="*/ 706521 h 757168"/>
                <a:gd name="connsiteX154" fmla="*/ 3396572 w 12192000"/>
                <a:gd name="connsiteY154" fmla="*/ 755681 h 757168"/>
                <a:gd name="connsiteX155" fmla="*/ 3341054 w 12192000"/>
                <a:gd name="connsiteY155" fmla="*/ 754679 h 757168"/>
                <a:gd name="connsiteX156" fmla="*/ 3138775 w 12192000"/>
                <a:gd name="connsiteY156" fmla="*/ 710120 h 757168"/>
                <a:gd name="connsiteX157" fmla="*/ 3037283 w 12192000"/>
                <a:gd name="connsiteY157" fmla="*/ 666453 h 757168"/>
                <a:gd name="connsiteX158" fmla="*/ 3002117 w 12192000"/>
                <a:gd name="connsiteY158" fmla="*/ 649347 h 757168"/>
                <a:gd name="connsiteX159" fmla="*/ 2747294 w 12192000"/>
                <a:gd name="connsiteY159" fmla="*/ 652400 h 757168"/>
                <a:gd name="connsiteX160" fmla="*/ 2676273 w 12192000"/>
                <a:gd name="connsiteY160" fmla="*/ 652304 h 757168"/>
                <a:gd name="connsiteX161" fmla="*/ 2432360 w 12192000"/>
                <a:gd name="connsiteY161" fmla="*/ 657836 h 757168"/>
                <a:gd name="connsiteX162" fmla="*/ 2382311 w 12192000"/>
                <a:gd name="connsiteY162" fmla="*/ 650824 h 757168"/>
                <a:gd name="connsiteX163" fmla="*/ 2055134 w 12192000"/>
                <a:gd name="connsiteY163" fmla="*/ 630053 h 757168"/>
                <a:gd name="connsiteX164" fmla="*/ 2031829 w 12192000"/>
                <a:gd name="connsiteY164" fmla="*/ 639324 h 757168"/>
                <a:gd name="connsiteX165" fmla="*/ 1912764 w 12192000"/>
                <a:gd name="connsiteY165" fmla="*/ 664183 h 757168"/>
                <a:gd name="connsiteX166" fmla="*/ 1755637 w 12192000"/>
                <a:gd name="connsiteY166" fmla="*/ 663960 h 757168"/>
                <a:gd name="connsiteX167" fmla="*/ 1727159 w 12192000"/>
                <a:gd name="connsiteY167" fmla="*/ 659605 h 757168"/>
                <a:gd name="connsiteX168" fmla="*/ 1622470 w 12192000"/>
                <a:gd name="connsiteY168" fmla="*/ 634850 h 757168"/>
                <a:gd name="connsiteX169" fmla="*/ 1385955 w 12192000"/>
                <a:gd name="connsiteY169" fmla="*/ 604522 h 757168"/>
                <a:gd name="connsiteX170" fmla="*/ 1340055 w 12192000"/>
                <a:gd name="connsiteY170" fmla="*/ 595629 h 757168"/>
                <a:gd name="connsiteX171" fmla="*/ 1257271 w 12192000"/>
                <a:gd name="connsiteY171" fmla="*/ 581180 h 757168"/>
                <a:gd name="connsiteX172" fmla="*/ 1031914 w 12192000"/>
                <a:gd name="connsiteY172" fmla="*/ 562692 h 757168"/>
                <a:gd name="connsiteX173" fmla="*/ 922031 w 12192000"/>
                <a:gd name="connsiteY173" fmla="*/ 566853 h 757168"/>
                <a:gd name="connsiteX174" fmla="*/ 873250 w 12192000"/>
                <a:gd name="connsiteY174" fmla="*/ 563724 h 757168"/>
                <a:gd name="connsiteX175" fmla="*/ 711627 w 12192000"/>
                <a:gd name="connsiteY175" fmla="*/ 529880 h 757168"/>
                <a:gd name="connsiteX176" fmla="*/ 311112 w 12192000"/>
                <a:gd name="connsiteY176" fmla="*/ 525106 h 757168"/>
                <a:gd name="connsiteX177" fmla="*/ 184145 w 12192000"/>
                <a:gd name="connsiteY177" fmla="*/ 532188 h 757168"/>
                <a:gd name="connsiteX178" fmla="*/ 116886 w 12192000"/>
                <a:gd name="connsiteY178" fmla="*/ 530572 h 757168"/>
                <a:gd name="connsiteX179" fmla="*/ 23941 w 12192000"/>
                <a:gd name="connsiteY179" fmla="*/ 506433 h 757168"/>
                <a:gd name="connsiteX180" fmla="*/ 0 w 12192000"/>
                <a:gd name="connsiteY180" fmla="*/ 502149 h 757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Lst>
              <a:rect l="l" t="t" r="r" b="b"/>
              <a:pathLst>
                <a:path w="12192000" h="757168">
                  <a:moveTo>
                    <a:pt x="0" y="0"/>
                  </a:moveTo>
                  <a:lnTo>
                    <a:pt x="41653" y="6945"/>
                  </a:lnTo>
                  <a:cubicBezTo>
                    <a:pt x="55151" y="9178"/>
                    <a:pt x="68996" y="11810"/>
                    <a:pt x="81317" y="15509"/>
                  </a:cubicBezTo>
                  <a:cubicBezTo>
                    <a:pt x="92911" y="18978"/>
                    <a:pt x="102562" y="24446"/>
                    <a:pt x="114150" y="28105"/>
                  </a:cubicBezTo>
                  <a:cubicBezTo>
                    <a:pt x="145644" y="37958"/>
                    <a:pt x="177914" y="47281"/>
                    <a:pt x="214865" y="58374"/>
                  </a:cubicBezTo>
                  <a:cubicBezTo>
                    <a:pt x="236680" y="42349"/>
                    <a:pt x="264438" y="53534"/>
                    <a:pt x="299237" y="63560"/>
                  </a:cubicBezTo>
                  <a:cubicBezTo>
                    <a:pt x="334763" y="73816"/>
                    <a:pt x="376093" y="78654"/>
                    <a:pt x="415570" y="83774"/>
                  </a:cubicBezTo>
                  <a:cubicBezTo>
                    <a:pt x="487949" y="93100"/>
                    <a:pt x="560804" y="100354"/>
                    <a:pt x="633210" y="109108"/>
                  </a:cubicBezTo>
                  <a:cubicBezTo>
                    <a:pt x="648566" y="111058"/>
                    <a:pt x="666073" y="114072"/>
                    <a:pt x="677567" y="119446"/>
                  </a:cubicBezTo>
                  <a:cubicBezTo>
                    <a:pt x="756262" y="155621"/>
                    <a:pt x="853422" y="169678"/>
                    <a:pt x="946429" y="171502"/>
                  </a:cubicBezTo>
                  <a:cubicBezTo>
                    <a:pt x="1019582" y="173044"/>
                    <a:pt x="1091239" y="175083"/>
                    <a:pt x="1163367" y="182106"/>
                  </a:cubicBezTo>
                  <a:cubicBezTo>
                    <a:pt x="1168863" y="182586"/>
                    <a:pt x="1176224" y="182589"/>
                    <a:pt x="1180337" y="181279"/>
                  </a:cubicBezTo>
                  <a:cubicBezTo>
                    <a:pt x="1205822" y="172503"/>
                    <a:pt x="1231920" y="173109"/>
                    <a:pt x="1263939" y="173070"/>
                  </a:cubicBezTo>
                  <a:cubicBezTo>
                    <a:pt x="1309211" y="172961"/>
                    <a:pt x="1350592" y="176848"/>
                    <a:pt x="1392213" y="183225"/>
                  </a:cubicBezTo>
                  <a:cubicBezTo>
                    <a:pt x="1422516" y="187866"/>
                    <a:pt x="1453010" y="195759"/>
                    <a:pt x="1479752" y="205174"/>
                  </a:cubicBezTo>
                  <a:cubicBezTo>
                    <a:pt x="1516962" y="218381"/>
                    <a:pt x="1553071" y="224660"/>
                    <a:pt x="1589813" y="211706"/>
                  </a:cubicBezTo>
                  <a:cubicBezTo>
                    <a:pt x="1629541" y="197953"/>
                    <a:pt x="1673292" y="205778"/>
                    <a:pt x="1716264" y="207459"/>
                  </a:cubicBezTo>
                  <a:cubicBezTo>
                    <a:pt x="1734988" y="208248"/>
                    <a:pt x="1754789" y="209668"/>
                    <a:pt x="1772900" y="208137"/>
                  </a:cubicBezTo>
                  <a:cubicBezTo>
                    <a:pt x="1825381" y="203828"/>
                    <a:pt x="1876222" y="195808"/>
                    <a:pt x="1929319" y="193822"/>
                  </a:cubicBezTo>
                  <a:cubicBezTo>
                    <a:pt x="1958819" y="192698"/>
                    <a:pt x="1991232" y="199166"/>
                    <a:pt x="2021514" y="204186"/>
                  </a:cubicBezTo>
                  <a:cubicBezTo>
                    <a:pt x="2052154" y="209417"/>
                    <a:pt x="2082323" y="216530"/>
                    <a:pt x="2111753" y="223797"/>
                  </a:cubicBezTo>
                  <a:cubicBezTo>
                    <a:pt x="2131736" y="228659"/>
                    <a:pt x="2153567" y="233429"/>
                    <a:pt x="2169356" y="241125"/>
                  </a:cubicBezTo>
                  <a:cubicBezTo>
                    <a:pt x="2205243" y="258649"/>
                    <a:pt x="2242901" y="263295"/>
                    <a:pt x="2286638" y="257382"/>
                  </a:cubicBezTo>
                  <a:cubicBezTo>
                    <a:pt x="2293313" y="256396"/>
                    <a:pt x="2301018" y="256799"/>
                    <a:pt x="2308368" y="256995"/>
                  </a:cubicBezTo>
                  <a:cubicBezTo>
                    <a:pt x="2426026" y="259155"/>
                    <a:pt x="2543593" y="262834"/>
                    <a:pt x="2660621" y="262863"/>
                  </a:cubicBezTo>
                  <a:cubicBezTo>
                    <a:pt x="2708088" y="262871"/>
                    <a:pt x="2754165" y="254412"/>
                    <a:pt x="2801134" y="250006"/>
                  </a:cubicBezTo>
                  <a:cubicBezTo>
                    <a:pt x="2810748" y="249174"/>
                    <a:pt x="2821504" y="247638"/>
                    <a:pt x="2830994" y="249091"/>
                  </a:cubicBezTo>
                  <a:cubicBezTo>
                    <a:pt x="2934354" y="264045"/>
                    <a:pt x="3032340" y="255254"/>
                    <a:pt x="3129084" y="242009"/>
                  </a:cubicBezTo>
                  <a:cubicBezTo>
                    <a:pt x="3139090" y="240625"/>
                    <a:pt x="3151170" y="241831"/>
                    <a:pt x="3162162" y="242789"/>
                  </a:cubicBezTo>
                  <a:cubicBezTo>
                    <a:pt x="3192925" y="245736"/>
                    <a:pt x="3225969" y="254145"/>
                    <a:pt x="3254072" y="251612"/>
                  </a:cubicBezTo>
                  <a:cubicBezTo>
                    <a:pt x="3328782" y="244461"/>
                    <a:pt x="3402881" y="234992"/>
                    <a:pt x="3473491" y="221903"/>
                  </a:cubicBezTo>
                  <a:cubicBezTo>
                    <a:pt x="3545212" y="208683"/>
                    <a:pt x="3611651" y="197856"/>
                    <a:pt x="3691860" y="219228"/>
                  </a:cubicBezTo>
                  <a:cubicBezTo>
                    <a:pt x="3725977" y="228268"/>
                    <a:pt x="3771754" y="225515"/>
                    <a:pt x="3811494" y="225691"/>
                  </a:cubicBezTo>
                  <a:cubicBezTo>
                    <a:pt x="3840564" y="225687"/>
                    <a:pt x="3868906" y="218586"/>
                    <a:pt x="3897533" y="220087"/>
                  </a:cubicBezTo>
                  <a:cubicBezTo>
                    <a:pt x="3973874" y="224087"/>
                    <a:pt x="4042293" y="217563"/>
                    <a:pt x="4109430" y="200477"/>
                  </a:cubicBezTo>
                  <a:cubicBezTo>
                    <a:pt x="4135544" y="193834"/>
                    <a:pt x="4175268" y="201258"/>
                    <a:pt x="4208772" y="200914"/>
                  </a:cubicBezTo>
                  <a:cubicBezTo>
                    <a:pt x="4244136" y="200288"/>
                    <a:pt x="4280583" y="199908"/>
                    <a:pt x="4314641" y="196159"/>
                  </a:cubicBezTo>
                  <a:cubicBezTo>
                    <a:pt x="4402743" y="186278"/>
                    <a:pt x="4489848" y="174436"/>
                    <a:pt x="4577622" y="163774"/>
                  </a:cubicBezTo>
                  <a:cubicBezTo>
                    <a:pt x="4649843" y="154967"/>
                    <a:pt x="4719794" y="168553"/>
                    <a:pt x="4790345" y="177592"/>
                  </a:cubicBezTo>
                  <a:cubicBezTo>
                    <a:pt x="4834576" y="183345"/>
                    <a:pt x="4875614" y="193701"/>
                    <a:pt x="4926164" y="184139"/>
                  </a:cubicBezTo>
                  <a:cubicBezTo>
                    <a:pt x="4974485" y="175032"/>
                    <a:pt x="5034899" y="180870"/>
                    <a:pt x="5088812" y="177401"/>
                  </a:cubicBezTo>
                  <a:cubicBezTo>
                    <a:pt x="5134238" y="174439"/>
                    <a:pt x="5178353" y="168165"/>
                    <a:pt x="5222466" y="162082"/>
                  </a:cubicBezTo>
                  <a:cubicBezTo>
                    <a:pt x="5282519" y="153783"/>
                    <a:pt x="5341864" y="144876"/>
                    <a:pt x="5406528" y="153987"/>
                  </a:cubicBezTo>
                  <a:cubicBezTo>
                    <a:pt x="5479960" y="164323"/>
                    <a:pt x="5531876" y="142624"/>
                    <a:pt x="5590716" y="129490"/>
                  </a:cubicBezTo>
                  <a:cubicBezTo>
                    <a:pt x="5631296" y="120553"/>
                    <a:pt x="5675395" y="114659"/>
                    <a:pt x="5719429" y="110099"/>
                  </a:cubicBezTo>
                  <a:cubicBezTo>
                    <a:pt x="5778247" y="104215"/>
                    <a:pt x="5838715" y="102042"/>
                    <a:pt x="5897895" y="96368"/>
                  </a:cubicBezTo>
                  <a:cubicBezTo>
                    <a:pt x="5987399" y="87895"/>
                    <a:pt x="6077855" y="82333"/>
                    <a:pt x="6169957" y="94411"/>
                  </a:cubicBezTo>
                  <a:cubicBezTo>
                    <a:pt x="6212360" y="99875"/>
                    <a:pt x="6252010" y="101763"/>
                    <a:pt x="6294827" y="99236"/>
                  </a:cubicBezTo>
                  <a:cubicBezTo>
                    <a:pt x="6364965" y="95091"/>
                    <a:pt x="6436581" y="97891"/>
                    <a:pt x="6494261" y="71724"/>
                  </a:cubicBezTo>
                  <a:cubicBezTo>
                    <a:pt x="6514615" y="62488"/>
                    <a:pt x="6550354" y="61691"/>
                    <a:pt x="6579627" y="57883"/>
                  </a:cubicBezTo>
                  <a:cubicBezTo>
                    <a:pt x="6613354" y="53353"/>
                    <a:pt x="6637770" y="57878"/>
                    <a:pt x="6654800" y="77086"/>
                  </a:cubicBezTo>
                  <a:cubicBezTo>
                    <a:pt x="6662444" y="85688"/>
                    <a:pt x="6685147" y="94892"/>
                    <a:pt x="6703059" y="97166"/>
                  </a:cubicBezTo>
                  <a:cubicBezTo>
                    <a:pt x="6756799" y="103989"/>
                    <a:pt x="6806654" y="100687"/>
                    <a:pt x="6859445" y="90481"/>
                  </a:cubicBezTo>
                  <a:cubicBezTo>
                    <a:pt x="6908894" y="80861"/>
                    <a:pt x="6969747" y="85387"/>
                    <a:pt x="7025414" y="83536"/>
                  </a:cubicBezTo>
                  <a:cubicBezTo>
                    <a:pt x="7064862" y="82168"/>
                    <a:pt x="7104501" y="77186"/>
                    <a:pt x="7144137" y="79264"/>
                  </a:cubicBezTo>
                  <a:cubicBezTo>
                    <a:pt x="7193316" y="81841"/>
                    <a:pt x="7241809" y="90488"/>
                    <a:pt x="7291235" y="95367"/>
                  </a:cubicBezTo>
                  <a:cubicBezTo>
                    <a:pt x="7329668" y="99288"/>
                    <a:pt x="7368978" y="100585"/>
                    <a:pt x="7407395" y="104888"/>
                  </a:cubicBezTo>
                  <a:cubicBezTo>
                    <a:pt x="7438868" y="108256"/>
                    <a:pt x="7469832" y="114265"/>
                    <a:pt x="7500837" y="119515"/>
                  </a:cubicBezTo>
                  <a:cubicBezTo>
                    <a:pt x="7512146" y="121444"/>
                    <a:pt x="7523255" y="127178"/>
                    <a:pt x="7533567" y="126955"/>
                  </a:cubicBezTo>
                  <a:cubicBezTo>
                    <a:pt x="7636025" y="124121"/>
                    <a:pt x="7707510" y="164497"/>
                    <a:pt x="7792910" y="185188"/>
                  </a:cubicBezTo>
                  <a:cubicBezTo>
                    <a:pt x="7882663" y="207063"/>
                    <a:pt x="7969001" y="237914"/>
                    <a:pt x="8070699" y="235423"/>
                  </a:cubicBezTo>
                  <a:cubicBezTo>
                    <a:pt x="8132239" y="233879"/>
                    <a:pt x="8191903" y="225939"/>
                    <a:pt x="8253177" y="222473"/>
                  </a:cubicBezTo>
                  <a:cubicBezTo>
                    <a:pt x="8274949" y="221324"/>
                    <a:pt x="8299150" y="222976"/>
                    <a:pt x="8320683" y="226393"/>
                  </a:cubicBezTo>
                  <a:cubicBezTo>
                    <a:pt x="8424731" y="242340"/>
                    <a:pt x="8527777" y="249266"/>
                    <a:pt x="8631438" y="237528"/>
                  </a:cubicBezTo>
                  <a:cubicBezTo>
                    <a:pt x="8649201" y="235596"/>
                    <a:pt x="8668058" y="233915"/>
                    <a:pt x="8686410" y="234877"/>
                  </a:cubicBezTo>
                  <a:cubicBezTo>
                    <a:pt x="8786966" y="240146"/>
                    <a:pt x="8885480" y="249315"/>
                    <a:pt x="8980658" y="273001"/>
                  </a:cubicBezTo>
                  <a:cubicBezTo>
                    <a:pt x="9012626" y="280972"/>
                    <a:pt x="9052108" y="279035"/>
                    <a:pt x="9087625" y="282423"/>
                  </a:cubicBezTo>
                  <a:cubicBezTo>
                    <a:pt x="9120583" y="285484"/>
                    <a:pt x="9154319" y="287825"/>
                    <a:pt x="9186017" y="293875"/>
                  </a:cubicBezTo>
                  <a:cubicBezTo>
                    <a:pt x="9232288" y="302785"/>
                    <a:pt x="9275554" y="305815"/>
                    <a:pt x="9323931" y="302628"/>
                  </a:cubicBezTo>
                  <a:cubicBezTo>
                    <a:pt x="9370084" y="299705"/>
                    <a:pt x="9419491" y="304964"/>
                    <a:pt x="9467213" y="307275"/>
                  </a:cubicBezTo>
                  <a:cubicBezTo>
                    <a:pt x="9520438" y="309874"/>
                    <a:pt x="9573661" y="312473"/>
                    <a:pt x="9626826" y="316213"/>
                  </a:cubicBezTo>
                  <a:cubicBezTo>
                    <a:pt x="9648094" y="317708"/>
                    <a:pt x="9671915" y="326588"/>
                    <a:pt x="9689696" y="324467"/>
                  </a:cubicBezTo>
                  <a:cubicBezTo>
                    <a:pt x="9747117" y="317175"/>
                    <a:pt x="9803355" y="332523"/>
                    <a:pt x="9860526" y="329986"/>
                  </a:cubicBezTo>
                  <a:cubicBezTo>
                    <a:pt x="9888572" y="328594"/>
                    <a:pt x="9919723" y="338048"/>
                    <a:pt x="9949775" y="340386"/>
                  </a:cubicBezTo>
                  <a:cubicBezTo>
                    <a:pt x="9998886" y="344296"/>
                    <a:pt x="10048092" y="346302"/>
                    <a:pt x="10097252" y="349262"/>
                  </a:cubicBezTo>
                  <a:cubicBezTo>
                    <a:pt x="10113390" y="350297"/>
                    <a:pt x="10129133" y="351886"/>
                    <a:pt x="10145261" y="353113"/>
                  </a:cubicBezTo>
                  <a:cubicBezTo>
                    <a:pt x="10159555" y="354243"/>
                    <a:pt x="10174512" y="356743"/>
                    <a:pt x="10188159" y="356124"/>
                  </a:cubicBezTo>
                  <a:cubicBezTo>
                    <a:pt x="10237589" y="353944"/>
                    <a:pt x="10286441" y="348682"/>
                    <a:pt x="10336144" y="348235"/>
                  </a:cubicBezTo>
                  <a:cubicBezTo>
                    <a:pt x="10379222" y="347822"/>
                    <a:pt x="10423443" y="353764"/>
                    <a:pt x="10466847" y="354131"/>
                  </a:cubicBezTo>
                  <a:cubicBezTo>
                    <a:pt x="10543353" y="354898"/>
                    <a:pt x="10619988" y="353190"/>
                    <a:pt x="10696514" y="353575"/>
                  </a:cubicBezTo>
                  <a:cubicBezTo>
                    <a:pt x="10713071" y="353680"/>
                    <a:pt x="10730069" y="359342"/>
                    <a:pt x="10746932" y="360606"/>
                  </a:cubicBezTo>
                  <a:cubicBezTo>
                    <a:pt x="10799731" y="364326"/>
                    <a:pt x="10852569" y="367289"/>
                    <a:pt x="10905388" y="370627"/>
                  </a:cubicBezTo>
                  <a:cubicBezTo>
                    <a:pt x="10935470" y="372396"/>
                    <a:pt x="10965963" y="373421"/>
                    <a:pt x="10995602" y="376691"/>
                  </a:cubicBezTo>
                  <a:cubicBezTo>
                    <a:pt x="11034750" y="381032"/>
                    <a:pt x="11070168" y="386324"/>
                    <a:pt x="11107647" y="373405"/>
                  </a:cubicBezTo>
                  <a:cubicBezTo>
                    <a:pt x="11165372" y="353347"/>
                    <a:pt x="11236837" y="366060"/>
                    <a:pt x="11302440" y="364156"/>
                  </a:cubicBezTo>
                  <a:cubicBezTo>
                    <a:pt x="11319394" y="363708"/>
                    <a:pt x="11336655" y="364422"/>
                    <a:pt x="11353613" y="363785"/>
                  </a:cubicBezTo>
                  <a:cubicBezTo>
                    <a:pt x="11384961" y="362566"/>
                    <a:pt x="11415955" y="360947"/>
                    <a:pt x="11447323" y="359346"/>
                  </a:cubicBezTo>
                  <a:cubicBezTo>
                    <a:pt x="11452855" y="359066"/>
                    <a:pt x="11459104" y="359200"/>
                    <a:pt x="11464292" y="358519"/>
                  </a:cubicBezTo>
                  <a:cubicBezTo>
                    <a:pt x="11512058" y="353010"/>
                    <a:pt x="11559143" y="346321"/>
                    <a:pt x="11607560" y="342370"/>
                  </a:cubicBezTo>
                  <a:cubicBezTo>
                    <a:pt x="11631218" y="340368"/>
                    <a:pt x="11657295" y="341352"/>
                    <a:pt x="11681426" y="344335"/>
                  </a:cubicBezTo>
                  <a:cubicBezTo>
                    <a:pt x="11751997" y="352993"/>
                    <a:pt x="11821986" y="358760"/>
                    <a:pt x="11893565" y="355261"/>
                  </a:cubicBezTo>
                  <a:cubicBezTo>
                    <a:pt x="11921973" y="353889"/>
                    <a:pt x="11953288" y="360300"/>
                    <a:pt x="11983290" y="363588"/>
                  </a:cubicBezTo>
                  <a:lnTo>
                    <a:pt x="12192000" y="388018"/>
                  </a:lnTo>
                  <a:lnTo>
                    <a:pt x="12192000" y="577115"/>
                  </a:lnTo>
                  <a:lnTo>
                    <a:pt x="12157329" y="588862"/>
                  </a:lnTo>
                  <a:cubicBezTo>
                    <a:pt x="12118393" y="608572"/>
                    <a:pt x="12109715" y="605637"/>
                    <a:pt x="12066948" y="586034"/>
                  </a:cubicBezTo>
                  <a:cubicBezTo>
                    <a:pt x="12016991" y="563193"/>
                    <a:pt x="11965119" y="541779"/>
                    <a:pt x="11911344" y="521599"/>
                  </a:cubicBezTo>
                  <a:cubicBezTo>
                    <a:pt x="11894383" y="515178"/>
                    <a:pt x="11869417" y="514060"/>
                    <a:pt x="11847823" y="511785"/>
                  </a:cubicBezTo>
                  <a:cubicBezTo>
                    <a:pt x="11811233" y="507768"/>
                    <a:pt x="11773630" y="501982"/>
                    <a:pt x="11737547" y="502380"/>
                  </a:cubicBezTo>
                  <a:cubicBezTo>
                    <a:pt x="11702930" y="502855"/>
                    <a:pt x="11668388" y="508866"/>
                    <a:pt x="11636052" y="514993"/>
                  </a:cubicBezTo>
                  <a:cubicBezTo>
                    <a:pt x="11545722" y="532199"/>
                    <a:pt x="11462455" y="555118"/>
                    <a:pt x="11394706" y="590867"/>
                  </a:cubicBezTo>
                  <a:cubicBezTo>
                    <a:pt x="11385999" y="595562"/>
                    <a:pt x="11369016" y="596581"/>
                    <a:pt x="11354978" y="597561"/>
                  </a:cubicBezTo>
                  <a:cubicBezTo>
                    <a:pt x="11332076" y="599224"/>
                    <a:pt x="11308448" y="600655"/>
                    <a:pt x="11285306" y="599825"/>
                  </a:cubicBezTo>
                  <a:cubicBezTo>
                    <a:pt x="11172906" y="595841"/>
                    <a:pt x="11083430" y="617861"/>
                    <a:pt x="11008528" y="656670"/>
                  </a:cubicBezTo>
                  <a:cubicBezTo>
                    <a:pt x="10986971" y="667750"/>
                    <a:pt x="10970753" y="668236"/>
                    <a:pt x="10948735" y="652964"/>
                  </a:cubicBezTo>
                  <a:cubicBezTo>
                    <a:pt x="10923173" y="635218"/>
                    <a:pt x="10885031" y="639705"/>
                    <a:pt x="10850698" y="641721"/>
                  </a:cubicBezTo>
                  <a:cubicBezTo>
                    <a:pt x="10815269" y="643680"/>
                    <a:pt x="10779458" y="645811"/>
                    <a:pt x="10744026" y="647769"/>
                  </a:cubicBezTo>
                  <a:cubicBezTo>
                    <a:pt x="10717832" y="649066"/>
                    <a:pt x="10692021" y="650003"/>
                    <a:pt x="10666160" y="651891"/>
                  </a:cubicBezTo>
                  <a:cubicBezTo>
                    <a:pt x="10585627" y="657783"/>
                    <a:pt x="10513854" y="650969"/>
                    <a:pt x="10450521" y="616552"/>
                  </a:cubicBezTo>
                  <a:cubicBezTo>
                    <a:pt x="10402221" y="590175"/>
                    <a:pt x="10339099" y="579806"/>
                    <a:pt x="10271192" y="583498"/>
                  </a:cubicBezTo>
                  <a:cubicBezTo>
                    <a:pt x="10262701" y="584006"/>
                    <a:pt x="10251859" y="587254"/>
                    <a:pt x="10246067" y="585423"/>
                  </a:cubicBezTo>
                  <a:cubicBezTo>
                    <a:pt x="10158786" y="558528"/>
                    <a:pt x="10086634" y="594049"/>
                    <a:pt x="10005027" y="592252"/>
                  </a:cubicBezTo>
                  <a:cubicBezTo>
                    <a:pt x="9969004" y="591507"/>
                    <a:pt x="9931565" y="603664"/>
                    <a:pt x="9898681" y="613195"/>
                  </a:cubicBezTo>
                  <a:cubicBezTo>
                    <a:pt x="9853463" y="626281"/>
                    <a:pt x="9813049" y="639042"/>
                    <a:pt x="9753225" y="629038"/>
                  </a:cubicBezTo>
                  <a:cubicBezTo>
                    <a:pt x="9693404" y="618845"/>
                    <a:pt x="9637675" y="628898"/>
                    <a:pt x="9591376" y="648601"/>
                  </a:cubicBezTo>
                  <a:cubicBezTo>
                    <a:pt x="9556001" y="663537"/>
                    <a:pt x="9518120" y="663077"/>
                    <a:pt x="9472860" y="655936"/>
                  </a:cubicBezTo>
                  <a:cubicBezTo>
                    <a:pt x="9416283" y="647056"/>
                    <a:pt x="9357217" y="643578"/>
                    <a:pt x="9299788" y="636945"/>
                  </a:cubicBezTo>
                  <a:cubicBezTo>
                    <a:pt x="9287347" y="635531"/>
                    <a:pt x="9271710" y="632039"/>
                    <a:pt x="9264605" y="627087"/>
                  </a:cubicBezTo>
                  <a:cubicBezTo>
                    <a:pt x="9177661" y="565680"/>
                    <a:pt x="9051076" y="558473"/>
                    <a:pt x="8926435" y="549269"/>
                  </a:cubicBezTo>
                  <a:cubicBezTo>
                    <a:pt x="8850925" y="543595"/>
                    <a:pt x="8774954" y="539613"/>
                    <a:pt x="8698934" y="536583"/>
                  </a:cubicBezTo>
                  <a:cubicBezTo>
                    <a:pt x="8673232" y="535428"/>
                    <a:pt x="8645916" y="537050"/>
                    <a:pt x="8622862" y="541563"/>
                  </a:cubicBezTo>
                  <a:cubicBezTo>
                    <a:pt x="8574890" y="551069"/>
                    <a:pt x="8530403" y="564380"/>
                    <a:pt x="8482784" y="574094"/>
                  </a:cubicBezTo>
                  <a:cubicBezTo>
                    <a:pt x="8464923" y="577929"/>
                    <a:pt x="8442157" y="576927"/>
                    <a:pt x="8421565" y="576610"/>
                  </a:cubicBezTo>
                  <a:cubicBezTo>
                    <a:pt x="8385152" y="576229"/>
                    <a:pt x="8345023" y="569546"/>
                    <a:pt x="8313469" y="574762"/>
                  </a:cubicBezTo>
                  <a:cubicBezTo>
                    <a:pt x="8231431" y="588203"/>
                    <a:pt x="8155671" y="580227"/>
                    <a:pt x="8079520" y="558685"/>
                  </a:cubicBezTo>
                  <a:cubicBezTo>
                    <a:pt x="7972906" y="528487"/>
                    <a:pt x="7870782" y="525043"/>
                    <a:pt x="7773327" y="558854"/>
                  </a:cubicBezTo>
                  <a:cubicBezTo>
                    <a:pt x="7729470" y="574107"/>
                    <a:pt x="7688069" y="563543"/>
                    <a:pt x="7652477" y="547561"/>
                  </a:cubicBezTo>
                  <a:cubicBezTo>
                    <a:pt x="7611494" y="529005"/>
                    <a:pt x="7570974" y="522685"/>
                    <a:pt x="7522274" y="532150"/>
                  </a:cubicBezTo>
                  <a:cubicBezTo>
                    <a:pt x="7511488" y="534257"/>
                    <a:pt x="7496511" y="532136"/>
                    <a:pt x="7484080" y="530532"/>
                  </a:cubicBezTo>
                  <a:cubicBezTo>
                    <a:pt x="7413133" y="522044"/>
                    <a:pt x="7341987" y="510303"/>
                    <a:pt x="7282277" y="540177"/>
                  </a:cubicBezTo>
                  <a:cubicBezTo>
                    <a:pt x="7270558" y="546051"/>
                    <a:pt x="7251336" y="547713"/>
                    <a:pt x="7235690" y="551282"/>
                  </a:cubicBezTo>
                  <a:cubicBezTo>
                    <a:pt x="7170161" y="565782"/>
                    <a:pt x="7172820" y="564203"/>
                    <a:pt x="7116339" y="539494"/>
                  </a:cubicBezTo>
                  <a:cubicBezTo>
                    <a:pt x="7086841" y="526502"/>
                    <a:pt x="7045980" y="512724"/>
                    <a:pt x="7011067" y="511848"/>
                  </a:cubicBezTo>
                  <a:cubicBezTo>
                    <a:pt x="6800473" y="506533"/>
                    <a:pt x="6601893" y="468653"/>
                    <a:pt x="6403234" y="432296"/>
                  </a:cubicBezTo>
                  <a:cubicBezTo>
                    <a:pt x="6280760" y="409851"/>
                    <a:pt x="6160432" y="402592"/>
                    <a:pt x="6036273" y="412301"/>
                  </a:cubicBezTo>
                  <a:cubicBezTo>
                    <a:pt x="5946471" y="419425"/>
                    <a:pt x="5863077" y="395593"/>
                    <a:pt x="5780467" y="377910"/>
                  </a:cubicBezTo>
                  <a:cubicBezTo>
                    <a:pt x="5763357" y="374343"/>
                    <a:pt x="5747757" y="363033"/>
                    <a:pt x="5739051" y="353609"/>
                  </a:cubicBezTo>
                  <a:cubicBezTo>
                    <a:pt x="5707675" y="320294"/>
                    <a:pt x="5653252" y="312483"/>
                    <a:pt x="5583566" y="321995"/>
                  </a:cubicBezTo>
                  <a:cubicBezTo>
                    <a:pt x="5528347" y="329404"/>
                    <a:pt x="5477716" y="340486"/>
                    <a:pt x="5432030" y="362512"/>
                  </a:cubicBezTo>
                  <a:cubicBezTo>
                    <a:pt x="5378421" y="388318"/>
                    <a:pt x="5322767" y="418026"/>
                    <a:pt x="5241398" y="425781"/>
                  </a:cubicBezTo>
                  <a:cubicBezTo>
                    <a:pt x="5206262" y="429089"/>
                    <a:pt x="5176131" y="428273"/>
                    <a:pt x="5139710" y="421022"/>
                  </a:cubicBezTo>
                  <a:cubicBezTo>
                    <a:pt x="5069048" y="407018"/>
                    <a:pt x="4997864" y="396037"/>
                    <a:pt x="4929402" y="424310"/>
                  </a:cubicBezTo>
                  <a:cubicBezTo>
                    <a:pt x="4891785" y="439890"/>
                    <a:pt x="4841650" y="448519"/>
                    <a:pt x="4782793" y="441046"/>
                  </a:cubicBezTo>
                  <a:cubicBezTo>
                    <a:pt x="4709316" y="431663"/>
                    <a:pt x="4641426" y="442031"/>
                    <a:pt x="4577594" y="459290"/>
                  </a:cubicBezTo>
                  <a:cubicBezTo>
                    <a:pt x="4554816" y="465538"/>
                    <a:pt x="4527069" y="468279"/>
                    <a:pt x="4500826" y="470529"/>
                  </a:cubicBezTo>
                  <a:cubicBezTo>
                    <a:pt x="4440199" y="475746"/>
                    <a:pt x="4379252" y="479993"/>
                    <a:pt x="4317973" y="483649"/>
                  </a:cubicBezTo>
                  <a:cubicBezTo>
                    <a:pt x="4267762" y="486741"/>
                    <a:pt x="4217264" y="488292"/>
                    <a:pt x="4166722" y="490602"/>
                  </a:cubicBezTo>
                  <a:cubicBezTo>
                    <a:pt x="4111394" y="493045"/>
                    <a:pt x="4067073" y="503124"/>
                    <a:pt x="4042814" y="530660"/>
                  </a:cubicBezTo>
                  <a:cubicBezTo>
                    <a:pt x="4034996" y="539407"/>
                    <a:pt x="4017001" y="545715"/>
                    <a:pt x="4002653" y="552594"/>
                  </a:cubicBezTo>
                  <a:cubicBezTo>
                    <a:pt x="3992459" y="557592"/>
                    <a:pt x="3979023" y="561086"/>
                    <a:pt x="3969549" y="566312"/>
                  </a:cubicBezTo>
                  <a:cubicBezTo>
                    <a:pt x="3919896" y="593854"/>
                    <a:pt x="3870968" y="621622"/>
                    <a:pt x="3821685" y="649183"/>
                  </a:cubicBezTo>
                  <a:cubicBezTo>
                    <a:pt x="3816761" y="651788"/>
                    <a:pt x="3811445" y="654943"/>
                    <a:pt x="3805138" y="655947"/>
                  </a:cubicBezTo>
                  <a:cubicBezTo>
                    <a:pt x="3739817" y="666451"/>
                    <a:pt x="3673801" y="676154"/>
                    <a:pt x="3609177" y="687459"/>
                  </a:cubicBezTo>
                  <a:cubicBezTo>
                    <a:pt x="3584288" y="691878"/>
                    <a:pt x="3558597" y="697589"/>
                    <a:pt x="3539727" y="706521"/>
                  </a:cubicBezTo>
                  <a:cubicBezTo>
                    <a:pt x="3496714" y="726780"/>
                    <a:pt x="3457268" y="749132"/>
                    <a:pt x="3396572" y="755681"/>
                  </a:cubicBezTo>
                  <a:cubicBezTo>
                    <a:pt x="3378807" y="757611"/>
                    <a:pt x="3357809" y="758036"/>
                    <a:pt x="3341054" y="754679"/>
                  </a:cubicBezTo>
                  <a:cubicBezTo>
                    <a:pt x="3272962" y="740809"/>
                    <a:pt x="3206471" y="724541"/>
                    <a:pt x="3138775" y="710120"/>
                  </a:cubicBezTo>
                  <a:cubicBezTo>
                    <a:pt x="3095820" y="701191"/>
                    <a:pt x="3056969" y="691141"/>
                    <a:pt x="3037283" y="666453"/>
                  </a:cubicBezTo>
                  <a:cubicBezTo>
                    <a:pt x="3031764" y="659487"/>
                    <a:pt x="3015626" y="651391"/>
                    <a:pt x="3002117" y="649347"/>
                  </a:cubicBezTo>
                  <a:cubicBezTo>
                    <a:pt x="2915220" y="636209"/>
                    <a:pt x="2829194" y="627503"/>
                    <a:pt x="2747294" y="652400"/>
                  </a:cubicBezTo>
                  <a:cubicBezTo>
                    <a:pt x="2730084" y="657794"/>
                    <a:pt x="2698519" y="656140"/>
                    <a:pt x="2676273" y="652304"/>
                  </a:cubicBezTo>
                  <a:cubicBezTo>
                    <a:pt x="2590546" y="637890"/>
                    <a:pt x="2508883" y="630176"/>
                    <a:pt x="2432360" y="657836"/>
                  </a:cubicBezTo>
                  <a:cubicBezTo>
                    <a:pt x="2423352" y="661179"/>
                    <a:pt x="2395274" y="656272"/>
                    <a:pt x="2382311" y="650824"/>
                  </a:cubicBezTo>
                  <a:cubicBezTo>
                    <a:pt x="2257393" y="597728"/>
                    <a:pt x="2187724" y="592930"/>
                    <a:pt x="2055134" y="630053"/>
                  </a:cubicBezTo>
                  <a:cubicBezTo>
                    <a:pt x="2046542" y="632464"/>
                    <a:pt x="2035364" y="635121"/>
                    <a:pt x="2031829" y="639324"/>
                  </a:cubicBezTo>
                  <a:cubicBezTo>
                    <a:pt x="2007977" y="666120"/>
                    <a:pt x="1960229" y="664380"/>
                    <a:pt x="1912764" y="664183"/>
                  </a:cubicBezTo>
                  <a:cubicBezTo>
                    <a:pt x="1860521" y="663924"/>
                    <a:pt x="1808236" y="664426"/>
                    <a:pt x="1755637" y="663960"/>
                  </a:cubicBezTo>
                  <a:cubicBezTo>
                    <a:pt x="1746439" y="663859"/>
                    <a:pt x="1736243" y="661799"/>
                    <a:pt x="1727159" y="659605"/>
                  </a:cubicBezTo>
                  <a:cubicBezTo>
                    <a:pt x="1692256" y="651480"/>
                    <a:pt x="1658604" y="640559"/>
                    <a:pt x="1622470" y="634850"/>
                  </a:cubicBezTo>
                  <a:cubicBezTo>
                    <a:pt x="1544362" y="622552"/>
                    <a:pt x="1469248" y="602210"/>
                    <a:pt x="1385955" y="604522"/>
                  </a:cubicBezTo>
                  <a:cubicBezTo>
                    <a:pt x="1371585" y="604913"/>
                    <a:pt x="1355357" y="598530"/>
                    <a:pt x="1340055" y="595629"/>
                  </a:cubicBezTo>
                  <a:cubicBezTo>
                    <a:pt x="1312351" y="590552"/>
                    <a:pt x="1285460" y="583993"/>
                    <a:pt x="1257271" y="581180"/>
                  </a:cubicBezTo>
                  <a:cubicBezTo>
                    <a:pt x="1182583" y="573830"/>
                    <a:pt x="1107142" y="566824"/>
                    <a:pt x="1031914" y="562692"/>
                  </a:cubicBezTo>
                  <a:cubicBezTo>
                    <a:pt x="995593" y="560597"/>
                    <a:pt x="958880" y="565923"/>
                    <a:pt x="922031" y="566853"/>
                  </a:cubicBezTo>
                  <a:cubicBezTo>
                    <a:pt x="905446" y="567320"/>
                    <a:pt x="878533" y="568199"/>
                    <a:pt x="873250" y="563724"/>
                  </a:cubicBezTo>
                  <a:cubicBezTo>
                    <a:pt x="832343" y="529722"/>
                    <a:pt x="772202" y="532674"/>
                    <a:pt x="711627" y="529880"/>
                  </a:cubicBezTo>
                  <a:cubicBezTo>
                    <a:pt x="577999" y="523641"/>
                    <a:pt x="447408" y="543696"/>
                    <a:pt x="311112" y="525106"/>
                  </a:cubicBezTo>
                  <a:cubicBezTo>
                    <a:pt x="271645" y="519795"/>
                    <a:pt x="226936" y="530235"/>
                    <a:pt x="184145" y="532188"/>
                  </a:cubicBezTo>
                  <a:cubicBezTo>
                    <a:pt x="162015" y="533128"/>
                    <a:pt x="137665" y="534333"/>
                    <a:pt x="116886" y="530572"/>
                  </a:cubicBezTo>
                  <a:cubicBezTo>
                    <a:pt x="84810" y="524693"/>
                    <a:pt x="54011" y="515448"/>
                    <a:pt x="23941" y="506433"/>
                  </a:cubicBezTo>
                  <a:lnTo>
                    <a:pt x="0" y="502149"/>
                  </a:lnTo>
                  <a:close/>
                </a:path>
              </a:pathLst>
            </a:custGeom>
            <a:blipFill>
              <a:blip r:embed="rId3">
                <a:alphaModFix amt="57000"/>
              </a:blip>
              <a:tile tx="0" ty="0" sx="100000" sy="100000" flip="none" algn="tl"/>
            </a:bli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17" name="TextBox 16">
            <a:extLst>
              <a:ext uri="{FF2B5EF4-FFF2-40B4-BE49-F238E27FC236}">
                <a16:creationId xmlns:a16="http://schemas.microsoft.com/office/drawing/2014/main" id="{45873C01-5E29-4CCB-B821-8A5926E1B31A}"/>
              </a:ext>
            </a:extLst>
          </p:cNvPr>
          <p:cNvSpPr txBox="1"/>
          <p:nvPr/>
        </p:nvSpPr>
        <p:spPr>
          <a:xfrm>
            <a:off x="4562950" y="4607454"/>
            <a:ext cx="3066079" cy="646331"/>
          </a:xfrm>
          <a:prstGeom prst="rect">
            <a:avLst/>
          </a:prstGeom>
          <a:noFill/>
        </p:spPr>
        <p:txBody>
          <a:bodyPr wrap="square">
            <a:spAutoFit/>
          </a:bodyPr>
          <a:lstStyle/>
          <a:p>
            <a:pPr algn="ctr"/>
            <a:r>
              <a:rPr lang="en-US" sz="3600" b="1" dirty="0">
                <a:solidFill>
                  <a:schemeClr val="bg1"/>
                </a:solidFill>
              </a:rPr>
              <a:t>Thank you!</a:t>
            </a:r>
          </a:p>
        </p:txBody>
      </p:sp>
      <p:sp>
        <p:nvSpPr>
          <p:cNvPr id="3" name="Footer Placeholder 2">
            <a:extLst>
              <a:ext uri="{FF2B5EF4-FFF2-40B4-BE49-F238E27FC236}">
                <a16:creationId xmlns:a16="http://schemas.microsoft.com/office/drawing/2014/main" id="{7E29E5F1-3E64-FF2E-AF85-A44E2F92308F}"/>
              </a:ext>
            </a:extLst>
          </p:cNvPr>
          <p:cNvSpPr>
            <a:spLocks noGrp="1"/>
          </p:cNvSpPr>
          <p:nvPr>
            <p:ph type="ftr" sz="quarter" idx="11"/>
          </p:nvPr>
        </p:nvSpPr>
        <p:spPr/>
        <p:txBody>
          <a:bodyPr/>
          <a:lstStyle/>
          <a:p>
            <a:r>
              <a:rPr lang="en-US"/>
              <a:t>ASGSR Annual Meeting 2023</a:t>
            </a:r>
            <a:endParaRPr lang="en-US" dirty="0"/>
          </a:p>
        </p:txBody>
      </p:sp>
    </p:spTree>
    <p:extLst>
      <p:ext uri="{BB962C8B-B14F-4D97-AF65-F5344CB8AC3E}">
        <p14:creationId xmlns:p14="http://schemas.microsoft.com/office/powerpoint/2010/main" val="147224153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DAE7D9-78C1-11DC-3B8E-965FC2599B94}"/>
              </a:ext>
            </a:extLst>
          </p:cNvPr>
          <p:cNvSpPr>
            <a:spLocks noGrp="1"/>
          </p:cNvSpPr>
          <p:nvPr>
            <p:ph type="title"/>
          </p:nvPr>
        </p:nvSpPr>
        <p:spPr/>
        <p:txBody>
          <a:bodyPr/>
          <a:lstStyle/>
          <a:p>
            <a:r>
              <a:rPr lang="en-US" dirty="0"/>
              <a:t>References</a:t>
            </a:r>
          </a:p>
        </p:txBody>
      </p:sp>
      <p:sp>
        <p:nvSpPr>
          <p:cNvPr id="3" name="Content Placeholder 2">
            <a:extLst>
              <a:ext uri="{FF2B5EF4-FFF2-40B4-BE49-F238E27FC236}">
                <a16:creationId xmlns:a16="http://schemas.microsoft.com/office/drawing/2014/main" id="{150771A2-287B-AB1C-F878-45081FAA4390}"/>
              </a:ext>
            </a:extLst>
          </p:cNvPr>
          <p:cNvSpPr>
            <a:spLocks noGrp="1"/>
          </p:cNvSpPr>
          <p:nvPr>
            <p:ph idx="1"/>
          </p:nvPr>
        </p:nvSpPr>
        <p:spPr>
          <a:xfrm>
            <a:off x="838200" y="1406525"/>
            <a:ext cx="10515600" cy="4351338"/>
          </a:xfrm>
        </p:spPr>
        <p:txBody>
          <a:bodyPr>
            <a:noAutofit/>
          </a:bodyPr>
          <a:lstStyle/>
          <a:p>
            <a:r>
              <a:rPr lang="en-US" sz="1400" dirty="0" err="1"/>
              <a:t>Fahrion</a:t>
            </a:r>
            <a:r>
              <a:rPr lang="en-US" sz="1400" dirty="0"/>
              <a:t>, J., </a:t>
            </a:r>
            <a:r>
              <a:rPr lang="en-US" sz="1400" dirty="0" err="1"/>
              <a:t>Dussap</a:t>
            </a:r>
            <a:r>
              <a:rPr lang="en-US" sz="1400" dirty="0"/>
              <a:t>, C. G., &amp; Leys, N. (2023). Assessment of batch culture conditions for cyanobacterial propagation for a bioreactor in space. </a:t>
            </a:r>
            <a:r>
              <a:rPr lang="en-US" sz="1400" i="1" dirty="0"/>
              <a:t>Frontiers in Astronomy and Space Sciences</a:t>
            </a:r>
            <a:r>
              <a:rPr lang="en-US" sz="1400" dirty="0"/>
              <a:t>, </a:t>
            </a:r>
            <a:r>
              <a:rPr lang="en-US" sz="1400" i="1" dirty="0"/>
              <a:t>10</a:t>
            </a:r>
            <a:r>
              <a:rPr lang="en-US" sz="1400" dirty="0"/>
              <a:t>. https://doi.org/10.3389/fspas.2023.1178332</a:t>
            </a:r>
          </a:p>
          <a:p>
            <a:r>
              <a:rPr lang="en-US" sz="1400" dirty="0" err="1"/>
              <a:t>Kharchuk</a:t>
            </a:r>
            <a:r>
              <a:rPr lang="en-US" sz="1400" dirty="0"/>
              <a:t>, I. A. (2020). Changes in Morphometric Indices of Arthrospira (Spirulina) platensis Cells and Trichomes during Dehydration and the Reactivation Period. </a:t>
            </a:r>
            <a:r>
              <a:rPr lang="en-US" sz="1400" i="1" dirty="0"/>
              <a:t>Russian Journal of Plant Physiology</a:t>
            </a:r>
            <a:r>
              <a:rPr lang="en-US" sz="1400" dirty="0"/>
              <a:t>, </a:t>
            </a:r>
            <a:r>
              <a:rPr lang="en-US" sz="1400" i="1" dirty="0"/>
              <a:t>67</a:t>
            </a:r>
            <a:r>
              <a:rPr lang="en-US" sz="1400" dirty="0"/>
              <a:t>(4), 680–689. https://doi.org/10.1134/S1021443720030152</a:t>
            </a:r>
          </a:p>
          <a:p>
            <a:r>
              <a:rPr lang="en-US" sz="1400" dirty="0"/>
              <a:t>Marquez, F. J., Sasaki, K., Kakizono, T., </a:t>
            </a:r>
            <a:r>
              <a:rPr lang="en-US" sz="1400" dirty="0" err="1"/>
              <a:t>Nishio</a:t>
            </a:r>
            <a:r>
              <a:rPr lang="en-US" sz="1400" dirty="0"/>
              <a:t>, N., And, I., &amp; </a:t>
            </a:r>
            <a:r>
              <a:rPr lang="en-US" sz="1400" dirty="0" err="1"/>
              <a:t>Nagap</a:t>
            </a:r>
            <a:r>
              <a:rPr lang="en-US" sz="1400" dirty="0"/>
              <a:t>, S. (1993). Growth Characteristics of Spirulina platens&amp; in Mixotrophic and Heterotrophic Conditions. In </a:t>
            </a:r>
            <a:r>
              <a:rPr lang="en-US" sz="1400" i="1" dirty="0"/>
              <a:t>JOURNAL OF FERMENTATION AND BIOENGINEERING</a:t>
            </a:r>
            <a:r>
              <a:rPr lang="en-US" sz="1400" dirty="0"/>
              <a:t> (Vol. 76, Issue 5).</a:t>
            </a:r>
            <a:endParaRPr kumimoji="0" lang="en-US" sz="1400" b="0" i="0" u="none" strike="noStrike" kern="1200" cap="none" spc="0" normalizeH="0" baseline="0" noProof="0" dirty="0">
              <a:ln>
                <a:noFill/>
              </a:ln>
              <a:solidFill>
                <a:prstClr val="black"/>
              </a:solidFill>
              <a:effectLst/>
              <a:uLnTx/>
              <a:uFillTx/>
              <a:ea typeface="+mn-ea"/>
              <a:cs typeface="+mn-cs"/>
            </a:endParaRPr>
          </a:p>
          <a:p>
            <a:r>
              <a:rPr lang="en-US" sz="1400" dirty="0" err="1"/>
              <a:t>Shiraishi</a:t>
            </a:r>
            <a:r>
              <a:rPr lang="en-US" sz="1400" dirty="0"/>
              <a:t>, H. (2016). Cryopreservation of the edible alkalophilic cyanobacterium Arthrospira platensis. </a:t>
            </a:r>
            <a:r>
              <a:rPr lang="en-US" sz="1400" i="1" dirty="0"/>
              <a:t>Bioscience, Biotechnology and Biochemistry</a:t>
            </a:r>
            <a:r>
              <a:rPr lang="en-US" sz="1400" dirty="0"/>
              <a:t>, </a:t>
            </a:r>
            <a:r>
              <a:rPr lang="en-US" sz="1400" i="1" dirty="0"/>
              <a:t>80</a:t>
            </a:r>
            <a:r>
              <a:rPr lang="en-US" sz="1400" dirty="0"/>
              <a:t>(10), 2051–2057. https://doi.org/10.1080/09168451.2016.1189320</a:t>
            </a:r>
          </a:p>
          <a:p>
            <a:endParaRPr lang="en-US" sz="1400" dirty="0"/>
          </a:p>
          <a:p>
            <a:endParaRPr lang="en-US" sz="1400" dirty="0"/>
          </a:p>
        </p:txBody>
      </p:sp>
      <p:sp>
        <p:nvSpPr>
          <p:cNvPr id="5" name="Slide Number Placeholder 4">
            <a:extLst>
              <a:ext uri="{FF2B5EF4-FFF2-40B4-BE49-F238E27FC236}">
                <a16:creationId xmlns:a16="http://schemas.microsoft.com/office/drawing/2014/main" id="{3C208569-342D-B80F-A15F-BED2C75F601E}"/>
              </a:ext>
            </a:extLst>
          </p:cNvPr>
          <p:cNvSpPr>
            <a:spLocks noGrp="1"/>
          </p:cNvSpPr>
          <p:nvPr>
            <p:ph type="sldNum" sz="quarter" idx="12"/>
          </p:nvPr>
        </p:nvSpPr>
        <p:spPr/>
        <p:txBody>
          <a:bodyPr/>
          <a:lstStyle/>
          <a:p>
            <a:fld id="{2C6251EF-9ECF-4E97-B946-358A268F64BA}" type="slidenum">
              <a:rPr lang="en-US" smtClean="0"/>
              <a:t>22</a:t>
            </a:fld>
            <a:endParaRPr lang="en-US"/>
          </a:p>
        </p:txBody>
      </p:sp>
      <p:sp>
        <p:nvSpPr>
          <p:cNvPr id="4" name="Footer Placeholder 3">
            <a:extLst>
              <a:ext uri="{FF2B5EF4-FFF2-40B4-BE49-F238E27FC236}">
                <a16:creationId xmlns:a16="http://schemas.microsoft.com/office/drawing/2014/main" id="{5F89D604-DF0A-37F2-D1E3-A1E0733A246F}"/>
              </a:ext>
            </a:extLst>
          </p:cNvPr>
          <p:cNvSpPr>
            <a:spLocks noGrp="1"/>
          </p:cNvSpPr>
          <p:nvPr>
            <p:ph type="ftr" sz="quarter" idx="11"/>
          </p:nvPr>
        </p:nvSpPr>
        <p:spPr/>
        <p:txBody>
          <a:bodyPr/>
          <a:lstStyle/>
          <a:p>
            <a:r>
              <a:rPr lang="en-US"/>
              <a:t>ASGSR Annual Meeting 2023</a:t>
            </a:r>
            <a:endParaRPr lang="en-US" dirty="0"/>
          </a:p>
        </p:txBody>
      </p:sp>
    </p:spTree>
    <p:extLst>
      <p:ext uri="{BB962C8B-B14F-4D97-AF65-F5344CB8AC3E}">
        <p14:creationId xmlns:p14="http://schemas.microsoft.com/office/powerpoint/2010/main" val="116947783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1beef7a9-1293-4cba-a4fb-16e26234a86c" xsi:nil="true"/>
    <lcf76f155ced4ddcb4097134ff3c332f xmlns="2b2c4cda-6969-4d12-ba52-ce34379a482e">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B32777B488AADB449D764A9608DF10B1" ma:contentTypeVersion="15" ma:contentTypeDescription="Create a new document." ma:contentTypeScope="" ma:versionID="e1510eb970f8208948981aa0f94aa05b">
  <xsd:schema xmlns:xsd="http://www.w3.org/2001/XMLSchema" xmlns:xs="http://www.w3.org/2001/XMLSchema" xmlns:p="http://schemas.microsoft.com/office/2006/metadata/properties" xmlns:ns2="2b2c4cda-6969-4d12-ba52-ce34379a482e" xmlns:ns3="1beef7a9-1293-4cba-a4fb-16e26234a86c" targetNamespace="http://schemas.microsoft.com/office/2006/metadata/properties" ma:root="true" ma:fieldsID="912d2d135f0c4dae21aa72762b08257a" ns2:_="" ns3:_="">
    <xsd:import namespace="2b2c4cda-6969-4d12-ba52-ce34379a482e"/>
    <xsd:import namespace="1beef7a9-1293-4cba-a4fb-16e26234a86c"/>
    <xsd:element name="properties">
      <xsd:complexType>
        <xsd:sequence>
          <xsd:element name="documentManagement">
            <xsd:complexType>
              <xsd:all>
                <xsd:element ref="ns2:MediaServiceMetadata" minOccurs="0"/>
                <xsd:element ref="ns2:MediaServiceFastMetadata" minOccurs="0"/>
                <xsd:element ref="ns2:MediaServiceGenerationTime" minOccurs="0"/>
                <xsd:element ref="ns2:MediaServiceEventHashCode" minOccurs="0"/>
                <xsd:element ref="ns2:MediaServiceOCR" minOccurs="0"/>
                <xsd:element ref="ns2:lcf76f155ced4ddcb4097134ff3c332f" minOccurs="0"/>
                <xsd:element ref="ns3:TaxCatchAll" minOccurs="0"/>
                <xsd:element ref="ns2:MediaServiceDateTaken" minOccurs="0"/>
                <xsd:element ref="ns2:MediaServiceLocation" minOccurs="0"/>
                <xsd:element ref="ns2:MediaLengthInSeconds" minOccurs="0"/>
                <xsd:element ref="ns3:SharedWithUsers" minOccurs="0"/>
                <xsd:element ref="ns3:SharedWithDetail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b2c4cda-6969-4d12-ba52-ce34379a482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GenerationTime" ma:index="10" nillable="true" ma:displayName="MediaServiceGenerationTime" ma:hidden="true" ma:internalName="MediaServiceGenerationTime" ma:readOnly="true">
      <xsd:simpleType>
        <xsd:restriction base="dms:Text"/>
      </xsd:simpleType>
    </xsd:element>
    <xsd:element name="MediaServiceEventHashCode" ma:index="11" nillable="true" ma:displayName="MediaServiceEventHashCode" ma:hidden="true" ma:internalName="MediaServiceEventHashCode"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0fb68aea-d2ee-4a6c-85e6-e4b5686e96e8" ma:termSetId="09814cd3-568e-fe90-9814-8d621ff8fb84" ma:anchorId="fba54fb3-c3e1-fe81-a776-ca4b69148c4d" ma:open="true" ma:isKeyword="false">
      <xsd:complexType>
        <xsd:sequence>
          <xsd:element ref="pc:Terms" minOccurs="0" maxOccurs="1"/>
        </xsd:sequence>
      </xsd:complexType>
    </xsd:element>
    <xsd:element name="MediaServiceDateTaken" ma:index="16" nillable="true" ma:displayName="MediaServiceDateTaken" ma:hidden="true" ma:internalName="MediaServiceDateTaken"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beef7a9-1293-4cba-a4fb-16e26234a86c" elementFormDefault="qualified">
    <xsd:import namespace="http://schemas.microsoft.com/office/2006/documentManagement/types"/>
    <xsd:import namespace="http://schemas.microsoft.com/office/infopath/2007/PartnerControls"/>
    <xsd:element name="TaxCatchAll" ma:index="15" nillable="true" ma:displayName="Taxonomy Catch All Column" ma:hidden="true" ma:list="{4fa5864a-85e7-41f6-a2e0-78e5a2d5b08a}" ma:internalName="TaxCatchAll" ma:showField="CatchAllData" ma:web="1beef7a9-1293-4cba-a4fb-16e26234a86c">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09E757DA-4370-4A9F-8794-FC246CACCC0D}">
  <ds:schemaRefs>
    <ds:schemaRef ds:uri="http://schemas.microsoft.com/office/2006/documentManagement/types"/>
    <ds:schemaRef ds:uri="http://schemas.microsoft.com/office/2006/metadata/properties"/>
    <ds:schemaRef ds:uri="2b2c4cda-6969-4d12-ba52-ce34379a482e"/>
    <ds:schemaRef ds:uri="http://www.w3.org/XML/1998/namespace"/>
    <ds:schemaRef ds:uri="http://purl.org/dc/terms/"/>
    <ds:schemaRef ds:uri="http://schemas.openxmlformats.org/package/2006/metadata/core-properties"/>
    <ds:schemaRef ds:uri="http://purl.org/dc/elements/1.1/"/>
    <ds:schemaRef ds:uri="http://schemas.microsoft.com/office/infopath/2007/PartnerControls"/>
    <ds:schemaRef ds:uri="1beef7a9-1293-4cba-a4fb-16e26234a86c"/>
    <ds:schemaRef ds:uri="http://purl.org/dc/dcmitype/"/>
  </ds:schemaRefs>
</ds:datastoreItem>
</file>

<file path=customXml/itemProps2.xml><?xml version="1.0" encoding="utf-8"?>
<ds:datastoreItem xmlns:ds="http://schemas.openxmlformats.org/officeDocument/2006/customXml" ds:itemID="{25C581EF-9568-4AC0-A0CE-763F12E67A1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b2c4cda-6969-4d12-ba52-ce34379a482e"/>
    <ds:schemaRef ds:uri="1beef7a9-1293-4cba-a4fb-16e26234a86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5765DF4E-FCB0-4FB8-B8C6-AFF8A1C84842}">
  <ds:schemaRefs>
    <ds:schemaRef ds:uri="http://schemas.microsoft.com/sharepoint/v3/contenttype/forms"/>
  </ds:schemaRefs>
</ds:datastoreItem>
</file>

<file path=docMetadata/LabelInfo.xml><?xml version="1.0" encoding="utf-8"?>
<clbl:labelList xmlns:clbl="http://schemas.microsoft.com/office/2020/mipLabelMetadata">
  <clbl:label id="{7005d458-45be-48ae-8140-d43da96dd17b}" enabled="0" method="" siteId="{7005d458-45be-48ae-8140-d43da96dd17b}" removed="1"/>
</clbl:labelList>
</file>

<file path=docProps/app.xml><?xml version="1.0" encoding="utf-8"?>
<Properties xmlns="http://schemas.openxmlformats.org/officeDocument/2006/extended-properties" xmlns:vt="http://schemas.openxmlformats.org/officeDocument/2006/docPropsVTypes">
  <TotalTime>15826</TotalTime>
  <Words>2060</Words>
  <Application>Microsoft Office PowerPoint</Application>
  <PresentationFormat>Widescreen</PresentationFormat>
  <Paragraphs>253</Paragraphs>
  <Slides>22</Slides>
  <Notes>5</Notes>
  <HiddenSlides>0</HiddenSlides>
  <MMClips>0</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22</vt:i4>
      </vt:variant>
    </vt:vector>
  </HeadingPairs>
  <TitlesOfParts>
    <vt:vector size="27" baseType="lpstr">
      <vt:lpstr>Arial</vt:lpstr>
      <vt:lpstr>Calibri</vt:lpstr>
      <vt:lpstr>Calibri Light</vt:lpstr>
      <vt:lpstr>Office Theme</vt:lpstr>
      <vt:lpstr>Custom Design</vt:lpstr>
      <vt:lpstr>Space Algae-2: Preflight testing for a long-duration, multi-omics analysis of Arthrospira platensis</vt:lpstr>
      <vt:lpstr>PowerPoint Presentation</vt:lpstr>
      <vt:lpstr>Microalgae for renewable production in space</vt:lpstr>
      <vt:lpstr>Space Algae-2</vt:lpstr>
      <vt:lpstr>Space Algae-2 objectives</vt:lpstr>
      <vt:lpstr>PowerPoint Presentation</vt:lpstr>
      <vt:lpstr>PowerPoint Presentation</vt:lpstr>
      <vt:lpstr>Storage of live cells</vt:lpstr>
      <vt:lpstr>PowerPoint Presentation</vt:lpstr>
      <vt:lpstr>Extending the growth cycle</vt:lpstr>
      <vt:lpstr>PowerPoint Presentation</vt:lpstr>
      <vt:lpstr>Biomass harvesting</vt:lpstr>
      <vt:lpstr>PowerPoint Presentation</vt:lpstr>
      <vt:lpstr>Cryopreservation for live cell return</vt:lpstr>
      <vt:lpstr>PowerPoint Presentation</vt:lpstr>
      <vt:lpstr>Nutritional profile: antioxidants</vt:lpstr>
      <vt:lpstr>Multi-omics preparation</vt:lpstr>
      <vt:lpstr>PowerPoint Presentation</vt:lpstr>
      <vt:lpstr>Next steps</vt:lpstr>
      <vt:lpstr>PowerPoint Presentation</vt:lpstr>
      <vt:lpstr>PowerPoint Presentation</vt:lpstr>
      <vt:lpstr>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Fisher, Katie (ARC-SCB)[WYLE LABS]</dc:creator>
  <cp:lastModifiedBy>Fisher, Katie (ARC-SCB)[WYLE LABS]</cp:lastModifiedBy>
  <cp:revision>2</cp:revision>
  <dcterms:created xsi:type="dcterms:W3CDTF">2023-09-04T18:51:23Z</dcterms:created>
  <dcterms:modified xsi:type="dcterms:W3CDTF">2023-10-27T18:00:00Z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0x010100B32777B488AADB449D764A9608DF10B1</vt:lpwstr>
  </property>
  <property fmtid="{D5CDD505-2E9C-101B-9397-08002B2CF9AE}" pid="3" name="MediaServiceImageTags">
    <vt:lpwstr/>
  </property>
</Properties>
</file>