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38"/>
  </p:notesMasterIdLst>
  <p:sldIdLst>
    <p:sldId id="265" r:id="rId2"/>
    <p:sldId id="266" r:id="rId3"/>
    <p:sldId id="332" r:id="rId4"/>
    <p:sldId id="267" r:id="rId5"/>
    <p:sldId id="298" r:id="rId6"/>
    <p:sldId id="296" r:id="rId7"/>
    <p:sldId id="333" r:id="rId8"/>
    <p:sldId id="320" r:id="rId9"/>
    <p:sldId id="317" r:id="rId10"/>
    <p:sldId id="335" r:id="rId11"/>
    <p:sldId id="336" r:id="rId12"/>
    <p:sldId id="325" r:id="rId13"/>
    <p:sldId id="338" r:id="rId14"/>
    <p:sldId id="337" r:id="rId15"/>
    <p:sldId id="288" r:id="rId16"/>
    <p:sldId id="339" r:id="rId17"/>
    <p:sldId id="328" r:id="rId18"/>
    <p:sldId id="315" r:id="rId19"/>
    <p:sldId id="292" r:id="rId20"/>
    <p:sldId id="340" r:id="rId21"/>
    <p:sldId id="342" r:id="rId22"/>
    <p:sldId id="341" r:id="rId23"/>
    <p:sldId id="329" r:id="rId24"/>
    <p:sldId id="330" r:id="rId25"/>
    <p:sldId id="312" r:id="rId26"/>
    <p:sldId id="343" r:id="rId27"/>
    <p:sldId id="268" r:id="rId28"/>
    <p:sldId id="287" r:id="rId29"/>
    <p:sldId id="344" r:id="rId30"/>
    <p:sldId id="345" r:id="rId31"/>
    <p:sldId id="316" r:id="rId32"/>
    <p:sldId id="258" r:id="rId33"/>
    <p:sldId id="346" r:id="rId34"/>
    <p:sldId id="321" r:id="rId35"/>
    <p:sldId id="313" r:id="rId36"/>
    <p:sldId id="347" r:id="rId37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F35"/>
    <a:srgbClr val="223E59"/>
    <a:srgbClr val="3C0F7C"/>
    <a:srgbClr val="340B6E"/>
    <a:srgbClr val="5B0707"/>
    <a:srgbClr val="5B0807"/>
    <a:srgbClr val="6B0808"/>
    <a:srgbClr val="3E0F7E"/>
    <a:srgbClr val="A550E7"/>
    <a:srgbClr val="8D4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5DCE6E-84ED-A84E-A8C3-23B68D4E7C2C}" v="851" dt="2023-10-31T06:35:33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1" autoAdjust="0"/>
    <p:restoredTop sz="91152" autoAdjust="0"/>
  </p:normalViewPr>
  <p:slideViewPr>
    <p:cSldViewPr showGuides="1">
      <p:cViewPr varScale="1">
        <p:scale>
          <a:sx n="127" d="100"/>
          <a:sy n="127" d="100"/>
        </p:scale>
        <p:origin x="120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hai, Amal (ARC-TSA)[Analytical Mechanics Associates, INC.]" userId="6a874ca6-82a3-4c97-b8b8-30aba6a3ae98" providerId="ADAL" clId="{6F5DCE6E-84ED-A84E-A8C3-23B68D4E7C2C}"/>
    <pc:docChg chg="undo redo custSel addSld delSld modSld sldOrd modShowInfo">
      <pc:chgData name="Sahai, Amal (ARC-TSA)[Analytical Mechanics Associates, INC.]" userId="6a874ca6-82a3-4c97-b8b8-30aba6a3ae98" providerId="ADAL" clId="{6F5DCE6E-84ED-A84E-A8C3-23B68D4E7C2C}" dt="2023-10-31T06:34:46.585" v="7736" actId="20577"/>
      <pc:docMkLst>
        <pc:docMk/>
      </pc:docMkLst>
      <pc:sldChg chg="modSp mod">
        <pc:chgData name="Sahai, Amal (ARC-TSA)[Analytical Mechanics Associates, INC.]" userId="6a874ca6-82a3-4c97-b8b8-30aba6a3ae98" providerId="ADAL" clId="{6F5DCE6E-84ED-A84E-A8C3-23B68D4E7C2C}" dt="2023-10-30T22:03:04.596" v="4389" actId="20577"/>
        <pc:sldMkLst>
          <pc:docMk/>
          <pc:sldMk cId="1442657197" sldId="265"/>
        </pc:sldMkLst>
        <pc:spChg chg="mod">
          <ac:chgData name="Sahai, Amal (ARC-TSA)[Analytical Mechanics Associates, INC.]" userId="6a874ca6-82a3-4c97-b8b8-30aba6a3ae98" providerId="ADAL" clId="{6F5DCE6E-84ED-A84E-A8C3-23B68D4E7C2C}" dt="2023-10-30T22:03:04.596" v="4389" actId="20577"/>
          <ac:spMkLst>
            <pc:docMk/>
            <pc:sldMk cId="1442657197" sldId="265"/>
            <ac:spMk id="2" creationId="{85615F5F-B5C8-834F-AB22-96158344510B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0T16:58:29.841" v="7" actId="404"/>
          <ac:spMkLst>
            <pc:docMk/>
            <pc:sldMk cId="1442657197" sldId="265"/>
            <ac:spMk id="3" creationId="{AC154CED-258E-964A-8B12-3257254C96D7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0T16:58:50.723" v="18" actId="20577"/>
          <ac:spMkLst>
            <pc:docMk/>
            <pc:sldMk cId="1442657197" sldId="265"/>
            <ac:spMk id="4" creationId="{9528E94E-919C-6745-83FD-F9C4AADF2833}"/>
          </ac:spMkLst>
        </pc:spChg>
      </pc:sldChg>
      <pc:sldChg chg="addSp delSp modSp mod">
        <pc:chgData name="Sahai, Amal (ARC-TSA)[Analytical Mechanics Associates, INC.]" userId="6a874ca6-82a3-4c97-b8b8-30aba6a3ae98" providerId="ADAL" clId="{6F5DCE6E-84ED-A84E-A8C3-23B68D4E7C2C}" dt="2023-10-30T21:36:24.953" v="3889" actId="123"/>
        <pc:sldMkLst>
          <pc:docMk/>
          <pc:sldMk cId="3465175916" sldId="266"/>
        </pc:sldMkLst>
        <pc:spChg chg="mod">
          <ac:chgData name="Sahai, Amal (ARC-TSA)[Analytical Mechanics Associates, INC.]" userId="6a874ca6-82a3-4c97-b8b8-30aba6a3ae98" providerId="ADAL" clId="{6F5DCE6E-84ED-A84E-A8C3-23B68D4E7C2C}" dt="2023-10-30T21:36:24.953" v="3889" actId="123"/>
          <ac:spMkLst>
            <pc:docMk/>
            <pc:sldMk cId="3465175916" sldId="266"/>
            <ac:spMk id="8" creationId="{29AD3B23-8858-4648-9FDF-12104BAE8A86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37:56.761" v="2147" actId="1076"/>
          <ac:spMkLst>
            <pc:docMk/>
            <pc:sldMk cId="3465175916" sldId="266"/>
            <ac:spMk id="12" creationId="{A951A0F5-AA95-0DA9-5E3B-7B013D0B644F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37:12.342" v="2146" actId="1076"/>
          <ac:spMkLst>
            <pc:docMk/>
            <pc:sldMk cId="3465175916" sldId="266"/>
            <ac:spMk id="13" creationId="{8231CC74-FD17-AE2F-408F-DB36D7C0878E}"/>
          </ac:spMkLst>
        </pc:spChg>
        <pc:picChg chg="del">
          <ac:chgData name="Sahai, Amal (ARC-TSA)[Analytical Mechanics Associates, INC.]" userId="6a874ca6-82a3-4c97-b8b8-30aba6a3ae98" providerId="ADAL" clId="{6F5DCE6E-84ED-A84E-A8C3-23B68D4E7C2C}" dt="2023-10-30T17:05:19.254" v="29" actId="478"/>
          <ac:picMkLst>
            <pc:docMk/>
            <pc:sldMk cId="3465175916" sldId="266"/>
            <ac:picMk id="9" creationId="{3D22B1D8-0BB4-98EA-FF40-DAA5FF4F36A9}"/>
          </ac:picMkLst>
        </pc:picChg>
        <pc:picChg chg="add mod">
          <ac:chgData name="Sahai, Amal (ARC-TSA)[Analytical Mechanics Associates, INC.]" userId="6a874ca6-82a3-4c97-b8b8-30aba6a3ae98" providerId="ADAL" clId="{6F5DCE6E-84ED-A84E-A8C3-23B68D4E7C2C}" dt="2023-10-30T17:20:35.268" v="849" actId="1038"/>
          <ac:picMkLst>
            <pc:docMk/>
            <pc:sldMk cId="3465175916" sldId="266"/>
            <ac:picMk id="10" creationId="{3C047862-6D98-DFB2-B557-BEB1FA948830}"/>
          </ac:picMkLst>
        </pc:picChg>
        <pc:picChg chg="add mod">
          <ac:chgData name="Sahai, Amal (ARC-TSA)[Analytical Mechanics Associates, INC.]" userId="6a874ca6-82a3-4c97-b8b8-30aba6a3ae98" providerId="ADAL" clId="{6F5DCE6E-84ED-A84E-A8C3-23B68D4E7C2C}" dt="2023-10-30T17:20:41.802" v="853" actId="1038"/>
          <ac:picMkLst>
            <pc:docMk/>
            <pc:sldMk cId="3465175916" sldId="266"/>
            <ac:picMk id="11" creationId="{4DCE6FEF-C96B-93FD-43E8-8B99F8A48A68}"/>
          </ac:picMkLst>
        </pc:picChg>
      </pc:sldChg>
      <pc:sldChg chg="modSp mod">
        <pc:chgData name="Sahai, Amal (ARC-TSA)[Analytical Mechanics Associates, INC.]" userId="6a874ca6-82a3-4c97-b8b8-30aba6a3ae98" providerId="ADAL" clId="{6F5DCE6E-84ED-A84E-A8C3-23B68D4E7C2C}" dt="2023-10-30T17:45:12.333" v="1002" actId="1035"/>
        <pc:sldMkLst>
          <pc:docMk/>
          <pc:sldMk cId="4141594556" sldId="267"/>
        </pc:sldMkLst>
        <pc:grpChg chg="mod">
          <ac:chgData name="Sahai, Amal (ARC-TSA)[Analytical Mechanics Associates, INC.]" userId="6a874ca6-82a3-4c97-b8b8-30aba6a3ae98" providerId="ADAL" clId="{6F5DCE6E-84ED-A84E-A8C3-23B68D4E7C2C}" dt="2023-10-30T17:45:12.333" v="1002" actId="1035"/>
          <ac:grpSpMkLst>
            <pc:docMk/>
            <pc:sldMk cId="4141594556" sldId="267"/>
            <ac:grpSpMk id="4" creationId="{5A3F524E-F3A1-4C79-FCA0-BD10347D1968}"/>
          </ac:grpSpMkLst>
        </pc:grpChg>
      </pc:sldChg>
      <pc:sldChg chg="addSp delSp modSp add mod">
        <pc:chgData name="Sahai, Amal (ARC-TSA)[Analytical Mechanics Associates, INC.]" userId="6a874ca6-82a3-4c97-b8b8-30aba6a3ae98" providerId="ADAL" clId="{6F5DCE6E-84ED-A84E-A8C3-23B68D4E7C2C}" dt="2023-10-31T06:27:36.667" v="7598" actId="113"/>
        <pc:sldMkLst>
          <pc:docMk/>
          <pc:sldMk cId="1074590786" sldId="268"/>
        </pc:sldMkLst>
        <pc:spChg chg="add del">
          <ac:chgData name="Sahai, Amal (ARC-TSA)[Analytical Mechanics Associates, INC.]" userId="6a874ca6-82a3-4c97-b8b8-30aba6a3ae98" providerId="ADAL" clId="{6F5DCE6E-84ED-A84E-A8C3-23B68D4E7C2C}" dt="2023-10-31T05:23:53.315" v="6623" actId="478"/>
          <ac:spMkLst>
            <pc:docMk/>
            <pc:sldMk cId="1074590786" sldId="268"/>
            <ac:spMk id="9" creationId="{B545479D-4D59-BAB2-3248-D13B354BFA22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1T06:27:36.667" v="7598" actId="113"/>
          <ac:spMkLst>
            <pc:docMk/>
            <pc:sldMk cId="1074590786" sldId="268"/>
            <ac:spMk id="10" creationId="{3FF4C4C8-5356-13BA-7CF9-EE78B4B40BED}"/>
          </ac:spMkLst>
        </pc:spChg>
        <pc:spChg chg="del mod">
          <ac:chgData name="Sahai, Amal (ARC-TSA)[Analytical Mechanics Associates, INC.]" userId="6a874ca6-82a3-4c97-b8b8-30aba6a3ae98" providerId="ADAL" clId="{6F5DCE6E-84ED-A84E-A8C3-23B68D4E7C2C}" dt="2023-10-31T05:24:42.399" v="6639" actId="478"/>
          <ac:spMkLst>
            <pc:docMk/>
            <pc:sldMk cId="1074590786" sldId="268"/>
            <ac:spMk id="13" creationId="{DB7EEA60-58F3-08B1-3162-A4B92F2A1D8B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5:25:09.090" v="6645" actId="1035"/>
          <ac:spMkLst>
            <pc:docMk/>
            <pc:sldMk cId="1074590786" sldId="268"/>
            <ac:spMk id="18" creationId="{1FF02B92-47CB-16EE-0B17-5529CB06BAFE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5:25:09.090" v="6645" actId="1035"/>
          <ac:spMkLst>
            <pc:docMk/>
            <pc:sldMk cId="1074590786" sldId="268"/>
            <ac:spMk id="22" creationId="{A42067F9-0A89-D76A-ACBE-33813CCA57F2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5:25:09.090" v="6645" actId="1035"/>
          <ac:spMkLst>
            <pc:docMk/>
            <pc:sldMk cId="1074590786" sldId="268"/>
            <ac:spMk id="25" creationId="{F16284A6-5977-FA79-EEDF-6FBF8ACABD7B}"/>
          </ac:spMkLst>
        </pc:spChg>
        <pc:picChg chg="mod">
          <ac:chgData name="Sahai, Amal (ARC-TSA)[Analytical Mechanics Associates, INC.]" userId="6a874ca6-82a3-4c97-b8b8-30aba6a3ae98" providerId="ADAL" clId="{6F5DCE6E-84ED-A84E-A8C3-23B68D4E7C2C}" dt="2023-10-31T05:25:09.090" v="6645" actId="1035"/>
          <ac:picMkLst>
            <pc:docMk/>
            <pc:sldMk cId="1074590786" sldId="268"/>
            <ac:picMk id="21" creationId="{5F7FC478-1A16-D403-91F8-74BC0440FD06}"/>
          </ac:picMkLst>
        </pc:picChg>
        <pc:picChg chg="mod">
          <ac:chgData name="Sahai, Amal (ARC-TSA)[Analytical Mechanics Associates, INC.]" userId="6a874ca6-82a3-4c97-b8b8-30aba6a3ae98" providerId="ADAL" clId="{6F5DCE6E-84ED-A84E-A8C3-23B68D4E7C2C}" dt="2023-10-31T05:25:09.090" v="6645" actId="1035"/>
          <ac:picMkLst>
            <pc:docMk/>
            <pc:sldMk cId="1074590786" sldId="268"/>
            <ac:picMk id="23" creationId="{6471D58C-7AD3-EFB0-E526-05803ED53ED6}"/>
          </ac:picMkLst>
        </pc:picChg>
        <pc:picChg chg="mod">
          <ac:chgData name="Sahai, Amal (ARC-TSA)[Analytical Mechanics Associates, INC.]" userId="6a874ca6-82a3-4c97-b8b8-30aba6a3ae98" providerId="ADAL" clId="{6F5DCE6E-84ED-A84E-A8C3-23B68D4E7C2C}" dt="2023-10-31T05:25:09.090" v="6645" actId="1035"/>
          <ac:picMkLst>
            <pc:docMk/>
            <pc:sldMk cId="1074590786" sldId="268"/>
            <ac:picMk id="24" creationId="{668002BB-5F4E-E456-90C6-D9CC0F3033B3}"/>
          </ac:picMkLst>
        </pc:picChg>
      </pc:sldChg>
      <pc:sldChg chg="modSp add mod">
        <pc:chgData name="Sahai, Amal (ARC-TSA)[Analytical Mechanics Associates, INC.]" userId="6a874ca6-82a3-4c97-b8b8-30aba6a3ae98" providerId="ADAL" clId="{6F5DCE6E-84ED-A84E-A8C3-23B68D4E7C2C}" dt="2023-10-31T05:39:11.855" v="7051" actId="20577"/>
        <pc:sldMkLst>
          <pc:docMk/>
          <pc:sldMk cId="1508508419" sldId="287"/>
        </pc:sldMkLst>
        <pc:spChg chg="mod">
          <ac:chgData name="Sahai, Amal (ARC-TSA)[Analytical Mechanics Associates, INC.]" userId="6a874ca6-82a3-4c97-b8b8-30aba6a3ae98" providerId="ADAL" clId="{6F5DCE6E-84ED-A84E-A8C3-23B68D4E7C2C}" dt="2023-10-31T05:39:11.855" v="7051" actId="20577"/>
          <ac:spMkLst>
            <pc:docMk/>
            <pc:sldMk cId="1508508419" sldId="287"/>
            <ac:spMk id="9" creationId="{D6FD05E7-60DD-424D-6366-394AA208580B}"/>
          </ac:spMkLst>
        </pc:spChg>
      </pc:sldChg>
      <pc:sldChg chg="addSp delSp modSp mod delAnim modAnim">
        <pc:chgData name="Sahai, Amal (ARC-TSA)[Analytical Mechanics Associates, INC.]" userId="6a874ca6-82a3-4c97-b8b8-30aba6a3ae98" providerId="ADAL" clId="{6F5DCE6E-84ED-A84E-A8C3-23B68D4E7C2C}" dt="2023-10-31T04:02:09.114" v="5413" actId="1076"/>
        <pc:sldMkLst>
          <pc:docMk/>
          <pc:sldMk cId="991819606" sldId="288"/>
        </pc:sldMkLst>
        <pc:spChg chg="mod">
          <ac:chgData name="Sahai, Amal (ARC-TSA)[Analytical Mechanics Associates, INC.]" userId="6a874ca6-82a3-4c97-b8b8-30aba6a3ae98" providerId="ADAL" clId="{6F5DCE6E-84ED-A84E-A8C3-23B68D4E7C2C}" dt="2023-10-31T04:02:09.114" v="5413" actId="1076"/>
          <ac:spMkLst>
            <pc:docMk/>
            <pc:sldMk cId="991819606" sldId="288"/>
            <ac:spMk id="19" creationId="{86EA795C-6F48-A9F8-D594-2973B72F4866}"/>
          </ac:spMkLst>
        </pc:spChg>
        <pc:picChg chg="add del mod">
          <ac:chgData name="Sahai, Amal (ARC-TSA)[Analytical Mechanics Associates, INC.]" userId="6a874ca6-82a3-4c97-b8b8-30aba6a3ae98" providerId="ADAL" clId="{6F5DCE6E-84ED-A84E-A8C3-23B68D4E7C2C}" dt="2023-10-31T03:48:37.984" v="5368" actId="478"/>
          <ac:picMkLst>
            <pc:docMk/>
            <pc:sldMk cId="991819606" sldId="288"/>
            <ac:picMk id="3" creationId="{35F835C0-EDA0-BAA2-3918-06920AC8E3B0}"/>
          </ac:picMkLst>
        </pc:picChg>
        <pc:picChg chg="add mod">
          <ac:chgData name="Sahai, Amal (ARC-TSA)[Analytical Mechanics Associates, INC.]" userId="6a874ca6-82a3-4c97-b8b8-30aba6a3ae98" providerId="ADAL" clId="{6F5DCE6E-84ED-A84E-A8C3-23B68D4E7C2C}" dt="2023-10-31T03:58:55.787" v="5383" actId="14100"/>
          <ac:picMkLst>
            <pc:docMk/>
            <pc:sldMk cId="991819606" sldId="288"/>
            <ac:picMk id="5" creationId="{3BC27B9B-9BC2-7A1C-BEDD-23DD3E38BA7C}"/>
          </ac:picMkLst>
        </pc:picChg>
        <pc:picChg chg="add del mod">
          <ac:chgData name="Sahai, Amal (ARC-TSA)[Analytical Mechanics Associates, INC.]" userId="6a874ca6-82a3-4c97-b8b8-30aba6a3ae98" providerId="ADAL" clId="{6F5DCE6E-84ED-A84E-A8C3-23B68D4E7C2C}" dt="2023-10-31T04:01:02.572" v="5403" actId="478"/>
          <ac:picMkLst>
            <pc:docMk/>
            <pc:sldMk cId="991819606" sldId="288"/>
            <ac:picMk id="6" creationId="{337A63E1-14D2-347D-E9D1-EE5C9B52C48F}"/>
          </ac:picMkLst>
        </pc:picChg>
        <pc:picChg chg="add del">
          <ac:chgData name="Sahai, Amal (ARC-TSA)[Analytical Mechanics Associates, INC.]" userId="6a874ca6-82a3-4c97-b8b8-30aba6a3ae98" providerId="ADAL" clId="{6F5DCE6E-84ED-A84E-A8C3-23B68D4E7C2C}" dt="2023-10-31T03:48:28.258" v="5367" actId="478"/>
          <ac:picMkLst>
            <pc:docMk/>
            <pc:sldMk cId="991819606" sldId="288"/>
            <ac:picMk id="24" creationId="{B18D05EB-A39C-0905-F7E3-2AF574D343D4}"/>
          </ac:picMkLst>
        </pc:picChg>
      </pc:sldChg>
      <pc:sldChg chg="modSp mod">
        <pc:chgData name="Sahai, Amal (ARC-TSA)[Analytical Mechanics Associates, INC.]" userId="6a874ca6-82a3-4c97-b8b8-30aba6a3ae98" providerId="ADAL" clId="{6F5DCE6E-84ED-A84E-A8C3-23B68D4E7C2C}" dt="2023-10-31T04:52:03.679" v="6358" actId="14100"/>
        <pc:sldMkLst>
          <pc:docMk/>
          <pc:sldMk cId="2043369639" sldId="292"/>
        </pc:sldMkLst>
        <pc:spChg chg="mod">
          <ac:chgData name="Sahai, Amal (ARC-TSA)[Analytical Mechanics Associates, INC.]" userId="6a874ca6-82a3-4c97-b8b8-30aba6a3ae98" providerId="ADAL" clId="{6F5DCE6E-84ED-A84E-A8C3-23B68D4E7C2C}" dt="2023-10-31T04:52:03.679" v="6358" actId="14100"/>
          <ac:spMkLst>
            <pc:docMk/>
            <pc:sldMk cId="2043369639" sldId="292"/>
            <ac:spMk id="15" creationId="{BBCE319F-2253-6222-A602-C02C5275FFE4}"/>
          </ac:spMkLst>
        </pc:spChg>
      </pc:sldChg>
      <pc:sldChg chg="addSp delSp modSp mod">
        <pc:chgData name="Sahai, Amal (ARC-TSA)[Analytical Mechanics Associates, INC.]" userId="6a874ca6-82a3-4c97-b8b8-30aba6a3ae98" providerId="ADAL" clId="{6F5DCE6E-84ED-A84E-A8C3-23B68D4E7C2C}" dt="2023-10-31T06:08:43.344" v="7212" actId="20577"/>
        <pc:sldMkLst>
          <pc:docMk/>
          <pc:sldMk cId="1555591811" sldId="296"/>
        </pc:sldMkLst>
        <pc:spChg chg="mod">
          <ac:chgData name="Sahai, Amal (ARC-TSA)[Analytical Mechanics Associates, INC.]" userId="6a874ca6-82a3-4c97-b8b8-30aba6a3ae98" providerId="ADAL" clId="{6F5DCE6E-84ED-A84E-A8C3-23B68D4E7C2C}" dt="2023-10-31T06:05:52.516" v="7194" actId="20577"/>
          <ac:spMkLst>
            <pc:docMk/>
            <pc:sldMk cId="1555591811" sldId="296"/>
            <ac:spMk id="2" creationId="{239A1450-D5E7-C54A-B233-B64EF8B5C674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6:08:43.344" v="7212" actId="20577"/>
          <ac:spMkLst>
            <pc:docMk/>
            <pc:sldMk cId="1555591811" sldId="296"/>
            <ac:spMk id="6" creationId="{3D6F92FB-81F9-A0F4-9DD0-EFD12DB6E40E}"/>
          </ac:spMkLst>
        </pc:spChg>
        <pc:picChg chg="add mod">
          <ac:chgData name="Sahai, Amal (ARC-TSA)[Analytical Mechanics Associates, INC.]" userId="6a874ca6-82a3-4c97-b8b8-30aba6a3ae98" providerId="ADAL" clId="{6F5DCE6E-84ED-A84E-A8C3-23B68D4E7C2C}" dt="2023-10-30T19:53:51.950" v="2517" actId="1038"/>
          <ac:picMkLst>
            <pc:docMk/>
            <pc:sldMk cId="1555591811" sldId="296"/>
            <ac:picMk id="4" creationId="{ED70BF6F-CE49-A0CE-6DF4-2818DABEC80F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0T17:50:41.448" v="1012" actId="478"/>
          <ac:picMkLst>
            <pc:docMk/>
            <pc:sldMk cId="1555591811" sldId="296"/>
            <ac:picMk id="11" creationId="{0D965183-EEF3-A7C4-96CF-2F7F241686A7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0T17:50:22.509" v="1009" actId="478"/>
          <ac:picMkLst>
            <pc:docMk/>
            <pc:sldMk cId="1555591811" sldId="296"/>
            <ac:picMk id="13" creationId="{B5E0956D-FCC9-7A31-D4A8-E9C270C9628E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0T17:50:19.814" v="1007" actId="478"/>
          <ac:picMkLst>
            <pc:docMk/>
            <pc:sldMk cId="1555591811" sldId="296"/>
            <ac:picMk id="15" creationId="{8E616EC7-4A75-0931-4F37-689682B6B8CE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0T17:50:21.248" v="1008" actId="478"/>
          <ac:picMkLst>
            <pc:docMk/>
            <pc:sldMk cId="1555591811" sldId="296"/>
            <ac:picMk id="16" creationId="{D8BA1600-5B2E-BF92-DE37-9A2BF0C1CC6D}"/>
          </ac:picMkLst>
        </pc:picChg>
      </pc:sldChg>
      <pc:sldChg chg="modSp add mod ord">
        <pc:chgData name="Sahai, Amal (ARC-TSA)[Analytical Mechanics Associates, INC.]" userId="6a874ca6-82a3-4c97-b8b8-30aba6a3ae98" providerId="ADAL" clId="{6F5DCE6E-84ED-A84E-A8C3-23B68D4E7C2C}" dt="2023-10-31T06:27:26.048" v="7593" actId="20577"/>
        <pc:sldMkLst>
          <pc:docMk/>
          <pc:sldMk cId="2585857270" sldId="312"/>
        </pc:sldMkLst>
        <pc:spChg chg="mod">
          <ac:chgData name="Sahai, Amal (ARC-TSA)[Analytical Mechanics Associates, INC.]" userId="6a874ca6-82a3-4c97-b8b8-30aba6a3ae98" providerId="ADAL" clId="{6F5DCE6E-84ED-A84E-A8C3-23B68D4E7C2C}" dt="2023-10-31T05:19:50.968" v="6435" actId="20577"/>
          <ac:spMkLst>
            <pc:docMk/>
            <pc:sldMk cId="2585857270" sldId="312"/>
            <ac:spMk id="8" creationId="{D72D2CFA-8B0D-66F5-8EDE-94B760EFBE1E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6:27:26.048" v="7593" actId="20577"/>
          <ac:spMkLst>
            <pc:docMk/>
            <pc:sldMk cId="2585857270" sldId="312"/>
            <ac:spMk id="21" creationId="{C96FC008-0E49-35B1-1395-CDF113BE29E4}"/>
          </ac:spMkLst>
        </pc:spChg>
      </pc:sldChg>
      <pc:sldChg chg="modSp mod">
        <pc:chgData name="Sahai, Amal (ARC-TSA)[Analytical Mechanics Associates, INC.]" userId="6a874ca6-82a3-4c97-b8b8-30aba6a3ae98" providerId="ADAL" clId="{6F5DCE6E-84ED-A84E-A8C3-23B68D4E7C2C}" dt="2023-10-31T06:34:06.387" v="7672" actId="20577"/>
        <pc:sldMkLst>
          <pc:docMk/>
          <pc:sldMk cId="3874177160" sldId="313"/>
        </pc:sldMkLst>
        <pc:spChg chg="mod">
          <ac:chgData name="Sahai, Amal (ARC-TSA)[Analytical Mechanics Associates, INC.]" userId="6a874ca6-82a3-4c97-b8b8-30aba6a3ae98" providerId="ADAL" clId="{6F5DCE6E-84ED-A84E-A8C3-23B68D4E7C2C}" dt="2023-10-31T06:34:06.387" v="7672" actId="20577"/>
          <ac:spMkLst>
            <pc:docMk/>
            <pc:sldMk cId="3874177160" sldId="313"/>
            <ac:spMk id="2" creationId="{AD9DA1AE-D653-594D-B7DD-EFEB0BFA8E8B}"/>
          </ac:spMkLst>
        </pc:spChg>
      </pc:sldChg>
      <pc:sldChg chg="del">
        <pc:chgData name="Sahai, Amal (ARC-TSA)[Analytical Mechanics Associates, INC.]" userId="6a874ca6-82a3-4c97-b8b8-30aba6a3ae98" providerId="ADAL" clId="{6F5DCE6E-84ED-A84E-A8C3-23B68D4E7C2C}" dt="2023-10-31T05:44:05.682" v="7150" actId="2696"/>
        <pc:sldMkLst>
          <pc:docMk/>
          <pc:sldMk cId="4062680001" sldId="314"/>
        </pc:sldMkLst>
      </pc:sldChg>
      <pc:sldChg chg="modSp mod">
        <pc:chgData name="Sahai, Amal (ARC-TSA)[Analytical Mechanics Associates, INC.]" userId="6a874ca6-82a3-4c97-b8b8-30aba6a3ae98" providerId="ADAL" clId="{6F5DCE6E-84ED-A84E-A8C3-23B68D4E7C2C}" dt="2023-10-31T04:51:49.401" v="6357" actId="20577"/>
        <pc:sldMkLst>
          <pc:docMk/>
          <pc:sldMk cId="2233593469" sldId="315"/>
        </pc:sldMkLst>
        <pc:spChg chg="mod">
          <ac:chgData name="Sahai, Amal (ARC-TSA)[Analytical Mechanics Associates, INC.]" userId="6a874ca6-82a3-4c97-b8b8-30aba6a3ae98" providerId="ADAL" clId="{6F5DCE6E-84ED-A84E-A8C3-23B68D4E7C2C}" dt="2023-10-31T04:51:49.401" v="6357" actId="20577"/>
          <ac:spMkLst>
            <pc:docMk/>
            <pc:sldMk cId="2233593469" sldId="315"/>
            <ac:spMk id="16" creationId="{01ADEC82-65AD-E5D2-4842-7D988E3CE18D}"/>
          </ac:spMkLst>
        </pc:spChg>
      </pc:sldChg>
      <pc:sldChg chg="addSp delSp modSp mod">
        <pc:chgData name="Sahai, Amal (ARC-TSA)[Analytical Mechanics Associates, INC.]" userId="6a874ca6-82a3-4c97-b8b8-30aba6a3ae98" providerId="ADAL" clId="{6F5DCE6E-84ED-A84E-A8C3-23B68D4E7C2C}" dt="2023-10-31T05:45:51.589" v="7163" actId="20577"/>
        <pc:sldMkLst>
          <pc:docMk/>
          <pc:sldMk cId="804511691" sldId="316"/>
        </pc:sldMkLst>
        <pc:spChg chg="mod">
          <ac:chgData name="Sahai, Amal (ARC-TSA)[Analytical Mechanics Associates, INC.]" userId="6a874ca6-82a3-4c97-b8b8-30aba6a3ae98" providerId="ADAL" clId="{6F5DCE6E-84ED-A84E-A8C3-23B68D4E7C2C}" dt="2023-10-31T05:43:41.221" v="7147" actId="20577"/>
          <ac:spMkLst>
            <pc:docMk/>
            <pc:sldMk cId="804511691" sldId="316"/>
            <ac:spMk id="9" creationId="{91796766-1639-124F-8435-91119CEF461E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5:45:51.589" v="7163" actId="20577"/>
          <ac:spMkLst>
            <pc:docMk/>
            <pc:sldMk cId="804511691" sldId="316"/>
            <ac:spMk id="97" creationId="{92FE0D60-2448-8E44-A236-15DC505EB7C0}"/>
          </ac:spMkLst>
        </pc:spChg>
        <pc:spChg chg="add del mod">
          <ac:chgData name="Sahai, Amal (ARC-TSA)[Analytical Mechanics Associates, INC.]" userId="6a874ca6-82a3-4c97-b8b8-30aba6a3ae98" providerId="ADAL" clId="{6F5DCE6E-84ED-A84E-A8C3-23B68D4E7C2C}" dt="2023-10-31T05:42:30.170" v="7134" actId="1035"/>
          <ac:spMkLst>
            <pc:docMk/>
            <pc:sldMk cId="804511691" sldId="316"/>
            <ac:spMk id="187" creationId="{94C54055-46D8-1E43-A547-F6AEF2E47844}"/>
          </ac:spMkLst>
        </pc:spChg>
      </pc:sldChg>
      <pc:sldChg chg="addSp delSp modSp mod">
        <pc:chgData name="Sahai, Amal (ARC-TSA)[Analytical Mechanics Associates, INC.]" userId="6a874ca6-82a3-4c97-b8b8-30aba6a3ae98" providerId="ADAL" clId="{6F5DCE6E-84ED-A84E-A8C3-23B68D4E7C2C}" dt="2023-10-31T06:26:21.192" v="7586" actId="20577"/>
        <pc:sldMkLst>
          <pc:docMk/>
          <pc:sldMk cId="3066131473" sldId="317"/>
        </pc:sldMkLst>
        <pc:spChg chg="add del mod">
          <ac:chgData name="Sahai, Amal (ARC-TSA)[Analytical Mechanics Associates, INC.]" userId="6a874ca6-82a3-4c97-b8b8-30aba6a3ae98" providerId="ADAL" clId="{6F5DCE6E-84ED-A84E-A8C3-23B68D4E7C2C}" dt="2023-10-30T19:50:33.001" v="2361"/>
          <ac:spMkLst>
            <pc:docMk/>
            <pc:sldMk cId="3066131473" sldId="317"/>
            <ac:spMk id="3" creationId="{56F387B1-7B6F-32A8-952D-566689D8433B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0T19:54:37.830" v="2524" actId="478"/>
          <ac:spMkLst>
            <pc:docMk/>
            <pc:sldMk cId="3066131473" sldId="317"/>
            <ac:spMk id="6" creationId="{534044D1-983D-5BB3-FDA4-6FD77ABC9E39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0T19:54:35.704" v="2523" actId="478"/>
          <ac:spMkLst>
            <pc:docMk/>
            <pc:sldMk cId="3066131473" sldId="317"/>
            <ac:spMk id="8" creationId="{7C4B542D-3DD0-07A2-7838-FA33B8A168F8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6:26:21.192" v="7586" actId="20577"/>
          <ac:spMkLst>
            <pc:docMk/>
            <pc:sldMk cId="3066131473" sldId="317"/>
            <ac:spMk id="9" creationId="{519E8420-0EDE-52DE-67D0-BF24BBEE13D1}"/>
          </ac:spMkLst>
        </pc:spChg>
        <pc:picChg chg="add mod modCrop">
          <ac:chgData name="Sahai, Amal (ARC-TSA)[Analytical Mechanics Associates, INC.]" userId="6a874ca6-82a3-4c97-b8b8-30aba6a3ae98" providerId="ADAL" clId="{6F5DCE6E-84ED-A84E-A8C3-23B68D4E7C2C}" dt="2023-10-31T06:15:30.098" v="7411" actId="1038"/>
          <ac:picMkLst>
            <pc:docMk/>
            <pc:sldMk cId="3066131473" sldId="317"/>
            <ac:picMk id="4" creationId="{636B3D48-C9F4-2ABB-1FC8-188F51576C3D}"/>
          </ac:picMkLst>
        </pc:picChg>
        <pc:picChg chg="del mod modCrop">
          <ac:chgData name="Sahai, Amal (ARC-TSA)[Analytical Mechanics Associates, INC.]" userId="6a874ca6-82a3-4c97-b8b8-30aba6a3ae98" providerId="ADAL" clId="{6F5DCE6E-84ED-A84E-A8C3-23B68D4E7C2C}" dt="2023-10-30T20:29:03.557" v="3379" actId="478"/>
          <ac:picMkLst>
            <pc:docMk/>
            <pc:sldMk cId="3066131473" sldId="317"/>
            <ac:picMk id="5" creationId="{2CB22F88-3A19-24EF-9833-3C2CC99FE5FC}"/>
          </ac:picMkLst>
        </pc:picChg>
      </pc:sldChg>
      <pc:sldChg chg="addSp delSp modSp mod">
        <pc:chgData name="Sahai, Amal (ARC-TSA)[Analytical Mechanics Associates, INC.]" userId="6a874ca6-82a3-4c97-b8b8-30aba6a3ae98" providerId="ADAL" clId="{6F5DCE6E-84ED-A84E-A8C3-23B68D4E7C2C}" dt="2023-10-31T05:29:46.103" v="6832" actId="14100"/>
        <pc:sldMkLst>
          <pc:docMk/>
          <pc:sldMk cId="763619487" sldId="320"/>
        </pc:sldMkLst>
        <pc:spChg chg="mod">
          <ac:chgData name="Sahai, Amal (ARC-TSA)[Analytical Mechanics Associates, INC.]" userId="6a874ca6-82a3-4c97-b8b8-30aba6a3ae98" providerId="ADAL" clId="{6F5DCE6E-84ED-A84E-A8C3-23B68D4E7C2C}" dt="2023-10-30T18:31:20.182" v="2112" actId="20577"/>
          <ac:spMkLst>
            <pc:docMk/>
            <pc:sldMk cId="763619487" sldId="320"/>
            <ac:spMk id="2" creationId="{342D7252-CF50-1C44-BE01-C9D658A9F514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1T05:29:46.103" v="6832" actId="14100"/>
          <ac:spMkLst>
            <pc:docMk/>
            <pc:sldMk cId="763619487" sldId="320"/>
            <ac:spMk id="3" creationId="{D295DE91-ABB4-B35F-715E-40BA4D9F0969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9:48:54.630" v="2326" actId="1076"/>
          <ac:spMkLst>
            <pc:docMk/>
            <pc:sldMk cId="763619487" sldId="320"/>
            <ac:spMk id="6" creationId="{44668085-8ABA-1E97-FC94-1ABD92EAC6F2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0T18:39:29.152" v="2156" actId="478"/>
          <ac:spMkLst>
            <pc:docMk/>
            <pc:sldMk cId="763619487" sldId="320"/>
            <ac:spMk id="10" creationId="{9811BB86-66D3-35F1-02BB-4ED141D4B89B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9:47:56.251" v="2293" actId="1076"/>
          <ac:spMkLst>
            <pc:docMk/>
            <pc:sldMk cId="763619487" sldId="320"/>
            <ac:spMk id="15" creationId="{96099A4D-9048-B0FC-2A2E-B42450026EE5}"/>
          </ac:spMkLst>
        </pc:spChg>
        <pc:picChg chg="add mod">
          <ac:chgData name="Sahai, Amal (ARC-TSA)[Analytical Mechanics Associates, INC.]" userId="6a874ca6-82a3-4c97-b8b8-30aba6a3ae98" providerId="ADAL" clId="{6F5DCE6E-84ED-A84E-A8C3-23B68D4E7C2C}" dt="2023-10-30T19:47:26.287" v="2287" actId="14100"/>
          <ac:picMkLst>
            <pc:docMk/>
            <pc:sldMk cId="763619487" sldId="320"/>
            <ac:picMk id="5" creationId="{487E6B39-4359-DC3A-0959-B214470D0271}"/>
          </ac:picMkLst>
        </pc:picChg>
        <pc:picChg chg="mod">
          <ac:chgData name="Sahai, Amal (ARC-TSA)[Analytical Mechanics Associates, INC.]" userId="6a874ca6-82a3-4c97-b8b8-30aba6a3ae98" providerId="ADAL" clId="{6F5DCE6E-84ED-A84E-A8C3-23B68D4E7C2C}" dt="2023-10-30T21:36:51.960" v="3894" actId="1036"/>
          <ac:picMkLst>
            <pc:docMk/>
            <pc:sldMk cId="763619487" sldId="320"/>
            <ac:picMk id="8" creationId="{A80A0158-5598-BBC5-FEBA-9D54B1866770}"/>
          </ac:picMkLst>
        </pc:picChg>
        <pc:picChg chg="add mod">
          <ac:chgData name="Sahai, Amal (ARC-TSA)[Analytical Mechanics Associates, INC.]" userId="6a874ca6-82a3-4c97-b8b8-30aba6a3ae98" providerId="ADAL" clId="{6F5DCE6E-84ED-A84E-A8C3-23B68D4E7C2C}" dt="2023-10-30T19:47:46.158" v="2291" actId="1076"/>
          <ac:picMkLst>
            <pc:docMk/>
            <pc:sldMk cId="763619487" sldId="320"/>
            <ac:picMk id="11" creationId="{2944BF8C-0152-C32C-B648-9518E3373BBA}"/>
          </ac:picMkLst>
        </pc:picChg>
        <pc:picChg chg="add del">
          <ac:chgData name="Sahai, Amal (ARC-TSA)[Analytical Mechanics Associates, INC.]" userId="6a874ca6-82a3-4c97-b8b8-30aba6a3ae98" providerId="ADAL" clId="{6F5DCE6E-84ED-A84E-A8C3-23B68D4E7C2C}" dt="2023-10-30T19:46:08.880" v="2233" actId="478"/>
          <ac:picMkLst>
            <pc:docMk/>
            <pc:sldMk cId="763619487" sldId="320"/>
            <ac:picMk id="14" creationId="{F8A2161A-A643-8BEA-251B-FB8A77F562CB}"/>
          </ac:picMkLst>
        </pc:picChg>
      </pc:sldChg>
      <pc:sldChg chg="del">
        <pc:chgData name="Sahai, Amal (ARC-TSA)[Analytical Mechanics Associates, INC.]" userId="6a874ca6-82a3-4c97-b8b8-30aba6a3ae98" providerId="ADAL" clId="{6F5DCE6E-84ED-A84E-A8C3-23B68D4E7C2C}" dt="2023-10-31T05:43:51.703" v="7148" actId="2696"/>
        <pc:sldMkLst>
          <pc:docMk/>
          <pc:sldMk cId="2573818076" sldId="323"/>
        </pc:sldMkLst>
      </pc:sldChg>
      <pc:sldChg chg="del">
        <pc:chgData name="Sahai, Amal (ARC-TSA)[Analytical Mechanics Associates, INC.]" userId="6a874ca6-82a3-4c97-b8b8-30aba6a3ae98" providerId="ADAL" clId="{6F5DCE6E-84ED-A84E-A8C3-23B68D4E7C2C}" dt="2023-10-31T05:43:59.856" v="7149" actId="2696"/>
        <pc:sldMkLst>
          <pc:docMk/>
          <pc:sldMk cId="754774253" sldId="324"/>
        </pc:sldMkLst>
      </pc:sldChg>
      <pc:sldChg chg="addSp modSp mod">
        <pc:chgData name="Sahai, Amal (ARC-TSA)[Analytical Mechanics Associates, INC.]" userId="6a874ca6-82a3-4c97-b8b8-30aba6a3ae98" providerId="ADAL" clId="{6F5DCE6E-84ED-A84E-A8C3-23B68D4E7C2C}" dt="2023-10-31T06:19:13.457" v="7468" actId="20577"/>
        <pc:sldMkLst>
          <pc:docMk/>
          <pc:sldMk cId="2908037456" sldId="325"/>
        </pc:sldMkLst>
        <pc:spChg chg="mod">
          <ac:chgData name="Sahai, Amal (ARC-TSA)[Analytical Mechanics Associates, INC.]" userId="6a874ca6-82a3-4c97-b8b8-30aba6a3ae98" providerId="ADAL" clId="{6F5DCE6E-84ED-A84E-A8C3-23B68D4E7C2C}" dt="2023-10-31T06:19:13.457" v="7468" actId="20577"/>
          <ac:spMkLst>
            <pc:docMk/>
            <pc:sldMk cId="2908037456" sldId="325"/>
            <ac:spMk id="4" creationId="{910E5391-317A-1F4C-AEAE-C6F6A744AC72}"/>
          </ac:spMkLst>
        </pc:spChg>
        <pc:picChg chg="add mod">
          <ac:chgData name="Sahai, Amal (ARC-TSA)[Analytical Mechanics Associates, INC.]" userId="6a874ca6-82a3-4c97-b8b8-30aba6a3ae98" providerId="ADAL" clId="{6F5DCE6E-84ED-A84E-A8C3-23B68D4E7C2C}" dt="2023-10-30T22:20:04.835" v="4551" actId="1076"/>
          <ac:picMkLst>
            <pc:docMk/>
            <pc:sldMk cId="2908037456" sldId="325"/>
            <ac:picMk id="3" creationId="{09A4E969-1778-AAAB-703B-DC92B0E602B1}"/>
          </ac:picMkLst>
        </pc:picChg>
      </pc:sldChg>
      <pc:sldChg chg="del">
        <pc:chgData name="Sahai, Amal (ARC-TSA)[Analytical Mechanics Associates, INC.]" userId="6a874ca6-82a3-4c97-b8b8-30aba6a3ae98" providerId="ADAL" clId="{6F5DCE6E-84ED-A84E-A8C3-23B68D4E7C2C}" dt="2023-10-31T05:44:08.202" v="7151" actId="2696"/>
        <pc:sldMkLst>
          <pc:docMk/>
          <pc:sldMk cId="1775308920" sldId="326"/>
        </pc:sldMkLst>
      </pc:sldChg>
      <pc:sldChg chg="del">
        <pc:chgData name="Sahai, Amal (ARC-TSA)[Analytical Mechanics Associates, INC.]" userId="6a874ca6-82a3-4c97-b8b8-30aba6a3ae98" providerId="ADAL" clId="{6F5DCE6E-84ED-A84E-A8C3-23B68D4E7C2C}" dt="2023-10-31T05:44:13.112" v="7152" actId="2696"/>
        <pc:sldMkLst>
          <pc:docMk/>
          <pc:sldMk cId="3303622067" sldId="327"/>
        </pc:sldMkLst>
      </pc:sldChg>
      <pc:sldChg chg="modSp mod">
        <pc:chgData name="Sahai, Amal (ARC-TSA)[Analytical Mechanics Associates, INC.]" userId="6a874ca6-82a3-4c97-b8b8-30aba6a3ae98" providerId="ADAL" clId="{6F5DCE6E-84ED-A84E-A8C3-23B68D4E7C2C}" dt="2023-10-31T04:58:27.832" v="6383" actId="1076"/>
        <pc:sldMkLst>
          <pc:docMk/>
          <pc:sldMk cId="1422373003" sldId="329"/>
        </pc:sldMkLst>
        <pc:spChg chg="mod">
          <ac:chgData name="Sahai, Amal (ARC-TSA)[Analytical Mechanics Associates, INC.]" userId="6a874ca6-82a3-4c97-b8b8-30aba6a3ae98" providerId="ADAL" clId="{6F5DCE6E-84ED-A84E-A8C3-23B68D4E7C2C}" dt="2023-10-31T04:58:27.832" v="6383" actId="1076"/>
          <ac:spMkLst>
            <pc:docMk/>
            <pc:sldMk cId="1422373003" sldId="329"/>
            <ac:spMk id="7" creationId="{61FAD3EA-6A50-AEBB-F4FF-E6EC2F8D9964}"/>
          </ac:spMkLst>
        </pc:spChg>
      </pc:sldChg>
      <pc:sldChg chg="modSp add mod">
        <pc:chgData name="Sahai, Amal (ARC-TSA)[Analytical Mechanics Associates, INC.]" userId="6a874ca6-82a3-4c97-b8b8-30aba6a3ae98" providerId="ADAL" clId="{6F5DCE6E-84ED-A84E-A8C3-23B68D4E7C2C}" dt="2023-10-31T04:58:10.157" v="6380" actId="1076"/>
        <pc:sldMkLst>
          <pc:docMk/>
          <pc:sldMk cId="3323844897" sldId="330"/>
        </pc:sldMkLst>
        <pc:spChg chg="mod">
          <ac:chgData name="Sahai, Amal (ARC-TSA)[Analytical Mechanics Associates, INC.]" userId="6a874ca6-82a3-4c97-b8b8-30aba6a3ae98" providerId="ADAL" clId="{6F5DCE6E-84ED-A84E-A8C3-23B68D4E7C2C}" dt="2023-10-31T04:58:10.157" v="6380" actId="1076"/>
          <ac:spMkLst>
            <pc:docMk/>
            <pc:sldMk cId="3323844897" sldId="330"/>
            <ac:spMk id="7" creationId="{61FAD3EA-6A50-AEBB-F4FF-E6EC2F8D9964}"/>
          </ac:spMkLst>
        </pc:spChg>
      </pc:sldChg>
      <pc:sldChg chg="del">
        <pc:chgData name="Sahai, Amal (ARC-TSA)[Analytical Mechanics Associates, INC.]" userId="6a874ca6-82a3-4c97-b8b8-30aba6a3ae98" providerId="ADAL" clId="{6F5DCE6E-84ED-A84E-A8C3-23B68D4E7C2C}" dt="2023-10-30T15:51:24.425" v="0" actId="2696"/>
        <pc:sldMkLst>
          <pc:docMk/>
          <pc:sldMk cId="3720885964" sldId="330"/>
        </pc:sldMkLst>
      </pc:sldChg>
      <pc:sldChg chg="del">
        <pc:chgData name="Sahai, Amal (ARC-TSA)[Analytical Mechanics Associates, INC.]" userId="6a874ca6-82a3-4c97-b8b8-30aba6a3ae98" providerId="ADAL" clId="{6F5DCE6E-84ED-A84E-A8C3-23B68D4E7C2C}" dt="2023-10-31T05:44:17.260" v="7153" actId="2696"/>
        <pc:sldMkLst>
          <pc:docMk/>
          <pc:sldMk cId="1710967208" sldId="331"/>
        </pc:sldMkLst>
      </pc:sldChg>
      <pc:sldChg chg="addSp delSp modSp add mod">
        <pc:chgData name="Sahai, Amal (ARC-TSA)[Analytical Mechanics Associates, INC.]" userId="6a874ca6-82a3-4c97-b8b8-30aba6a3ae98" providerId="ADAL" clId="{6F5DCE6E-84ED-A84E-A8C3-23B68D4E7C2C}" dt="2023-10-30T20:51:47.445" v="3707" actId="20577"/>
        <pc:sldMkLst>
          <pc:docMk/>
          <pc:sldMk cId="3216243759" sldId="332"/>
        </pc:sldMkLst>
        <pc:spChg chg="mod">
          <ac:chgData name="Sahai, Amal (ARC-TSA)[Analytical Mechanics Associates, INC.]" userId="6a874ca6-82a3-4c97-b8b8-30aba6a3ae98" providerId="ADAL" clId="{6F5DCE6E-84ED-A84E-A8C3-23B68D4E7C2C}" dt="2023-10-30T20:51:47.445" v="3707" actId="20577"/>
          <ac:spMkLst>
            <pc:docMk/>
            <pc:sldMk cId="3216243759" sldId="332"/>
            <ac:spMk id="8" creationId="{29AD3B23-8858-4648-9FDF-12104BAE8A86}"/>
          </ac:spMkLst>
        </pc:spChg>
        <pc:picChg chg="add mod">
          <ac:chgData name="Sahai, Amal (ARC-TSA)[Analytical Mechanics Associates, INC.]" userId="6a874ca6-82a3-4c97-b8b8-30aba6a3ae98" providerId="ADAL" clId="{6F5DCE6E-84ED-A84E-A8C3-23B68D4E7C2C}" dt="2023-10-30T17:28:19.400" v="915" actId="1036"/>
          <ac:picMkLst>
            <pc:docMk/>
            <pc:sldMk cId="3216243759" sldId="332"/>
            <ac:picMk id="5" creationId="{8881F363-B24C-7AD8-8F03-471882EB4476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0T17:24:53.301" v="898" actId="478"/>
          <ac:picMkLst>
            <pc:docMk/>
            <pc:sldMk cId="3216243759" sldId="332"/>
            <ac:picMk id="10" creationId="{3C047862-6D98-DFB2-B557-BEB1FA948830}"/>
          </ac:picMkLst>
        </pc:picChg>
      </pc:sldChg>
      <pc:sldChg chg="addSp delSp modSp add mod delAnim modAnim">
        <pc:chgData name="Sahai, Amal (ARC-TSA)[Analytical Mechanics Associates, INC.]" userId="6a874ca6-82a3-4c97-b8b8-30aba6a3ae98" providerId="ADAL" clId="{6F5DCE6E-84ED-A84E-A8C3-23B68D4E7C2C}" dt="2023-10-31T06:09:14.370" v="7221" actId="122"/>
        <pc:sldMkLst>
          <pc:docMk/>
          <pc:sldMk cId="4190328403" sldId="333"/>
        </pc:sldMkLst>
        <pc:spChg chg="del">
          <ac:chgData name="Sahai, Amal (ARC-TSA)[Analytical Mechanics Associates, INC.]" userId="6a874ca6-82a3-4c97-b8b8-30aba6a3ae98" providerId="ADAL" clId="{6F5DCE6E-84ED-A84E-A8C3-23B68D4E7C2C}" dt="2023-10-30T17:51:39.224" v="1020" actId="478"/>
          <ac:spMkLst>
            <pc:docMk/>
            <pc:sldMk cId="4190328403" sldId="333"/>
            <ac:spMk id="6" creationId="{3D6F92FB-81F9-A0F4-9DD0-EFD12DB6E40E}"/>
          </ac:spMkLst>
        </pc:spChg>
        <pc:spChg chg="add del mod">
          <ac:chgData name="Sahai, Amal (ARC-TSA)[Analytical Mechanics Associates, INC.]" userId="6a874ca6-82a3-4c97-b8b8-30aba6a3ae98" providerId="ADAL" clId="{6F5DCE6E-84ED-A84E-A8C3-23B68D4E7C2C}" dt="2023-10-30T17:51:40.755" v="1021" actId="478"/>
          <ac:spMkLst>
            <pc:docMk/>
            <pc:sldMk cId="4190328403" sldId="333"/>
            <ac:spMk id="9" creationId="{5F9185A6-9754-1A52-27A7-2916B1D54A57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1T06:09:14.370" v="7221" actId="122"/>
          <ac:spMkLst>
            <pc:docMk/>
            <pc:sldMk cId="4190328403" sldId="333"/>
            <ac:spMk id="10" creationId="{B3CDC265-AAAC-5FFB-8049-5CFF28FEF1FE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13:47.410" v="1826" actId="20577"/>
          <ac:spMkLst>
            <pc:docMk/>
            <pc:sldMk cId="4190328403" sldId="333"/>
            <ac:spMk id="12" creationId="{30AE2A8D-DB8E-87B2-2144-D61014C07C15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04:24.612" v="1563" actId="207"/>
          <ac:spMkLst>
            <pc:docMk/>
            <pc:sldMk cId="4190328403" sldId="333"/>
            <ac:spMk id="14" creationId="{0F3DF0C1-E3EF-0A33-25A6-8678141B8C36}"/>
          </ac:spMkLst>
        </pc:spChg>
        <pc:spChg chg="add del mod">
          <ac:chgData name="Sahai, Amal (ARC-TSA)[Analytical Mechanics Associates, INC.]" userId="6a874ca6-82a3-4c97-b8b8-30aba6a3ae98" providerId="ADAL" clId="{6F5DCE6E-84ED-A84E-A8C3-23B68D4E7C2C}" dt="2023-10-30T18:23:30.969" v="1948" actId="478"/>
          <ac:spMkLst>
            <pc:docMk/>
            <pc:sldMk cId="4190328403" sldId="333"/>
            <ac:spMk id="17" creationId="{05596E45-63D3-F694-5243-4A66A24B3D32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15:50.618" v="1887" actId="1076"/>
          <ac:spMkLst>
            <pc:docMk/>
            <pc:sldMk cId="4190328403" sldId="333"/>
            <ac:spMk id="18" creationId="{6AF9C007-1C5D-F6E9-E97F-E6201FA2B000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17:23.155" v="1899" actId="207"/>
          <ac:spMkLst>
            <pc:docMk/>
            <pc:sldMk cId="4190328403" sldId="333"/>
            <ac:spMk id="19" creationId="{BA6558BE-4FC5-F783-420C-6204B5DC37A9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22:20.268" v="1911" actId="692"/>
          <ac:spMkLst>
            <pc:docMk/>
            <pc:sldMk cId="4190328403" sldId="333"/>
            <ac:spMk id="20" creationId="{E5A5F7E6-A92E-A47C-C34D-667EDCA87A96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26:48.951" v="2003" actId="255"/>
          <ac:spMkLst>
            <pc:docMk/>
            <pc:sldMk cId="4190328403" sldId="333"/>
            <ac:spMk id="21" creationId="{C89A91CA-5F91-AA96-C741-02CB152510FB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26:45.290" v="2002" actId="255"/>
          <ac:spMkLst>
            <pc:docMk/>
            <pc:sldMk cId="4190328403" sldId="333"/>
            <ac:spMk id="22" creationId="{76245CE3-5BDB-34D9-0FB9-4C4914176828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18:27:04.337" v="2005" actId="14100"/>
          <ac:spMkLst>
            <pc:docMk/>
            <pc:sldMk cId="4190328403" sldId="333"/>
            <ac:spMk id="23" creationId="{921F9CDF-15BE-83A8-F768-4C6AF80C61FC}"/>
          </ac:spMkLst>
        </pc:spChg>
        <pc:picChg chg="del">
          <ac:chgData name="Sahai, Amal (ARC-TSA)[Analytical Mechanics Associates, INC.]" userId="6a874ca6-82a3-4c97-b8b8-30aba6a3ae98" providerId="ADAL" clId="{6F5DCE6E-84ED-A84E-A8C3-23B68D4E7C2C}" dt="2023-10-30T17:51:42.654" v="1022" actId="478"/>
          <ac:picMkLst>
            <pc:docMk/>
            <pc:sldMk cId="4190328403" sldId="333"/>
            <ac:picMk id="7" creationId="{029F89FE-62B4-0263-AF5C-5F30018EE2F4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0T17:52:06.921" v="1051" actId="478"/>
          <ac:picMkLst>
            <pc:docMk/>
            <pc:sldMk cId="4190328403" sldId="333"/>
            <ac:picMk id="11" creationId="{0D965183-EEF3-A7C4-96CF-2F7F241686A7}"/>
          </ac:picMkLst>
        </pc:picChg>
        <pc:picChg chg="mod modCrop">
          <ac:chgData name="Sahai, Amal (ARC-TSA)[Analytical Mechanics Associates, INC.]" userId="6a874ca6-82a3-4c97-b8b8-30aba6a3ae98" providerId="ADAL" clId="{6F5DCE6E-84ED-A84E-A8C3-23B68D4E7C2C}" dt="2023-10-30T18:01:06.969" v="1264" actId="1076"/>
          <ac:picMkLst>
            <pc:docMk/>
            <pc:sldMk cId="4190328403" sldId="333"/>
            <ac:picMk id="13" creationId="{B5E0956D-FCC9-7A31-D4A8-E9C270C9628E}"/>
          </ac:picMkLst>
        </pc:picChg>
        <pc:picChg chg="add del mod">
          <ac:chgData name="Sahai, Amal (ARC-TSA)[Analytical Mechanics Associates, INC.]" userId="6a874ca6-82a3-4c97-b8b8-30aba6a3ae98" providerId="ADAL" clId="{6F5DCE6E-84ED-A84E-A8C3-23B68D4E7C2C}" dt="2023-10-30T18:30:03.256" v="2044" actId="1076"/>
          <ac:picMkLst>
            <pc:docMk/>
            <pc:sldMk cId="4190328403" sldId="333"/>
            <ac:picMk id="15" creationId="{8E616EC7-4A75-0931-4F37-689682B6B8CE}"/>
          </ac:picMkLst>
        </pc:picChg>
        <pc:picChg chg="mod modCrop">
          <ac:chgData name="Sahai, Amal (ARC-TSA)[Analytical Mechanics Associates, INC.]" userId="6a874ca6-82a3-4c97-b8b8-30aba6a3ae98" providerId="ADAL" clId="{6F5DCE6E-84ED-A84E-A8C3-23B68D4E7C2C}" dt="2023-10-30T18:00:28.170" v="1252" actId="14100"/>
          <ac:picMkLst>
            <pc:docMk/>
            <pc:sldMk cId="4190328403" sldId="333"/>
            <ac:picMk id="16" creationId="{D8BA1600-5B2E-BF92-DE37-9A2BF0C1CC6D}"/>
          </ac:picMkLst>
        </pc:picChg>
      </pc:sldChg>
      <pc:sldChg chg="add del">
        <pc:chgData name="Sahai, Amal (ARC-TSA)[Analytical Mechanics Associates, INC.]" userId="6a874ca6-82a3-4c97-b8b8-30aba6a3ae98" providerId="ADAL" clId="{6F5DCE6E-84ED-A84E-A8C3-23B68D4E7C2C}" dt="2023-10-30T20:29:59.049" v="3386" actId="2696"/>
        <pc:sldMkLst>
          <pc:docMk/>
          <pc:sldMk cId="3619271848" sldId="334"/>
        </pc:sldMkLst>
      </pc:sldChg>
      <pc:sldChg chg="modSp add mod">
        <pc:chgData name="Sahai, Amal (ARC-TSA)[Analytical Mechanics Associates, INC.]" userId="6a874ca6-82a3-4c97-b8b8-30aba6a3ae98" providerId="ADAL" clId="{6F5DCE6E-84ED-A84E-A8C3-23B68D4E7C2C}" dt="2023-10-31T06:31:55.170" v="7668" actId="255"/>
        <pc:sldMkLst>
          <pc:docMk/>
          <pc:sldMk cId="2305408666" sldId="335"/>
        </pc:sldMkLst>
        <pc:spChg chg="mod">
          <ac:chgData name="Sahai, Amal (ARC-TSA)[Analytical Mechanics Associates, INC.]" userId="6a874ca6-82a3-4c97-b8b8-30aba6a3ae98" providerId="ADAL" clId="{6F5DCE6E-84ED-A84E-A8C3-23B68D4E7C2C}" dt="2023-10-31T06:31:55.170" v="7668" actId="255"/>
          <ac:spMkLst>
            <pc:docMk/>
            <pc:sldMk cId="2305408666" sldId="335"/>
            <ac:spMk id="14" creationId="{EC9C1511-9DEE-FCF5-21F6-D893D0B855BA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0T21:41:18.561" v="4000" actId="1076"/>
          <ac:spMkLst>
            <pc:docMk/>
            <pc:sldMk cId="2305408666" sldId="335"/>
            <ac:spMk id="18" creationId="{DA1288EA-A13F-184F-9836-12D4B7FC3BF0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0T21:41:13.116" v="3999" actId="255"/>
          <ac:spMkLst>
            <pc:docMk/>
            <pc:sldMk cId="2305408666" sldId="335"/>
            <ac:spMk id="20" creationId="{290F5C9B-6359-3449-BC78-95BBC7E211D1}"/>
          </ac:spMkLst>
        </pc:spChg>
      </pc:sldChg>
      <pc:sldChg chg="addSp delSp modSp add mod">
        <pc:chgData name="Sahai, Amal (ARC-TSA)[Analytical Mechanics Associates, INC.]" userId="6a874ca6-82a3-4c97-b8b8-30aba6a3ae98" providerId="ADAL" clId="{6F5DCE6E-84ED-A84E-A8C3-23B68D4E7C2C}" dt="2023-10-30T22:26:03.382" v="4594" actId="692"/>
        <pc:sldMkLst>
          <pc:docMk/>
          <pc:sldMk cId="54560721" sldId="336"/>
        </pc:sldMkLst>
        <pc:spChg chg="mod">
          <ac:chgData name="Sahai, Amal (ARC-TSA)[Analytical Mechanics Associates, INC.]" userId="6a874ca6-82a3-4c97-b8b8-30aba6a3ae98" providerId="ADAL" clId="{6F5DCE6E-84ED-A84E-A8C3-23B68D4E7C2C}" dt="2023-10-30T21:31:57.096" v="3805" actId="20577"/>
          <ac:spMkLst>
            <pc:docMk/>
            <pc:sldMk cId="54560721" sldId="336"/>
            <ac:spMk id="2" creationId="{AD9DA1AE-D653-594D-B7DD-EFEB0BFA8E8B}"/>
          </ac:spMkLst>
        </pc:spChg>
        <pc:spChg chg="add del mod">
          <ac:chgData name="Sahai, Amal (ARC-TSA)[Analytical Mechanics Associates, INC.]" userId="6a874ca6-82a3-4c97-b8b8-30aba6a3ae98" providerId="ADAL" clId="{6F5DCE6E-84ED-A84E-A8C3-23B68D4E7C2C}" dt="2023-10-30T20:30:19.575" v="3389" actId="478"/>
          <ac:spMkLst>
            <pc:docMk/>
            <pc:sldMk cId="54560721" sldId="336"/>
            <ac:spMk id="8" creationId="{E5DD6E29-1418-215C-8992-E6A12DE28C22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22:24:58.965" v="4577" actId="692"/>
          <ac:spMkLst>
            <pc:docMk/>
            <pc:sldMk cId="54560721" sldId="336"/>
            <ac:spMk id="13" creationId="{F13E6EA8-FBE9-CDF7-F3EC-464CF29CBDF6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0T20:30:16.796" v="3388" actId="478"/>
          <ac:spMkLst>
            <pc:docMk/>
            <pc:sldMk cId="54560721" sldId="336"/>
            <ac:spMk id="14" creationId="{EC9C1511-9DEE-FCF5-21F6-D893D0B855BA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22:26:03.382" v="4594" actId="692"/>
          <ac:spMkLst>
            <pc:docMk/>
            <pc:sldMk cId="54560721" sldId="336"/>
            <ac:spMk id="15" creationId="{47F0FF41-4781-AD0B-2668-A1740909CB4D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21:37:54.283" v="3907" actId="1038"/>
          <ac:spMkLst>
            <pc:docMk/>
            <pc:sldMk cId="54560721" sldId="336"/>
            <ac:spMk id="16" creationId="{3F749E4E-8D38-F781-1C89-C3985CC126D7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21:37:54.283" v="3907" actId="1038"/>
          <ac:spMkLst>
            <pc:docMk/>
            <pc:sldMk cId="54560721" sldId="336"/>
            <ac:spMk id="17" creationId="{A77EF792-BEA2-40A1-2ECA-C784A6DCDA2E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0T20:30:23.198" v="3391" actId="478"/>
          <ac:spMkLst>
            <pc:docMk/>
            <pc:sldMk cId="54560721" sldId="336"/>
            <ac:spMk id="18" creationId="{DA1288EA-A13F-184F-9836-12D4B7FC3BF0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0T20:30:25.074" v="3392" actId="478"/>
          <ac:spMkLst>
            <pc:docMk/>
            <pc:sldMk cId="54560721" sldId="336"/>
            <ac:spMk id="20" creationId="{290F5C9B-6359-3449-BC78-95BBC7E211D1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0T21:38:49.126" v="3911" actId="1076"/>
          <ac:spMkLst>
            <pc:docMk/>
            <pc:sldMk cId="54560721" sldId="336"/>
            <ac:spMk id="21" creationId="{DFD8021D-217E-F809-0E9E-477AFEE899BA}"/>
          </ac:spMkLst>
        </pc:spChg>
        <pc:picChg chg="del">
          <ac:chgData name="Sahai, Amal (ARC-TSA)[Analytical Mechanics Associates, INC.]" userId="6a874ca6-82a3-4c97-b8b8-30aba6a3ae98" providerId="ADAL" clId="{6F5DCE6E-84ED-A84E-A8C3-23B68D4E7C2C}" dt="2023-10-30T20:30:20.837" v="3390" actId="478"/>
          <ac:picMkLst>
            <pc:docMk/>
            <pc:sldMk cId="54560721" sldId="336"/>
            <ac:picMk id="7" creationId="{BF415E42-2606-1140-ADC0-5B356108E9D2}"/>
          </ac:picMkLst>
        </pc:picChg>
        <pc:picChg chg="add del mod">
          <ac:chgData name="Sahai, Amal (ARC-TSA)[Analytical Mechanics Associates, INC.]" userId="6a874ca6-82a3-4c97-b8b8-30aba6a3ae98" providerId="ADAL" clId="{6F5DCE6E-84ED-A84E-A8C3-23B68D4E7C2C}" dt="2023-10-30T20:33:31.912" v="3418" actId="478"/>
          <ac:picMkLst>
            <pc:docMk/>
            <pc:sldMk cId="54560721" sldId="336"/>
            <ac:picMk id="9" creationId="{493C9ECE-08E4-7352-ECF3-E5E59C5239BA}"/>
          </ac:picMkLst>
        </pc:picChg>
        <pc:picChg chg="add mod modCrop">
          <ac:chgData name="Sahai, Amal (ARC-TSA)[Analytical Mechanics Associates, INC.]" userId="6a874ca6-82a3-4c97-b8b8-30aba6a3ae98" providerId="ADAL" clId="{6F5DCE6E-84ED-A84E-A8C3-23B68D4E7C2C}" dt="2023-10-30T21:37:54.283" v="3907" actId="1038"/>
          <ac:picMkLst>
            <pc:docMk/>
            <pc:sldMk cId="54560721" sldId="336"/>
            <ac:picMk id="10" creationId="{59E65625-0A6A-0C8D-C840-1212DE47DCEA}"/>
          </ac:picMkLst>
        </pc:picChg>
        <pc:picChg chg="add mod modCrop">
          <ac:chgData name="Sahai, Amal (ARC-TSA)[Analytical Mechanics Associates, INC.]" userId="6a874ca6-82a3-4c97-b8b8-30aba6a3ae98" providerId="ADAL" clId="{6F5DCE6E-84ED-A84E-A8C3-23B68D4E7C2C}" dt="2023-10-30T21:37:54.283" v="3907" actId="1038"/>
          <ac:picMkLst>
            <pc:docMk/>
            <pc:sldMk cId="54560721" sldId="336"/>
            <ac:picMk id="11" creationId="{98B6A323-86CC-CA5B-46EC-A2F0663783B3}"/>
          </ac:picMkLst>
        </pc:picChg>
        <pc:picChg chg="add mod modCrop">
          <ac:chgData name="Sahai, Amal (ARC-TSA)[Analytical Mechanics Associates, INC.]" userId="6a874ca6-82a3-4c97-b8b8-30aba6a3ae98" providerId="ADAL" clId="{6F5DCE6E-84ED-A84E-A8C3-23B68D4E7C2C}" dt="2023-10-30T21:37:59.016" v="3908" actId="1038"/>
          <ac:picMkLst>
            <pc:docMk/>
            <pc:sldMk cId="54560721" sldId="336"/>
            <ac:picMk id="12" creationId="{9BA77D0D-D2F1-7437-B10F-7356F359B2E5}"/>
          </ac:picMkLst>
        </pc:picChg>
        <pc:picChg chg="add del mod">
          <ac:chgData name="Sahai, Amal (ARC-TSA)[Analytical Mechanics Associates, INC.]" userId="6a874ca6-82a3-4c97-b8b8-30aba6a3ae98" providerId="ADAL" clId="{6F5DCE6E-84ED-A84E-A8C3-23B68D4E7C2C}" dt="2023-10-30T20:50:07.210" v="3676"/>
          <ac:picMkLst>
            <pc:docMk/>
            <pc:sldMk cId="54560721" sldId="336"/>
            <ac:picMk id="19" creationId="{383A83F5-3B38-04DB-B8BE-E852EBB943F5}"/>
          </ac:picMkLst>
        </pc:picChg>
      </pc:sldChg>
      <pc:sldChg chg="modSp add mod">
        <pc:chgData name="Sahai, Amal (ARC-TSA)[Analytical Mechanics Associates, INC.]" userId="6a874ca6-82a3-4c97-b8b8-30aba6a3ae98" providerId="ADAL" clId="{6F5DCE6E-84ED-A84E-A8C3-23B68D4E7C2C}" dt="2023-10-31T05:30:22.661" v="6835" actId="948"/>
        <pc:sldMkLst>
          <pc:docMk/>
          <pc:sldMk cId="1073252973" sldId="337"/>
        </pc:sldMkLst>
        <pc:spChg chg="mod">
          <ac:chgData name="Sahai, Amal (ARC-TSA)[Analytical Mechanics Associates, INC.]" userId="6a874ca6-82a3-4c97-b8b8-30aba6a3ae98" providerId="ADAL" clId="{6F5DCE6E-84ED-A84E-A8C3-23B68D4E7C2C}" dt="2023-10-31T05:30:22.661" v="6835" actId="948"/>
          <ac:spMkLst>
            <pc:docMk/>
            <pc:sldMk cId="1073252973" sldId="337"/>
            <ac:spMk id="4" creationId="{910E5391-317A-1F4C-AEAE-C6F6A744AC72}"/>
          </ac:spMkLst>
        </pc:spChg>
      </pc:sldChg>
      <pc:sldChg chg="addSp delSp modSp add mod">
        <pc:chgData name="Sahai, Amal (ARC-TSA)[Analytical Mechanics Associates, INC.]" userId="6a874ca6-82a3-4c97-b8b8-30aba6a3ae98" providerId="ADAL" clId="{6F5DCE6E-84ED-A84E-A8C3-23B68D4E7C2C}" dt="2023-10-31T06:32:15.111" v="7669"/>
        <pc:sldMkLst>
          <pc:docMk/>
          <pc:sldMk cId="3531332268" sldId="338"/>
        </pc:sldMkLst>
        <pc:spChg chg="add del mod">
          <ac:chgData name="Sahai, Amal (ARC-TSA)[Analytical Mechanics Associates, INC.]" userId="6a874ca6-82a3-4c97-b8b8-30aba6a3ae98" providerId="ADAL" clId="{6F5DCE6E-84ED-A84E-A8C3-23B68D4E7C2C}" dt="2023-10-30T22:25:51.272" v="4582"/>
          <ac:spMkLst>
            <pc:docMk/>
            <pc:sldMk cId="3531332268" sldId="338"/>
            <ac:spMk id="3" creationId="{C74CD257-99FD-D016-806C-D18FC48118B1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6:32:15.111" v="7669"/>
          <ac:spMkLst>
            <pc:docMk/>
            <pc:sldMk cId="3531332268" sldId="338"/>
            <ac:spMk id="4" creationId="{910E5391-317A-1F4C-AEAE-C6F6A744AC72}"/>
          </ac:spMkLst>
        </pc:spChg>
      </pc:sldChg>
      <pc:sldChg chg="addSp delSp modSp add mod setBg delAnim modAnim">
        <pc:chgData name="Sahai, Amal (ARC-TSA)[Analytical Mechanics Associates, INC.]" userId="6a874ca6-82a3-4c97-b8b8-30aba6a3ae98" providerId="ADAL" clId="{6F5DCE6E-84ED-A84E-A8C3-23B68D4E7C2C}" dt="2023-10-31T04:20:13.609" v="6214" actId="692"/>
        <pc:sldMkLst>
          <pc:docMk/>
          <pc:sldMk cId="615475587" sldId="339"/>
        </pc:sldMkLst>
        <pc:spChg chg="mod">
          <ac:chgData name="Sahai, Amal (ARC-TSA)[Analytical Mechanics Associates, INC.]" userId="6a874ca6-82a3-4c97-b8b8-30aba6a3ae98" providerId="ADAL" clId="{6F5DCE6E-84ED-A84E-A8C3-23B68D4E7C2C}" dt="2023-10-31T04:16:04.889" v="5799" actId="20577"/>
          <ac:spMkLst>
            <pc:docMk/>
            <pc:sldMk cId="615475587" sldId="339"/>
            <ac:spMk id="2" creationId="{342D7252-CF50-1C44-BE01-C9D658A9F514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1T04:15:34.036" v="5774" actId="1076"/>
          <ac:spMkLst>
            <pc:docMk/>
            <pc:sldMk cId="615475587" sldId="339"/>
            <ac:spMk id="3" creationId="{F18EFE3F-F3DF-78A9-504B-484F24A944E8}"/>
          </ac:spMkLst>
        </pc:spChg>
        <pc:spChg chg="add del">
          <ac:chgData name="Sahai, Amal (ARC-TSA)[Analytical Mechanics Associates, INC.]" userId="6a874ca6-82a3-4c97-b8b8-30aba6a3ae98" providerId="ADAL" clId="{6F5DCE6E-84ED-A84E-A8C3-23B68D4E7C2C}" dt="2023-10-31T04:16:27.497" v="5801" actId="478"/>
          <ac:spMkLst>
            <pc:docMk/>
            <pc:sldMk cId="615475587" sldId="339"/>
            <ac:spMk id="6" creationId="{EC80128D-A90C-5281-1FBC-CB6E03095E4A}"/>
          </ac:spMkLst>
        </pc:spChg>
        <pc:spChg chg="add del">
          <ac:chgData name="Sahai, Amal (ARC-TSA)[Analytical Mechanics Associates, INC.]" userId="6a874ca6-82a3-4c97-b8b8-30aba6a3ae98" providerId="ADAL" clId="{6F5DCE6E-84ED-A84E-A8C3-23B68D4E7C2C}" dt="2023-10-31T04:16:38.539" v="5803" actId="11529"/>
          <ac:spMkLst>
            <pc:docMk/>
            <pc:sldMk cId="615475587" sldId="339"/>
            <ac:spMk id="10" creationId="{FB7A854A-E057-4BF9-B1E7-85F666134522}"/>
          </ac:spMkLst>
        </pc:spChg>
        <pc:spChg chg="add del">
          <ac:chgData name="Sahai, Amal (ARC-TSA)[Analytical Mechanics Associates, INC.]" userId="6a874ca6-82a3-4c97-b8b8-30aba6a3ae98" providerId="ADAL" clId="{6F5DCE6E-84ED-A84E-A8C3-23B68D4E7C2C}" dt="2023-10-31T04:16:49.213" v="5805" actId="11529"/>
          <ac:spMkLst>
            <pc:docMk/>
            <pc:sldMk cId="615475587" sldId="339"/>
            <ac:spMk id="11" creationId="{D145C20A-FCBB-FCDE-2A52-43E995C0AF83}"/>
          </ac:spMkLst>
        </pc:spChg>
        <pc:spChg chg="add del">
          <ac:chgData name="Sahai, Amal (ARC-TSA)[Analytical Mechanics Associates, INC.]" userId="6a874ca6-82a3-4c97-b8b8-30aba6a3ae98" providerId="ADAL" clId="{6F5DCE6E-84ED-A84E-A8C3-23B68D4E7C2C}" dt="2023-10-31T04:16:59.023" v="5807" actId="11529"/>
          <ac:spMkLst>
            <pc:docMk/>
            <pc:sldMk cId="615475587" sldId="339"/>
            <ac:spMk id="14" creationId="{F850C4FB-CC70-6667-D468-AB61CB4AFADB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1T04:02:29.196" v="5416" actId="478"/>
          <ac:spMkLst>
            <pc:docMk/>
            <pc:sldMk cId="615475587" sldId="339"/>
            <ac:spMk id="15" creationId="{02431477-0D8C-52F4-BDA7-047F76E666C1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1T04:02:31.279" v="5417" actId="478"/>
          <ac:spMkLst>
            <pc:docMk/>
            <pc:sldMk cId="615475587" sldId="339"/>
            <ac:spMk id="16" creationId="{E122A963-1695-3DAB-7248-04DDF1A4FC80}"/>
          </ac:spMkLst>
        </pc:spChg>
        <pc:spChg chg="add del">
          <ac:chgData name="Sahai, Amal (ARC-TSA)[Analytical Mechanics Associates, INC.]" userId="6a874ca6-82a3-4c97-b8b8-30aba6a3ae98" providerId="ADAL" clId="{6F5DCE6E-84ED-A84E-A8C3-23B68D4E7C2C}" dt="2023-10-31T04:17:05.940" v="5809" actId="11529"/>
          <ac:spMkLst>
            <pc:docMk/>
            <pc:sldMk cId="615475587" sldId="339"/>
            <ac:spMk id="17" creationId="{DF9D000E-65EC-A036-101F-2C531D4A9F2F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1T04:20:13.609" v="6214" actId="692"/>
          <ac:spMkLst>
            <pc:docMk/>
            <pc:sldMk cId="615475587" sldId="339"/>
            <ac:spMk id="18" creationId="{393CCF88-D8E0-9B08-4553-B7CB32D0264D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1T04:02:33.383" v="5418" actId="478"/>
          <ac:spMkLst>
            <pc:docMk/>
            <pc:sldMk cId="615475587" sldId="339"/>
            <ac:spMk id="19" creationId="{86EA795C-6F48-A9F8-D594-2973B72F4866}"/>
          </ac:spMkLst>
        </pc:spChg>
        <pc:picChg chg="del">
          <ac:chgData name="Sahai, Amal (ARC-TSA)[Analytical Mechanics Associates, INC.]" userId="6a874ca6-82a3-4c97-b8b8-30aba6a3ae98" providerId="ADAL" clId="{6F5DCE6E-84ED-A84E-A8C3-23B68D4E7C2C}" dt="2023-10-31T04:02:34.668" v="5419" actId="478"/>
          <ac:picMkLst>
            <pc:docMk/>
            <pc:sldMk cId="615475587" sldId="339"/>
            <ac:picMk id="5" creationId="{3BC27B9B-9BC2-7A1C-BEDD-23DD3E38BA7C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1T04:02:26.401" v="5415" actId="478"/>
          <ac:picMkLst>
            <pc:docMk/>
            <pc:sldMk cId="615475587" sldId="339"/>
            <ac:picMk id="8" creationId="{5564FABC-791B-1588-2ABF-05478241ECA6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1T04:02:31.279" v="5417" actId="478"/>
          <ac:picMkLst>
            <pc:docMk/>
            <pc:sldMk cId="615475587" sldId="339"/>
            <ac:picMk id="21" creationId="{B2506F22-E276-B009-2B48-D1740BDF3562}"/>
          </ac:picMkLst>
        </pc:picChg>
        <pc:picChg chg="mod">
          <ac:chgData name="Sahai, Amal (ARC-TSA)[Analytical Mechanics Associates, INC.]" userId="6a874ca6-82a3-4c97-b8b8-30aba6a3ae98" providerId="ADAL" clId="{6F5DCE6E-84ED-A84E-A8C3-23B68D4E7C2C}" dt="2023-10-31T04:03:16.825" v="5431" actId="1076"/>
          <ac:picMkLst>
            <pc:docMk/>
            <pc:sldMk cId="615475587" sldId="339"/>
            <ac:picMk id="24" creationId="{B18D05EB-A39C-0905-F7E3-2AF574D343D4}"/>
          </ac:picMkLst>
        </pc:picChg>
      </pc:sldChg>
      <pc:sldChg chg="addSp modSp add mod modAnim">
        <pc:chgData name="Sahai, Amal (ARC-TSA)[Analytical Mechanics Associates, INC.]" userId="6a874ca6-82a3-4c97-b8b8-30aba6a3ae98" providerId="ADAL" clId="{6F5DCE6E-84ED-A84E-A8C3-23B68D4E7C2C}" dt="2023-10-31T05:38:45.281" v="7049" actId="255"/>
        <pc:sldMkLst>
          <pc:docMk/>
          <pc:sldMk cId="1835229559" sldId="340"/>
        </pc:sldMkLst>
        <pc:spChg chg="mod">
          <ac:chgData name="Sahai, Amal (ARC-TSA)[Analytical Mechanics Associates, INC.]" userId="6a874ca6-82a3-4c97-b8b8-30aba6a3ae98" providerId="ADAL" clId="{6F5DCE6E-84ED-A84E-A8C3-23B68D4E7C2C}" dt="2023-10-31T04:46:41.946" v="6222" actId="20577"/>
          <ac:spMkLst>
            <pc:docMk/>
            <pc:sldMk cId="1835229559" sldId="340"/>
            <ac:spMk id="2" creationId="{342D7252-CF50-1C44-BE01-C9D658A9F514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1T05:38:45.281" v="7049" actId="255"/>
          <ac:spMkLst>
            <pc:docMk/>
            <pc:sldMk cId="1835229559" sldId="340"/>
            <ac:spMk id="3" creationId="{EAA3467E-379B-6339-9A2D-E88C68E1A67C}"/>
          </ac:spMkLst>
        </pc:spChg>
        <pc:picChg chg="mod">
          <ac:chgData name="Sahai, Amal (ARC-TSA)[Analytical Mechanics Associates, INC.]" userId="6a874ca6-82a3-4c97-b8b8-30aba6a3ae98" providerId="ADAL" clId="{6F5DCE6E-84ED-A84E-A8C3-23B68D4E7C2C}" dt="2023-10-31T04:56:05.621" v="6376" actId="1076"/>
          <ac:picMkLst>
            <pc:docMk/>
            <pc:sldMk cId="1835229559" sldId="340"/>
            <ac:picMk id="5" creationId="{0BAB5FC9-11EC-D2C7-40DA-E2E5B0966782}"/>
          </ac:picMkLst>
        </pc:picChg>
      </pc:sldChg>
      <pc:sldChg chg="modSp add mod">
        <pc:chgData name="Sahai, Amal (ARC-TSA)[Analytical Mechanics Associates, INC.]" userId="6a874ca6-82a3-4c97-b8b8-30aba6a3ae98" providerId="ADAL" clId="{6F5DCE6E-84ED-A84E-A8C3-23B68D4E7C2C}" dt="2023-10-31T04:54:15.945" v="6370" actId="20577"/>
        <pc:sldMkLst>
          <pc:docMk/>
          <pc:sldMk cId="2229559594" sldId="341"/>
        </pc:sldMkLst>
        <pc:spChg chg="mod">
          <ac:chgData name="Sahai, Amal (ARC-TSA)[Analytical Mechanics Associates, INC.]" userId="6a874ca6-82a3-4c97-b8b8-30aba6a3ae98" providerId="ADAL" clId="{6F5DCE6E-84ED-A84E-A8C3-23B68D4E7C2C}" dt="2023-10-31T04:51:37.363" v="6355"/>
          <ac:spMkLst>
            <pc:docMk/>
            <pc:sldMk cId="2229559594" sldId="341"/>
            <ac:spMk id="2" creationId="{342D7252-CF50-1C44-BE01-C9D658A9F514}"/>
          </ac:spMkLst>
        </pc:spChg>
        <pc:spChg chg="mod">
          <ac:chgData name="Sahai, Amal (ARC-TSA)[Analytical Mechanics Associates, INC.]" userId="6a874ca6-82a3-4c97-b8b8-30aba6a3ae98" providerId="ADAL" clId="{6F5DCE6E-84ED-A84E-A8C3-23B68D4E7C2C}" dt="2023-10-31T04:54:15.945" v="6370" actId="20577"/>
          <ac:spMkLst>
            <pc:docMk/>
            <pc:sldMk cId="2229559594" sldId="341"/>
            <ac:spMk id="10" creationId="{7ADE6FA4-718B-3B62-EEE6-F6A46965C8BC}"/>
          </ac:spMkLst>
        </pc:spChg>
      </pc:sldChg>
      <pc:sldChg chg="addSp modSp add mod">
        <pc:chgData name="Sahai, Amal (ARC-TSA)[Analytical Mechanics Associates, INC.]" userId="6a874ca6-82a3-4c97-b8b8-30aba6a3ae98" providerId="ADAL" clId="{6F5DCE6E-84ED-A84E-A8C3-23B68D4E7C2C}" dt="2023-10-31T05:38:52.043" v="7050" actId="255"/>
        <pc:sldMkLst>
          <pc:docMk/>
          <pc:sldMk cId="2426133133" sldId="342"/>
        </pc:sldMkLst>
        <pc:spChg chg="mod">
          <ac:chgData name="Sahai, Amal (ARC-TSA)[Analytical Mechanics Associates, INC.]" userId="6a874ca6-82a3-4c97-b8b8-30aba6a3ae98" providerId="ADAL" clId="{6F5DCE6E-84ED-A84E-A8C3-23B68D4E7C2C}" dt="2023-10-31T05:29:13.353" v="6825"/>
          <ac:spMkLst>
            <pc:docMk/>
            <pc:sldMk cId="2426133133" sldId="342"/>
            <ac:spMk id="2" creationId="{342D7252-CF50-1C44-BE01-C9D658A9F514}"/>
          </ac:spMkLst>
        </pc:spChg>
        <pc:spChg chg="add mod">
          <ac:chgData name="Sahai, Amal (ARC-TSA)[Analytical Mechanics Associates, INC.]" userId="6a874ca6-82a3-4c97-b8b8-30aba6a3ae98" providerId="ADAL" clId="{6F5DCE6E-84ED-A84E-A8C3-23B68D4E7C2C}" dt="2023-10-31T05:38:52.043" v="7050" actId="255"/>
          <ac:spMkLst>
            <pc:docMk/>
            <pc:sldMk cId="2426133133" sldId="342"/>
            <ac:spMk id="5" creationId="{6EDC6CED-556C-4B0F-0EA9-100AD3C2188F}"/>
          </ac:spMkLst>
        </pc:spChg>
        <pc:picChg chg="mod">
          <ac:chgData name="Sahai, Amal (ARC-TSA)[Analytical Mechanics Associates, INC.]" userId="6a874ca6-82a3-4c97-b8b8-30aba6a3ae98" providerId="ADAL" clId="{6F5DCE6E-84ED-A84E-A8C3-23B68D4E7C2C}" dt="2023-10-31T04:56:10.299" v="6377" actId="1076"/>
          <ac:picMkLst>
            <pc:docMk/>
            <pc:sldMk cId="2426133133" sldId="342"/>
            <ac:picMk id="3" creationId="{8EA4A594-0772-EE60-0698-22D7BA566A8E}"/>
          </ac:picMkLst>
        </pc:picChg>
      </pc:sldChg>
      <pc:sldChg chg="modSp add mod ord">
        <pc:chgData name="Sahai, Amal (ARC-TSA)[Analytical Mechanics Associates, INC.]" userId="6a874ca6-82a3-4c97-b8b8-30aba6a3ae98" providerId="ADAL" clId="{6F5DCE6E-84ED-A84E-A8C3-23B68D4E7C2C}" dt="2023-10-31T05:23:09.161" v="6620"/>
        <pc:sldMkLst>
          <pc:docMk/>
          <pc:sldMk cId="1744520380" sldId="343"/>
        </pc:sldMkLst>
        <pc:spChg chg="mod">
          <ac:chgData name="Sahai, Amal (ARC-TSA)[Analytical Mechanics Associates, INC.]" userId="6a874ca6-82a3-4c97-b8b8-30aba6a3ae98" providerId="ADAL" clId="{6F5DCE6E-84ED-A84E-A8C3-23B68D4E7C2C}" dt="2023-10-31T05:23:09.161" v="6620"/>
          <ac:spMkLst>
            <pc:docMk/>
            <pc:sldMk cId="1744520380" sldId="343"/>
            <ac:spMk id="8" creationId="{B9EAE75D-B12E-FB47-95F1-53385B75057A}"/>
          </ac:spMkLst>
        </pc:spChg>
      </pc:sldChg>
      <pc:sldChg chg="addSp delSp modSp add del mod">
        <pc:chgData name="Sahai, Amal (ARC-TSA)[Analytical Mechanics Associates, INC.]" userId="6a874ca6-82a3-4c97-b8b8-30aba6a3ae98" providerId="ADAL" clId="{6F5DCE6E-84ED-A84E-A8C3-23B68D4E7C2C}" dt="2023-10-31T05:21:29.712" v="6585" actId="2696"/>
        <pc:sldMkLst>
          <pc:docMk/>
          <pc:sldMk cId="3665076297" sldId="343"/>
        </pc:sldMkLst>
        <pc:spChg chg="mod">
          <ac:chgData name="Sahai, Amal (ARC-TSA)[Analytical Mechanics Associates, INC.]" userId="6a874ca6-82a3-4c97-b8b8-30aba6a3ae98" providerId="ADAL" clId="{6F5DCE6E-84ED-A84E-A8C3-23B68D4E7C2C}" dt="2023-10-31T04:59:52.253" v="6423" actId="20577"/>
          <ac:spMkLst>
            <pc:docMk/>
            <pc:sldMk cId="3665076297" sldId="343"/>
            <ac:spMk id="2" creationId="{342D7252-CF50-1C44-BE01-C9D658A9F514}"/>
          </ac:spMkLst>
        </pc:spChg>
        <pc:spChg chg="add del">
          <ac:chgData name="Sahai, Amal (ARC-TSA)[Analytical Mechanics Associates, INC.]" userId="6a874ca6-82a3-4c97-b8b8-30aba6a3ae98" providerId="ADAL" clId="{6F5DCE6E-84ED-A84E-A8C3-23B68D4E7C2C}" dt="2023-10-31T05:19:45.966" v="6432" actId="22"/>
          <ac:spMkLst>
            <pc:docMk/>
            <pc:sldMk cId="3665076297" sldId="343"/>
            <ac:spMk id="5" creationId="{4FB41ED8-D43C-802E-BC02-A37C2EA9EEB6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1T05:00:00.084" v="6426" actId="478"/>
          <ac:spMkLst>
            <pc:docMk/>
            <pc:sldMk cId="3665076297" sldId="343"/>
            <ac:spMk id="7" creationId="{61FAD3EA-6A50-AEBB-F4FF-E6EC2F8D9964}"/>
          </ac:spMkLst>
        </pc:spChg>
        <pc:picChg chg="del">
          <ac:chgData name="Sahai, Amal (ARC-TSA)[Analytical Mechanics Associates, INC.]" userId="6a874ca6-82a3-4c97-b8b8-30aba6a3ae98" providerId="ADAL" clId="{6F5DCE6E-84ED-A84E-A8C3-23B68D4E7C2C}" dt="2023-10-31T04:59:57.097" v="6424" actId="478"/>
          <ac:picMkLst>
            <pc:docMk/>
            <pc:sldMk cId="3665076297" sldId="343"/>
            <ac:picMk id="9" creationId="{B3F8211F-399B-F86D-4841-CE9B6AD383F5}"/>
          </ac:picMkLst>
        </pc:picChg>
        <pc:picChg chg="del">
          <ac:chgData name="Sahai, Amal (ARC-TSA)[Analytical Mechanics Associates, INC.]" userId="6a874ca6-82a3-4c97-b8b8-30aba6a3ae98" providerId="ADAL" clId="{6F5DCE6E-84ED-A84E-A8C3-23B68D4E7C2C}" dt="2023-10-31T04:59:57.989" v="6425" actId="478"/>
          <ac:picMkLst>
            <pc:docMk/>
            <pc:sldMk cId="3665076297" sldId="343"/>
            <ac:picMk id="11" creationId="{C19A9607-77CC-4452-B3CB-48CF1030FE5D}"/>
          </ac:picMkLst>
        </pc:picChg>
      </pc:sldChg>
      <pc:sldChg chg="add del">
        <pc:chgData name="Sahai, Amal (ARC-TSA)[Analytical Mechanics Associates, INC.]" userId="6a874ca6-82a3-4c97-b8b8-30aba6a3ae98" providerId="ADAL" clId="{6F5DCE6E-84ED-A84E-A8C3-23B68D4E7C2C}" dt="2023-10-31T05:19:23.930" v="6428"/>
        <pc:sldMkLst>
          <pc:docMk/>
          <pc:sldMk cId="861413707" sldId="344"/>
        </pc:sldMkLst>
      </pc:sldChg>
      <pc:sldChg chg="modSp add mod">
        <pc:chgData name="Sahai, Amal (ARC-TSA)[Analytical Mechanics Associates, INC.]" userId="6a874ca6-82a3-4c97-b8b8-30aba6a3ae98" providerId="ADAL" clId="{6F5DCE6E-84ED-A84E-A8C3-23B68D4E7C2C}" dt="2023-10-31T05:31:33.424" v="6879" actId="20577"/>
        <pc:sldMkLst>
          <pc:docMk/>
          <pc:sldMk cId="2258298033" sldId="344"/>
        </pc:sldMkLst>
        <pc:spChg chg="mod">
          <ac:chgData name="Sahai, Amal (ARC-TSA)[Analytical Mechanics Associates, INC.]" userId="6a874ca6-82a3-4c97-b8b8-30aba6a3ae98" providerId="ADAL" clId="{6F5DCE6E-84ED-A84E-A8C3-23B68D4E7C2C}" dt="2023-10-31T05:31:33.424" v="6879" actId="20577"/>
          <ac:spMkLst>
            <pc:docMk/>
            <pc:sldMk cId="2258298033" sldId="344"/>
            <ac:spMk id="2" creationId="{5A77F95F-466C-C54E-2837-451AC09EF956}"/>
          </ac:spMkLst>
        </pc:spChg>
      </pc:sldChg>
      <pc:sldChg chg="modSp add mod">
        <pc:chgData name="Sahai, Amal (ARC-TSA)[Analytical Mechanics Associates, INC.]" userId="6a874ca6-82a3-4c97-b8b8-30aba6a3ae98" providerId="ADAL" clId="{6F5DCE6E-84ED-A84E-A8C3-23B68D4E7C2C}" dt="2023-10-31T05:31:41.026" v="6880"/>
        <pc:sldMkLst>
          <pc:docMk/>
          <pc:sldMk cId="4209708096" sldId="345"/>
        </pc:sldMkLst>
        <pc:spChg chg="mod">
          <ac:chgData name="Sahai, Amal (ARC-TSA)[Analytical Mechanics Associates, INC.]" userId="6a874ca6-82a3-4c97-b8b8-30aba6a3ae98" providerId="ADAL" clId="{6F5DCE6E-84ED-A84E-A8C3-23B68D4E7C2C}" dt="2023-10-31T05:31:41.026" v="6880"/>
          <ac:spMkLst>
            <pc:docMk/>
            <pc:sldMk cId="4209708096" sldId="345"/>
            <ac:spMk id="2" creationId="{5A77F95F-466C-C54E-2837-451AC09EF956}"/>
          </ac:spMkLst>
        </pc:spChg>
      </pc:sldChg>
      <pc:sldChg chg="new del">
        <pc:chgData name="Sahai, Amal (ARC-TSA)[Analytical Mechanics Associates, INC.]" userId="6a874ca6-82a3-4c97-b8b8-30aba6a3ae98" providerId="ADAL" clId="{6F5DCE6E-84ED-A84E-A8C3-23B68D4E7C2C}" dt="2023-10-31T06:02:52.495" v="7168" actId="2696"/>
        <pc:sldMkLst>
          <pc:docMk/>
          <pc:sldMk cId="1222734633" sldId="346"/>
        </pc:sldMkLst>
      </pc:sldChg>
      <pc:sldChg chg="addSp delSp modSp add mod ord modClrScheme chgLayout">
        <pc:chgData name="Sahai, Amal (ARC-TSA)[Analytical Mechanics Associates, INC.]" userId="6a874ca6-82a3-4c97-b8b8-30aba6a3ae98" providerId="ADAL" clId="{6F5DCE6E-84ED-A84E-A8C3-23B68D4E7C2C}" dt="2023-10-31T06:29:19.975" v="7627" actId="948"/>
        <pc:sldMkLst>
          <pc:docMk/>
          <pc:sldMk cId="2066925495" sldId="346"/>
        </pc:sldMkLst>
        <pc:spChg chg="add del mod">
          <ac:chgData name="Sahai, Amal (ARC-TSA)[Analytical Mechanics Associates, INC.]" userId="6a874ca6-82a3-4c97-b8b8-30aba6a3ae98" providerId="ADAL" clId="{6F5DCE6E-84ED-A84E-A8C3-23B68D4E7C2C}" dt="2023-10-31T06:03:15.424" v="7185" actId="478"/>
          <ac:spMkLst>
            <pc:docMk/>
            <pc:sldMk cId="2066925495" sldId="346"/>
            <ac:spMk id="3" creationId="{1D595C70-E8AC-6F3D-774E-1D1456364D4C}"/>
          </ac:spMkLst>
        </pc:spChg>
        <pc:spChg chg="mod ord">
          <ac:chgData name="Sahai, Amal (ARC-TSA)[Analytical Mechanics Associates, INC.]" userId="6a874ca6-82a3-4c97-b8b8-30aba6a3ae98" providerId="ADAL" clId="{6F5DCE6E-84ED-A84E-A8C3-23B68D4E7C2C}" dt="2023-10-31T06:03:23.539" v="7188" actId="700"/>
          <ac:spMkLst>
            <pc:docMk/>
            <pc:sldMk cId="2066925495" sldId="346"/>
            <ac:spMk id="4" creationId="{6EC69626-13B0-95A0-290C-5BA916739E92}"/>
          </ac:spMkLst>
        </pc:spChg>
        <pc:spChg chg="mod ord">
          <ac:chgData name="Sahai, Amal (ARC-TSA)[Analytical Mechanics Associates, INC.]" userId="6a874ca6-82a3-4c97-b8b8-30aba6a3ae98" providerId="ADAL" clId="{6F5DCE6E-84ED-A84E-A8C3-23B68D4E7C2C}" dt="2023-10-31T06:03:23.539" v="7188" actId="700"/>
          <ac:spMkLst>
            <pc:docMk/>
            <pc:sldMk cId="2066925495" sldId="346"/>
            <ac:spMk id="6" creationId="{E23EDA76-3AE2-79FE-70C7-BCB5537CC60A}"/>
          </ac:spMkLst>
        </pc:spChg>
        <pc:spChg chg="mod ord">
          <ac:chgData name="Sahai, Amal (ARC-TSA)[Analytical Mechanics Associates, INC.]" userId="6a874ca6-82a3-4c97-b8b8-30aba6a3ae98" providerId="ADAL" clId="{6F5DCE6E-84ED-A84E-A8C3-23B68D4E7C2C}" dt="2023-10-31T06:03:23.539" v="7188" actId="700"/>
          <ac:spMkLst>
            <pc:docMk/>
            <pc:sldMk cId="2066925495" sldId="346"/>
            <ac:spMk id="7" creationId="{5BC886E4-6459-8D01-CA05-91135E13F92D}"/>
          </ac:spMkLst>
        </pc:spChg>
        <pc:spChg chg="mod ord">
          <ac:chgData name="Sahai, Amal (ARC-TSA)[Analytical Mechanics Associates, INC.]" userId="6a874ca6-82a3-4c97-b8b8-30aba6a3ae98" providerId="ADAL" clId="{6F5DCE6E-84ED-A84E-A8C3-23B68D4E7C2C}" dt="2023-10-31T06:03:23.539" v="7188" actId="700"/>
          <ac:spMkLst>
            <pc:docMk/>
            <pc:sldMk cId="2066925495" sldId="346"/>
            <ac:spMk id="8" creationId="{03456222-4172-1E47-8BCA-62E00680A427}"/>
          </ac:spMkLst>
        </pc:spChg>
        <pc:spChg chg="del mod">
          <ac:chgData name="Sahai, Amal (ARC-TSA)[Analytical Mechanics Associates, INC.]" userId="6a874ca6-82a3-4c97-b8b8-30aba6a3ae98" providerId="ADAL" clId="{6F5DCE6E-84ED-A84E-A8C3-23B68D4E7C2C}" dt="2023-10-31T06:03:12.709" v="7184" actId="478"/>
          <ac:spMkLst>
            <pc:docMk/>
            <pc:sldMk cId="2066925495" sldId="346"/>
            <ac:spMk id="9" creationId="{91796766-1639-124F-8435-91119CEF461E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1T06:03:10.344" v="7182" actId="478"/>
          <ac:spMkLst>
            <pc:docMk/>
            <pc:sldMk cId="2066925495" sldId="346"/>
            <ac:spMk id="10" creationId="{411F2F24-446D-4847-8299-489AA9380CDF}"/>
          </ac:spMkLst>
        </pc:spChg>
        <pc:spChg chg="add del mod">
          <ac:chgData name="Sahai, Amal (ARC-TSA)[Analytical Mechanics Associates, INC.]" userId="6a874ca6-82a3-4c97-b8b8-30aba6a3ae98" providerId="ADAL" clId="{6F5DCE6E-84ED-A84E-A8C3-23B68D4E7C2C}" dt="2023-10-31T06:03:16.715" v="7186" actId="478"/>
          <ac:spMkLst>
            <pc:docMk/>
            <pc:sldMk cId="2066925495" sldId="346"/>
            <ac:spMk id="11" creationId="{CF522D3A-0490-12CD-4C34-8A20DA1E0F9D}"/>
          </ac:spMkLst>
        </pc:spChg>
        <pc:spChg chg="add mod ord">
          <ac:chgData name="Sahai, Amal (ARC-TSA)[Analytical Mechanics Associates, INC.]" userId="6a874ca6-82a3-4c97-b8b8-30aba6a3ae98" providerId="ADAL" clId="{6F5DCE6E-84ED-A84E-A8C3-23B68D4E7C2C}" dt="2023-10-31T06:29:19.975" v="7627" actId="948"/>
          <ac:spMkLst>
            <pc:docMk/>
            <pc:sldMk cId="2066925495" sldId="346"/>
            <ac:spMk id="12" creationId="{33701FF3-A8F4-AC96-7EB4-9133693E8BBC}"/>
          </ac:spMkLst>
        </pc:spChg>
        <pc:spChg chg="add del mod">
          <ac:chgData name="Sahai, Amal (ARC-TSA)[Analytical Mechanics Associates, INC.]" userId="6a874ca6-82a3-4c97-b8b8-30aba6a3ae98" providerId="ADAL" clId="{6F5DCE6E-84ED-A84E-A8C3-23B68D4E7C2C}" dt="2023-10-31T06:10:17.470" v="7224"/>
          <ac:spMkLst>
            <pc:docMk/>
            <pc:sldMk cId="2066925495" sldId="346"/>
            <ac:spMk id="14" creationId="{FA236B19-D6C3-D4B8-D493-F8F8AC50F3F2}"/>
          </ac:spMkLst>
        </pc:spChg>
        <pc:spChg chg="add del mod">
          <ac:chgData name="Sahai, Amal (ARC-TSA)[Analytical Mechanics Associates, INC.]" userId="6a874ca6-82a3-4c97-b8b8-30aba6a3ae98" providerId="ADAL" clId="{6F5DCE6E-84ED-A84E-A8C3-23B68D4E7C2C}" dt="2023-10-31T06:24:09.862" v="7529"/>
          <ac:spMkLst>
            <pc:docMk/>
            <pc:sldMk cId="2066925495" sldId="346"/>
            <ac:spMk id="16" creationId="{5ED6353F-838A-9B0F-DE5F-929D321A30FC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1T06:03:19.423" v="7187" actId="478"/>
          <ac:spMkLst>
            <pc:docMk/>
            <pc:sldMk cId="2066925495" sldId="346"/>
            <ac:spMk id="97" creationId="{92FE0D60-2448-8E44-A236-15DC505EB7C0}"/>
          </ac:spMkLst>
        </pc:spChg>
        <pc:spChg chg="del">
          <ac:chgData name="Sahai, Amal (ARC-TSA)[Analytical Mechanics Associates, INC.]" userId="6a874ca6-82a3-4c97-b8b8-30aba6a3ae98" providerId="ADAL" clId="{6F5DCE6E-84ED-A84E-A8C3-23B68D4E7C2C}" dt="2023-10-31T06:03:19.423" v="7187" actId="478"/>
          <ac:spMkLst>
            <pc:docMk/>
            <pc:sldMk cId="2066925495" sldId="346"/>
            <ac:spMk id="187" creationId="{94C54055-46D8-1E43-A547-F6AEF2E47844}"/>
          </ac:spMkLst>
        </pc:spChg>
        <pc:graphicFrameChg chg="add del mod">
          <ac:chgData name="Sahai, Amal (ARC-TSA)[Analytical Mechanics Associates, INC.]" userId="6a874ca6-82a3-4c97-b8b8-30aba6a3ae98" providerId="ADAL" clId="{6F5DCE6E-84ED-A84E-A8C3-23B68D4E7C2C}" dt="2023-10-31T06:10:17.470" v="7224"/>
          <ac:graphicFrameMkLst>
            <pc:docMk/>
            <pc:sldMk cId="2066925495" sldId="346"/>
            <ac:graphicFrameMk id="13" creationId="{B6699E12-0B88-D1C0-F00A-E33FB6085B4F}"/>
          </ac:graphicFrameMkLst>
        </pc:graphicFrameChg>
        <pc:graphicFrameChg chg="add del mod">
          <ac:chgData name="Sahai, Amal (ARC-TSA)[Analytical Mechanics Associates, INC.]" userId="6a874ca6-82a3-4c97-b8b8-30aba6a3ae98" providerId="ADAL" clId="{6F5DCE6E-84ED-A84E-A8C3-23B68D4E7C2C}" dt="2023-10-31T06:24:09.862" v="7529"/>
          <ac:graphicFrameMkLst>
            <pc:docMk/>
            <pc:sldMk cId="2066925495" sldId="346"/>
            <ac:graphicFrameMk id="15" creationId="{D7F83F5A-6D43-E475-045D-7846F59C32EE}"/>
          </ac:graphicFrameMkLst>
        </pc:graphicFrameChg>
      </pc:sldChg>
      <pc:sldChg chg="modSp add mod">
        <pc:chgData name="Sahai, Amal (ARC-TSA)[Analytical Mechanics Associates, INC.]" userId="6a874ca6-82a3-4c97-b8b8-30aba6a3ae98" providerId="ADAL" clId="{6F5DCE6E-84ED-A84E-A8C3-23B68D4E7C2C}" dt="2023-10-31T06:34:46.585" v="7736" actId="20577"/>
        <pc:sldMkLst>
          <pc:docMk/>
          <pc:sldMk cId="228267224" sldId="347"/>
        </pc:sldMkLst>
        <pc:spChg chg="mod">
          <ac:chgData name="Sahai, Amal (ARC-TSA)[Analytical Mechanics Associates, INC.]" userId="6a874ca6-82a3-4c97-b8b8-30aba6a3ae98" providerId="ADAL" clId="{6F5DCE6E-84ED-A84E-A8C3-23B68D4E7C2C}" dt="2023-10-31T06:34:46.585" v="7736" actId="20577"/>
          <ac:spMkLst>
            <pc:docMk/>
            <pc:sldMk cId="228267224" sldId="347"/>
            <ac:spMk id="2" creationId="{5A77F95F-466C-C54E-2837-451AC09EF956}"/>
          </ac:spMkLst>
        </pc:spChg>
      </pc:sldChg>
    </pc:docChg>
  </pc:docChgLst>
  <pc:docChgLst>
    <pc:chgData name="Sahai, Amal (ARC-TSA)[Analytical Mechanics Associates, INC.]" userId="6a874ca6-82a3-4c97-b8b8-30aba6a3ae98" providerId="ADAL" clId="{B986D620-95AE-C148-83B2-4C7362123C3A}"/>
    <pc:docChg chg="undo custSel modSld">
      <pc:chgData name="Sahai, Amal (ARC-TSA)[Analytical Mechanics Associates, INC.]" userId="6a874ca6-82a3-4c97-b8b8-30aba6a3ae98" providerId="ADAL" clId="{B986D620-95AE-C148-83B2-4C7362123C3A}" dt="2022-12-12T22:33:47.681" v="234"/>
      <pc:docMkLst>
        <pc:docMk/>
      </pc:docMkLst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2:33:47.681" v="234"/>
        <pc:sldMkLst>
          <pc:docMk/>
          <pc:sldMk cId="4020367514" sldId="258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2:33:47.681" v="234"/>
          <ac:picMkLst>
            <pc:docMk/>
            <pc:sldMk cId="4020367514" sldId="258"/>
            <ac:picMk id="2" creationId="{93139B85-C7D8-FCE7-9952-65F6856BBA2F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B986D620-95AE-C148-83B2-4C7362123C3A}" dt="2022-12-12T21:01:32.768" v="81"/>
        <pc:sldMkLst>
          <pc:docMk/>
          <pc:sldMk cId="1442657197" sldId="265"/>
        </pc:sldMkLst>
        <pc:spChg chg="mod">
          <ac:chgData name="Sahai, Amal (ARC-TSA)[Analytical Mechanics Associates, INC.]" userId="6a874ca6-82a3-4c97-b8b8-30aba6a3ae98" providerId="ADAL" clId="{B986D620-95AE-C148-83B2-4C7362123C3A}" dt="2022-12-12T17:25:32.999" v="2" actId="20577"/>
          <ac:spMkLst>
            <pc:docMk/>
            <pc:sldMk cId="1442657197" sldId="265"/>
            <ac:spMk id="2" creationId="{85615F5F-B5C8-834F-AB22-96158344510B}"/>
          </ac:spMkLst>
        </pc:spChg>
        <pc:spChg chg="add del mod">
          <ac:chgData name="Sahai, Amal (ARC-TSA)[Analytical Mechanics Associates, INC.]" userId="6a874ca6-82a3-4c97-b8b8-30aba6a3ae98" providerId="ADAL" clId="{B986D620-95AE-C148-83B2-4C7362123C3A}" dt="2022-12-12T20:59:49.614" v="78" actId="20577"/>
          <ac:spMkLst>
            <pc:docMk/>
            <pc:sldMk cId="1442657197" sldId="265"/>
            <ac:spMk id="3" creationId="{AC154CED-258E-964A-8B12-3257254C96D7}"/>
          </ac:spMkLst>
        </pc:spChg>
        <pc:spChg chg="mod">
          <ac:chgData name="Sahai, Amal (ARC-TSA)[Analytical Mechanics Associates, INC.]" userId="6a874ca6-82a3-4c97-b8b8-30aba6a3ae98" providerId="ADAL" clId="{B986D620-95AE-C148-83B2-4C7362123C3A}" dt="2022-12-12T17:25:47.319" v="12" actId="20577"/>
          <ac:spMkLst>
            <pc:docMk/>
            <pc:sldMk cId="1442657197" sldId="265"/>
            <ac:spMk id="4" creationId="{9528E94E-919C-6745-83FD-F9C4AADF2833}"/>
          </ac:spMkLst>
        </pc:spChg>
        <pc:spChg chg="add del mod">
          <ac:chgData name="Sahai, Amal (ARC-TSA)[Analytical Mechanics Associates, INC.]" userId="6a874ca6-82a3-4c97-b8b8-30aba6a3ae98" providerId="ADAL" clId="{B986D620-95AE-C148-83B2-4C7362123C3A}" dt="2022-12-12T20:58:53.124" v="19" actId="478"/>
          <ac:spMkLst>
            <pc:docMk/>
            <pc:sldMk cId="1442657197" sldId="265"/>
            <ac:spMk id="6" creationId="{CE42312F-3AAC-4C4A-90EE-807DBD93F9B0}"/>
          </ac:spMkLst>
        </pc:spChg>
        <pc:spChg chg="add del">
          <ac:chgData name="Sahai, Amal (ARC-TSA)[Analytical Mechanics Associates, INC.]" userId="6a874ca6-82a3-4c97-b8b8-30aba6a3ae98" providerId="ADAL" clId="{B986D620-95AE-C148-83B2-4C7362123C3A}" dt="2022-12-12T20:58:52.673" v="18" actId="22"/>
          <ac:spMkLst>
            <pc:docMk/>
            <pc:sldMk cId="1442657197" sldId="265"/>
            <ac:spMk id="8" creationId="{F1884522-8ADA-F8A4-D5A5-1DEAAB92153E}"/>
          </ac:spMkLst>
        </pc:spChg>
        <pc:picChg chg="add del mod">
          <ac:chgData name="Sahai, Amal (ARC-TSA)[Analytical Mechanics Associates, INC.]" userId="6a874ca6-82a3-4c97-b8b8-30aba6a3ae98" providerId="ADAL" clId="{B986D620-95AE-C148-83B2-4C7362123C3A}" dt="2022-12-12T21:01:12.729" v="80"/>
          <ac:picMkLst>
            <pc:docMk/>
            <pc:sldMk cId="1442657197" sldId="265"/>
            <ac:picMk id="9" creationId="{389C8485-4975-8C20-0E3E-B880CC8D88BF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01:32.768" v="81"/>
          <ac:picMkLst>
            <pc:docMk/>
            <pc:sldMk cId="1442657197" sldId="265"/>
            <ac:picMk id="10" creationId="{AC043FF4-FDF6-4B91-D21C-2A649628BCBB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1:06:59.277" v="104"/>
        <pc:sldMkLst>
          <pc:docMk/>
          <pc:sldMk cId="3465175916" sldId="266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02:27.884" v="83"/>
          <ac:picMkLst>
            <pc:docMk/>
            <pc:sldMk cId="3465175916" sldId="266"/>
            <ac:picMk id="2" creationId="{6C9C41A1-8406-2658-15BE-4A3D345A558F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2:51.374" v="85"/>
          <ac:picMkLst>
            <pc:docMk/>
            <pc:sldMk cId="3465175916" sldId="266"/>
            <ac:picMk id="3" creationId="{523EADDE-C8E8-8C20-28BF-2E74FB550214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3:08.939" v="87"/>
          <ac:picMkLst>
            <pc:docMk/>
            <pc:sldMk cId="3465175916" sldId="266"/>
            <ac:picMk id="4" creationId="{7E51434A-E524-81A8-0D76-C0CC48162CB2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3:19.854" v="89"/>
          <ac:picMkLst>
            <pc:docMk/>
            <pc:sldMk cId="3465175916" sldId="266"/>
            <ac:picMk id="5" creationId="{A24E4864-A083-D86A-7FC1-CE59A12220FE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3:55.388" v="91"/>
          <ac:picMkLst>
            <pc:docMk/>
            <pc:sldMk cId="3465175916" sldId="266"/>
            <ac:picMk id="10" creationId="{F99992AE-D5C5-468E-30F2-03FCD341E094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4:36.237" v="93"/>
          <ac:picMkLst>
            <pc:docMk/>
            <pc:sldMk cId="3465175916" sldId="266"/>
            <ac:picMk id="11" creationId="{E2302731-B794-297E-E7DC-9712B296109E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4:45.753" v="95"/>
          <ac:picMkLst>
            <pc:docMk/>
            <pc:sldMk cId="3465175916" sldId="266"/>
            <ac:picMk id="12" creationId="{2847AE8B-6DD0-A3C0-1167-4AE8E7B87C78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5:31.987" v="97"/>
          <ac:picMkLst>
            <pc:docMk/>
            <pc:sldMk cId="3465175916" sldId="266"/>
            <ac:picMk id="15" creationId="{DCE8F347-B4E1-6CB9-9FAF-F8ECE8C61AF4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5:47.570" v="99"/>
          <ac:picMkLst>
            <pc:docMk/>
            <pc:sldMk cId="3465175916" sldId="266"/>
            <ac:picMk id="16" creationId="{BE2F9361-D6F4-86E3-1A3B-C68867D5E065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6:02.353" v="101"/>
          <ac:picMkLst>
            <pc:docMk/>
            <pc:sldMk cId="3465175916" sldId="266"/>
            <ac:picMk id="17" creationId="{73B1804E-8060-136A-5514-B0AA014A06E2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6:19.137" v="103"/>
          <ac:picMkLst>
            <pc:docMk/>
            <pc:sldMk cId="3465175916" sldId="266"/>
            <ac:picMk id="18" creationId="{655EAC19-D39B-EF0D-F90A-DDFAB4F8A2D8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06:59.277" v="104"/>
          <ac:picMkLst>
            <pc:docMk/>
            <pc:sldMk cId="3465175916" sldId="266"/>
            <ac:picMk id="19" creationId="{86784FAD-CC05-24F4-A77B-DB66005FFCF8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1:08:08.430" v="109"/>
        <pc:sldMkLst>
          <pc:docMk/>
          <pc:sldMk cId="4141594556" sldId="267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07:21.736" v="106"/>
          <ac:picMkLst>
            <pc:docMk/>
            <pc:sldMk cId="4141594556" sldId="267"/>
            <ac:picMk id="2" creationId="{7058E98F-A985-0B6C-879F-224A3A811281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07:39.753" v="108"/>
          <ac:picMkLst>
            <pc:docMk/>
            <pc:sldMk cId="4141594556" sldId="267"/>
            <ac:picMk id="4" creationId="{A38F2A24-673B-C545-F61D-1BF0981D5186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08:08.430" v="109"/>
          <ac:picMkLst>
            <pc:docMk/>
            <pc:sldMk cId="4141594556" sldId="267"/>
            <ac:picMk id="5" creationId="{102C49C6-0E40-DF9D-D853-95C738C4DF35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1:22:01.888" v="152"/>
        <pc:sldMkLst>
          <pc:docMk/>
          <pc:sldMk cId="2970698889" sldId="282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21:38.163" v="151"/>
          <ac:picMkLst>
            <pc:docMk/>
            <pc:sldMk cId="2970698889" sldId="282"/>
            <ac:picMk id="7" creationId="{2F6BB98D-C945-6D40-1139-75B33FCB2D21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22:01.888" v="152"/>
          <ac:picMkLst>
            <pc:docMk/>
            <pc:sldMk cId="2970698889" sldId="282"/>
            <ac:picMk id="8" creationId="{D947626F-A4A3-AE24-006E-00D58B178EAE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B986D620-95AE-C148-83B2-4C7362123C3A}" dt="2022-12-12T21:54:26.056" v="224" actId="20577"/>
        <pc:sldMkLst>
          <pc:docMk/>
          <pc:sldMk cId="1508508419" sldId="287"/>
        </pc:sldMkLst>
        <pc:spChg chg="mod">
          <ac:chgData name="Sahai, Amal (ARC-TSA)[Analytical Mechanics Associates, INC.]" userId="6a874ca6-82a3-4c97-b8b8-30aba6a3ae98" providerId="ADAL" clId="{B986D620-95AE-C148-83B2-4C7362123C3A}" dt="2022-12-12T21:54:26.056" v="224" actId="20577"/>
          <ac:spMkLst>
            <pc:docMk/>
            <pc:sldMk cId="1508508419" sldId="287"/>
            <ac:spMk id="2" creationId="{342D7252-CF50-1C44-BE01-C9D658A9F514}"/>
          </ac:spMkLst>
        </pc:spChg>
        <pc:picChg chg="add del mod">
          <ac:chgData name="Sahai, Amal (ARC-TSA)[Analytical Mechanics Associates, INC.]" userId="6a874ca6-82a3-4c97-b8b8-30aba6a3ae98" providerId="ADAL" clId="{B986D620-95AE-C148-83B2-4C7362123C3A}" dt="2022-12-12T21:22:48.863" v="154"/>
          <ac:picMkLst>
            <pc:docMk/>
            <pc:sldMk cId="1508508419" sldId="287"/>
            <ac:picMk id="6" creationId="{2269F3C7-8D6C-4813-EA7E-6693C75654A6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22:57.313" v="156"/>
          <ac:picMkLst>
            <pc:docMk/>
            <pc:sldMk cId="1508508419" sldId="287"/>
            <ac:picMk id="7" creationId="{4C6F7783-6156-78A5-D8DF-319C1BD25D66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24:00.740" v="157"/>
          <ac:picMkLst>
            <pc:docMk/>
            <pc:sldMk cId="1508508419" sldId="287"/>
            <ac:picMk id="8" creationId="{42913856-DB7F-5D08-1D8A-F135335D1A8B}"/>
          </ac:picMkLst>
        </pc:picChg>
      </pc:sldChg>
      <pc:sldChg chg="addSp modSp mod">
        <pc:chgData name="Sahai, Amal (ARC-TSA)[Analytical Mechanics Associates, INC.]" userId="6a874ca6-82a3-4c97-b8b8-30aba6a3ae98" providerId="ADAL" clId="{B986D620-95AE-C148-83B2-4C7362123C3A}" dt="2022-12-12T21:54:32.773" v="227" actId="20577"/>
        <pc:sldMkLst>
          <pc:docMk/>
          <pc:sldMk cId="991819606" sldId="288"/>
        </pc:sldMkLst>
        <pc:spChg chg="mod">
          <ac:chgData name="Sahai, Amal (ARC-TSA)[Analytical Mechanics Associates, INC.]" userId="6a874ca6-82a3-4c97-b8b8-30aba6a3ae98" providerId="ADAL" clId="{B986D620-95AE-C148-83B2-4C7362123C3A}" dt="2022-12-12T21:54:32.773" v="227" actId="20577"/>
          <ac:spMkLst>
            <pc:docMk/>
            <pc:sldMk cId="991819606" sldId="288"/>
            <ac:spMk id="2" creationId="{342D7252-CF50-1C44-BE01-C9D658A9F514}"/>
          </ac:spMkLst>
        </pc:spChg>
        <pc:picChg chg="add mod">
          <ac:chgData name="Sahai, Amal (ARC-TSA)[Analytical Mechanics Associates, INC.]" userId="6a874ca6-82a3-4c97-b8b8-30aba6a3ae98" providerId="ADAL" clId="{B986D620-95AE-C148-83B2-4C7362123C3A}" dt="2022-12-12T21:24:50.370" v="158"/>
          <ac:picMkLst>
            <pc:docMk/>
            <pc:sldMk cId="991819606" sldId="288"/>
            <ac:picMk id="7" creationId="{10EF14A9-F563-6A82-7A08-D4A8BE7C4318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B986D620-95AE-C148-83B2-4C7362123C3A}" dt="2022-12-12T21:54:40.242" v="233" actId="20577"/>
        <pc:sldMkLst>
          <pc:docMk/>
          <pc:sldMk cId="2043369639" sldId="292"/>
        </pc:sldMkLst>
        <pc:spChg chg="mod">
          <ac:chgData name="Sahai, Amal (ARC-TSA)[Analytical Mechanics Associates, INC.]" userId="6a874ca6-82a3-4c97-b8b8-30aba6a3ae98" providerId="ADAL" clId="{B986D620-95AE-C148-83B2-4C7362123C3A}" dt="2022-12-12T21:54:40.242" v="233" actId="20577"/>
          <ac:spMkLst>
            <pc:docMk/>
            <pc:sldMk cId="2043369639" sldId="292"/>
            <ac:spMk id="2" creationId="{342D7252-CF50-1C44-BE01-C9D658A9F514}"/>
          </ac:spMkLst>
        </pc:spChg>
        <pc:picChg chg="add del mod">
          <ac:chgData name="Sahai, Amal (ARC-TSA)[Analytical Mechanics Associates, INC.]" userId="6a874ca6-82a3-4c97-b8b8-30aba6a3ae98" providerId="ADAL" clId="{B986D620-95AE-C148-83B2-4C7362123C3A}" dt="2022-12-12T21:34:05.864" v="193"/>
          <ac:picMkLst>
            <pc:docMk/>
            <pc:sldMk cId="2043369639" sldId="292"/>
            <ac:picMk id="7" creationId="{C78985BD-388D-EC40-63FD-37988AFB25DA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4:26.181" v="195"/>
          <ac:picMkLst>
            <pc:docMk/>
            <pc:sldMk cId="2043369639" sldId="292"/>
            <ac:picMk id="9" creationId="{0ABDBF6F-4C5A-2989-65F9-5B81E0115EDC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4:38.548" v="197"/>
          <ac:picMkLst>
            <pc:docMk/>
            <pc:sldMk cId="2043369639" sldId="292"/>
            <ac:picMk id="10" creationId="{48F43CA2-9E15-76BD-64C5-3EDFF800783A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5:23.014" v="199"/>
          <ac:picMkLst>
            <pc:docMk/>
            <pc:sldMk cId="2043369639" sldId="292"/>
            <ac:picMk id="15" creationId="{A0C9ED0A-A168-AAAD-E13F-B28EABF4FD8C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5:55.647" v="201"/>
          <ac:picMkLst>
            <pc:docMk/>
            <pc:sldMk cId="2043369639" sldId="292"/>
            <ac:picMk id="16" creationId="{C925E97F-8E2E-E015-EC09-8D9E07D3739B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6:09.946" v="203"/>
          <ac:picMkLst>
            <pc:docMk/>
            <pc:sldMk cId="2043369639" sldId="292"/>
            <ac:picMk id="17" creationId="{66DE51D7-72E5-E6A8-36CC-7F7A8CC67313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36:48.254" v="204"/>
          <ac:picMkLst>
            <pc:docMk/>
            <pc:sldMk cId="2043369639" sldId="292"/>
            <ac:picMk id="18" creationId="{1784009D-6097-03B6-B975-48B3837FDE68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1:12:19.096" v="130"/>
        <pc:sldMkLst>
          <pc:docMk/>
          <pc:sldMk cId="1555591811" sldId="296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09:29.535" v="114"/>
          <ac:picMkLst>
            <pc:docMk/>
            <pc:sldMk cId="1555591811" sldId="296"/>
            <ac:picMk id="3" creationId="{C9D151DE-0208-589B-A688-5539F18C03E5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0:19.701" v="116"/>
          <ac:picMkLst>
            <pc:docMk/>
            <pc:sldMk cId="1555591811" sldId="296"/>
            <ac:picMk id="5" creationId="{D197DCA3-43B3-DE35-591C-1EF773F3FF58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0:27.652" v="118"/>
          <ac:picMkLst>
            <pc:docMk/>
            <pc:sldMk cId="1555591811" sldId="296"/>
            <ac:picMk id="6" creationId="{DB049CC4-8623-8B48-3B76-EDCB37A4546B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0:39.869" v="120"/>
          <ac:picMkLst>
            <pc:docMk/>
            <pc:sldMk cId="1555591811" sldId="296"/>
            <ac:picMk id="7" creationId="{B0BCFD01-2F90-8BD1-1926-97A22CE9722C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0:51.234" v="122"/>
          <ac:picMkLst>
            <pc:docMk/>
            <pc:sldMk cId="1555591811" sldId="296"/>
            <ac:picMk id="11" creationId="{72514021-429D-DF62-5A92-4B6DCDAFD1B8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1:01.667" v="124"/>
          <ac:picMkLst>
            <pc:docMk/>
            <pc:sldMk cId="1555591811" sldId="296"/>
            <ac:picMk id="12" creationId="{ECA9A280-8708-A82F-A6FE-A4E4CF614D2A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1:08.518" v="126"/>
          <ac:picMkLst>
            <pc:docMk/>
            <pc:sldMk cId="1555591811" sldId="296"/>
            <ac:picMk id="13" creationId="{64DC2B4D-1162-B419-DCA5-B8CE0B25396A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1:32.600" v="129"/>
          <ac:picMkLst>
            <pc:docMk/>
            <pc:sldMk cId="1555591811" sldId="296"/>
            <ac:picMk id="14" creationId="{E17F0052-85E3-B79E-CC2C-AB157981B891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12:19.096" v="130"/>
          <ac:picMkLst>
            <pc:docMk/>
            <pc:sldMk cId="1555591811" sldId="296"/>
            <ac:picMk id="15" creationId="{3EB7A77D-43EB-BD40-FA82-828CB7827240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1:08:59.182" v="112"/>
        <pc:sldMkLst>
          <pc:docMk/>
          <pc:sldMk cId="916802792" sldId="298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08:36.702" v="111"/>
          <ac:picMkLst>
            <pc:docMk/>
            <pc:sldMk cId="916802792" sldId="298"/>
            <ac:picMk id="2" creationId="{201D6090-B81F-8959-5773-7B6A4163DABD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08:59.182" v="112"/>
          <ac:picMkLst>
            <pc:docMk/>
            <pc:sldMk cId="916802792" sldId="298"/>
            <ac:picMk id="3" creationId="{0A95DA2B-9B5E-70FA-AA93-421843FE826A}"/>
          </ac:picMkLst>
        </pc:picChg>
      </pc:sldChg>
      <pc:sldChg chg="addSp modSp">
        <pc:chgData name="Sahai, Amal (ARC-TSA)[Analytical Mechanics Associates, INC.]" userId="6a874ca6-82a3-4c97-b8b8-30aba6a3ae98" providerId="ADAL" clId="{B986D620-95AE-C148-83B2-4C7362123C3A}" dt="2022-12-12T21:18:02.065" v="144"/>
        <pc:sldMkLst>
          <pc:docMk/>
          <pc:sldMk cId="2305408666" sldId="313"/>
        </pc:sldMkLst>
        <pc:picChg chg="add mod">
          <ac:chgData name="Sahai, Amal (ARC-TSA)[Analytical Mechanics Associates, INC.]" userId="6a874ca6-82a3-4c97-b8b8-30aba6a3ae98" providerId="ADAL" clId="{B986D620-95AE-C148-83B2-4C7362123C3A}" dt="2022-12-12T21:18:02.065" v="144"/>
          <ac:picMkLst>
            <pc:docMk/>
            <pc:sldMk cId="2305408666" sldId="313"/>
            <ac:picMk id="5" creationId="{653AA388-1FC5-1B3D-539B-8FEF72843DD9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B986D620-95AE-C148-83B2-4C7362123C3A}" dt="2022-12-12T21:54:36.863" v="230" actId="20577"/>
        <pc:sldMkLst>
          <pc:docMk/>
          <pc:sldMk cId="2233593469" sldId="315"/>
        </pc:sldMkLst>
        <pc:spChg chg="mod">
          <ac:chgData name="Sahai, Amal (ARC-TSA)[Analytical Mechanics Associates, INC.]" userId="6a874ca6-82a3-4c97-b8b8-30aba6a3ae98" providerId="ADAL" clId="{B986D620-95AE-C148-83B2-4C7362123C3A}" dt="2022-12-12T21:54:36.863" v="230" actId="20577"/>
          <ac:spMkLst>
            <pc:docMk/>
            <pc:sldMk cId="2233593469" sldId="315"/>
            <ac:spMk id="2" creationId="{342D7252-CF50-1C44-BE01-C9D658A9F514}"/>
          </ac:spMkLst>
        </pc:spChg>
        <pc:spChg chg="mod">
          <ac:chgData name="Sahai, Amal (ARC-TSA)[Analytical Mechanics Associates, INC.]" userId="6a874ca6-82a3-4c97-b8b8-30aba6a3ae98" providerId="ADAL" clId="{B986D620-95AE-C148-83B2-4C7362123C3A}" dt="2022-12-12T21:32:45.508" v="187" actId="1038"/>
          <ac:spMkLst>
            <pc:docMk/>
            <pc:sldMk cId="2233593469" sldId="315"/>
            <ac:spMk id="22" creationId="{2C361AFF-75FC-8D43-8BC0-47BD9CB244A5}"/>
          </ac:spMkLst>
        </pc:spChg>
        <pc:picChg chg="add del mod">
          <ac:chgData name="Sahai, Amal (ARC-TSA)[Analytical Mechanics Associates, INC.]" userId="6a874ca6-82a3-4c97-b8b8-30aba6a3ae98" providerId="ADAL" clId="{B986D620-95AE-C148-83B2-4C7362123C3A}" dt="2022-12-12T21:25:12.644" v="160"/>
          <ac:picMkLst>
            <pc:docMk/>
            <pc:sldMk cId="2233593469" sldId="315"/>
            <ac:picMk id="7" creationId="{D48924CF-CBB3-A76A-3ABC-425329DAD105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25:25.994" v="162"/>
          <ac:picMkLst>
            <pc:docMk/>
            <pc:sldMk cId="2233593469" sldId="315"/>
            <ac:picMk id="8" creationId="{DDF04F79-052F-E76C-3E4C-E6767DCA0AD3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2:54.302" v="188"/>
          <ac:picMkLst>
            <pc:docMk/>
            <pc:sldMk cId="2233593469" sldId="315"/>
            <ac:picMk id="9" creationId="{7D5B8E62-C22D-CA46-D1D3-033F85B0F55B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3:24.068" v="190"/>
          <ac:picMkLst>
            <pc:docMk/>
            <pc:sldMk cId="2233593469" sldId="315"/>
            <ac:picMk id="10" creationId="{D699FC7E-CFD6-059D-1BD0-A724A4A4D010}"/>
          </ac:picMkLst>
        </pc:picChg>
        <pc:picChg chg="mod modCrop">
          <ac:chgData name="Sahai, Amal (ARC-TSA)[Analytical Mechanics Associates, INC.]" userId="6a874ca6-82a3-4c97-b8b8-30aba6a3ae98" providerId="ADAL" clId="{B986D620-95AE-C148-83B2-4C7362123C3A}" dt="2022-12-12T21:31:17.785" v="172" actId="732"/>
          <ac:picMkLst>
            <pc:docMk/>
            <pc:sldMk cId="2233593469" sldId="315"/>
            <ac:picMk id="11" creationId="{57E68D43-88C4-AAB1-630C-B2FBAF0AE62B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33:47.412" v="191"/>
          <ac:picMkLst>
            <pc:docMk/>
            <pc:sldMk cId="2233593469" sldId="315"/>
            <ac:picMk id="14" creationId="{701CC4A0-68A1-407E-591D-DDD7207D4258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1:44:24.638" v="219"/>
        <pc:sldMkLst>
          <pc:docMk/>
          <pc:sldMk cId="804511691" sldId="316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37:24.680" v="206"/>
          <ac:picMkLst>
            <pc:docMk/>
            <pc:sldMk cId="804511691" sldId="316"/>
            <ac:picMk id="4" creationId="{FEB6DE25-9D42-ED95-75F1-731C8CE70D9C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8:00.446" v="208"/>
          <ac:picMkLst>
            <pc:docMk/>
            <pc:sldMk cId="804511691" sldId="316"/>
            <ac:picMk id="6" creationId="{33DDF0CE-A062-0C56-FB83-59D9DC563FCF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8:34.762" v="210"/>
          <ac:picMkLst>
            <pc:docMk/>
            <pc:sldMk cId="804511691" sldId="316"/>
            <ac:picMk id="7" creationId="{CD90FC45-8168-ED2A-4B03-264A94E59C42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9:10.146" v="212"/>
          <ac:picMkLst>
            <pc:docMk/>
            <pc:sldMk cId="804511691" sldId="316"/>
            <ac:picMk id="11" creationId="{3A56A8F2-D8AD-E8F2-17D0-50C4109E25BE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9:29.528" v="214"/>
          <ac:picMkLst>
            <pc:docMk/>
            <pc:sldMk cId="804511691" sldId="316"/>
            <ac:picMk id="12" creationId="{8DFFF02F-1F1C-B964-2750-66D1902FCBB4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39:43.662" v="216"/>
          <ac:picMkLst>
            <pc:docMk/>
            <pc:sldMk cId="804511691" sldId="316"/>
            <ac:picMk id="13" creationId="{318F244E-B868-A5DF-CCA6-7C5D34310CBF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43:53.793" v="218"/>
          <ac:picMkLst>
            <pc:docMk/>
            <pc:sldMk cId="804511691" sldId="316"/>
            <ac:picMk id="14" creationId="{0D5760C8-EEA6-B3A0-4639-FA35EEC31FA4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44:24.638" v="219"/>
          <ac:picMkLst>
            <pc:docMk/>
            <pc:sldMk cId="804511691" sldId="316"/>
            <ac:picMk id="15" creationId="{550125BE-3C25-DA55-CB7F-1FD50D1A599C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1:17:00.281" v="143"/>
        <pc:sldMkLst>
          <pc:docMk/>
          <pc:sldMk cId="3066131473" sldId="317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14:44.183" v="138"/>
          <ac:picMkLst>
            <pc:docMk/>
            <pc:sldMk cId="3066131473" sldId="317"/>
            <ac:picMk id="5" creationId="{0F0D8A0C-D107-9CA2-846C-525BC90077BC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5:05.217" v="140"/>
          <ac:picMkLst>
            <pc:docMk/>
            <pc:sldMk cId="3066131473" sldId="317"/>
            <ac:picMk id="6" creationId="{CC13E87B-1582-16CD-F1B0-4EC57F8B0B51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5:24.216" v="142"/>
          <ac:picMkLst>
            <pc:docMk/>
            <pc:sldMk cId="3066131473" sldId="317"/>
            <ac:picMk id="8" creationId="{F67D2D59-5BEF-DE8B-EC8A-B1940478580C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17:00.281" v="143"/>
          <ac:picMkLst>
            <pc:docMk/>
            <pc:sldMk cId="3066131473" sldId="317"/>
            <ac:picMk id="11" creationId="{5D51F027-C461-6108-9D15-DE979E9738D2}"/>
          </ac:picMkLst>
        </pc:picChg>
      </pc:sldChg>
      <pc:sldChg chg="addSp modSp">
        <pc:chgData name="Sahai, Amal (ARC-TSA)[Analytical Mechanics Associates, INC.]" userId="6a874ca6-82a3-4c97-b8b8-30aba6a3ae98" providerId="ADAL" clId="{B986D620-95AE-C148-83B2-4C7362123C3A}" dt="2022-12-12T21:13:13.764" v="131"/>
        <pc:sldMkLst>
          <pc:docMk/>
          <pc:sldMk cId="2868770321" sldId="319"/>
        </pc:sldMkLst>
        <pc:picChg chg="add mod">
          <ac:chgData name="Sahai, Amal (ARC-TSA)[Analytical Mechanics Associates, INC.]" userId="6a874ca6-82a3-4c97-b8b8-30aba6a3ae98" providerId="ADAL" clId="{B986D620-95AE-C148-83B2-4C7362123C3A}" dt="2022-12-12T21:13:13.764" v="131"/>
          <ac:picMkLst>
            <pc:docMk/>
            <pc:sldMk cId="2868770321" sldId="319"/>
            <ac:picMk id="4" creationId="{B549709D-817E-3961-107E-F6F46155C07B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B986D620-95AE-C148-83B2-4C7362123C3A}" dt="2022-12-12T21:14:29.421" v="136"/>
        <pc:sldMkLst>
          <pc:docMk/>
          <pc:sldMk cId="763619487" sldId="320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13:39.067" v="133"/>
          <ac:picMkLst>
            <pc:docMk/>
            <pc:sldMk cId="763619487" sldId="320"/>
            <ac:picMk id="7" creationId="{8E363C7A-BE40-352A-466C-BEF50F05263E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13:57.667" v="135"/>
          <ac:picMkLst>
            <pc:docMk/>
            <pc:sldMk cId="763619487" sldId="320"/>
            <ac:picMk id="8" creationId="{A7FB5E4E-4255-A239-6F53-BBCEA0F9239F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14:29.421" v="136"/>
          <ac:picMkLst>
            <pc:docMk/>
            <pc:sldMk cId="763619487" sldId="320"/>
            <ac:picMk id="9" creationId="{E5FB30D6-6A3D-ABFF-0906-E8F41BD735D2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B986D620-95AE-C148-83B2-4C7362123C3A}" dt="2022-12-12T21:52:47.490" v="221" actId="1038"/>
        <pc:sldMkLst>
          <pc:docMk/>
          <pc:sldMk cId="2908037456" sldId="325"/>
        </pc:sldMkLst>
        <pc:picChg chg="add del mod">
          <ac:chgData name="Sahai, Amal (ARC-TSA)[Analytical Mechanics Associates, INC.]" userId="6a874ca6-82a3-4c97-b8b8-30aba6a3ae98" providerId="ADAL" clId="{B986D620-95AE-C148-83B2-4C7362123C3A}" dt="2022-12-12T21:18:16.016" v="146"/>
          <ac:picMkLst>
            <pc:docMk/>
            <pc:sldMk cId="2908037456" sldId="325"/>
            <ac:picMk id="7" creationId="{108C2B8A-EA3A-62EE-90AF-D7384A0C68F2}"/>
          </ac:picMkLst>
        </pc:picChg>
        <pc:picChg chg="add del mod">
          <ac:chgData name="Sahai, Amal (ARC-TSA)[Analytical Mechanics Associates, INC.]" userId="6a874ca6-82a3-4c97-b8b8-30aba6a3ae98" providerId="ADAL" clId="{B986D620-95AE-C148-83B2-4C7362123C3A}" dt="2022-12-12T21:20:02.414" v="148"/>
          <ac:picMkLst>
            <pc:docMk/>
            <pc:sldMk cId="2908037456" sldId="325"/>
            <ac:picMk id="8" creationId="{CF61D5EB-7D1D-E290-9D6E-730FFD16D5AF}"/>
          </ac:picMkLst>
        </pc:picChg>
        <pc:picChg chg="add mod">
          <ac:chgData name="Sahai, Amal (ARC-TSA)[Analytical Mechanics Associates, INC.]" userId="6a874ca6-82a3-4c97-b8b8-30aba6a3ae98" providerId="ADAL" clId="{B986D620-95AE-C148-83B2-4C7362123C3A}" dt="2022-12-12T21:52:47.490" v="221" actId="1038"/>
          <ac:picMkLst>
            <pc:docMk/>
            <pc:sldMk cId="2908037456" sldId="325"/>
            <ac:picMk id="9" creationId="{6DFD66D6-81C0-0D7E-FB85-82248250BFB7}"/>
          </ac:picMkLst>
        </pc:picChg>
      </pc:sldChg>
    </pc:docChg>
  </pc:docChgLst>
  <pc:docChgLst>
    <pc:chgData name="Sahai, Amal (ARC-TSA)[Analytical Mechanics Associates, INC.]" userId="6a874ca6-82a3-4c97-b8b8-30aba6a3ae98" providerId="ADAL" clId="{0898295B-D2A3-D14E-82D8-F1722BDCEFCC}"/>
    <pc:docChg chg="undo redo custSel addSld delSld modSld sldOrd modMainMaster">
      <pc:chgData name="Sahai, Amal (ARC-TSA)[Analytical Mechanics Associates, INC.]" userId="6a874ca6-82a3-4c97-b8b8-30aba6a3ae98" providerId="ADAL" clId="{0898295B-D2A3-D14E-82D8-F1722BDCEFCC}" dt="2023-01-23T03:18:02.719" v="4509" actId="478"/>
      <pc:docMkLst>
        <pc:docMk/>
      </pc:docMkLst>
      <pc:sldChg chg="modTransition">
        <pc:chgData name="Sahai, Amal (ARC-TSA)[Analytical Mechanics Associates, INC.]" userId="6a874ca6-82a3-4c97-b8b8-30aba6a3ae98" providerId="ADAL" clId="{0898295B-D2A3-D14E-82D8-F1722BDCEFCC}" dt="2023-01-11T23:03:36.035" v="2518"/>
        <pc:sldMkLst>
          <pc:docMk/>
          <pc:sldMk cId="4020367514" sldId="258"/>
        </pc:sldMkLst>
      </pc:sldChg>
      <pc:sldChg chg="delSp modSp mod modTransition modAnim">
        <pc:chgData name="Sahai, Amal (ARC-TSA)[Analytical Mechanics Associates, INC.]" userId="6a874ca6-82a3-4c97-b8b8-30aba6a3ae98" providerId="ADAL" clId="{0898295B-D2A3-D14E-82D8-F1722BDCEFCC}" dt="2023-01-23T03:11:45.016" v="4487"/>
        <pc:sldMkLst>
          <pc:docMk/>
          <pc:sldMk cId="1442657197" sldId="265"/>
        </pc:sldMkLst>
        <pc:spChg chg="mod">
          <ac:chgData name="Sahai, Amal (ARC-TSA)[Analytical Mechanics Associates, INC.]" userId="6a874ca6-82a3-4c97-b8b8-30aba6a3ae98" providerId="ADAL" clId="{0898295B-D2A3-D14E-82D8-F1722BDCEFCC}" dt="2023-01-13T19:36:20.195" v="4144" actId="20577"/>
          <ac:spMkLst>
            <pc:docMk/>
            <pc:sldMk cId="1442657197" sldId="265"/>
            <ac:spMk id="2" creationId="{85615F5F-B5C8-834F-AB22-96158344510B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1442657197" sldId="265"/>
            <ac:spMk id="3" creationId="{AC154CED-258E-964A-8B12-3257254C96D7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11T20:00:10.805" v="2504" actId="20577"/>
          <ac:spMkLst>
            <pc:docMk/>
            <pc:sldMk cId="1442657197" sldId="265"/>
            <ac:spMk id="4" creationId="{9528E94E-919C-6745-83FD-F9C4AADF2833}"/>
          </ac:spMkLst>
        </pc:sp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1442657197" sldId="265"/>
            <ac:picMk id="10" creationId="{AC043FF4-FDF6-4B91-D21C-2A649628BCBB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3465175916" sldId="266"/>
        </pc:sldMkLst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465175916" sldId="266"/>
            <ac:spMk id="2" creationId="{74D4A9FF-98C8-C3CD-E588-51F4D769B9C9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465175916" sldId="266"/>
            <ac:spMk id="3" creationId="{C0D897A8-C76E-D9ED-68AA-F9654EF30BD1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3465175916" sldId="266"/>
            <ac:spMk id="4" creationId="{D1003D47-A1EA-24A6-58B9-DC95758E14C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465175916" sldId="266"/>
            <ac:spMk id="6" creationId="{184BDF32-9CDF-B543-AE57-0D0E9F440B75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3465175916" sldId="266"/>
            <ac:spMk id="7" creationId="{E3E172F9-AB4B-2442-92D3-E489F4FC7237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0T18:10:47.737" v="4365" actId="20577"/>
          <ac:spMkLst>
            <pc:docMk/>
            <pc:sldMk cId="3465175916" sldId="266"/>
            <ac:spMk id="8" creationId="{29AD3B23-8858-4648-9FDF-12104BAE8A86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3465175916" sldId="266"/>
            <ac:spMk id="13" creationId="{D978E452-9EE4-F14F-9AFB-EEA732054835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3465175916" sldId="266"/>
            <ac:spMk id="14" creationId="{32F20603-EE2C-CF40-8CE3-E0E559AB1B78}"/>
          </ac:spMkLst>
        </pc:spChg>
        <pc:picChg chg="mod">
          <ac:chgData name="Sahai, Amal (ARC-TSA)[Analytical Mechanics Associates, INC.]" userId="6a874ca6-82a3-4c97-b8b8-30aba6a3ae98" providerId="ADAL" clId="{0898295B-D2A3-D14E-82D8-F1722BDCEFCC}" dt="2023-01-11T17:45:43.987" v="568" actId="14100"/>
          <ac:picMkLst>
            <pc:docMk/>
            <pc:sldMk cId="3465175916" sldId="266"/>
            <ac:picMk id="9" creationId="{3D22B1D8-0BB4-98EA-FF40-DAA5FF4F36A9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3465175916" sldId="266"/>
            <ac:picMk id="19" creationId="{86784FAD-CC05-24F4-A77B-DB66005FFCF8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4141594556" sldId="267"/>
        </pc:sldMkLst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4141594556" sldId="267"/>
            <ac:spMk id="3" creationId="{883F4D14-FEBD-7F67-47EF-CDE4D0F2AA1C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11T17:53:28.684" v="625"/>
          <ac:spMkLst>
            <pc:docMk/>
            <pc:sldMk cId="4141594556" sldId="267"/>
            <ac:spMk id="5" creationId="{E4449DE6-0641-EEFA-8B56-9808AFF06F9C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4141594556" sldId="267"/>
            <ac:spMk id="5" creationId="{F695E07B-4586-307F-1A73-23ED25611FBF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4141594556" sldId="267"/>
            <ac:spMk id="6" creationId="{03EE931A-4193-5790-E4FA-2BE9F3801910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4141594556" sldId="267"/>
            <ac:spMk id="7" creationId="{D684F13A-8421-E944-BE99-AB3C2BE7471B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4141594556" sldId="267"/>
            <ac:spMk id="8" creationId="{B9EAE75D-B12E-FB47-95F1-53385B75057A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12T00:39:16.027" v="2747" actId="207"/>
          <ac:spMkLst>
            <pc:docMk/>
            <pc:sldMk cId="4141594556" sldId="267"/>
            <ac:spMk id="10" creationId="{58D214BC-FE9C-6843-A04F-3BDA760DCE0F}"/>
          </ac:spMkLst>
        </pc:spChg>
        <pc:spChg chg="mod topLvl">
          <ac:chgData name="Sahai, Amal (ARC-TSA)[Analytical Mechanics Associates, INC.]" userId="6a874ca6-82a3-4c97-b8b8-30aba6a3ae98" providerId="ADAL" clId="{0898295B-D2A3-D14E-82D8-F1722BDCEFCC}" dt="2023-01-11T17:25:19.228" v="113" actId="164"/>
          <ac:spMkLst>
            <pc:docMk/>
            <pc:sldMk cId="4141594556" sldId="267"/>
            <ac:spMk id="16" creationId="{5E969091-C19A-444C-A9DC-7E038BEF8407}"/>
          </ac:spMkLst>
        </pc:spChg>
        <pc:spChg chg="mod topLvl">
          <ac:chgData name="Sahai, Amal (ARC-TSA)[Analytical Mechanics Associates, INC.]" userId="6a874ca6-82a3-4c97-b8b8-30aba6a3ae98" providerId="ADAL" clId="{0898295B-D2A3-D14E-82D8-F1722BDCEFCC}" dt="2023-01-11T17:52:10.466" v="616" actId="1076"/>
          <ac:spMkLst>
            <pc:docMk/>
            <pc:sldMk cId="4141594556" sldId="267"/>
            <ac:spMk id="28" creationId="{6AAFE7B2-BAB0-5446-8205-34BE3450B62A}"/>
          </ac:spMkLst>
        </pc:spChg>
        <pc:spChg chg="mod topLvl">
          <ac:chgData name="Sahai, Amal (ARC-TSA)[Analytical Mechanics Associates, INC.]" userId="6a874ca6-82a3-4c97-b8b8-30aba6a3ae98" providerId="ADAL" clId="{0898295B-D2A3-D14E-82D8-F1722BDCEFCC}" dt="2023-01-11T17:53:01.115" v="622" actId="14100"/>
          <ac:spMkLst>
            <pc:docMk/>
            <pc:sldMk cId="4141594556" sldId="267"/>
            <ac:spMk id="29" creationId="{49CE177A-C1DB-B243-9F7C-EC2C02F0EFBE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4141594556" sldId="267"/>
            <ac:spMk id="33" creationId="{2B7C3F29-C953-CB42-8316-0417D2DAAF4F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4141594556" sldId="267"/>
            <ac:spMk id="34" creationId="{C34F2EFD-5E54-A146-A3EC-DEE5235144D9}"/>
          </ac:spMkLst>
        </pc:spChg>
        <pc:grpChg chg="add mod">
          <ac:chgData name="Sahai, Amal (ARC-TSA)[Analytical Mechanics Associates, INC.]" userId="6a874ca6-82a3-4c97-b8b8-30aba6a3ae98" providerId="ADAL" clId="{0898295B-D2A3-D14E-82D8-F1722BDCEFCC}" dt="2023-01-11T17:25:54.357" v="117" actId="164"/>
          <ac:grpSpMkLst>
            <pc:docMk/>
            <pc:sldMk cId="4141594556" sldId="267"/>
            <ac:grpSpMk id="2" creationId="{81090A55-0DC8-0AC4-C4EF-8A288440ACF3}"/>
          </ac:grpSpMkLst>
        </pc:grpChg>
        <pc:grpChg chg="del mod">
          <ac:chgData name="Sahai, Amal (ARC-TSA)[Analytical Mechanics Associates, INC.]" userId="6a874ca6-82a3-4c97-b8b8-30aba6a3ae98" providerId="ADAL" clId="{0898295B-D2A3-D14E-82D8-F1722BDCEFCC}" dt="2023-01-11T17:24:42.517" v="36" actId="165"/>
          <ac:grpSpMkLst>
            <pc:docMk/>
            <pc:sldMk cId="4141594556" sldId="267"/>
            <ac:grpSpMk id="3" creationId="{DC5C5188-A3E3-6364-2652-55FDA1F95C4A}"/>
          </ac:grpSpMkLst>
        </pc:grpChg>
        <pc:grpChg chg="add mod">
          <ac:chgData name="Sahai, Amal (ARC-TSA)[Analytical Mechanics Associates, INC.]" userId="6a874ca6-82a3-4c97-b8b8-30aba6a3ae98" providerId="ADAL" clId="{0898295B-D2A3-D14E-82D8-F1722BDCEFCC}" dt="2023-01-11T23:05:15.731" v="2574" actId="1076"/>
          <ac:grpSpMkLst>
            <pc:docMk/>
            <pc:sldMk cId="4141594556" sldId="267"/>
            <ac:grpSpMk id="4" creationId="{5A3F524E-F3A1-4C79-FCA0-BD10347D1968}"/>
          </ac:grpSpMkLst>
        </pc:grpChg>
        <pc:graphicFrameChg chg="mod topLvl modGraphic">
          <ac:chgData name="Sahai, Amal (ARC-TSA)[Analytical Mechanics Associates, INC.]" userId="6a874ca6-82a3-4c97-b8b8-30aba6a3ae98" providerId="ADAL" clId="{0898295B-D2A3-D14E-82D8-F1722BDCEFCC}" dt="2023-01-11T17:52:45.588" v="620" actId="688"/>
          <ac:graphicFrameMkLst>
            <pc:docMk/>
            <pc:sldMk cId="4141594556" sldId="267"/>
            <ac:graphicFrameMk id="13" creationId="{1B49C984-1C63-2D41-9B3A-C2F455909FA7}"/>
          </ac:graphicFrameMkLst>
        </pc:graphicFrame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4141594556" sldId="267"/>
            <ac:picMk id="5" creationId="{102C49C6-0E40-DF9D-D853-95C738C4DF35}"/>
          </ac:picMkLst>
        </pc:picChg>
      </pc:sldChg>
      <pc:sldChg chg="delSp del modAnim">
        <pc:chgData name="Sahai, Amal (ARC-TSA)[Analytical Mechanics Associates, INC.]" userId="6a874ca6-82a3-4c97-b8b8-30aba6a3ae98" providerId="ADAL" clId="{0898295B-D2A3-D14E-82D8-F1722BDCEFCC}" dt="2023-01-11T18:21:13.716" v="1303" actId="2696"/>
        <pc:sldMkLst>
          <pc:docMk/>
          <pc:sldMk cId="2970698889" sldId="282"/>
        </pc:sldMkLst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2970698889" sldId="282"/>
            <ac:picMk id="8" creationId="{D947626F-A4A3-AE24-006E-00D58B178EAE}"/>
          </ac:picMkLst>
        </pc:picChg>
      </pc:sldChg>
      <pc:sldChg chg="del">
        <pc:chgData name="Sahai, Amal (ARC-TSA)[Analytical Mechanics Associates, INC.]" userId="6a874ca6-82a3-4c97-b8b8-30aba6a3ae98" providerId="ADAL" clId="{0898295B-D2A3-D14E-82D8-F1722BDCEFCC}" dt="2023-01-11T17:58:59.901" v="762" actId="2696"/>
        <pc:sldMkLst>
          <pc:docMk/>
          <pc:sldMk cId="529351939" sldId="286"/>
        </pc:sldMkLst>
      </pc:sldChg>
      <pc:sldChg chg="delSp del ord modAnim">
        <pc:chgData name="Sahai, Amal (ARC-TSA)[Analytical Mechanics Associates, INC.]" userId="6a874ca6-82a3-4c97-b8b8-30aba6a3ae98" providerId="ADAL" clId="{0898295B-D2A3-D14E-82D8-F1722BDCEFCC}" dt="2023-01-11T19:14:33.451" v="1960" actId="2696"/>
        <pc:sldMkLst>
          <pc:docMk/>
          <pc:sldMk cId="1508508419" sldId="287"/>
        </pc:sldMkLst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1508508419" sldId="287"/>
            <ac:picMk id="8" creationId="{42913856-DB7F-5D08-1D8A-F135335D1A8B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991819606" sldId="288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991819606" sldId="288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991819606" sldId="288"/>
            <ac:spMk id="3" creationId="{3B0EDD53-1950-9D9B-3F7F-FC4C1FD60BA9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991819606" sldId="288"/>
            <ac:spMk id="4" creationId="{86DD3CFC-5155-0411-93F2-2CC9CA09A669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991819606" sldId="288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991819606" sldId="288"/>
            <ac:spMk id="6" creationId="{484F392A-3ED8-E76B-E627-F44375B8421C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991819606" sldId="288"/>
            <ac:spMk id="7" creationId="{B1DEB473-87F6-5C2A-F974-E9568AF7CE66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991819606" sldId="288"/>
            <ac:spMk id="9" creationId="{5E68B64D-C8EA-8F5E-EDC8-B448D94EFD25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11T19:04:23.130" v="1688" actId="1036"/>
          <ac:spMkLst>
            <pc:docMk/>
            <pc:sldMk cId="991819606" sldId="288"/>
            <ac:spMk id="15" creationId="{02431477-0D8C-52F4-BDA7-047F76E666C1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11T19:04:23.130" v="1688" actId="1036"/>
          <ac:spMkLst>
            <pc:docMk/>
            <pc:sldMk cId="991819606" sldId="288"/>
            <ac:spMk id="16" creationId="{E122A963-1695-3DAB-7248-04DDF1A4FC80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11T18:42:56.244" v="1413" actId="478"/>
          <ac:spMkLst>
            <pc:docMk/>
            <pc:sldMk cId="991819606" sldId="288"/>
            <ac:spMk id="18" creationId="{13D77DC5-F006-2A02-2051-37410E0FCA69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12T02:17:18.639" v="3482" actId="20577"/>
          <ac:spMkLst>
            <pc:docMk/>
            <pc:sldMk cId="991819606" sldId="288"/>
            <ac:spMk id="19" creationId="{86EA795C-6F48-A9F8-D594-2973B72F4866}"/>
          </ac:spMkLst>
        </pc:spChg>
        <pc:spChg chg="del">
          <ac:chgData name="Sahai, Amal (ARC-TSA)[Analytical Mechanics Associates, INC.]" userId="6a874ca6-82a3-4c97-b8b8-30aba6a3ae98" providerId="ADAL" clId="{0898295B-D2A3-D14E-82D8-F1722BDCEFCC}" dt="2023-01-11T18:42:51.559" v="1411" actId="478"/>
          <ac:spMkLst>
            <pc:docMk/>
            <pc:sldMk cId="991819606" sldId="288"/>
            <ac:spMk id="22" creationId="{2C361AFF-75FC-8D43-8BC0-47BD9CB244A5}"/>
          </ac:spMkLst>
        </pc:spChg>
        <pc:picChg chg="del">
          <ac:chgData name="Sahai, Amal (ARC-TSA)[Analytical Mechanics Associates, INC.]" userId="6a874ca6-82a3-4c97-b8b8-30aba6a3ae98" providerId="ADAL" clId="{0898295B-D2A3-D14E-82D8-F1722BDCEFCC}" dt="2023-01-11T18:37:52.081" v="1319" actId="478"/>
          <ac:picMkLst>
            <pc:docMk/>
            <pc:sldMk cId="991819606" sldId="288"/>
            <ac:picMk id="4" creationId="{0E187686-5404-2079-E024-A5F6153DDA8D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991819606" sldId="288"/>
            <ac:picMk id="7" creationId="{10EF14A9-F563-6A82-7A08-D4A8BE7C4318}"/>
          </ac:picMkLst>
        </pc:picChg>
        <pc:picChg chg="add mod">
          <ac:chgData name="Sahai, Amal (ARC-TSA)[Analytical Mechanics Associates, INC.]" userId="6a874ca6-82a3-4c97-b8b8-30aba6a3ae98" providerId="ADAL" clId="{0898295B-D2A3-D14E-82D8-F1722BDCEFCC}" dt="2023-01-11T19:51:12.780" v="2393" actId="1035"/>
          <ac:picMkLst>
            <pc:docMk/>
            <pc:sldMk cId="991819606" sldId="288"/>
            <ac:picMk id="8" creationId="{5564FABC-791B-1588-2ABF-05478241ECA6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1T19:02:53.924" v="1665" actId="478"/>
          <ac:picMkLst>
            <pc:docMk/>
            <pc:sldMk cId="991819606" sldId="288"/>
            <ac:picMk id="10" creationId="{25B58E89-BC6D-29ED-8FA7-F65D7F206F3D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1T18:39:24.370" v="1341" actId="478"/>
          <ac:picMkLst>
            <pc:docMk/>
            <pc:sldMk cId="991819606" sldId="288"/>
            <ac:picMk id="14" creationId="{A361A98F-E1C4-3C95-F5F0-DA5518B728D5}"/>
          </ac:picMkLst>
        </pc:picChg>
        <pc:picChg chg="add mod">
          <ac:chgData name="Sahai, Amal (ARC-TSA)[Analytical Mechanics Associates, INC.]" userId="6a874ca6-82a3-4c97-b8b8-30aba6a3ae98" providerId="ADAL" clId="{0898295B-D2A3-D14E-82D8-F1722BDCEFCC}" dt="2023-01-11T19:51:12.780" v="2393" actId="1035"/>
          <ac:picMkLst>
            <pc:docMk/>
            <pc:sldMk cId="991819606" sldId="288"/>
            <ac:picMk id="21" creationId="{B2506F22-E276-B009-2B48-D1740BDF3562}"/>
          </ac:picMkLst>
        </pc:picChg>
        <pc:picChg chg="add mod">
          <ac:chgData name="Sahai, Amal (ARC-TSA)[Analytical Mechanics Associates, INC.]" userId="6a874ca6-82a3-4c97-b8b8-30aba6a3ae98" providerId="ADAL" clId="{0898295B-D2A3-D14E-82D8-F1722BDCEFCC}" dt="2023-01-11T19:51:15.741" v="2395" actId="1036"/>
          <ac:picMkLst>
            <pc:docMk/>
            <pc:sldMk cId="991819606" sldId="288"/>
            <ac:picMk id="24" creationId="{B18D05EB-A39C-0905-F7E3-2AF574D343D4}"/>
          </ac:picMkLst>
        </pc:picChg>
      </pc:sldChg>
      <pc:sldChg chg="addSp delSp modSp mod or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2043369639" sldId="292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2043369639" sldId="292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2043369639" sldId="292"/>
            <ac:spMk id="3" creationId="{C5D185B5-84C5-903E-5133-76E51A9AD60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043369639" sldId="292"/>
            <ac:spMk id="4" creationId="{95C29849-7AD0-CE30-4945-0EA548DBE9C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2043369639" sldId="292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11T19:22:53.290" v="2064" actId="478"/>
          <ac:spMkLst>
            <pc:docMk/>
            <pc:sldMk cId="2043369639" sldId="292"/>
            <ac:spMk id="6" creationId="{2025AFE7-6046-9E3C-DD4F-E0BC164DF729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043369639" sldId="292"/>
            <ac:spMk id="6" creationId="{E3ABF0EB-9986-19AF-3E7E-8C7DF9DB8B17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043369639" sldId="292"/>
            <ac:spMk id="7" creationId="{B750A7E7-46D2-466A-9ACE-4810A4EE56E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2043369639" sldId="292"/>
            <ac:spMk id="8" creationId="{5C4E210C-B035-D669-9010-A2517C54213E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11T19:22:55.201" v="2065" actId="478"/>
          <ac:spMkLst>
            <pc:docMk/>
            <pc:sldMk cId="2043369639" sldId="292"/>
            <ac:spMk id="14" creationId="{16692EF5-2A8B-438D-C0F8-0455C02E6551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12T02:17:28.595" v="3484" actId="20577"/>
          <ac:spMkLst>
            <pc:docMk/>
            <pc:sldMk cId="2043369639" sldId="292"/>
            <ac:spMk id="15" creationId="{BBCE319F-2253-6222-A602-C02C5275FFE4}"/>
          </ac:spMkLst>
        </pc:spChg>
        <pc:picChg chg="add del mod">
          <ac:chgData name="Sahai, Amal (ARC-TSA)[Analytical Mechanics Associates, INC.]" userId="6a874ca6-82a3-4c97-b8b8-30aba6a3ae98" providerId="ADAL" clId="{0898295B-D2A3-D14E-82D8-F1722BDCEFCC}" dt="2023-01-11T19:17:33.227" v="1994" actId="478"/>
          <ac:picMkLst>
            <pc:docMk/>
            <pc:sldMk cId="2043369639" sldId="292"/>
            <ac:picMk id="7" creationId="{9950E468-3CE4-3591-B918-564F4AB64934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1T19:17:14.826" v="1990" actId="478"/>
          <ac:picMkLst>
            <pc:docMk/>
            <pc:sldMk cId="2043369639" sldId="292"/>
            <ac:picMk id="8" creationId="{CF948E29-358A-D8AD-3213-C69FE168C104}"/>
          </ac:picMkLst>
        </pc:picChg>
        <pc:picChg chg="add mod">
          <ac:chgData name="Sahai, Amal (ARC-TSA)[Analytical Mechanics Associates, INC.]" userId="6a874ca6-82a3-4c97-b8b8-30aba6a3ae98" providerId="ADAL" clId="{0898295B-D2A3-D14E-82D8-F1722BDCEFCC}" dt="2023-01-12T02:03:18.028" v="3448" actId="14100"/>
          <ac:picMkLst>
            <pc:docMk/>
            <pc:sldMk cId="2043369639" sldId="292"/>
            <ac:picMk id="9" creationId="{A771DC32-49A0-5261-EA01-A93979B69786}"/>
          </ac:picMkLst>
        </pc:picChg>
        <pc:picChg chg="add mod">
          <ac:chgData name="Sahai, Amal (ARC-TSA)[Analytical Mechanics Associates, INC.]" userId="6a874ca6-82a3-4c97-b8b8-30aba6a3ae98" providerId="ADAL" clId="{0898295B-D2A3-D14E-82D8-F1722BDCEFCC}" dt="2023-01-12T02:03:19.715" v="3450" actId="1035"/>
          <ac:picMkLst>
            <pc:docMk/>
            <pc:sldMk cId="2043369639" sldId="292"/>
            <ac:picMk id="10" creationId="{AB0A99F8-B4F6-C4C5-EE0E-DE5CE190CCA7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1T19:21:43.588" v="1999" actId="478"/>
          <ac:picMkLst>
            <pc:docMk/>
            <pc:sldMk cId="2043369639" sldId="292"/>
            <ac:picMk id="11" creationId="{9856C315-EC03-2C5F-18AA-16B11FDE8FD3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2043369639" sldId="292"/>
            <ac:picMk id="18" creationId="{1784009D-6097-03B6-B975-48B3837FDE68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1555591811" sldId="296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1555591811" sldId="296"/>
            <ac:spMk id="2" creationId="{239A1450-D5E7-C54A-B233-B64EF8B5C67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555591811" sldId="296"/>
            <ac:spMk id="3" creationId="{CA915314-B79E-5B4D-0865-3781E7CBE435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555591811" sldId="296"/>
            <ac:spMk id="4" creationId="{DC53D402-CC13-C247-ADC3-45A579572CA3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555591811" sldId="296"/>
            <ac:spMk id="5" creationId="{5AC7DB3E-9CF0-D3A5-C0A5-18B7A13C1915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1555591811" sldId="296"/>
            <ac:spMk id="6" creationId="{3D6F92FB-81F9-A0F4-9DD0-EFD12DB6E40E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1555591811" sldId="296"/>
            <ac:spMk id="8" creationId="{314C1703-EB46-C0FD-789B-CB41F2C26DF9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555591811" sldId="296"/>
            <ac:spMk id="9" creationId="{F0005990-C616-289F-37F9-85A342DE90C8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555591811" sldId="296"/>
            <ac:spMk id="10" creationId="{DAFC7C58-81B5-1140-3270-343EC80FD5A1}"/>
          </ac:spMkLst>
        </pc:spChg>
        <pc:picChg chg="add del mod">
          <ac:chgData name="Sahai, Amal (ARC-TSA)[Analytical Mechanics Associates, INC.]" userId="6a874ca6-82a3-4c97-b8b8-30aba6a3ae98" providerId="ADAL" clId="{0898295B-D2A3-D14E-82D8-F1722BDCEFCC}" dt="2023-01-11T17:27:47.039" v="128"/>
          <ac:picMkLst>
            <pc:docMk/>
            <pc:sldMk cId="1555591811" sldId="296"/>
            <ac:picMk id="3" creationId="{ED4074D2-B90B-0379-CC45-854432A80C66}"/>
          </ac:picMkLst>
        </pc:picChg>
        <pc:picChg chg="add mod modCrop">
          <ac:chgData name="Sahai, Amal (ARC-TSA)[Analytical Mechanics Associates, INC.]" userId="6a874ca6-82a3-4c97-b8b8-30aba6a3ae98" providerId="ADAL" clId="{0898295B-D2A3-D14E-82D8-F1722BDCEFCC}" dt="2023-01-20T18:11:19.489" v="4368" actId="1035"/>
          <ac:picMkLst>
            <pc:docMk/>
            <pc:sldMk cId="1555591811" sldId="296"/>
            <ac:picMk id="7" creationId="{029F89FE-62B4-0263-AF5C-5F30018EE2F4}"/>
          </ac:picMkLst>
        </pc:picChg>
        <pc:picChg chg="del mod">
          <ac:chgData name="Sahai, Amal (ARC-TSA)[Analytical Mechanics Associates, INC.]" userId="6a874ca6-82a3-4c97-b8b8-30aba6a3ae98" providerId="ADAL" clId="{0898295B-D2A3-D14E-82D8-F1722BDCEFCC}" dt="2023-01-11T17:27:53.292" v="130" actId="478"/>
          <ac:picMkLst>
            <pc:docMk/>
            <pc:sldMk cId="1555591811" sldId="296"/>
            <ac:picMk id="8" creationId="{1CAC3BF8-4ED9-2C70-B859-7A6C22BFA313}"/>
          </ac:picMkLst>
        </pc:picChg>
        <pc:picChg chg="add mod modCrop">
          <ac:chgData name="Sahai, Amal (ARC-TSA)[Analytical Mechanics Associates, INC.]" userId="6a874ca6-82a3-4c97-b8b8-30aba6a3ae98" providerId="ADAL" clId="{0898295B-D2A3-D14E-82D8-F1722BDCEFCC}" dt="2023-01-12T19:39:14.760" v="3836" actId="1035"/>
          <ac:picMkLst>
            <pc:docMk/>
            <pc:sldMk cId="1555591811" sldId="296"/>
            <ac:picMk id="11" creationId="{0D965183-EEF3-A7C4-96CF-2F7F241686A7}"/>
          </ac:picMkLst>
        </pc:picChg>
        <pc:picChg chg="add del mod modCrop">
          <ac:chgData name="Sahai, Amal (ARC-TSA)[Analytical Mechanics Associates, INC.]" userId="6a874ca6-82a3-4c97-b8b8-30aba6a3ae98" providerId="ADAL" clId="{0898295B-D2A3-D14E-82D8-F1722BDCEFCC}" dt="2023-01-11T19:57:21.230" v="2465" actId="478"/>
          <ac:picMkLst>
            <pc:docMk/>
            <pc:sldMk cId="1555591811" sldId="296"/>
            <ac:picMk id="12" creationId="{D6161605-5685-510B-5D17-9D5CDEA218B1}"/>
          </ac:picMkLst>
        </pc:picChg>
        <pc:picChg chg="add mod modCrop">
          <ac:chgData name="Sahai, Amal (ARC-TSA)[Analytical Mechanics Associates, INC.]" userId="6a874ca6-82a3-4c97-b8b8-30aba6a3ae98" providerId="ADAL" clId="{0898295B-D2A3-D14E-82D8-F1722BDCEFCC}" dt="2023-01-12T19:38:53.643" v="3761" actId="1038"/>
          <ac:picMkLst>
            <pc:docMk/>
            <pc:sldMk cId="1555591811" sldId="296"/>
            <ac:picMk id="13" creationId="{B5E0956D-FCC9-7A31-D4A8-E9C270C9628E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1T19:55:35.036" v="2436" actId="478"/>
          <ac:picMkLst>
            <pc:docMk/>
            <pc:sldMk cId="1555591811" sldId="296"/>
            <ac:picMk id="14" creationId="{B616BDDE-5497-C6DF-D62D-FB0BE6247600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1555591811" sldId="296"/>
            <ac:picMk id="15" creationId="{3EB7A77D-43EB-BD40-FA82-828CB7827240}"/>
          </ac:picMkLst>
        </pc:picChg>
        <pc:picChg chg="add mod modCrop">
          <ac:chgData name="Sahai, Amal (ARC-TSA)[Analytical Mechanics Associates, INC.]" userId="6a874ca6-82a3-4c97-b8b8-30aba6a3ae98" providerId="ADAL" clId="{0898295B-D2A3-D14E-82D8-F1722BDCEFCC}" dt="2023-01-12T19:39:45.034" v="3852" actId="1038"/>
          <ac:picMkLst>
            <pc:docMk/>
            <pc:sldMk cId="1555591811" sldId="296"/>
            <ac:picMk id="15" creationId="{8E616EC7-4A75-0931-4F37-689682B6B8CE}"/>
          </ac:picMkLst>
        </pc:picChg>
        <pc:picChg chg="add mod modCrop">
          <ac:chgData name="Sahai, Amal (ARC-TSA)[Analytical Mechanics Associates, INC.]" userId="6a874ca6-82a3-4c97-b8b8-30aba6a3ae98" providerId="ADAL" clId="{0898295B-D2A3-D14E-82D8-F1722BDCEFCC}" dt="2023-01-12T19:38:53.643" v="3761" actId="1038"/>
          <ac:picMkLst>
            <pc:docMk/>
            <pc:sldMk cId="1555591811" sldId="296"/>
            <ac:picMk id="16" creationId="{D8BA1600-5B2E-BF92-DE37-9A2BF0C1CC6D}"/>
          </ac:picMkLst>
        </pc:picChg>
      </pc:sldChg>
      <pc:sldChg chg="addSp delSp modSp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916802792" sldId="298"/>
        </pc:sldMkLst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916802792" sldId="298"/>
            <ac:spMk id="2" creationId="{F4656B73-3CC9-CDBD-120B-9267D0BA244B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916802792" sldId="298"/>
            <ac:spMk id="3" creationId="{45D57922-E589-D47F-A8D6-608A0FDC7382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916802792" sldId="298"/>
            <ac:spMk id="4" creationId="{F4545138-0285-7317-0B1C-E6D09E6B8AFB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916802792" sldId="298"/>
            <ac:spMk id="7" creationId="{D684F13A-8421-E944-BE99-AB3C2BE7471B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916802792" sldId="298"/>
            <ac:spMk id="8" creationId="{B9EAE75D-B12E-FB47-95F1-53385B75057A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916802792" sldId="298"/>
            <ac:spMk id="33" creationId="{2B7C3F29-C953-CB42-8316-0417D2DAAF4F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916802792" sldId="298"/>
            <ac:spMk id="34" creationId="{C34F2EFD-5E54-A146-A3EC-DEE5235144D9}"/>
          </ac:spMkLst>
        </pc:sp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916802792" sldId="298"/>
            <ac:picMk id="3" creationId="{0A95DA2B-9B5E-70FA-AA93-421843FE826A}"/>
          </ac:picMkLst>
        </pc:picChg>
      </pc:sldChg>
      <pc:sldChg chg="addSp delSp modSp del mod modTransition modAnim">
        <pc:chgData name="Sahai, Amal (ARC-TSA)[Analytical Mechanics Associates, INC.]" userId="6a874ca6-82a3-4c97-b8b8-30aba6a3ae98" providerId="ADAL" clId="{0898295B-D2A3-D14E-82D8-F1722BDCEFCC}" dt="2023-01-12T01:34:49.037" v="3277" actId="2696"/>
        <pc:sldMkLst>
          <pc:docMk/>
          <pc:sldMk cId="2305408666" sldId="313"/>
        </pc:sldMkLst>
        <pc:spChg chg="add del mod">
          <ac:chgData name="Sahai, Amal (ARC-TSA)[Analytical Mechanics Associates, INC.]" userId="6a874ca6-82a3-4c97-b8b8-30aba6a3ae98" providerId="ADAL" clId="{0898295B-D2A3-D14E-82D8-F1722BDCEFCC}" dt="2023-01-12T01:13:11.933" v="3003"/>
          <ac:spMkLst>
            <pc:docMk/>
            <pc:sldMk cId="2305408666" sldId="313"/>
            <ac:spMk id="5" creationId="{1D67E802-BF5C-6D96-F540-3AF732EA5073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12T01:13:01.172" v="3000" actId="207"/>
          <ac:spMkLst>
            <pc:docMk/>
            <pc:sldMk cId="2305408666" sldId="313"/>
            <ac:spMk id="14" creationId="{EC9C1511-9DEE-FCF5-21F6-D893D0B855BA}"/>
          </ac:spMkLst>
        </pc:spChg>
        <pc:spChg chg="del">
          <ac:chgData name="Sahai, Amal (ARC-TSA)[Analytical Mechanics Associates, INC.]" userId="6a874ca6-82a3-4c97-b8b8-30aba6a3ae98" providerId="ADAL" clId="{0898295B-D2A3-D14E-82D8-F1722BDCEFCC}" dt="2023-01-12T01:32:50.364" v="3244" actId="21"/>
          <ac:spMkLst>
            <pc:docMk/>
            <pc:sldMk cId="2305408666" sldId="313"/>
            <ac:spMk id="18" creationId="{DA1288EA-A13F-184F-9836-12D4B7FC3BF0}"/>
          </ac:spMkLst>
        </pc:spChg>
        <pc:spChg chg="del">
          <ac:chgData name="Sahai, Amal (ARC-TSA)[Analytical Mechanics Associates, INC.]" userId="6a874ca6-82a3-4c97-b8b8-30aba6a3ae98" providerId="ADAL" clId="{0898295B-D2A3-D14E-82D8-F1722BDCEFCC}" dt="2023-01-12T01:32:50.364" v="3244" actId="21"/>
          <ac:spMkLst>
            <pc:docMk/>
            <pc:sldMk cId="2305408666" sldId="313"/>
            <ac:spMk id="20" creationId="{290F5C9B-6359-3449-BC78-95BBC7E211D1}"/>
          </ac:spMkLst>
        </pc:sp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2305408666" sldId="313"/>
            <ac:picMk id="5" creationId="{653AA388-1FC5-1B3D-539B-8FEF72843DD9}"/>
          </ac:picMkLst>
        </pc:picChg>
        <pc:picChg chg="del mod">
          <ac:chgData name="Sahai, Amal (ARC-TSA)[Analytical Mechanics Associates, INC.]" userId="6a874ca6-82a3-4c97-b8b8-30aba6a3ae98" providerId="ADAL" clId="{0898295B-D2A3-D14E-82D8-F1722BDCEFCC}" dt="2023-01-12T01:13:09.718" v="3001" actId="21"/>
          <ac:picMkLst>
            <pc:docMk/>
            <pc:sldMk cId="2305408666" sldId="313"/>
            <ac:picMk id="7" creationId="{BF415E42-2606-1140-ADC0-5B356108E9D2}"/>
          </ac:picMkLst>
        </pc:picChg>
      </pc:sldChg>
      <pc:sldChg chg="addSp delSp modSp add mod ord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3874177160" sldId="313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3874177160" sldId="313"/>
            <ac:spMk id="2" creationId="{AD9DA1AE-D653-594D-B7DD-EFEB0BFA8E8B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3874177160" sldId="313"/>
            <ac:spMk id="3" creationId="{5DC47781-92CF-917F-C398-91C28F347379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3874177160" sldId="313"/>
            <ac:spMk id="4" creationId="{3B85ACAF-F462-6D4B-83DB-DE42E9E792E6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874177160" sldId="313"/>
            <ac:spMk id="5" creationId="{5FFC5C36-B4EB-EF38-7717-062DC59196DC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874177160" sldId="313"/>
            <ac:spMk id="6" creationId="{6A758B80-706A-C9A2-ADDB-EF7E545D0BE0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874177160" sldId="313"/>
            <ac:spMk id="7" creationId="{75002A93-77AA-C01D-F940-86B676924CC2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3874177160" sldId="313"/>
            <ac:spMk id="9" creationId="{7DD65E10-A8A4-160C-0811-6D7A104CE169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3874177160" sldId="313"/>
            <ac:spMk id="14" creationId="{EC9C1511-9DEE-FCF5-21F6-D893D0B855BA}"/>
          </ac:spMkLst>
        </pc:spChg>
        <pc:picChg chg="add del">
          <ac:chgData name="Sahai, Amal (ARC-TSA)[Analytical Mechanics Associates, INC.]" userId="6a874ca6-82a3-4c97-b8b8-30aba6a3ae98" providerId="ADAL" clId="{0898295B-D2A3-D14E-82D8-F1722BDCEFCC}" dt="2023-01-12T02:42:26.869" v="3486" actId="478"/>
          <ac:picMkLst>
            <pc:docMk/>
            <pc:sldMk cId="3874177160" sldId="313"/>
            <ac:picMk id="5" creationId="{078329E0-9C55-ED01-5C06-60989C731171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2T02:43:08.790" v="3490" actId="478"/>
          <ac:picMkLst>
            <pc:docMk/>
            <pc:sldMk cId="3874177160" sldId="313"/>
            <ac:picMk id="7" creationId="{54FE29C1-949E-143D-79EA-A122201607E4}"/>
          </ac:picMkLst>
        </pc:picChg>
        <pc:picChg chg="add mod">
          <ac:chgData name="Sahai, Amal (ARC-TSA)[Analytical Mechanics Associates, INC.]" userId="6a874ca6-82a3-4c97-b8b8-30aba6a3ae98" providerId="ADAL" clId="{0898295B-D2A3-D14E-82D8-F1722BDCEFCC}" dt="2023-01-12T02:43:21.785" v="3495" actId="1076"/>
          <ac:picMkLst>
            <pc:docMk/>
            <pc:sldMk cId="3874177160" sldId="313"/>
            <ac:picMk id="8" creationId="{EC558B94-7B2D-9F95-3AB4-7F6EEE1DB7FA}"/>
          </ac:picMkLst>
        </pc:picChg>
      </pc:sldChg>
      <pc:sldChg chg="addSp delSp modSp mod modTransition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4062680001" sldId="314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4062680001" sldId="314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4062680001" sldId="314"/>
            <ac:spMk id="3" creationId="{29C18C5A-BC65-BE16-7A62-AEECCF1AE172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11T18:20:23.194" v="1301" actId="20577"/>
          <ac:spMkLst>
            <pc:docMk/>
            <pc:sldMk cId="4062680001" sldId="314"/>
            <ac:spMk id="4" creationId="{910E5391-317A-1F4C-AEAE-C6F6A744AC7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4062680001" sldId="314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4062680001" sldId="314"/>
            <ac:spMk id="6" creationId="{EA6EA9E9-3D06-895C-DB4A-75AAD0617500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12T01:34:45.418" v="3276"/>
          <ac:spMkLst>
            <pc:docMk/>
            <pc:sldMk cId="4062680001" sldId="314"/>
            <ac:spMk id="8" creationId="{36DE466C-9B9F-4718-C816-99BDEE2C403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4062680001" sldId="314"/>
            <ac:spMk id="8" creationId="{B9431A2E-56FA-D247-6E5D-D2760CDE088A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12T01:34:45.418" v="3276"/>
          <ac:spMkLst>
            <pc:docMk/>
            <pc:sldMk cId="4062680001" sldId="314"/>
            <ac:spMk id="9" creationId="{0124AD7C-78BB-36A3-A38A-999825FE23B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4062680001" sldId="314"/>
            <ac:spMk id="9" creationId="{2BB99810-84B2-0A96-46A0-8693A4946077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4062680001" sldId="314"/>
            <ac:spMk id="10" creationId="{DF669917-DF23-F9C1-BBC1-5682F850459F}"/>
          </ac:spMkLst>
        </pc:spChg>
      </pc:sldChg>
      <pc:sldChg chg="addSp delSp modSp mod or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2233593469" sldId="315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2233593469" sldId="315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2233593469" sldId="315"/>
            <ac:spMk id="3" creationId="{CAF4D816-5AC3-1498-EC72-C903801CC5D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233593469" sldId="315"/>
            <ac:spMk id="4" creationId="{60F3B7DB-E6D8-BFE2-71C1-7AC712F93ABC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2233593469" sldId="315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233593469" sldId="315"/>
            <ac:spMk id="6" creationId="{55FCAEFF-7E30-C741-F6B7-6E2D5A4068DA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233593469" sldId="315"/>
            <ac:spMk id="7" creationId="{4A343B1D-ED8E-7C7C-13CD-990674C1364E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2233593469" sldId="315"/>
            <ac:spMk id="8" creationId="{690A4C82-91F3-E1FC-28C2-995636BA3CAA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12T01:58:19.375" v="3398" actId="20577"/>
          <ac:spMkLst>
            <pc:docMk/>
            <pc:sldMk cId="2233593469" sldId="315"/>
            <ac:spMk id="16" creationId="{01ADEC82-65AD-E5D2-4842-7D988E3CE18D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11T19:14:54.926" v="1968" actId="478"/>
          <ac:spMkLst>
            <pc:docMk/>
            <pc:sldMk cId="2233593469" sldId="315"/>
            <ac:spMk id="22" creationId="{2C361AFF-75FC-8D43-8BC0-47BD9CB244A5}"/>
          </ac:spMkLst>
        </pc:spChg>
        <pc:picChg chg="del mod">
          <ac:chgData name="Sahai, Amal (ARC-TSA)[Analytical Mechanics Associates, INC.]" userId="6a874ca6-82a3-4c97-b8b8-30aba6a3ae98" providerId="ADAL" clId="{0898295B-D2A3-D14E-82D8-F1722BDCEFCC}" dt="2023-01-11T19:11:37.903" v="1829" actId="478"/>
          <ac:picMkLst>
            <pc:docMk/>
            <pc:sldMk cId="2233593469" sldId="315"/>
            <ac:picMk id="4" creationId="{131A9E13-AC31-68E1-3442-16FE14C181F3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1T19:12:36.468" v="1842" actId="478"/>
          <ac:picMkLst>
            <pc:docMk/>
            <pc:sldMk cId="2233593469" sldId="315"/>
            <ac:picMk id="7" creationId="{ED55EF06-7298-16F3-B55C-6C09BB9F7688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1T19:11:42.430" v="1831" actId="478"/>
          <ac:picMkLst>
            <pc:docMk/>
            <pc:sldMk cId="2233593469" sldId="315"/>
            <ac:picMk id="8" creationId="{53924638-DFEF-F024-F7B5-8D93E1FB7D68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1T19:11:49.547" v="1834" actId="478"/>
          <ac:picMkLst>
            <pc:docMk/>
            <pc:sldMk cId="2233593469" sldId="315"/>
            <ac:picMk id="9" creationId="{B09C0068-5CDC-A4B7-CCA5-A5283F9D8B64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1T19:12:12.377" v="1837" actId="478"/>
          <ac:picMkLst>
            <pc:docMk/>
            <pc:sldMk cId="2233593469" sldId="315"/>
            <ac:picMk id="10" creationId="{5CAD5E18-FD45-AC64-6408-B1FA433C6EAE}"/>
          </ac:picMkLst>
        </pc:picChg>
        <pc:picChg chg="mod">
          <ac:chgData name="Sahai, Amal (ARC-TSA)[Analytical Mechanics Associates, INC.]" userId="6a874ca6-82a3-4c97-b8b8-30aba6a3ae98" providerId="ADAL" clId="{0898295B-D2A3-D14E-82D8-F1722BDCEFCC}" dt="2023-01-11T19:13:22.122" v="1857" actId="1076"/>
          <ac:picMkLst>
            <pc:docMk/>
            <pc:sldMk cId="2233593469" sldId="315"/>
            <ac:picMk id="11" creationId="{57E68D43-88C4-AAB1-630C-B2FBAF0AE62B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2233593469" sldId="315"/>
            <ac:picMk id="14" creationId="{701CC4A0-68A1-407E-591D-DDD7207D4258}"/>
          </ac:picMkLst>
        </pc:picChg>
        <pc:picChg chg="add mod">
          <ac:chgData name="Sahai, Amal (ARC-TSA)[Analytical Mechanics Associates, INC.]" userId="6a874ca6-82a3-4c97-b8b8-30aba6a3ae98" providerId="ADAL" clId="{0898295B-D2A3-D14E-82D8-F1722BDCEFCC}" dt="2023-01-11T19:15:36.310" v="1978" actId="1076"/>
          <ac:picMkLst>
            <pc:docMk/>
            <pc:sldMk cId="2233593469" sldId="315"/>
            <ac:picMk id="14" creationId="{F4839979-398F-E4F5-D469-BBB25518E3B3}"/>
          </ac:picMkLst>
        </pc:picChg>
        <pc:picChg chg="add mod">
          <ac:chgData name="Sahai, Amal (ARC-TSA)[Analytical Mechanics Associates, INC.]" userId="6a874ca6-82a3-4c97-b8b8-30aba6a3ae98" providerId="ADAL" clId="{0898295B-D2A3-D14E-82D8-F1722BDCEFCC}" dt="2023-01-11T19:15:45.191" v="1980" actId="1076"/>
          <ac:picMkLst>
            <pc:docMk/>
            <pc:sldMk cId="2233593469" sldId="315"/>
            <ac:picMk id="15" creationId="{E2EEB3CF-A4AF-7EA0-D7D4-DA5B7581B835}"/>
          </ac:picMkLst>
        </pc:picChg>
        <pc:cxnChg chg="add mod">
          <ac:chgData name="Sahai, Amal (ARC-TSA)[Analytical Mechanics Associates, INC.]" userId="6a874ca6-82a3-4c97-b8b8-30aba6a3ae98" providerId="ADAL" clId="{0898295B-D2A3-D14E-82D8-F1722BDCEFCC}" dt="2023-01-12T02:00:42.980" v="3447" actId="14100"/>
          <ac:cxnSpMkLst>
            <pc:docMk/>
            <pc:sldMk cId="2233593469" sldId="315"/>
            <ac:cxnSpMk id="18" creationId="{52442958-774C-9768-C78F-12B25CAC9DDD}"/>
          </ac:cxnSpMkLst>
        </pc:cxnChg>
      </pc:sldChg>
      <pc:sldChg chg="addSp delSp modSp mo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804511691" sldId="316"/>
        </pc:sldMkLst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804511691" sldId="316"/>
            <ac:spMk id="2" creationId="{FB492072-FD1F-22C4-4DE4-BDFBD302F78D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804511691" sldId="316"/>
            <ac:spMk id="3" creationId="{D31056B0-18CC-D25D-22F2-CA416C7AAB4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804511691" sldId="316"/>
            <ac:spMk id="4" creationId="{6EC69626-13B0-95A0-290C-5BA916739E9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804511691" sldId="316"/>
            <ac:spMk id="5" creationId="{43E51BBF-7C80-674C-AB62-3CEDED0BA7A1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804511691" sldId="316"/>
            <ac:spMk id="6" creationId="{E23EDA76-3AE2-79FE-70C7-BCB5537CC60A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804511691" sldId="316"/>
            <ac:spMk id="7" creationId="{5BC886E4-6459-8D01-CA05-91135E13F92D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804511691" sldId="316"/>
            <ac:spMk id="8" creationId="{03456222-4172-1E47-8BCA-62E00680A427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0T18:17:57.283" v="4425" actId="255"/>
          <ac:spMkLst>
            <pc:docMk/>
            <pc:sldMk cId="804511691" sldId="316"/>
            <ac:spMk id="9" creationId="{91796766-1639-124F-8435-91119CEF461E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804511691" sldId="316"/>
            <ac:spMk id="10" creationId="{411F2F24-446D-4847-8299-489AA9380CDF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2:35:04.068" v="4475" actId="20577"/>
          <ac:spMkLst>
            <pc:docMk/>
            <pc:sldMk cId="804511691" sldId="316"/>
            <ac:spMk id="97" creationId="{92FE0D60-2448-8E44-A236-15DC505EB7C0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0T18:17:40.021" v="4424" actId="1036"/>
          <ac:spMkLst>
            <pc:docMk/>
            <pc:sldMk cId="804511691" sldId="316"/>
            <ac:spMk id="187" creationId="{94C54055-46D8-1E43-A547-F6AEF2E47844}"/>
          </ac:spMkLst>
        </pc:sp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804511691" sldId="316"/>
            <ac:picMk id="15" creationId="{550125BE-3C25-DA55-CB7F-1FD50D1A599C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3066131473" sldId="317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3066131473" sldId="317"/>
            <ac:spMk id="2" creationId="{239A1450-D5E7-C54A-B233-B64EF8B5C67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3066131473" sldId="317"/>
            <ac:spMk id="3" creationId="{744F7A24-6B17-824B-7C99-7DBEA47A44FA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3066131473" sldId="317"/>
            <ac:spMk id="4" creationId="{DC53D402-CC13-C247-ADC3-45A579572CA3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12T01:34:23.540" v="3271" actId="1036"/>
          <ac:spMkLst>
            <pc:docMk/>
            <pc:sldMk cId="3066131473" sldId="317"/>
            <ac:spMk id="6" creationId="{534044D1-983D-5BB3-FDA4-6FD77ABC9E39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066131473" sldId="317"/>
            <ac:spMk id="7" creationId="{E1D0508C-6A4F-46B0-4A7F-57F0BF3CC5C3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12T01:34:23.540" v="3271" actId="1036"/>
          <ac:spMkLst>
            <pc:docMk/>
            <pc:sldMk cId="3066131473" sldId="317"/>
            <ac:spMk id="8" creationId="{7C4B542D-3DD0-07A2-7838-FA33B8A168F8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3066131473" sldId="317"/>
            <ac:spMk id="9" creationId="{519E8420-0EDE-52DE-67D0-BF24BBEE13D1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066131473" sldId="317"/>
            <ac:spMk id="10" creationId="{E8C88C47-86BB-E53F-1E55-423256E20A62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066131473" sldId="317"/>
            <ac:spMk id="11" creationId="{FACA5209-07DD-F123-9EEB-AA132020D5F0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3066131473" sldId="317"/>
            <ac:spMk id="12" creationId="{16D5C377-D36B-0DA4-F442-60A62971AB62}"/>
          </ac:spMkLst>
        </pc:spChg>
        <pc:picChg chg="add mod">
          <ac:chgData name="Sahai, Amal (ARC-TSA)[Analytical Mechanics Associates, INC.]" userId="6a874ca6-82a3-4c97-b8b8-30aba6a3ae98" providerId="ADAL" clId="{0898295B-D2A3-D14E-82D8-F1722BDCEFCC}" dt="2023-01-12T01:34:27.496" v="3274" actId="1036"/>
          <ac:picMkLst>
            <pc:docMk/>
            <pc:sldMk cId="3066131473" sldId="317"/>
            <ac:picMk id="5" creationId="{2CB22F88-3A19-24EF-9833-3C2CC99FE5FC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2T01:13:16.039" v="3004" actId="478"/>
          <ac:picMkLst>
            <pc:docMk/>
            <pc:sldMk cId="3066131473" sldId="317"/>
            <ac:picMk id="10" creationId="{609F2C4A-3015-8C79-4A58-03443CB90C59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3066131473" sldId="317"/>
            <ac:picMk id="11" creationId="{5D51F027-C461-6108-9D15-DE979E9738D2}"/>
          </ac:picMkLst>
        </pc:picChg>
      </pc:sldChg>
      <pc:sldChg chg="del">
        <pc:chgData name="Sahai, Amal (ARC-TSA)[Analytical Mechanics Associates, INC.]" userId="6a874ca6-82a3-4c97-b8b8-30aba6a3ae98" providerId="ADAL" clId="{0898295B-D2A3-D14E-82D8-F1722BDCEFCC}" dt="2023-01-11T18:20:36.867" v="1302" actId="2696"/>
        <pc:sldMkLst>
          <pc:docMk/>
          <pc:sldMk cId="1954854739" sldId="318"/>
        </pc:sldMkLst>
      </pc:sldChg>
      <pc:sldChg chg="delSp del modAnim">
        <pc:chgData name="Sahai, Amal (ARC-TSA)[Analytical Mechanics Associates, INC.]" userId="6a874ca6-82a3-4c97-b8b8-30aba6a3ae98" providerId="ADAL" clId="{0898295B-D2A3-D14E-82D8-F1722BDCEFCC}" dt="2023-01-11T17:36:47.018" v="397" actId="2696"/>
        <pc:sldMkLst>
          <pc:docMk/>
          <pc:sldMk cId="2868770321" sldId="319"/>
        </pc:sldMkLst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2868770321" sldId="319"/>
            <ac:picMk id="4" creationId="{B549709D-817E-3961-107E-F6F46155C07B}"/>
          </ac:picMkLst>
        </pc:picChg>
      </pc:sldChg>
      <pc:sldChg chg="addSp delSp modSp mo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763619487" sldId="320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763619487" sldId="320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763619487" sldId="320"/>
            <ac:spMk id="3" creationId="{3B0EDD53-1950-9D9B-3F7F-FC4C1FD60BA9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763619487" sldId="320"/>
            <ac:spMk id="4" creationId="{1B23A17F-B7C3-7DD2-9C69-A9CAD93F19A0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763619487" sldId="320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763619487" sldId="320"/>
            <ac:spMk id="6" creationId="{484F392A-3ED8-E76B-E627-F44375B8421C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763619487" sldId="320"/>
            <ac:spMk id="7" creationId="{5E0DAE7C-7292-8B61-3384-E18B1803F558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11T17:40:54.892" v="450"/>
          <ac:spMkLst>
            <pc:docMk/>
            <pc:sldMk cId="763619487" sldId="320"/>
            <ac:spMk id="9" creationId="{233F4965-6514-277C-0714-C24B0AE847E7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763619487" sldId="320"/>
            <ac:spMk id="9" creationId="{2AB72342-000F-C8EE-799C-F0DAEC36811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0T18:15:29.008" v="4408" actId="1076"/>
          <ac:spMkLst>
            <pc:docMk/>
            <pc:sldMk cId="763619487" sldId="320"/>
            <ac:spMk id="10" creationId="{9811BB86-66D3-35F1-02BB-4ED141D4B89B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11T17:41:18.416" v="455" actId="478"/>
          <ac:spMkLst>
            <pc:docMk/>
            <pc:sldMk cId="763619487" sldId="320"/>
            <ac:spMk id="22" creationId="{2C361AFF-75FC-8D43-8BC0-47BD9CB244A5}"/>
          </ac:spMkLst>
        </pc:spChg>
        <pc:picChg chg="del">
          <ac:chgData name="Sahai, Amal (ARC-TSA)[Analytical Mechanics Associates, INC.]" userId="6a874ca6-82a3-4c97-b8b8-30aba6a3ae98" providerId="ADAL" clId="{0898295B-D2A3-D14E-82D8-F1722BDCEFCC}" dt="2023-01-11T17:36:54.743" v="400" actId="478"/>
          <ac:picMkLst>
            <pc:docMk/>
            <pc:sldMk cId="763619487" sldId="320"/>
            <ac:picMk id="4" creationId="{033AC51F-D476-1DF0-9ED3-148C9D3EF684}"/>
          </ac:picMkLst>
        </pc:picChg>
        <pc:picChg chg="add mod modCrop">
          <ac:chgData name="Sahai, Amal (ARC-TSA)[Analytical Mechanics Associates, INC.]" userId="6a874ca6-82a3-4c97-b8b8-30aba6a3ae98" providerId="ADAL" clId="{0898295B-D2A3-D14E-82D8-F1722BDCEFCC}" dt="2023-01-11T17:43:25.425" v="566" actId="1076"/>
          <ac:picMkLst>
            <pc:docMk/>
            <pc:sldMk cId="763619487" sldId="320"/>
            <ac:picMk id="8" creationId="{A80A0158-5598-BBC5-FEBA-9D54B1866770}"/>
          </ac:picMkLst>
        </pc:pic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763619487" sldId="320"/>
            <ac:picMk id="9" creationId="{E5FB30D6-6A3D-ABFF-0906-E8F41BD735D2}"/>
          </ac:picMkLst>
        </pc:picChg>
      </pc:sldChg>
      <pc:sldChg chg="addSp delSp modSp modTransition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1750486217" sldId="321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1750486217" sldId="321"/>
            <ac:spMk id="2" creationId="{239A1450-D5E7-C54A-B233-B64EF8B5C67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750486217" sldId="321"/>
            <ac:spMk id="3" creationId="{38820DF5-656D-FAC9-3B84-5146CD70E1DD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750486217" sldId="321"/>
            <ac:spMk id="4" creationId="{DC53D402-CC13-C247-ADC3-45A579572CA3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750486217" sldId="321"/>
            <ac:spMk id="5" creationId="{9CE4CE0A-B9F9-D3C2-29A1-8E782E8580D2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750486217" sldId="321"/>
            <ac:spMk id="6" creationId="{470CB60C-A4DD-1EFB-D37E-F67659C21E16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750486217" sldId="321"/>
            <ac:spMk id="7" creationId="{83C989DB-BE30-1B0C-32BD-DF7162008E99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1750486217" sldId="321"/>
            <ac:spMk id="8" creationId="{85B5CD80-0448-115A-3C5C-A1D260301970}"/>
          </ac:spMkLst>
        </pc:spChg>
      </pc:sldChg>
      <pc:sldChg chg="addSp delSp modSp modTransition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2573818076" sldId="323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2573818076" sldId="323"/>
            <ac:spMk id="2" creationId="{239A1450-D5E7-C54A-B233-B64EF8B5C67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2573818076" sldId="323"/>
            <ac:spMk id="3" creationId="{744F7A24-6B17-824B-7C99-7DBEA47A44FA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2573818076" sldId="323"/>
            <ac:spMk id="4" creationId="{DC53D402-CC13-C247-ADC3-45A579572CA3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573818076" sldId="323"/>
            <ac:spMk id="7" creationId="{E1D0508C-6A4F-46B0-4A7F-57F0BF3CC5C3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573818076" sldId="323"/>
            <ac:spMk id="8" creationId="{6D286155-DC93-ACCF-66C4-935A662CC75F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573818076" sldId="323"/>
            <ac:spMk id="9" creationId="{19AB222B-21AD-9173-F542-D81E1DC7D3CB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2573818076" sldId="323"/>
            <ac:spMk id="10" creationId="{52777EC0-BC7B-CACE-8B1F-4C1CA5F0A319}"/>
          </ac:spMkLst>
        </pc:spChg>
      </pc:sldChg>
      <pc:sldChg chg="addSp delSp modSp modTransition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754774253" sldId="324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754774253" sldId="324"/>
            <ac:spMk id="2" creationId="{2969BF03-7D36-5740-A0D6-682D87C4E350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754774253" sldId="324"/>
            <ac:spMk id="3" creationId="{615B04F7-B37A-86D5-A2BB-545A146F4EC7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754774253" sldId="324"/>
            <ac:spMk id="4" creationId="{2E3B47DE-6265-5B4D-A8CB-3775F11BDA87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754774253" sldId="324"/>
            <ac:spMk id="11" creationId="{484AB3F7-C3A0-FD24-BE65-D06491D6D1D0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754774253" sldId="324"/>
            <ac:spMk id="12" creationId="{34C8126E-AB3B-07B2-1457-31859D165FB8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754774253" sldId="324"/>
            <ac:spMk id="13" creationId="{37EDE9A2-52BE-051A-6A7D-0070AF71E6C1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754774253" sldId="324"/>
            <ac:spMk id="14" creationId="{75B2A044-FE22-782C-C19A-D4583CF70524}"/>
          </ac:spMkLst>
        </pc:spChg>
      </pc:sldChg>
      <pc:sldChg chg="addSp delSp modSp mod modTransition modAnim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2908037456" sldId="325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2908037456" sldId="325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2908037456" sldId="325"/>
            <ac:spMk id="3" creationId="{29C18C5A-BC65-BE16-7A62-AEECCF1AE172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2:01:25.445" v="4473" actId="20577"/>
          <ac:spMkLst>
            <pc:docMk/>
            <pc:sldMk cId="2908037456" sldId="325"/>
            <ac:spMk id="4" creationId="{910E5391-317A-1F4C-AEAE-C6F6A744AC7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2908037456" sldId="325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908037456" sldId="325"/>
            <ac:spMk id="6" creationId="{EA6EA9E9-3D06-895C-DB4A-75AAD0617500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908037456" sldId="325"/>
            <ac:spMk id="7" creationId="{AF157C98-7963-32EA-885D-2620C510777C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2908037456" sldId="325"/>
            <ac:spMk id="8" creationId="{190669D9-6F8D-559A-E562-240F72BC6017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2908037456" sldId="325"/>
            <ac:spMk id="9" creationId="{0256E3CB-8937-E7CA-1535-FBA00D6E8B58}"/>
          </ac:spMkLst>
        </pc:spChg>
        <pc:picChg chg="del">
          <ac:chgData name="Sahai, Amal (ARC-TSA)[Analytical Mechanics Associates, INC.]" userId="6a874ca6-82a3-4c97-b8b8-30aba6a3ae98" providerId="ADAL" clId="{0898295B-D2A3-D14E-82D8-F1722BDCEFCC}" dt="2023-01-10T03:07:18.170" v="0"/>
          <ac:picMkLst>
            <pc:docMk/>
            <pc:sldMk cId="2908037456" sldId="325"/>
            <ac:picMk id="9" creationId="{6DFD66D6-81C0-0D7E-FB85-82248250BFB7}"/>
          </ac:picMkLst>
        </pc:picChg>
      </pc:sldChg>
      <pc:sldChg chg="add del">
        <pc:chgData name="Sahai, Amal (ARC-TSA)[Analytical Mechanics Associates, INC.]" userId="6a874ca6-82a3-4c97-b8b8-30aba6a3ae98" providerId="ADAL" clId="{0898295B-D2A3-D14E-82D8-F1722BDCEFCC}" dt="2023-01-11T17:36:42.283" v="396" actId="2696"/>
        <pc:sldMkLst>
          <pc:docMk/>
          <pc:sldMk cId="255136272" sldId="326"/>
        </pc:sldMkLst>
      </pc:sldChg>
      <pc:sldChg chg="addSp delSp modSp add mod modTransition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1775308920" sldId="326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1775308920" sldId="326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775308920" sldId="326"/>
            <ac:spMk id="3" creationId="{29C18C5A-BC65-BE16-7A62-AEECCF1AE17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775308920" sldId="326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775308920" sldId="326"/>
            <ac:spMk id="6" creationId="{EA6EA9E9-3D06-895C-DB4A-75AAD0617500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775308920" sldId="326"/>
            <ac:spMk id="7" creationId="{85FCB375-D3D9-142B-590D-39A4350EA7B6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775308920" sldId="326"/>
            <ac:spMk id="8" creationId="{87E381FC-D28E-2BD4-8FDD-4836069627D0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1775308920" sldId="326"/>
            <ac:spMk id="9" creationId="{216672F7-7024-1097-5005-3AD042CAE3B9}"/>
          </ac:spMkLst>
        </pc:spChg>
      </pc:sldChg>
      <pc:sldChg chg="addSp delSp modSp add mod modTransition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3303622067" sldId="327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3303622067" sldId="327"/>
            <ac:spMk id="2" creationId="{342D7252-CF50-1C44-BE01-C9D658A9F514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3303622067" sldId="327"/>
            <ac:spMk id="3" creationId="{9565A153-D9A9-3248-83BD-8D2DD644C0E7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3303622067" sldId="327"/>
            <ac:spMk id="4" creationId="{1BCC51E6-2ACA-F305-F581-3DCA47BCECB3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3303622067" sldId="327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303622067" sldId="327"/>
            <ac:spMk id="6" creationId="{63099E41-EB9B-22F6-17A5-638E05D1A777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303622067" sldId="327"/>
            <ac:spMk id="7" creationId="{3439D64B-5BAA-29B4-55D8-0AD75364F236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3303622067" sldId="327"/>
            <ac:spMk id="8" creationId="{025A9BBA-B00F-9819-01EB-65CE741683AD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3303622067" sldId="327"/>
            <ac:spMk id="9" creationId="{53DFBBD5-B957-4AEA-0B0C-472FF455496B}"/>
          </ac:spMkLst>
        </pc:spChg>
      </pc:sldChg>
      <pc:sldChg chg="new del">
        <pc:chgData name="Sahai, Amal (ARC-TSA)[Analytical Mechanics Associates, INC.]" userId="6a874ca6-82a3-4c97-b8b8-30aba6a3ae98" providerId="ADAL" clId="{0898295B-D2A3-D14E-82D8-F1722BDCEFCC}" dt="2023-01-11T18:29:36.397" v="1305" actId="2696"/>
        <pc:sldMkLst>
          <pc:docMk/>
          <pc:sldMk cId="94374661" sldId="328"/>
        </pc:sldMkLst>
      </pc:sldChg>
      <pc:sldChg chg="addSp delSp modSp add mod modTransition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1531968455" sldId="328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1531968455" sldId="328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531968455" sldId="328"/>
            <ac:spMk id="3" creationId="{3B0EDD53-1950-9D9B-3F7F-FC4C1FD60BA9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531968455" sldId="328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531968455" sldId="328"/>
            <ac:spMk id="6" creationId="{484F392A-3ED8-E76B-E627-F44375B8421C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0T18:22:23.583" v="4448" actId="1037"/>
          <ac:spMkLst>
            <pc:docMk/>
            <pc:sldMk cId="1531968455" sldId="328"/>
            <ac:spMk id="7" creationId="{61FAD3EA-6A50-AEBB-F4FF-E6EC2F8D996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531968455" sldId="328"/>
            <ac:spMk id="8" creationId="{522FD67E-F584-D42C-8BF7-1B14B286CC4D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531968455" sldId="328"/>
            <ac:spMk id="9" creationId="{966A4FA7-3981-47E5-0412-46E9B8994AA3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1531968455" sldId="328"/>
            <ac:spMk id="10" creationId="{621A14A0-7D9F-B579-B10C-D5D678348BF5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11T19:10:27.072" v="1812" actId="478"/>
          <ac:spMkLst>
            <pc:docMk/>
            <pc:sldMk cId="1531968455" sldId="328"/>
            <ac:spMk id="22" creationId="{2C361AFF-75FC-8D43-8BC0-47BD9CB244A5}"/>
          </ac:spMkLst>
        </pc:spChg>
        <pc:picChg chg="mod">
          <ac:chgData name="Sahai, Amal (ARC-TSA)[Analytical Mechanics Associates, INC.]" userId="6a874ca6-82a3-4c97-b8b8-30aba6a3ae98" providerId="ADAL" clId="{0898295B-D2A3-D14E-82D8-F1722BDCEFCC}" dt="2023-01-12T22:48:04.510" v="4117" actId="1036"/>
          <ac:picMkLst>
            <pc:docMk/>
            <pc:sldMk cId="1531968455" sldId="328"/>
            <ac:picMk id="4" creationId="{0E187686-5404-2079-E024-A5F6153DDA8D}"/>
          </ac:picMkLst>
        </pc:picChg>
      </pc:sldChg>
      <pc:sldChg chg="addSp delSp modSp add mod ord modTransition">
        <pc:chgData name="Sahai, Amal (ARC-TSA)[Analytical Mechanics Associates, INC.]" userId="6a874ca6-82a3-4c97-b8b8-30aba6a3ae98" providerId="ADAL" clId="{0898295B-D2A3-D14E-82D8-F1722BDCEFCC}" dt="2023-01-23T03:17:52.373" v="4506"/>
        <pc:sldMkLst>
          <pc:docMk/>
          <pc:sldMk cId="1422373003" sldId="329"/>
        </pc:sldMkLst>
        <pc:spChg chg="mod">
          <ac:chgData name="Sahai, Amal (ARC-TSA)[Analytical Mechanics Associates, INC.]" userId="6a874ca6-82a3-4c97-b8b8-30aba6a3ae98" providerId="ADAL" clId="{0898295B-D2A3-D14E-82D8-F1722BDCEFCC}" dt="2023-01-23T03:11:45.016" v="4487"/>
          <ac:spMkLst>
            <pc:docMk/>
            <pc:sldMk cId="1422373003" sldId="329"/>
            <ac:spMk id="2" creationId="{342D7252-CF50-1C44-BE01-C9D658A9F514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422373003" sldId="329"/>
            <ac:spMk id="3" creationId="{3B0EDD53-1950-9D9B-3F7F-FC4C1FD60BA9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422373003" sldId="329"/>
            <ac:spMk id="4" creationId="{AD4F3482-F40A-ECC0-CBF6-DBCD50DB39C8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6:39.155" v="4501"/>
          <ac:spMkLst>
            <pc:docMk/>
            <pc:sldMk cId="1422373003" sldId="329"/>
            <ac:spMk id="5" creationId="{4127FCE4-F2B8-9241-8416-06EE31D86142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422373003" sldId="329"/>
            <ac:spMk id="6" creationId="{484F392A-3ED8-E76B-E627-F44375B8421C}"/>
          </ac:spMkLst>
        </pc:spChg>
        <pc:spChg chg="mod">
          <ac:chgData name="Sahai, Amal (ARC-TSA)[Analytical Mechanics Associates, INC.]" userId="6a874ca6-82a3-4c97-b8b8-30aba6a3ae98" providerId="ADAL" clId="{0898295B-D2A3-D14E-82D8-F1722BDCEFCC}" dt="2023-01-20T18:22:12.919" v="4447" actId="1035"/>
          <ac:spMkLst>
            <pc:docMk/>
            <pc:sldMk cId="1422373003" sldId="329"/>
            <ac:spMk id="7" creationId="{61FAD3EA-6A50-AEBB-F4FF-E6EC2F8D996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30.826" v="4503"/>
          <ac:spMkLst>
            <pc:docMk/>
            <pc:sldMk cId="1422373003" sldId="329"/>
            <ac:spMk id="8" creationId="{E2EFF3F0-DBB2-074B-62AA-7D9E6F511644}"/>
          </ac:spMkLst>
        </pc:spChg>
        <pc:spChg chg="add mod">
          <ac:chgData name="Sahai, Amal (ARC-TSA)[Analytical Mechanics Associates, INC.]" userId="6a874ca6-82a3-4c97-b8b8-30aba6a3ae98" providerId="ADAL" clId="{0898295B-D2A3-D14E-82D8-F1722BDCEFCC}" dt="2023-01-23T03:17:52.373" v="4506"/>
          <ac:spMkLst>
            <pc:docMk/>
            <pc:sldMk cId="1422373003" sldId="329"/>
            <ac:spMk id="10" creationId="{971C9BDD-9B32-6F1D-F7FA-2C8AB9BA6D91}"/>
          </ac:spMkLst>
        </pc:spChg>
        <pc:picChg chg="del">
          <ac:chgData name="Sahai, Amal (ARC-TSA)[Analytical Mechanics Associates, INC.]" userId="6a874ca6-82a3-4c97-b8b8-30aba6a3ae98" providerId="ADAL" clId="{0898295B-D2A3-D14E-82D8-F1722BDCEFCC}" dt="2023-01-11T19:32:00.919" v="2146" actId="478"/>
          <ac:picMkLst>
            <pc:docMk/>
            <pc:sldMk cId="1422373003" sldId="329"/>
            <ac:picMk id="4" creationId="{0E187686-5404-2079-E024-A5F6153DDA8D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3T21:17:17.393" v="4152" actId="478"/>
          <ac:picMkLst>
            <pc:docMk/>
            <pc:sldMk cId="1422373003" sldId="329"/>
            <ac:picMk id="8" creationId="{13601BC6-63B0-FE0D-0535-59CC50D1C605}"/>
          </ac:picMkLst>
        </pc:picChg>
        <pc:picChg chg="add mod modCrop">
          <ac:chgData name="Sahai, Amal (ARC-TSA)[Analytical Mechanics Associates, INC.]" userId="6a874ca6-82a3-4c97-b8b8-30aba6a3ae98" providerId="ADAL" clId="{0898295B-D2A3-D14E-82D8-F1722BDCEFCC}" dt="2023-01-13T21:23:17.761" v="4195" actId="1038"/>
          <ac:picMkLst>
            <pc:docMk/>
            <pc:sldMk cId="1422373003" sldId="329"/>
            <ac:picMk id="9" creationId="{236E5580-C1B4-FA95-7891-E186813F38F5}"/>
          </ac:picMkLst>
        </pc:picChg>
        <pc:picChg chg="add del mod">
          <ac:chgData name="Sahai, Amal (ARC-TSA)[Analytical Mechanics Associates, INC.]" userId="6a874ca6-82a3-4c97-b8b8-30aba6a3ae98" providerId="ADAL" clId="{0898295B-D2A3-D14E-82D8-F1722BDCEFCC}" dt="2023-01-13T21:22:54.730" v="4179" actId="478"/>
          <ac:picMkLst>
            <pc:docMk/>
            <pc:sldMk cId="1422373003" sldId="329"/>
            <ac:picMk id="11" creationId="{98EEE2D1-518E-06D9-00B8-743D979D564E}"/>
          </ac:picMkLst>
        </pc:picChg>
        <pc:picChg chg="add mod modCrop">
          <ac:chgData name="Sahai, Amal (ARC-TSA)[Analytical Mechanics Associates, INC.]" userId="6a874ca6-82a3-4c97-b8b8-30aba6a3ae98" providerId="ADAL" clId="{0898295B-D2A3-D14E-82D8-F1722BDCEFCC}" dt="2023-01-13T21:27:54.637" v="4217" actId="1076"/>
          <ac:picMkLst>
            <pc:docMk/>
            <pc:sldMk cId="1422373003" sldId="329"/>
            <ac:picMk id="15" creationId="{B652C778-411D-C1C4-7009-1F53CF6E3FE7}"/>
          </ac:picMkLst>
        </pc:picChg>
      </pc:sldChg>
      <pc:sldChg chg="addSp delSp modSp new mod ord">
        <pc:chgData name="Sahai, Amal (ARC-TSA)[Analytical Mechanics Associates, INC.]" userId="6a874ca6-82a3-4c97-b8b8-30aba6a3ae98" providerId="ADAL" clId="{0898295B-D2A3-D14E-82D8-F1722BDCEFCC}" dt="2023-01-23T03:18:02.719" v="4509" actId="478"/>
        <pc:sldMkLst>
          <pc:docMk/>
          <pc:sldMk cId="3720885964" sldId="330"/>
        </pc:sldMkLst>
        <pc:spChg chg="del mod">
          <ac:chgData name="Sahai, Amal (ARC-TSA)[Analytical Mechanics Associates, INC.]" userId="6a874ca6-82a3-4c97-b8b8-30aba6a3ae98" providerId="ADAL" clId="{0898295B-D2A3-D14E-82D8-F1722BDCEFCC}" dt="2023-01-23T03:12:24.491" v="4488" actId="478"/>
          <ac:spMkLst>
            <pc:docMk/>
            <pc:sldMk cId="3720885964" sldId="330"/>
            <ac:spMk id="2" creationId="{73DC04E9-7729-D267-0F9C-D211F5EBBB93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23T03:16:51.310" v="4502" actId="478"/>
          <ac:spMkLst>
            <pc:docMk/>
            <pc:sldMk cId="3720885964" sldId="330"/>
            <ac:spMk id="2" creationId="{D13B324C-1581-70BB-8C7F-6B1FFE57A527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23T03:17:38.873" v="4504" actId="478"/>
          <ac:spMkLst>
            <pc:docMk/>
            <pc:sldMk cId="3720885964" sldId="330"/>
            <ac:spMk id="3" creationId="{0B267BAB-D968-4C1C-1C1C-3A829A4589F8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2:26.718" v="4489" actId="478"/>
          <ac:spMkLst>
            <pc:docMk/>
            <pc:sldMk cId="3720885964" sldId="330"/>
            <ac:spMk id="3" creationId="{FA6051D2-E6E6-5FF4-D539-FA748D59AE0E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23T03:17:40.699" v="4505" actId="478"/>
          <ac:spMkLst>
            <pc:docMk/>
            <pc:sldMk cId="3720885964" sldId="330"/>
            <ac:spMk id="4" creationId="{348DD643-B19F-AC34-1256-C12BAA177018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2:55.764" v="4499" actId="478"/>
          <ac:spMkLst>
            <pc:docMk/>
            <pc:sldMk cId="3720885964" sldId="330"/>
            <ac:spMk id="4" creationId="{5D4BD1C5-1CB0-1E45-B4D8-51441BA4699C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23T03:18:00.412" v="4508" actId="478"/>
          <ac:spMkLst>
            <pc:docMk/>
            <pc:sldMk cId="3720885964" sldId="330"/>
            <ac:spMk id="5" creationId="{C30F69AD-AD85-D36B-6CE2-79261B3AFCE1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2:54.066" v="4498" actId="478"/>
          <ac:spMkLst>
            <pc:docMk/>
            <pc:sldMk cId="3720885964" sldId="330"/>
            <ac:spMk id="5" creationId="{E78922D0-2DC3-D0CC-EB21-C6E79A6BE515}"/>
          </ac:spMkLst>
        </pc:spChg>
        <pc:spChg chg="del mod">
          <ac:chgData name="Sahai, Amal (ARC-TSA)[Analytical Mechanics Associates, INC.]" userId="6a874ca6-82a3-4c97-b8b8-30aba6a3ae98" providerId="ADAL" clId="{0898295B-D2A3-D14E-82D8-F1722BDCEFCC}" dt="2023-01-23T03:12:59.068" v="4500" actId="478"/>
          <ac:spMkLst>
            <pc:docMk/>
            <pc:sldMk cId="3720885964" sldId="330"/>
            <ac:spMk id="6" creationId="{A0703D0C-3C65-7555-FC0C-C2C5C710A68C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23T03:17:58.137" v="4507" actId="478"/>
          <ac:spMkLst>
            <pc:docMk/>
            <pc:sldMk cId="3720885964" sldId="330"/>
            <ac:spMk id="6" creationId="{BCD3C1E4-595E-0A26-A602-D22AD55C0BC0}"/>
          </ac:spMkLst>
        </pc:spChg>
        <pc:spChg chg="add del mod">
          <ac:chgData name="Sahai, Amal (ARC-TSA)[Analytical Mechanics Associates, INC.]" userId="6a874ca6-82a3-4c97-b8b8-30aba6a3ae98" providerId="ADAL" clId="{0898295B-D2A3-D14E-82D8-F1722BDCEFCC}" dt="2023-01-23T03:18:02.719" v="4509" actId="478"/>
          <ac:spMkLst>
            <pc:docMk/>
            <pc:sldMk cId="3720885964" sldId="330"/>
            <ac:spMk id="7" creationId="{02F59BCB-DAD8-E946-B0A5-DAE8E9227B5D}"/>
          </ac:spMkLst>
        </pc:spChg>
        <pc:picChg chg="add mod">
          <ac:chgData name="Sahai, Amal (ARC-TSA)[Analytical Mechanics Associates, INC.]" userId="6a874ca6-82a3-4c97-b8b8-30aba6a3ae98" providerId="ADAL" clId="{0898295B-D2A3-D14E-82D8-F1722BDCEFCC}" dt="2023-01-23T03:12:50.281" v="4497" actId="14100"/>
          <ac:picMkLst>
            <pc:docMk/>
            <pc:sldMk cId="3720885964" sldId="330"/>
            <ac:picMk id="8" creationId="{077FA24C-484C-1837-355C-6AF5DB84E290}"/>
          </ac:picMkLst>
        </pc:picChg>
      </pc:sldChg>
      <pc:sldChg chg="add del ord modTransition">
        <pc:chgData name="Sahai, Amal (ARC-TSA)[Analytical Mechanics Associates, INC.]" userId="6a874ca6-82a3-4c97-b8b8-30aba6a3ae98" providerId="ADAL" clId="{0898295B-D2A3-D14E-82D8-F1722BDCEFCC}" dt="2023-01-23T03:09:41.378" v="4480" actId="2696"/>
        <pc:sldMkLst>
          <pc:docMk/>
          <pc:sldMk cId="1412291500" sldId="4195"/>
        </pc:sldMkLst>
      </pc:sldChg>
      <pc:sldMasterChg chg="modTransition modSldLayout">
        <pc:chgData name="Sahai, Amal (ARC-TSA)[Analytical Mechanics Associates, INC.]" userId="6a874ca6-82a3-4c97-b8b8-30aba6a3ae98" providerId="ADAL" clId="{0898295B-D2A3-D14E-82D8-F1722BDCEFCC}" dt="2023-01-11T23:03:36.035" v="2518"/>
        <pc:sldMasterMkLst>
          <pc:docMk/>
          <pc:sldMasterMk cId="3125474029" sldId="2147483660"/>
        </pc:sldMasterMkLst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3818485832" sldId="2147483661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3441360503" sldId="2147483662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1898199171" sldId="2147483663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3752671826" sldId="2147483664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4015699593" sldId="2147483665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783260694" sldId="2147483666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97367658" sldId="2147483667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505389387" sldId="2147483668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859299014" sldId="2147483669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774967478" sldId="2147483670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453393653" sldId="2147483671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354840646" sldId="2147483672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11T23:03:36.035" v="2518"/>
          <pc:sldLayoutMkLst>
            <pc:docMk/>
            <pc:sldMasterMk cId="3125474029" sldId="2147483660"/>
            <pc:sldLayoutMk cId="3365043561" sldId="2147483673"/>
          </pc:sldLayoutMkLst>
        </pc:sldLayoutChg>
      </pc:sldMasterChg>
      <pc:sldMasterChg chg="addSp modTransition modSldLayout">
        <pc:chgData name="Sahai, Amal (ARC-TSA)[Analytical Mechanics Associates, INC.]" userId="6a874ca6-82a3-4c97-b8b8-30aba6a3ae98" providerId="ADAL" clId="{0898295B-D2A3-D14E-82D8-F1722BDCEFCC}" dt="2023-01-23T03:11:45.016" v="4487"/>
        <pc:sldMasterMkLst>
          <pc:docMk/>
          <pc:sldMasterMk cId="2774742783" sldId="2147483674"/>
        </pc:sldMasterMkLst>
        <pc:spChg chg="add">
          <ac:chgData name="Sahai, Amal (ARC-TSA)[Analytical Mechanics Associates, INC.]" userId="6a874ca6-82a3-4c97-b8b8-30aba6a3ae98" providerId="ADAL" clId="{0898295B-D2A3-D14E-82D8-F1722BDCEFCC}" dt="2023-01-23T03:11:42.160" v="4483"/>
          <ac:spMkLst>
            <pc:docMk/>
            <pc:sldMasterMk cId="2774742783" sldId="2147483674"/>
            <ac:spMk id="7" creationId="{3828921F-C588-4D53-8506-D238294EC7E3}"/>
          </ac:spMkLst>
        </pc:spChg>
        <pc:picChg chg="add">
          <ac:chgData name="Sahai, Amal (ARC-TSA)[Analytical Mechanics Associates, INC.]" userId="6a874ca6-82a3-4c97-b8b8-30aba6a3ae98" providerId="ADAL" clId="{0898295B-D2A3-D14E-82D8-F1722BDCEFCC}" dt="2023-01-23T03:11:42.160" v="4483"/>
          <ac:picMkLst>
            <pc:docMk/>
            <pc:sldMasterMk cId="2774742783" sldId="2147483674"/>
            <ac:picMk id="8" creationId="{B057B761-2DB3-7E26-4D6B-2CDAFCB4021E}"/>
          </ac:picMkLst>
        </pc:pic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4190767193" sldId="2147483676"/>
          </pc:sldLayoutMkLst>
        </pc:sldLayoutChg>
        <pc:sldLayoutChg chg="addSp 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3564519721" sldId="2147483677"/>
          </pc:sldLayoutMkLst>
          <pc:spChg chg="add">
            <ac:chgData name="Sahai, Amal (ARC-TSA)[Analytical Mechanics Associates, INC.]" userId="6a874ca6-82a3-4c97-b8b8-30aba6a3ae98" providerId="ADAL" clId="{0898295B-D2A3-D14E-82D8-F1722BDCEFCC}" dt="2023-01-23T03:11:42.160" v="4483"/>
            <ac:spMkLst>
              <pc:docMk/>
              <pc:sldMasterMk cId="2774742783" sldId="2147483674"/>
              <pc:sldLayoutMk cId="3564519721" sldId="2147483677"/>
              <ac:spMk id="7" creationId="{BC74B89A-7706-81EF-FF2C-08AD4AAEAB25}"/>
            </ac:spMkLst>
          </pc:spChg>
          <pc:spChg chg="add">
            <ac:chgData name="Sahai, Amal (ARC-TSA)[Analytical Mechanics Associates, INC.]" userId="6a874ca6-82a3-4c97-b8b8-30aba6a3ae98" providerId="ADAL" clId="{0898295B-D2A3-D14E-82D8-F1722BDCEFCC}" dt="2023-01-23T03:11:42.160" v="4483"/>
            <ac:spMkLst>
              <pc:docMk/>
              <pc:sldMasterMk cId="2774742783" sldId="2147483674"/>
              <pc:sldLayoutMk cId="3564519721" sldId="2147483677"/>
              <ac:spMk id="10" creationId="{A1F33726-B7BF-2001-FB56-4F617A652B56}"/>
            </ac:spMkLst>
          </pc:spChg>
          <pc:picChg chg="add">
            <ac:chgData name="Sahai, Amal (ARC-TSA)[Analytical Mechanics Associates, INC.]" userId="6a874ca6-82a3-4c97-b8b8-30aba6a3ae98" providerId="ADAL" clId="{0898295B-D2A3-D14E-82D8-F1722BDCEFCC}" dt="2023-01-23T03:11:42.160" v="4483"/>
            <ac:picMkLst>
              <pc:docMk/>
              <pc:sldMasterMk cId="2774742783" sldId="2147483674"/>
              <pc:sldLayoutMk cId="3564519721" sldId="2147483677"/>
              <ac:picMk id="9" creationId="{12CA26FE-EA2E-BB6F-4549-750B58C17202}"/>
            </ac:picMkLst>
          </pc:picChg>
          <pc:cxnChg chg="add">
            <ac:chgData name="Sahai, Amal (ARC-TSA)[Analytical Mechanics Associates, INC.]" userId="6a874ca6-82a3-4c97-b8b8-30aba6a3ae98" providerId="ADAL" clId="{0898295B-D2A3-D14E-82D8-F1722BDCEFCC}" dt="2023-01-23T03:11:42.160" v="4483"/>
            <ac:cxnSpMkLst>
              <pc:docMk/>
              <pc:sldMasterMk cId="2774742783" sldId="2147483674"/>
              <pc:sldLayoutMk cId="3564519721" sldId="2147483677"/>
              <ac:cxnSpMk id="8" creationId="{B6F346C1-9680-9401-8F82-05E9477B5658}"/>
            </ac:cxnSpMkLst>
          </pc:cxnChg>
          <pc:cxnChg chg="add">
            <ac:chgData name="Sahai, Amal (ARC-TSA)[Analytical Mechanics Associates, INC.]" userId="6a874ca6-82a3-4c97-b8b8-30aba6a3ae98" providerId="ADAL" clId="{0898295B-D2A3-D14E-82D8-F1722BDCEFCC}" dt="2023-01-23T03:11:42.160" v="4483"/>
            <ac:cxnSpMkLst>
              <pc:docMk/>
              <pc:sldMasterMk cId="2774742783" sldId="2147483674"/>
              <pc:sldLayoutMk cId="3564519721" sldId="2147483677"/>
              <ac:cxnSpMk id="11" creationId="{389A0734-ECE8-284A-049E-7E419AE6A1C7}"/>
            </ac:cxnSpMkLst>
          </pc:cxnChg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3937933115" sldId="2147483678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417867861" sldId="2147483679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1974565167" sldId="2147483680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2614929592" sldId="2147483681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3898159939" sldId="2147483682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2250522333" sldId="2147483683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2917046408" sldId="2147483684"/>
          </pc:sldLayoutMkLst>
        </pc:sldLayoutChg>
        <pc:sldLayoutChg chg="modTransition">
          <pc:chgData name="Sahai, Amal (ARC-TSA)[Analytical Mechanics Associates, INC.]" userId="6a874ca6-82a3-4c97-b8b8-30aba6a3ae98" providerId="ADAL" clId="{0898295B-D2A3-D14E-82D8-F1722BDCEFCC}" dt="2023-01-23T03:11:45.016" v="4487"/>
          <pc:sldLayoutMkLst>
            <pc:docMk/>
            <pc:sldMasterMk cId="2774742783" sldId="2147483674"/>
            <pc:sldLayoutMk cId="4083140997" sldId="2147483685"/>
          </pc:sldLayoutMkLst>
        </pc:sldLayoutChg>
      </pc:sldMasterChg>
    </pc:docChg>
  </pc:docChgLst>
  <pc:docChgLst>
    <pc:chgData name="Sahai, Amal (ARC-TSA)[Analytical Mechanics Associates, INC.]" userId="6a874ca6-82a3-4c97-b8b8-30aba6a3ae98" providerId="ADAL" clId="{3D9EA79D-05B1-A843-9F4D-400EC430132C}"/>
    <pc:docChg chg="addSld modSld">
      <pc:chgData name="Sahai, Amal (ARC-TSA)[Analytical Mechanics Associates, INC.]" userId="6a874ca6-82a3-4c97-b8b8-30aba6a3ae98" providerId="ADAL" clId="{3D9EA79D-05B1-A843-9F4D-400EC430132C}" dt="2023-02-24T22:57:53.813" v="9" actId="1076"/>
      <pc:docMkLst>
        <pc:docMk/>
      </pc:docMkLst>
      <pc:sldChg chg="addSp modSp new mod">
        <pc:chgData name="Sahai, Amal (ARC-TSA)[Analytical Mechanics Associates, INC.]" userId="6a874ca6-82a3-4c97-b8b8-30aba6a3ae98" providerId="ADAL" clId="{3D9EA79D-05B1-A843-9F4D-400EC430132C}" dt="2023-02-24T22:57:53.813" v="9" actId="1076"/>
        <pc:sldMkLst>
          <pc:docMk/>
          <pc:sldMk cId="1710967208" sldId="331"/>
        </pc:sldMkLst>
        <pc:spChg chg="add">
          <ac:chgData name="Sahai, Amal (ARC-TSA)[Analytical Mechanics Associates, INC.]" userId="6a874ca6-82a3-4c97-b8b8-30aba6a3ae98" providerId="ADAL" clId="{3D9EA79D-05B1-A843-9F4D-400EC430132C}" dt="2023-02-24T22:56:40.134" v="1" actId="11529"/>
          <ac:spMkLst>
            <pc:docMk/>
            <pc:sldMk cId="1710967208" sldId="331"/>
            <ac:spMk id="7" creationId="{C037FFA5-C6BF-6A8B-04E7-CB03920FBC15}"/>
          </ac:spMkLst>
        </pc:spChg>
        <pc:spChg chg="add mod">
          <ac:chgData name="Sahai, Amal (ARC-TSA)[Analytical Mechanics Associates, INC.]" userId="6a874ca6-82a3-4c97-b8b8-30aba6a3ae98" providerId="ADAL" clId="{3D9EA79D-05B1-A843-9F4D-400EC430132C}" dt="2023-02-24T22:56:45.584" v="3" actId="1076"/>
          <ac:spMkLst>
            <pc:docMk/>
            <pc:sldMk cId="1710967208" sldId="331"/>
            <ac:spMk id="8" creationId="{19154C98-9241-2BF5-78D0-ECADDDA41E06}"/>
          </ac:spMkLst>
        </pc:spChg>
        <pc:spChg chg="add mod">
          <ac:chgData name="Sahai, Amal (ARC-TSA)[Analytical Mechanics Associates, INC.]" userId="6a874ca6-82a3-4c97-b8b8-30aba6a3ae98" providerId="ADAL" clId="{3D9EA79D-05B1-A843-9F4D-400EC430132C}" dt="2023-02-24T22:56:51.875" v="6" actId="1076"/>
          <ac:spMkLst>
            <pc:docMk/>
            <pc:sldMk cId="1710967208" sldId="331"/>
            <ac:spMk id="9" creationId="{C3FF417A-2A72-4BB5-1C75-DFA623B8D338}"/>
          </ac:spMkLst>
        </pc:spChg>
        <pc:cxnChg chg="add">
          <ac:chgData name="Sahai, Amal (ARC-TSA)[Analytical Mechanics Associates, INC.]" userId="6a874ca6-82a3-4c97-b8b8-30aba6a3ae98" providerId="ADAL" clId="{3D9EA79D-05B1-A843-9F4D-400EC430132C}" dt="2023-02-24T22:57:47.091" v="7" actId="11529"/>
          <ac:cxnSpMkLst>
            <pc:docMk/>
            <pc:sldMk cId="1710967208" sldId="331"/>
            <ac:cxnSpMk id="11" creationId="{27882B0D-CE77-6819-7575-B62DF9738CEE}"/>
          </ac:cxnSpMkLst>
        </pc:cxnChg>
        <pc:cxnChg chg="add mod">
          <ac:chgData name="Sahai, Amal (ARC-TSA)[Analytical Mechanics Associates, INC.]" userId="6a874ca6-82a3-4c97-b8b8-30aba6a3ae98" providerId="ADAL" clId="{3D9EA79D-05B1-A843-9F4D-400EC430132C}" dt="2023-02-24T22:57:53.813" v="9" actId="1076"/>
          <ac:cxnSpMkLst>
            <pc:docMk/>
            <pc:sldMk cId="1710967208" sldId="331"/>
            <ac:cxnSpMk id="12" creationId="{FEEC06BB-0793-1331-1D91-109080C59478}"/>
          </ac:cxnSpMkLst>
        </pc:cxnChg>
      </pc:sldChg>
    </pc:docChg>
  </pc:docChgLst>
  <pc:docChgLst>
    <pc:chgData name="Sahai, Amal (ARC-TSA)[Analytical Mechanics Associates, INC.]" userId="6a874ca6-82a3-4c97-b8b8-30aba6a3ae98" providerId="ADAL" clId="{6A1694D2-C6D7-D34B-978A-BADC1870E40F}"/>
    <pc:docChg chg="undo redo custSel addSld delSld modSld sldOrd">
      <pc:chgData name="Sahai, Amal (ARC-TSA)[Analytical Mechanics Associates, INC.]" userId="6a874ca6-82a3-4c97-b8b8-30aba6a3ae98" providerId="ADAL" clId="{6A1694D2-C6D7-D34B-978A-BADC1870E40F}" dt="2022-10-03T15:06:43.803" v="7449" actId="207"/>
      <pc:docMkLst>
        <pc:docMk/>
      </pc:docMkLst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3041184601" sldId="258"/>
        </pc:sldMkLst>
      </pc:sldChg>
      <pc:sldChg chg="add">
        <pc:chgData name="Sahai, Amal (ARC-TSA)[Analytical Mechanics Associates, INC.]" userId="6a874ca6-82a3-4c97-b8b8-30aba6a3ae98" providerId="ADAL" clId="{6A1694D2-C6D7-D34B-978A-BADC1870E40F}" dt="2022-10-02T23:37:02.325" v="845"/>
        <pc:sldMkLst>
          <pc:docMk/>
          <pc:sldMk cId="4020367514" sldId="258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3312497549" sldId="264"/>
        </pc:sldMkLst>
      </pc:sldChg>
      <pc:sldChg chg="modSp mod">
        <pc:chgData name="Sahai, Amal (ARC-TSA)[Analytical Mechanics Associates, INC.]" userId="6a874ca6-82a3-4c97-b8b8-30aba6a3ae98" providerId="ADAL" clId="{6A1694D2-C6D7-D34B-978A-BADC1870E40F}" dt="2022-10-02T22:33:58.452" v="4" actId="20577"/>
        <pc:sldMkLst>
          <pc:docMk/>
          <pc:sldMk cId="1442657197" sldId="265"/>
        </pc:sldMkLst>
        <pc:spChg chg="mod">
          <ac:chgData name="Sahai, Amal (ARC-TSA)[Analytical Mechanics Associates, INC.]" userId="6a874ca6-82a3-4c97-b8b8-30aba6a3ae98" providerId="ADAL" clId="{6A1694D2-C6D7-D34B-978A-BADC1870E40F}" dt="2022-10-02T22:33:52.655" v="0"/>
          <ac:spMkLst>
            <pc:docMk/>
            <pc:sldMk cId="1442657197" sldId="265"/>
            <ac:spMk id="2" creationId="{85615F5F-B5C8-834F-AB22-96158344510B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2T22:33:58.452" v="4" actId="20577"/>
          <ac:spMkLst>
            <pc:docMk/>
            <pc:sldMk cId="1442657197" sldId="265"/>
            <ac:spMk id="4" creationId="{9528E94E-919C-6745-83FD-F9C4AADF2833}"/>
          </ac:spMkLst>
        </pc:spChg>
      </pc:sldChg>
      <pc:sldChg chg="addSp delSp modSp mod">
        <pc:chgData name="Sahai, Amal (ARC-TSA)[Analytical Mechanics Associates, INC.]" userId="6a874ca6-82a3-4c97-b8b8-30aba6a3ae98" providerId="ADAL" clId="{6A1694D2-C6D7-D34B-978A-BADC1870E40F}" dt="2022-10-03T15:06:43.803" v="7449" actId="207"/>
        <pc:sldMkLst>
          <pc:docMk/>
          <pc:sldMk cId="3465175916" sldId="266"/>
        </pc:sldMkLst>
        <pc:spChg chg="mod">
          <ac:chgData name="Sahai, Amal (ARC-TSA)[Analytical Mechanics Associates, INC.]" userId="6a874ca6-82a3-4c97-b8b8-30aba6a3ae98" providerId="ADAL" clId="{6A1694D2-C6D7-D34B-978A-BADC1870E40F}" dt="2022-10-03T15:06:43.803" v="7449" actId="207"/>
          <ac:spMkLst>
            <pc:docMk/>
            <pc:sldMk cId="3465175916" sldId="266"/>
            <ac:spMk id="8" creationId="{29AD3B23-8858-4648-9FDF-12104BAE8A86}"/>
          </ac:spMkLst>
        </pc:spChg>
        <pc:picChg chg="del">
          <ac:chgData name="Sahai, Amal (ARC-TSA)[Analytical Mechanics Associates, INC.]" userId="6a874ca6-82a3-4c97-b8b8-30aba6a3ae98" providerId="ADAL" clId="{6A1694D2-C6D7-D34B-978A-BADC1870E40F}" dt="2022-10-03T00:33:17.029" v="1287" actId="478"/>
          <ac:picMkLst>
            <pc:docMk/>
            <pc:sldMk cId="3465175916" sldId="266"/>
            <ac:picMk id="2" creationId="{75DAFA9B-4794-C544-BE1D-D75DCF9885F3}"/>
          </ac:picMkLst>
        </pc:picChg>
        <pc:picChg chg="add del">
          <ac:chgData name="Sahai, Amal (ARC-TSA)[Analytical Mechanics Associates, INC.]" userId="6a874ca6-82a3-4c97-b8b8-30aba6a3ae98" providerId="ADAL" clId="{6A1694D2-C6D7-D34B-978A-BADC1870E40F}" dt="2022-10-03T02:24:30.318" v="1294" actId="478"/>
          <ac:picMkLst>
            <pc:docMk/>
            <pc:sldMk cId="3465175916" sldId="266"/>
            <ac:picMk id="3" creationId="{CED33904-34A0-FE43-99D4-89CDBD6DB34B}"/>
          </ac:picMkLst>
        </pc:picChg>
        <pc:picChg chg="del">
          <ac:chgData name="Sahai, Amal (ARC-TSA)[Analytical Mechanics Associates, INC.]" userId="6a874ca6-82a3-4c97-b8b8-30aba6a3ae98" providerId="ADAL" clId="{6A1694D2-C6D7-D34B-978A-BADC1870E40F}" dt="2022-10-03T00:33:15.900" v="1286" actId="478"/>
          <ac:picMkLst>
            <pc:docMk/>
            <pc:sldMk cId="3465175916" sldId="266"/>
            <ac:picMk id="4" creationId="{2EBF11F6-DAA7-BA47-92DC-97DBF8F4E2B2}"/>
          </ac:picMkLst>
        </pc:picChg>
        <pc:picChg chg="add del mod">
          <ac:chgData name="Sahai, Amal (ARC-TSA)[Analytical Mechanics Associates, INC.]" userId="6a874ca6-82a3-4c97-b8b8-30aba6a3ae98" providerId="ADAL" clId="{6A1694D2-C6D7-D34B-978A-BADC1870E40F}" dt="2022-10-03T14:33:24.241" v="6792" actId="478"/>
          <ac:picMkLst>
            <pc:docMk/>
            <pc:sldMk cId="3465175916" sldId="266"/>
            <ac:picMk id="5" creationId="{96B4E045-AEE4-0B61-77C2-23BD154EE3E7}"/>
          </ac:picMkLst>
        </pc:picChg>
        <pc:picChg chg="add mod modCrop">
          <ac:chgData name="Sahai, Amal (ARC-TSA)[Analytical Mechanics Associates, INC.]" userId="6a874ca6-82a3-4c97-b8b8-30aba6a3ae98" providerId="ADAL" clId="{6A1694D2-C6D7-D34B-978A-BADC1870E40F}" dt="2022-10-03T15:02:26.196" v="7447" actId="1037"/>
          <ac:picMkLst>
            <pc:docMk/>
            <pc:sldMk cId="3465175916" sldId="266"/>
            <ac:picMk id="9" creationId="{3D22B1D8-0BB4-98EA-FF40-DAA5FF4F36A9}"/>
          </ac:picMkLst>
        </pc:picChg>
        <pc:picChg chg="del">
          <ac:chgData name="Sahai, Amal (ARC-TSA)[Analytical Mechanics Associates, INC.]" userId="6a874ca6-82a3-4c97-b8b8-30aba6a3ae98" providerId="ADAL" clId="{6A1694D2-C6D7-D34B-978A-BADC1870E40F}" dt="2022-10-03T00:33:14.289" v="1285" actId="478"/>
          <ac:picMkLst>
            <pc:docMk/>
            <pc:sldMk cId="3465175916" sldId="266"/>
            <ac:picMk id="10" creationId="{12FDB68D-A34F-1A42-B3DF-D2B417173873}"/>
          </ac:picMkLst>
        </pc:picChg>
        <pc:picChg chg="add del">
          <ac:chgData name="Sahai, Amal (ARC-TSA)[Analytical Mechanics Associates, INC.]" userId="6a874ca6-82a3-4c97-b8b8-30aba6a3ae98" providerId="ADAL" clId="{6A1694D2-C6D7-D34B-978A-BADC1870E40F}" dt="2022-10-03T02:24:30.577" v="1295" actId="478"/>
          <ac:picMkLst>
            <pc:docMk/>
            <pc:sldMk cId="3465175916" sldId="266"/>
            <ac:picMk id="1026" creationId="{9A43AB36-4F1F-F043-A7FD-88E75D4F27D4}"/>
          </ac:picMkLst>
        </pc:picChg>
      </pc:sldChg>
      <pc:sldChg chg="addSp delSp modSp mod">
        <pc:chgData name="Sahai, Amal (ARC-TSA)[Analytical Mechanics Associates, INC.]" userId="6a874ca6-82a3-4c97-b8b8-30aba6a3ae98" providerId="ADAL" clId="{6A1694D2-C6D7-D34B-978A-BADC1870E40F}" dt="2022-10-03T14:35:24.810" v="6810"/>
        <pc:sldMkLst>
          <pc:docMk/>
          <pc:sldMk cId="4141594556" sldId="267"/>
        </pc:sldMkLst>
        <pc:spChg chg="add del mod">
          <ac:chgData name="Sahai, Amal (ARC-TSA)[Analytical Mechanics Associates, INC.]" userId="6a874ca6-82a3-4c97-b8b8-30aba6a3ae98" providerId="ADAL" clId="{6A1694D2-C6D7-D34B-978A-BADC1870E40F}" dt="2022-10-02T22:38:50.319" v="149"/>
          <ac:spMkLst>
            <pc:docMk/>
            <pc:sldMk cId="4141594556" sldId="267"/>
            <ac:spMk id="2" creationId="{2638A7F3-7815-600D-21DC-046B221A7B32}"/>
          </ac:spMkLst>
        </pc:spChg>
        <pc:spChg chg="del mod">
          <ac:chgData name="Sahai, Amal (ARC-TSA)[Analytical Mechanics Associates, INC.]" userId="6a874ca6-82a3-4c97-b8b8-30aba6a3ae98" providerId="ADAL" clId="{6A1694D2-C6D7-D34B-978A-BADC1870E40F}" dt="2022-10-03T03:30:06.393" v="3220" actId="478"/>
          <ac:spMkLst>
            <pc:docMk/>
            <pc:sldMk cId="4141594556" sldId="267"/>
            <ac:spMk id="9" creationId="{E6B491FF-15D8-0D40-AFC7-6F3D7A38AEF0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14:35:24.810" v="6810"/>
          <ac:spMkLst>
            <pc:docMk/>
            <pc:sldMk cId="4141594556" sldId="267"/>
            <ac:spMk id="10" creationId="{58D214BC-FE9C-6843-A04F-3BDA760DCE0F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3:32:58.409" v="3269" actId="1076"/>
          <ac:spMkLst>
            <pc:docMk/>
            <pc:sldMk cId="4141594556" sldId="267"/>
            <ac:spMk id="16" creationId="{5E969091-C19A-444C-A9DC-7E038BEF8407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3:30:43.693" v="3225" actId="164"/>
          <ac:spMkLst>
            <pc:docMk/>
            <pc:sldMk cId="4141594556" sldId="267"/>
            <ac:spMk id="28" creationId="{6AAFE7B2-BAB0-5446-8205-34BE3450B62A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3:30:43.693" v="3225" actId="164"/>
          <ac:spMkLst>
            <pc:docMk/>
            <pc:sldMk cId="4141594556" sldId="267"/>
            <ac:spMk id="29" creationId="{49CE177A-C1DB-B243-9F7C-EC2C02F0EFBE}"/>
          </ac:spMkLst>
        </pc:spChg>
        <pc:grpChg chg="add mod">
          <ac:chgData name="Sahai, Amal (ARC-TSA)[Analytical Mechanics Associates, INC.]" userId="6a874ca6-82a3-4c97-b8b8-30aba6a3ae98" providerId="ADAL" clId="{6A1694D2-C6D7-D34B-978A-BADC1870E40F}" dt="2022-10-03T03:32:01.375" v="3266" actId="1037"/>
          <ac:grpSpMkLst>
            <pc:docMk/>
            <pc:sldMk cId="4141594556" sldId="267"/>
            <ac:grpSpMk id="3" creationId="{DC5C5188-A3E3-6364-2652-55FDA1F95C4A}"/>
          </ac:grpSpMkLst>
        </pc:grpChg>
        <pc:graphicFrameChg chg="mod">
          <ac:chgData name="Sahai, Amal (ARC-TSA)[Analytical Mechanics Associates, INC.]" userId="6a874ca6-82a3-4c97-b8b8-30aba6a3ae98" providerId="ADAL" clId="{6A1694D2-C6D7-D34B-978A-BADC1870E40F}" dt="2022-10-03T03:30:43.693" v="3225" actId="164"/>
          <ac:graphicFrameMkLst>
            <pc:docMk/>
            <pc:sldMk cId="4141594556" sldId="267"/>
            <ac:graphicFrameMk id="13" creationId="{1B49C984-1C63-2D41-9B3A-C2F455909FA7}"/>
          </ac:graphicFrameMkLst>
        </pc:graphicFrameChg>
      </pc:sldChg>
      <pc:sldChg chg="del">
        <pc:chgData name="Sahai, Amal (ARC-TSA)[Analytical Mechanics Associates, INC.]" userId="6a874ca6-82a3-4c97-b8b8-30aba6a3ae98" providerId="ADAL" clId="{6A1694D2-C6D7-D34B-978A-BADC1870E40F}" dt="2022-10-02T23:01:40.058" v="189" actId="2696"/>
        <pc:sldMkLst>
          <pc:docMk/>
          <pc:sldMk cId="1074590786" sldId="268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190835784" sldId="269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2029647684" sldId="272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931737762" sldId="281"/>
        </pc:sldMkLst>
      </pc:sldChg>
      <pc:sldChg chg="addSp modSp add mod">
        <pc:chgData name="Sahai, Amal (ARC-TSA)[Analytical Mechanics Associates, INC.]" userId="6a874ca6-82a3-4c97-b8b8-30aba6a3ae98" providerId="ADAL" clId="{6A1694D2-C6D7-D34B-978A-BADC1870E40F}" dt="2022-10-03T14:52:43.599" v="7017" actId="20577"/>
        <pc:sldMkLst>
          <pc:docMk/>
          <pc:sldMk cId="2970698889" sldId="282"/>
        </pc:sldMkLst>
        <pc:spChg chg="mod">
          <ac:chgData name="Sahai, Amal (ARC-TSA)[Analytical Mechanics Associates, INC.]" userId="6a874ca6-82a3-4c97-b8b8-30aba6a3ae98" providerId="ADAL" clId="{6A1694D2-C6D7-D34B-978A-BADC1870E40F}" dt="2022-10-03T14:48:08.398" v="6966"/>
          <ac:spMkLst>
            <pc:docMk/>
            <pc:sldMk cId="2970698889" sldId="282"/>
            <ac:spMk id="2" creationId="{342D7252-CF50-1C44-BE01-C9D658A9F514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14:52:43.599" v="7017" actId="20577"/>
          <ac:spMkLst>
            <pc:docMk/>
            <pc:sldMk cId="2970698889" sldId="282"/>
            <ac:spMk id="3" creationId="{9565A153-D9A9-3248-83BD-8D2DD644C0E7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970698889" sldId="282"/>
            <ac:spMk id="4" creationId="{1BCC51E6-2ACA-F305-F581-3DCA47BCECB3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970698889" sldId="282"/>
            <ac:spMk id="6" creationId="{63099E41-EB9B-22F6-17A5-638E05D1A777}"/>
          </ac:spMkLst>
        </pc:spChg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3390174653" sldId="283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3144887564" sldId="284"/>
        </pc:sldMkLst>
      </pc:sldChg>
      <pc:sldChg chg="modSp add mod">
        <pc:chgData name="Sahai, Amal (ARC-TSA)[Analytical Mechanics Associates, INC.]" userId="6a874ca6-82a3-4c97-b8b8-30aba6a3ae98" providerId="ADAL" clId="{6A1694D2-C6D7-D34B-978A-BADC1870E40F}" dt="2022-10-03T05:48:28.744" v="6492" actId="20577"/>
        <pc:sldMkLst>
          <pc:docMk/>
          <pc:sldMk cId="529351939" sldId="286"/>
        </pc:sldMkLst>
        <pc:spChg chg="mod">
          <ac:chgData name="Sahai, Amal (ARC-TSA)[Analytical Mechanics Associates, INC.]" userId="6a874ca6-82a3-4c97-b8b8-30aba6a3ae98" providerId="ADAL" clId="{6A1694D2-C6D7-D34B-978A-BADC1870E40F}" dt="2022-10-03T05:48:28.744" v="6492" actId="20577"/>
          <ac:spMkLst>
            <pc:docMk/>
            <pc:sldMk cId="529351939" sldId="286"/>
            <ac:spMk id="2" creationId="{B27351AD-0818-5143-B824-6DA36E60A138}"/>
          </ac:spMkLst>
        </pc:spChg>
      </pc:sldChg>
      <pc:sldChg chg="addSp delSp modSp add del mod">
        <pc:chgData name="Sahai, Amal (ARC-TSA)[Analytical Mechanics Associates, INC.]" userId="6a874ca6-82a3-4c97-b8b8-30aba6a3ae98" providerId="ADAL" clId="{6A1694D2-C6D7-D34B-978A-BADC1870E40F}" dt="2022-10-03T05:48:20.233" v="6476" actId="2696"/>
        <pc:sldMkLst>
          <pc:docMk/>
          <pc:sldMk cId="2821199553" sldId="286"/>
        </pc:sldMkLst>
        <pc:spChg chg="mod">
          <ac:chgData name="Sahai, Amal (ARC-TSA)[Analytical Mechanics Associates, INC.]" userId="6a874ca6-82a3-4c97-b8b8-30aba6a3ae98" providerId="ADAL" clId="{6A1694D2-C6D7-D34B-978A-BADC1870E40F}" dt="2022-10-03T05:16:35.064" v="5837" actId="20577"/>
          <ac:spMkLst>
            <pc:docMk/>
            <pc:sldMk cId="2821199553" sldId="286"/>
            <ac:spMk id="2" creationId="{B27351AD-0818-5143-B824-6DA36E60A138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821199553" sldId="286"/>
            <ac:spMk id="3" creationId="{876F220E-08E9-D38D-A1B5-2B95D7E9AD65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821199553" sldId="286"/>
            <ac:spMk id="4" creationId="{98DBD9D9-4FC4-6A09-9ACB-BC37B48D716D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5:16:38.063" v="5845" actId="20577"/>
          <ac:spMkLst>
            <pc:docMk/>
            <pc:sldMk cId="2821199553" sldId="286"/>
            <ac:spMk id="12" creationId="{C4AB2FEE-CCA1-0E49-BFB0-999350C832FE}"/>
          </ac:spMkLst>
        </pc:spChg>
        <pc:picChg chg="del">
          <ac:chgData name="Sahai, Amal (ARC-TSA)[Analytical Mechanics Associates, INC.]" userId="6a874ca6-82a3-4c97-b8b8-30aba6a3ae98" providerId="ADAL" clId="{6A1694D2-C6D7-D34B-978A-BADC1870E40F}" dt="2022-10-02T23:18:28.250" v="317" actId="478"/>
          <ac:picMkLst>
            <pc:docMk/>
            <pc:sldMk cId="2821199553" sldId="286"/>
            <ac:picMk id="10" creationId="{F8451187-70DE-564E-94C8-8EA348ADB70E}"/>
          </ac:picMkLst>
        </pc:picChg>
      </pc:sldChg>
      <pc:sldChg chg="addSp delSp modSp add mod">
        <pc:chgData name="Sahai, Amal (ARC-TSA)[Analytical Mechanics Associates, INC.]" userId="6a874ca6-82a3-4c97-b8b8-30aba6a3ae98" providerId="ADAL" clId="{6A1694D2-C6D7-D34B-978A-BADC1870E40F}" dt="2022-10-03T06:19:47.146" v="6614" actId="1076"/>
        <pc:sldMkLst>
          <pc:docMk/>
          <pc:sldMk cId="1508508419" sldId="287"/>
        </pc:sldMkLst>
        <pc:spChg chg="mod">
          <ac:chgData name="Sahai, Amal (ARC-TSA)[Analytical Mechanics Associates, INC.]" userId="6a874ca6-82a3-4c97-b8b8-30aba6a3ae98" providerId="ADAL" clId="{6A1694D2-C6D7-D34B-978A-BADC1870E40F}" dt="2022-10-02T23:46:26.338" v="854" actId="20577"/>
          <ac:spMkLst>
            <pc:docMk/>
            <pc:sldMk cId="1508508419" sldId="287"/>
            <ac:spMk id="2" creationId="{342D7252-CF50-1C44-BE01-C9D658A9F514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1508508419" sldId="287"/>
            <ac:spMk id="3" creationId="{01B5B90A-D0A7-F2E5-E323-E92308CADB21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1508508419" sldId="287"/>
            <ac:spMk id="4" creationId="{B1D7AAC0-9B44-987B-C00B-20BC6E7B6BCD}"/>
          </ac:spMkLst>
        </pc:spChg>
        <pc:picChg chg="del">
          <ac:chgData name="Sahai, Amal (ARC-TSA)[Analytical Mechanics Associates, INC.]" userId="6a874ca6-82a3-4c97-b8b8-30aba6a3ae98" providerId="ADAL" clId="{6A1694D2-C6D7-D34B-978A-BADC1870E40F}" dt="2022-10-03T06:19:31.721" v="6608" actId="478"/>
          <ac:picMkLst>
            <pc:docMk/>
            <pc:sldMk cId="1508508419" sldId="287"/>
            <ac:picMk id="8" creationId="{9B776DFB-288C-A6E3-F6B9-E37E85913138}"/>
          </ac:picMkLst>
        </pc:picChg>
        <pc:picChg chg="mod">
          <ac:chgData name="Sahai, Amal (ARC-TSA)[Analytical Mechanics Associates, INC.]" userId="6a874ca6-82a3-4c97-b8b8-30aba6a3ae98" providerId="ADAL" clId="{6A1694D2-C6D7-D34B-978A-BADC1870E40F}" dt="2022-10-03T06:19:47.146" v="6614" actId="1076"/>
          <ac:picMkLst>
            <pc:docMk/>
            <pc:sldMk cId="1508508419" sldId="287"/>
            <ac:picMk id="11" creationId="{169F38BF-DE59-E6ED-A5E5-E5444346E4A1}"/>
          </ac:picMkLst>
        </pc:picChg>
      </pc:sldChg>
      <pc:sldChg chg="addSp modSp add mod">
        <pc:chgData name="Sahai, Amal (ARC-TSA)[Analytical Mechanics Associates, INC.]" userId="6a874ca6-82a3-4c97-b8b8-30aba6a3ae98" providerId="ADAL" clId="{6A1694D2-C6D7-D34B-978A-BADC1870E40F}" dt="2022-10-03T15:00:32.377" v="7112" actId="20577"/>
        <pc:sldMkLst>
          <pc:docMk/>
          <pc:sldMk cId="991819606" sldId="288"/>
        </pc:sldMkLst>
        <pc:spChg chg="mod">
          <ac:chgData name="Sahai, Amal (ARC-TSA)[Analytical Mechanics Associates, INC.]" userId="6a874ca6-82a3-4c97-b8b8-30aba6a3ae98" providerId="ADAL" clId="{6A1694D2-C6D7-D34B-978A-BADC1870E40F}" dt="2022-10-02T23:46:38.682" v="857"/>
          <ac:spMkLst>
            <pc:docMk/>
            <pc:sldMk cId="991819606" sldId="288"/>
            <ac:spMk id="2" creationId="{342D7252-CF50-1C44-BE01-C9D658A9F514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991819606" sldId="288"/>
            <ac:spMk id="3" creationId="{3B0EDD53-1950-9D9B-3F7F-FC4C1FD60BA9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991819606" sldId="288"/>
            <ac:spMk id="6" creationId="{484F392A-3ED8-E76B-E627-F44375B8421C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15:00:32.377" v="7112" actId="20577"/>
          <ac:spMkLst>
            <pc:docMk/>
            <pc:sldMk cId="991819606" sldId="288"/>
            <ac:spMk id="22" creationId="{2C361AFF-75FC-8D43-8BC0-47BD9CB244A5}"/>
          </ac:spMkLst>
        </pc:spChg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1388432977" sldId="289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387913655" sldId="290"/>
        </pc:sldMkLst>
      </pc:sldChg>
      <pc:sldChg chg="addSp modSp add mod">
        <pc:chgData name="Sahai, Amal (ARC-TSA)[Analytical Mechanics Associates, INC.]" userId="6a874ca6-82a3-4c97-b8b8-30aba6a3ae98" providerId="ADAL" clId="{6A1694D2-C6D7-D34B-978A-BADC1870E40F}" dt="2022-10-03T05:14:26.372" v="5827" actId="1035"/>
        <pc:sldMkLst>
          <pc:docMk/>
          <pc:sldMk cId="2043369639" sldId="292"/>
        </pc:sldMkLst>
        <pc:spChg chg="mod">
          <ac:chgData name="Sahai, Amal (ARC-TSA)[Analytical Mechanics Associates, INC.]" userId="6a874ca6-82a3-4c97-b8b8-30aba6a3ae98" providerId="ADAL" clId="{6A1694D2-C6D7-D34B-978A-BADC1870E40F}" dt="2022-10-02T23:46:48.727" v="859"/>
          <ac:spMkLst>
            <pc:docMk/>
            <pc:sldMk cId="2043369639" sldId="292"/>
            <ac:spMk id="2" creationId="{342D7252-CF50-1C44-BE01-C9D658A9F514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043369639" sldId="292"/>
            <ac:spMk id="3" creationId="{C5D185B5-84C5-903E-5133-76E51A9AD602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043369639" sldId="292"/>
            <ac:spMk id="4" creationId="{95C29849-7AD0-CE30-4945-0EA548DBE9C4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5:14:26.372" v="5827" actId="1035"/>
          <ac:spMkLst>
            <pc:docMk/>
            <pc:sldMk cId="2043369639" sldId="292"/>
            <ac:spMk id="6" creationId="{2025AFE7-6046-9E3C-DD4F-E0BC164DF729}"/>
          </ac:spMkLst>
        </pc:spChg>
        <pc:picChg chg="mod">
          <ac:chgData name="Sahai, Amal (ARC-TSA)[Analytical Mechanics Associates, INC.]" userId="6a874ca6-82a3-4c97-b8b8-30aba6a3ae98" providerId="ADAL" clId="{6A1694D2-C6D7-D34B-978A-BADC1870E40F}" dt="2022-10-03T05:14:20.295" v="5818" actId="1038"/>
          <ac:picMkLst>
            <pc:docMk/>
            <pc:sldMk cId="2043369639" sldId="292"/>
            <ac:picMk id="11" creationId="{9856C315-EC03-2C5F-18AA-16B11FDE8FD3}"/>
          </ac:picMkLst>
        </pc:picChg>
      </pc:sldChg>
      <pc:sldChg chg="addSp delSp modSp add mod">
        <pc:chgData name="Sahai, Amal (ARC-TSA)[Analytical Mechanics Associates, INC.]" userId="6a874ca6-82a3-4c97-b8b8-30aba6a3ae98" providerId="ADAL" clId="{6A1694D2-C6D7-D34B-978A-BADC1870E40F}" dt="2022-10-03T14:36:03.723" v="6823" actId="20577"/>
        <pc:sldMkLst>
          <pc:docMk/>
          <pc:sldMk cId="1555591811" sldId="296"/>
        </pc:sldMkLst>
        <pc:spChg chg="mod">
          <ac:chgData name="Sahai, Amal (ARC-TSA)[Analytical Mechanics Associates, INC.]" userId="6a874ca6-82a3-4c97-b8b8-30aba6a3ae98" providerId="ADAL" clId="{6A1694D2-C6D7-D34B-978A-BADC1870E40F}" dt="2022-10-03T14:36:03.723" v="6823" actId="20577"/>
          <ac:spMkLst>
            <pc:docMk/>
            <pc:sldMk cId="1555591811" sldId="296"/>
            <ac:spMk id="2" creationId="{239A1450-D5E7-C54A-B233-B64EF8B5C674}"/>
          </ac:spMkLst>
        </pc:spChg>
        <pc:spChg chg="del">
          <ac:chgData name="Sahai, Amal (ARC-TSA)[Analytical Mechanics Associates, INC.]" userId="6a874ca6-82a3-4c97-b8b8-30aba6a3ae98" providerId="ADAL" clId="{6A1694D2-C6D7-D34B-978A-BADC1870E40F}" dt="2022-10-02T23:09:05.881" v="268" actId="478"/>
          <ac:spMkLst>
            <pc:docMk/>
            <pc:sldMk cId="1555591811" sldId="296"/>
            <ac:spMk id="6" creationId="{4C5A6D68-3D8D-5845-82ED-F7354AB380CC}"/>
          </ac:spMkLst>
        </pc:spChg>
        <pc:spChg chg="add del mod">
          <ac:chgData name="Sahai, Amal (ARC-TSA)[Analytical Mechanics Associates, INC.]" userId="6a874ca6-82a3-4c97-b8b8-30aba6a3ae98" providerId="ADAL" clId="{6A1694D2-C6D7-D34B-978A-BADC1870E40F}" dt="2022-10-02T23:09:03.340" v="267"/>
          <ac:spMkLst>
            <pc:docMk/>
            <pc:sldMk cId="1555591811" sldId="296"/>
            <ac:spMk id="7" creationId="{E371D46A-7A5B-FFD8-D443-361AEDB41C1F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1555591811" sldId="296"/>
            <ac:spMk id="9" creationId="{F0005990-C616-289F-37F9-85A342DE90C8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1555591811" sldId="296"/>
            <ac:spMk id="10" creationId="{DAFC7C58-81B5-1140-3270-343EC80FD5A1}"/>
          </ac:spMkLst>
        </pc:spChg>
        <pc:picChg chg="del mod">
          <ac:chgData name="Sahai, Amal (ARC-TSA)[Analytical Mechanics Associates, INC.]" userId="6a874ca6-82a3-4c97-b8b8-30aba6a3ae98" providerId="ADAL" clId="{6A1694D2-C6D7-D34B-978A-BADC1870E40F}" dt="2022-10-02T23:09:00.439" v="266" actId="478"/>
          <ac:picMkLst>
            <pc:docMk/>
            <pc:sldMk cId="1555591811" sldId="296"/>
            <ac:picMk id="5" creationId="{4937C2F2-045A-D748-ACD4-DA7EF75559F0}"/>
          </ac:picMkLst>
        </pc:picChg>
        <pc:picChg chg="add mod">
          <ac:chgData name="Sahai, Amal (ARC-TSA)[Analytical Mechanics Associates, INC.]" userId="6a874ca6-82a3-4c97-b8b8-30aba6a3ae98" providerId="ADAL" clId="{6A1694D2-C6D7-D34B-978A-BADC1870E40F}" dt="2022-10-02T23:09:23.805" v="273" actId="1038"/>
          <ac:picMkLst>
            <pc:docMk/>
            <pc:sldMk cId="1555591811" sldId="296"/>
            <ac:picMk id="8" creationId="{1CAC3BF8-4ED9-2C70-B859-7A6C22BFA313}"/>
          </ac:picMkLst>
        </pc:picChg>
      </pc:sldChg>
      <pc:sldChg chg="addSp modSp add del">
        <pc:chgData name="Sahai, Amal (ARC-TSA)[Analytical Mechanics Associates, INC.]" userId="6a874ca6-82a3-4c97-b8b8-30aba6a3ae98" providerId="ADAL" clId="{6A1694D2-C6D7-D34B-978A-BADC1870E40F}" dt="2022-10-03T04:20:15.725" v="4301" actId="2696"/>
        <pc:sldMkLst>
          <pc:docMk/>
          <pc:sldMk cId="3796066705" sldId="297"/>
        </pc:sldMkLst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3796066705" sldId="297"/>
            <ac:spMk id="3" creationId="{38820DF5-656D-FAC9-3B84-5146CD70E1DD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3796066705" sldId="297"/>
            <ac:spMk id="5" creationId="{9CE4CE0A-B9F9-D3C2-29A1-8E782E8580D2}"/>
          </ac:spMkLst>
        </pc:spChg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2956761524" sldId="299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1015917298" sldId="300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3477559000" sldId="301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3372940712" sldId="302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79655938" sldId="303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871801422" sldId="304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1781501783" sldId="305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2225953600" sldId="306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20768311" sldId="307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2225547873" sldId="309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2T23:00:42.265" v="188" actId="2696"/>
        <pc:sldMkLst>
          <pc:docMk/>
          <pc:sldMk cId="1313645785" sldId="310"/>
        </pc:sldMkLst>
      </pc:sldChg>
      <pc:sldChg chg="del">
        <pc:chgData name="Sahai, Amal (ARC-TSA)[Analytical Mechanics Associates, INC.]" userId="6a874ca6-82a3-4c97-b8b8-30aba6a3ae98" providerId="ADAL" clId="{6A1694D2-C6D7-D34B-978A-BADC1870E40F}" dt="2022-10-03T00:08:02.537" v="1280" actId="2696"/>
        <pc:sldMkLst>
          <pc:docMk/>
          <pc:sldMk cId="3516075582" sldId="311"/>
        </pc:sldMkLst>
      </pc:sldChg>
      <pc:sldChg chg="addSp modSp add del">
        <pc:chgData name="Sahai, Amal (ARC-TSA)[Analytical Mechanics Associates, INC.]" userId="6a874ca6-82a3-4c97-b8b8-30aba6a3ae98" providerId="ADAL" clId="{6A1694D2-C6D7-D34B-978A-BADC1870E40F}" dt="2022-10-03T04:47:30.894" v="5004" actId="2696"/>
        <pc:sldMkLst>
          <pc:docMk/>
          <pc:sldMk cId="1821683918" sldId="312"/>
        </pc:sldMkLst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1821683918" sldId="312"/>
            <ac:spMk id="3" creationId="{615B04F7-B37A-86D5-A2BB-545A146F4EC7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1821683918" sldId="312"/>
            <ac:spMk id="11" creationId="{484AB3F7-C3A0-FD24-BE65-D06491D6D1D0}"/>
          </ac:spMkLst>
        </pc:spChg>
      </pc:sldChg>
      <pc:sldChg chg="addSp delSp modSp add mod">
        <pc:chgData name="Sahai, Amal (ARC-TSA)[Analytical Mechanics Associates, INC.]" userId="6a874ca6-82a3-4c97-b8b8-30aba6a3ae98" providerId="ADAL" clId="{6A1694D2-C6D7-D34B-978A-BADC1870E40F}" dt="2022-10-03T14:54:43.697" v="7033" actId="207"/>
        <pc:sldMkLst>
          <pc:docMk/>
          <pc:sldMk cId="2305408666" sldId="313"/>
        </pc:sldMkLst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305408666" sldId="313"/>
            <ac:spMk id="3" creationId="{5DC47781-92CF-917F-C398-91C28F347379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305408666" sldId="313"/>
            <ac:spMk id="6" creationId="{6A758B80-706A-C9A2-ADDB-EF7E545D0BE0}"/>
          </ac:spMkLst>
        </pc:spChg>
        <pc:spChg chg="add del mod">
          <ac:chgData name="Sahai, Amal (ARC-TSA)[Analytical Mechanics Associates, INC.]" userId="6a874ca6-82a3-4c97-b8b8-30aba6a3ae98" providerId="ADAL" clId="{6A1694D2-C6D7-D34B-978A-BADC1870E40F}" dt="2022-10-03T05:10:37.258" v="5777" actId="478"/>
          <ac:spMkLst>
            <pc:docMk/>
            <pc:sldMk cId="2305408666" sldId="313"/>
            <ac:spMk id="12" creationId="{22061D4A-FADC-0665-AA9C-A25FEB54112E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3T14:54:43.697" v="7033" actId="207"/>
          <ac:spMkLst>
            <pc:docMk/>
            <pc:sldMk cId="2305408666" sldId="313"/>
            <ac:spMk id="14" creationId="{EC9C1511-9DEE-FCF5-21F6-D893D0B855BA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14:51:00.597" v="7006" actId="1036"/>
          <ac:spMkLst>
            <pc:docMk/>
            <pc:sldMk cId="2305408666" sldId="313"/>
            <ac:spMk id="18" creationId="{DA1288EA-A13F-184F-9836-12D4B7FC3BF0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14:51:00.597" v="7006" actId="1036"/>
          <ac:spMkLst>
            <pc:docMk/>
            <pc:sldMk cId="2305408666" sldId="313"/>
            <ac:spMk id="20" creationId="{290F5C9B-6359-3449-BC78-95BBC7E211D1}"/>
          </ac:spMkLst>
        </pc:spChg>
        <pc:spChg chg="del mod">
          <ac:chgData name="Sahai, Amal (ARC-TSA)[Analytical Mechanics Associates, INC.]" userId="6a874ca6-82a3-4c97-b8b8-30aba6a3ae98" providerId="ADAL" clId="{6A1694D2-C6D7-D34B-978A-BADC1870E40F}" dt="2022-10-03T05:08:21.556" v="5585" actId="478"/>
          <ac:spMkLst>
            <pc:docMk/>
            <pc:sldMk cId="2305408666" sldId="313"/>
            <ac:spMk id="22" creationId="{CE73E822-733A-164F-9356-91F7DB467A05}"/>
          </ac:spMkLst>
        </pc:spChg>
        <pc:spChg chg="del">
          <ac:chgData name="Sahai, Amal (ARC-TSA)[Analytical Mechanics Associates, INC.]" userId="6a874ca6-82a3-4c97-b8b8-30aba6a3ae98" providerId="ADAL" clId="{6A1694D2-C6D7-D34B-978A-BADC1870E40F}" dt="2022-10-03T05:08:24.210" v="5587" actId="478"/>
          <ac:spMkLst>
            <pc:docMk/>
            <pc:sldMk cId="2305408666" sldId="313"/>
            <ac:spMk id="24" creationId="{25B9124F-78EA-B34B-A656-1DA8466030B4}"/>
          </ac:spMkLst>
        </pc:spChg>
        <pc:spChg chg="del">
          <ac:chgData name="Sahai, Amal (ARC-TSA)[Analytical Mechanics Associates, INC.]" userId="6a874ca6-82a3-4c97-b8b8-30aba6a3ae98" providerId="ADAL" clId="{6A1694D2-C6D7-D34B-978A-BADC1870E40F}" dt="2022-10-03T05:08:22.903" v="5586" actId="478"/>
          <ac:spMkLst>
            <pc:docMk/>
            <pc:sldMk cId="2305408666" sldId="313"/>
            <ac:spMk id="26" creationId="{DD90C398-3FB5-2649-AB41-344334631895}"/>
          </ac:spMkLst>
        </pc:spChg>
        <pc:picChg chg="del">
          <ac:chgData name="Sahai, Amal (ARC-TSA)[Analytical Mechanics Associates, INC.]" userId="6a874ca6-82a3-4c97-b8b8-30aba6a3ae98" providerId="ADAL" clId="{6A1694D2-C6D7-D34B-978A-BADC1870E40F}" dt="2022-10-03T04:51:59.401" v="5006" actId="478"/>
          <ac:picMkLst>
            <pc:docMk/>
            <pc:sldMk cId="2305408666" sldId="313"/>
            <ac:picMk id="5" creationId="{E979F291-02EF-5144-B713-E3D4CC9F8277}"/>
          </ac:picMkLst>
        </pc:picChg>
        <pc:picChg chg="mod">
          <ac:chgData name="Sahai, Amal (ARC-TSA)[Analytical Mechanics Associates, INC.]" userId="6a874ca6-82a3-4c97-b8b8-30aba6a3ae98" providerId="ADAL" clId="{6A1694D2-C6D7-D34B-978A-BADC1870E40F}" dt="2022-10-03T14:51:00.597" v="7006" actId="1036"/>
          <ac:picMkLst>
            <pc:docMk/>
            <pc:sldMk cId="2305408666" sldId="313"/>
            <ac:picMk id="7" creationId="{BF415E42-2606-1140-ADC0-5B356108E9D2}"/>
          </ac:picMkLst>
        </pc:picChg>
        <pc:picChg chg="del mod">
          <ac:chgData name="Sahai, Amal (ARC-TSA)[Analytical Mechanics Associates, INC.]" userId="6a874ca6-82a3-4c97-b8b8-30aba6a3ae98" providerId="ADAL" clId="{6A1694D2-C6D7-D34B-978A-BADC1870E40F}" dt="2022-10-03T05:08:58.178" v="5618" actId="478"/>
          <ac:picMkLst>
            <pc:docMk/>
            <pc:sldMk cId="2305408666" sldId="313"/>
            <ac:picMk id="8" creationId="{2CA92F0B-A4D6-3441-9903-EF2D95FF8EA8}"/>
          </ac:picMkLst>
        </pc:picChg>
        <pc:picChg chg="del mod">
          <ac:chgData name="Sahai, Amal (ARC-TSA)[Analytical Mechanics Associates, INC.]" userId="6a874ca6-82a3-4c97-b8b8-30aba6a3ae98" providerId="ADAL" clId="{6A1694D2-C6D7-D34B-978A-BADC1870E40F}" dt="2022-10-03T05:09:18.943" v="5636" actId="478"/>
          <ac:picMkLst>
            <pc:docMk/>
            <pc:sldMk cId="2305408666" sldId="313"/>
            <ac:picMk id="9" creationId="{12D2A103-689F-6F44-AFC8-342A46EC955E}"/>
          </ac:picMkLst>
        </pc:picChg>
        <pc:picChg chg="del mod">
          <ac:chgData name="Sahai, Amal (ARC-TSA)[Analytical Mechanics Associates, INC.]" userId="6a874ca6-82a3-4c97-b8b8-30aba6a3ae98" providerId="ADAL" clId="{6A1694D2-C6D7-D34B-978A-BADC1870E40F}" dt="2022-10-03T05:09:17.485" v="5635" actId="478"/>
          <ac:picMkLst>
            <pc:docMk/>
            <pc:sldMk cId="2305408666" sldId="313"/>
            <ac:picMk id="10" creationId="{774EB97C-330A-884D-A4FC-C03E63B6094E}"/>
          </ac:picMkLst>
        </pc:picChg>
      </pc:sldChg>
      <pc:sldChg chg="add del">
        <pc:chgData name="Sahai, Amal (ARC-TSA)[Analytical Mechanics Associates, INC.]" userId="6a874ca6-82a3-4c97-b8b8-30aba6a3ae98" providerId="ADAL" clId="{6A1694D2-C6D7-D34B-978A-BADC1870E40F}" dt="2022-10-03T05:24:43.015" v="5948" actId="2696"/>
        <pc:sldMkLst>
          <pc:docMk/>
          <pc:sldMk cId="3160285459" sldId="314"/>
        </pc:sldMkLst>
      </pc:sldChg>
      <pc:sldChg chg="addSp modSp add del mod">
        <pc:chgData name="Sahai, Amal (ARC-TSA)[Analytical Mechanics Associates, INC.]" userId="6a874ca6-82a3-4c97-b8b8-30aba6a3ae98" providerId="ADAL" clId="{6A1694D2-C6D7-D34B-978A-BADC1870E40F}" dt="2022-10-03T05:24:34.923" v="5946" actId="2696"/>
        <pc:sldMkLst>
          <pc:docMk/>
          <pc:sldMk cId="3821148875" sldId="314"/>
        </pc:sldMkLst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3821148875" sldId="314"/>
            <ac:spMk id="3" creationId="{29C18C5A-BC65-BE16-7A62-AEECCF1AE172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2T23:51:33.150" v="876" actId="255"/>
          <ac:spMkLst>
            <pc:docMk/>
            <pc:sldMk cId="3821148875" sldId="314"/>
            <ac:spMk id="4" creationId="{910E5391-317A-1F4C-AEAE-C6F6A744AC72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3821148875" sldId="314"/>
            <ac:spMk id="6" creationId="{EA6EA9E9-3D06-895C-DB4A-75AAD0617500}"/>
          </ac:spMkLst>
        </pc:spChg>
        <pc:picChg chg="mod">
          <ac:chgData name="Sahai, Amal (ARC-TSA)[Analytical Mechanics Associates, INC.]" userId="6a874ca6-82a3-4c97-b8b8-30aba6a3ae98" providerId="ADAL" clId="{6A1694D2-C6D7-D34B-978A-BADC1870E40F}" dt="2022-10-02T23:51:25.082" v="875" actId="1035"/>
          <ac:picMkLst>
            <pc:docMk/>
            <pc:sldMk cId="3821148875" sldId="314"/>
            <ac:picMk id="7" creationId="{BCF7CB3B-D19A-8341-9136-79AD1CDB60CB}"/>
          </ac:picMkLst>
        </pc:picChg>
      </pc:sldChg>
      <pc:sldChg chg="modSp add mod">
        <pc:chgData name="Sahai, Amal (ARC-TSA)[Analytical Mechanics Associates, INC.]" userId="6a874ca6-82a3-4c97-b8b8-30aba6a3ae98" providerId="ADAL" clId="{6A1694D2-C6D7-D34B-978A-BADC1870E40F}" dt="2022-10-03T05:24:59.286" v="5978" actId="20577"/>
        <pc:sldMkLst>
          <pc:docMk/>
          <pc:sldMk cId="4062680001" sldId="314"/>
        </pc:sldMkLst>
        <pc:spChg chg="mod">
          <ac:chgData name="Sahai, Amal (ARC-TSA)[Analytical Mechanics Associates, INC.]" userId="6a874ca6-82a3-4c97-b8b8-30aba6a3ae98" providerId="ADAL" clId="{6A1694D2-C6D7-D34B-978A-BADC1870E40F}" dt="2022-10-03T05:24:59.286" v="5978" actId="20577"/>
          <ac:spMkLst>
            <pc:docMk/>
            <pc:sldMk cId="4062680001" sldId="314"/>
            <ac:spMk id="2" creationId="{342D7252-CF50-1C44-BE01-C9D658A9F514}"/>
          </ac:spMkLst>
        </pc:spChg>
      </pc:sldChg>
      <pc:sldChg chg="addSp modSp add mod">
        <pc:chgData name="Sahai, Amal (ARC-TSA)[Analytical Mechanics Associates, INC.]" userId="6a874ca6-82a3-4c97-b8b8-30aba6a3ae98" providerId="ADAL" clId="{6A1694D2-C6D7-D34B-978A-BADC1870E40F}" dt="2022-10-02T23:46:43.025" v="858"/>
        <pc:sldMkLst>
          <pc:docMk/>
          <pc:sldMk cId="2233593469" sldId="315"/>
        </pc:sldMkLst>
        <pc:spChg chg="mod">
          <ac:chgData name="Sahai, Amal (ARC-TSA)[Analytical Mechanics Associates, INC.]" userId="6a874ca6-82a3-4c97-b8b8-30aba6a3ae98" providerId="ADAL" clId="{6A1694D2-C6D7-D34B-978A-BADC1870E40F}" dt="2022-10-02T23:46:43.025" v="858"/>
          <ac:spMkLst>
            <pc:docMk/>
            <pc:sldMk cId="2233593469" sldId="315"/>
            <ac:spMk id="2" creationId="{342D7252-CF50-1C44-BE01-C9D658A9F514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233593469" sldId="315"/>
            <ac:spMk id="3" creationId="{CAF4D816-5AC3-1498-EC72-C903801CC5D4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2233593469" sldId="315"/>
            <ac:spMk id="6" creationId="{55FCAEFF-7E30-C741-F6B7-6E2D5A4068DA}"/>
          </ac:spMkLst>
        </pc:spChg>
      </pc:sldChg>
      <pc:sldChg chg="addSp modSp add mod">
        <pc:chgData name="Sahai, Amal (ARC-TSA)[Analytical Mechanics Associates, INC.]" userId="6a874ca6-82a3-4c97-b8b8-30aba6a3ae98" providerId="ADAL" clId="{6A1694D2-C6D7-D34B-978A-BADC1870E40F}" dt="2022-10-03T14:59:13.738" v="7105" actId="20577"/>
        <pc:sldMkLst>
          <pc:docMk/>
          <pc:sldMk cId="804511691" sldId="316"/>
        </pc:sldMkLst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804511691" sldId="316"/>
            <ac:spMk id="2" creationId="{FB492072-FD1F-22C4-4DE4-BDFBD302F78D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804511691" sldId="316"/>
            <ac:spMk id="3" creationId="{D31056B0-18CC-D25D-22F2-CA416C7AAB44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14:59:13.738" v="7105" actId="20577"/>
          <ac:spMkLst>
            <pc:docMk/>
            <pc:sldMk cId="804511691" sldId="316"/>
            <ac:spMk id="9" creationId="{91796766-1639-124F-8435-91119CEF461E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3:51:02.913" v="3914" actId="20577"/>
          <ac:spMkLst>
            <pc:docMk/>
            <pc:sldMk cId="804511691" sldId="316"/>
            <ac:spMk id="97" creationId="{92FE0D60-2448-8E44-A236-15DC505EB7C0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3:49:16.126" v="3821" actId="1035"/>
          <ac:spMkLst>
            <pc:docMk/>
            <pc:sldMk cId="804511691" sldId="316"/>
            <ac:spMk id="187" creationId="{94C54055-46D8-1E43-A547-F6AEF2E47844}"/>
          </ac:spMkLst>
        </pc:spChg>
      </pc:sldChg>
      <pc:sldChg chg="addSp delSp modSp add mod">
        <pc:chgData name="Sahai, Amal (ARC-TSA)[Analytical Mechanics Associates, INC.]" userId="6a874ca6-82a3-4c97-b8b8-30aba6a3ae98" providerId="ADAL" clId="{6A1694D2-C6D7-D34B-978A-BADC1870E40F}" dt="2022-10-03T14:44:48.494" v="6888" actId="207"/>
        <pc:sldMkLst>
          <pc:docMk/>
          <pc:sldMk cId="3066131473" sldId="317"/>
        </pc:sldMkLst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3066131473" sldId="317"/>
            <ac:spMk id="3" creationId="{744F7A24-6B17-824B-7C99-7DBEA47A44FA}"/>
          </ac:spMkLst>
        </pc:spChg>
        <pc:spChg chg="add del">
          <ac:chgData name="Sahai, Amal (ARC-TSA)[Analytical Mechanics Associates, INC.]" userId="6a874ca6-82a3-4c97-b8b8-30aba6a3ae98" providerId="ADAL" clId="{6A1694D2-C6D7-D34B-978A-BADC1870E40F}" dt="2022-10-03T04:16:43.877" v="4072" actId="478"/>
          <ac:spMkLst>
            <pc:docMk/>
            <pc:sldMk cId="3066131473" sldId="317"/>
            <ac:spMk id="6" creationId="{4C5A6D68-3D8D-5845-82ED-F7354AB380CC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3066131473" sldId="317"/>
            <ac:spMk id="7" creationId="{E1D0508C-6A4F-46B0-4A7F-57F0BF3CC5C3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3T14:44:48.494" v="6888" actId="207"/>
          <ac:spMkLst>
            <pc:docMk/>
            <pc:sldMk cId="3066131473" sldId="317"/>
            <ac:spMk id="9" creationId="{519E8420-0EDE-52DE-67D0-BF24BBEE13D1}"/>
          </ac:spMkLst>
        </pc:spChg>
        <pc:picChg chg="del">
          <ac:chgData name="Sahai, Amal (ARC-TSA)[Analytical Mechanics Associates, INC.]" userId="6a874ca6-82a3-4c97-b8b8-30aba6a3ae98" providerId="ADAL" clId="{6A1694D2-C6D7-D34B-978A-BADC1870E40F}" dt="2022-10-03T04:16:09.272" v="4007" actId="478"/>
          <ac:picMkLst>
            <pc:docMk/>
            <pc:sldMk cId="3066131473" sldId="317"/>
            <ac:picMk id="5" creationId="{4937C2F2-045A-D748-ACD4-DA7EF75559F0}"/>
          </ac:picMkLst>
        </pc:picChg>
        <pc:picChg chg="add mod">
          <ac:chgData name="Sahai, Amal (ARC-TSA)[Analytical Mechanics Associates, INC.]" userId="6a874ca6-82a3-4c97-b8b8-30aba6a3ae98" providerId="ADAL" clId="{6A1694D2-C6D7-D34B-978A-BADC1870E40F}" dt="2022-10-03T14:44:33.659" v="6887" actId="1036"/>
          <ac:picMkLst>
            <pc:docMk/>
            <pc:sldMk cId="3066131473" sldId="317"/>
            <ac:picMk id="10" creationId="{609F2C4A-3015-8C79-4A58-03443CB90C59}"/>
          </ac:picMkLst>
        </pc:picChg>
      </pc:sldChg>
      <pc:sldChg chg="addSp delSp modSp add del mod modAnim">
        <pc:chgData name="Sahai, Amal (ARC-TSA)[Analytical Mechanics Associates, INC.]" userId="6a874ca6-82a3-4c97-b8b8-30aba6a3ae98" providerId="ADAL" clId="{6A1694D2-C6D7-D34B-978A-BADC1870E40F}" dt="2022-10-03T06:00:31.115" v="6548" actId="2696"/>
        <pc:sldMkLst>
          <pc:docMk/>
          <pc:sldMk cId="369926741" sldId="318"/>
        </pc:sldMkLst>
        <pc:spChg chg="mod">
          <ac:chgData name="Sahai, Amal (ARC-TSA)[Analytical Mechanics Associates, INC.]" userId="6a874ca6-82a3-4c97-b8b8-30aba6a3ae98" providerId="ADAL" clId="{6A1694D2-C6D7-D34B-978A-BADC1870E40F}" dt="2022-10-02T23:13:36.984" v="315" actId="20577"/>
          <ac:spMkLst>
            <pc:docMk/>
            <pc:sldMk cId="369926741" sldId="318"/>
            <ac:spMk id="2" creationId="{239A1450-D5E7-C54A-B233-B64EF8B5C674}"/>
          </ac:spMkLst>
        </pc:spChg>
        <pc:spChg chg="add del mod">
          <ac:chgData name="Sahai, Amal (ARC-TSA)[Analytical Mechanics Associates, INC.]" userId="6a874ca6-82a3-4c97-b8b8-30aba6a3ae98" providerId="ADAL" clId="{6A1694D2-C6D7-D34B-978A-BADC1870E40F}" dt="2022-10-02T23:10:32.188" v="277" actId="478"/>
          <ac:spMkLst>
            <pc:docMk/>
            <pc:sldMk cId="369926741" sldId="318"/>
            <ac:spMk id="6" creationId="{1386056D-A2E3-0642-9D1A-006CA4938E86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369926741" sldId="318"/>
            <ac:spMk id="7" creationId="{94B4DA86-2697-2B23-DD8B-D294001C0945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2T23:10:57.474" v="281"/>
          <ac:spMkLst>
            <pc:docMk/>
            <pc:sldMk cId="369926741" sldId="318"/>
            <ac:spMk id="9" creationId="{1C08CF62-0A33-F2EC-9C21-DBB1ED293420}"/>
          </ac:spMkLst>
        </pc:spChg>
        <pc:picChg chg="add mod">
          <ac:chgData name="Sahai, Amal (ARC-TSA)[Analytical Mechanics Associates, INC.]" userId="6a874ca6-82a3-4c97-b8b8-30aba6a3ae98" providerId="ADAL" clId="{6A1694D2-C6D7-D34B-978A-BADC1870E40F}" dt="2022-10-02T23:10:41.842" v="280" actId="1076"/>
          <ac:picMkLst>
            <pc:docMk/>
            <pc:sldMk cId="369926741" sldId="318"/>
            <ac:picMk id="3" creationId="{AE41F9A5-2C25-3F49-07E0-5374598A1DE2}"/>
          </ac:picMkLst>
        </pc:picChg>
        <pc:picChg chg="del">
          <ac:chgData name="Sahai, Amal (ARC-TSA)[Analytical Mechanics Associates, INC.]" userId="6a874ca6-82a3-4c97-b8b8-30aba6a3ae98" providerId="ADAL" clId="{6A1694D2-C6D7-D34B-978A-BADC1870E40F}" dt="2022-10-02T23:10:28.621" v="276" actId="478"/>
          <ac:picMkLst>
            <pc:docMk/>
            <pc:sldMk cId="369926741" sldId="318"/>
            <ac:picMk id="8" creationId="{1CAC3BF8-4ED9-2C70-B859-7A6C22BFA313}"/>
          </ac:picMkLst>
        </pc:picChg>
        <pc:picChg chg="add mod">
          <ac:chgData name="Sahai, Amal (ARC-TSA)[Analytical Mechanics Associates, INC.]" userId="6a874ca6-82a3-4c97-b8b8-30aba6a3ae98" providerId="ADAL" clId="{6A1694D2-C6D7-D34B-978A-BADC1870E40F}" dt="2022-10-02T23:13:06.644" v="289" actId="1076"/>
          <ac:picMkLst>
            <pc:docMk/>
            <pc:sldMk cId="369926741" sldId="318"/>
            <ac:picMk id="10" creationId="{04737687-7338-35E3-F7B4-03ADFF3E3CC2}"/>
          </ac:picMkLst>
        </pc:picChg>
      </pc:sldChg>
      <pc:sldChg chg="modSp add mod ord">
        <pc:chgData name="Sahai, Amal (ARC-TSA)[Analytical Mechanics Associates, INC.]" userId="6a874ca6-82a3-4c97-b8b8-30aba6a3ae98" providerId="ADAL" clId="{6A1694D2-C6D7-D34B-978A-BADC1870E40F}" dt="2022-10-03T06:01:01.018" v="6606" actId="20577"/>
        <pc:sldMkLst>
          <pc:docMk/>
          <pc:sldMk cId="1954854739" sldId="318"/>
        </pc:sldMkLst>
        <pc:spChg chg="mod">
          <ac:chgData name="Sahai, Amal (ARC-TSA)[Analytical Mechanics Associates, INC.]" userId="6a874ca6-82a3-4c97-b8b8-30aba6a3ae98" providerId="ADAL" clId="{6A1694D2-C6D7-D34B-978A-BADC1870E40F}" dt="2022-10-03T06:01:01.018" v="6606" actId="20577"/>
          <ac:spMkLst>
            <pc:docMk/>
            <pc:sldMk cId="1954854739" sldId="318"/>
            <ac:spMk id="2" creationId="{239A1450-D5E7-C54A-B233-B64EF8B5C674}"/>
          </ac:spMkLst>
        </pc:spChg>
      </pc:sldChg>
      <pc:sldChg chg="new del">
        <pc:chgData name="Sahai, Amal (ARC-TSA)[Analytical Mechanics Associates, INC.]" userId="6a874ca6-82a3-4c97-b8b8-30aba6a3ae98" providerId="ADAL" clId="{6A1694D2-C6D7-D34B-978A-BADC1870E40F}" dt="2022-10-02T23:52:08.943" v="878" actId="2696"/>
        <pc:sldMkLst>
          <pc:docMk/>
          <pc:sldMk cId="1192995956" sldId="319"/>
        </pc:sldMkLst>
      </pc:sldChg>
      <pc:sldChg chg="addSp delSp modSp add mod">
        <pc:chgData name="Sahai, Amal (ARC-TSA)[Analytical Mechanics Associates, INC.]" userId="6a874ca6-82a3-4c97-b8b8-30aba6a3ae98" providerId="ADAL" clId="{6A1694D2-C6D7-D34B-978A-BADC1870E40F}" dt="2022-10-03T14:53:49.735" v="7029"/>
        <pc:sldMkLst>
          <pc:docMk/>
          <pc:sldMk cId="2868770321" sldId="319"/>
        </pc:sldMkLst>
        <pc:spChg chg="mod">
          <ac:chgData name="Sahai, Amal (ARC-TSA)[Analytical Mechanics Associates, INC.]" userId="6a874ca6-82a3-4c97-b8b8-30aba6a3ae98" providerId="ADAL" clId="{6A1694D2-C6D7-D34B-978A-BADC1870E40F}" dt="2022-10-03T14:53:49.735" v="7029"/>
          <ac:spMkLst>
            <pc:docMk/>
            <pc:sldMk cId="2868770321" sldId="319"/>
            <ac:spMk id="2" creationId="{342D7252-CF50-1C44-BE01-C9D658A9F514}"/>
          </ac:spMkLst>
        </pc:spChg>
        <pc:spChg chg="add del mod">
          <ac:chgData name="Sahai, Amal (ARC-TSA)[Analytical Mechanics Associates, INC.]" userId="6a874ca6-82a3-4c97-b8b8-30aba6a3ae98" providerId="ADAL" clId="{6A1694D2-C6D7-D34B-978A-BADC1870E40F}" dt="2022-10-02T23:52:36.489" v="891" actId="478"/>
          <ac:spMkLst>
            <pc:docMk/>
            <pc:sldMk cId="2868770321" sldId="319"/>
            <ac:spMk id="8" creationId="{33249C1F-DB21-2FF5-A516-5E2001724E41}"/>
          </ac:spMkLst>
        </pc:spChg>
        <pc:spChg chg="add mod">
          <ac:chgData name="Sahai, Amal (ARC-TSA)[Analytical Mechanics Associates, INC.]" userId="6a874ca6-82a3-4c97-b8b8-30aba6a3ae98" providerId="ADAL" clId="{6A1694D2-C6D7-D34B-978A-BADC1870E40F}" dt="2022-10-03T00:05:03.849" v="1279" actId="1076"/>
          <ac:spMkLst>
            <pc:docMk/>
            <pc:sldMk cId="2868770321" sldId="319"/>
            <ac:spMk id="15" creationId="{801C5C7B-C578-F427-51BA-73795CC07FD3}"/>
          </ac:spMkLst>
        </pc:spChg>
        <pc:spChg chg="add del mod">
          <ac:chgData name="Sahai, Amal (ARC-TSA)[Analytical Mechanics Associates, INC.]" userId="6a874ca6-82a3-4c97-b8b8-30aba6a3ae98" providerId="ADAL" clId="{6A1694D2-C6D7-D34B-978A-BADC1870E40F}" dt="2022-10-03T05:25:56.031" v="5988" actId="20577"/>
          <ac:spMkLst>
            <pc:docMk/>
            <pc:sldMk cId="2868770321" sldId="319"/>
            <ac:spMk id="22" creationId="{2C361AFF-75FC-8D43-8BC0-47BD9CB244A5}"/>
          </ac:spMkLst>
        </pc:spChg>
        <pc:picChg chg="del">
          <ac:chgData name="Sahai, Amal (ARC-TSA)[Analytical Mechanics Associates, INC.]" userId="6a874ca6-82a3-4c97-b8b8-30aba6a3ae98" providerId="ADAL" clId="{6A1694D2-C6D7-D34B-978A-BADC1870E40F}" dt="2022-10-02T23:52:28.488" v="889" actId="478"/>
          <ac:picMkLst>
            <pc:docMk/>
            <pc:sldMk cId="2868770321" sldId="319"/>
            <ac:picMk id="4" creationId="{0E187686-5404-2079-E024-A5F6153DDA8D}"/>
          </ac:picMkLst>
        </pc:picChg>
        <pc:picChg chg="add mod">
          <ac:chgData name="Sahai, Amal (ARC-TSA)[Analytical Mechanics Associates, INC.]" userId="6a874ca6-82a3-4c97-b8b8-30aba6a3ae98" providerId="ADAL" clId="{6A1694D2-C6D7-D34B-978A-BADC1870E40F}" dt="2022-10-02T23:56:56.871" v="921" actId="1076"/>
          <ac:picMkLst>
            <pc:docMk/>
            <pc:sldMk cId="2868770321" sldId="319"/>
            <ac:picMk id="9" creationId="{8B3C444B-516C-35BD-8B06-7EFCF7B590A7}"/>
          </ac:picMkLst>
        </pc:picChg>
        <pc:picChg chg="add mod">
          <ac:chgData name="Sahai, Amal (ARC-TSA)[Analytical Mechanics Associates, INC.]" userId="6a874ca6-82a3-4c97-b8b8-30aba6a3ae98" providerId="ADAL" clId="{6A1694D2-C6D7-D34B-978A-BADC1870E40F}" dt="2022-10-02T23:56:52.706" v="919" actId="1076"/>
          <ac:picMkLst>
            <pc:docMk/>
            <pc:sldMk cId="2868770321" sldId="319"/>
            <ac:picMk id="10" creationId="{8E8F9EB0-4694-52D4-2FDE-8EA6BC175EED}"/>
          </ac:picMkLst>
        </pc:picChg>
        <pc:picChg chg="add mod">
          <ac:chgData name="Sahai, Amal (ARC-TSA)[Analytical Mechanics Associates, INC.]" userId="6a874ca6-82a3-4c97-b8b8-30aba6a3ae98" providerId="ADAL" clId="{6A1694D2-C6D7-D34B-978A-BADC1870E40F}" dt="2022-10-02T23:56:49.589" v="918" actId="1076"/>
          <ac:picMkLst>
            <pc:docMk/>
            <pc:sldMk cId="2868770321" sldId="319"/>
            <ac:picMk id="11" creationId="{36301998-1279-B66A-1BF3-42E2FA453B13}"/>
          </ac:picMkLst>
        </pc:picChg>
        <pc:picChg chg="add del mod">
          <ac:chgData name="Sahai, Amal (ARC-TSA)[Analytical Mechanics Associates, INC.]" userId="6a874ca6-82a3-4c97-b8b8-30aba6a3ae98" providerId="ADAL" clId="{6A1694D2-C6D7-D34B-978A-BADC1870E40F}" dt="2022-10-03T00:03:09.556" v="1238" actId="478"/>
          <ac:picMkLst>
            <pc:docMk/>
            <pc:sldMk cId="2868770321" sldId="319"/>
            <ac:picMk id="14" creationId="{9915128C-C8AB-E1A6-C783-00D2310C6E57}"/>
          </ac:picMkLst>
        </pc:picChg>
      </pc:sldChg>
      <pc:sldChg chg="addSp delSp modSp add mod">
        <pc:chgData name="Sahai, Amal (ARC-TSA)[Analytical Mechanics Associates, INC.]" userId="6a874ca6-82a3-4c97-b8b8-30aba6a3ae98" providerId="ADAL" clId="{6A1694D2-C6D7-D34B-978A-BADC1870E40F}" dt="2022-10-03T14:53:43.853" v="7027" actId="20577"/>
        <pc:sldMkLst>
          <pc:docMk/>
          <pc:sldMk cId="763619487" sldId="320"/>
        </pc:sldMkLst>
        <pc:spChg chg="mod">
          <ac:chgData name="Sahai, Amal (ARC-TSA)[Analytical Mechanics Associates, INC.]" userId="6a874ca6-82a3-4c97-b8b8-30aba6a3ae98" providerId="ADAL" clId="{6A1694D2-C6D7-D34B-978A-BADC1870E40F}" dt="2022-10-03T14:53:43.853" v="7027" actId="20577"/>
          <ac:spMkLst>
            <pc:docMk/>
            <pc:sldMk cId="763619487" sldId="320"/>
            <ac:spMk id="2" creationId="{342D7252-CF50-1C44-BE01-C9D658A9F514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5:26:02.636" v="5997" actId="20577"/>
          <ac:spMkLst>
            <pc:docMk/>
            <pc:sldMk cId="763619487" sldId="320"/>
            <ac:spMk id="22" creationId="{2C361AFF-75FC-8D43-8BC0-47BD9CB244A5}"/>
          </ac:spMkLst>
        </pc:spChg>
        <pc:picChg chg="add mod">
          <ac:chgData name="Sahai, Amal (ARC-TSA)[Analytical Mechanics Associates, INC.]" userId="6a874ca6-82a3-4c97-b8b8-30aba6a3ae98" providerId="ADAL" clId="{6A1694D2-C6D7-D34B-978A-BADC1870E40F}" dt="2022-10-03T00:01:16.051" v="1236" actId="1076"/>
          <ac:picMkLst>
            <pc:docMk/>
            <pc:sldMk cId="763619487" sldId="320"/>
            <ac:picMk id="4" creationId="{033AC51F-D476-1DF0-9ED3-148C9D3EF684}"/>
          </ac:picMkLst>
        </pc:picChg>
        <pc:picChg chg="del">
          <ac:chgData name="Sahai, Amal (ARC-TSA)[Analytical Mechanics Associates, INC.]" userId="6a874ca6-82a3-4c97-b8b8-30aba6a3ae98" providerId="ADAL" clId="{6A1694D2-C6D7-D34B-978A-BADC1870E40F}" dt="2022-10-02T23:58:56.242" v="1114" actId="478"/>
          <ac:picMkLst>
            <pc:docMk/>
            <pc:sldMk cId="763619487" sldId="320"/>
            <ac:picMk id="9" creationId="{8B3C444B-516C-35BD-8B06-7EFCF7B590A7}"/>
          </ac:picMkLst>
        </pc:picChg>
        <pc:picChg chg="del">
          <ac:chgData name="Sahai, Amal (ARC-TSA)[Analytical Mechanics Associates, INC.]" userId="6a874ca6-82a3-4c97-b8b8-30aba6a3ae98" providerId="ADAL" clId="{6A1694D2-C6D7-D34B-978A-BADC1870E40F}" dt="2022-10-02T23:59:59.021" v="1118" actId="478"/>
          <ac:picMkLst>
            <pc:docMk/>
            <pc:sldMk cId="763619487" sldId="320"/>
            <ac:picMk id="10" creationId="{8E8F9EB0-4694-52D4-2FDE-8EA6BC175EED}"/>
          </ac:picMkLst>
        </pc:picChg>
        <pc:picChg chg="del">
          <ac:chgData name="Sahai, Amal (ARC-TSA)[Analytical Mechanics Associates, INC.]" userId="6a874ca6-82a3-4c97-b8b8-30aba6a3ae98" providerId="ADAL" clId="{6A1694D2-C6D7-D34B-978A-BADC1870E40F}" dt="2022-10-02T23:58:57.742" v="1115" actId="478"/>
          <ac:picMkLst>
            <pc:docMk/>
            <pc:sldMk cId="763619487" sldId="320"/>
            <ac:picMk id="11" creationId="{36301998-1279-B66A-1BF3-42E2FA453B13}"/>
          </ac:picMkLst>
        </pc:picChg>
      </pc:sldChg>
      <pc:sldChg chg="modSp add mod">
        <pc:chgData name="Sahai, Amal (ARC-TSA)[Analytical Mechanics Associates, INC.]" userId="6a874ca6-82a3-4c97-b8b8-30aba6a3ae98" providerId="ADAL" clId="{6A1694D2-C6D7-D34B-978A-BADC1870E40F}" dt="2022-10-03T04:10:07.499" v="4004" actId="20577"/>
        <pc:sldMkLst>
          <pc:docMk/>
          <pc:sldMk cId="1750486217" sldId="321"/>
        </pc:sldMkLst>
        <pc:spChg chg="mod">
          <ac:chgData name="Sahai, Amal (ARC-TSA)[Analytical Mechanics Associates, INC.]" userId="6a874ca6-82a3-4c97-b8b8-30aba6a3ae98" providerId="ADAL" clId="{6A1694D2-C6D7-D34B-978A-BADC1870E40F}" dt="2022-10-03T04:10:07.499" v="4004" actId="20577"/>
          <ac:spMkLst>
            <pc:docMk/>
            <pc:sldMk cId="1750486217" sldId="321"/>
            <ac:spMk id="2" creationId="{239A1450-D5E7-C54A-B233-B64EF8B5C674}"/>
          </ac:spMkLst>
        </pc:spChg>
      </pc:sldChg>
      <pc:sldChg chg="add del">
        <pc:chgData name="Sahai, Amal (ARC-TSA)[Analytical Mechanics Associates, INC.]" userId="6a874ca6-82a3-4c97-b8b8-30aba6a3ae98" providerId="ADAL" clId="{6A1694D2-C6D7-D34B-978A-BADC1870E40F}" dt="2022-10-03T04:46:03.681" v="4973" actId="2696"/>
        <pc:sldMkLst>
          <pc:docMk/>
          <pc:sldMk cId="506688007" sldId="322"/>
        </pc:sldMkLst>
      </pc:sldChg>
      <pc:sldChg chg="modSp add mod">
        <pc:chgData name="Sahai, Amal (ARC-TSA)[Analytical Mechanics Associates, INC.]" userId="6a874ca6-82a3-4c97-b8b8-30aba6a3ae98" providerId="ADAL" clId="{6A1694D2-C6D7-D34B-978A-BADC1870E40F}" dt="2022-10-03T04:31:44.313" v="4970" actId="20577"/>
        <pc:sldMkLst>
          <pc:docMk/>
          <pc:sldMk cId="2573818076" sldId="323"/>
        </pc:sldMkLst>
        <pc:spChg chg="mod">
          <ac:chgData name="Sahai, Amal (ARC-TSA)[Analytical Mechanics Associates, INC.]" userId="6a874ca6-82a3-4c97-b8b8-30aba6a3ae98" providerId="ADAL" clId="{6A1694D2-C6D7-D34B-978A-BADC1870E40F}" dt="2022-10-03T04:31:44.313" v="4970" actId="20577"/>
          <ac:spMkLst>
            <pc:docMk/>
            <pc:sldMk cId="2573818076" sldId="323"/>
            <ac:spMk id="2" creationId="{239A1450-D5E7-C54A-B233-B64EF8B5C674}"/>
          </ac:spMkLst>
        </pc:spChg>
      </pc:sldChg>
      <pc:sldChg chg="modSp add mod">
        <pc:chgData name="Sahai, Amal (ARC-TSA)[Analytical Mechanics Associates, INC.]" userId="6a874ca6-82a3-4c97-b8b8-30aba6a3ae98" providerId="ADAL" clId="{6A1694D2-C6D7-D34B-978A-BADC1870E40F}" dt="2022-10-03T04:46:24.358" v="4998" actId="20577"/>
        <pc:sldMkLst>
          <pc:docMk/>
          <pc:sldMk cId="754774253" sldId="324"/>
        </pc:sldMkLst>
        <pc:spChg chg="mod">
          <ac:chgData name="Sahai, Amal (ARC-TSA)[Analytical Mechanics Associates, INC.]" userId="6a874ca6-82a3-4c97-b8b8-30aba6a3ae98" providerId="ADAL" clId="{6A1694D2-C6D7-D34B-978A-BADC1870E40F}" dt="2022-10-03T04:46:24.358" v="4998" actId="20577"/>
          <ac:spMkLst>
            <pc:docMk/>
            <pc:sldMk cId="754774253" sldId="324"/>
            <ac:spMk id="2" creationId="{2969BF03-7D36-5740-A0D6-682D87C4E350}"/>
          </ac:spMkLst>
        </pc:spChg>
      </pc:sldChg>
      <pc:sldChg chg="modSp add del mod">
        <pc:chgData name="Sahai, Amal (ARC-TSA)[Analytical Mechanics Associates, INC.]" userId="6a874ca6-82a3-4c97-b8b8-30aba6a3ae98" providerId="ADAL" clId="{6A1694D2-C6D7-D34B-978A-BADC1870E40F}" dt="2022-10-03T05:24:23.721" v="5943" actId="2696"/>
        <pc:sldMkLst>
          <pc:docMk/>
          <pc:sldMk cId="199114071" sldId="325"/>
        </pc:sldMkLst>
        <pc:spChg chg="mod">
          <ac:chgData name="Sahai, Amal (ARC-TSA)[Analytical Mechanics Associates, INC.]" userId="6a874ca6-82a3-4c97-b8b8-30aba6a3ae98" providerId="ADAL" clId="{6A1694D2-C6D7-D34B-978A-BADC1870E40F}" dt="2022-10-03T05:18:18.399" v="5883" actId="20577"/>
          <ac:spMkLst>
            <pc:docMk/>
            <pc:sldMk cId="199114071" sldId="325"/>
            <ac:spMk id="2" creationId="{342D7252-CF50-1C44-BE01-C9D658A9F514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05:21:23.096" v="5942" actId="20577"/>
          <ac:spMkLst>
            <pc:docMk/>
            <pc:sldMk cId="199114071" sldId="325"/>
            <ac:spMk id="4" creationId="{910E5391-317A-1F4C-AEAE-C6F6A744AC72}"/>
          </ac:spMkLst>
        </pc:spChg>
      </pc:sldChg>
      <pc:sldChg chg="delSp modSp add mod ord">
        <pc:chgData name="Sahai, Amal (ARC-TSA)[Analytical Mechanics Associates, INC.]" userId="6a874ca6-82a3-4c97-b8b8-30aba6a3ae98" providerId="ADAL" clId="{6A1694D2-C6D7-D34B-978A-BADC1870E40F}" dt="2022-10-03T14:52:17.764" v="7013" actId="207"/>
        <pc:sldMkLst>
          <pc:docMk/>
          <pc:sldMk cId="2908037456" sldId="325"/>
        </pc:sldMkLst>
        <pc:spChg chg="mod">
          <ac:chgData name="Sahai, Amal (ARC-TSA)[Analytical Mechanics Associates, INC.]" userId="6a874ca6-82a3-4c97-b8b8-30aba6a3ae98" providerId="ADAL" clId="{6A1694D2-C6D7-D34B-978A-BADC1870E40F}" dt="2022-10-03T14:47:52.698" v="6965" actId="20577"/>
          <ac:spMkLst>
            <pc:docMk/>
            <pc:sldMk cId="2908037456" sldId="325"/>
            <ac:spMk id="2" creationId="{342D7252-CF50-1C44-BE01-C9D658A9F514}"/>
          </ac:spMkLst>
        </pc:spChg>
        <pc:spChg chg="mod">
          <ac:chgData name="Sahai, Amal (ARC-TSA)[Analytical Mechanics Associates, INC.]" userId="6a874ca6-82a3-4c97-b8b8-30aba6a3ae98" providerId="ADAL" clId="{6A1694D2-C6D7-D34B-978A-BADC1870E40F}" dt="2022-10-03T14:52:17.764" v="7013" actId="207"/>
          <ac:spMkLst>
            <pc:docMk/>
            <pc:sldMk cId="2908037456" sldId="325"/>
            <ac:spMk id="4" creationId="{910E5391-317A-1F4C-AEAE-C6F6A744AC72}"/>
          </ac:spMkLst>
        </pc:spChg>
        <pc:picChg chg="del">
          <ac:chgData name="Sahai, Amal (ARC-TSA)[Analytical Mechanics Associates, INC.]" userId="6a874ca6-82a3-4c97-b8b8-30aba6a3ae98" providerId="ADAL" clId="{6A1694D2-C6D7-D34B-978A-BADC1870E40F}" dt="2022-10-03T05:34:52.653" v="6400" actId="478"/>
          <ac:picMkLst>
            <pc:docMk/>
            <pc:sldMk cId="2908037456" sldId="325"/>
            <ac:picMk id="7" creationId="{BCF7CB3B-D19A-8341-9136-79AD1CDB60CB}"/>
          </ac:picMkLst>
        </pc:picChg>
      </pc:sldChg>
      <pc:sldChg chg="add del">
        <pc:chgData name="Sahai, Amal (ARC-TSA)[Analytical Mechanics Associates, INC.]" userId="6a874ca6-82a3-4c97-b8b8-30aba6a3ae98" providerId="ADAL" clId="{6A1694D2-C6D7-D34B-978A-BADC1870E40F}" dt="2022-10-03T05:11:51.584" v="5793" actId="2696"/>
        <pc:sldMkLst>
          <pc:docMk/>
          <pc:sldMk cId="3382261022" sldId="32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786F1E-5F7A-1B4F-8064-619A739506CB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4DBCF-F061-9848-AE53-9AF50A246117}">
      <dgm:prSet phldrT="[Text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B1CDE7">
                <a:alpha val="95294"/>
              </a:srgbClr>
            </a:gs>
          </a:gsLst>
          <a:lin ang="5400000" scaled="1"/>
          <a:tileRect/>
        </a:gradFill>
        <a:ln w="28575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sz="2800" b="1" dirty="0">
              <a:solidFill>
                <a:srgbClr val="183D60"/>
              </a:solidFill>
            </a:rPr>
            <a:t>CFD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2800" b="1" dirty="0">
              <a:solidFill>
                <a:srgbClr val="183D60"/>
              </a:solidFill>
            </a:rPr>
            <a:t>(US3D)</a:t>
          </a:r>
        </a:p>
      </dgm:t>
    </dgm:pt>
    <dgm:pt modelId="{AC0752EB-D640-094E-9D18-7B04C3C68F11}" type="parTrans" cxnId="{CE6BD4E0-EA81-9040-A3E2-15DB6D0CE59A}">
      <dgm:prSet/>
      <dgm:spPr/>
      <dgm:t>
        <a:bodyPr/>
        <a:lstStyle/>
        <a:p>
          <a:endParaRPr lang="en-US"/>
        </a:p>
      </dgm:t>
    </dgm:pt>
    <dgm:pt modelId="{1DC46E57-2F05-3C48-8C6B-0F8A9820593C}" type="sibTrans" cxnId="{CE6BD4E0-EA81-9040-A3E2-15DB6D0CE59A}">
      <dgm:prSet/>
      <dgm:spPr/>
      <dgm:t>
        <a:bodyPr/>
        <a:lstStyle/>
        <a:p>
          <a:endParaRPr lang="en-US"/>
        </a:p>
      </dgm:t>
    </dgm:pt>
    <dgm:pt modelId="{B3232A62-E90C-E248-AE23-39BD772B7D10}">
      <dgm:prSet phldrT="[Text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tx1"/>
          </a:solidFill>
        </a:ln>
        <a:effectLst/>
      </dgm:spPr>
      <dgm:t>
        <a:bodyPr/>
        <a:lstStyle/>
        <a:p>
          <a:r>
            <a:rPr lang="en-US" sz="2800" b="1" dirty="0">
              <a:solidFill>
                <a:srgbClr val="71320A"/>
              </a:solidFill>
            </a:rPr>
            <a:t>Particle</a:t>
          </a:r>
          <a:endParaRPr lang="en-US" sz="2500" b="1" dirty="0">
            <a:solidFill>
              <a:srgbClr val="71320A"/>
            </a:solidFill>
          </a:endParaRPr>
        </a:p>
      </dgm:t>
    </dgm:pt>
    <dgm:pt modelId="{9E083466-8EC9-3342-89DC-CF5CD9596C65}" type="parTrans" cxnId="{B09D7BCE-7FB7-FE40-AEA5-3D16A8EC3D33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474D88AD-917A-CD47-B0AD-31D86D694B57}" type="sibTrans" cxnId="{B09D7BCE-7FB7-FE40-AEA5-3D16A8EC3D33}">
      <dgm:prSet/>
      <dgm:spPr/>
      <dgm:t>
        <a:bodyPr/>
        <a:lstStyle/>
        <a:p>
          <a:endParaRPr lang="en-US"/>
        </a:p>
      </dgm:t>
    </dgm:pt>
    <dgm:pt modelId="{D46CB093-57A8-C343-8632-77DC1E66788F}">
      <dgm:prSet phldrT="[Text]" custScaleX="192844" custScaleY="93496"/>
      <dgm:spPr>
        <a:prstGeom prst="roundRect">
          <a:avLst/>
        </a:prstGeom>
        <a:solidFill>
          <a:srgbClr val="FF0000"/>
        </a:solidFill>
      </dgm:spPr>
      <dgm:t>
        <a:bodyPr/>
        <a:lstStyle/>
        <a:p>
          <a:endParaRPr lang="en-US"/>
        </a:p>
      </dgm:t>
    </dgm:pt>
    <dgm:pt modelId="{713A42A7-1C32-724C-942B-5A2D2757C0B0}" type="parTrans" cxnId="{75740EF7-263C-264D-93AE-642FA918AED9}">
      <dgm:prSet custScaleX="147102" custLinFactNeighborY="-5938"/>
      <dgm:spPr/>
      <dgm:t>
        <a:bodyPr/>
        <a:lstStyle/>
        <a:p>
          <a:endParaRPr lang="en-US"/>
        </a:p>
      </dgm:t>
    </dgm:pt>
    <dgm:pt modelId="{AD14889E-BB47-4E43-89C1-4E0CF603C226}" type="sibTrans" cxnId="{75740EF7-263C-264D-93AE-642FA918AED9}">
      <dgm:prSet/>
      <dgm:spPr/>
      <dgm:t>
        <a:bodyPr/>
        <a:lstStyle/>
        <a:p>
          <a:endParaRPr lang="en-US"/>
        </a:p>
      </dgm:t>
    </dgm:pt>
    <dgm:pt modelId="{5A8DCB7A-F110-1343-BD8A-E5C9AD714C9A}">
      <dgm:prSet phldrT="[Text]" custT="1"/>
      <dgm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rgbClr val="FF0000">
                <a:alpha val="25000"/>
              </a:srgbClr>
            </a:gs>
            <a:gs pos="100000">
              <a:srgbClr val="FF0000">
                <a:alpha val="60000"/>
              </a:srgbClr>
            </a:gs>
          </a:gsLst>
          <a:lin ang="5400000" scaled="1"/>
          <a:tileRect/>
        </a:gradFill>
        <a:ln w="28575">
          <a:solidFill>
            <a:schemeClr val="tx1"/>
          </a:solidFill>
        </a:ln>
      </dgm:spPr>
      <dgm:t>
        <a:bodyPr/>
        <a:lstStyle/>
        <a:p>
          <a:r>
            <a:rPr lang="en-US" sz="2800" b="1" dirty="0">
              <a:solidFill>
                <a:srgbClr val="C00000"/>
              </a:solidFill>
            </a:rPr>
            <a:t>Radiation</a:t>
          </a:r>
        </a:p>
      </dgm:t>
    </dgm:pt>
    <dgm:pt modelId="{45C83E01-6225-0F46-91EB-665D1191C9E4}" type="sibTrans" cxnId="{E48C594C-2161-2340-AC79-1EC2997B9467}">
      <dgm:prSet/>
      <dgm:spPr/>
      <dgm:t>
        <a:bodyPr/>
        <a:lstStyle/>
        <a:p>
          <a:endParaRPr lang="en-US"/>
        </a:p>
      </dgm:t>
    </dgm:pt>
    <dgm:pt modelId="{8073B4EB-5FF9-D648-9016-BF23ECD3FE22}" type="parTrans" cxnId="{E48C594C-2161-2340-AC79-1EC2997B9467}">
      <dgm:prSet/>
      <dgm:spPr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98D939DA-B419-8E47-B0B8-D0D12E8FDF10}">
      <dgm:prSet phldrT="[Text]" custT="1"/>
      <dgm:spPr>
        <a:gradFill rotWithShape="0">
          <a:gsLst>
            <a:gs pos="0">
              <a:schemeClr val="bg1"/>
            </a:gs>
            <a:gs pos="35000">
              <a:schemeClr val="bg2">
                <a:lumMod val="90000"/>
                <a:alpha val="54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ln w="28575">
          <a:solidFill>
            <a:schemeClr val="tx1"/>
          </a:solidFill>
        </a:ln>
      </dgm:spPr>
      <dgm:t>
        <a:bodyPr/>
        <a:lstStyle/>
        <a:p>
          <a:r>
            <a:rPr lang="en-US" sz="2600" b="1" dirty="0">
              <a:solidFill>
                <a:schemeClr val="tx1"/>
              </a:solidFill>
            </a:rPr>
            <a:t>Ablation</a:t>
          </a:r>
        </a:p>
      </dgm:t>
    </dgm:pt>
    <dgm:pt modelId="{F758E90B-C328-AE41-B053-7A124ADD8E02}" type="sibTrans" cxnId="{79DEF59E-62CF-3844-BA45-E9D7B503940B}">
      <dgm:prSet/>
      <dgm:spPr/>
      <dgm:t>
        <a:bodyPr/>
        <a:lstStyle/>
        <a:p>
          <a:endParaRPr lang="en-US"/>
        </a:p>
      </dgm:t>
    </dgm:pt>
    <dgm:pt modelId="{4DFF0722-28B9-B642-B5FC-7AC657180D7C}" type="parTrans" cxnId="{79DEF59E-62CF-3844-BA45-E9D7B503940B}">
      <dgm:prSet/>
      <dgm:spPr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EE56A7C6-67CC-4945-93E1-CAAA183F6E6C}">
      <dgm:prSet phldrT="[Text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A550E7"/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tx1"/>
          </a:solidFill>
        </a:ln>
        <a:effectLst/>
      </dgm:spPr>
      <dgm:t>
        <a:bodyPr/>
        <a:lstStyle/>
        <a:p>
          <a:r>
            <a:rPr lang="en-US" sz="2800" b="1" dirty="0">
              <a:solidFill>
                <a:srgbClr val="3E0F7E"/>
              </a:solidFill>
            </a:rPr>
            <a:t>Maxwell</a:t>
          </a:r>
        </a:p>
      </dgm:t>
    </dgm:pt>
    <dgm:pt modelId="{CBB0612F-E85A-4349-A43F-3995105CD1E8}" type="parTrans" cxnId="{68CD6CE3-0E36-E349-802C-DE99F8EC70D0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58360494-36CD-F84D-AE59-FDB088188200}" type="sibTrans" cxnId="{68CD6CE3-0E36-E349-802C-DE99F8EC70D0}">
      <dgm:prSet/>
      <dgm:spPr/>
      <dgm:t>
        <a:bodyPr/>
        <a:lstStyle/>
        <a:p>
          <a:endParaRPr lang="en-US"/>
        </a:p>
      </dgm:t>
    </dgm:pt>
    <dgm:pt modelId="{457FA753-2C12-FA4E-AF08-CE23A2921A7F}" type="pres">
      <dgm:prSet presAssocID="{FC786F1E-5F7A-1B4F-8064-619A739506C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24AA7E-67DF-A84C-AA07-D0DC15B1AF76}" type="pres">
      <dgm:prSet presAssocID="{3A34DBCF-F061-9848-AE53-9AF50A246117}" presName="centerShape" presStyleLbl="node0" presStyleIdx="0" presStyleCnt="1" custScaleX="261700" custScaleY="109775" custLinFactNeighborX="-782" custLinFactNeighborY="17799"/>
      <dgm:spPr>
        <a:prstGeom prst="roundRect">
          <a:avLst/>
        </a:prstGeom>
      </dgm:spPr>
    </dgm:pt>
    <dgm:pt modelId="{724C6D44-59CD-1740-85F3-6E79E51DA047}" type="pres">
      <dgm:prSet presAssocID="{9E083466-8EC9-3342-89DC-CF5CD9596C65}" presName="parTrans" presStyleLbl="sibTrans2D1" presStyleIdx="0" presStyleCnt="4" custAng="20959602" custScaleX="173892" custScaleY="83875" custLinFactNeighborX="-11615" custLinFactNeighborY="-94"/>
      <dgm:spPr>
        <a:prstGeom prst="leftRightArrow">
          <a:avLst/>
        </a:prstGeom>
      </dgm:spPr>
    </dgm:pt>
    <dgm:pt modelId="{60D038E0-09F2-9448-B77D-26B90C8EBB78}" type="pres">
      <dgm:prSet presAssocID="{9E083466-8EC9-3342-89DC-CF5CD9596C65}" presName="connectorText" presStyleLbl="sibTrans2D1" presStyleIdx="0" presStyleCnt="4"/>
      <dgm:spPr/>
    </dgm:pt>
    <dgm:pt modelId="{82EE9A29-B244-BB49-B786-AEDB56A8D0CD}" type="pres">
      <dgm:prSet presAssocID="{B3232A62-E90C-E248-AE23-39BD772B7D10}" presName="node" presStyleLbl="node1" presStyleIdx="0" presStyleCnt="4" custScaleX="214964" custScaleY="74771" custRadScaleRad="128725" custRadScaleInc="-96121">
        <dgm:presLayoutVars>
          <dgm:bulletEnabled val="1"/>
        </dgm:presLayoutVars>
      </dgm:prSet>
      <dgm:spPr>
        <a:prstGeom prst="roundRect">
          <a:avLst/>
        </a:prstGeom>
      </dgm:spPr>
    </dgm:pt>
    <dgm:pt modelId="{A798F576-BA0B-C74F-AA61-365FDC5CD17A}" type="pres">
      <dgm:prSet presAssocID="{CBB0612F-E85A-4349-A43F-3995105CD1E8}" presName="parTrans" presStyleLbl="sibTrans2D1" presStyleIdx="1" presStyleCnt="4" custAng="6036894" custFlipVert="1" custScaleX="174282" custScaleY="83875" custLinFactNeighborX="-16813" custLinFactNeighborY="-495"/>
      <dgm:spPr>
        <a:prstGeom prst="leftRightArrow">
          <a:avLst/>
        </a:prstGeom>
      </dgm:spPr>
    </dgm:pt>
    <dgm:pt modelId="{E0EE30C2-BC32-154D-88C7-EF8237E6880F}" type="pres">
      <dgm:prSet presAssocID="{CBB0612F-E85A-4349-A43F-3995105CD1E8}" presName="connectorText" presStyleLbl="sibTrans2D1" presStyleIdx="1" presStyleCnt="4"/>
      <dgm:spPr/>
    </dgm:pt>
    <dgm:pt modelId="{42D6763A-B804-8246-AAA7-CC3A79DBDD94}" type="pres">
      <dgm:prSet presAssocID="{EE56A7C6-67CC-4945-93E1-CAAA183F6E6C}" presName="node" presStyleLbl="node1" presStyleIdx="1" presStyleCnt="4" custScaleX="187712" custScaleY="74904" custRadScaleRad="127111" custRadScaleInc="-103848">
        <dgm:presLayoutVars>
          <dgm:bulletEnabled val="1"/>
        </dgm:presLayoutVars>
      </dgm:prSet>
      <dgm:spPr>
        <a:prstGeom prst="roundRect">
          <a:avLst/>
        </a:prstGeom>
      </dgm:spPr>
    </dgm:pt>
    <dgm:pt modelId="{AF6B94BC-092C-944A-9EF2-4DF5D6012D0B}" type="pres">
      <dgm:prSet presAssocID="{4DFF0722-28B9-B642-B5FC-7AC657180D7C}" presName="parTrans" presStyleLbl="sibTrans2D1" presStyleIdx="2" presStyleCnt="4" custAng="0" custScaleX="169880" custScaleY="83875" custLinFactNeighborX="3556"/>
      <dgm:spPr>
        <a:prstGeom prst="leftRightArrow">
          <a:avLst/>
        </a:prstGeom>
      </dgm:spPr>
    </dgm:pt>
    <dgm:pt modelId="{B12F2C5C-43CB-1149-9886-7F138F12AEC2}" type="pres">
      <dgm:prSet presAssocID="{4DFF0722-28B9-B642-B5FC-7AC657180D7C}" presName="connectorText" presStyleLbl="sibTrans2D1" presStyleIdx="2" presStyleCnt="4"/>
      <dgm:spPr/>
    </dgm:pt>
    <dgm:pt modelId="{84CEC8B1-F4F3-D841-8509-4BFC5C58633B}" type="pres">
      <dgm:prSet presAssocID="{98D939DA-B419-8E47-B0B8-D0D12E8FDF10}" presName="node" presStyleLbl="node1" presStyleIdx="2" presStyleCnt="4" custScaleX="182556" custScaleY="71359" custRadScaleRad="243630" custRadScaleInc="-181217">
        <dgm:presLayoutVars>
          <dgm:bulletEnabled val="1"/>
        </dgm:presLayoutVars>
      </dgm:prSet>
      <dgm:spPr>
        <a:prstGeom prst="roundRect">
          <a:avLst/>
        </a:prstGeom>
      </dgm:spPr>
    </dgm:pt>
    <dgm:pt modelId="{C6321282-EDB2-C242-B9B4-90D90E61A837}" type="pres">
      <dgm:prSet presAssocID="{8073B4EB-5FF9-D648-9016-BF23ECD3FE22}" presName="parTrans" presStyleLbl="sibTrans2D1" presStyleIdx="3" presStyleCnt="4" custAng="10800000" custScaleX="170757" custScaleY="83875" custLinFactNeighborX="-892" custLinFactNeighborY="-133"/>
      <dgm:spPr>
        <a:prstGeom prst="leftRightArrow">
          <a:avLst/>
        </a:prstGeom>
      </dgm:spPr>
    </dgm:pt>
    <dgm:pt modelId="{1B6E3895-A168-964F-9C12-B712F7731368}" type="pres">
      <dgm:prSet presAssocID="{8073B4EB-5FF9-D648-9016-BF23ECD3FE22}" presName="connectorText" presStyleLbl="sibTrans2D1" presStyleIdx="3" presStyleCnt="4"/>
      <dgm:spPr/>
    </dgm:pt>
    <dgm:pt modelId="{2B06AD3C-F05C-6A40-8C57-A1A5ADBFAA3E}" type="pres">
      <dgm:prSet presAssocID="{5A8DCB7A-F110-1343-BD8A-E5C9AD714C9A}" presName="node" presStyleLbl="node1" presStyleIdx="3" presStyleCnt="4" custScaleX="230427" custScaleY="72353" custRadScaleRad="256098" custRadScaleInc="-1871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FDEC92F-8758-9A48-8275-91101752257B}" type="presOf" srcId="{8073B4EB-5FF9-D648-9016-BF23ECD3FE22}" destId="{1B6E3895-A168-964F-9C12-B712F7731368}" srcOrd="1" destOrd="0" presId="urn:microsoft.com/office/officeart/2005/8/layout/radial5"/>
    <dgm:cxn modelId="{F9BAF43C-9311-5D48-B70B-53103D11C584}" type="presOf" srcId="{9E083466-8EC9-3342-89DC-CF5CD9596C65}" destId="{60D038E0-09F2-9448-B77D-26B90C8EBB78}" srcOrd="1" destOrd="0" presId="urn:microsoft.com/office/officeart/2005/8/layout/radial5"/>
    <dgm:cxn modelId="{A98D173D-0916-6543-A4F1-8BCA37D81593}" type="presOf" srcId="{EE56A7C6-67CC-4945-93E1-CAAA183F6E6C}" destId="{42D6763A-B804-8246-AAA7-CC3A79DBDD94}" srcOrd="0" destOrd="0" presId="urn:microsoft.com/office/officeart/2005/8/layout/radial5"/>
    <dgm:cxn modelId="{E48C594C-2161-2340-AC79-1EC2997B9467}" srcId="{3A34DBCF-F061-9848-AE53-9AF50A246117}" destId="{5A8DCB7A-F110-1343-BD8A-E5C9AD714C9A}" srcOrd="3" destOrd="0" parTransId="{8073B4EB-5FF9-D648-9016-BF23ECD3FE22}" sibTransId="{45C83E01-6225-0F46-91EB-665D1191C9E4}"/>
    <dgm:cxn modelId="{7178F44D-0E44-E949-B0CE-A1012EEDAB8C}" type="presOf" srcId="{8073B4EB-5FF9-D648-9016-BF23ECD3FE22}" destId="{C6321282-EDB2-C242-B9B4-90D90E61A837}" srcOrd="0" destOrd="0" presId="urn:microsoft.com/office/officeart/2005/8/layout/radial5"/>
    <dgm:cxn modelId="{3C195886-8F58-0F4F-B041-2F8ABC567B60}" type="presOf" srcId="{CBB0612F-E85A-4349-A43F-3995105CD1E8}" destId="{E0EE30C2-BC32-154D-88C7-EF8237E6880F}" srcOrd="1" destOrd="0" presId="urn:microsoft.com/office/officeart/2005/8/layout/radial5"/>
    <dgm:cxn modelId="{B23F4788-E34E-3943-B214-B7440D62E337}" type="presOf" srcId="{98D939DA-B419-8E47-B0B8-D0D12E8FDF10}" destId="{84CEC8B1-F4F3-D841-8509-4BFC5C58633B}" srcOrd="0" destOrd="0" presId="urn:microsoft.com/office/officeart/2005/8/layout/radial5"/>
    <dgm:cxn modelId="{09ABAA8E-01F7-5946-88EC-9C9928B9D924}" type="presOf" srcId="{CBB0612F-E85A-4349-A43F-3995105CD1E8}" destId="{A798F576-BA0B-C74F-AA61-365FDC5CD17A}" srcOrd="0" destOrd="0" presId="urn:microsoft.com/office/officeart/2005/8/layout/radial5"/>
    <dgm:cxn modelId="{5F3F7192-6633-A648-ABC7-E80F8F8A7F1F}" type="presOf" srcId="{9E083466-8EC9-3342-89DC-CF5CD9596C65}" destId="{724C6D44-59CD-1740-85F3-6E79E51DA047}" srcOrd="0" destOrd="0" presId="urn:microsoft.com/office/officeart/2005/8/layout/radial5"/>
    <dgm:cxn modelId="{CFE93098-EC76-1E4D-87A6-05BD58BF91BF}" type="presOf" srcId="{4DFF0722-28B9-B642-B5FC-7AC657180D7C}" destId="{B12F2C5C-43CB-1149-9886-7F138F12AEC2}" srcOrd="1" destOrd="0" presId="urn:microsoft.com/office/officeart/2005/8/layout/radial5"/>
    <dgm:cxn modelId="{79DEF59E-62CF-3844-BA45-E9D7B503940B}" srcId="{3A34DBCF-F061-9848-AE53-9AF50A246117}" destId="{98D939DA-B419-8E47-B0B8-D0D12E8FDF10}" srcOrd="2" destOrd="0" parTransId="{4DFF0722-28B9-B642-B5FC-7AC657180D7C}" sibTransId="{F758E90B-C328-AE41-B053-7A124ADD8E02}"/>
    <dgm:cxn modelId="{84F44FA1-85BD-8E47-8994-4E0DDDF095D0}" type="presOf" srcId="{B3232A62-E90C-E248-AE23-39BD772B7D10}" destId="{82EE9A29-B244-BB49-B786-AEDB56A8D0CD}" srcOrd="0" destOrd="0" presId="urn:microsoft.com/office/officeart/2005/8/layout/radial5"/>
    <dgm:cxn modelId="{D96760B0-B79B-D146-AAFD-D6DDF7923072}" type="presOf" srcId="{FC786F1E-5F7A-1B4F-8064-619A739506CB}" destId="{457FA753-2C12-FA4E-AF08-CE23A2921A7F}" srcOrd="0" destOrd="0" presId="urn:microsoft.com/office/officeart/2005/8/layout/radial5"/>
    <dgm:cxn modelId="{9A8361BE-B27C-CE43-8546-136D6D7BDBCF}" type="presOf" srcId="{4DFF0722-28B9-B642-B5FC-7AC657180D7C}" destId="{AF6B94BC-092C-944A-9EF2-4DF5D6012D0B}" srcOrd="0" destOrd="0" presId="urn:microsoft.com/office/officeart/2005/8/layout/radial5"/>
    <dgm:cxn modelId="{B09D7BCE-7FB7-FE40-AEA5-3D16A8EC3D33}" srcId="{3A34DBCF-F061-9848-AE53-9AF50A246117}" destId="{B3232A62-E90C-E248-AE23-39BD772B7D10}" srcOrd="0" destOrd="0" parTransId="{9E083466-8EC9-3342-89DC-CF5CD9596C65}" sibTransId="{474D88AD-917A-CD47-B0AD-31D86D694B57}"/>
    <dgm:cxn modelId="{CE4CE2DA-331F-C342-817E-C0B58819F6C8}" type="presOf" srcId="{3A34DBCF-F061-9848-AE53-9AF50A246117}" destId="{6D24AA7E-67DF-A84C-AA07-D0DC15B1AF76}" srcOrd="0" destOrd="0" presId="urn:microsoft.com/office/officeart/2005/8/layout/radial5"/>
    <dgm:cxn modelId="{CE6BD4E0-EA81-9040-A3E2-15DB6D0CE59A}" srcId="{FC786F1E-5F7A-1B4F-8064-619A739506CB}" destId="{3A34DBCF-F061-9848-AE53-9AF50A246117}" srcOrd="0" destOrd="0" parTransId="{AC0752EB-D640-094E-9D18-7B04C3C68F11}" sibTransId="{1DC46E57-2F05-3C48-8C6B-0F8A9820593C}"/>
    <dgm:cxn modelId="{68CD6CE3-0E36-E349-802C-DE99F8EC70D0}" srcId="{3A34DBCF-F061-9848-AE53-9AF50A246117}" destId="{EE56A7C6-67CC-4945-93E1-CAAA183F6E6C}" srcOrd="1" destOrd="0" parTransId="{CBB0612F-E85A-4349-A43F-3995105CD1E8}" sibTransId="{58360494-36CD-F84D-AE59-FDB088188200}"/>
    <dgm:cxn modelId="{5C1254E7-6705-6C42-8E06-C546B3F1D03A}" type="presOf" srcId="{5A8DCB7A-F110-1343-BD8A-E5C9AD714C9A}" destId="{2B06AD3C-F05C-6A40-8C57-A1A5ADBFAA3E}" srcOrd="0" destOrd="0" presId="urn:microsoft.com/office/officeart/2005/8/layout/radial5"/>
    <dgm:cxn modelId="{75740EF7-263C-264D-93AE-642FA918AED9}" srcId="{FC786F1E-5F7A-1B4F-8064-619A739506CB}" destId="{D46CB093-57A8-C343-8632-77DC1E66788F}" srcOrd="1" destOrd="0" parTransId="{713A42A7-1C32-724C-942B-5A2D2757C0B0}" sibTransId="{AD14889E-BB47-4E43-89C1-4E0CF603C226}"/>
    <dgm:cxn modelId="{4029CE44-74AF-664B-A02E-9614F255A404}" type="presParOf" srcId="{457FA753-2C12-FA4E-AF08-CE23A2921A7F}" destId="{6D24AA7E-67DF-A84C-AA07-D0DC15B1AF76}" srcOrd="0" destOrd="0" presId="urn:microsoft.com/office/officeart/2005/8/layout/radial5"/>
    <dgm:cxn modelId="{AC07AD4D-C744-E54A-A0B7-6A56617BA2F7}" type="presParOf" srcId="{457FA753-2C12-FA4E-AF08-CE23A2921A7F}" destId="{724C6D44-59CD-1740-85F3-6E79E51DA047}" srcOrd="1" destOrd="0" presId="urn:microsoft.com/office/officeart/2005/8/layout/radial5"/>
    <dgm:cxn modelId="{1C47E45F-DE20-CE48-8CAA-12C6CAF1081C}" type="presParOf" srcId="{724C6D44-59CD-1740-85F3-6E79E51DA047}" destId="{60D038E0-09F2-9448-B77D-26B90C8EBB78}" srcOrd="0" destOrd="0" presId="urn:microsoft.com/office/officeart/2005/8/layout/radial5"/>
    <dgm:cxn modelId="{818B0473-03BB-6D4F-9405-57095C496CD1}" type="presParOf" srcId="{457FA753-2C12-FA4E-AF08-CE23A2921A7F}" destId="{82EE9A29-B244-BB49-B786-AEDB56A8D0CD}" srcOrd="2" destOrd="0" presId="urn:microsoft.com/office/officeart/2005/8/layout/radial5"/>
    <dgm:cxn modelId="{D72E7228-ADC0-084B-A6BC-75C1B34C2BC1}" type="presParOf" srcId="{457FA753-2C12-FA4E-AF08-CE23A2921A7F}" destId="{A798F576-BA0B-C74F-AA61-365FDC5CD17A}" srcOrd="3" destOrd="0" presId="urn:microsoft.com/office/officeart/2005/8/layout/radial5"/>
    <dgm:cxn modelId="{0871A4E5-2709-B240-9EE6-E22C6B7FA31A}" type="presParOf" srcId="{A798F576-BA0B-C74F-AA61-365FDC5CD17A}" destId="{E0EE30C2-BC32-154D-88C7-EF8237E6880F}" srcOrd="0" destOrd="0" presId="urn:microsoft.com/office/officeart/2005/8/layout/radial5"/>
    <dgm:cxn modelId="{8F56C638-B824-A149-BCA2-209FF572990B}" type="presParOf" srcId="{457FA753-2C12-FA4E-AF08-CE23A2921A7F}" destId="{42D6763A-B804-8246-AAA7-CC3A79DBDD94}" srcOrd="4" destOrd="0" presId="urn:microsoft.com/office/officeart/2005/8/layout/radial5"/>
    <dgm:cxn modelId="{5A4C7AB0-748B-AE4A-A280-64E8988D4F85}" type="presParOf" srcId="{457FA753-2C12-FA4E-AF08-CE23A2921A7F}" destId="{AF6B94BC-092C-944A-9EF2-4DF5D6012D0B}" srcOrd="5" destOrd="0" presId="urn:microsoft.com/office/officeart/2005/8/layout/radial5"/>
    <dgm:cxn modelId="{09CCD662-0586-5C4F-9FD6-3558C9F3B16E}" type="presParOf" srcId="{AF6B94BC-092C-944A-9EF2-4DF5D6012D0B}" destId="{B12F2C5C-43CB-1149-9886-7F138F12AEC2}" srcOrd="0" destOrd="0" presId="urn:microsoft.com/office/officeart/2005/8/layout/radial5"/>
    <dgm:cxn modelId="{B3729250-E46B-B343-8430-31401F72AA9A}" type="presParOf" srcId="{457FA753-2C12-FA4E-AF08-CE23A2921A7F}" destId="{84CEC8B1-F4F3-D841-8509-4BFC5C58633B}" srcOrd="6" destOrd="0" presId="urn:microsoft.com/office/officeart/2005/8/layout/radial5"/>
    <dgm:cxn modelId="{E1918B13-9DCC-B94D-AADE-55393677C953}" type="presParOf" srcId="{457FA753-2C12-FA4E-AF08-CE23A2921A7F}" destId="{C6321282-EDB2-C242-B9B4-90D90E61A837}" srcOrd="7" destOrd="0" presId="urn:microsoft.com/office/officeart/2005/8/layout/radial5"/>
    <dgm:cxn modelId="{AF7BAAB7-BE34-EE41-9EA1-6AE8CAC08C25}" type="presParOf" srcId="{C6321282-EDB2-C242-B9B4-90D90E61A837}" destId="{1B6E3895-A168-964F-9C12-B712F7731368}" srcOrd="0" destOrd="0" presId="urn:microsoft.com/office/officeart/2005/8/layout/radial5"/>
    <dgm:cxn modelId="{6E24B93E-2793-6E4F-BD69-91CDCB2E1F55}" type="presParOf" srcId="{457FA753-2C12-FA4E-AF08-CE23A2921A7F}" destId="{2B06AD3C-F05C-6A40-8C57-A1A5ADBFAA3E}" srcOrd="8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786F1E-5F7A-1B4F-8064-619A739506CB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4DBCF-F061-9848-AE53-9AF50A246117}">
      <dgm:prSet phldrT="[Text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B1CDE7">
                <a:alpha val="95294"/>
              </a:srgbClr>
            </a:gs>
          </a:gsLst>
          <a:lin ang="5400000" scaled="1"/>
          <a:tileRect/>
        </a:gradFill>
        <a:ln w="28575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sz="2800" b="1" dirty="0">
              <a:solidFill>
                <a:srgbClr val="183D60"/>
              </a:solidFill>
            </a:rPr>
            <a:t>CFD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2800" b="1" dirty="0">
              <a:solidFill>
                <a:srgbClr val="183D60"/>
              </a:solidFill>
            </a:rPr>
            <a:t>(US3D)</a:t>
          </a:r>
        </a:p>
      </dgm:t>
    </dgm:pt>
    <dgm:pt modelId="{AC0752EB-D640-094E-9D18-7B04C3C68F11}" type="parTrans" cxnId="{CE6BD4E0-EA81-9040-A3E2-15DB6D0CE59A}">
      <dgm:prSet/>
      <dgm:spPr/>
      <dgm:t>
        <a:bodyPr/>
        <a:lstStyle/>
        <a:p>
          <a:endParaRPr lang="en-US"/>
        </a:p>
      </dgm:t>
    </dgm:pt>
    <dgm:pt modelId="{1DC46E57-2F05-3C48-8C6B-0F8A9820593C}" type="sibTrans" cxnId="{CE6BD4E0-EA81-9040-A3E2-15DB6D0CE59A}">
      <dgm:prSet/>
      <dgm:spPr/>
      <dgm:t>
        <a:bodyPr/>
        <a:lstStyle/>
        <a:p>
          <a:endParaRPr lang="en-US"/>
        </a:p>
      </dgm:t>
    </dgm:pt>
    <dgm:pt modelId="{B3232A62-E90C-E248-AE23-39BD772B7D10}">
      <dgm:prSet phldrT="[Text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tx1"/>
          </a:solidFill>
        </a:ln>
        <a:effectLst/>
      </dgm:spPr>
      <dgm:t>
        <a:bodyPr/>
        <a:lstStyle/>
        <a:p>
          <a:r>
            <a:rPr lang="en-US" sz="2800" b="1" dirty="0">
              <a:solidFill>
                <a:srgbClr val="71320A"/>
              </a:solidFill>
            </a:rPr>
            <a:t>Particle</a:t>
          </a:r>
          <a:endParaRPr lang="en-US" sz="2500" b="1" dirty="0">
            <a:solidFill>
              <a:srgbClr val="71320A"/>
            </a:solidFill>
          </a:endParaRPr>
        </a:p>
      </dgm:t>
    </dgm:pt>
    <dgm:pt modelId="{9E083466-8EC9-3342-89DC-CF5CD9596C65}" type="parTrans" cxnId="{B09D7BCE-7FB7-FE40-AEA5-3D16A8EC3D33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474D88AD-917A-CD47-B0AD-31D86D694B57}" type="sibTrans" cxnId="{B09D7BCE-7FB7-FE40-AEA5-3D16A8EC3D33}">
      <dgm:prSet/>
      <dgm:spPr/>
      <dgm:t>
        <a:bodyPr/>
        <a:lstStyle/>
        <a:p>
          <a:endParaRPr lang="en-US"/>
        </a:p>
      </dgm:t>
    </dgm:pt>
    <dgm:pt modelId="{D46CB093-57A8-C343-8632-77DC1E66788F}">
      <dgm:prSet phldrT="[Text]" custScaleX="192844" custScaleY="93496"/>
      <dgm:spPr>
        <a:prstGeom prst="roundRect">
          <a:avLst/>
        </a:prstGeom>
        <a:solidFill>
          <a:srgbClr val="FF0000"/>
        </a:solidFill>
      </dgm:spPr>
      <dgm:t>
        <a:bodyPr/>
        <a:lstStyle/>
        <a:p>
          <a:endParaRPr lang="en-US"/>
        </a:p>
      </dgm:t>
    </dgm:pt>
    <dgm:pt modelId="{713A42A7-1C32-724C-942B-5A2D2757C0B0}" type="parTrans" cxnId="{75740EF7-263C-264D-93AE-642FA918AED9}">
      <dgm:prSet custScaleX="147102" custLinFactNeighborY="-5938"/>
      <dgm:spPr/>
      <dgm:t>
        <a:bodyPr/>
        <a:lstStyle/>
        <a:p>
          <a:endParaRPr lang="en-US"/>
        </a:p>
      </dgm:t>
    </dgm:pt>
    <dgm:pt modelId="{AD14889E-BB47-4E43-89C1-4E0CF603C226}" type="sibTrans" cxnId="{75740EF7-263C-264D-93AE-642FA918AED9}">
      <dgm:prSet/>
      <dgm:spPr/>
      <dgm:t>
        <a:bodyPr/>
        <a:lstStyle/>
        <a:p>
          <a:endParaRPr lang="en-US"/>
        </a:p>
      </dgm:t>
    </dgm:pt>
    <dgm:pt modelId="{5A8DCB7A-F110-1343-BD8A-E5C9AD714C9A}">
      <dgm:prSet phldrT="[Text]" custT="1"/>
      <dgm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rgbClr val="FF0000">
                <a:alpha val="25000"/>
              </a:srgbClr>
            </a:gs>
            <a:gs pos="100000">
              <a:srgbClr val="FF0000">
                <a:alpha val="60000"/>
              </a:srgbClr>
            </a:gs>
          </a:gsLst>
          <a:lin ang="5400000" scaled="1"/>
          <a:tileRect/>
        </a:gradFill>
        <a:ln w="28575">
          <a:solidFill>
            <a:schemeClr val="tx1"/>
          </a:solidFill>
        </a:ln>
      </dgm:spPr>
      <dgm:t>
        <a:bodyPr/>
        <a:lstStyle/>
        <a:p>
          <a:r>
            <a:rPr lang="en-US" sz="2800" b="1" dirty="0">
              <a:solidFill>
                <a:srgbClr val="C00000"/>
              </a:solidFill>
            </a:rPr>
            <a:t>Radiation</a:t>
          </a:r>
        </a:p>
      </dgm:t>
    </dgm:pt>
    <dgm:pt modelId="{45C83E01-6225-0F46-91EB-665D1191C9E4}" type="sibTrans" cxnId="{E48C594C-2161-2340-AC79-1EC2997B9467}">
      <dgm:prSet/>
      <dgm:spPr/>
      <dgm:t>
        <a:bodyPr/>
        <a:lstStyle/>
        <a:p>
          <a:endParaRPr lang="en-US"/>
        </a:p>
      </dgm:t>
    </dgm:pt>
    <dgm:pt modelId="{8073B4EB-5FF9-D648-9016-BF23ECD3FE22}" type="parTrans" cxnId="{E48C594C-2161-2340-AC79-1EC2997B9467}">
      <dgm:prSet/>
      <dgm:spPr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98D939DA-B419-8E47-B0B8-D0D12E8FDF10}">
      <dgm:prSet phldrT="[Text]" custT="1"/>
      <dgm:spPr>
        <a:gradFill rotWithShape="0">
          <a:gsLst>
            <a:gs pos="0">
              <a:schemeClr val="bg1"/>
            </a:gs>
            <a:gs pos="35000">
              <a:schemeClr val="bg2">
                <a:lumMod val="90000"/>
                <a:alpha val="54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ln w="28575"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Ablation</a:t>
          </a:r>
          <a:endParaRPr lang="en-US" sz="1400" b="1" dirty="0">
            <a:solidFill>
              <a:schemeClr val="tx1"/>
            </a:solidFill>
          </a:endParaRPr>
        </a:p>
      </dgm:t>
    </dgm:pt>
    <dgm:pt modelId="{F758E90B-C328-AE41-B053-7A124ADD8E02}" type="sibTrans" cxnId="{79DEF59E-62CF-3844-BA45-E9D7B503940B}">
      <dgm:prSet/>
      <dgm:spPr/>
      <dgm:t>
        <a:bodyPr/>
        <a:lstStyle/>
        <a:p>
          <a:endParaRPr lang="en-US"/>
        </a:p>
      </dgm:t>
    </dgm:pt>
    <dgm:pt modelId="{4DFF0722-28B9-B642-B5FC-7AC657180D7C}" type="parTrans" cxnId="{79DEF59E-62CF-3844-BA45-E9D7B503940B}">
      <dgm:prSet/>
      <dgm:spPr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EE56A7C6-67CC-4945-93E1-CAAA183F6E6C}">
      <dgm:prSet phldrT="[Text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A550E7"/>
            </a:gs>
          </a:gsLst>
          <a:path path="circle">
            <a:fillToRect l="50000" t="-80000" r="50000" b="180000"/>
          </a:path>
          <a:tileRect/>
        </a:gradFill>
        <a:ln w="28575">
          <a:solidFill>
            <a:schemeClr val="tx1"/>
          </a:solidFill>
        </a:ln>
        <a:effectLst/>
      </dgm:spPr>
      <dgm:t>
        <a:bodyPr/>
        <a:lstStyle/>
        <a:p>
          <a:r>
            <a:rPr lang="en-US" sz="2800" b="1" dirty="0">
              <a:solidFill>
                <a:srgbClr val="3E0F7E"/>
              </a:solidFill>
            </a:rPr>
            <a:t>Maxwell</a:t>
          </a:r>
        </a:p>
      </dgm:t>
    </dgm:pt>
    <dgm:pt modelId="{CBB0612F-E85A-4349-A43F-3995105CD1E8}" type="parTrans" cxnId="{68CD6CE3-0E36-E349-802C-DE99F8EC70D0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58360494-36CD-F84D-AE59-FDB088188200}" type="sibTrans" cxnId="{68CD6CE3-0E36-E349-802C-DE99F8EC70D0}">
      <dgm:prSet/>
      <dgm:spPr/>
      <dgm:t>
        <a:bodyPr/>
        <a:lstStyle/>
        <a:p>
          <a:endParaRPr lang="en-US"/>
        </a:p>
      </dgm:t>
    </dgm:pt>
    <dgm:pt modelId="{457FA753-2C12-FA4E-AF08-CE23A2921A7F}" type="pres">
      <dgm:prSet presAssocID="{FC786F1E-5F7A-1B4F-8064-619A739506C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24AA7E-67DF-A84C-AA07-D0DC15B1AF76}" type="pres">
      <dgm:prSet presAssocID="{3A34DBCF-F061-9848-AE53-9AF50A246117}" presName="centerShape" presStyleLbl="node0" presStyleIdx="0" presStyleCnt="1" custScaleX="261700" custScaleY="109775" custLinFactNeighborX="-782" custLinFactNeighborY="17799"/>
      <dgm:spPr>
        <a:prstGeom prst="roundRect">
          <a:avLst/>
        </a:prstGeom>
      </dgm:spPr>
    </dgm:pt>
    <dgm:pt modelId="{724C6D44-59CD-1740-85F3-6E79E51DA047}" type="pres">
      <dgm:prSet presAssocID="{9E083466-8EC9-3342-89DC-CF5CD9596C65}" presName="parTrans" presStyleLbl="sibTrans2D1" presStyleIdx="0" presStyleCnt="4" custAng="20959602" custScaleX="173892" custScaleY="83875" custLinFactNeighborX="-11615" custLinFactNeighborY="-94"/>
      <dgm:spPr>
        <a:prstGeom prst="leftRightArrow">
          <a:avLst/>
        </a:prstGeom>
      </dgm:spPr>
    </dgm:pt>
    <dgm:pt modelId="{60D038E0-09F2-9448-B77D-26B90C8EBB78}" type="pres">
      <dgm:prSet presAssocID="{9E083466-8EC9-3342-89DC-CF5CD9596C65}" presName="connectorText" presStyleLbl="sibTrans2D1" presStyleIdx="0" presStyleCnt="4"/>
      <dgm:spPr/>
    </dgm:pt>
    <dgm:pt modelId="{82EE9A29-B244-BB49-B786-AEDB56A8D0CD}" type="pres">
      <dgm:prSet presAssocID="{B3232A62-E90C-E248-AE23-39BD772B7D10}" presName="node" presStyleLbl="node1" presStyleIdx="0" presStyleCnt="4" custScaleX="214964" custScaleY="74771" custRadScaleRad="105920" custRadScaleInc="-104859">
        <dgm:presLayoutVars>
          <dgm:bulletEnabled val="1"/>
        </dgm:presLayoutVars>
      </dgm:prSet>
      <dgm:spPr>
        <a:prstGeom prst="roundRect">
          <a:avLst/>
        </a:prstGeom>
      </dgm:spPr>
    </dgm:pt>
    <dgm:pt modelId="{A798F576-BA0B-C74F-AA61-365FDC5CD17A}" type="pres">
      <dgm:prSet presAssocID="{CBB0612F-E85A-4349-A43F-3995105CD1E8}" presName="parTrans" presStyleLbl="sibTrans2D1" presStyleIdx="1" presStyleCnt="4" custAng="5307738" custFlipVert="1" custScaleX="145546" custScaleY="83875" custLinFactNeighborX="-16813" custLinFactNeighborY="-495"/>
      <dgm:spPr>
        <a:prstGeom prst="leftRightArrow">
          <a:avLst/>
        </a:prstGeom>
      </dgm:spPr>
    </dgm:pt>
    <dgm:pt modelId="{E0EE30C2-BC32-154D-88C7-EF8237E6880F}" type="pres">
      <dgm:prSet presAssocID="{CBB0612F-E85A-4349-A43F-3995105CD1E8}" presName="connectorText" presStyleLbl="sibTrans2D1" presStyleIdx="1" presStyleCnt="4"/>
      <dgm:spPr/>
    </dgm:pt>
    <dgm:pt modelId="{42D6763A-B804-8246-AAA7-CC3A79DBDD94}" type="pres">
      <dgm:prSet presAssocID="{EE56A7C6-67CC-4945-93E1-CAAA183F6E6C}" presName="node" presStyleLbl="node1" presStyleIdx="1" presStyleCnt="4" custScaleX="187712" custScaleY="74904" custRadScaleRad="126904" custRadScaleInc="-76738">
        <dgm:presLayoutVars>
          <dgm:bulletEnabled val="1"/>
        </dgm:presLayoutVars>
      </dgm:prSet>
      <dgm:spPr>
        <a:prstGeom prst="roundRect">
          <a:avLst/>
        </a:prstGeom>
      </dgm:spPr>
    </dgm:pt>
    <dgm:pt modelId="{AF6B94BC-092C-944A-9EF2-4DF5D6012D0B}" type="pres">
      <dgm:prSet presAssocID="{4DFF0722-28B9-B642-B5FC-7AC657180D7C}" presName="parTrans" presStyleLbl="sibTrans2D1" presStyleIdx="2" presStyleCnt="4" custAng="0" custScaleX="169880" custScaleY="83875" custLinFactNeighborX="3556"/>
      <dgm:spPr>
        <a:prstGeom prst="leftRightArrow">
          <a:avLst/>
        </a:prstGeom>
      </dgm:spPr>
    </dgm:pt>
    <dgm:pt modelId="{B12F2C5C-43CB-1149-9886-7F138F12AEC2}" type="pres">
      <dgm:prSet presAssocID="{4DFF0722-28B9-B642-B5FC-7AC657180D7C}" presName="connectorText" presStyleLbl="sibTrans2D1" presStyleIdx="2" presStyleCnt="4"/>
      <dgm:spPr/>
    </dgm:pt>
    <dgm:pt modelId="{84CEC8B1-F4F3-D841-8509-4BFC5C58633B}" type="pres">
      <dgm:prSet presAssocID="{98D939DA-B419-8E47-B0B8-D0D12E8FDF10}" presName="node" presStyleLbl="node1" presStyleIdx="2" presStyleCnt="4" custScaleX="148291" custScaleY="54754" custRadScaleRad="226870" custRadScaleInc="-179818">
        <dgm:presLayoutVars>
          <dgm:bulletEnabled val="1"/>
        </dgm:presLayoutVars>
      </dgm:prSet>
      <dgm:spPr>
        <a:prstGeom prst="roundRect">
          <a:avLst/>
        </a:prstGeom>
      </dgm:spPr>
    </dgm:pt>
    <dgm:pt modelId="{C6321282-EDB2-C242-B9B4-90D90E61A837}" type="pres">
      <dgm:prSet presAssocID="{8073B4EB-5FF9-D648-9016-BF23ECD3FE22}" presName="parTrans" presStyleLbl="sibTrans2D1" presStyleIdx="3" presStyleCnt="4" custAng="10800000" custScaleX="170757" custScaleY="83875" custLinFactNeighborX="-892" custLinFactNeighborY="-133"/>
      <dgm:spPr>
        <a:prstGeom prst="leftRightArrow">
          <a:avLst/>
        </a:prstGeom>
      </dgm:spPr>
    </dgm:pt>
    <dgm:pt modelId="{1B6E3895-A168-964F-9C12-B712F7731368}" type="pres">
      <dgm:prSet presAssocID="{8073B4EB-5FF9-D648-9016-BF23ECD3FE22}" presName="connectorText" presStyleLbl="sibTrans2D1" presStyleIdx="3" presStyleCnt="4"/>
      <dgm:spPr/>
    </dgm:pt>
    <dgm:pt modelId="{2B06AD3C-F05C-6A40-8C57-A1A5ADBFAA3E}" type="pres">
      <dgm:prSet presAssocID="{5A8DCB7A-F110-1343-BD8A-E5C9AD714C9A}" presName="node" presStyleLbl="node1" presStyleIdx="3" presStyleCnt="4" custScaleX="230427" custScaleY="72353" custRadScaleRad="256098" custRadScaleInc="-1871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FDEC92F-8758-9A48-8275-91101752257B}" type="presOf" srcId="{8073B4EB-5FF9-D648-9016-BF23ECD3FE22}" destId="{1B6E3895-A168-964F-9C12-B712F7731368}" srcOrd="1" destOrd="0" presId="urn:microsoft.com/office/officeart/2005/8/layout/radial5"/>
    <dgm:cxn modelId="{F9BAF43C-9311-5D48-B70B-53103D11C584}" type="presOf" srcId="{9E083466-8EC9-3342-89DC-CF5CD9596C65}" destId="{60D038E0-09F2-9448-B77D-26B90C8EBB78}" srcOrd="1" destOrd="0" presId="urn:microsoft.com/office/officeart/2005/8/layout/radial5"/>
    <dgm:cxn modelId="{A98D173D-0916-6543-A4F1-8BCA37D81593}" type="presOf" srcId="{EE56A7C6-67CC-4945-93E1-CAAA183F6E6C}" destId="{42D6763A-B804-8246-AAA7-CC3A79DBDD94}" srcOrd="0" destOrd="0" presId="urn:microsoft.com/office/officeart/2005/8/layout/radial5"/>
    <dgm:cxn modelId="{E48C594C-2161-2340-AC79-1EC2997B9467}" srcId="{3A34DBCF-F061-9848-AE53-9AF50A246117}" destId="{5A8DCB7A-F110-1343-BD8A-E5C9AD714C9A}" srcOrd="3" destOrd="0" parTransId="{8073B4EB-5FF9-D648-9016-BF23ECD3FE22}" sibTransId="{45C83E01-6225-0F46-91EB-665D1191C9E4}"/>
    <dgm:cxn modelId="{7178F44D-0E44-E949-B0CE-A1012EEDAB8C}" type="presOf" srcId="{8073B4EB-5FF9-D648-9016-BF23ECD3FE22}" destId="{C6321282-EDB2-C242-B9B4-90D90E61A837}" srcOrd="0" destOrd="0" presId="urn:microsoft.com/office/officeart/2005/8/layout/radial5"/>
    <dgm:cxn modelId="{3C195886-8F58-0F4F-B041-2F8ABC567B60}" type="presOf" srcId="{CBB0612F-E85A-4349-A43F-3995105CD1E8}" destId="{E0EE30C2-BC32-154D-88C7-EF8237E6880F}" srcOrd="1" destOrd="0" presId="urn:microsoft.com/office/officeart/2005/8/layout/radial5"/>
    <dgm:cxn modelId="{B23F4788-E34E-3943-B214-B7440D62E337}" type="presOf" srcId="{98D939DA-B419-8E47-B0B8-D0D12E8FDF10}" destId="{84CEC8B1-F4F3-D841-8509-4BFC5C58633B}" srcOrd="0" destOrd="0" presId="urn:microsoft.com/office/officeart/2005/8/layout/radial5"/>
    <dgm:cxn modelId="{09ABAA8E-01F7-5946-88EC-9C9928B9D924}" type="presOf" srcId="{CBB0612F-E85A-4349-A43F-3995105CD1E8}" destId="{A798F576-BA0B-C74F-AA61-365FDC5CD17A}" srcOrd="0" destOrd="0" presId="urn:microsoft.com/office/officeart/2005/8/layout/radial5"/>
    <dgm:cxn modelId="{5F3F7192-6633-A648-ABC7-E80F8F8A7F1F}" type="presOf" srcId="{9E083466-8EC9-3342-89DC-CF5CD9596C65}" destId="{724C6D44-59CD-1740-85F3-6E79E51DA047}" srcOrd="0" destOrd="0" presId="urn:microsoft.com/office/officeart/2005/8/layout/radial5"/>
    <dgm:cxn modelId="{CFE93098-EC76-1E4D-87A6-05BD58BF91BF}" type="presOf" srcId="{4DFF0722-28B9-B642-B5FC-7AC657180D7C}" destId="{B12F2C5C-43CB-1149-9886-7F138F12AEC2}" srcOrd="1" destOrd="0" presId="urn:microsoft.com/office/officeart/2005/8/layout/radial5"/>
    <dgm:cxn modelId="{79DEF59E-62CF-3844-BA45-E9D7B503940B}" srcId="{3A34DBCF-F061-9848-AE53-9AF50A246117}" destId="{98D939DA-B419-8E47-B0B8-D0D12E8FDF10}" srcOrd="2" destOrd="0" parTransId="{4DFF0722-28B9-B642-B5FC-7AC657180D7C}" sibTransId="{F758E90B-C328-AE41-B053-7A124ADD8E02}"/>
    <dgm:cxn modelId="{84F44FA1-85BD-8E47-8994-4E0DDDF095D0}" type="presOf" srcId="{B3232A62-E90C-E248-AE23-39BD772B7D10}" destId="{82EE9A29-B244-BB49-B786-AEDB56A8D0CD}" srcOrd="0" destOrd="0" presId="urn:microsoft.com/office/officeart/2005/8/layout/radial5"/>
    <dgm:cxn modelId="{D96760B0-B79B-D146-AAFD-D6DDF7923072}" type="presOf" srcId="{FC786F1E-5F7A-1B4F-8064-619A739506CB}" destId="{457FA753-2C12-FA4E-AF08-CE23A2921A7F}" srcOrd="0" destOrd="0" presId="urn:microsoft.com/office/officeart/2005/8/layout/radial5"/>
    <dgm:cxn modelId="{9A8361BE-B27C-CE43-8546-136D6D7BDBCF}" type="presOf" srcId="{4DFF0722-28B9-B642-B5FC-7AC657180D7C}" destId="{AF6B94BC-092C-944A-9EF2-4DF5D6012D0B}" srcOrd="0" destOrd="0" presId="urn:microsoft.com/office/officeart/2005/8/layout/radial5"/>
    <dgm:cxn modelId="{B09D7BCE-7FB7-FE40-AEA5-3D16A8EC3D33}" srcId="{3A34DBCF-F061-9848-AE53-9AF50A246117}" destId="{B3232A62-E90C-E248-AE23-39BD772B7D10}" srcOrd="0" destOrd="0" parTransId="{9E083466-8EC9-3342-89DC-CF5CD9596C65}" sibTransId="{474D88AD-917A-CD47-B0AD-31D86D694B57}"/>
    <dgm:cxn modelId="{CE4CE2DA-331F-C342-817E-C0B58819F6C8}" type="presOf" srcId="{3A34DBCF-F061-9848-AE53-9AF50A246117}" destId="{6D24AA7E-67DF-A84C-AA07-D0DC15B1AF76}" srcOrd="0" destOrd="0" presId="urn:microsoft.com/office/officeart/2005/8/layout/radial5"/>
    <dgm:cxn modelId="{CE6BD4E0-EA81-9040-A3E2-15DB6D0CE59A}" srcId="{FC786F1E-5F7A-1B4F-8064-619A739506CB}" destId="{3A34DBCF-F061-9848-AE53-9AF50A246117}" srcOrd="0" destOrd="0" parTransId="{AC0752EB-D640-094E-9D18-7B04C3C68F11}" sibTransId="{1DC46E57-2F05-3C48-8C6B-0F8A9820593C}"/>
    <dgm:cxn modelId="{68CD6CE3-0E36-E349-802C-DE99F8EC70D0}" srcId="{3A34DBCF-F061-9848-AE53-9AF50A246117}" destId="{EE56A7C6-67CC-4945-93E1-CAAA183F6E6C}" srcOrd="1" destOrd="0" parTransId="{CBB0612F-E85A-4349-A43F-3995105CD1E8}" sibTransId="{58360494-36CD-F84D-AE59-FDB088188200}"/>
    <dgm:cxn modelId="{5C1254E7-6705-6C42-8E06-C546B3F1D03A}" type="presOf" srcId="{5A8DCB7A-F110-1343-BD8A-E5C9AD714C9A}" destId="{2B06AD3C-F05C-6A40-8C57-A1A5ADBFAA3E}" srcOrd="0" destOrd="0" presId="urn:microsoft.com/office/officeart/2005/8/layout/radial5"/>
    <dgm:cxn modelId="{75740EF7-263C-264D-93AE-642FA918AED9}" srcId="{FC786F1E-5F7A-1B4F-8064-619A739506CB}" destId="{D46CB093-57A8-C343-8632-77DC1E66788F}" srcOrd="1" destOrd="0" parTransId="{713A42A7-1C32-724C-942B-5A2D2757C0B0}" sibTransId="{AD14889E-BB47-4E43-89C1-4E0CF603C226}"/>
    <dgm:cxn modelId="{4029CE44-74AF-664B-A02E-9614F255A404}" type="presParOf" srcId="{457FA753-2C12-FA4E-AF08-CE23A2921A7F}" destId="{6D24AA7E-67DF-A84C-AA07-D0DC15B1AF76}" srcOrd="0" destOrd="0" presId="urn:microsoft.com/office/officeart/2005/8/layout/radial5"/>
    <dgm:cxn modelId="{AC07AD4D-C744-E54A-A0B7-6A56617BA2F7}" type="presParOf" srcId="{457FA753-2C12-FA4E-AF08-CE23A2921A7F}" destId="{724C6D44-59CD-1740-85F3-6E79E51DA047}" srcOrd="1" destOrd="0" presId="urn:microsoft.com/office/officeart/2005/8/layout/radial5"/>
    <dgm:cxn modelId="{1C47E45F-DE20-CE48-8CAA-12C6CAF1081C}" type="presParOf" srcId="{724C6D44-59CD-1740-85F3-6E79E51DA047}" destId="{60D038E0-09F2-9448-B77D-26B90C8EBB78}" srcOrd="0" destOrd="0" presId="urn:microsoft.com/office/officeart/2005/8/layout/radial5"/>
    <dgm:cxn modelId="{818B0473-03BB-6D4F-9405-57095C496CD1}" type="presParOf" srcId="{457FA753-2C12-FA4E-AF08-CE23A2921A7F}" destId="{82EE9A29-B244-BB49-B786-AEDB56A8D0CD}" srcOrd="2" destOrd="0" presId="urn:microsoft.com/office/officeart/2005/8/layout/radial5"/>
    <dgm:cxn modelId="{D72E7228-ADC0-084B-A6BC-75C1B34C2BC1}" type="presParOf" srcId="{457FA753-2C12-FA4E-AF08-CE23A2921A7F}" destId="{A798F576-BA0B-C74F-AA61-365FDC5CD17A}" srcOrd="3" destOrd="0" presId="urn:microsoft.com/office/officeart/2005/8/layout/radial5"/>
    <dgm:cxn modelId="{0871A4E5-2709-B240-9EE6-E22C6B7FA31A}" type="presParOf" srcId="{A798F576-BA0B-C74F-AA61-365FDC5CD17A}" destId="{E0EE30C2-BC32-154D-88C7-EF8237E6880F}" srcOrd="0" destOrd="0" presId="urn:microsoft.com/office/officeart/2005/8/layout/radial5"/>
    <dgm:cxn modelId="{8F56C638-B824-A149-BCA2-209FF572990B}" type="presParOf" srcId="{457FA753-2C12-FA4E-AF08-CE23A2921A7F}" destId="{42D6763A-B804-8246-AAA7-CC3A79DBDD94}" srcOrd="4" destOrd="0" presId="urn:microsoft.com/office/officeart/2005/8/layout/radial5"/>
    <dgm:cxn modelId="{5A4C7AB0-748B-AE4A-A280-64E8988D4F85}" type="presParOf" srcId="{457FA753-2C12-FA4E-AF08-CE23A2921A7F}" destId="{AF6B94BC-092C-944A-9EF2-4DF5D6012D0B}" srcOrd="5" destOrd="0" presId="urn:microsoft.com/office/officeart/2005/8/layout/radial5"/>
    <dgm:cxn modelId="{09CCD662-0586-5C4F-9FD6-3558C9F3B16E}" type="presParOf" srcId="{AF6B94BC-092C-944A-9EF2-4DF5D6012D0B}" destId="{B12F2C5C-43CB-1149-9886-7F138F12AEC2}" srcOrd="0" destOrd="0" presId="urn:microsoft.com/office/officeart/2005/8/layout/radial5"/>
    <dgm:cxn modelId="{B3729250-E46B-B343-8430-31401F72AA9A}" type="presParOf" srcId="{457FA753-2C12-FA4E-AF08-CE23A2921A7F}" destId="{84CEC8B1-F4F3-D841-8509-4BFC5C58633B}" srcOrd="6" destOrd="0" presId="urn:microsoft.com/office/officeart/2005/8/layout/radial5"/>
    <dgm:cxn modelId="{E1918B13-9DCC-B94D-AADE-55393677C953}" type="presParOf" srcId="{457FA753-2C12-FA4E-AF08-CE23A2921A7F}" destId="{C6321282-EDB2-C242-B9B4-90D90E61A837}" srcOrd="7" destOrd="0" presId="urn:microsoft.com/office/officeart/2005/8/layout/radial5"/>
    <dgm:cxn modelId="{AF7BAAB7-BE34-EE41-9EA1-6AE8CAC08C25}" type="presParOf" srcId="{C6321282-EDB2-C242-B9B4-90D90E61A837}" destId="{1B6E3895-A168-964F-9C12-B712F7731368}" srcOrd="0" destOrd="0" presId="urn:microsoft.com/office/officeart/2005/8/layout/radial5"/>
    <dgm:cxn modelId="{6E24B93E-2793-6E4F-BD69-91CDCB2E1F55}" type="presParOf" srcId="{457FA753-2C12-FA4E-AF08-CE23A2921A7F}" destId="{2B06AD3C-F05C-6A40-8C57-A1A5ADBFAA3E}" srcOrd="8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4AA7E-67DF-A84C-AA07-D0DC15B1AF76}">
      <dsp:nvSpPr>
        <dsp:cNvPr id="0" name=""/>
        <dsp:cNvSpPr/>
      </dsp:nvSpPr>
      <dsp:spPr>
        <a:xfrm>
          <a:off x="2921762" y="1577610"/>
          <a:ext cx="2218323" cy="930517"/>
        </a:xfrm>
        <a:prstGeom prst="roundRect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B1CDE7">
                <a:alpha val="95294"/>
              </a:srgbClr>
            </a:gs>
          </a:gsLst>
          <a:lin ang="5400000" scaled="1"/>
          <a:tileRect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800" b="1" kern="1200" dirty="0">
              <a:solidFill>
                <a:srgbClr val="183D60"/>
              </a:solidFill>
            </a:rPr>
            <a:t>CFD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183D60"/>
              </a:solidFill>
            </a:rPr>
            <a:t>(US3D)</a:t>
          </a:r>
        </a:p>
      </dsp:txBody>
      <dsp:txXfrm>
        <a:off x="2967186" y="1623034"/>
        <a:ext cx="2127475" cy="839669"/>
      </dsp:txXfrm>
    </dsp:sp>
    <dsp:sp modelId="{724C6D44-59CD-1740-85F3-6E79E51DA047}">
      <dsp:nvSpPr>
        <dsp:cNvPr id="0" name=""/>
        <dsp:cNvSpPr/>
      </dsp:nvSpPr>
      <dsp:spPr>
        <a:xfrm rot="13530671">
          <a:off x="2988584" y="1096281"/>
          <a:ext cx="863495" cy="241731"/>
        </a:xfrm>
        <a:prstGeom prst="leftRightArrow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050253" y="1170494"/>
        <a:ext cx="790976" cy="145039"/>
      </dsp:txXfrm>
    </dsp:sp>
    <dsp:sp modelId="{82EE9A29-B244-BB49-B786-AEDB56A8D0CD}">
      <dsp:nvSpPr>
        <dsp:cNvPr id="0" name=""/>
        <dsp:cNvSpPr/>
      </dsp:nvSpPr>
      <dsp:spPr>
        <a:xfrm>
          <a:off x="2091663" y="190990"/>
          <a:ext cx="1822162" cy="633803"/>
        </a:xfrm>
        <a:prstGeom prst="roundRect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71320A"/>
              </a:solidFill>
            </a:rPr>
            <a:t>Particle</a:t>
          </a:r>
          <a:endParaRPr lang="en-US" sz="2500" b="1" kern="1200" dirty="0">
            <a:solidFill>
              <a:srgbClr val="71320A"/>
            </a:solidFill>
          </a:endParaRPr>
        </a:p>
      </dsp:txBody>
      <dsp:txXfrm>
        <a:off x="2122603" y="221930"/>
        <a:ext cx="1760282" cy="571923"/>
      </dsp:txXfrm>
    </dsp:sp>
    <dsp:sp modelId="{A798F576-BA0B-C74F-AA61-365FDC5CD17A}">
      <dsp:nvSpPr>
        <dsp:cNvPr id="0" name=""/>
        <dsp:cNvSpPr/>
      </dsp:nvSpPr>
      <dsp:spPr>
        <a:xfrm rot="18882013" flipV="1">
          <a:off x="4083348" y="1101307"/>
          <a:ext cx="862650" cy="241731"/>
        </a:xfrm>
        <a:prstGeom prst="leftRightArrow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10800000">
        <a:off x="4094103" y="1175426"/>
        <a:ext cx="790131" cy="145039"/>
      </dsp:txXfrm>
    </dsp:sp>
    <dsp:sp modelId="{42D6763A-B804-8246-AAA7-CC3A79DBDD94}">
      <dsp:nvSpPr>
        <dsp:cNvPr id="0" name=""/>
        <dsp:cNvSpPr/>
      </dsp:nvSpPr>
      <dsp:spPr>
        <a:xfrm>
          <a:off x="4287787" y="204627"/>
          <a:ext cx="1591157" cy="634930"/>
        </a:xfrm>
        <a:prstGeom prst="roundRect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A550E7"/>
            </a:gs>
          </a:gsLst>
          <a:path path="circle">
            <a:fillToRect l="50000" t="-80000" r="50000" b="180000"/>
          </a:path>
          <a:tileRect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E0F7E"/>
              </a:solidFill>
            </a:rPr>
            <a:t>Maxwell</a:t>
          </a:r>
        </a:p>
      </dsp:txBody>
      <dsp:txXfrm>
        <a:off x="4318782" y="235622"/>
        <a:ext cx="1529167" cy="572940"/>
      </dsp:txXfrm>
    </dsp:sp>
    <dsp:sp modelId="{AF6B94BC-092C-944A-9EF2-4DF5D6012D0B}">
      <dsp:nvSpPr>
        <dsp:cNvPr id="0" name=""/>
        <dsp:cNvSpPr/>
      </dsp:nvSpPr>
      <dsp:spPr>
        <a:xfrm rot="3011">
          <a:off x="5193500" y="1923398"/>
          <a:ext cx="896204" cy="241731"/>
        </a:xfrm>
        <a:prstGeom prst="leftRightArrow">
          <a:avLst/>
        </a:prstGeom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193500" y="1971712"/>
        <a:ext cx="823685" cy="145039"/>
      </dsp:txXfrm>
    </dsp:sp>
    <dsp:sp modelId="{84CEC8B1-F4F3-D841-8509-4BFC5C58633B}">
      <dsp:nvSpPr>
        <dsp:cNvPr id="0" name=""/>
        <dsp:cNvSpPr/>
      </dsp:nvSpPr>
      <dsp:spPr>
        <a:xfrm>
          <a:off x="6135462" y="1742949"/>
          <a:ext cx="1547452" cy="604881"/>
        </a:xfrm>
        <a:prstGeom prst="roundRect">
          <a:avLst/>
        </a:prstGeom>
        <a:gradFill rotWithShape="0">
          <a:gsLst>
            <a:gs pos="0">
              <a:schemeClr val="bg1"/>
            </a:gs>
            <a:gs pos="35000">
              <a:schemeClr val="bg2">
                <a:lumMod val="90000"/>
                <a:alpha val="54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Ablation</a:t>
          </a:r>
        </a:p>
      </dsp:txBody>
      <dsp:txXfrm>
        <a:off x="6164990" y="1772477"/>
        <a:ext cx="1488396" cy="545825"/>
      </dsp:txXfrm>
    </dsp:sp>
    <dsp:sp modelId="{C6321282-EDB2-C242-B9B4-90D90E61A837}">
      <dsp:nvSpPr>
        <dsp:cNvPr id="0" name=""/>
        <dsp:cNvSpPr/>
      </dsp:nvSpPr>
      <dsp:spPr>
        <a:xfrm rot="21573897">
          <a:off x="2071646" y="1933364"/>
          <a:ext cx="816720" cy="241731"/>
        </a:xfrm>
        <a:prstGeom prst="leftRightArrow">
          <a:avLst/>
        </a:prstGeom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071647" y="1981985"/>
        <a:ext cx="744201" cy="145039"/>
      </dsp:txXfrm>
    </dsp:sp>
    <dsp:sp modelId="{2B06AD3C-F05C-6A40-8C57-A1A5ADBFAA3E}">
      <dsp:nvSpPr>
        <dsp:cNvPr id="0" name=""/>
        <dsp:cNvSpPr/>
      </dsp:nvSpPr>
      <dsp:spPr>
        <a:xfrm>
          <a:off x="66578" y="1758902"/>
          <a:ext cx="1953235" cy="613306"/>
        </a:xfrm>
        <a:prstGeom prst="roundRect">
          <a:avLst/>
        </a:prstGeom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rgbClr val="FF0000">
                <a:alpha val="25000"/>
              </a:srgbClr>
            </a:gs>
            <a:gs pos="100000">
              <a:srgbClr val="FF0000">
                <a:alpha val="60000"/>
              </a:srgbClr>
            </a:gs>
          </a:gsLst>
          <a:lin ang="5400000" scaled="1"/>
          <a:tileRect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C00000"/>
              </a:solidFill>
            </a:rPr>
            <a:t>Radiation</a:t>
          </a:r>
        </a:p>
      </dsp:txBody>
      <dsp:txXfrm>
        <a:off x="96517" y="1788841"/>
        <a:ext cx="1893357" cy="5534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4AA7E-67DF-A84C-AA07-D0DC15B1AF76}">
      <dsp:nvSpPr>
        <dsp:cNvPr id="0" name=""/>
        <dsp:cNvSpPr/>
      </dsp:nvSpPr>
      <dsp:spPr>
        <a:xfrm>
          <a:off x="2760198" y="1523616"/>
          <a:ext cx="2095658" cy="879063"/>
        </a:xfrm>
        <a:prstGeom prst="roundRect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B1CDE7">
                <a:alpha val="95294"/>
              </a:srgbClr>
            </a:gs>
          </a:gsLst>
          <a:lin ang="5400000" scaled="1"/>
          <a:tileRect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800" b="1" kern="1200" dirty="0">
              <a:solidFill>
                <a:srgbClr val="183D60"/>
              </a:solidFill>
            </a:rPr>
            <a:t>CFD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183D60"/>
              </a:solidFill>
            </a:rPr>
            <a:t>(US3D)</a:t>
          </a:r>
        </a:p>
      </dsp:txBody>
      <dsp:txXfrm>
        <a:off x="2803110" y="1566528"/>
        <a:ext cx="2009834" cy="793239"/>
      </dsp:txXfrm>
    </dsp:sp>
    <dsp:sp modelId="{724C6D44-59CD-1740-85F3-6E79E51DA047}">
      <dsp:nvSpPr>
        <dsp:cNvPr id="0" name=""/>
        <dsp:cNvSpPr/>
      </dsp:nvSpPr>
      <dsp:spPr>
        <a:xfrm rot="13442390">
          <a:off x="3024134" y="1187758"/>
          <a:ext cx="557770" cy="228364"/>
        </a:xfrm>
        <a:prstGeom prst="leftRightArrow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083013" y="1257243"/>
        <a:ext cx="489261" cy="137018"/>
      </dsp:txXfrm>
    </dsp:sp>
    <dsp:sp modelId="{82EE9A29-B244-BB49-B786-AEDB56A8D0CD}">
      <dsp:nvSpPr>
        <dsp:cNvPr id="0" name=""/>
        <dsp:cNvSpPr/>
      </dsp:nvSpPr>
      <dsp:spPr>
        <a:xfrm>
          <a:off x="2093798" y="457704"/>
          <a:ext cx="1721402" cy="598756"/>
        </a:xfrm>
        <a:prstGeom prst="roundRect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71320A"/>
              </a:solidFill>
            </a:rPr>
            <a:t>Particle</a:t>
          </a:r>
          <a:endParaRPr lang="en-US" sz="2500" b="1" kern="1200" dirty="0">
            <a:solidFill>
              <a:srgbClr val="71320A"/>
            </a:solidFill>
          </a:endParaRPr>
        </a:p>
      </dsp:txBody>
      <dsp:txXfrm>
        <a:off x="2123027" y="486933"/>
        <a:ext cx="1662944" cy="540298"/>
      </dsp:txXfrm>
    </dsp:sp>
    <dsp:sp modelId="{A798F576-BA0B-C74F-AA61-365FDC5CD17A}">
      <dsp:nvSpPr>
        <dsp:cNvPr id="0" name=""/>
        <dsp:cNvSpPr/>
      </dsp:nvSpPr>
      <dsp:spPr>
        <a:xfrm rot="19015226" flipV="1">
          <a:off x="4110682" y="1189123"/>
          <a:ext cx="563917" cy="228364"/>
        </a:xfrm>
        <a:prstGeom prst="leftRightArrow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10800000">
        <a:off x="4119917" y="1258192"/>
        <a:ext cx="495408" cy="137018"/>
      </dsp:txXfrm>
    </dsp:sp>
    <dsp:sp modelId="{42D6763A-B804-8246-AAA7-CC3A79DBDD94}">
      <dsp:nvSpPr>
        <dsp:cNvPr id="0" name=""/>
        <dsp:cNvSpPr/>
      </dsp:nvSpPr>
      <dsp:spPr>
        <a:xfrm>
          <a:off x="4245982" y="457697"/>
          <a:ext cx="1503172" cy="599821"/>
        </a:xfrm>
        <a:prstGeom prst="roundRect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A550E7"/>
            </a:gs>
          </a:gsLst>
          <a:path path="circle">
            <a:fillToRect l="50000" t="-80000" r="50000" b="180000"/>
          </a:path>
          <a:tileRect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E0F7E"/>
              </a:solidFill>
            </a:rPr>
            <a:t>Maxwell</a:t>
          </a:r>
        </a:p>
      </dsp:txBody>
      <dsp:txXfrm>
        <a:off x="4275263" y="486978"/>
        <a:ext cx="1444610" cy="541259"/>
      </dsp:txXfrm>
    </dsp:sp>
    <dsp:sp modelId="{AF6B94BC-092C-944A-9EF2-4DF5D6012D0B}">
      <dsp:nvSpPr>
        <dsp:cNvPr id="0" name=""/>
        <dsp:cNvSpPr/>
      </dsp:nvSpPr>
      <dsp:spPr>
        <a:xfrm rot="3239">
          <a:off x="4903477" y="1850358"/>
          <a:ext cx="799006" cy="228364"/>
        </a:xfrm>
        <a:prstGeom prst="leftRightArrow">
          <a:avLst/>
        </a:prstGeom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903477" y="1895999"/>
        <a:ext cx="730497" cy="137018"/>
      </dsp:txXfrm>
    </dsp:sp>
    <dsp:sp modelId="{84CEC8B1-F4F3-D841-8509-4BFC5C58633B}">
      <dsp:nvSpPr>
        <dsp:cNvPr id="0" name=""/>
        <dsp:cNvSpPr/>
      </dsp:nvSpPr>
      <dsp:spPr>
        <a:xfrm>
          <a:off x="5743277" y="1746299"/>
          <a:ext cx="1187494" cy="438462"/>
        </a:xfrm>
        <a:prstGeom prst="roundRect">
          <a:avLst/>
        </a:prstGeom>
        <a:gradFill rotWithShape="0">
          <a:gsLst>
            <a:gs pos="0">
              <a:schemeClr val="bg1"/>
            </a:gs>
            <a:gs pos="35000">
              <a:schemeClr val="bg2">
                <a:lumMod val="90000"/>
                <a:alpha val="54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Ablation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764681" y="1767703"/>
        <a:ext cx="1144686" cy="395654"/>
      </dsp:txXfrm>
    </dsp:sp>
    <dsp:sp modelId="{C6321282-EDB2-C242-B9B4-90D90E61A837}">
      <dsp:nvSpPr>
        <dsp:cNvPr id="0" name=""/>
        <dsp:cNvSpPr/>
      </dsp:nvSpPr>
      <dsp:spPr>
        <a:xfrm rot="21573897">
          <a:off x="1957091" y="1859698"/>
          <a:ext cx="771557" cy="228364"/>
        </a:xfrm>
        <a:prstGeom prst="leftRightArrow">
          <a:avLst/>
        </a:prstGeom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957092" y="1905631"/>
        <a:ext cx="703048" cy="137018"/>
      </dsp:txXfrm>
    </dsp:sp>
    <dsp:sp modelId="{2B06AD3C-F05C-6A40-8C57-A1A5ADBFAA3E}">
      <dsp:nvSpPr>
        <dsp:cNvPr id="0" name=""/>
        <dsp:cNvSpPr/>
      </dsp:nvSpPr>
      <dsp:spPr>
        <a:xfrm>
          <a:off x="62897" y="1694883"/>
          <a:ext cx="1845228" cy="579393"/>
        </a:xfrm>
        <a:prstGeom prst="roundRect">
          <a:avLst/>
        </a:prstGeom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rgbClr val="FF0000">
                <a:alpha val="25000"/>
              </a:srgbClr>
            </a:gs>
            <a:gs pos="100000">
              <a:srgbClr val="FF0000">
                <a:alpha val="60000"/>
              </a:srgbClr>
            </a:gs>
          </a:gsLst>
          <a:lin ang="5400000" scaled="1"/>
          <a:tileRect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C00000"/>
              </a:solidFill>
            </a:rPr>
            <a:t>Radiation</a:t>
          </a:r>
        </a:p>
      </dsp:txBody>
      <dsp:txXfrm>
        <a:off x="91181" y="1723167"/>
        <a:ext cx="1788660" cy="522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13625-F780-4664-B539-945AD998D560}" type="datetimeFigureOut">
              <a:rPr lang="en-US" smtClean="0"/>
              <a:t>10/30/23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DA5A9-6D35-4B84-95DD-DFA9AFE7D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5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53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14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09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05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75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75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56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31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35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39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2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57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99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02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9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99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74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891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0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9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8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A5A9-6D35-4B84-95DD-DFA9AFE7DAD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1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419"/>
            <a:ext cx="7772400" cy="3300383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485956" y="135151"/>
            <a:ext cx="17464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10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Aeronautics and Space Administration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262941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4332094"/>
            <a:ext cx="7772399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0066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723" y="28239"/>
            <a:ext cx="640080" cy="63989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6205150"/>
            <a:ext cx="7772400" cy="3480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233363" indent="0">
              <a:buNone/>
              <a:defRPr/>
            </a:lvl2pPr>
            <a:lvl3pPr marL="455613" indent="0">
              <a:buNone/>
              <a:defRPr/>
            </a:lvl3pPr>
            <a:lvl4pPr marL="685800" indent="0">
              <a:buNone/>
              <a:defRPr/>
            </a:lvl4pPr>
            <a:lvl5pPr marL="91598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8718" y="139782"/>
            <a:ext cx="276791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Systems and Technology Division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 Research Center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85800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8662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8583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399"/>
            <a:ext cx="8229600" cy="637403"/>
          </a:xfrm>
        </p:spPr>
        <p:txBody>
          <a:bodyPr anchor="ctr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8"/>
            <a:ext cx="4799409" cy="541337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87426"/>
            <a:ext cx="3121819" cy="541337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9901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092"/>
            <a:ext cx="8229600" cy="6407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674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838202"/>
            <a:ext cx="1971675" cy="5562599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838202"/>
            <a:ext cx="5800725" cy="5562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936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52400" y="1975991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</a:t>
            </a:r>
            <a:r>
              <a:rPr lang="en-US" sz="32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Space Administration</a:t>
            </a:r>
            <a:endParaRPr lang="en-US" sz="3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2" y="4724400"/>
            <a:ext cx="7643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 Research Center</a:t>
            </a:r>
            <a:b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Systems and Technology Division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00100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04 3.33333E-6 L -1.66667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3605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6402"/>
            <a:ext cx="8229600" cy="47213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457199" y="914400"/>
            <a:ext cx="8229600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4356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38302"/>
            <a:ext cx="7886700" cy="2891985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66B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485956" y="135151"/>
            <a:ext cx="17464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10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Aeronautics and Space Administration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262941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723" y="28239"/>
            <a:ext cx="640080" cy="63989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708718" y="139782"/>
            <a:ext cx="276791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Systems and Technology Division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 Research Center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85800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991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88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98499"/>
            <a:ext cx="4038600" cy="55023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8499"/>
            <a:ext cx="4038600" cy="55023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7182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324"/>
            <a:ext cx="4038600" cy="60947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324"/>
            <a:ext cx="4038600" cy="48004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838324"/>
            <a:ext cx="4038600" cy="60947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600324"/>
            <a:ext cx="4038600" cy="48004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995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606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76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54133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87426"/>
            <a:ext cx="3121819" cy="54133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893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"/>
            <a:ext cx="9144000" cy="6857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092"/>
            <a:ext cx="8229600" cy="64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914402"/>
            <a:ext cx="8229600" cy="5483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62" y="52088"/>
            <a:ext cx="731520" cy="58521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8662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7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ransition>
    <p:fade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66B3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1963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SzPct val="12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4213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4588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microsoft.com/office/2007/relationships/media" Target="../media/media2.mp4"/><Relationship Id="rId7" Type="http://schemas.openxmlformats.org/officeDocument/2006/relationships/image" Target="../media/image50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3.tiff"/><Relationship Id="rId4" Type="http://schemas.openxmlformats.org/officeDocument/2006/relationships/video" Target="../media/media2.mp4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15F5F-B5C8-834F-AB22-961583445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814419"/>
            <a:ext cx="8077200" cy="3300383"/>
          </a:xfrm>
        </p:spPr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Evolving a New Numerical </a:t>
            </a:r>
            <a:r>
              <a:rPr lang="en-US" dirty="0">
                <a:latin typeface="Helvetica" pitchFamily="2" charset="0"/>
              </a:rPr>
              <a:t>P</a:t>
            </a:r>
            <a:r>
              <a:rPr lang="en-US" dirty="0">
                <a:effectLst/>
                <a:latin typeface="Helvetica" pitchFamily="2" charset="0"/>
              </a:rPr>
              <a:t>aradigm for Radiative Transfer during Hypersonic </a:t>
            </a:r>
            <a:r>
              <a:rPr lang="en-US" dirty="0">
                <a:latin typeface="Helvetica" pitchFamily="2" charset="0"/>
              </a:rPr>
              <a:t>P</a:t>
            </a:r>
            <a:r>
              <a:rPr lang="en-US" dirty="0">
                <a:effectLst/>
                <a:latin typeface="Helvetica" pitchFamily="2" charset="0"/>
              </a:rPr>
              <a:t>lanetary </a:t>
            </a:r>
            <a:r>
              <a:rPr lang="en-US" dirty="0">
                <a:latin typeface="Helvetica" pitchFamily="2" charset="0"/>
              </a:rPr>
              <a:t>E</a:t>
            </a:r>
            <a:r>
              <a:rPr lang="en-US" dirty="0">
                <a:effectLst/>
                <a:latin typeface="Helvetica" pitchFamily="2" charset="0"/>
              </a:rPr>
              <a:t>ntry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54CED-258E-964A-8B12-3257254C9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2399" cy="16557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Amal Sahai</a:t>
            </a:r>
          </a:p>
          <a:p>
            <a:pPr>
              <a:spcBef>
                <a:spcPts val="400"/>
              </a:spcBef>
            </a:pPr>
            <a:r>
              <a:rPr lang="en-US" dirty="0"/>
              <a:t>AMA, Inc. at NASA Ames Research Center</a:t>
            </a:r>
          </a:p>
          <a:p>
            <a:pPr>
              <a:spcBef>
                <a:spcPts val="400"/>
              </a:spcBef>
            </a:pPr>
            <a:endParaRPr lang="en-US" sz="7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8E94E-919C-6745-83FD-F9C4AADF28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5791200"/>
            <a:ext cx="7772400" cy="762000"/>
          </a:xfrm>
        </p:spPr>
        <p:txBody>
          <a:bodyPr/>
          <a:lstStyle/>
          <a:p>
            <a:r>
              <a:rPr lang="en-US" b="1" dirty="0"/>
              <a:t>November 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5719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EC9C1511-9DEE-FCF5-21F6-D893D0B855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200" dirty="0"/>
                  <a:t>Existing approaches derived for LTE radiation.</a:t>
                </a:r>
              </a:p>
              <a:p>
                <a:pPr marL="0" indent="0" algn="ctr">
                  <a:spcBef>
                    <a:spcPts val="1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pc="-120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pc="-120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i="1" baseline="3000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  <a:p>
                <a:pPr>
                  <a:spcBef>
                    <a:spcPts val="1600"/>
                  </a:spcBef>
                </a:pPr>
                <a:r>
                  <a:rPr lang="en-US" sz="2200" dirty="0"/>
                  <a:t>Non-equilibrium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200" i="1" spc="-120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200" b="0" i="1" baseline="3000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200" dirty="0"/>
                  <a:t>, </a:t>
                </a:r>
                <a:r>
                  <a:rPr lang="en-US" sz="2200" dirty="0">
                    <a:solidFill>
                      <a:schemeClr val="accent5"/>
                    </a:solidFill>
                  </a:rPr>
                  <a:t>both</a:t>
                </a:r>
                <a:r>
                  <a:rPr lang="en-US" sz="2200" i="1" dirty="0">
                    <a:solidFill>
                      <a:schemeClr val="accent5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200" i="1" dirty="0">
                    <a:solidFill>
                      <a:schemeClr val="accent5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200" i="1" dirty="0">
                    <a:solidFill>
                      <a:schemeClr val="accent5"/>
                    </a:solidFill>
                  </a:rPr>
                  <a:t> </a:t>
                </a:r>
                <a:r>
                  <a:rPr lang="en-US" sz="2200" dirty="0">
                    <a:solidFill>
                      <a:schemeClr val="accent5"/>
                    </a:solidFill>
                  </a:rPr>
                  <a:t>vary rapidly</a:t>
                </a:r>
                <a:r>
                  <a:rPr lang="en-US" sz="2200" dirty="0"/>
                  <a:t>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200" dirty="0"/>
                  <a:t>New generalized grouping strategy – </a:t>
                </a:r>
                <a:r>
                  <a:rPr lang="en-US" sz="2200" dirty="0">
                    <a:solidFill>
                      <a:srgbClr val="0D6F35"/>
                    </a:solidFill>
                  </a:rPr>
                  <a:t>bands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0D6F35"/>
                    </a:solidFill>
                  </a:rPr>
                  <a:t> and bins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200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200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200" dirty="0"/>
                  <a:t> (Sahai </a:t>
                </a:r>
                <a:r>
                  <a:rPr lang="en-US" sz="2200" i="1" dirty="0"/>
                  <a:t>et al., JQSRT, </a:t>
                </a:r>
                <a:r>
                  <a:rPr lang="en-US" sz="2200" dirty="0"/>
                  <a:t>2020 [7]).</a:t>
                </a:r>
              </a:p>
            </p:txBody>
          </p:sp>
        </mc:Choice>
        <mc:Fallback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EC9C1511-9DEE-FCF5-21F6-D893D0B855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D9DA1AE-D653-594D-B7DD-EFEB0BFA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Grouping Strategy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5ACAF-F462-6D4B-83DB-DE42E9E792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415E42-2606-1140-ADC0-5B356108E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93"/>
          <a:stretch/>
        </p:blipFill>
        <p:spPr>
          <a:xfrm>
            <a:off x="615945" y="3562464"/>
            <a:ext cx="8070854" cy="2524277"/>
          </a:xfrm>
          <a:prstGeom prst="rect">
            <a:avLst/>
          </a:prstGeom>
        </p:spPr>
      </p:pic>
      <p:sp>
        <p:nvSpPr>
          <p:cNvPr id="18" name="Subtitle 21">
            <a:extLst>
              <a:ext uri="{FF2B5EF4-FFF2-40B4-BE49-F238E27FC236}">
                <a16:creationId xmlns:a16="http://schemas.microsoft.com/office/drawing/2014/main" id="{DA1288EA-A13F-184F-9836-12D4B7FC3BF0}"/>
              </a:ext>
            </a:extLst>
          </p:cNvPr>
          <p:cNvSpPr txBox="1">
            <a:spLocks/>
          </p:cNvSpPr>
          <p:nvPr/>
        </p:nvSpPr>
        <p:spPr>
          <a:xfrm>
            <a:off x="2218206" y="6085879"/>
            <a:ext cx="721841" cy="467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Old</a:t>
            </a:r>
          </a:p>
        </p:txBody>
      </p:sp>
      <p:sp>
        <p:nvSpPr>
          <p:cNvPr id="20" name="Subtitle 21">
            <a:extLst>
              <a:ext uri="{FF2B5EF4-FFF2-40B4-BE49-F238E27FC236}">
                <a16:creationId xmlns:a16="http://schemas.microsoft.com/office/drawing/2014/main" id="{290F5C9B-6359-3449-BC78-95BBC7E211D1}"/>
              </a:ext>
            </a:extLst>
          </p:cNvPr>
          <p:cNvSpPr txBox="1">
            <a:spLocks/>
          </p:cNvSpPr>
          <p:nvPr/>
        </p:nvSpPr>
        <p:spPr>
          <a:xfrm>
            <a:off x="6468594" y="6092027"/>
            <a:ext cx="914399" cy="461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New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47781-92CF-917F-C398-91C28F347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8B80-706A-C9A2-ADDB-EF7E545D0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0866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A1AE-D653-594D-B7DD-EFEB0BFA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Stardust Stagnation LOS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5ACAF-F462-6D4B-83DB-DE42E9E792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47781-92CF-917F-C398-91C28F347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8B80-706A-C9A2-ADDB-EF7E545D0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65625-0A6A-0C8D-C840-1212DE47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5" t="19441" r="14647" b="15043"/>
          <a:stretch/>
        </p:blipFill>
        <p:spPr>
          <a:xfrm>
            <a:off x="1243584" y="3935074"/>
            <a:ext cx="3328416" cy="2380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B6A323-86CC-CA5B-46EC-A2F066378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1" t="18431" r="14482" b="15988"/>
          <a:stretch/>
        </p:blipFill>
        <p:spPr>
          <a:xfrm>
            <a:off x="1243585" y="1275172"/>
            <a:ext cx="3319272" cy="2375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A77D0D-D2F1-7437-B10F-7356F359B2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1" t="19929" r="15268" b="15988"/>
          <a:stretch/>
        </p:blipFill>
        <p:spPr>
          <a:xfrm>
            <a:off x="4841815" y="2519590"/>
            <a:ext cx="4302185" cy="304301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13E6EA8-FBE9-CDF7-F3EC-464CF29CBDF6}"/>
              </a:ext>
            </a:extLst>
          </p:cNvPr>
          <p:cNvSpPr/>
          <p:nvPr/>
        </p:nvSpPr>
        <p:spPr>
          <a:xfrm>
            <a:off x="152400" y="784463"/>
            <a:ext cx="6553200" cy="411861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</a:rPr>
              <a:t>Conventional Methods: </a:t>
            </a:r>
            <a:r>
              <a:rPr lang="en-US" sz="2100" dirty="0">
                <a:solidFill>
                  <a:srgbClr val="C00000"/>
                </a:solidFill>
              </a:rPr>
              <a:t>Slow convergence to LBL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7F0FF41-4781-AD0B-2668-A1740909CB4D}"/>
              </a:ext>
            </a:extLst>
          </p:cNvPr>
          <p:cNvSpPr/>
          <p:nvPr/>
        </p:nvSpPr>
        <p:spPr>
          <a:xfrm>
            <a:off x="5413315" y="1981200"/>
            <a:ext cx="3477006" cy="411861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</a:rPr>
              <a:t>New Grouping Strategy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49E4E-8D38-F781-1C89-C3985CC126D7}"/>
              </a:ext>
            </a:extLst>
          </p:cNvPr>
          <p:cNvSpPr txBox="1"/>
          <p:nvPr/>
        </p:nvSpPr>
        <p:spPr>
          <a:xfrm>
            <a:off x="145466" y="1980923"/>
            <a:ext cx="1086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400 ROM groups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EF792-BEA2-40A1-2ECA-C784A6DCDA2E}"/>
              </a:ext>
            </a:extLst>
          </p:cNvPr>
          <p:cNvSpPr txBox="1"/>
          <p:nvPr/>
        </p:nvSpPr>
        <p:spPr>
          <a:xfrm>
            <a:off x="41215" y="4616709"/>
            <a:ext cx="129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1250 ROM groups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D8021D-217E-F809-0E9E-477AFEE899BA}"/>
              </a:ext>
            </a:extLst>
          </p:cNvPr>
          <p:cNvSpPr txBox="1"/>
          <p:nvPr/>
        </p:nvSpPr>
        <p:spPr>
          <a:xfrm>
            <a:off x="5665918" y="5611014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400 ROM groups</a:t>
            </a:r>
          </a:p>
        </p:txBody>
      </p:sp>
    </p:spTree>
    <p:extLst>
      <p:ext uri="{BB962C8B-B14F-4D97-AF65-F5344CB8AC3E}">
        <p14:creationId xmlns:p14="http://schemas.microsoft.com/office/powerpoint/2010/main" val="5456072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NERO: General-purpose ROM Database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10E5391-317A-1F4C-AEAE-C6F6A744AC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8" y="914402"/>
                <a:ext cx="8305801" cy="5714998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100" dirty="0"/>
                  <a:t>Generalized grouping strategy + Planck-averaging provides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(1</m:t>
                    </m:r>
                    <m:sSup>
                      <m:sSupPr>
                        <m:ctrlPr>
                          <a:rPr lang="en-US" sz="21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sSup>
                      <m:sSupPr>
                        <m:ctrlPr>
                          <a:rPr lang="en-US" sz="21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100" dirty="0"/>
                  <a:t> speed-up but still short of practical infusion: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50" dirty="0"/>
                  <a:t>ROM constructed on the fly with full LBL data available.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50" dirty="0"/>
                  <a:t>Model tailored to 1 LOS, accuracy uncertain for other LOSs, flow problems. 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endParaRPr lang="en-US" sz="100" dirty="0"/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100" b="1" dirty="0"/>
                  <a:t>Requirements for robust exploitation [2]: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50" dirty="0">
                    <a:solidFill>
                      <a:schemeClr val="accent5"/>
                    </a:solidFill>
                  </a:rPr>
                  <a:t>Process completed before simulations (</a:t>
                </a:r>
                <a:r>
                  <a:rPr lang="en-US" sz="1850" b="1" i="1" dirty="0">
                    <a:solidFill>
                      <a:schemeClr val="accent5"/>
                    </a:solidFill>
                  </a:rPr>
                  <a:t>a priori</a:t>
                </a:r>
                <a:r>
                  <a:rPr lang="en-US" sz="1850" i="1" dirty="0">
                    <a:solidFill>
                      <a:schemeClr val="accent5"/>
                    </a:solidFill>
                  </a:rPr>
                  <a:t>)</a:t>
                </a:r>
                <a:r>
                  <a:rPr lang="en-US" sz="1850" i="1" dirty="0"/>
                  <a:t>.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50" dirty="0" err="1">
                    <a:solidFill>
                      <a:schemeClr val="accent5"/>
                    </a:solidFill>
                  </a:rPr>
                  <a:t>Flowfield</a:t>
                </a:r>
                <a:r>
                  <a:rPr lang="en-US" sz="1850" dirty="0">
                    <a:solidFill>
                      <a:schemeClr val="accent5"/>
                    </a:solidFill>
                  </a:rPr>
                  <a:t>-specific data not an input (</a:t>
                </a:r>
                <a:r>
                  <a:rPr lang="en-US" sz="1850" b="1" i="1" dirty="0">
                    <a:solidFill>
                      <a:schemeClr val="accent5"/>
                    </a:solidFill>
                  </a:rPr>
                  <a:t>generalizability</a:t>
                </a:r>
                <a:r>
                  <a:rPr lang="en-US" sz="1850" dirty="0">
                    <a:solidFill>
                      <a:schemeClr val="accent5"/>
                    </a:solidFill>
                  </a:rPr>
                  <a:t>).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50" dirty="0">
                    <a:solidFill>
                      <a:schemeClr val="accent5"/>
                    </a:solidFill>
                  </a:rPr>
                  <a:t>Output database easy to store/evaluate (</a:t>
                </a:r>
                <a:r>
                  <a:rPr lang="en-US" sz="1850" b="1" i="1" dirty="0">
                    <a:solidFill>
                      <a:schemeClr val="accent5"/>
                    </a:solidFill>
                  </a:rPr>
                  <a:t>portability</a:t>
                </a:r>
                <a:r>
                  <a:rPr lang="en-US" sz="1850" dirty="0">
                    <a:solidFill>
                      <a:schemeClr val="accent5"/>
                    </a:solidFill>
                  </a:rPr>
                  <a:t>)</a:t>
                </a:r>
                <a:r>
                  <a:rPr lang="en-US" sz="1850" dirty="0"/>
                  <a:t>.</a:t>
                </a:r>
              </a:p>
              <a:p>
                <a:pPr lvl="1">
                  <a:spcBef>
                    <a:spcPts val="0"/>
                  </a:spcBef>
                  <a:spcAft>
                    <a:spcPts val="1200"/>
                  </a:spcAft>
                </a:pPr>
                <a:endParaRPr lang="en-US" sz="100" dirty="0"/>
              </a:p>
              <a:p>
                <a:pPr marL="457200" indent="-457200">
                  <a:spcBef>
                    <a:spcPts val="0"/>
                  </a:spcBef>
                  <a:spcAft>
                    <a:spcPts val="1000"/>
                  </a:spcAft>
                  <a:buClr>
                    <a:srgbClr val="0D6F35"/>
                  </a:buClr>
                  <a:buSzPct val="100000"/>
                  <a:buFont typeface="+mj-lt"/>
                  <a:buAutoNum type="arabicParenR"/>
                </a:pPr>
                <a:r>
                  <a:rPr lang="en-US" sz="2100" dirty="0">
                    <a:solidFill>
                      <a:srgbClr val="0D6F35"/>
                    </a:solidFill>
                  </a:rPr>
                  <a:t>Identify reference state of </a:t>
                </a:r>
                <a14:m>
                  <m:oMath xmlns:m="http://schemas.openxmlformats.org/officeDocument/2006/math">
                    <m:r>
                      <a:rPr lang="en-US" sz="2100" i="1" smtClean="0">
                        <a:solidFill>
                          <a:srgbClr val="0D6F35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100" i="1" baseline="-25000">
                        <a:solidFill>
                          <a:srgbClr val="0D6F35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100" dirty="0">
                    <a:solidFill>
                      <a:srgbClr val="0D6F35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0D6F35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2100" i="1" baseline="-25000">
                        <a:solidFill>
                          <a:srgbClr val="0D6F35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100" dirty="0">
                    <a:solidFill>
                      <a:srgbClr val="0D6F35"/>
                    </a:solidFill>
                  </a:rPr>
                  <a:t> for grouping:</a:t>
                </a:r>
              </a:p>
              <a:p>
                <a:pPr lvl="1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900" dirty="0"/>
                  <a:t>“Snapshot” of the system based on log-average of input LBL data, yielding reference state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1900" dirty="0"/>
                  <a:t> :</a:t>
                </a:r>
              </a:p>
              <a:p>
                <a:pPr marL="233363" lvl="1" indent="0">
                  <a:buNone/>
                </a:pPr>
                <a:endParaRPr lang="en-US" dirty="0"/>
              </a:p>
              <a:p>
                <a:pPr marL="233363" lvl="1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10E5391-317A-1F4C-AEAE-C6F6A744A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8" y="914402"/>
                <a:ext cx="8305801" cy="5714998"/>
              </a:xfrm>
              <a:blipFill>
                <a:blip r:embed="rId3"/>
                <a:stretch>
                  <a:fillRect l="-1223" t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57C98-7963-32EA-885D-2620C51077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669D9-6F8D-559A-E562-240F72BC6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56E3CB-8937-E7CA-1535-FBA00D6E8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4E969-1778-AAAB-703B-DC92B0E60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5613260"/>
            <a:ext cx="3394297" cy="6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3745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Slides: Portable ROM Database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10E5391-317A-1F4C-AEAE-C6F6A744AC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8" y="914402"/>
                <a:ext cx="8305801" cy="5714998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spcBef>
                    <a:spcPts val="1200"/>
                  </a:spcBef>
                  <a:spcAft>
                    <a:spcPts val="1200"/>
                  </a:spcAft>
                  <a:buClr>
                    <a:srgbClr val="0D6F35"/>
                  </a:buClr>
                  <a:buSzPct val="100000"/>
                  <a:buFont typeface="+mj-lt"/>
                  <a:buAutoNum type="arabicParenR" startAt="2"/>
                </a:pPr>
                <a:r>
                  <a:rPr lang="en-US" sz="2200" dirty="0">
                    <a:solidFill>
                      <a:srgbClr val="0D6F35"/>
                    </a:solidFill>
                  </a:rPr>
                  <a:t>2-step grouping procedure to improve robustness:</a:t>
                </a:r>
              </a:p>
              <a:p>
                <a:pPr lvl="1">
                  <a:spcBef>
                    <a:spcPts val="0"/>
                  </a:spcBef>
                  <a:spcAft>
                    <a:spcPts val="1800"/>
                  </a:spcAft>
                </a:pPr>
                <a:r>
                  <a:rPr lang="en-US" dirty="0"/>
                  <a:t>Effect procedure from </a:t>
                </a:r>
                <a:r>
                  <a:rPr lang="en-US" sz="2000" dirty="0"/>
                  <a:t>Sahai </a:t>
                </a:r>
                <a:r>
                  <a:rPr lang="en-US" sz="2000" i="1" dirty="0"/>
                  <a:t>et al., JQSRT, </a:t>
                </a:r>
                <a:r>
                  <a:rPr lang="en-US" sz="2000" dirty="0"/>
                  <a:t>2020 [7]</a:t>
                </a:r>
                <a:r>
                  <a:rPr lang="en-US" dirty="0"/>
                  <a:t>.</a:t>
                </a:r>
              </a:p>
              <a:p>
                <a:pPr marL="519113" lvl="1" indent="0"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en-US" dirty="0"/>
                  <a:t>“</a:t>
                </a:r>
                <a:r>
                  <a:rPr lang="en-US" i="1" dirty="0"/>
                  <a:t>First make bands based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i="1" dirty="0"/>
                  <a:t> and then subdivide them into bins based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/>
                  <a:t>”</a:t>
                </a:r>
              </a:p>
              <a:p>
                <a:pPr lvl="1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dirty="0"/>
                  <a:t>Band/bin definitions based on intervals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/>
                  <a:t> space and can remain empty, e.g., 190/400 filled for atomic N.</a:t>
                </a:r>
              </a:p>
              <a:p>
                <a:pPr lvl="1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dirty="0"/>
                  <a:t>Identify groups least likely to be represented by a Planck distribution at the optically thick limit (the exact heuristic required lot of trial &amp; error) and bisect them till no empty groups remain. </a:t>
                </a:r>
              </a:p>
              <a:p>
                <a:pPr lvl="1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dirty="0"/>
                  <a:t>Retains more accuracy than other strategies such as forcing equal number of frequencies into groups.</a:t>
                </a:r>
              </a:p>
              <a:p>
                <a:pPr lvl="1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dirty="0"/>
                  <a:t>New feature which reserves spare ROM groups and utilizes them to refine user-defined frequency intervals.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endParaRPr lang="en-US" sz="2100" dirty="0"/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 marL="233363" lvl="1" indent="0">
                  <a:buNone/>
                </a:pPr>
                <a:endParaRPr lang="en-US" dirty="0"/>
              </a:p>
              <a:p>
                <a:pPr marL="233363" lvl="1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10E5391-317A-1F4C-AEAE-C6F6A744A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8" y="914402"/>
                <a:ext cx="8305801" cy="5714998"/>
              </a:xfrm>
              <a:blipFill>
                <a:blip r:embed="rId3"/>
                <a:stretch>
                  <a:fillRect l="-917" t="-887" r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CB375-D3D9-142B-590D-39A4350EA7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E381FC-D28E-2BD4-8FDD-483606962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6672F7-7024-1097-5005-3AD042CAE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322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NERO: General-purpose ROM Database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5391-317A-1F4C-AEAE-C6F6A744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914402"/>
            <a:ext cx="8305801" cy="5714998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0D6F35"/>
              </a:buClr>
              <a:buSzPct val="100000"/>
              <a:buFont typeface="+mj-lt"/>
              <a:buAutoNum type="arabicParenR" startAt="3"/>
            </a:pPr>
            <a:r>
              <a:rPr lang="en-US" sz="2200" dirty="0">
                <a:solidFill>
                  <a:srgbClr val="0D6F35"/>
                </a:solidFill>
              </a:rPr>
              <a:t>Ingenious organization of ROM look-up table (builds on previous work on extending Planck-averaging to non-Boltzmann populations).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Clr>
                <a:schemeClr val="accent5"/>
              </a:buClr>
              <a:buSzPct val="100000"/>
              <a:buNone/>
            </a:pPr>
            <a:r>
              <a:rPr lang="en-US" sz="2200" dirty="0"/>
              <a:t>The following hierarchy is adopted (reduce table dimensions):</a:t>
            </a:r>
          </a:p>
          <a:p>
            <a:pPr marL="514350" indent="-514350">
              <a:spcBef>
                <a:spcPts val="600"/>
              </a:spcBef>
              <a:spcAft>
                <a:spcPts val="1400"/>
              </a:spcAft>
              <a:buSzPct val="100000"/>
              <a:buFont typeface="+mj-lt"/>
              <a:buAutoNum type="romanUcPeriod"/>
            </a:pPr>
            <a:r>
              <a:rPr lang="en-US" sz="2000" dirty="0">
                <a:effectLst/>
                <a:latin typeface="Helvetica" pitchFamily="2" charset="0"/>
              </a:rPr>
              <a:t>Type of radiative process (e.g., bound-bound, bound-free, free-free)</a:t>
            </a:r>
          </a:p>
          <a:p>
            <a:pPr marL="747713" lvl="1" indent="-514350">
              <a:spcBef>
                <a:spcPts val="600"/>
              </a:spcBef>
              <a:spcAft>
                <a:spcPts val="1400"/>
              </a:spcAft>
              <a:buSzPct val="100000"/>
              <a:buFont typeface="+mj-lt"/>
              <a:buAutoNum type="romanUcPeriod" startAt="2"/>
            </a:pPr>
            <a:r>
              <a:rPr lang="en-US" dirty="0">
                <a:effectLst/>
                <a:latin typeface="Helvetica" pitchFamily="2" charset="0"/>
              </a:rPr>
              <a:t>List of transitions between specific internal levels</a:t>
            </a:r>
          </a:p>
          <a:p>
            <a:pPr marL="969963" lvl="2" indent="-514350">
              <a:spcBef>
                <a:spcPts val="600"/>
              </a:spcBef>
              <a:spcAft>
                <a:spcPts val="1400"/>
              </a:spcAft>
              <a:buSzPct val="100000"/>
              <a:buFont typeface="+mj-lt"/>
              <a:buAutoNum type="romanUcPeriod" startAt="3"/>
            </a:pPr>
            <a:r>
              <a:rPr lang="en-US" sz="2000" dirty="0">
                <a:effectLst/>
                <a:latin typeface="Helvetica" pitchFamily="2" charset="0"/>
              </a:rPr>
              <a:t>Discrete physical conditions (</a:t>
            </a:r>
            <a:r>
              <a:rPr lang="en-US" sz="2000" i="1" dirty="0">
                <a:effectLst/>
                <a:latin typeface="Helvetica" pitchFamily="2" charset="0"/>
              </a:rPr>
              <a:t>e.g.</a:t>
            </a:r>
            <a:r>
              <a:rPr lang="en-US" sz="2000" dirty="0">
                <a:effectLst/>
                <a:latin typeface="Helvetica" pitchFamily="2" charset="0"/>
              </a:rPr>
              <a:t>, temperatures, electron number density, pressure) which also capture effects such as line-broadening.</a:t>
            </a:r>
          </a:p>
          <a:p>
            <a:pPr marL="1200150" lvl="3" indent="-514350">
              <a:spcBef>
                <a:spcPts val="600"/>
              </a:spcBef>
              <a:spcAft>
                <a:spcPts val="1400"/>
              </a:spcAft>
              <a:buSzPct val="100000"/>
              <a:buFont typeface="+mj-lt"/>
              <a:buAutoNum type="romanUcPeriod" startAt="4"/>
            </a:pPr>
            <a:r>
              <a:rPr lang="en-US" sz="2000" dirty="0">
                <a:effectLst/>
                <a:latin typeface="Helvetica" pitchFamily="2" charset="0"/>
              </a:rPr>
              <a:t>Level number density normalized coefficients for absorption, spontaneous emission, and induced emission for each group.</a:t>
            </a:r>
          </a:p>
          <a:p>
            <a:pPr marL="1200150" lvl="3" indent="-514350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romanUcPeriod" startAt="4"/>
            </a:pPr>
            <a:endParaRPr lang="en-US" sz="1700" dirty="0">
              <a:effectLst/>
              <a:latin typeface="Helvetica" pitchFamily="2" charset="0"/>
            </a:endParaRPr>
          </a:p>
          <a:p>
            <a:pPr marL="969963" lvl="2" indent="-514350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romanUcPeriod" startAt="3"/>
            </a:pPr>
            <a:endParaRPr lang="en-US" sz="1900" dirty="0">
              <a:effectLst/>
              <a:latin typeface="Helvetica" pitchFamily="2" charset="0"/>
            </a:endParaRPr>
          </a:p>
          <a:p>
            <a:pPr marL="747713" lvl="1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 startAt="2"/>
            </a:pPr>
            <a:endParaRPr lang="en-US" dirty="0">
              <a:effectLst/>
              <a:latin typeface="Helvetica" pitchFamily="2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endParaRPr lang="en-US" dirty="0"/>
          </a:p>
          <a:p>
            <a:pPr marL="233363" lvl="1" indent="0">
              <a:buNone/>
            </a:pPr>
            <a:endParaRPr lang="en-US" dirty="0"/>
          </a:p>
          <a:p>
            <a:pPr marL="233363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57C98-7963-32EA-885D-2620C51077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669D9-6F8D-559A-E562-240F72BC6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56E3CB-8937-E7CA-1535-FBA00D6E8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529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 Radiation LOS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64FABC-791B-1588-2ABF-05478241E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3892731" cy="2724912"/>
          </a:xfrm>
          <a:prstGeom prst="rect">
            <a:avLst/>
          </a:prstGeom>
        </p:spPr>
      </p:pic>
      <p:sp>
        <p:nvSpPr>
          <p:cNvPr id="15" name="Subtitle 5">
            <a:extLst>
              <a:ext uri="{FF2B5EF4-FFF2-40B4-BE49-F238E27FC236}">
                <a16:creationId xmlns:a16="http://schemas.microsoft.com/office/drawing/2014/main" id="{02431477-0D8C-52F4-BDA7-047F76E666C1}"/>
              </a:ext>
            </a:extLst>
          </p:cNvPr>
          <p:cNvSpPr txBox="1">
            <a:spLocks/>
          </p:cNvSpPr>
          <p:nvPr/>
        </p:nvSpPr>
        <p:spPr>
          <a:xfrm>
            <a:off x="632124" y="691961"/>
            <a:ext cx="3307751" cy="440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Stardust Stagnation</a:t>
            </a:r>
          </a:p>
        </p:txBody>
      </p:sp>
      <p:sp>
        <p:nvSpPr>
          <p:cNvPr id="16" name="Subtitle 5">
            <a:extLst>
              <a:ext uri="{FF2B5EF4-FFF2-40B4-BE49-F238E27FC236}">
                <a16:creationId xmlns:a16="http://schemas.microsoft.com/office/drawing/2014/main" id="{E122A963-1695-3DAB-7248-04DDF1A4FC80}"/>
              </a:ext>
            </a:extLst>
          </p:cNvPr>
          <p:cNvSpPr txBox="1">
            <a:spLocks/>
          </p:cNvSpPr>
          <p:nvPr/>
        </p:nvSpPr>
        <p:spPr>
          <a:xfrm>
            <a:off x="5204124" y="693768"/>
            <a:ext cx="3307751" cy="440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FIRE II Wake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506F22-E276-B009-2B48-D1740BDF3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66800"/>
            <a:ext cx="3892731" cy="27249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8D05EB-A39C-0905-F7E3-2AF574D34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3828288"/>
            <a:ext cx="3892731" cy="27249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D3CFC-5155-0411-93F2-2CC9CA09A6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DEB473-87F6-5C2A-F974-E9568AF7C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8B64D-C8EA-8F5E-EDC8-B448D94EF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27B9B-9BC2-7A1C-BEDD-23DD3E38B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752" y="3831336"/>
            <a:ext cx="3889635" cy="27249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6EA795C-6F48-A9F8-D594-2973B72F4866}"/>
                  </a:ext>
                </a:extLst>
              </p:cNvPr>
              <p:cNvSpPr/>
              <p:nvPr/>
            </p:nvSpPr>
            <p:spPr>
              <a:xfrm>
                <a:off x="1862328" y="4483617"/>
                <a:ext cx="6022848" cy="93902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300" b="1" dirty="0">
                    <a:solidFill>
                      <a:schemeClr val="tx1"/>
                    </a:solidFill>
                  </a:rPr>
                  <a:t>Input LBL model with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23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3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23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300" b="1" dirty="0">
                    <a:solidFill>
                      <a:schemeClr val="tx1"/>
                    </a:solidFill>
                  </a:rPr>
                  <a:t> frequencies reproduced with only 625 ROM groups.</a:t>
                </a:r>
              </a:p>
            </p:txBody>
          </p:sp>
        </mc:Choice>
        <mc:Fallback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6EA795C-6F48-A9F8-D594-2973B72F4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328" y="4483617"/>
                <a:ext cx="6022848" cy="939020"/>
              </a:xfrm>
              <a:prstGeom prst="roundRect">
                <a:avLst/>
              </a:prstGeom>
              <a:blipFill>
                <a:blip r:embed="rId7"/>
                <a:stretch>
                  <a:fillRect l="-630" r="-420" b="-7895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819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4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Anatomy of Grouping for 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8D05EB-A39C-0905-F7E3-2AF574D34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" y="1371600"/>
            <a:ext cx="6504771" cy="45533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D3CFC-5155-0411-93F2-2CC9CA09A6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DEB473-87F6-5C2A-F974-E9568AF7C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8B64D-C8EA-8F5E-EDC8-B448D94EF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F18EFE3F-F3DF-78A9-504B-484F24A94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7607" y="1637763"/>
            <a:ext cx="2936393" cy="358247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900" dirty="0"/>
              <a:t>Grouping initiated with 20 bands further sub-divided into 25 bins.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900" dirty="0"/>
              <a:t>279/625 groups are empty, filled by bisecting existing groups that exhibit high variance.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900" dirty="0"/>
              <a:t>Reserve 5 bands used for further refining region [10, 15] eV.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endParaRPr lang="en-US" baseline="-250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CCF88-D8E0-9B08-4553-B7CB32D0264D}"/>
              </a:ext>
            </a:extLst>
          </p:cNvPr>
          <p:cNvSpPr/>
          <p:nvPr/>
        </p:nvSpPr>
        <p:spPr>
          <a:xfrm>
            <a:off x="3474720" y="1563624"/>
            <a:ext cx="1280160" cy="368503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15000"/>
                <a:alpha val="49825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558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 Radiation for Orion Forebody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87686-5404-2079-E024-A5F6153DD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120" r="193" b="2030"/>
          <a:stretch/>
        </p:blipFill>
        <p:spPr>
          <a:xfrm>
            <a:off x="2438400" y="714160"/>
            <a:ext cx="4832277" cy="42388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1FAD3EA-6A50-AEBB-F4FF-E6EC2F8D9964}"/>
                  </a:ext>
                </a:extLst>
              </p:cNvPr>
              <p:cNvSpPr/>
              <p:nvPr/>
            </p:nvSpPr>
            <p:spPr>
              <a:xfrm>
                <a:off x="381000" y="5105400"/>
                <a:ext cx="8436429" cy="1219200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300" b="1" dirty="0">
                    <a:solidFill>
                      <a:schemeClr val="tx1"/>
                    </a:solidFill>
                  </a:rPr>
                  <a:t>625 groups require </a:t>
                </a:r>
                <a:r>
                  <a:rPr lang="en-US" sz="2300" b="1" dirty="0">
                    <a:solidFill>
                      <a:srgbClr val="0D6F35"/>
                    </a:solidFill>
                  </a:rPr>
                  <a:t>10 CPU hours </a:t>
                </a:r>
                <a:r>
                  <a:rPr lang="en-US" sz="2300" b="1" dirty="0">
                    <a:solidFill>
                      <a:schemeClr val="tx1"/>
                    </a:solidFill>
                  </a:rPr>
                  <a:t>for both surface (10,000 pts) + volumetric (1M pts) heating. NEQAIR 3D surface sims require </a:t>
                </a:r>
                <a14:m>
                  <m:oMath xmlns:m="http://schemas.openxmlformats.org/officeDocument/2006/math">
                    <m:r>
                      <a:rPr lang="en-US" sz="23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300" b="1" dirty="0">
                    <a:solidFill>
                      <a:srgbClr val="C00000"/>
                    </a:solidFill>
                  </a:rPr>
                  <a:t> 4,000 CPU hours (50 body pts)</a:t>
                </a:r>
                <a:r>
                  <a:rPr lang="en-US" sz="2300" b="1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1FAD3EA-6A50-AEBB-F4FF-E6EC2F8D9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05400"/>
                <a:ext cx="8436429" cy="1219200"/>
              </a:xfrm>
              <a:prstGeom prst="roundRect">
                <a:avLst/>
              </a:prstGeom>
              <a:blipFill>
                <a:blip r:embed="rId4"/>
                <a:stretch>
                  <a:fillRect l="-300" r="-30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22FD67E-F584-D42C-8BF7-1B14B286CC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6A4FA7-3981-47E5-0412-46E9B8994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1A14A0-7D9F-B579-B10C-D5D6783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6845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 Radiation for Orion Forebody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E68D43-88C4-AAB1-630C-B2FBAF0AE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2623" r="314" b="1254"/>
          <a:stretch/>
        </p:blipFill>
        <p:spPr>
          <a:xfrm>
            <a:off x="299405" y="685800"/>
            <a:ext cx="3973189" cy="3581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839979-398F-E4F5-D469-BBB25518E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451" y="782281"/>
            <a:ext cx="3161349" cy="2783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EEB3CF-A4AF-7EA0-D7D4-DA5B7581B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340" y="3629056"/>
            <a:ext cx="3150463" cy="2900837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1ADEC82-65AD-E5D2-4842-7D988E3CE18D}"/>
              </a:ext>
            </a:extLst>
          </p:cNvPr>
          <p:cNvSpPr/>
          <p:nvPr/>
        </p:nvSpPr>
        <p:spPr>
          <a:xfrm>
            <a:off x="152400" y="4526096"/>
            <a:ext cx="5105399" cy="14937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1"/>
                </a:solidFill>
              </a:rPr>
              <a:t>Maximum difference in surface heat flux ~ 8%; 5-10% differences in peak temperatures between LAURA and US3D contributory factor.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442958-774C-9768-C78F-12B25CAC9DDD}"/>
              </a:ext>
            </a:extLst>
          </p:cNvPr>
          <p:cNvCxnSpPr>
            <a:cxnSpLocks/>
          </p:cNvCxnSpPr>
          <p:nvPr/>
        </p:nvCxnSpPr>
        <p:spPr>
          <a:xfrm>
            <a:off x="3962400" y="1371600"/>
            <a:ext cx="1563051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3B7DB-E6D8-BFE2-71C1-7AC712F93A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43B1D-ED8E-7C7C-13CD-990674C13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0A4C82-91F3-E1FC-28C2-995636BA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9346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 Radiation for Orion Forebody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1DC32-49A0-5261-EA01-A93979B69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791"/>
            <a:ext cx="4724400" cy="326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0A99F8-B4F6-C4C5-EE0E-DE5CE190C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278" y="3200400"/>
            <a:ext cx="4157522" cy="3048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BCE319F-2253-6222-A602-C02C5275FFE4}"/>
              </a:ext>
            </a:extLst>
          </p:cNvPr>
          <p:cNvSpPr/>
          <p:nvPr/>
        </p:nvSpPr>
        <p:spPr>
          <a:xfrm>
            <a:off x="114624" y="4438803"/>
            <a:ext cx="4457376" cy="142859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1"/>
                </a:solidFill>
              </a:rPr>
              <a:t>Total/spectral quantities match when evaluating same US3D stagnation LOS. </a:t>
            </a:r>
            <a:r>
              <a:rPr lang="en-US" sz="2200" b="1" dirty="0">
                <a:solidFill>
                  <a:srgbClr val="C00000"/>
                </a:solidFill>
              </a:rPr>
              <a:t>Need flow solution converter.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ABF0EB-9986-19AF-3E7E-8C7DF9DB8B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50A7E7-46D2-466A-9ACE-4810A4EE5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4E210C-B035-D669-9010-A2517C542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696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AD3B23-8858-4648-9FDF-12104BAE8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5572082" cy="58071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100" dirty="0"/>
              <a:t>EDL phases being planned with increasingly complex requirements: higher velocities (MSR-EES), denser atmospheres (Dragonfly).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900" dirty="0"/>
              <a:t>Radiative heating key design driver.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900" dirty="0"/>
              <a:t>Simplifying physics/spacecraft geometry raise uncertainty, safety margins.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900" dirty="0"/>
              <a:t>Flow-radiation coupling critical.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100" dirty="0">
                <a:solidFill>
                  <a:srgbClr val="C00000"/>
                </a:solidFill>
              </a:rPr>
              <a:t>Why is radiation hard?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900" dirty="0"/>
              <a:t>Radiation is non-local; photons emitted at one point can move in different directions and be absorbed elsewhere.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900" dirty="0"/>
              <a:t>Individual radiative processes involve photons with specific energies; absorption/emission changes rapidly with frequency – line-by-line (LBL) model.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endParaRPr lang="en-US" baseline="-250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E172F9-AB4B-2442-92D3-E489F4FC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4A9FF-98C8-C3CD-E588-51F4D769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897A8-C76E-D9ED-68AA-F9654EF30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03D47-A1EA-24A6-58B9-DC95758E1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047862-6D98-DFB2-B557-BEB1FA948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" t="1862" r="2168" b="957"/>
          <a:stretch/>
        </p:blipFill>
        <p:spPr>
          <a:xfrm>
            <a:off x="6610659" y="914400"/>
            <a:ext cx="2411080" cy="2360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CE6FEF-C96B-93FD-43E8-8B99F8A48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728" y="3886200"/>
            <a:ext cx="3091272" cy="21139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1A0F5-AA95-0DA9-5E3B-7B013D0B644F}"/>
              </a:ext>
            </a:extLst>
          </p:cNvPr>
          <p:cNvSpPr txBox="1"/>
          <p:nvPr/>
        </p:nvSpPr>
        <p:spPr>
          <a:xfrm>
            <a:off x="6262729" y="3290730"/>
            <a:ext cx="27590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Non-local radiation propagation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31CC74-FD17-AE2F-408F-DB36D7C0878E}"/>
              </a:ext>
            </a:extLst>
          </p:cNvPr>
          <p:cNvSpPr txBox="1"/>
          <p:nvPr/>
        </p:nvSpPr>
        <p:spPr>
          <a:xfrm>
            <a:off x="6461063" y="6000162"/>
            <a:ext cx="22746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Carbon dioxide IR spectra</a:t>
            </a:r>
          </a:p>
        </p:txBody>
      </p:sp>
    </p:spTree>
    <p:extLst>
      <p:ext uri="{BB962C8B-B14F-4D97-AF65-F5344CB8AC3E}">
        <p14:creationId xmlns:p14="http://schemas.microsoft.com/office/powerpoint/2010/main" val="346517591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 Radiation for Orion Forebody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ABF0EB-9986-19AF-3E7E-8C7DF9DB8B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50A7E7-46D2-466A-9ACE-4810A4EE5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4E210C-B035-D669-9010-A2517C542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DA89F-116F-0919-5645-CCC5BCB76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162" r="2123" b="373"/>
          <a:stretch/>
        </p:blipFill>
        <p:spPr>
          <a:xfrm>
            <a:off x="0" y="749808"/>
            <a:ext cx="2414016" cy="5724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B5FC9-11EC-D2C7-40DA-E2E5B096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52" y="1819656"/>
            <a:ext cx="6333162" cy="442569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AA3467E-379B-6339-9A2D-E88C68E1A67C}"/>
              </a:ext>
            </a:extLst>
          </p:cNvPr>
          <p:cNvSpPr/>
          <p:nvPr/>
        </p:nvSpPr>
        <p:spPr>
          <a:xfrm>
            <a:off x="3602736" y="870975"/>
            <a:ext cx="4665483" cy="76655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b="1" dirty="0">
                <a:solidFill>
                  <a:schemeClr val="tx1"/>
                </a:solidFill>
              </a:rPr>
              <a:t>Results more consistent once </a:t>
            </a:r>
            <a:r>
              <a:rPr lang="en-US" sz="2200" b="1" dirty="0">
                <a:solidFill>
                  <a:schemeClr val="tx1"/>
                </a:solidFill>
              </a:rPr>
              <a:t>processing</a:t>
            </a:r>
            <a:r>
              <a:rPr lang="en-US" sz="2300" b="1" dirty="0">
                <a:solidFill>
                  <a:schemeClr val="tx1"/>
                </a:solidFill>
              </a:rPr>
              <a:t> same </a:t>
            </a:r>
            <a:r>
              <a:rPr lang="en-US" sz="2300" b="1" dirty="0" err="1">
                <a:solidFill>
                  <a:schemeClr val="tx1"/>
                </a:solidFill>
              </a:rPr>
              <a:t>flowfield</a:t>
            </a:r>
            <a:r>
              <a:rPr lang="en-US" sz="23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522955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 Radiation for Orion Forebody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ABF0EB-9986-19AF-3E7E-8C7DF9DB8B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50A7E7-46D2-466A-9ACE-4810A4EE5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4E210C-B035-D669-9010-A2517C542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DA89F-116F-0919-5645-CCC5BCB76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t="267" r="1856" b="373"/>
          <a:stretch/>
        </p:blipFill>
        <p:spPr>
          <a:xfrm>
            <a:off x="0" y="768096"/>
            <a:ext cx="2414016" cy="5687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4A594-0772-EE60-0698-22D7BA566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52" y="1819656"/>
            <a:ext cx="6336792" cy="442823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DC6CED-556C-4B0F-0EA9-100AD3C2188F}"/>
              </a:ext>
            </a:extLst>
          </p:cNvPr>
          <p:cNvSpPr/>
          <p:nvPr/>
        </p:nvSpPr>
        <p:spPr>
          <a:xfrm>
            <a:off x="3602736" y="868680"/>
            <a:ext cx="4665483" cy="76655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1"/>
                </a:solidFill>
              </a:rPr>
              <a:t>Results more consistent once processing same </a:t>
            </a:r>
            <a:r>
              <a:rPr lang="en-US" sz="2200" b="1" dirty="0" err="1">
                <a:solidFill>
                  <a:schemeClr val="tx1"/>
                </a:solidFill>
              </a:rPr>
              <a:t>flowfield</a:t>
            </a:r>
            <a:r>
              <a:rPr lang="en-US" sz="22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613313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 Radiation for Orion Forebody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ABF0EB-9986-19AF-3E7E-8C7DF9DB8B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50A7E7-46D2-466A-9ACE-4810A4EE5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4E210C-B035-D669-9010-A2517C542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4230263-7032-89DE-3F47-D625636D6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1888" r="3478" b="1809"/>
          <a:stretch/>
        </p:blipFill>
        <p:spPr>
          <a:xfrm>
            <a:off x="1756672" y="685800"/>
            <a:ext cx="5325855" cy="476523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ADE6FA4-718B-3B62-EEE6-F6A46965C8BC}"/>
              </a:ext>
            </a:extLst>
          </p:cNvPr>
          <p:cNvSpPr/>
          <p:nvPr/>
        </p:nvSpPr>
        <p:spPr>
          <a:xfrm>
            <a:off x="457200" y="5568575"/>
            <a:ext cx="8229600" cy="8132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1"/>
                </a:solidFill>
              </a:rPr>
              <a:t>Maximum difference in surface heat flux ~ 3.8% (from 8%); Increasing groups reduces this further.</a:t>
            </a:r>
          </a:p>
        </p:txBody>
      </p:sp>
    </p:spTree>
    <p:extLst>
      <p:ext uri="{BB962C8B-B14F-4D97-AF65-F5344CB8AC3E}">
        <p14:creationId xmlns:p14="http://schemas.microsoft.com/office/powerpoint/2010/main" val="222955959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CN Radiation for Dragonfly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1FAD3EA-6A50-AEBB-F4FF-E6EC2F8D9964}"/>
                  </a:ext>
                </a:extLst>
              </p:cNvPr>
              <p:cNvSpPr/>
              <p:nvPr/>
            </p:nvSpPr>
            <p:spPr>
              <a:xfrm>
                <a:off x="457200" y="4857212"/>
                <a:ext cx="8229600" cy="1545482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200" b="1" dirty="0">
                    <a:solidFill>
                      <a:schemeClr val="tx1"/>
                    </a:solidFill>
                  </a:rPr>
                  <a:t>100 groups each for CN Red and CN Violet systems vs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2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2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b="1" dirty="0">
                    <a:solidFill>
                      <a:schemeClr val="tx1"/>
                    </a:solidFill>
                  </a:rPr>
                  <a:t> LBL freq. + new axisymmetric BC reduce compute times to </a:t>
                </a:r>
                <a:r>
                  <a:rPr lang="en-US" sz="2200" b="1" dirty="0">
                    <a:solidFill>
                      <a:srgbClr val="0D6F35"/>
                    </a:solidFill>
                  </a:rPr>
                  <a:t>8.5 CPU hours (500 </a:t>
                </a:r>
                <a:r>
                  <a:rPr lang="en-US" sz="2200" b="1" dirty="0" err="1">
                    <a:solidFill>
                      <a:srgbClr val="0D6F35"/>
                    </a:solidFill>
                  </a:rPr>
                  <a:t>axisymm</a:t>
                </a:r>
                <a:r>
                  <a:rPr lang="en-US" sz="2200" b="1" dirty="0">
                    <a:solidFill>
                      <a:srgbClr val="0D6F35"/>
                    </a:solidFill>
                  </a:rPr>
                  <a:t> body pts)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. NEQAIR 3D surface sims require </a:t>
                </a:r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200" b="1" dirty="0">
                    <a:solidFill>
                      <a:srgbClr val="C00000"/>
                    </a:solidFill>
                  </a:rPr>
                  <a:t> 1,100 CPU hours (40 body Pts)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1FAD3EA-6A50-AEBB-F4FF-E6EC2F8D9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857212"/>
                <a:ext cx="8229600" cy="1545482"/>
              </a:xfrm>
              <a:prstGeom prst="roundRect">
                <a:avLst/>
              </a:prstGeom>
              <a:blipFill>
                <a:blip r:embed="rId3"/>
                <a:stretch>
                  <a:fillRect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36E5580-C1B4-FA95-7891-E186813F3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3057" r="3945" b="2053"/>
          <a:stretch/>
        </p:blipFill>
        <p:spPr>
          <a:xfrm>
            <a:off x="862894" y="714760"/>
            <a:ext cx="4623506" cy="4074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52C778-411D-C1C4-7009-1F53CF6E3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t="8477" r="299" b="1837"/>
          <a:stretch/>
        </p:blipFill>
        <p:spPr>
          <a:xfrm>
            <a:off x="5543764" y="1143000"/>
            <a:ext cx="3390471" cy="2743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F3482-F40A-ECC0-CBF6-DBCD50DB39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FF3F0-DBB2-074B-62AA-7D9E6F511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1C9BDD-9B32-6F1D-F7FA-2C8AB9BA6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300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CO</a:t>
            </a:r>
            <a:r>
              <a:rPr lang="en-US" baseline="-25000" dirty="0"/>
              <a:t>2</a:t>
            </a:r>
            <a:r>
              <a:rPr lang="en-US" dirty="0"/>
              <a:t> + CO IR Radiation for SRL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1FAD3EA-6A50-AEBB-F4FF-E6EC2F8D9964}"/>
                  </a:ext>
                </a:extLst>
              </p:cNvPr>
              <p:cNvSpPr/>
              <p:nvPr/>
            </p:nvSpPr>
            <p:spPr>
              <a:xfrm>
                <a:off x="457200" y="5099232"/>
                <a:ext cx="8229600" cy="1219200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200" b="1" dirty="0">
                    <a:solidFill>
                      <a:schemeClr val="tx1"/>
                    </a:solidFill>
                  </a:rPr>
                  <a:t>1250 groups for CO</a:t>
                </a:r>
                <a:r>
                  <a:rPr lang="en-US" sz="2200" b="1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 and CO IR radiation vs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2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2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b="1" dirty="0">
                    <a:solidFill>
                      <a:schemeClr val="tx1"/>
                    </a:solidFill>
                  </a:rPr>
                  <a:t> LBL freq. require </a:t>
                </a:r>
                <a:r>
                  <a:rPr lang="en-US" sz="2200" b="1" dirty="0">
                    <a:solidFill>
                      <a:srgbClr val="0D6F35"/>
                    </a:solidFill>
                  </a:rPr>
                  <a:t>250 CPU hours (48,000 body pts)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. NEQAIR 3D surface sims require </a:t>
                </a:r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200" b="1" dirty="0">
                    <a:solidFill>
                      <a:srgbClr val="C00000"/>
                    </a:solidFill>
                  </a:rPr>
                  <a:t> 3,375 CPU hours (57 body Pts)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1FAD3EA-6A50-AEBB-F4FF-E6EC2F8D9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099232"/>
                <a:ext cx="8229600" cy="1219200"/>
              </a:xfrm>
              <a:prstGeom prst="roundRect">
                <a:avLst/>
              </a:prstGeom>
              <a:blipFill>
                <a:blip r:embed="rId3"/>
                <a:stretch>
                  <a:fillRect l="-154" r="-15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F3482-F40A-ECC0-CBF6-DBCD50DB39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FF3F0-DBB2-074B-62AA-7D9E6F511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1C9BDD-9B32-6F1D-F7FA-2C8AB9BA6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9A9607-77CC-4452-B3CB-48CF1030F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512" r="732" b="3386"/>
          <a:stretch/>
        </p:blipFill>
        <p:spPr>
          <a:xfrm>
            <a:off x="4690872" y="859535"/>
            <a:ext cx="4245154" cy="368086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3F8211F-399B-F86D-4841-CE9B6AD383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2528" r="3171" b="470"/>
          <a:stretch/>
        </p:blipFill>
        <p:spPr>
          <a:xfrm>
            <a:off x="612648" y="817735"/>
            <a:ext cx="4340352" cy="38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489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2D2CFA-8B0D-66F5-8EDE-94B760EFB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Particle-radiation Coupling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96FC008-0E49-35B1-1395-CDF113BE2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14402"/>
            <a:ext cx="5257801" cy="5483329"/>
          </a:xfrm>
        </p:spPr>
        <p:txBody>
          <a:bodyPr>
            <a:normAutofit lnSpcReduction="10000"/>
          </a:bodyPr>
          <a:lstStyle/>
          <a:p>
            <a:pPr>
              <a:spcBef>
                <a:spcPts val="1400"/>
              </a:spcBef>
              <a:buClr>
                <a:srgbClr val="0070C0"/>
              </a:buClr>
            </a:pPr>
            <a:r>
              <a:rPr lang="en-US" sz="2200" dirty="0"/>
              <a:t>Inexpensive radiative calculations pave way for complex multi-physics coupling.</a:t>
            </a:r>
          </a:p>
          <a:p>
            <a:pPr>
              <a:spcBef>
                <a:spcPts val="1400"/>
              </a:spcBef>
              <a:buClr>
                <a:srgbClr val="0070C0"/>
              </a:buClr>
            </a:pPr>
            <a:r>
              <a:rPr lang="en-US" sz="2200" dirty="0">
                <a:solidFill>
                  <a:srgbClr val="C00000"/>
                </a:solidFill>
              </a:rPr>
              <a:t>Particulates</a:t>
            </a:r>
            <a:r>
              <a:rPr lang="en-US" sz="2200" dirty="0"/>
              <a:t> in planetary atmosphere pose </a:t>
            </a:r>
            <a:r>
              <a:rPr lang="en-US" sz="2200" dirty="0">
                <a:solidFill>
                  <a:srgbClr val="C00000"/>
                </a:solidFill>
              </a:rPr>
              <a:t>significant risk to spacecraft health</a:t>
            </a:r>
            <a:r>
              <a:rPr lang="en-US" sz="2200" dirty="0"/>
              <a:t>.</a:t>
            </a:r>
          </a:p>
          <a:p>
            <a:pPr>
              <a:spcBef>
                <a:spcPts val="1400"/>
              </a:spcBef>
              <a:buClr>
                <a:srgbClr val="0070C0"/>
              </a:buClr>
            </a:pPr>
            <a:r>
              <a:rPr lang="en-US" sz="2200" dirty="0"/>
              <a:t>Recent work indicates </a:t>
            </a:r>
            <a:r>
              <a:rPr lang="en-US" sz="2200" dirty="0">
                <a:solidFill>
                  <a:srgbClr val="C00000"/>
                </a:solidFill>
              </a:rPr>
              <a:t>TPS erosion due to particle impacts</a:t>
            </a:r>
            <a:r>
              <a:rPr lang="en-US" sz="2200" dirty="0"/>
              <a:t> comparable to thermochemical ablation [8].</a:t>
            </a:r>
          </a:p>
          <a:p>
            <a:pPr>
              <a:spcBef>
                <a:spcPts val="1400"/>
              </a:spcBef>
              <a:buClr>
                <a:srgbClr val="0070C0"/>
              </a:buClr>
            </a:pPr>
            <a:r>
              <a:rPr lang="en-US" sz="2200" dirty="0"/>
              <a:t>Limited characterization </a:t>
            </a:r>
            <a:r>
              <a:rPr lang="en-US" sz="2200" dirty="0">
                <a:solidFill>
                  <a:srgbClr val="F35F0B"/>
                </a:solidFill>
              </a:rPr>
              <a:t>of indirect effects of particulates </a:t>
            </a:r>
            <a:r>
              <a:rPr lang="en-US" sz="2200" dirty="0"/>
              <a:t>on hypersonic</a:t>
            </a:r>
            <a:r>
              <a:rPr lang="en-US" sz="2200" dirty="0">
                <a:solidFill>
                  <a:srgbClr val="FF6600"/>
                </a:solidFill>
                <a:latin typeface="Helvetica" pitchFamily="2" charset="0"/>
              </a:rPr>
              <a:t> </a:t>
            </a:r>
            <a:r>
              <a:rPr lang="en-US" sz="2200" dirty="0"/>
              <a:t>environment:</a:t>
            </a:r>
          </a:p>
          <a:p>
            <a:pPr lvl="1">
              <a:spcBef>
                <a:spcPts val="400"/>
              </a:spcBef>
              <a:buClr>
                <a:srgbClr val="0070C0"/>
              </a:buClr>
            </a:pPr>
            <a:r>
              <a:rPr lang="en-US" sz="1900" dirty="0">
                <a:solidFill>
                  <a:srgbClr val="F35F0B"/>
                </a:solidFill>
              </a:rPr>
              <a:t>Change in radiative energy transfer </a:t>
            </a:r>
          </a:p>
          <a:p>
            <a:pPr lvl="1">
              <a:spcBef>
                <a:spcPts val="400"/>
              </a:spcBef>
              <a:buClr>
                <a:srgbClr val="0070C0"/>
              </a:buClr>
            </a:pPr>
            <a:r>
              <a:rPr lang="en-US" sz="1900" dirty="0"/>
              <a:t>Altered wall roughness due to pitting</a:t>
            </a:r>
          </a:p>
          <a:p>
            <a:pPr lvl="1">
              <a:spcBef>
                <a:spcPts val="400"/>
              </a:spcBef>
              <a:buClr>
                <a:srgbClr val="0070C0"/>
              </a:buClr>
            </a:pPr>
            <a:r>
              <a:rPr lang="en-US" sz="1900" dirty="0"/>
              <a:t>Induce flow transition</a:t>
            </a:r>
            <a:endParaRPr lang="en-US" sz="2200" dirty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58AA227-1123-F5FF-CC86-D1622F331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415853C-0B6E-9CBE-9462-A205C995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5920" y="6537960"/>
            <a:ext cx="658368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Efficient 3D Radiation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2FA38B-D71E-FEA8-20F7-3CFC2C715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/>
          <a:stretch/>
        </p:blipFill>
        <p:spPr bwMode="auto">
          <a:xfrm>
            <a:off x="5943599" y="914401"/>
            <a:ext cx="3044952" cy="226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C45B38-89E2-DC84-F12B-608C5A160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12" t="100" r="8136"/>
          <a:stretch/>
        </p:blipFill>
        <p:spPr>
          <a:xfrm rot="5400000">
            <a:off x="6361175" y="2913071"/>
            <a:ext cx="2209800" cy="3044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B0043-7441-A5A0-7298-FD55FD03DEEC}"/>
              </a:ext>
            </a:extLst>
          </p:cNvPr>
          <p:cNvSpPr txBox="1"/>
          <p:nvPr/>
        </p:nvSpPr>
        <p:spPr>
          <a:xfrm>
            <a:off x="6248400" y="5600621"/>
            <a:ext cx="3265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Source: NASA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6B11-0233-B948-E692-29FD91508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4" t="3356" r="1190" b="1363"/>
          <a:stretch/>
        </p:blipFill>
        <p:spPr>
          <a:xfrm>
            <a:off x="5943599" y="5105400"/>
            <a:ext cx="1239216" cy="12138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43941-DB4A-FE2B-BF42-E1BF434AF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5727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EAE75D-B12E-FB47-95F1-53385B75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Particle-radiation Coupling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8D214BC-FE9C-6843-A04F-3BDA760DCE0F}"/>
              </a:ext>
            </a:extLst>
          </p:cNvPr>
          <p:cNvSpPr/>
          <p:nvPr/>
        </p:nvSpPr>
        <p:spPr>
          <a:xfrm>
            <a:off x="342900" y="1066800"/>
            <a:ext cx="8458200" cy="210272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>
                <a:solidFill>
                  <a:schemeClr val="tx1"/>
                </a:solidFill>
              </a:rPr>
              <a:t>“Perform integrated high-fidelity modeling of radiative heat transfer (NERO) and particulate flow dynamics (DUST) in order to 1) assess impact of this interplay on spacecraft environment, 2) begin testing multi-physics coupling concepts through GLUE”.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2B7C3F29-C953-CB42-8316-0417D2DAAF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C34F2EFD-5E54-A146-A3EC-DEE523514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8E5CC-71D8-107A-C623-7EC5C2EA40F7}"/>
              </a:ext>
            </a:extLst>
          </p:cNvPr>
          <p:cNvGrpSpPr/>
          <p:nvPr/>
        </p:nvGrpSpPr>
        <p:grpSpPr>
          <a:xfrm>
            <a:off x="974210" y="3505200"/>
            <a:ext cx="7636390" cy="3048000"/>
            <a:chOff x="681904" y="3581400"/>
            <a:chExt cx="7636390" cy="304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C5C5188-A3E3-6364-2652-55FDA1F95C4A}"/>
                </a:ext>
              </a:extLst>
            </p:cNvPr>
            <p:cNvGrpSpPr/>
            <p:nvPr/>
          </p:nvGrpSpPr>
          <p:grpSpPr>
            <a:xfrm>
              <a:off x="838200" y="3581400"/>
              <a:ext cx="7480094" cy="3048000"/>
              <a:chOff x="831953" y="3649524"/>
              <a:chExt cx="7480094" cy="3048000"/>
            </a:xfrm>
          </p:grpSpPr>
          <p:graphicFrame>
            <p:nvGraphicFramePr>
              <p:cNvPr id="13" name="Diagram 12">
                <a:extLst>
                  <a:ext uri="{FF2B5EF4-FFF2-40B4-BE49-F238E27FC236}">
                    <a16:creationId xmlns:a16="http://schemas.microsoft.com/office/drawing/2014/main" id="{1B49C984-1C63-2D41-9B3A-C2F455909FA7}"/>
                  </a:ext>
                </a:extLst>
              </p:cNvPr>
              <p:cNvGraphicFramePr/>
              <p:nvPr/>
            </p:nvGraphicFramePr>
            <p:xfrm>
              <a:off x="831953" y="3649524"/>
              <a:ext cx="7480094" cy="3048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9CE177A-C1DB-B243-9F7C-EC2C02F0EFBE}"/>
                  </a:ext>
                </a:extLst>
              </p:cNvPr>
              <p:cNvSpPr/>
              <p:nvPr/>
            </p:nvSpPr>
            <p:spPr>
              <a:xfrm>
                <a:off x="4867505" y="3972612"/>
                <a:ext cx="2057400" cy="117595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AAFE7B2-BAB0-5446-8205-34BE3450B62A}"/>
                  </a:ext>
                </a:extLst>
              </p:cNvPr>
              <p:cNvSpPr/>
              <p:nvPr/>
            </p:nvSpPr>
            <p:spPr>
              <a:xfrm>
                <a:off x="5708753" y="5097324"/>
                <a:ext cx="2283468" cy="91440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026D4C2E-A2B4-AC85-03CE-E8A2F3D05E9D}"/>
                </a:ext>
              </a:extLst>
            </p:cNvPr>
            <p:cNvSpPr/>
            <p:nvPr/>
          </p:nvSpPr>
          <p:spPr>
            <a:xfrm rot="16200000">
              <a:off x="1942802" y="4079964"/>
              <a:ext cx="1597234" cy="2130038"/>
            </a:xfrm>
            <a:prstGeom prst="arc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238F188-4F18-6CA3-872E-85AF03365980}"/>
                </a:ext>
              </a:extLst>
            </p:cNvPr>
            <p:cNvSpPr/>
            <p:nvPr/>
          </p:nvSpPr>
          <p:spPr>
            <a:xfrm>
              <a:off x="681904" y="3900380"/>
              <a:ext cx="1247884" cy="572292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-80000" r="50000" b="180000"/>
              </a:path>
            </a:gra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D6F35"/>
                  </a:solidFill>
                </a:rPr>
                <a:t>GLUE</a:t>
              </a: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9C56AD7-D5E0-5CEA-5F83-5EA940541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2038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F2564F-54E1-CF40-B4C7-F856DA78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Simulation and Tracking (DUST)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99F23C-94C6-ED0F-A5FF-0DE6258CAB71}"/>
              </a:ext>
            </a:extLst>
          </p:cNvPr>
          <p:cNvSpPr txBox="1"/>
          <p:nvPr/>
        </p:nvSpPr>
        <p:spPr>
          <a:xfrm>
            <a:off x="7861610" y="6200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FF02B92-47CB-16EE-0B17-5529CB06BAFE}"/>
              </a:ext>
            </a:extLst>
          </p:cNvPr>
          <p:cNvSpPr txBox="1">
            <a:spLocks/>
          </p:cNvSpPr>
          <p:nvPr/>
        </p:nvSpPr>
        <p:spPr>
          <a:xfrm>
            <a:off x="559404" y="1905000"/>
            <a:ext cx="2514600" cy="440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2-Way: Caltech Nozzle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F7FC478-1A16-D403-91F8-74BC0440FD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86"/>
          <a:stretch/>
        </p:blipFill>
        <p:spPr>
          <a:xfrm>
            <a:off x="229882" y="2269939"/>
            <a:ext cx="2893036" cy="20768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A42067F9-0A89-D76A-ACBE-33813CCA57F2}"/>
              </a:ext>
            </a:extLst>
          </p:cNvPr>
          <p:cNvSpPr txBox="1">
            <a:spLocks/>
          </p:cNvSpPr>
          <p:nvPr/>
        </p:nvSpPr>
        <p:spPr>
          <a:xfrm>
            <a:off x="3352800" y="1910710"/>
            <a:ext cx="2743200" cy="440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4-Way: Jet Impingement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71D58C-7AD3-EFB0-E526-05803ED53E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133"/>
          <a:stretch/>
        </p:blipFill>
        <p:spPr>
          <a:xfrm>
            <a:off x="3429000" y="2291710"/>
            <a:ext cx="2464404" cy="2076864"/>
          </a:xfrm>
          <a:prstGeom prst="rect">
            <a:avLst/>
          </a:prstGeom>
        </p:spPr>
      </p:pic>
      <p:pic>
        <p:nvPicPr>
          <p:cNvPr id="24" name="Polydisperse_HYMETS" descr="Polydisperse_HYMETS">
            <a:hlinkClick r:id="" action="ppaction://media"/>
            <a:extLst>
              <a:ext uri="{FF2B5EF4-FFF2-40B4-BE49-F238E27FC236}">
                <a16:creationId xmlns:a16="http://schemas.microsoft.com/office/drawing/2014/main" id="{668002BB-5F4E-E456-90C6-D9CC0F303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541" t="2713" r="4065" b="2145"/>
          <a:stretch/>
        </p:blipFill>
        <p:spPr>
          <a:xfrm>
            <a:off x="6400800" y="2309032"/>
            <a:ext cx="2343128" cy="2076863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F16284A6-5977-FA79-EEDF-6FBF8ACABD7B}"/>
              </a:ext>
            </a:extLst>
          </p:cNvPr>
          <p:cNvSpPr txBox="1">
            <a:spLocks/>
          </p:cNvSpPr>
          <p:nvPr/>
        </p:nvSpPr>
        <p:spPr>
          <a:xfrm>
            <a:off x="6461604" y="1938355"/>
            <a:ext cx="2438400" cy="38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Spallation in </a:t>
            </a:r>
            <a:r>
              <a:rPr lang="en-US" sz="1700" b="1" i="1" dirty="0" err="1">
                <a:solidFill>
                  <a:schemeClr val="bg2">
                    <a:lumMod val="25000"/>
                  </a:schemeClr>
                </a:solidFill>
              </a:rPr>
              <a:t>HyMETS</a:t>
            </a:r>
            <a:endParaRPr lang="en-US" sz="17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1C758F-087E-608E-445C-B1F49567F1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22" t="3406" r="2311"/>
          <a:stretch/>
        </p:blipFill>
        <p:spPr>
          <a:xfrm>
            <a:off x="1828800" y="4343400"/>
            <a:ext cx="1371600" cy="2259768"/>
          </a:xfrm>
          <a:prstGeom prst="rect">
            <a:avLst/>
          </a:prstGeom>
          <a:ln>
            <a:noFill/>
          </a:ln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65ADD418-D58F-E88D-BB61-3EF798C11D1A}"/>
              </a:ext>
            </a:extLst>
          </p:cNvPr>
          <p:cNvSpPr txBox="1">
            <a:spLocks/>
          </p:cNvSpPr>
          <p:nvPr/>
        </p:nvSpPr>
        <p:spPr>
          <a:xfrm>
            <a:off x="533400" y="4671310"/>
            <a:ext cx="1371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Particle collisions near</a:t>
            </a:r>
          </a:p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Mars 2020</a:t>
            </a:r>
          </a:p>
        </p:txBody>
      </p:sp>
      <p:pic>
        <p:nvPicPr>
          <p:cNvPr id="3" name="PartSoln_MultiFrame" descr="PartSoln_MultiFrame">
            <a:hlinkClick r:id="" action="ppaction://media"/>
            <a:extLst>
              <a:ext uri="{FF2B5EF4-FFF2-40B4-BE49-F238E27FC236}">
                <a16:creationId xmlns:a16="http://schemas.microsoft.com/office/drawing/2014/main" id="{239C3528-1271-B168-2BD0-0E7ED799199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830" t="1766" r="2675" b="12425"/>
          <a:stretch/>
        </p:blipFill>
        <p:spPr>
          <a:xfrm>
            <a:off x="5494118" y="4343400"/>
            <a:ext cx="3497482" cy="225976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60B3BF5-0A9C-A82F-395A-5F5B5EC72884}"/>
              </a:ext>
            </a:extLst>
          </p:cNvPr>
          <p:cNvSpPr txBox="1">
            <a:spLocks/>
          </p:cNvSpPr>
          <p:nvPr/>
        </p:nvSpPr>
        <p:spPr>
          <a:xfrm>
            <a:off x="3833141" y="4876800"/>
            <a:ext cx="1500859" cy="122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Dust-laden flow in DLR-GBK Wind Tunnel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F527B-5C70-6D8B-F950-36A2A41845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2605A-3B5D-EA2E-67C3-ED39F215D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0701E1-AA72-8843-29E6-AB93F6694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FF4C4C8-5356-13BA-7CF9-EE78B4B40BED}"/>
              </a:ext>
            </a:extLst>
          </p:cNvPr>
          <p:cNvSpPr/>
          <p:nvPr/>
        </p:nvSpPr>
        <p:spPr>
          <a:xfrm>
            <a:off x="229882" y="768650"/>
            <a:ext cx="8670122" cy="1041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</a:rPr>
              <a:t>DUST </a:t>
            </a:r>
            <a:r>
              <a:rPr lang="en-US" sz="2100" dirty="0">
                <a:solidFill>
                  <a:schemeClr val="tx1"/>
                </a:solidFill>
              </a:rPr>
              <a:t>[9] is a new massively parallel, variable-fidelity, </a:t>
            </a:r>
            <a:r>
              <a:rPr lang="en-US" sz="2100" dirty="0" err="1">
                <a:solidFill>
                  <a:schemeClr val="tx1"/>
                </a:solidFill>
              </a:rPr>
              <a:t>Lagrangian</a:t>
            </a:r>
            <a:r>
              <a:rPr lang="en-US" sz="2100" dirty="0">
                <a:solidFill>
                  <a:schemeClr val="tx1"/>
                </a:solidFill>
              </a:rPr>
              <a:t> particle solver that links with </a:t>
            </a:r>
            <a:r>
              <a:rPr lang="en-US" sz="2100" b="1" dirty="0">
                <a:solidFill>
                  <a:schemeClr val="tx1"/>
                </a:solidFill>
              </a:rPr>
              <a:t>US3D</a:t>
            </a:r>
            <a:r>
              <a:rPr lang="en-US" sz="2100" dirty="0">
                <a:solidFill>
                  <a:schemeClr val="tx1"/>
                </a:solidFill>
              </a:rPr>
              <a:t> – an unstructured, finite-volume hypersonic flow code and workhorse of NASA ARC.</a:t>
            </a:r>
          </a:p>
        </p:txBody>
      </p:sp>
    </p:spTree>
    <p:extLst>
      <p:ext uri="{BB962C8B-B14F-4D97-AF65-F5344CB8AC3E}">
        <p14:creationId xmlns:p14="http://schemas.microsoft.com/office/powerpoint/2010/main" val="1074590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Methodology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6FD05E7-60DD-424D-6366-394AA20858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Typical simulation proceeds as follows:</a:t>
                </a:r>
              </a:p>
              <a:p>
                <a:pPr lvl="1"/>
                <a:r>
                  <a:rPr lang="en-US" dirty="0"/>
                  <a:t>Converged pure-gas </a:t>
                </a:r>
                <a:r>
                  <a:rPr lang="en-US" dirty="0" err="1"/>
                  <a:t>flowfield</a:t>
                </a:r>
                <a:r>
                  <a:rPr lang="en-US" dirty="0"/>
                  <a:t> solution is obtained using US3D. </a:t>
                </a:r>
              </a:p>
              <a:p>
                <a:pPr lvl="1"/>
                <a:r>
                  <a:rPr lang="en-US" dirty="0"/>
                  <a:t>DUST computes particle dynamics and cell-wise, time-averaged statistics. </a:t>
                </a:r>
              </a:p>
              <a:p>
                <a:pPr lvl="1"/>
                <a:r>
                  <a:rPr lang="en-US" dirty="0"/>
                  <a:t>NERO accesses data from flow and particle fields to determine radiation.</a:t>
                </a:r>
              </a:p>
              <a:p>
                <a:pPr lvl="1"/>
                <a:r>
                  <a:rPr lang="en-US" dirty="0"/>
                  <a:t>Exchange between NERO and DUST happens through the experimental General-purpose Library for Unstructured Environment (GLUE).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dirty="0"/>
                  <a:t>Mars 2020 entry during a dust storm considered: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𝒌𝒎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800" dirty="0"/>
                  <a:t> (peak radiative heating).</a:t>
                </a:r>
              </a:p>
              <a:p>
                <a:pPr lvl="1"/>
                <a:r>
                  <a:rPr lang="en-US" dirty="0"/>
                  <a:t>Johnston 10-species mixture; CO2 + CO radiation.</a:t>
                </a:r>
              </a:p>
              <a:p>
                <a:pPr lvl="1"/>
                <a:r>
                  <a:rPr lang="en-US" dirty="0"/>
                  <a:t>Polydisperse dust, Avg.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#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6FD05E7-60DD-424D-6366-394AA20858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3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7FCE4-F2B8-9241-8416-06EE31D861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5B90A-D0A7-F2E5-E323-E92308CAD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A9AEB3-4DE5-15C9-64E0-9CF8057ED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0841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F95F-466C-C54E-2837-451AC09E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Mars 2020 in a Dust Storm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F613C-3038-64AC-346D-FCFBC509C4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B314-884C-AE2C-3C79-E1A730E36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E5C3B89-B8DE-A086-0BDF-B9EF019F9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artSoln">
            <a:hlinkClick r:id="" action="ppaction://media"/>
            <a:extLst>
              <a:ext uri="{FF2B5EF4-FFF2-40B4-BE49-F238E27FC236}">
                <a16:creationId xmlns:a16="http://schemas.microsoft.com/office/drawing/2014/main" id="{70E1C70B-F5BD-11C4-3360-4C8B781EE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727" t="583" r="4160" b="916"/>
          <a:stretch/>
        </p:blipFill>
        <p:spPr>
          <a:xfrm>
            <a:off x="76200" y="764690"/>
            <a:ext cx="3182112" cy="3197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rainbow over a grey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F9CCABAE-61AA-DC34-4514-9AB21EDFF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30" y="1216152"/>
            <a:ext cx="2778168" cy="2468880"/>
          </a:xfrm>
          <a:prstGeom prst="rect">
            <a:avLst/>
          </a:prstGeom>
        </p:spPr>
      </p:pic>
      <p:pic>
        <p:nvPicPr>
          <p:cNvPr id="16" name="Picture 15" descr="A rainbow colored rainbow over a grey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70964DE5-9F17-AEBA-D28A-1DC00C3EE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764281"/>
            <a:ext cx="2779776" cy="2470309"/>
          </a:xfrm>
          <a:prstGeom prst="rect">
            <a:avLst/>
          </a:prstGeom>
        </p:spPr>
      </p:pic>
      <p:pic>
        <p:nvPicPr>
          <p:cNvPr id="18" name="Picture 17" descr="A graph of a graph showing a graph of a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E6801923-02D9-2406-2F2D-A47C5C007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3767328"/>
            <a:ext cx="2779776" cy="2470309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D305652C-227C-C330-1F2E-C9DF35BC051D}"/>
              </a:ext>
            </a:extLst>
          </p:cNvPr>
          <p:cNvSpPr txBox="1">
            <a:spLocks/>
          </p:cNvSpPr>
          <p:nvPr/>
        </p:nvSpPr>
        <p:spPr>
          <a:xfrm>
            <a:off x="4114800" y="2819400"/>
            <a:ext cx="2096857" cy="70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Time-averaged Particle Statistics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D877FF12-E9DC-0C8C-4684-745A4E8A1BB1}"/>
              </a:ext>
            </a:extLst>
          </p:cNvPr>
          <p:cNvSpPr/>
          <p:nvPr/>
        </p:nvSpPr>
        <p:spPr>
          <a:xfrm rot="313278">
            <a:off x="1447517" y="2142622"/>
            <a:ext cx="3727426" cy="1095107"/>
          </a:xfrm>
          <a:prstGeom prst="arc">
            <a:avLst>
              <a:gd name="adj1" fmla="val 16200000"/>
              <a:gd name="adj2" fmla="val 21523055"/>
            </a:avLst>
          </a:prstGeom>
          <a:noFill/>
          <a:ln w="88900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98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9AD3B23-8858-4648-9FDF-12104BAE8A8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762000"/>
                <a:ext cx="8485414" cy="5807101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600"/>
                  </a:spcBef>
                  <a:spcAft>
                    <a:spcPts val="1400"/>
                  </a:spcAft>
                </a:pPr>
                <a:r>
                  <a:rPr lang="en-US" sz="2100" dirty="0"/>
                  <a:t>Total radiative flux requires integration in </a:t>
                </a:r>
                <a:r>
                  <a:rPr lang="en-US" sz="2100" b="1" dirty="0"/>
                  <a:t>frequency</a:t>
                </a:r>
                <a:r>
                  <a:rPr lang="en-US" sz="2100" dirty="0"/>
                  <a:t>, </a:t>
                </a:r>
                <a:r>
                  <a:rPr lang="en-US" sz="2100" b="1" dirty="0"/>
                  <a:t>spatial</a:t>
                </a:r>
                <a:r>
                  <a:rPr lang="en-US" sz="2100" dirty="0"/>
                  <a:t>, and </a:t>
                </a:r>
                <a:r>
                  <a:rPr lang="en-US" sz="2100" b="1" dirty="0"/>
                  <a:t>angular</a:t>
                </a:r>
                <a:r>
                  <a:rPr lang="en-US" sz="2100" dirty="0"/>
                  <a:t> domains (5 independent variables):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,     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  <a:p>
                <a:pPr>
                  <a:spcBef>
                    <a:spcPts val="2200"/>
                  </a:spcBef>
                  <a:spcAft>
                    <a:spcPts val="600"/>
                  </a:spcAft>
                </a:pPr>
                <a:r>
                  <a:rPr lang="en-US" sz="2100" dirty="0"/>
                  <a:t>Existing tools often track radiative transfer along </a:t>
                </a:r>
                <a:r>
                  <a:rPr lang="en-US" sz="2100" b="1" i="1" dirty="0"/>
                  <a:t>bundles of lines-of-sight</a:t>
                </a:r>
                <a:r>
                  <a:rPr lang="en-US" sz="2100" i="1" dirty="0"/>
                  <a:t> (LOSs) originating at points of interest</a:t>
                </a:r>
                <a:r>
                  <a:rPr lang="en-US" sz="2100" dirty="0"/>
                  <a:t>.                      </a:t>
                </a:r>
                <a:r>
                  <a:rPr lang="en-US" sz="2100" dirty="0">
                    <a:solidFill>
                      <a:srgbClr val="C00000"/>
                    </a:solidFill>
                  </a:rPr>
                  <a:t>Irradiance at all volumetric cells (required for                            coupling) extremely expensive</a:t>
                </a:r>
                <a:r>
                  <a:rPr lang="en-US" sz="2100" dirty="0"/>
                  <a:t>.</a:t>
                </a:r>
              </a:p>
              <a:p>
                <a:pPr>
                  <a:spcBef>
                    <a:spcPts val="2200"/>
                  </a:spcBef>
                </a:pPr>
                <a:r>
                  <a:rPr lang="en-US" sz="2100" dirty="0"/>
                  <a:t>Current work aims to lower computational loads:</a:t>
                </a:r>
              </a:p>
              <a:p>
                <a:pPr lvl="1">
                  <a:spcBef>
                    <a:spcPts val="800"/>
                  </a:spcBef>
                </a:pPr>
                <a:r>
                  <a:rPr lang="en-US" sz="2000" dirty="0">
                    <a:solidFill>
                      <a:srgbClr val="0D6F35"/>
                    </a:solidFill>
                  </a:rPr>
                  <a:t>Supplanting ray tracing </a:t>
                </a:r>
                <a:r>
                  <a:rPr lang="en-US" sz="2000" dirty="0"/>
                  <a:t>with FVM discretization</a:t>
                </a:r>
              </a:p>
              <a:p>
                <a:pPr lvl="1">
                  <a:spcBef>
                    <a:spcPts val="800"/>
                  </a:spcBef>
                </a:pPr>
                <a:r>
                  <a:rPr lang="en-US" sz="2000" dirty="0">
                    <a:solidFill>
                      <a:srgbClr val="0D6F35"/>
                    </a:solidFill>
                  </a:rPr>
                  <a:t>Efficient angular quadrature</a:t>
                </a:r>
              </a:p>
              <a:p>
                <a:pPr lvl="1">
                  <a:spcBef>
                    <a:spcPts val="800"/>
                  </a:spcBef>
                </a:pPr>
                <a:r>
                  <a:rPr lang="en-US" sz="2000" dirty="0">
                    <a:solidFill>
                      <a:srgbClr val="0D6F35"/>
                    </a:solidFill>
                  </a:rPr>
                  <a:t>Reduced-order spectral models (ROM)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9AD3B23-8858-4648-9FDF-12104BAE8A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762000"/>
                <a:ext cx="8485414" cy="5807101"/>
              </a:xfrm>
              <a:blipFill>
                <a:blip r:embed="rId3"/>
                <a:stretch>
                  <a:fillRect l="-1196" t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E3E172F9-AB4B-2442-92D3-E489F4FC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4A9FF-98C8-C3CD-E588-51F4D769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897A8-C76E-D9ED-68AA-F9654EF30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03D47-A1EA-24A6-58B9-DC95758E1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1F363-B24C-7AD8-8F03-471882EB44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5" r="1802" b="21210"/>
          <a:stretch/>
        </p:blipFill>
        <p:spPr>
          <a:xfrm>
            <a:off x="6669549" y="3143864"/>
            <a:ext cx="2209800" cy="27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4375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F95F-466C-C54E-2837-451AC09E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Mars 2020 in a Dust Storm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F613C-3038-64AC-346D-FCFBC509C4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B314-884C-AE2C-3C79-E1A730E36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B54689-738D-DCC7-4E7C-F919B8B2D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329" r="1400" b="347"/>
          <a:stretch/>
        </p:blipFill>
        <p:spPr>
          <a:xfrm>
            <a:off x="301752" y="1977021"/>
            <a:ext cx="4480560" cy="403250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A9C960F-012C-1D7D-04EA-B8D807B796E5}"/>
              </a:ext>
            </a:extLst>
          </p:cNvPr>
          <p:cNvSpPr txBox="1">
            <a:spLocks/>
          </p:cNvSpPr>
          <p:nvPr/>
        </p:nvSpPr>
        <p:spPr>
          <a:xfrm>
            <a:off x="877824" y="5985141"/>
            <a:ext cx="337685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Surface Radiative Heat Flux</a:t>
            </a:r>
          </a:p>
        </p:txBody>
      </p:sp>
      <p:sp>
        <p:nvSpPr>
          <p:cNvPr id="11" name="Content Placeholder 20">
            <a:extLst>
              <a:ext uri="{FF2B5EF4-FFF2-40B4-BE49-F238E27FC236}">
                <a16:creationId xmlns:a16="http://schemas.microsoft.com/office/drawing/2014/main" id="{F1A43CE9-B64A-B25B-0224-AE96F624D09A}"/>
              </a:ext>
            </a:extLst>
          </p:cNvPr>
          <p:cNvSpPr txBox="1">
            <a:spLocks/>
          </p:cNvSpPr>
          <p:nvPr/>
        </p:nvSpPr>
        <p:spPr>
          <a:xfrm>
            <a:off x="5105400" y="1079748"/>
            <a:ext cx="3895897" cy="50162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Dust number density/size not large enough to appreciably alter surface radiative heat flux.</a:t>
            </a:r>
          </a:p>
          <a:p>
            <a:r>
              <a:rPr lang="en-US" sz="2000" dirty="0"/>
              <a:t>Competing processes  – additional emission, blocking of gas-phase radiation – cancel each other out.</a:t>
            </a:r>
          </a:p>
          <a:p>
            <a:r>
              <a:rPr lang="en-US" sz="2000" dirty="0"/>
              <a:t>Radiative heat flux (somewhat counter-intuitively) increases as dust number density artificially increased. </a:t>
            </a:r>
          </a:p>
          <a:p>
            <a:r>
              <a:rPr lang="en-US" sz="2000" dirty="0"/>
              <a:t>Hot dust particles can travel closer to spacecraft (since they tend to be larger) while emitting radiation.</a:t>
            </a:r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6842AC-1D76-7399-8D8C-32C0F1346A92}"/>
                  </a:ext>
                </a:extLst>
              </p:cNvPr>
              <p:cNvSpPr txBox="1"/>
              <p:nvPr/>
            </p:nvSpPr>
            <p:spPr>
              <a:xfrm>
                <a:off x="210312" y="761304"/>
                <a:ext cx="4572000" cy="1426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f>
                        <m:f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7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7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  <m:sup>
                                  <m:r>
                                    <a:rPr lang="en-US" sz="17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acc>
                        </m:num>
                        <m:den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</m:oMath>
                  </m:oMathPara>
                </a14:m>
                <a:endParaRPr lang="en-US" sz="17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sz="17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f>
                        <m:f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𝜎</m:t>
                          </m:r>
                          <m:sSubSup>
                            <m:sSub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7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6842AC-1D76-7399-8D8C-32C0F1346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2" y="761304"/>
                <a:ext cx="4572000" cy="14260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E5C3B89-B8DE-A086-0BDF-B9EF019F9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0809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3456222-4172-1E47-8BCA-62E00680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796766-1639-124F-8435-91119CEF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8229600" cy="3384182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100" dirty="0"/>
              <a:t>Radiation framework under development with massive efficiency gains through reduced-order spectral models, FVM discretization, and Lebedev quadrature.</a:t>
            </a:r>
          </a:p>
          <a:p>
            <a:pPr>
              <a:spcBef>
                <a:spcPts val="400"/>
              </a:spcBef>
            </a:pPr>
            <a:r>
              <a:rPr lang="en-US" sz="2100" dirty="0"/>
              <a:t>Novel methodology for creating portable, general-purpose ROM spectral databases.</a:t>
            </a:r>
          </a:p>
          <a:p>
            <a:pPr>
              <a:spcBef>
                <a:spcPts val="400"/>
              </a:spcBef>
            </a:pPr>
            <a:r>
              <a:rPr lang="en-US" sz="2100" dirty="0"/>
              <a:t>Demonstrated efficacy on a diverse set of problems such as Mars Sample Return Lander, Orion, and Dragonfly.</a:t>
            </a:r>
          </a:p>
          <a:p>
            <a:pPr>
              <a:spcBef>
                <a:spcPts val="400"/>
              </a:spcBef>
            </a:pPr>
            <a:r>
              <a:rPr lang="en-US" sz="2100" dirty="0"/>
              <a:t>Inexpensive radiative calculations can enable diverse coupled simulations.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200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11F2F24-446D-4847-8299-489AA9380C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300" dirty="0"/>
              <a:t>Conclusions</a:t>
            </a:r>
          </a:p>
        </p:txBody>
      </p:sp>
      <p:sp>
        <p:nvSpPr>
          <p:cNvPr id="97" name="Content Placeholder 8">
            <a:extLst>
              <a:ext uri="{FF2B5EF4-FFF2-40B4-BE49-F238E27FC236}">
                <a16:creationId xmlns:a16="http://schemas.microsoft.com/office/drawing/2014/main" id="{92FE0D60-2448-8E44-A236-15DC505EB7C0}"/>
              </a:ext>
            </a:extLst>
          </p:cNvPr>
          <p:cNvSpPr txBox="1">
            <a:spLocks/>
          </p:cNvSpPr>
          <p:nvPr/>
        </p:nvSpPr>
        <p:spPr>
          <a:xfrm>
            <a:off x="457200" y="4984597"/>
            <a:ext cx="8229600" cy="1592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100" dirty="0"/>
              <a:t>Add radiative systems, examine overlap in frequency space (</a:t>
            </a:r>
            <a:r>
              <a:rPr lang="en-US" sz="2100" i="1" dirty="0"/>
              <a:t>e.g., </a:t>
            </a:r>
            <a:r>
              <a:rPr lang="en-US" sz="2100" dirty="0"/>
              <a:t>O and N).</a:t>
            </a:r>
          </a:p>
          <a:p>
            <a:pPr>
              <a:spcBef>
                <a:spcPts val="400"/>
              </a:spcBef>
            </a:pPr>
            <a:r>
              <a:rPr lang="en-US" sz="2100" dirty="0"/>
              <a:t>Explore different techniques for spatial-angular resolution – linear solvers, parallelization, M1 model.</a:t>
            </a:r>
          </a:p>
        </p:txBody>
      </p:sp>
      <p:sp>
        <p:nvSpPr>
          <p:cNvPr id="187" name="Subtitle 9">
            <a:extLst>
              <a:ext uri="{FF2B5EF4-FFF2-40B4-BE49-F238E27FC236}">
                <a16:creationId xmlns:a16="http://schemas.microsoft.com/office/drawing/2014/main" id="{94C54055-46D8-1E43-A547-F6AEF2E47844}"/>
              </a:ext>
            </a:extLst>
          </p:cNvPr>
          <p:cNvSpPr txBox="1">
            <a:spLocks/>
          </p:cNvSpPr>
          <p:nvPr/>
        </p:nvSpPr>
        <p:spPr>
          <a:xfrm>
            <a:off x="457200" y="4495800"/>
            <a:ext cx="8229600" cy="73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300" dirty="0"/>
              <a:t>Future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9626-13B0-95A0-290C-5BA916739E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EDA76-3AE2-79FE-70C7-BCB5537CC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886E4-6459-8D01-CA05-91135E13F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1169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6751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3456222-4172-1E47-8BCA-62E00680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3701FF3-A8F4-AC96-7EB4-9133693E8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dirty="0"/>
              <a:t>Lebedev, V. I., “</a:t>
            </a:r>
            <a:r>
              <a:rPr lang="en-US" sz="1600" dirty="0" err="1"/>
              <a:t>Quadratures</a:t>
            </a:r>
            <a:r>
              <a:rPr lang="en-US" sz="1600" dirty="0"/>
              <a:t> on a sphere,” </a:t>
            </a:r>
            <a:r>
              <a:rPr lang="en-US" sz="1600" i="1" dirty="0"/>
              <a:t>USSR Computational Mathematics and Mathematical Physics</a:t>
            </a:r>
            <a:r>
              <a:rPr lang="en-US" sz="1600" dirty="0"/>
              <a:t>, Vol. 16, No. 2, 1976.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dirty="0"/>
              <a:t>Sahai, A. and Johnston, C.O., “On computationally efficient radiative transfer calculations for three-dimensional entry problems,” AIAA Paper</a:t>
            </a:r>
            <a:r>
              <a:rPr lang="en-US" sz="1600" i="1" dirty="0"/>
              <a:t> </a:t>
            </a:r>
            <a:r>
              <a:rPr lang="en-US" sz="1600" dirty="0">
                <a:solidFill>
                  <a:srgbClr val="000000"/>
                </a:solidFill>
                <a:effectLst/>
              </a:rPr>
              <a:t>2023-0204, 2023.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dirty="0"/>
              <a:t>Sahai, A., “</a:t>
            </a:r>
            <a:r>
              <a:rPr lang="en-US" sz="1600" i="1" dirty="0"/>
              <a:t>Reduced-order modeling of Non-Boltzmann thermochemistry and radiation for hypersonic flows,”</a:t>
            </a:r>
            <a:r>
              <a:rPr lang="en-US" sz="1600" dirty="0"/>
              <a:t> PhD Thesis, University of Illinois at Urbana-Champaign, 2019.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dirty="0">
                <a:effectLst/>
              </a:rPr>
              <a:t>Modest, M. F., “</a:t>
            </a:r>
            <a:r>
              <a:rPr lang="en-US" sz="1600" i="1" dirty="0">
                <a:effectLst/>
              </a:rPr>
              <a:t>Radiative heat transfer</a:t>
            </a:r>
            <a:r>
              <a:rPr lang="en-US" sz="1600" dirty="0">
                <a:effectLst/>
              </a:rPr>
              <a:t>,” Academic Press, 2013</a:t>
            </a:r>
            <a:endParaRPr lang="en-US" sz="1600" dirty="0"/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dirty="0"/>
              <a:t>Haut, T.S., Ahrens, C., </a:t>
            </a:r>
            <a:r>
              <a:rPr lang="en-US" sz="1600" dirty="0" err="1"/>
              <a:t>Jonko</a:t>
            </a:r>
            <a:r>
              <a:rPr lang="en-US" sz="1600" dirty="0"/>
              <a:t>, A., </a:t>
            </a:r>
            <a:r>
              <a:rPr lang="en-US" sz="1600" dirty="0" err="1"/>
              <a:t>Lowrie</a:t>
            </a:r>
            <a:r>
              <a:rPr lang="en-US" sz="1600" dirty="0"/>
              <a:t>, R. and Till, A., “A new multigroup method for cross-sections that vary rapidly in energy,” </a:t>
            </a:r>
            <a:r>
              <a:rPr lang="en-US" sz="1600" i="1" dirty="0"/>
              <a:t>Journal of Quantitative Spectroscopy and Radiative Transfer</a:t>
            </a:r>
            <a:r>
              <a:rPr lang="en-US" sz="1600" dirty="0"/>
              <a:t>, 187, 2017.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dirty="0"/>
              <a:t>Scoggins, J. B., </a:t>
            </a:r>
            <a:r>
              <a:rPr lang="en-US" sz="1600" dirty="0" err="1"/>
              <a:t>Magin</a:t>
            </a:r>
            <a:r>
              <a:rPr lang="en-US" sz="1600" dirty="0"/>
              <a:t>, T. E., Wray, A. A., and Mansour, N. N., “Multi-group reductions of LTE air plasma radiative transfer in cylindrical geometries,” AIAA Paper 2013-3142, 2013.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dirty="0"/>
              <a:t>Sahai, A., Johnston, C.O., Lopez, B. and </a:t>
            </a:r>
            <a:r>
              <a:rPr lang="en-US" sz="1600" dirty="0" err="1"/>
              <a:t>Panesi</a:t>
            </a:r>
            <a:r>
              <a:rPr lang="en-US" sz="1600" dirty="0"/>
              <a:t>, M., “Comparative analysis of reduced-order spectral models and grouping strategies for non-equilibrium radiation,” </a:t>
            </a:r>
            <a:r>
              <a:rPr lang="en-US" sz="1600" i="1" dirty="0"/>
              <a:t>Journal of Quantitative Spectroscopy and Radiative Transfer</a:t>
            </a:r>
            <a:r>
              <a:rPr lang="en-US" sz="1600" dirty="0"/>
              <a:t>, 242, 2020.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b="0" i="0" dirty="0">
                <a:solidFill>
                  <a:srgbClr val="222222"/>
                </a:solidFill>
                <a:effectLst/>
              </a:rPr>
              <a:t>Palmer, G., Ching, E., </a:t>
            </a:r>
            <a:r>
              <a:rPr lang="en-US" sz="1600" b="0" i="0" dirty="0" err="1">
                <a:solidFill>
                  <a:srgbClr val="222222"/>
                </a:solidFill>
                <a:effectLst/>
              </a:rPr>
              <a:t>Ihme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, M., </a:t>
            </a:r>
            <a:r>
              <a:rPr lang="en-US" sz="1600" b="0" i="0" dirty="0" err="1">
                <a:solidFill>
                  <a:srgbClr val="222222"/>
                </a:solidFill>
                <a:effectLst/>
              </a:rPr>
              <a:t>Allofs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, D. and </a:t>
            </a:r>
            <a:r>
              <a:rPr lang="en-US" sz="1600" b="0" i="0" dirty="0" err="1">
                <a:solidFill>
                  <a:srgbClr val="222222"/>
                </a:solidFill>
                <a:effectLst/>
              </a:rPr>
              <a:t>Gülhan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, A., “Modeling heat-shield erosion due to dust particle impacts for Martian entries,” </a:t>
            </a:r>
            <a:r>
              <a:rPr lang="en-US" sz="1600" b="0" i="1" dirty="0">
                <a:solidFill>
                  <a:srgbClr val="222222"/>
                </a:solidFill>
                <a:effectLst/>
              </a:rPr>
              <a:t>Journal of Spacecraft and Rockets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600" b="0" i="1" dirty="0">
                <a:solidFill>
                  <a:srgbClr val="222222"/>
                </a:solidFill>
                <a:effectLst/>
              </a:rPr>
              <a:t>57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(5), 2020.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r>
              <a:rPr lang="en-US" sz="1600" dirty="0"/>
              <a:t>Sahai, A. and Palmer, G., “Variable-fidelity Euler–Lagrange framework for simulating particle-laden high-speed flows," </a:t>
            </a:r>
            <a:r>
              <a:rPr lang="en-US" sz="1600" i="1" dirty="0"/>
              <a:t>AIAA Journal</a:t>
            </a:r>
            <a:r>
              <a:rPr lang="en-US" sz="1600" dirty="0"/>
              <a:t>, 60(5), 2022.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endParaRPr lang="en-US" sz="1600" dirty="0"/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endParaRPr lang="en-US" sz="1600" dirty="0"/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arenR"/>
            </a:pPr>
            <a:endParaRPr lang="en-US" sz="1600" dirty="0"/>
          </a:p>
          <a:p>
            <a:pPr marL="457200" indent="-457200">
              <a:spcBef>
                <a:spcPts val="0"/>
              </a:spcBef>
              <a:buFont typeface="+mj-lt"/>
              <a:buAutoNum type="arabicParenR"/>
            </a:pP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9626-13B0-95A0-290C-5BA916739E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EDA76-3AE2-79FE-70C7-BCB5537CC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886E4-6459-8D01-CA05-91135E13F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2549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1450-D5E7-C54A-B233-B64EF8B5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Slides: Planck-Averaging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D4BD88-9423-5E4A-9D79-FE6676078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9"/>
          <a:stretch/>
        </p:blipFill>
        <p:spPr>
          <a:xfrm>
            <a:off x="0" y="990600"/>
            <a:ext cx="9144000" cy="553554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0CB60C-A4DD-1EFB-D37E-F67659C21E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C989DB-BE30-1B0C-32BD-DF7162008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B5CD80-0448-115A-3C5C-A1D260301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8621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EC9C1511-9DEE-FCF5-21F6-D893D0B855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b="1" dirty="0"/>
                  <a:t>Conventional strategy: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Form frequency intervals (bands) and sub-divide them into opacity intervals (bins).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Existing approaches derived for LTE radiation.</a:t>
                </a:r>
              </a:p>
              <a:p>
                <a:pPr marL="0" indent="0" algn="ctr">
                  <a:spcBef>
                    <a:spcPts val="1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pc="-120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pc="-120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i="1" baseline="3000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  <a:p>
                <a:pPr>
                  <a:spcBef>
                    <a:spcPts val="1600"/>
                  </a:spcBef>
                  <a:spcAft>
                    <a:spcPts val="1200"/>
                  </a:spcAft>
                </a:pPr>
                <a:r>
                  <a:rPr lang="en-US" dirty="0"/>
                  <a:t>Non-equilibrium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spc="-120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baseline="3000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:r>
                  <a:rPr lang="en-US" dirty="0">
                    <a:solidFill>
                      <a:srgbClr val="C00000"/>
                    </a:solidFill>
                  </a:rPr>
                  <a:t>both</a:t>
                </a:r>
                <a:r>
                  <a:rPr lang="en-US" i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vary rapidly</a:t>
                </a:r>
                <a:r>
                  <a:rPr lang="en-US" dirty="0"/>
                  <a:t>.</a:t>
                </a:r>
              </a:p>
              <a:p>
                <a:pPr>
                  <a:spcBef>
                    <a:spcPts val="1600"/>
                  </a:spcBef>
                  <a:spcAft>
                    <a:spcPts val="1200"/>
                  </a:spcAft>
                </a:pPr>
                <a:r>
                  <a:rPr lang="en-US" b="1" dirty="0"/>
                  <a:t>New generalized grouping strategy</a:t>
                </a:r>
                <a:r>
                  <a:rPr lang="en-US" dirty="0"/>
                  <a:t> – </a:t>
                </a:r>
                <a:r>
                  <a:rPr lang="en-US" dirty="0">
                    <a:solidFill>
                      <a:srgbClr val="0D6F35"/>
                    </a:solidFill>
                  </a:rPr>
                  <a:t>bands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D6F35"/>
                    </a:solidFill>
                  </a:rPr>
                  <a:t> and bins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solidFill>
                              <a:srgbClr val="0D6F35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/>
                  <a:t> (Sahai </a:t>
                </a:r>
                <a:r>
                  <a:rPr lang="en-US" i="1" dirty="0"/>
                  <a:t>JQSRT </a:t>
                </a:r>
                <a:r>
                  <a:rPr lang="en-US" dirty="0"/>
                  <a:t>2020).</a:t>
                </a: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EC9C1511-9DEE-FCF5-21F6-D893D0B855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3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D9DA1AE-D653-594D-B7DD-EFEB0BFA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Slides: Generalized Strategy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58B94-7B2D-9F95-3AB4-7F6EEE1DB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365" y="4953000"/>
            <a:ext cx="6209270" cy="122248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C5C36-B4EB-EF38-7717-062DC59196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002A93-77AA-C01D-F940-86B676924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65E10-A8A4-160C-0811-6D7A104C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7716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68417-B01F-2D0F-E1E4-1F803F123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338" r="1364" b="338"/>
          <a:stretch/>
        </p:blipFill>
        <p:spPr>
          <a:xfrm>
            <a:off x="301752" y="1975104"/>
            <a:ext cx="4480560" cy="4032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7F95F-466C-C54E-2837-451AC09E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Slides: Dragonfly through Haze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F613C-3038-64AC-346D-FCFBC509C4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B314-884C-AE2C-3C79-E1A730E36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A9C960F-012C-1D7D-04EA-B8D807B796E5}"/>
              </a:ext>
            </a:extLst>
          </p:cNvPr>
          <p:cNvSpPr txBox="1">
            <a:spLocks/>
          </p:cNvSpPr>
          <p:nvPr/>
        </p:nvSpPr>
        <p:spPr>
          <a:xfrm>
            <a:off x="877824" y="5989320"/>
            <a:ext cx="3376850" cy="415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i="1" dirty="0">
                <a:solidFill>
                  <a:schemeClr val="bg2">
                    <a:lumMod val="25000"/>
                  </a:schemeClr>
                </a:solidFill>
              </a:rPr>
              <a:t>Surface Radiative Heat Flux</a:t>
            </a:r>
          </a:p>
        </p:txBody>
      </p:sp>
      <p:sp>
        <p:nvSpPr>
          <p:cNvPr id="11" name="Content Placeholder 20">
            <a:extLst>
              <a:ext uri="{FF2B5EF4-FFF2-40B4-BE49-F238E27FC236}">
                <a16:creationId xmlns:a16="http://schemas.microsoft.com/office/drawing/2014/main" id="{F1A43CE9-B64A-B25B-0224-AE96F624D09A}"/>
              </a:ext>
            </a:extLst>
          </p:cNvPr>
          <p:cNvSpPr txBox="1">
            <a:spLocks/>
          </p:cNvSpPr>
          <p:nvPr/>
        </p:nvSpPr>
        <p:spPr>
          <a:xfrm>
            <a:off x="5105400" y="1079748"/>
            <a:ext cx="3895897" cy="5016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Haze particle number density/size not large enough to appreciably alter surface radiative heat flux.</a:t>
            </a:r>
          </a:p>
          <a:p>
            <a:r>
              <a:rPr lang="en-US" sz="2000" dirty="0"/>
              <a:t>Since no heating model employed for haze particles, attendant emission by them is ignored.</a:t>
            </a:r>
          </a:p>
          <a:p>
            <a:r>
              <a:rPr lang="en-US" sz="2000" dirty="0"/>
              <a:t>Consequently, surface heat flux decreases with rise in particle number density as propagation of gas-phase radiation impeded.</a:t>
            </a:r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22E709-180A-3862-98C3-1A181B1762A5}"/>
                  </a:ext>
                </a:extLst>
              </p:cNvPr>
              <p:cNvSpPr txBox="1"/>
              <p:nvPr/>
            </p:nvSpPr>
            <p:spPr>
              <a:xfrm>
                <a:off x="301752" y="1057667"/>
                <a:ext cx="4572000" cy="651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f>
                        <m:f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7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7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  <m:sup>
                                  <m:r>
                                    <a:rPr lang="en-US" sz="17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acc>
                        </m:num>
                        <m:den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7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22E709-180A-3862-98C3-1A181B176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52" y="1057667"/>
                <a:ext cx="4572000" cy="651910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78D11F-4E54-AFB8-DAF7-02C40C2B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72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EAE75D-B12E-FB47-95F1-53385B75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58D214BC-FE9C-6843-A04F-3BDA760DCE0F}"/>
                  </a:ext>
                </a:extLst>
              </p:cNvPr>
              <p:cNvSpPr/>
              <p:nvPr/>
            </p:nvSpPr>
            <p:spPr>
              <a:xfrm>
                <a:off x="457200" y="1075639"/>
                <a:ext cx="8229600" cy="2192212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600" b="1" dirty="0">
                    <a:solidFill>
                      <a:schemeClr val="tx1"/>
                    </a:solidFill>
                  </a:rPr>
                  <a:t>“Development of a high-fidelity 3D radiation solver, titled </a:t>
                </a:r>
                <a:r>
                  <a:rPr lang="en-US" sz="2600" b="1" i="1" dirty="0">
                    <a:solidFill>
                      <a:srgbClr val="C00000"/>
                    </a:solidFill>
                  </a:rPr>
                  <a:t>Non-Equilibrium </a:t>
                </a:r>
                <a:r>
                  <a:rPr lang="en-US" sz="2600" b="1" i="1" dirty="0" err="1">
                    <a:solidFill>
                      <a:srgbClr val="C00000"/>
                    </a:solidFill>
                  </a:rPr>
                  <a:t>RadiatiOn</a:t>
                </a:r>
                <a:r>
                  <a:rPr lang="en-US" sz="2600" b="1" i="1" dirty="0">
                    <a:solidFill>
                      <a:srgbClr val="C00000"/>
                    </a:solidFill>
                  </a:rPr>
                  <a:t> (NERO)</a:t>
                </a:r>
                <a:r>
                  <a:rPr lang="en-US" sz="2600" b="1" dirty="0">
                    <a:solidFill>
                      <a:schemeClr val="tx1"/>
                    </a:solidFill>
                  </a:rPr>
                  <a:t>, that delivers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1" dirty="0">
                    <a:solidFill>
                      <a:schemeClr val="tx1"/>
                    </a:solidFill>
                  </a:rPr>
                  <a:t> speed-up to enable flow coupling and can interface with other NASA software for hypersonic flows”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58D214BC-FE9C-6843-A04F-3BDA760DC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75639"/>
                <a:ext cx="8229600" cy="2192212"/>
              </a:xfrm>
              <a:prstGeom prst="roundRect">
                <a:avLst/>
              </a:prstGeom>
              <a:blipFill>
                <a:blip r:embed="rId3"/>
                <a:stretch>
                  <a:fillRect b="-4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A3F524E-F3A1-4C79-FCA0-BD10347D1968}"/>
              </a:ext>
            </a:extLst>
          </p:cNvPr>
          <p:cNvGrpSpPr/>
          <p:nvPr/>
        </p:nvGrpSpPr>
        <p:grpSpPr>
          <a:xfrm>
            <a:off x="532376" y="3581400"/>
            <a:ext cx="8079248" cy="3226410"/>
            <a:chOff x="685801" y="3303175"/>
            <a:chExt cx="7632493" cy="3048000"/>
          </a:xfrm>
        </p:grpSpPr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1B49C984-1C63-2D41-9B3A-C2F455909FA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99645901"/>
                </p:ext>
              </p:extLst>
            </p:nvPr>
          </p:nvGraphicFramePr>
          <p:xfrm>
            <a:off x="838200" y="3303175"/>
            <a:ext cx="7480094" cy="304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1090A55-0DC8-0AC4-C4EF-8A288440ACF3}"/>
                </a:ext>
              </a:extLst>
            </p:cNvPr>
            <p:cNvGrpSpPr/>
            <p:nvPr/>
          </p:nvGrpSpPr>
          <p:grpSpPr>
            <a:xfrm>
              <a:off x="685801" y="3389821"/>
              <a:ext cx="7632493" cy="2882867"/>
              <a:chOff x="685801" y="3389821"/>
              <a:chExt cx="7632493" cy="288286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9CE177A-C1DB-B243-9F7C-EC2C02F0EFBE}"/>
                  </a:ext>
                </a:extLst>
              </p:cNvPr>
              <p:cNvSpPr/>
              <p:nvPr/>
            </p:nvSpPr>
            <p:spPr>
              <a:xfrm>
                <a:off x="2444646" y="3389821"/>
                <a:ext cx="4267200" cy="138327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AAFE7B2-BAB0-5446-8205-34BE3450B62A}"/>
                  </a:ext>
                </a:extLst>
              </p:cNvPr>
              <p:cNvSpPr/>
              <p:nvPr/>
            </p:nvSpPr>
            <p:spPr>
              <a:xfrm>
                <a:off x="5720689" y="4820216"/>
                <a:ext cx="2597605" cy="91440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5E969091-C19A-444C-A9DC-7E038BEF84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32199" y="3661446"/>
                <a:ext cx="2764844" cy="2457639"/>
              </a:xfrm>
              <a:prstGeom prst="arc">
                <a:avLst>
                  <a:gd name="adj1" fmla="val 16200000"/>
                  <a:gd name="adj2" fmla="val 184815"/>
                </a:avLst>
              </a:prstGeom>
              <a:ln w="82550">
                <a:solidFill>
                  <a:srgbClr val="0D6F35">
                    <a:alpha val="55000"/>
                  </a:srgbClr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F4D14-FEBD-7F67-47EF-CDE4D0F2AA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5E07B-4586-307F-1A73-23ED25611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E931A-4193-5790-E4FA-2BE9F3801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5945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EAE75D-B12E-FB47-95F1-53385B75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E988F-9852-D44D-921B-1B987CDF2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90600"/>
            <a:ext cx="8906933" cy="5010149"/>
          </a:xfrm>
          <a:prstGeom prst="rect">
            <a:avLst/>
          </a:prstGeom>
        </p:spPr>
      </p:pic>
      <p:pic>
        <p:nvPicPr>
          <p:cNvPr id="5" name="Picture 4" descr="A dog looking at the camera&#10;&#10;Description automatically generated">
            <a:extLst>
              <a:ext uri="{FF2B5EF4-FFF2-40B4-BE49-F238E27FC236}">
                <a16:creationId xmlns:a16="http://schemas.microsoft.com/office/drawing/2014/main" id="{6F517500-7406-144C-9F8D-DE8805D04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5268"/>
            <a:ext cx="1371601" cy="77152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56B73-3CC9-CDBD-120B-9267D0BA24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57922-E589-D47F-A8D6-608A0FDC7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45138-0285-7317-0B1C-E6D09E6B8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0279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1450-D5E7-C54A-B233-B64EF8B5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NERO: Efficient Angular-Spatial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6F92FB-81F9-A0F4-9DD0-EFD12DB6E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10000"/>
              <a:buFont typeface="+mj-lt"/>
              <a:buAutoNum type="arabicParenR"/>
            </a:pPr>
            <a:r>
              <a:rPr lang="en-US" sz="2200" dirty="0"/>
              <a:t>Lebedev type quadrature minimizes angular directions [1]:</a:t>
            </a:r>
          </a:p>
          <a:p>
            <a:pPr marL="457200" indent="-457200">
              <a:buSzPct val="110000"/>
              <a:buFont typeface="+mj-lt"/>
              <a:buAutoNum type="arabicParenR"/>
            </a:pPr>
            <a:endParaRPr lang="en-US" dirty="0"/>
          </a:p>
          <a:p>
            <a:pPr marL="457200" indent="-457200">
              <a:buSzPct val="110000"/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SzPct val="110000"/>
              <a:buFont typeface="+mj-lt"/>
              <a:buAutoNum type="arabicParenR"/>
            </a:pPr>
            <a:r>
              <a:rPr lang="en-US" sz="2200" dirty="0"/>
              <a:t>FVM discretization of RTE with first-order </a:t>
            </a:r>
            <a:r>
              <a:rPr lang="en-US" sz="2200" dirty="0" err="1"/>
              <a:t>upwinding</a:t>
            </a:r>
            <a:r>
              <a:rPr lang="en-US" sz="2200" dirty="0"/>
              <a:t> for surface fluxes [2]:</a:t>
            </a:r>
          </a:p>
          <a:p>
            <a:pPr marL="457200" indent="-457200">
              <a:buSzPct val="110000"/>
              <a:buFont typeface="+mj-lt"/>
              <a:buAutoNum type="arabicParenR"/>
            </a:pPr>
            <a:endParaRPr lang="en-US" sz="2200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29F89FE-62B4-0263-AF5C-5F30018EE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65" t="15183" r="24665" b="67566"/>
          <a:stretch/>
        </p:blipFill>
        <p:spPr>
          <a:xfrm>
            <a:off x="2400300" y="1295400"/>
            <a:ext cx="4457700" cy="990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15314-B79E-5B4D-0865-3781E7CBE4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7DB3E-9CF0-D3A5-C0A5-18B7A13C1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C1703-EB46-C0FD-789B-CB41F2C2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0BF6F-CE49-A0CE-6DF4-2818DABEC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6" y="3218683"/>
            <a:ext cx="8501164" cy="28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181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1450-D5E7-C54A-B233-B64EF8B5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NERO: Efficient Angular-Spatial Solutions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E0956D-FCC9-7A31-D4A8-E9C270C96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" t="57838" r="58929"/>
          <a:stretch/>
        </p:blipFill>
        <p:spPr>
          <a:xfrm>
            <a:off x="2971800" y="1618488"/>
            <a:ext cx="2962656" cy="2315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616EC7-4A75-0931-4F37-689682B6B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17" t="14194" r="-71" b="9493"/>
          <a:stretch/>
        </p:blipFill>
        <p:spPr>
          <a:xfrm>
            <a:off x="6281928" y="1472184"/>
            <a:ext cx="2750234" cy="2514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BA1600-5B2E-BF92-DE37-9A2BF0C1C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9" t="10609" r="58929" b="45011"/>
          <a:stretch/>
        </p:blipFill>
        <p:spPr>
          <a:xfrm>
            <a:off x="54864" y="1566986"/>
            <a:ext cx="2862072" cy="242369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15314-B79E-5B4D-0865-3781E7CBE4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7DB3E-9CF0-D3A5-C0A5-18B7A13C1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C1703-EB46-C0FD-789B-CB41F2C2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3CDC265-AAAC-5FFB-8049-5CFF28FEF1FE}"/>
              </a:ext>
            </a:extLst>
          </p:cNvPr>
          <p:cNvSpPr/>
          <p:nvPr/>
        </p:nvSpPr>
        <p:spPr>
          <a:xfrm>
            <a:off x="457200" y="838200"/>
            <a:ext cx="4343400" cy="4118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</a:rPr>
              <a:t>Mesh Sweeping Algorithm [3]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30AE2A8D-DB8E-87B2-2144-D61014C07C15}"/>
              </a:ext>
            </a:extLst>
          </p:cNvPr>
          <p:cNvSpPr txBox="1">
            <a:spLocks/>
          </p:cNvSpPr>
          <p:nvPr/>
        </p:nvSpPr>
        <p:spPr>
          <a:xfrm>
            <a:off x="457200" y="4143814"/>
            <a:ext cx="8229600" cy="22569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SzPct val="12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Improvements to angular-spatial solution strategy underway:</a:t>
            </a:r>
          </a:p>
          <a:p>
            <a:pPr lvl="1"/>
            <a:r>
              <a:rPr lang="en-US" sz="1800" dirty="0"/>
              <a:t>On-demand mesh sweeping to reduced memory footprint.</a:t>
            </a:r>
          </a:p>
          <a:p>
            <a:pPr lvl="1"/>
            <a:r>
              <a:rPr lang="en-US" dirty="0"/>
              <a:t>Processor scheduling for solving triangular matrices in parallel: </a:t>
            </a:r>
          </a:p>
          <a:p>
            <a:pPr lvl="2"/>
            <a:r>
              <a:rPr lang="en-US" dirty="0"/>
              <a:t>Downstream processors wait while upstream processors solve for their partition.</a:t>
            </a:r>
          </a:p>
          <a:p>
            <a:pPr lvl="2"/>
            <a:r>
              <a:rPr lang="en-US" dirty="0"/>
              <a:t>Once upstream dependencies updated, local solution is computed and propagated downstream.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3DF0C1-E3EF-0A33-25A6-8678141B8C36}"/>
              </a:ext>
            </a:extLst>
          </p:cNvPr>
          <p:cNvSpPr/>
          <p:nvPr/>
        </p:nvSpPr>
        <p:spPr>
          <a:xfrm>
            <a:off x="27513" y="1399125"/>
            <a:ext cx="2962657" cy="26155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F9C007-1C5D-F6E9-E97F-E6201FA2B000}"/>
              </a:ext>
            </a:extLst>
          </p:cNvPr>
          <p:cNvSpPr/>
          <p:nvPr/>
        </p:nvSpPr>
        <p:spPr>
          <a:xfrm>
            <a:off x="3712464" y="2286000"/>
            <a:ext cx="950976" cy="304800"/>
          </a:xfrm>
          <a:prstGeom prst="rect">
            <a:avLst/>
          </a:prstGeom>
          <a:solidFill>
            <a:schemeClr val="accent1">
              <a:alpha val="22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6558BE-4FC5-F783-420C-6204B5DC37A9}"/>
              </a:ext>
            </a:extLst>
          </p:cNvPr>
          <p:cNvSpPr/>
          <p:nvPr/>
        </p:nvSpPr>
        <p:spPr>
          <a:xfrm>
            <a:off x="3708410" y="1667255"/>
            <a:ext cx="594360" cy="557784"/>
          </a:xfrm>
          <a:prstGeom prst="rect">
            <a:avLst/>
          </a:prstGeom>
          <a:solidFill>
            <a:srgbClr val="0D6F35">
              <a:alpha val="22000"/>
            </a:srgbClr>
          </a:solidFill>
          <a:ln w="25400">
            <a:solidFill>
              <a:srgbClr val="0D6F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A5F7E6-A92E-A47C-C34D-667EDCA87A96}"/>
              </a:ext>
            </a:extLst>
          </p:cNvPr>
          <p:cNvSpPr/>
          <p:nvPr/>
        </p:nvSpPr>
        <p:spPr>
          <a:xfrm>
            <a:off x="3708410" y="2651759"/>
            <a:ext cx="1993392" cy="896112"/>
          </a:xfrm>
          <a:prstGeom prst="rect">
            <a:avLst/>
          </a:prstGeom>
          <a:solidFill>
            <a:srgbClr val="C00000">
              <a:alpha val="22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9A91CA-5F91-AA96-C741-02CB152510FB}"/>
              </a:ext>
            </a:extLst>
          </p:cNvPr>
          <p:cNvSpPr txBox="1"/>
          <p:nvPr/>
        </p:nvSpPr>
        <p:spPr>
          <a:xfrm>
            <a:off x="5791200" y="1667255"/>
            <a:ext cx="14863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D6F35"/>
                </a:solidFill>
              </a:rPr>
              <a:t>Upstream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245CE3-5BDB-34D9-0FB9-4C4914176828}"/>
              </a:ext>
            </a:extLst>
          </p:cNvPr>
          <p:cNvSpPr txBox="1"/>
          <p:nvPr/>
        </p:nvSpPr>
        <p:spPr>
          <a:xfrm>
            <a:off x="5791200" y="2172693"/>
            <a:ext cx="1204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223E59"/>
                </a:solidFill>
              </a:rPr>
              <a:t>Current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1F9CDF-15BE-83A8-F768-4C6AF80C61FC}"/>
              </a:ext>
            </a:extLst>
          </p:cNvPr>
          <p:cNvSpPr txBox="1"/>
          <p:nvPr/>
        </p:nvSpPr>
        <p:spPr>
          <a:xfrm>
            <a:off x="5791200" y="2879783"/>
            <a:ext cx="1879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val="4190328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7252-CF50-1C44-BE01-C9D658A9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V&amp;V For Angular-Spatial Approach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4264-A97D-274C-85EC-63035B7D843A}"/>
              </a:ext>
            </a:extLst>
          </p:cNvPr>
          <p:cNvSpPr txBox="1"/>
          <p:nvPr/>
        </p:nvSpPr>
        <p:spPr>
          <a:xfrm>
            <a:off x="4140200" y="-163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F7AFE5-2DA1-FD44-A0AB-152C36F58877}"/>
              </a:ext>
            </a:extLst>
          </p:cNvPr>
          <p:cNvSpPr txBox="1"/>
          <p:nvPr/>
        </p:nvSpPr>
        <p:spPr>
          <a:xfrm>
            <a:off x="11327802" y="5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80A0158-5598-BBC5-FEBA-9D54B1866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1729" r="4925" b="862"/>
          <a:stretch/>
        </p:blipFill>
        <p:spPr>
          <a:xfrm>
            <a:off x="2348582" y="3455198"/>
            <a:ext cx="3100635" cy="28694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3A17F-B7C3-7DD2-9C69-A9CAD93F1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0DAE7C-7292-8B61-3384-E18B1803F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72342-000F-C8EE-799C-F0DAEC368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5DE91-ABB4-B35F-715E-40BA4D9F0969}"/>
              </a:ext>
            </a:extLst>
          </p:cNvPr>
          <p:cNvSpPr txBox="1"/>
          <p:nvPr/>
        </p:nvSpPr>
        <p:spPr>
          <a:xfrm>
            <a:off x="5332085" y="4389883"/>
            <a:ext cx="221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Surface Heating for Mars Sample Return Lander (SRL)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E6B39-4359-DC3A-0959-B214470D0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81" y="699466"/>
            <a:ext cx="3735152" cy="24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68085-8ABA-1E97-FC94-1ABD92EAC6F2}"/>
              </a:ext>
            </a:extLst>
          </p:cNvPr>
          <p:cNvSpPr txBox="1"/>
          <p:nvPr/>
        </p:nvSpPr>
        <p:spPr>
          <a:xfrm>
            <a:off x="673100" y="3087720"/>
            <a:ext cx="322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Semi-analytical tangent sphere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4BF8C-0152-C32C-B648-9518E3373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132" y="699466"/>
            <a:ext cx="3758806" cy="24228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099A4D-9048-B0FC-2A2E-B42450026EE5}"/>
              </a:ext>
            </a:extLst>
          </p:cNvPr>
          <p:cNvSpPr txBox="1"/>
          <p:nvPr/>
        </p:nvSpPr>
        <p:spPr>
          <a:xfrm>
            <a:off x="5071635" y="3100015"/>
            <a:ext cx="322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Surface Heating for Mars 2020</a:t>
            </a:r>
          </a:p>
        </p:txBody>
      </p:sp>
    </p:spTree>
    <p:extLst>
      <p:ext uri="{BB962C8B-B14F-4D97-AF65-F5344CB8AC3E}">
        <p14:creationId xmlns:p14="http://schemas.microsoft.com/office/powerpoint/2010/main" val="76361948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1450-D5E7-C54A-B233-B64EF8B5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NERO: Reduced-order Spectral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19E8420-0EDE-52DE-67D0-BF24BBEE13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200" b="1" dirty="0"/>
                  <a:t>Model reduction entails</a:t>
                </a:r>
                <a:r>
                  <a:rPr lang="en-US" sz="2200" dirty="0"/>
                  <a:t>: </a:t>
                </a:r>
              </a:p>
              <a:p>
                <a:pPr marL="576263" lvl="1" indent="-342900">
                  <a:spcAft>
                    <a:spcPts val="600"/>
                  </a:spcAft>
                  <a:buSzPct val="100000"/>
                  <a:buFont typeface="+mj-lt"/>
                  <a:buAutoNum type="arabicParenR"/>
                </a:pPr>
                <a:r>
                  <a:rPr lang="en-US" sz="1800" dirty="0"/>
                  <a:t>Combining LBL frequencies into reduced-order groups</a:t>
                </a:r>
              </a:p>
              <a:p>
                <a:pPr marL="576263" lvl="1" indent="-342900">
                  <a:spcAft>
                    <a:spcPts val="600"/>
                  </a:spcAft>
                  <a:buSzPct val="100000"/>
                  <a:buFont typeface="+mj-lt"/>
                  <a:buAutoNum type="arabicParenR"/>
                </a:pPr>
                <a:r>
                  <a:rPr lang="en-US" sz="1800" dirty="0">
                    <a:solidFill>
                      <a:schemeClr val="tx1"/>
                    </a:solidFill>
                  </a:rPr>
                  <a:t>Defining group-wise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  <m:r>
                      <a:rPr lang="en-US" sz="18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acc>
                    <m:r>
                      <a:rPr lang="en-US" sz="18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(</a:t>
                </a:r>
                <a:r>
                  <a:rPr lang="en-US" sz="1800" dirty="0">
                    <a:solidFill>
                      <a:srgbClr val="0D6F35"/>
                    </a:solidFill>
                  </a:rPr>
                  <a:t>Planck-averaging</a:t>
                </a:r>
                <a:r>
                  <a:rPr lang="en-US" sz="1800" dirty="0">
                    <a:solidFill>
                      <a:schemeClr val="tx1"/>
                    </a:solidFill>
                  </a:rPr>
                  <a:t>, </a:t>
                </a:r>
                <a:r>
                  <a:rPr lang="en-US" sz="1800" i="1" dirty="0">
                    <a:solidFill>
                      <a:schemeClr val="tx1"/>
                    </a:solidFill>
                  </a:rPr>
                  <a:t>k</a:t>
                </a:r>
                <a:r>
                  <a:rPr lang="en-US" sz="1800" dirty="0">
                    <a:solidFill>
                      <a:schemeClr val="tx1"/>
                    </a:solidFill>
                  </a:rPr>
                  <a:t>-distribution [4], method of homogenization [5])</a:t>
                </a:r>
              </a:p>
              <a:p>
                <a:pPr marL="576263" lvl="1" indent="-342900">
                  <a:spcAft>
                    <a:spcPts val="600"/>
                  </a:spcAft>
                  <a:buSzPct val="100000"/>
                  <a:buFont typeface="+mj-lt"/>
                  <a:buAutoNum type="arabicParenR"/>
                </a:pPr>
                <a:r>
                  <a:rPr lang="en-US" sz="1800" dirty="0"/>
                  <a:t>Solving for group-wise intensities (significantly fewer than LBL).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  <a:buSzPct val="100000"/>
                </a:pPr>
                <a:r>
                  <a:rPr lang="en-US" sz="2200" dirty="0"/>
                  <a:t>Previous work highlighted method of averaging has minimal effect, </a:t>
                </a:r>
                <a:r>
                  <a:rPr lang="en-US" sz="2200" b="1" dirty="0"/>
                  <a:t>grouping strategy critical</a:t>
                </a:r>
                <a:r>
                  <a:rPr lang="en-US" sz="2200" dirty="0"/>
                  <a:t>.</a:t>
                </a:r>
              </a:p>
              <a:p>
                <a:pPr>
                  <a:spcBef>
                    <a:spcPts val="1200"/>
                  </a:spcBef>
                  <a:spcAft>
                    <a:spcPts val="1000"/>
                  </a:spcAft>
                </a:pPr>
                <a:r>
                  <a:rPr lang="en-US" sz="2200" dirty="0"/>
                  <a:t>Conventional Multi-band Opacity                                       Binning (MBOB): </a:t>
                </a:r>
                <a:r>
                  <a:rPr lang="en-US" sz="2200" dirty="0">
                    <a:solidFill>
                      <a:srgbClr val="C00000"/>
                    </a:solidFill>
                  </a:rPr>
                  <a:t>Frequency                                                 bands sub-divided into opacity                                                      bins </a:t>
                </a:r>
                <a:r>
                  <a:rPr lang="en-US" sz="2200" dirty="0"/>
                  <a:t>[6] derived for LTE radiation;                                                   accuracy suffers under NLTE                                            conditions.</a:t>
                </a:r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19E8420-0EDE-52DE-67D0-BF24BBEE13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620" r="-4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8C88C47-86BB-E53F-1E55-423256E20A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November 6, 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CA5209-07DD-F123-9EEB-AA132020D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Efficient 3D Radiation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6D5C377-D36B-0DA4-F442-60A62971A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FCCCAE-C0A6-4BB7-B82B-AC74E56A11C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B3D48-C9F4-2ABB-1FC8-188F51576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0"/>
          <a:stretch/>
        </p:blipFill>
        <p:spPr>
          <a:xfrm>
            <a:off x="5181601" y="3595158"/>
            <a:ext cx="3886199" cy="28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3147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23596</TotalTime>
  <Words>2491</Words>
  <Application>Microsoft Macintosh PowerPoint</Application>
  <PresentationFormat>Letter Paper (8.5x11 in)</PresentationFormat>
  <Paragraphs>337</Paragraphs>
  <Slides>36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 Math</vt:lpstr>
      <vt:lpstr>Helvetica</vt:lpstr>
      <vt:lpstr>Wingdings</vt:lpstr>
      <vt:lpstr>Office Theme</vt:lpstr>
      <vt:lpstr>Evolving a New Numerical Paradigm for Radiative Transfer during Hypersonic Planetary Entry</vt:lpstr>
      <vt:lpstr>Introduction</vt:lpstr>
      <vt:lpstr>Introduction</vt:lpstr>
      <vt:lpstr>Objective</vt:lpstr>
      <vt:lpstr>Objective</vt:lpstr>
      <vt:lpstr>NERO: Efficient Angular-Spatial Solutions</vt:lpstr>
      <vt:lpstr>NERO: Efficient Angular-Spatial Solutions</vt:lpstr>
      <vt:lpstr>V&amp;V For Angular-Spatial Approach</vt:lpstr>
      <vt:lpstr>NERO: Reduced-order Spectral Models</vt:lpstr>
      <vt:lpstr>Generalized Grouping Strategy</vt:lpstr>
      <vt:lpstr>Stardust Stagnation LOS Analysis</vt:lpstr>
      <vt:lpstr>NERO: General-purpose ROM Database</vt:lpstr>
      <vt:lpstr>Backup Slides: Portable ROM Database</vt:lpstr>
      <vt:lpstr>NERO: General-purpose ROM Database</vt:lpstr>
      <vt:lpstr>Results: N Radiation LOS Analysis</vt:lpstr>
      <vt:lpstr>Results: Anatomy of Grouping for N</vt:lpstr>
      <vt:lpstr>Results: N Radiation for Orion Forebody</vt:lpstr>
      <vt:lpstr>Results: N Radiation for Orion Forebody</vt:lpstr>
      <vt:lpstr>Results: N Radiation for Orion Forebody</vt:lpstr>
      <vt:lpstr>Results: N Radiation for Orion Forebody</vt:lpstr>
      <vt:lpstr>Results: N Radiation for Orion Forebody</vt:lpstr>
      <vt:lpstr>Results: N Radiation for Orion Forebody</vt:lpstr>
      <vt:lpstr>Results: CN Radiation for Dragonfly</vt:lpstr>
      <vt:lpstr>Results: CO2 + CO IR Radiation for SRL</vt:lpstr>
      <vt:lpstr>Bonus: Particle-radiation Coupling</vt:lpstr>
      <vt:lpstr>Bonus: Particle-radiation Coupling</vt:lpstr>
      <vt:lpstr>Dust Simulation and Tracking (DUST)</vt:lpstr>
      <vt:lpstr>Simulation Methodology</vt:lpstr>
      <vt:lpstr>Results: Mars 2020 in a Dust Storm </vt:lpstr>
      <vt:lpstr>Results: Mars 2020 in a Dust Storm </vt:lpstr>
      <vt:lpstr>Conclusions and Future Work</vt:lpstr>
      <vt:lpstr>PowerPoint Presentation</vt:lpstr>
      <vt:lpstr>References</vt:lpstr>
      <vt:lpstr>Backup Slides: Planck-Averaging</vt:lpstr>
      <vt:lpstr>Backup Slides: Generalized Strategy</vt:lpstr>
      <vt:lpstr>Backup Slides: Dragonfly through Haze</vt:lpstr>
    </vt:vector>
  </TitlesOfParts>
  <Company>NASA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Squire, Thomas H. (ARC-TSM)</dc:creator>
  <cp:lastModifiedBy>Sahai, Amal (ARC-TSA)[Analytical Mechanics Associates, INC.]</cp:lastModifiedBy>
  <cp:revision>863</cp:revision>
  <dcterms:created xsi:type="dcterms:W3CDTF">2015-02-20T14:50:24Z</dcterms:created>
  <dcterms:modified xsi:type="dcterms:W3CDTF">2023-10-31T06:35:41Z</dcterms:modified>
</cp:coreProperties>
</file>