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6"/>
  </p:notesMasterIdLst>
  <p:sldIdLst>
    <p:sldId id="277" r:id="rId2"/>
    <p:sldId id="280" r:id="rId3"/>
    <p:sldId id="576" r:id="rId4"/>
    <p:sldId id="57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4170CC-87F2-4AC8-BBAF-3C4C3FAC9C6C}" v="15" dt="2023-11-02T17:48:41.1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84" y="4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n, Ty Vincent. (LARC-E403)" userId="c508e2c4-d1cf-4fb1-a5f6-b4b87a7d79d5" providerId="ADAL" clId="{6D4170CC-87F2-4AC8-BBAF-3C4C3FAC9C6C}"/>
    <pc:docChg chg="undo custSel addSld delSld modSld">
      <pc:chgData name="Marien, Ty Vincent. (LARC-E403)" userId="c508e2c4-d1cf-4fb1-a5f6-b4b87a7d79d5" providerId="ADAL" clId="{6D4170CC-87F2-4AC8-BBAF-3C4C3FAC9C6C}" dt="2023-11-02T17:48:44.364" v="1326" actId="1076"/>
      <pc:docMkLst>
        <pc:docMk/>
      </pc:docMkLst>
      <pc:sldChg chg="addSp delSp modSp mod">
        <pc:chgData name="Marien, Ty Vincent. (LARC-E403)" userId="c508e2c4-d1cf-4fb1-a5f6-b4b87a7d79d5" providerId="ADAL" clId="{6D4170CC-87F2-4AC8-BBAF-3C4C3FAC9C6C}" dt="2023-11-02T17:48:44.364" v="1326" actId="1076"/>
        <pc:sldMkLst>
          <pc:docMk/>
          <pc:sldMk cId="0" sldId="277"/>
        </pc:sldMkLst>
        <pc:spChg chg="mod">
          <ac:chgData name="Marien, Ty Vincent. (LARC-E403)" userId="c508e2c4-d1cf-4fb1-a5f6-b4b87a7d79d5" providerId="ADAL" clId="{6D4170CC-87F2-4AC8-BBAF-3C4C3FAC9C6C}" dt="2023-11-02T17:46:06.586" v="1258"/>
          <ac:spMkLst>
            <pc:docMk/>
            <pc:sldMk cId="0" sldId="277"/>
            <ac:spMk id="7" creationId="{98B0939D-9CBF-B59E-B57C-A28E83727797}"/>
          </ac:spMkLst>
        </pc:spChg>
        <pc:spChg chg="mod">
          <ac:chgData name="Marien, Ty Vincent. (LARC-E403)" userId="c508e2c4-d1cf-4fb1-a5f6-b4b87a7d79d5" providerId="ADAL" clId="{6D4170CC-87F2-4AC8-BBAF-3C4C3FAC9C6C}" dt="2023-11-02T17:46:06.586" v="1258"/>
          <ac:spMkLst>
            <pc:docMk/>
            <pc:sldMk cId="0" sldId="277"/>
            <ac:spMk id="8" creationId="{830F1D1B-0B9C-CFB2-345B-FB23B117841B}"/>
          </ac:spMkLst>
        </pc:spChg>
        <pc:spChg chg="mod">
          <ac:chgData name="Marien, Ty Vincent. (LARC-E403)" userId="c508e2c4-d1cf-4fb1-a5f6-b4b87a7d79d5" providerId="ADAL" clId="{6D4170CC-87F2-4AC8-BBAF-3C4C3FAC9C6C}" dt="2023-11-02T17:46:06.586" v="1258"/>
          <ac:spMkLst>
            <pc:docMk/>
            <pc:sldMk cId="0" sldId="277"/>
            <ac:spMk id="9" creationId="{6591C81B-464B-BED4-1200-2C1A94D6ECF6}"/>
          </ac:spMkLst>
        </pc:spChg>
        <pc:spChg chg="mod">
          <ac:chgData name="Marien, Ty Vincent. (LARC-E403)" userId="c508e2c4-d1cf-4fb1-a5f6-b4b87a7d79d5" providerId="ADAL" clId="{6D4170CC-87F2-4AC8-BBAF-3C4C3FAC9C6C}" dt="2023-11-02T17:46:51.915" v="1266"/>
          <ac:spMkLst>
            <pc:docMk/>
            <pc:sldMk cId="0" sldId="277"/>
            <ac:spMk id="17" creationId="{A8DCD55F-3D8D-6999-C78E-62BD1453B7CB}"/>
          </ac:spMkLst>
        </pc:spChg>
        <pc:spChg chg="mod">
          <ac:chgData name="Marien, Ty Vincent. (LARC-E403)" userId="c508e2c4-d1cf-4fb1-a5f6-b4b87a7d79d5" providerId="ADAL" clId="{6D4170CC-87F2-4AC8-BBAF-3C4C3FAC9C6C}" dt="2023-11-02T17:46:51.915" v="1266"/>
          <ac:spMkLst>
            <pc:docMk/>
            <pc:sldMk cId="0" sldId="277"/>
            <ac:spMk id="18" creationId="{97F54824-8218-66F6-0884-8643A73D7B0B}"/>
          </ac:spMkLst>
        </pc:spChg>
        <pc:spChg chg="mod">
          <ac:chgData name="Marien, Ty Vincent. (LARC-E403)" userId="c508e2c4-d1cf-4fb1-a5f6-b4b87a7d79d5" providerId="ADAL" clId="{6D4170CC-87F2-4AC8-BBAF-3C4C3FAC9C6C}" dt="2023-11-02T17:46:51.915" v="1266"/>
          <ac:spMkLst>
            <pc:docMk/>
            <pc:sldMk cId="0" sldId="277"/>
            <ac:spMk id="19" creationId="{C3536037-19F9-1DB0-8B1F-0DDDA1F9DA8D}"/>
          </ac:spMkLst>
        </pc:spChg>
        <pc:spChg chg="mod">
          <ac:chgData name="Marien, Ty Vincent. (LARC-E403)" userId="c508e2c4-d1cf-4fb1-a5f6-b4b87a7d79d5" providerId="ADAL" clId="{6D4170CC-87F2-4AC8-BBAF-3C4C3FAC9C6C}" dt="2023-10-31T13:44:30.367" v="132" actId="20577"/>
          <ac:spMkLst>
            <pc:docMk/>
            <pc:sldMk cId="0" sldId="277"/>
            <ac:spMk id="131074" creationId="{00000000-0000-0000-0000-000000000000}"/>
          </ac:spMkLst>
        </pc:spChg>
        <pc:spChg chg="mod">
          <ac:chgData name="Marien, Ty Vincent. (LARC-E403)" userId="c508e2c4-d1cf-4fb1-a5f6-b4b87a7d79d5" providerId="ADAL" clId="{6D4170CC-87F2-4AC8-BBAF-3C4C3FAC9C6C}" dt="2023-11-02T17:48:41.151" v="1325" actId="1076"/>
          <ac:spMkLst>
            <pc:docMk/>
            <pc:sldMk cId="0" sldId="277"/>
            <ac:spMk id="131075" creationId="{00000000-0000-0000-0000-000000000000}"/>
          </ac:spMkLst>
        </pc:spChg>
        <pc:grpChg chg="add del mod">
          <ac:chgData name="Marien, Ty Vincent. (LARC-E403)" userId="c508e2c4-d1cf-4fb1-a5f6-b4b87a7d79d5" providerId="ADAL" clId="{6D4170CC-87F2-4AC8-BBAF-3C4C3FAC9C6C}" dt="2023-11-02T17:46:42.533" v="1265"/>
          <ac:grpSpMkLst>
            <pc:docMk/>
            <pc:sldMk cId="0" sldId="277"/>
            <ac:grpSpMk id="2" creationId="{322EBBCD-84E8-1D3D-B9A8-02A72F709E00}"/>
          </ac:grpSpMkLst>
        </pc:grpChg>
        <pc:grpChg chg="add mod">
          <ac:chgData name="Marien, Ty Vincent. (LARC-E403)" userId="c508e2c4-d1cf-4fb1-a5f6-b4b87a7d79d5" providerId="ADAL" clId="{6D4170CC-87F2-4AC8-BBAF-3C4C3FAC9C6C}" dt="2023-11-02T17:48:44.364" v="1326" actId="1076"/>
          <ac:grpSpMkLst>
            <pc:docMk/>
            <pc:sldMk cId="0" sldId="277"/>
            <ac:grpSpMk id="12" creationId="{7154680C-91EB-90CF-EF34-DED291350E00}"/>
          </ac:grpSpMkLst>
        </pc:grpChg>
        <pc:picChg chg="mod ord">
          <ac:chgData name="Marien, Ty Vincent. (LARC-E403)" userId="c508e2c4-d1cf-4fb1-a5f6-b4b87a7d79d5" providerId="ADAL" clId="{6D4170CC-87F2-4AC8-BBAF-3C4C3FAC9C6C}" dt="2023-11-02T17:46:25.769" v="1263" actId="167"/>
          <ac:picMkLst>
            <pc:docMk/>
            <pc:sldMk cId="0" sldId="277"/>
            <ac:picMk id="3" creationId="{0AC5B413-47C7-681F-13C1-70C3A79DF0AC}"/>
          </ac:picMkLst>
        </pc:picChg>
        <pc:picChg chg="mod">
          <ac:chgData name="Marien, Ty Vincent. (LARC-E403)" userId="c508e2c4-d1cf-4fb1-a5f6-b4b87a7d79d5" providerId="ADAL" clId="{6D4170CC-87F2-4AC8-BBAF-3C4C3FAC9C6C}" dt="2023-11-02T17:47:47.538" v="1322" actId="29295"/>
          <ac:picMkLst>
            <pc:docMk/>
            <pc:sldMk cId="0" sldId="277"/>
            <ac:picMk id="13" creationId="{57FE39E3-0D58-F130-5A9A-77FA672D0E82}"/>
          </ac:picMkLst>
        </pc:picChg>
        <pc:cxnChg chg="mod">
          <ac:chgData name="Marien, Ty Vincent. (LARC-E403)" userId="c508e2c4-d1cf-4fb1-a5f6-b4b87a7d79d5" providerId="ADAL" clId="{6D4170CC-87F2-4AC8-BBAF-3C4C3FAC9C6C}" dt="2023-11-02T17:46:06.586" v="1258"/>
          <ac:cxnSpMkLst>
            <pc:docMk/>
            <pc:sldMk cId="0" sldId="277"/>
            <ac:cxnSpMk id="4" creationId="{F78EAB7F-69F3-EFED-8977-1706AE811D27}"/>
          </ac:cxnSpMkLst>
        </pc:cxnChg>
        <pc:cxnChg chg="mod">
          <ac:chgData name="Marien, Ty Vincent. (LARC-E403)" userId="c508e2c4-d1cf-4fb1-a5f6-b4b87a7d79d5" providerId="ADAL" clId="{6D4170CC-87F2-4AC8-BBAF-3C4C3FAC9C6C}" dt="2023-11-02T17:46:06.586" v="1258"/>
          <ac:cxnSpMkLst>
            <pc:docMk/>
            <pc:sldMk cId="0" sldId="277"/>
            <ac:cxnSpMk id="5" creationId="{D9F5D641-A40A-CE6B-EE34-DEEC6FDB8C89}"/>
          </ac:cxnSpMkLst>
        </pc:cxnChg>
        <pc:cxnChg chg="mod">
          <ac:chgData name="Marien, Ty Vincent. (LARC-E403)" userId="c508e2c4-d1cf-4fb1-a5f6-b4b87a7d79d5" providerId="ADAL" clId="{6D4170CC-87F2-4AC8-BBAF-3C4C3FAC9C6C}" dt="2023-11-02T17:46:06.586" v="1258"/>
          <ac:cxnSpMkLst>
            <pc:docMk/>
            <pc:sldMk cId="0" sldId="277"/>
            <ac:cxnSpMk id="6" creationId="{B6BB8B49-C1FE-3F53-5CA6-D2092C07832D}"/>
          </ac:cxnSpMkLst>
        </pc:cxnChg>
        <pc:cxnChg chg="mod">
          <ac:chgData name="Marien, Ty Vincent. (LARC-E403)" userId="c508e2c4-d1cf-4fb1-a5f6-b4b87a7d79d5" providerId="ADAL" clId="{6D4170CC-87F2-4AC8-BBAF-3C4C3FAC9C6C}" dt="2023-11-02T17:46:06.586" v="1258"/>
          <ac:cxnSpMkLst>
            <pc:docMk/>
            <pc:sldMk cId="0" sldId="277"/>
            <ac:cxnSpMk id="10" creationId="{36097A14-2256-68C1-7337-446EA21FB722}"/>
          </ac:cxnSpMkLst>
        </pc:cxnChg>
        <pc:cxnChg chg="mod">
          <ac:chgData name="Marien, Ty Vincent. (LARC-E403)" userId="c508e2c4-d1cf-4fb1-a5f6-b4b87a7d79d5" providerId="ADAL" clId="{6D4170CC-87F2-4AC8-BBAF-3C4C3FAC9C6C}" dt="2023-11-02T17:46:06.586" v="1258"/>
          <ac:cxnSpMkLst>
            <pc:docMk/>
            <pc:sldMk cId="0" sldId="277"/>
            <ac:cxnSpMk id="11" creationId="{CC8D8865-3AD0-1EE4-1658-8F1756E8B4CA}"/>
          </ac:cxnSpMkLst>
        </pc:cxnChg>
        <pc:cxnChg chg="mod">
          <ac:chgData name="Marien, Ty Vincent. (LARC-E403)" userId="c508e2c4-d1cf-4fb1-a5f6-b4b87a7d79d5" providerId="ADAL" clId="{6D4170CC-87F2-4AC8-BBAF-3C4C3FAC9C6C}" dt="2023-11-02T17:46:51.915" v="1266"/>
          <ac:cxnSpMkLst>
            <pc:docMk/>
            <pc:sldMk cId="0" sldId="277"/>
            <ac:cxnSpMk id="14" creationId="{E402B733-FBBD-8F5C-1E09-ED40618AFC21}"/>
          </ac:cxnSpMkLst>
        </pc:cxnChg>
        <pc:cxnChg chg="mod">
          <ac:chgData name="Marien, Ty Vincent. (LARC-E403)" userId="c508e2c4-d1cf-4fb1-a5f6-b4b87a7d79d5" providerId="ADAL" clId="{6D4170CC-87F2-4AC8-BBAF-3C4C3FAC9C6C}" dt="2023-11-02T17:46:51.915" v="1266"/>
          <ac:cxnSpMkLst>
            <pc:docMk/>
            <pc:sldMk cId="0" sldId="277"/>
            <ac:cxnSpMk id="15" creationId="{376C9DB3-6B1D-9FD3-A494-C9176F23A393}"/>
          </ac:cxnSpMkLst>
        </pc:cxnChg>
        <pc:cxnChg chg="mod">
          <ac:chgData name="Marien, Ty Vincent. (LARC-E403)" userId="c508e2c4-d1cf-4fb1-a5f6-b4b87a7d79d5" providerId="ADAL" clId="{6D4170CC-87F2-4AC8-BBAF-3C4C3FAC9C6C}" dt="2023-11-02T17:46:51.915" v="1266"/>
          <ac:cxnSpMkLst>
            <pc:docMk/>
            <pc:sldMk cId="0" sldId="277"/>
            <ac:cxnSpMk id="16" creationId="{D41EE4CC-3099-FDCA-6B42-ECE8A0737AB3}"/>
          </ac:cxnSpMkLst>
        </pc:cxnChg>
        <pc:cxnChg chg="mod">
          <ac:chgData name="Marien, Ty Vincent. (LARC-E403)" userId="c508e2c4-d1cf-4fb1-a5f6-b4b87a7d79d5" providerId="ADAL" clId="{6D4170CC-87F2-4AC8-BBAF-3C4C3FAC9C6C}" dt="2023-11-02T17:46:51.915" v="1266"/>
          <ac:cxnSpMkLst>
            <pc:docMk/>
            <pc:sldMk cId="0" sldId="277"/>
            <ac:cxnSpMk id="20" creationId="{E691DD2C-2AB0-02B9-7785-6ABFB7E1D480}"/>
          </ac:cxnSpMkLst>
        </pc:cxnChg>
        <pc:cxnChg chg="mod">
          <ac:chgData name="Marien, Ty Vincent. (LARC-E403)" userId="c508e2c4-d1cf-4fb1-a5f6-b4b87a7d79d5" providerId="ADAL" clId="{6D4170CC-87F2-4AC8-BBAF-3C4C3FAC9C6C}" dt="2023-11-02T17:46:51.915" v="1266"/>
          <ac:cxnSpMkLst>
            <pc:docMk/>
            <pc:sldMk cId="0" sldId="277"/>
            <ac:cxnSpMk id="21" creationId="{8E163DAC-EB86-ED17-FDFD-132993F219E9}"/>
          </ac:cxnSpMkLst>
        </pc:cxnChg>
      </pc:sldChg>
      <pc:sldChg chg="addSp modSp mod">
        <pc:chgData name="Marien, Ty Vincent. (LARC-E403)" userId="c508e2c4-d1cf-4fb1-a5f6-b4b87a7d79d5" providerId="ADAL" clId="{6D4170CC-87F2-4AC8-BBAF-3C4C3FAC9C6C}" dt="2023-11-02T17:44:37.734" v="1257" actId="1076"/>
        <pc:sldMkLst>
          <pc:docMk/>
          <pc:sldMk cId="3264305383" sldId="576"/>
        </pc:sldMkLst>
        <pc:spChg chg="mod">
          <ac:chgData name="Marien, Ty Vincent. (LARC-E403)" userId="c508e2c4-d1cf-4fb1-a5f6-b4b87a7d79d5" providerId="ADAL" clId="{6D4170CC-87F2-4AC8-BBAF-3C4C3FAC9C6C}" dt="2023-10-31T13:20:29.830" v="2" actId="20577"/>
          <ac:spMkLst>
            <pc:docMk/>
            <pc:sldMk cId="3264305383" sldId="576"/>
            <ac:spMk id="2" creationId="{607C108E-BBFD-4CA2-A000-5557EBC1CF52}"/>
          </ac:spMkLst>
        </pc:spChg>
        <pc:spChg chg="mod">
          <ac:chgData name="Marien, Ty Vincent. (LARC-E403)" userId="c508e2c4-d1cf-4fb1-a5f6-b4b87a7d79d5" providerId="ADAL" clId="{6D4170CC-87F2-4AC8-BBAF-3C4C3FAC9C6C}" dt="2023-11-02T17:43:48.877" v="1243" actId="14100"/>
          <ac:spMkLst>
            <pc:docMk/>
            <pc:sldMk cId="3264305383" sldId="576"/>
            <ac:spMk id="5" creationId="{B79FE449-F340-457A-B74C-0DCCFFA7082E}"/>
          </ac:spMkLst>
        </pc:spChg>
        <pc:spChg chg="add mod">
          <ac:chgData name="Marien, Ty Vincent. (LARC-E403)" userId="c508e2c4-d1cf-4fb1-a5f6-b4b87a7d79d5" providerId="ADAL" clId="{6D4170CC-87F2-4AC8-BBAF-3C4C3FAC9C6C}" dt="2023-11-02T17:44:26.471" v="1255" actId="1076"/>
          <ac:spMkLst>
            <pc:docMk/>
            <pc:sldMk cId="3264305383" sldId="576"/>
            <ac:spMk id="6" creationId="{BE3A17FE-36A5-2850-F399-FF6FA846DFE2}"/>
          </ac:spMkLst>
        </pc:spChg>
        <pc:picChg chg="add mod">
          <ac:chgData name="Marien, Ty Vincent. (LARC-E403)" userId="c508e2c4-d1cf-4fb1-a5f6-b4b87a7d79d5" providerId="ADAL" clId="{6D4170CC-87F2-4AC8-BBAF-3C4C3FAC9C6C}" dt="2023-11-02T17:44:37.734" v="1257" actId="1076"/>
          <ac:picMkLst>
            <pc:docMk/>
            <pc:sldMk cId="3264305383" sldId="576"/>
            <ac:picMk id="3" creationId="{835356D3-6227-5AF1-526B-954242F17DFD}"/>
          </ac:picMkLst>
        </pc:picChg>
      </pc:sldChg>
      <pc:sldChg chg="modSp add mod">
        <pc:chgData name="Marien, Ty Vincent. (LARC-E403)" userId="c508e2c4-d1cf-4fb1-a5f6-b4b87a7d79d5" providerId="ADAL" clId="{6D4170CC-87F2-4AC8-BBAF-3C4C3FAC9C6C}" dt="2023-10-31T14:37:33.642" v="1217" actId="20577"/>
        <pc:sldMkLst>
          <pc:docMk/>
          <pc:sldMk cId="2456625578" sldId="577"/>
        </pc:sldMkLst>
        <pc:spChg chg="mod">
          <ac:chgData name="Marien, Ty Vincent. (LARC-E403)" userId="c508e2c4-d1cf-4fb1-a5f6-b4b87a7d79d5" providerId="ADAL" clId="{6D4170CC-87F2-4AC8-BBAF-3C4C3FAC9C6C}" dt="2023-10-31T13:50:40.815" v="375" actId="20577"/>
          <ac:spMkLst>
            <pc:docMk/>
            <pc:sldMk cId="2456625578" sldId="577"/>
            <ac:spMk id="2" creationId="{607C108E-BBFD-4CA2-A000-5557EBC1CF52}"/>
          </ac:spMkLst>
        </pc:spChg>
        <pc:spChg chg="mod">
          <ac:chgData name="Marien, Ty Vincent. (LARC-E403)" userId="c508e2c4-d1cf-4fb1-a5f6-b4b87a7d79d5" providerId="ADAL" clId="{6D4170CC-87F2-4AC8-BBAF-3C4C3FAC9C6C}" dt="2023-10-31T14:37:33.642" v="1217" actId="20577"/>
          <ac:spMkLst>
            <pc:docMk/>
            <pc:sldMk cId="2456625578" sldId="577"/>
            <ac:spMk id="5" creationId="{B79FE449-F340-457A-B74C-0DCCFFA7082E}"/>
          </ac:spMkLst>
        </pc:spChg>
      </pc:sldChg>
      <pc:sldChg chg="modSp new del mod">
        <pc:chgData name="Marien, Ty Vincent. (LARC-E403)" userId="c508e2c4-d1cf-4fb1-a5f6-b4b87a7d79d5" providerId="ADAL" clId="{6D4170CC-87F2-4AC8-BBAF-3C4C3FAC9C6C}" dt="2023-10-31T13:49:01.417" v="321" actId="47"/>
        <pc:sldMkLst>
          <pc:docMk/>
          <pc:sldMk cId="3145582804" sldId="577"/>
        </pc:sldMkLst>
        <pc:spChg chg="mod">
          <ac:chgData name="Marien, Ty Vincent. (LARC-E403)" userId="c508e2c4-d1cf-4fb1-a5f6-b4b87a7d79d5" providerId="ADAL" clId="{6D4170CC-87F2-4AC8-BBAF-3C4C3FAC9C6C}" dt="2023-10-31T13:48:55.659" v="320" actId="20577"/>
          <ac:spMkLst>
            <pc:docMk/>
            <pc:sldMk cId="3145582804" sldId="577"/>
            <ac:spMk id="2" creationId="{616BA1F0-5AE3-62DC-69C8-890B483B5AF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05E444-D660-4AFA-A685-C4238569D16E}" type="datetimeFigureOut">
              <a:rPr lang="en-US" smtClean="0"/>
              <a:t>11/2/2023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66EE98-A183-438A-8EC5-844DAFF58877}" type="slidenum">
              <a:rPr lang="en-US" smtClean="0"/>
              <a:t>‹#›</a:t>
            </a:fld>
            <a:endParaRPr lang="en-US"/>
          </a:p>
        </p:txBody>
      </p:sp>
    </p:spTree>
    <p:extLst>
      <p:ext uri="{BB962C8B-B14F-4D97-AF65-F5344CB8AC3E}">
        <p14:creationId xmlns:p14="http://schemas.microsoft.com/office/powerpoint/2010/main" val="3168003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9800">
              <a:defRPr sz="900">
                <a:solidFill>
                  <a:srgbClr val="666666"/>
                </a:solidFill>
                <a:latin typeface="55 Helvetica Roman" pitchFamily="1" charset="0"/>
                <a:ea typeface="ＭＳ Ｐゴシック" panose="020B0600070205080204" pitchFamily="34" charset="-128"/>
              </a:defRPr>
            </a:lvl1pPr>
            <a:lvl2pPr marL="742950" indent="-285750" defTabSz="939800">
              <a:defRPr sz="900">
                <a:solidFill>
                  <a:srgbClr val="666666"/>
                </a:solidFill>
                <a:latin typeface="55 Helvetica Roman" pitchFamily="1" charset="0"/>
                <a:ea typeface="ＭＳ Ｐゴシック" panose="020B0600070205080204" pitchFamily="34" charset="-128"/>
              </a:defRPr>
            </a:lvl2pPr>
            <a:lvl3pPr marL="1143000" indent="-228600" defTabSz="939800">
              <a:defRPr sz="900">
                <a:solidFill>
                  <a:srgbClr val="666666"/>
                </a:solidFill>
                <a:latin typeface="55 Helvetica Roman" pitchFamily="1" charset="0"/>
                <a:ea typeface="ＭＳ Ｐゴシック" panose="020B0600070205080204" pitchFamily="34" charset="-128"/>
              </a:defRPr>
            </a:lvl3pPr>
            <a:lvl4pPr marL="1600200" indent="-228600" defTabSz="939800">
              <a:defRPr sz="900">
                <a:solidFill>
                  <a:srgbClr val="666666"/>
                </a:solidFill>
                <a:latin typeface="55 Helvetica Roman" pitchFamily="1" charset="0"/>
                <a:ea typeface="ＭＳ Ｐゴシック" panose="020B0600070205080204" pitchFamily="34" charset="-128"/>
              </a:defRPr>
            </a:lvl4pPr>
            <a:lvl5pPr marL="2057400" indent="-228600" defTabSz="939800">
              <a:defRPr sz="900">
                <a:solidFill>
                  <a:srgbClr val="666666"/>
                </a:solidFill>
                <a:latin typeface="55 Helvetica Roman" pitchFamily="1" charset="0"/>
                <a:ea typeface="ＭＳ Ｐゴシック" panose="020B0600070205080204" pitchFamily="34" charset="-128"/>
              </a:defRPr>
            </a:lvl5pPr>
            <a:lvl6pPr marL="2514600" indent="-228600" defTabSz="939800" eaLnBrk="0" fontAlgn="base" hangingPunct="0">
              <a:spcBef>
                <a:spcPct val="0"/>
              </a:spcBef>
              <a:spcAft>
                <a:spcPct val="0"/>
              </a:spcAft>
              <a:defRPr sz="900">
                <a:solidFill>
                  <a:srgbClr val="666666"/>
                </a:solidFill>
                <a:latin typeface="55 Helvetica Roman" pitchFamily="1" charset="0"/>
                <a:ea typeface="ＭＳ Ｐゴシック" panose="020B0600070205080204" pitchFamily="34" charset="-128"/>
              </a:defRPr>
            </a:lvl6pPr>
            <a:lvl7pPr marL="2971800" indent="-228600" defTabSz="939800" eaLnBrk="0" fontAlgn="base" hangingPunct="0">
              <a:spcBef>
                <a:spcPct val="0"/>
              </a:spcBef>
              <a:spcAft>
                <a:spcPct val="0"/>
              </a:spcAft>
              <a:defRPr sz="900">
                <a:solidFill>
                  <a:srgbClr val="666666"/>
                </a:solidFill>
                <a:latin typeface="55 Helvetica Roman" pitchFamily="1" charset="0"/>
                <a:ea typeface="ＭＳ Ｐゴシック" panose="020B0600070205080204" pitchFamily="34" charset="-128"/>
              </a:defRPr>
            </a:lvl7pPr>
            <a:lvl8pPr marL="3429000" indent="-228600" defTabSz="939800" eaLnBrk="0" fontAlgn="base" hangingPunct="0">
              <a:spcBef>
                <a:spcPct val="0"/>
              </a:spcBef>
              <a:spcAft>
                <a:spcPct val="0"/>
              </a:spcAft>
              <a:defRPr sz="900">
                <a:solidFill>
                  <a:srgbClr val="666666"/>
                </a:solidFill>
                <a:latin typeface="55 Helvetica Roman" pitchFamily="1" charset="0"/>
                <a:ea typeface="ＭＳ Ｐゴシック" panose="020B0600070205080204" pitchFamily="34" charset="-128"/>
              </a:defRPr>
            </a:lvl8pPr>
            <a:lvl9pPr marL="3886200" indent="-228600" defTabSz="939800" eaLnBrk="0" fontAlgn="base" hangingPunct="0">
              <a:spcBef>
                <a:spcPct val="0"/>
              </a:spcBef>
              <a:spcAft>
                <a:spcPct val="0"/>
              </a:spcAft>
              <a:defRPr sz="900">
                <a:solidFill>
                  <a:srgbClr val="666666"/>
                </a:solidFill>
                <a:latin typeface="55 Helvetica Roman" pitchFamily="1" charset="0"/>
                <a:ea typeface="ＭＳ Ｐゴシック" panose="020B0600070205080204" pitchFamily="34" charset="-128"/>
              </a:defRPr>
            </a:lvl9pPr>
          </a:lstStyle>
          <a:p>
            <a:pPr marL="0" marR="0" lvl="0" indent="0" algn="r" defTabSz="939800" rtl="0" eaLnBrk="1" fontAlgn="base" latinLnBrk="0" hangingPunct="1">
              <a:lnSpc>
                <a:spcPct val="100000"/>
              </a:lnSpc>
              <a:spcBef>
                <a:spcPct val="0"/>
              </a:spcBef>
              <a:spcAft>
                <a:spcPct val="0"/>
              </a:spcAft>
              <a:buClrTx/>
              <a:buSzTx/>
              <a:buFontTx/>
              <a:buNone/>
              <a:tabLst/>
              <a:defRPr/>
            </a:pPr>
            <a:fld id="{10C76579-05E2-4698-9E3C-AABAEFFA371A}" type="slidenum">
              <a:rPr kumimoji="0" lang="en-US" altLang="en-US" sz="1200" b="0" i="0" u="none" strike="noStrike" kern="1200" cap="none" spc="0" normalizeH="0" baseline="0" noProof="0" smtClean="0">
                <a:ln>
                  <a:noFill/>
                </a:ln>
                <a:solidFill>
                  <a:srgbClr val="000000"/>
                </a:solidFill>
                <a:effectLst/>
                <a:uLnTx/>
                <a:uFillTx/>
                <a:latin typeface="55 Helvetica Roman" pitchFamily="1" charset="0"/>
                <a:ea typeface="ＭＳ Ｐゴシック" panose="020B0600070205080204" pitchFamily="34" charset="-128"/>
                <a:cs typeface="+mn-cs"/>
              </a:rPr>
              <a:pPr marL="0" marR="0" lvl="0" indent="0" algn="r" defTabSz="9398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55 Helvetica Roman" pitchFamily="1" charset="0"/>
              <a:ea typeface="ＭＳ Ｐゴシック" panose="020B0600070205080204" pitchFamily="34" charset="-128"/>
              <a:cs typeface="+mn-cs"/>
            </a:endParaRPr>
          </a:p>
        </p:txBody>
      </p:sp>
      <p:sp>
        <p:nvSpPr>
          <p:cNvPr id="6147" name="Rectangle 2"/>
          <p:cNvSpPr>
            <a:spLocks noGrp="1" noRot="1" noChangeAspect="1" noChangeArrowheads="1" noTextEdit="1"/>
          </p:cNvSpPr>
          <p:nvPr>
            <p:ph type="sldImg"/>
          </p:nvPr>
        </p:nvSpPr>
        <p:spPr>
          <a:xfrm>
            <a:off x="406400" y="696913"/>
            <a:ext cx="6197600" cy="3486150"/>
          </a:xfrm>
          <a:ln/>
        </p:spPr>
      </p:sp>
      <p:sp>
        <p:nvSpPr>
          <p:cNvPr id="13824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952980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39800" rtl="0" eaLnBrk="1" fontAlgn="base" latinLnBrk="0" hangingPunct="1">
              <a:lnSpc>
                <a:spcPct val="100000"/>
              </a:lnSpc>
              <a:spcBef>
                <a:spcPct val="0"/>
              </a:spcBef>
              <a:spcAft>
                <a:spcPct val="0"/>
              </a:spcAft>
              <a:buClrTx/>
              <a:buSzTx/>
              <a:buFontTx/>
              <a:buNone/>
              <a:tabLst/>
              <a:defRPr/>
            </a:pPr>
            <a:fld id="{894F7AD2-C973-43E4-961D-E393C9083686}" type="slidenum">
              <a:rPr kumimoji="0" lang="en-US" altLang="en-US" sz="1200" b="0" i="0" u="none" strike="noStrike" kern="1200" cap="none" spc="0" normalizeH="0" baseline="0" noProof="0" smtClean="0">
                <a:ln>
                  <a:noFill/>
                </a:ln>
                <a:solidFill>
                  <a:srgbClr val="000000"/>
                </a:solidFill>
                <a:effectLst/>
                <a:uLnTx/>
                <a:uFillTx/>
                <a:latin typeface="55 Helvetica Roman" pitchFamily="1" charset="0"/>
                <a:ea typeface="ＭＳ Ｐゴシック" panose="020B0600070205080204" pitchFamily="34" charset="-128"/>
                <a:cs typeface="+mn-cs"/>
              </a:rPr>
              <a:pPr marL="0" marR="0" lvl="0" indent="0" algn="r" defTabSz="9398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55 Helvetica Roman" pitchFamily="1" charset="0"/>
              <a:ea typeface="ＭＳ Ｐゴシック" panose="020B0600070205080204" pitchFamily="34" charset="-128"/>
              <a:cs typeface="+mn-cs"/>
            </a:endParaRPr>
          </a:p>
        </p:txBody>
      </p:sp>
    </p:spTree>
    <p:extLst>
      <p:ext uri="{BB962C8B-B14F-4D97-AF65-F5344CB8AC3E}">
        <p14:creationId xmlns:p14="http://schemas.microsoft.com/office/powerpoint/2010/main" val="1496821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4995" name="Rectangle 3"/>
          <p:cNvSpPr>
            <a:spLocks noGrp="1" noChangeArrowheads="1"/>
          </p:cNvSpPr>
          <p:nvPr>
            <p:ph type="subTitle" idx="1"/>
          </p:nvPr>
        </p:nvSpPr>
        <p:spPr>
          <a:xfrm>
            <a:off x="609986" y="2667007"/>
            <a:ext cx="8187651" cy="519673"/>
          </a:xfrm>
        </p:spPr>
        <p:txBody>
          <a:bodyPr/>
          <a:lstStyle>
            <a:lvl1pPr marL="0" indent="0">
              <a:buFont typeface="AGaramond RegularSC" charset="0"/>
              <a:buNone/>
              <a:defRPr>
                <a:solidFill>
                  <a:srgbClr val="79797C"/>
                </a:solidFill>
              </a:defRPr>
            </a:lvl1pPr>
          </a:lstStyle>
          <a:p>
            <a:pPr lvl="0"/>
            <a:r>
              <a:rPr lang="en-US" noProof="0"/>
              <a:t>Click to edit Master subtitle style</a:t>
            </a:r>
          </a:p>
        </p:txBody>
      </p:sp>
      <p:sp>
        <p:nvSpPr>
          <p:cNvPr id="2" name="Footer Placeholder 1"/>
          <p:cNvSpPr>
            <a:spLocks noGrp="1"/>
          </p:cNvSpPr>
          <p:nvPr>
            <p:ph type="ftr" sz="quarter" idx="10"/>
          </p:nvPr>
        </p:nvSpPr>
        <p:spPr/>
        <p:txBody>
          <a:bodyPr/>
          <a:lstStyle/>
          <a:p>
            <a:pPr>
              <a:defRPr/>
            </a:pPr>
            <a:r>
              <a:rPr lang="en-US"/>
              <a:t>Your Title Here</a:t>
            </a:r>
          </a:p>
        </p:txBody>
      </p:sp>
      <p:sp>
        <p:nvSpPr>
          <p:cNvPr id="3" name="Slide Number Placeholder 2"/>
          <p:cNvSpPr>
            <a:spLocks noGrp="1"/>
          </p:cNvSpPr>
          <p:nvPr>
            <p:ph type="sldNum" sz="quarter" idx="11"/>
          </p:nvPr>
        </p:nvSpPr>
        <p:spPr/>
        <p:txBody>
          <a:bodyPr/>
          <a:lstStyle/>
          <a:p>
            <a:pPr>
              <a:defRPr/>
            </a:pPr>
            <a:fld id="{DD1B5451-9DC8-4830-9164-EA31180A8B6C}" type="slidenum">
              <a:rPr lang="en-US" altLang="en-US" smtClean="0"/>
              <a:pPr>
                <a:defRPr/>
              </a:pPr>
              <a:t>‹#›</a:t>
            </a:fld>
            <a:endParaRPr lang="en-US" altLang="en-US"/>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30783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985" y="33944"/>
            <a:ext cx="11074015" cy="83764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1"/>
          </p:nvPr>
        </p:nvSpPr>
        <p:spPr>
          <a:ln/>
        </p:spPr>
        <p:txBody>
          <a:bodyPr/>
          <a:lstStyle>
            <a:lvl1pPr>
              <a:defRPr sz="882"/>
            </a:lvl1pPr>
          </a:lstStyle>
          <a:p>
            <a:pPr>
              <a:defRPr/>
            </a:pPr>
            <a:fld id="{A83C7194-C16E-446A-B761-7F1737053896}" type="slidenum">
              <a:rPr lang="en-US" altLang="en-US" smtClean="0"/>
              <a:pPr>
                <a:defRPr/>
              </a:pPr>
              <a:t>‹#›</a:t>
            </a:fld>
            <a:endParaRPr lang="en-US" altLang="en-US" dirty="0"/>
          </a:p>
        </p:txBody>
      </p:sp>
      <p:cxnSp>
        <p:nvCxnSpPr>
          <p:cNvPr id="6" name="Straight Connector 5"/>
          <p:cNvCxnSpPr/>
          <p:nvPr userDrawn="1"/>
        </p:nvCxnSpPr>
        <p:spPr bwMode="auto">
          <a:xfrm>
            <a:off x="569577" y="939894"/>
            <a:ext cx="9966960" cy="0"/>
          </a:xfrm>
          <a:prstGeom prst="line">
            <a:avLst/>
          </a:prstGeom>
          <a:solidFill>
            <a:schemeClr val="accent1"/>
          </a:solidFill>
          <a:ln w="50800" cap="flat" cmpd="sng" algn="ctr">
            <a:gradFill flip="none" rotWithShape="1">
              <a:gsLst>
                <a:gs pos="41000">
                  <a:srgbClr val="E08080"/>
                </a:gs>
                <a:gs pos="0">
                  <a:srgbClr val="C00000"/>
                </a:gs>
                <a:gs pos="100000">
                  <a:schemeClr val="bg1"/>
                </a:gs>
              </a:gsLst>
              <a:lin ang="0" scaled="1"/>
              <a:tileRect/>
            </a:gra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698298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4050" y="4406713"/>
            <a:ext cx="10362045" cy="1362916"/>
          </a:xfrm>
        </p:spPr>
        <p:txBody>
          <a:bodyPr anchor="t"/>
          <a:lstStyle>
            <a:lvl1pPr algn="l">
              <a:defRPr sz="3530" b="1" cap="all"/>
            </a:lvl1pPr>
          </a:lstStyle>
          <a:p>
            <a:r>
              <a:rPr lang="en-US"/>
              <a:t>Click to edit Master title style</a:t>
            </a:r>
          </a:p>
        </p:txBody>
      </p:sp>
      <p:sp>
        <p:nvSpPr>
          <p:cNvPr id="3" name="Text Placeholder 2"/>
          <p:cNvSpPr>
            <a:spLocks noGrp="1"/>
          </p:cNvSpPr>
          <p:nvPr>
            <p:ph type="body" idx="1"/>
          </p:nvPr>
        </p:nvSpPr>
        <p:spPr>
          <a:xfrm>
            <a:off x="964050" y="2906526"/>
            <a:ext cx="10362045" cy="1500187"/>
          </a:xfrm>
        </p:spPr>
        <p:txBody>
          <a:bodyPr anchor="b"/>
          <a:lstStyle>
            <a:lvl1pPr marL="0" indent="0">
              <a:buNone/>
              <a:defRPr sz="1765"/>
            </a:lvl1pPr>
            <a:lvl2pPr marL="403400" indent="0">
              <a:buNone/>
              <a:defRPr sz="1588"/>
            </a:lvl2pPr>
            <a:lvl3pPr marL="806799" indent="0">
              <a:buNone/>
              <a:defRPr sz="1412"/>
            </a:lvl3pPr>
            <a:lvl4pPr marL="1210198" indent="0">
              <a:buNone/>
              <a:defRPr sz="1235"/>
            </a:lvl4pPr>
            <a:lvl5pPr marL="1613598" indent="0">
              <a:buNone/>
              <a:defRPr sz="1235"/>
            </a:lvl5pPr>
            <a:lvl6pPr marL="2016997" indent="0">
              <a:buNone/>
              <a:defRPr sz="1235"/>
            </a:lvl6pPr>
            <a:lvl7pPr marL="2420397" indent="0">
              <a:buNone/>
              <a:defRPr sz="1235"/>
            </a:lvl7pPr>
            <a:lvl8pPr marL="2823796" indent="0">
              <a:buNone/>
              <a:defRPr sz="1235"/>
            </a:lvl8pPr>
            <a:lvl9pPr marL="3227196" indent="0">
              <a:buNone/>
              <a:defRPr sz="1235"/>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Your Title Here</a:t>
            </a:r>
          </a:p>
        </p:txBody>
      </p:sp>
      <p:sp>
        <p:nvSpPr>
          <p:cNvPr id="5" name="Rectangle 6"/>
          <p:cNvSpPr>
            <a:spLocks noGrp="1" noChangeArrowheads="1"/>
          </p:cNvSpPr>
          <p:nvPr>
            <p:ph type="sldNum" sz="quarter" idx="11"/>
          </p:nvPr>
        </p:nvSpPr>
        <p:spPr>
          <a:ln/>
        </p:spPr>
        <p:txBody>
          <a:bodyPr/>
          <a:lstStyle>
            <a:lvl1pPr>
              <a:defRPr/>
            </a:lvl1pPr>
          </a:lstStyle>
          <a:p>
            <a:pPr>
              <a:defRPr/>
            </a:pPr>
            <a:fld id="{73564D5B-110B-418D-8F3D-CFBC9524D938}" type="slidenum">
              <a:rPr lang="en-US" altLang="en-US"/>
              <a:pPr>
                <a:defRPr/>
              </a:pPr>
              <a:t>‹#›</a:t>
            </a:fld>
            <a:endParaRPr lang="en-US" altLang="en-US"/>
          </a:p>
        </p:txBody>
      </p:sp>
    </p:spTree>
    <p:extLst>
      <p:ext uri="{BB962C8B-B14F-4D97-AF65-F5344CB8AC3E}">
        <p14:creationId xmlns:p14="http://schemas.microsoft.com/office/powerpoint/2010/main" val="557065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990" y="1980640"/>
            <a:ext cx="5443681" cy="3429000"/>
          </a:xfrm>
        </p:spPr>
        <p:txBody>
          <a:bodyPr/>
          <a:lstStyle>
            <a:lvl1pPr>
              <a:defRPr sz="2471"/>
            </a:lvl1pPr>
            <a:lvl2pPr>
              <a:defRPr sz="2118"/>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38399" y="1980640"/>
            <a:ext cx="5445606" cy="3429000"/>
          </a:xfrm>
        </p:spPr>
        <p:txBody>
          <a:bodyPr/>
          <a:lstStyle>
            <a:lvl1pPr>
              <a:defRPr sz="2471"/>
            </a:lvl1pPr>
            <a:lvl2pPr>
              <a:defRPr sz="2118"/>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Your Title Here</a:t>
            </a:r>
          </a:p>
        </p:txBody>
      </p:sp>
      <p:sp>
        <p:nvSpPr>
          <p:cNvPr id="6" name="Rectangle 6"/>
          <p:cNvSpPr>
            <a:spLocks noGrp="1" noChangeArrowheads="1"/>
          </p:cNvSpPr>
          <p:nvPr>
            <p:ph type="sldNum" sz="quarter" idx="11"/>
          </p:nvPr>
        </p:nvSpPr>
        <p:spPr>
          <a:ln/>
        </p:spPr>
        <p:txBody>
          <a:bodyPr/>
          <a:lstStyle>
            <a:lvl1pPr>
              <a:defRPr/>
            </a:lvl1pPr>
          </a:lstStyle>
          <a:p>
            <a:pPr>
              <a:defRPr/>
            </a:pPr>
            <a:fld id="{4C07F963-AD7C-45B7-A475-C06D79EA083A}" type="slidenum">
              <a:rPr lang="en-US" altLang="en-US"/>
              <a:pPr>
                <a:defRPr/>
              </a:pPr>
              <a:t>‹#›</a:t>
            </a:fld>
            <a:endParaRPr lang="en-US" altLang="en-US"/>
          </a:p>
        </p:txBody>
      </p:sp>
    </p:spTree>
    <p:extLst>
      <p:ext uri="{BB962C8B-B14F-4D97-AF65-F5344CB8AC3E}">
        <p14:creationId xmlns:p14="http://schemas.microsoft.com/office/powerpoint/2010/main" val="2279188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985" y="274544"/>
            <a:ext cx="10972031"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986" y="1535206"/>
            <a:ext cx="5385954" cy="640136"/>
          </a:xfrm>
        </p:spPr>
        <p:txBody>
          <a:bodyPr anchor="b"/>
          <a:lstStyle>
            <a:lvl1pPr marL="0" indent="0">
              <a:buNone/>
              <a:defRPr sz="2118" b="1"/>
            </a:lvl1pPr>
            <a:lvl2pPr marL="403400" indent="0">
              <a:buNone/>
              <a:defRPr sz="1765" b="1"/>
            </a:lvl2pPr>
            <a:lvl3pPr marL="806799" indent="0">
              <a:buNone/>
              <a:defRPr sz="1588" b="1"/>
            </a:lvl3pPr>
            <a:lvl4pPr marL="1210198" indent="0">
              <a:buNone/>
              <a:defRPr sz="1412" b="1"/>
            </a:lvl4pPr>
            <a:lvl5pPr marL="1613598" indent="0">
              <a:buNone/>
              <a:defRPr sz="1412" b="1"/>
            </a:lvl5pPr>
            <a:lvl6pPr marL="2016997" indent="0">
              <a:buNone/>
              <a:defRPr sz="1412" b="1"/>
            </a:lvl6pPr>
            <a:lvl7pPr marL="2420397" indent="0">
              <a:buNone/>
              <a:defRPr sz="1412" b="1"/>
            </a:lvl7pPr>
            <a:lvl8pPr marL="2823796" indent="0">
              <a:buNone/>
              <a:defRPr sz="1412" b="1"/>
            </a:lvl8pPr>
            <a:lvl9pPr marL="3227196" indent="0">
              <a:buNone/>
              <a:defRPr sz="1412" b="1"/>
            </a:lvl9pPr>
          </a:lstStyle>
          <a:p>
            <a:pPr lvl="0"/>
            <a:r>
              <a:rPr lang="en-US"/>
              <a:t>Click to edit Master text styles</a:t>
            </a:r>
          </a:p>
        </p:txBody>
      </p:sp>
      <p:sp>
        <p:nvSpPr>
          <p:cNvPr id="4" name="Content Placeholder 3"/>
          <p:cNvSpPr>
            <a:spLocks noGrp="1"/>
          </p:cNvSpPr>
          <p:nvPr>
            <p:ph sz="half" idx="2"/>
          </p:nvPr>
        </p:nvSpPr>
        <p:spPr>
          <a:xfrm>
            <a:off x="609986" y="2175349"/>
            <a:ext cx="5385954" cy="3951474"/>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4138" y="1535206"/>
            <a:ext cx="5387879" cy="640136"/>
          </a:xfrm>
        </p:spPr>
        <p:txBody>
          <a:bodyPr anchor="b"/>
          <a:lstStyle>
            <a:lvl1pPr marL="0" indent="0">
              <a:buNone/>
              <a:defRPr sz="2118" b="1"/>
            </a:lvl1pPr>
            <a:lvl2pPr marL="403400" indent="0">
              <a:buNone/>
              <a:defRPr sz="1765" b="1"/>
            </a:lvl2pPr>
            <a:lvl3pPr marL="806799" indent="0">
              <a:buNone/>
              <a:defRPr sz="1588" b="1"/>
            </a:lvl3pPr>
            <a:lvl4pPr marL="1210198" indent="0">
              <a:buNone/>
              <a:defRPr sz="1412" b="1"/>
            </a:lvl4pPr>
            <a:lvl5pPr marL="1613598" indent="0">
              <a:buNone/>
              <a:defRPr sz="1412" b="1"/>
            </a:lvl5pPr>
            <a:lvl6pPr marL="2016997" indent="0">
              <a:buNone/>
              <a:defRPr sz="1412" b="1"/>
            </a:lvl6pPr>
            <a:lvl7pPr marL="2420397" indent="0">
              <a:buNone/>
              <a:defRPr sz="1412" b="1"/>
            </a:lvl7pPr>
            <a:lvl8pPr marL="2823796" indent="0">
              <a:buNone/>
              <a:defRPr sz="1412" b="1"/>
            </a:lvl8pPr>
            <a:lvl9pPr marL="3227196" indent="0">
              <a:buNone/>
              <a:defRPr sz="1412" b="1"/>
            </a:lvl9pPr>
          </a:lstStyle>
          <a:p>
            <a:pPr lvl="0"/>
            <a:r>
              <a:rPr lang="en-US"/>
              <a:t>Click to edit Master text styles</a:t>
            </a:r>
          </a:p>
        </p:txBody>
      </p:sp>
      <p:sp>
        <p:nvSpPr>
          <p:cNvPr id="6" name="Content Placeholder 5"/>
          <p:cNvSpPr>
            <a:spLocks noGrp="1"/>
          </p:cNvSpPr>
          <p:nvPr>
            <p:ph sz="quarter" idx="4"/>
          </p:nvPr>
        </p:nvSpPr>
        <p:spPr>
          <a:xfrm>
            <a:off x="6194138" y="2175349"/>
            <a:ext cx="5387879" cy="3951474"/>
          </a:xfrm>
        </p:spPr>
        <p:txBody>
          <a:bodyPr/>
          <a:lstStyle>
            <a:lvl1pPr>
              <a:defRPr sz="2118"/>
            </a:lvl1pPr>
            <a:lvl2pPr>
              <a:defRPr sz="1765"/>
            </a:lvl2pPr>
            <a:lvl3pPr>
              <a:defRPr sz="1588"/>
            </a:lvl3pPr>
            <a:lvl4pPr>
              <a:defRPr sz="1412"/>
            </a:lvl4pPr>
            <a:lvl5pPr>
              <a:defRPr sz="1412"/>
            </a:lvl5pPr>
            <a:lvl6pPr>
              <a:defRPr sz="1412"/>
            </a:lvl6pPr>
            <a:lvl7pPr>
              <a:defRPr sz="1412"/>
            </a:lvl7pPr>
            <a:lvl8pPr>
              <a:defRPr sz="1412"/>
            </a:lvl8pPr>
            <a:lvl9pPr>
              <a:defRPr sz="1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a:t>Your Title Here</a:t>
            </a:r>
          </a:p>
        </p:txBody>
      </p:sp>
      <p:sp>
        <p:nvSpPr>
          <p:cNvPr id="8" name="Rectangle 6"/>
          <p:cNvSpPr>
            <a:spLocks noGrp="1" noChangeArrowheads="1"/>
          </p:cNvSpPr>
          <p:nvPr>
            <p:ph type="sldNum" sz="quarter" idx="11"/>
          </p:nvPr>
        </p:nvSpPr>
        <p:spPr>
          <a:ln/>
        </p:spPr>
        <p:txBody>
          <a:bodyPr/>
          <a:lstStyle>
            <a:lvl1pPr>
              <a:defRPr/>
            </a:lvl1pPr>
          </a:lstStyle>
          <a:p>
            <a:pPr>
              <a:defRPr/>
            </a:pPr>
            <a:fld id="{2B0E3207-FBAD-409D-8736-EFA6CCE28E13}" type="slidenum">
              <a:rPr lang="en-US" altLang="en-US"/>
              <a:pPr>
                <a:defRPr/>
              </a:pPr>
              <a:t>‹#›</a:t>
            </a:fld>
            <a:endParaRPr lang="en-US" altLang="en-US"/>
          </a:p>
        </p:txBody>
      </p:sp>
    </p:spTree>
    <p:extLst>
      <p:ext uri="{BB962C8B-B14F-4D97-AF65-F5344CB8AC3E}">
        <p14:creationId xmlns:p14="http://schemas.microsoft.com/office/powerpoint/2010/main" val="1008509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a:t>Your Title Here</a:t>
            </a:r>
          </a:p>
        </p:txBody>
      </p:sp>
      <p:sp>
        <p:nvSpPr>
          <p:cNvPr id="4" name="Rectangle 6"/>
          <p:cNvSpPr>
            <a:spLocks noGrp="1" noChangeArrowheads="1"/>
          </p:cNvSpPr>
          <p:nvPr>
            <p:ph type="sldNum" sz="quarter" idx="11"/>
          </p:nvPr>
        </p:nvSpPr>
        <p:spPr>
          <a:ln/>
        </p:spPr>
        <p:txBody>
          <a:bodyPr/>
          <a:lstStyle>
            <a:lvl1pPr>
              <a:defRPr/>
            </a:lvl1pPr>
          </a:lstStyle>
          <a:p>
            <a:pPr>
              <a:defRPr/>
            </a:pPr>
            <a:fld id="{27807216-A180-4D01-ADDF-5FF45E05512F}" type="slidenum">
              <a:rPr lang="en-US" altLang="en-US"/>
              <a:pPr>
                <a:defRPr/>
              </a:pPr>
              <a:t>‹#›</a:t>
            </a:fld>
            <a:endParaRPr lang="en-US" altLang="en-US"/>
          </a:p>
        </p:txBody>
      </p:sp>
    </p:spTree>
    <p:extLst>
      <p:ext uri="{BB962C8B-B14F-4D97-AF65-F5344CB8AC3E}">
        <p14:creationId xmlns:p14="http://schemas.microsoft.com/office/powerpoint/2010/main" val="2850425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Your Title Here</a:t>
            </a:r>
          </a:p>
        </p:txBody>
      </p:sp>
      <p:sp>
        <p:nvSpPr>
          <p:cNvPr id="3" name="Rectangle 6"/>
          <p:cNvSpPr>
            <a:spLocks noGrp="1" noChangeArrowheads="1"/>
          </p:cNvSpPr>
          <p:nvPr>
            <p:ph type="sldNum" sz="quarter" idx="11"/>
          </p:nvPr>
        </p:nvSpPr>
        <p:spPr>
          <a:ln/>
        </p:spPr>
        <p:txBody>
          <a:bodyPr/>
          <a:lstStyle>
            <a:lvl1pPr>
              <a:defRPr/>
            </a:lvl1pPr>
          </a:lstStyle>
          <a:p>
            <a:pPr>
              <a:defRPr/>
            </a:pPr>
            <a:fld id="{6BFF383D-157D-4717-8BB2-E82DCB537DF7}" type="slidenum">
              <a:rPr lang="en-US" altLang="en-US"/>
              <a:pPr>
                <a:defRPr/>
              </a:pPr>
              <a:t>‹#›</a:t>
            </a:fld>
            <a:endParaRPr lang="en-US" altLang="en-US"/>
          </a:p>
        </p:txBody>
      </p:sp>
    </p:spTree>
    <p:extLst>
      <p:ext uri="{BB962C8B-B14F-4D97-AF65-F5344CB8AC3E}">
        <p14:creationId xmlns:p14="http://schemas.microsoft.com/office/powerpoint/2010/main" val="515069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986" y="273151"/>
            <a:ext cx="4010121" cy="1162610"/>
          </a:xfrm>
        </p:spPr>
        <p:txBody>
          <a:bodyPr anchor="b"/>
          <a:lstStyle>
            <a:lvl1pPr algn="l">
              <a:defRPr sz="1765" b="1"/>
            </a:lvl1pPr>
          </a:lstStyle>
          <a:p>
            <a:r>
              <a:rPr lang="en-US"/>
              <a:t>Click to edit Master title style</a:t>
            </a:r>
          </a:p>
        </p:txBody>
      </p:sp>
      <p:sp>
        <p:nvSpPr>
          <p:cNvPr id="3" name="Content Placeholder 2"/>
          <p:cNvSpPr>
            <a:spLocks noGrp="1"/>
          </p:cNvSpPr>
          <p:nvPr>
            <p:ph idx="1"/>
          </p:nvPr>
        </p:nvSpPr>
        <p:spPr>
          <a:xfrm>
            <a:off x="4766350" y="273144"/>
            <a:ext cx="6815666" cy="5853672"/>
          </a:xfrm>
        </p:spPr>
        <p:txBody>
          <a:bodyPr/>
          <a:lstStyle>
            <a:lvl1pPr>
              <a:defRPr sz="2824"/>
            </a:lvl1pPr>
            <a:lvl2pPr>
              <a:defRPr sz="2471"/>
            </a:lvl2pPr>
            <a:lvl3pPr>
              <a:defRPr sz="2118"/>
            </a:lvl3pPr>
            <a:lvl4pPr>
              <a:defRPr sz="1765"/>
            </a:lvl4pPr>
            <a:lvl5pPr>
              <a:defRPr sz="1765"/>
            </a:lvl5pPr>
            <a:lvl6pPr>
              <a:defRPr sz="1765"/>
            </a:lvl6pPr>
            <a:lvl7pPr>
              <a:defRPr sz="1765"/>
            </a:lvl7pPr>
            <a:lvl8pPr>
              <a:defRPr sz="1765"/>
            </a:lvl8pPr>
            <a:lvl9pPr>
              <a:defRPr sz="17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986" y="1435761"/>
            <a:ext cx="4010121" cy="4691062"/>
          </a:xfrm>
        </p:spPr>
        <p:txBody>
          <a:bodyPr/>
          <a:lstStyle>
            <a:lvl1pPr marL="0" indent="0">
              <a:buNone/>
              <a:defRPr sz="1235"/>
            </a:lvl1pPr>
            <a:lvl2pPr marL="403400" indent="0">
              <a:buNone/>
              <a:defRPr sz="1059"/>
            </a:lvl2pPr>
            <a:lvl3pPr marL="806799" indent="0">
              <a:buNone/>
              <a:defRPr sz="882"/>
            </a:lvl3pPr>
            <a:lvl4pPr marL="1210198" indent="0">
              <a:buNone/>
              <a:defRPr sz="794"/>
            </a:lvl4pPr>
            <a:lvl5pPr marL="1613598" indent="0">
              <a:buNone/>
              <a:defRPr sz="794"/>
            </a:lvl5pPr>
            <a:lvl6pPr marL="2016997" indent="0">
              <a:buNone/>
              <a:defRPr sz="794"/>
            </a:lvl6pPr>
            <a:lvl7pPr marL="2420397" indent="0">
              <a:buNone/>
              <a:defRPr sz="794"/>
            </a:lvl7pPr>
            <a:lvl8pPr marL="2823796" indent="0">
              <a:buNone/>
              <a:defRPr sz="794"/>
            </a:lvl8pPr>
            <a:lvl9pPr marL="3227196" indent="0">
              <a:buNone/>
              <a:defRPr sz="794"/>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Your Title Here</a:t>
            </a:r>
          </a:p>
        </p:txBody>
      </p:sp>
      <p:sp>
        <p:nvSpPr>
          <p:cNvPr id="6" name="Rectangle 6"/>
          <p:cNvSpPr>
            <a:spLocks noGrp="1" noChangeArrowheads="1"/>
          </p:cNvSpPr>
          <p:nvPr>
            <p:ph type="sldNum" sz="quarter" idx="11"/>
          </p:nvPr>
        </p:nvSpPr>
        <p:spPr>
          <a:ln/>
        </p:spPr>
        <p:txBody>
          <a:bodyPr/>
          <a:lstStyle>
            <a:lvl1pPr>
              <a:defRPr/>
            </a:lvl1pPr>
          </a:lstStyle>
          <a:p>
            <a:pPr>
              <a:defRPr/>
            </a:pPr>
            <a:fld id="{951E3257-1318-4594-92B0-AC941C0D6016}" type="slidenum">
              <a:rPr lang="en-US" altLang="en-US"/>
              <a:pPr>
                <a:defRPr/>
              </a:pPr>
              <a:t>‹#›</a:t>
            </a:fld>
            <a:endParaRPr lang="en-US" altLang="en-US"/>
          </a:p>
        </p:txBody>
      </p:sp>
    </p:spTree>
    <p:extLst>
      <p:ext uri="{BB962C8B-B14F-4D97-AF65-F5344CB8AC3E}">
        <p14:creationId xmlns:p14="http://schemas.microsoft.com/office/powerpoint/2010/main" val="104147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910" y="4800327"/>
            <a:ext cx="7315969" cy="567297"/>
          </a:xfrm>
        </p:spPr>
        <p:txBody>
          <a:bodyPr anchor="b"/>
          <a:lstStyle>
            <a:lvl1pPr algn="l">
              <a:defRPr sz="1765" b="1"/>
            </a:lvl1pPr>
          </a:lstStyle>
          <a:p>
            <a:r>
              <a:rPr lang="en-US"/>
              <a:t>Click to edit Master title style</a:t>
            </a:r>
          </a:p>
        </p:txBody>
      </p:sp>
      <p:sp>
        <p:nvSpPr>
          <p:cNvPr id="3" name="Picture Placeholder 2"/>
          <p:cNvSpPr>
            <a:spLocks noGrp="1"/>
          </p:cNvSpPr>
          <p:nvPr>
            <p:ph type="pic" idx="1"/>
          </p:nvPr>
        </p:nvSpPr>
        <p:spPr>
          <a:xfrm>
            <a:off x="2389910" y="612129"/>
            <a:ext cx="7315969" cy="4115360"/>
          </a:xfrm>
        </p:spPr>
        <p:txBody>
          <a:bodyPr/>
          <a:lstStyle>
            <a:lvl1pPr marL="0" indent="0">
              <a:buNone/>
              <a:defRPr sz="2824"/>
            </a:lvl1pPr>
            <a:lvl2pPr marL="403400" indent="0">
              <a:buNone/>
              <a:defRPr sz="2471"/>
            </a:lvl2pPr>
            <a:lvl3pPr marL="806799" indent="0">
              <a:buNone/>
              <a:defRPr sz="2118"/>
            </a:lvl3pPr>
            <a:lvl4pPr marL="1210198" indent="0">
              <a:buNone/>
              <a:defRPr sz="1765"/>
            </a:lvl4pPr>
            <a:lvl5pPr marL="1613598" indent="0">
              <a:buNone/>
              <a:defRPr sz="1765"/>
            </a:lvl5pPr>
            <a:lvl6pPr marL="2016997" indent="0">
              <a:buNone/>
              <a:defRPr sz="1765"/>
            </a:lvl6pPr>
            <a:lvl7pPr marL="2420397" indent="0">
              <a:buNone/>
              <a:defRPr sz="1765"/>
            </a:lvl7pPr>
            <a:lvl8pPr marL="2823796" indent="0">
              <a:buNone/>
              <a:defRPr sz="1765"/>
            </a:lvl8pPr>
            <a:lvl9pPr marL="3227196" indent="0">
              <a:buNone/>
              <a:defRPr sz="1765"/>
            </a:lvl9pPr>
          </a:lstStyle>
          <a:p>
            <a:pPr lvl="0"/>
            <a:endParaRPr lang="en-US" noProof="0"/>
          </a:p>
        </p:txBody>
      </p:sp>
      <p:sp>
        <p:nvSpPr>
          <p:cNvPr id="4" name="Text Placeholder 3"/>
          <p:cNvSpPr>
            <a:spLocks noGrp="1"/>
          </p:cNvSpPr>
          <p:nvPr>
            <p:ph type="body" sz="half" idx="2"/>
          </p:nvPr>
        </p:nvSpPr>
        <p:spPr>
          <a:xfrm>
            <a:off x="2389910" y="5367624"/>
            <a:ext cx="7315969" cy="804022"/>
          </a:xfrm>
        </p:spPr>
        <p:txBody>
          <a:bodyPr/>
          <a:lstStyle>
            <a:lvl1pPr marL="0" indent="0">
              <a:buNone/>
              <a:defRPr sz="1235"/>
            </a:lvl1pPr>
            <a:lvl2pPr marL="403400" indent="0">
              <a:buNone/>
              <a:defRPr sz="1059"/>
            </a:lvl2pPr>
            <a:lvl3pPr marL="806799" indent="0">
              <a:buNone/>
              <a:defRPr sz="882"/>
            </a:lvl3pPr>
            <a:lvl4pPr marL="1210198" indent="0">
              <a:buNone/>
              <a:defRPr sz="794"/>
            </a:lvl4pPr>
            <a:lvl5pPr marL="1613598" indent="0">
              <a:buNone/>
              <a:defRPr sz="794"/>
            </a:lvl5pPr>
            <a:lvl6pPr marL="2016997" indent="0">
              <a:buNone/>
              <a:defRPr sz="794"/>
            </a:lvl6pPr>
            <a:lvl7pPr marL="2420397" indent="0">
              <a:buNone/>
              <a:defRPr sz="794"/>
            </a:lvl7pPr>
            <a:lvl8pPr marL="2823796" indent="0">
              <a:buNone/>
              <a:defRPr sz="794"/>
            </a:lvl8pPr>
            <a:lvl9pPr marL="3227196" indent="0">
              <a:buNone/>
              <a:defRPr sz="794"/>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Your Title Here</a:t>
            </a:r>
          </a:p>
        </p:txBody>
      </p:sp>
      <p:sp>
        <p:nvSpPr>
          <p:cNvPr id="6" name="Rectangle 6"/>
          <p:cNvSpPr>
            <a:spLocks noGrp="1" noChangeArrowheads="1"/>
          </p:cNvSpPr>
          <p:nvPr>
            <p:ph type="sldNum" sz="quarter" idx="11"/>
          </p:nvPr>
        </p:nvSpPr>
        <p:spPr>
          <a:ln/>
        </p:spPr>
        <p:txBody>
          <a:bodyPr/>
          <a:lstStyle>
            <a:lvl1pPr>
              <a:defRPr/>
            </a:lvl1pPr>
          </a:lstStyle>
          <a:p>
            <a:pPr>
              <a:defRPr/>
            </a:pPr>
            <a:fld id="{187E80FD-8F40-4B16-BC0C-728FA60A7F7D}" type="slidenum">
              <a:rPr lang="en-US" altLang="en-US"/>
              <a:pPr>
                <a:defRPr/>
              </a:pPr>
              <a:t>‹#›</a:t>
            </a:fld>
            <a:endParaRPr lang="en-US" altLang="en-US"/>
          </a:p>
        </p:txBody>
      </p:sp>
    </p:spTree>
    <p:extLst>
      <p:ext uri="{BB962C8B-B14F-4D97-AF65-F5344CB8AC3E}">
        <p14:creationId xmlns:p14="http://schemas.microsoft.com/office/powerpoint/2010/main" val="1846137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5025D973-48F7-4D2C-BCCB-A1A793AD3BAA}" type="slidenum">
              <a:rPr lang="en-US" altLang="en-US"/>
              <a:pPr>
                <a:defRPr/>
              </a:pPr>
              <a:t>‹#›</a:t>
            </a:fld>
            <a:endParaRPr lang="en-US" altLang="en-US"/>
          </a:p>
        </p:txBody>
      </p:sp>
    </p:spTree>
    <p:extLst>
      <p:ext uri="{BB962C8B-B14F-4D97-AF65-F5344CB8AC3E}">
        <p14:creationId xmlns:p14="http://schemas.microsoft.com/office/powerpoint/2010/main" val="1740128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6940" y="1143006"/>
            <a:ext cx="2767061" cy="426664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988" y="1143006"/>
            <a:ext cx="8122226" cy="42666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Your Title Here</a:t>
            </a:r>
          </a:p>
        </p:txBody>
      </p:sp>
      <p:sp>
        <p:nvSpPr>
          <p:cNvPr id="5" name="Rectangle 6"/>
          <p:cNvSpPr>
            <a:spLocks noGrp="1" noChangeArrowheads="1"/>
          </p:cNvSpPr>
          <p:nvPr>
            <p:ph type="sldNum" sz="quarter" idx="11"/>
          </p:nvPr>
        </p:nvSpPr>
        <p:spPr>
          <a:ln/>
        </p:spPr>
        <p:txBody>
          <a:bodyPr/>
          <a:lstStyle>
            <a:lvl1pPr>
              <a:defRPr/>
            </a:lvl1pPr>
          </a:lstStyle>
          <a:p>
            <a:pPr>
              <a:defRPr/>
            </a:pPr>
            <a:fld id="{AF633238-028D-4396-93A6-7FAA9909A9A7}" type="slidenum">
              <a:rPr lang="en-US" altLang="en-US"/>
              <a:pPr>
                <a:defRPr/>
              </a:pPr>
              <a:t>‹#›</a:t>
            </a:fld>
            <a:endParaRPr lang="en-US" altLang="en-US"/>
          </a:p>
        </p:txBody>
      </p:sp>
    </p:spTree>
    <p:extLst>
      <p:ext uri="{BB962C8B-B14F-4D97-AF65-F5344CB8AC3E}">
        <p14:creationId xmlns:p14="http://schemas.microsoft.com/office/powerpoint/2010/main" val="2877785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985" y="1143006"/>
            <a:ext cx="11074015" cy="837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ctr" anchorCtr="0" compatLnSpc="1">
            <a:prstTxWarp prst="textNoShape">
              <a:avLst/>
            </a:prstTxWarp>
          </a:bodyPr>
          <a:lstStyle/>
          <a:p>
            <a:pPr lvl="0"/>
            <a:r>
              <a:rPr lang="en-US" altLang="en-US"/>
              <a:t>Graphics Style Manual</a:t>
            </a:r>
          </a:p>
        </p:txBody>
      </p:sp>
      <p:sp>
        <p:nvSpPr>
          <p:cNvPr id="1027" name="Rectangle 3"/>
          <p:cNvSpPr>
            <a:spLocks noGrp="1" noChangeArrowheads="1"/>
          </p:cNvSpPr>
          <p:nvPr>
            <p:ph type="body" idx="1"/>
          </p:nvPr>
        </p:nvSpPr>
        <p:spPr bwMode="auto">
          <a:xfrm>
            <a:off x="609985" y="1980640"/>
            <a:ext cx="1107401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973" name="Rectangle 5"/>
          <p:cNvSpPr>
            <a:spLocks noGrp="1" noChangeArrowheads="1"/>
          </p:cNvSpPr>
          <p:nvPr>
            <p:ph type="ftr" sz="quarter" idx="3"/>
          </p:nvPr>
        </p:nvSpPr>
        <p:spPr bwMode="auto">
          <a:xfrm>
            <a:off x="5351324" y="6349540"/>
            <a:ext cx="5181984" cy="355787"/>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101882" tIns="50941" rIns="101882" bIns="50941" numCol="1" anchor="b" anchorCtr="0" compatLnSpc="1">
            <a:prstTxWarp prst="textNoShape">
              <a:avLst/>
            </a:prstTxWarp>
          </a:bodyPr>
          <a:lstStyle>
            <a:lvl1pPr algn="r" defTabSz="899245" eaLnBrk="1" hangingPunct="1">
              <a:defRPr sz="706">
                <a:solidFill>
                  <a:srgbClr val="677085"/>
                </a:solidFill>
                <a:latin typeface="+mn-lt"/>
                <a:ea typeface="ＭＳ Ｐゴシック" charset="0"/>
                <a:cs typeface="+mn-cs"/>
              </a:defRPr>
            </a:lvl1pPr>
          </a:lstStyle>
          <a:p>
            <a:pPr>
              <a:defRPr/>
            </a:pPr>
            <a:r>
              <a:rPr lang="en-US"/>
              <a:t>Your Title Here</a:t>
            </a:r>
          </a:p>
        </p:txBody>
      </p:sp>
      <p:sp>
        <p:nvSpPr>
          <p:cNvPr id="83974" name="Rectangle 6"/>
          <p:cNvSpPr>
            <a:spLocks noGrp="1" noChangeArrowheads="1"/>
          </p:cNvSpPr>
          <p:nvPr>
            <p:ph type="sldNum" sz="quarter" idx="4"/>
          </p:nvPr>
        </p:nvSpPr>
        <p:spPr bwMode="auto">
          <a:xfrm>
            <a:off x="10637212" y="6362140"/>
            <a:ext cx="1141076" cy="343181"/>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101882" tIns="50941" rIns="101882" bIns="50941" numCol="1" anchor="b" anchorCtr="0" compatLnSpc="1">
            <a:prstTxWarp prst="textNoShape">
              <a:avLst/>
            </a:prstTxWarp>
          </a:bodyPr>
          <a:lstStyle>
            <a:lvl1pPr algn="r" defTabSz="899245" eaLnBrk="1" hangingPunct="1">
              <a:defRPr sz="706">
                <a:solidFill>
                  <a:srgbClr val="677085"/>
                </a:solidFill>
                <a:latin typeface="75 Helvetica Bold" pitchFamily="1" charset="0"/>
              </a:defRPr>
            </a:lvl1pPr>
          </a:lstStyle>
          <a:p>
            <a:pPr>
              <a:defRPr/>
            </a:pPr>
            <a:fld id="{DD1B5451-9DC8-4830-9164-EA31180A8B6C}" type="slidenum">
              <a:rPr lang="en-US" altLang="en-US"/>
              <a:pPr>
                <a:defRPr/>
              </a:pPr>
              <a:t>‹#›</a:t>
            </a:fld>
            <a:endParaRPr lang="en-US" altLang="en-US"/>
          </a:p>
        </p:txBody>
      </p:sp>
      <p:sp>
        <p:nvSpPr>
          <p:cNvPr id="83975" name="Text Box 7"/>
          <p:cNvSpPr txBox="1">
            <a:spLocks noChangeArrowheads="1"/>
          </p:cNvSpPr>
          <p:nvPr/>
        </p:nvSpPr>
        <p:spPr bwMode="auto">
          <a:xfrm>
            <a:off x="330971" y="6505928"/>
            <a:ext cx="4953000" cy="199393"/>
          </a:xfrm>
          <a:prstGeom prst="rect">
            <a:avLst/>
          </a:prstGeom>
          <a:noFill/>
          <a:ln>
            <a:noFill/>
          </a:ln>
          <a:effectLst/>
          <a:extLst>
            <a:ext uri="{909E8E84-426E-40dd-AFC4-6F175D3DCCD1}"/>
            <a:ext uri="{91240B29-F687-4f45-9708-019B960494DF}"/>
            <a:ext uri="{AF507438-7753-43e0-B8FC-AC1667EBCBE1}"/>
          </a:extLst>
        </p:spPr>
        <p:txBody>
          <a:bodyPr lIns="89896" tIns="44948" rIns="89896" bIns="44948" anchor="b">
            <a:spAutoFit/>
          </a:bodyPr>
          <a:lstStyle>
            <a:lvl1pPr defTabSz="1019175">
              <a:defRPr sz="2400">
                <a:solidFill>
                  <a:schemeClr val="tx1"/>
                </a:solidFill>
                <a:latin typeface="55 Helvetica Roman" charset="0"/>
                <a:ea typeface="ＭＳ Ｐゴシック" charset="0"/>
              </a:defRPr>
            </a:lvl1pPr>
            <a:lvl2pPr marL="509588" defTabSz="1019175">
              <a:defRPr sz="2400">
                <a:solidFill>
                  <a:schemeClr val="tx1"/>
                </a:solidFill>
                <a:latin typeface="55 Helvetica Roman" charset="0"/>
                <a:ea typeface="ＭＳ Ｐゴシック" charset="0"/>
              </a:defRPr>
            </a:lvl2pPr>
            <a:lvl3pPr marL="1019175" defTabSz="1019175">
              <a:defRPr sz="2400">
                <a:solidFill>
                  <a:schemeClr val="tx1"/>
                </a:solidFill>
                <a:latin typeface="55 Helvetica Roman" charset="0"/>
                <a:ea typeface="ＭＳ Ｐゴシック" charset="0"/>
              </a:defRPr>
            </a:lvl3pPr>
            <a:lvl4pPr marL="1528763" defTabSz="1019175">
              <a:defRPr sz="2400">
                <a:solidFill>
                  <a:schemeClr val="tx1"/>
                </a:solidFill>
                <a:latin typeface="55 Helvetica Roman" charset="0"/>
                <a:ea typeface="ＭＳ Ｐゴシック" charset="0"/>
              </a:defRPr>
            </a:lvl4pPr>
            <a:lvl5pPr marL="2038350" defTabSz="1019175">
              <a:defRPr sz="2400">
                <a:solidFill>
                  <a:schemeClr val="tx1"/>
                </a:solidFill>
                <a:latin typeface="55 Helvetica Roman" charset="0"/>
                <a:ea typeface="ＭＳ Ｐゴシック" charset="0"/>
              </a:defRPr>
            </a:lvl5pPr>
            <a:lvl6pPr marL="2495550" defTabSz="1019175" fontAlgn="base">
              <a:spcBef>
                <a:spcPct val="0"/>
              </a:spcBef>
              <a:spcAft>
                <a:spcPct val="0"/>
              </a:spcAft>
              <a:defRPr sz="2400">
                <a:solidFill>
                  <a:schemeClr val="tx1"/>
                </a:solidFill>
                <a:latin typeface="55 Helvetica Roman" charset="0"/>
                <a:ea typeface="ＭＳ Ｐゴシック" charset="0"/>
              </a:defRPr>
            </a:lvl6pPr>
            <a:lvl7pPr marL="2952750" defTabSz="1019175" fontAlgn="base">
              <a:spcBef>
                <a:spcPct val="0"/>
              </a:spcBef>
              <a:spcAft>
                <a:spcPct val="0"/>
              </a:spcAft>
              <a:defRPr sz="2400">
                <a:solidFill>
                  <a:schemeClr val="tx1"/>
                </a:solidFill>
                <a:latin typeface="55 Helvetica Roman" charset="0"/>
                <a:ea typeface="ＭＳ Ｐゴシック" charset="0"/>
              </a:defRPr>
            </a:lvl7pPr>
            <a:lvl8pPr marL="3409950" defTabSz="1019175" fontAlgn="base">
              <a:spcBef>
                <a:spcPct val="0"/>
              </a:spcBef>
              <a:spcAft>
                <a:spcPct val="0"/>
              </a:spcAft>
              <a:defRPr sz="2400">
                <a:solidFill>
                  <a:schemeClr val="tx1"/>
                </a:solidFill>
                <a:latin typeface="55 Helvetica Roman" charset="0"/>
                <a:ea typeface="ＭＳ Ｐゴシック" charset="0"/>
              </a:defRPr>
            </a:lvl8pPr>
            <a:lvl9pPr marL="3867150" defTabSz="1019175" fontAlgn="base">
              <a:spcBef>
                <a:spcPct val="0"/>
              </a:spcBef>
              <a:spcAft>
                <a:spcPct val="0"/>
              </a:spcAft>
              <a:defRPr sz="2400">
                <a:solidFill>
                  <a:schemeClr val="tx1"/>
                </a:solidFill>
                <a:latin typeface="55 Helvetica Roman" charset="0"/>
                <a:ea typeface="ＭＳ Ｐゴシック" charset="0"/>
              </a:defRPr>
            </a:lvl9pPr>
          </a:lstStyle>
          <a:p>
            <a:pPr>
              <a:spcBef>
                <a:spcPct val="50000"/>
              </a:spcBef>
              <a:defRPr/>
            </a:pPr>
            <a:r>
              <a:rPr lang="en-US" sz="706" dirty="0">
                <a:solidFill>
                  <a:srgbClr val="677085"/>
                </a:solidFill>
                <a:latin typeface="Arial" charset="0"/>
              </a:rPr>
              <a:t>National Aeronautics and Space Administration</a:t>
            </a:r>
          </a:p>
        </p:txBody>
      </p:sp>
      <p:pic>
        <p:nvPicPr>
          <p:cNvPr id="7" name="Picture 25" descr="NASA insigniaCMYK"/>
          <p:cNvPicPr preferRelativeResize="0">
            <a:picLocks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927862" y="252139"/>
            <a:ext cx="806824" cy="68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992858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hdr="0" dt="0"/>
  <p:txStyles>
    <p:titleStyle>
      <a:lvl1pPr algn="l" defTabSz="899245" rtl="0" eaLnBrk="0" fontAlgn="base" hangingPunct="0">
        <a:spcBef>
          <a:spcPct val="0"/>
        </a:spcBef>
        <a:spcAft>
          <a:spcPct val="0"/>
        </a:spcAft>
        <a:defRPr sz="3176">
          <a:solidFill>
            <a:srgbClr val="939BA8"/>
          </a:solidFill>
          <a:latin typeface="+mj-lt"/>
          <a:ea typeface="+mj-ea"/>
          <a:cs typeface="ＭＳ Ｐゴシック" charset="0"/>
        </a:defRPr>
      </a:lvl1pPr>
      <a:lvl2pPr algn="l" defTabSz="899245" rtl="0" eaLnBrk="0" fontAlgn="base" hangingPunct="0">
        <a:spcBef>
          <a:spcPct val="0"/>
        </a:spcBef>
        <a:spcAft>
          <a:spcPct val="0"/>
        </a:spcAft>
        <a:defRPr sz="3176">
          <a:solidFill>
            <a:srgbClr val="939BA8"/>
          </a:solidFill>
          <a:latin typeface="Arial" charset="0"/>
          <a:ea typeface="ＭＳ Ｐゴシック" charset="0"/>
          <a:cs typeface="ＭＳ Ｐゴシック" charset="0"/>
        </a:defRPr>
      </a:lvl2pPr>
      <a:lvl3pPr algn="l" defTabSz="899245" rtl="0" eaLnBrk="0" fontAlgn="base" hangingPunct="0">
        <a:spcBef>
          <a:spcPct val="0"/>
        </a:spcBef>
        <a:spcAft>
          <a:spcPct val="0"/>
        </a:spcAft>
        <a:defRPr sz="3176">
          <a:solidFill>
            <a:srgbClr val="939BA8"/>
          </a:solidFill>
          <a:latin typeface="Arial" charset="0"/>
          <a:ea typeface="ＭＳ Ｐゴシック" charset="0"/>
          <a:cs typeface="ＭＳ Ｐゴシック" charset="0"/>
        </a:defRPr>
      </a:lvl3pPr>
      <a:lvl4pPr algn="l" defTabSz="899245" rtl="0" eaLnBrk="0" fontAlgn="base" hangingPunct="0">
        <a:spcBef>
          <a:spcPct val="0"/>
        </a:spcBef>
        <a:spcAft>
          <a:spcPct val="0"/>
        </a:spcAft>
        <a:defRPr sz="3176">
          <a:solidFill>
            <a:srgbClr val="939BA8"/>
          </a:solidFill>
          <a:latin typeface="Arial" charset="0"/>
          <a:ea typeface="ＭＳ Ｐゴシック" charset="0"/>
          <a:cs typeface="ＭＳ Ｐゴシック" charset="0"/>
        </a:defRPr>
      </a:lvl4pPr>
      <a:lvl5pPr algn="l" defTabSz="899245" rtl="0" eaLnBrk="0" fontAlgn="base" hangingPunct="0">
        <a:spcBef>
          <a:spcPct val="0"/>
        </a:spcBef>
        <a:spcAft>
          <a:spcPct val="0"/>
        </a:spcAft>
        <a:defRPr sz="3176">
          <a:solidFill>
            <a:srgbClr val="939BA8"/>
          </a:solidFill>
          <a:latin typeface="Arial" charset="0"/>
          <a:ea typeface="ＭＳ Ｐゴシック" charset="0"/>
          <a:cs typeface="ＭＳ Ｐゴシック" charset="0"/>
        </a:defRPr>
      </a:lvl5pPr>
      <a:lvl6pPr marL="403400" algn="l" defTabSz="899245" rtl="0" fontAlgn="base">
        <a:spcBef>
          <a:spcPct val="0"/>
        </a:spcBef>
        <a:spcAft>
          <a:spcPct val="0"/>
        </a:spcAft>
        <a:defRPr sz="3176">
          <a:solidFill>
            <a:srgbClr val="939BA8"/>
          </a:solidFill>
          <a:latin typeface="Arial" charset="0"/>
          <a:ea typeface="ＭＳ Ｐゴシック" charset="0"/>
        </a:defRPr>
      </a:lvl6pPr>
      <a:lvl7pPr marL="806799" algn="l" defTabSz="899245" rtl="0" fontAlgn="base">
        <a:spcBef>
          <a:spcPct val="0"/>
        </a:spcBef>
        <a:spcAft>
          <a:spcPct val="0"/>
        </a:spcAft>
        <a:defRPr sz="3176">
          <a:solidFill>
            <a:srgbClr val="939BA8"/>
          </a:solidFill>
          <a:latin typeface="Arial" charset="0"/>
          <a:ea typeface="ＭＳ Ｐゴシック" charset="0"/>
        </a:defRPr>
      </a:lvl7pPr>
      <a:lvl8pPr marL="1210198" algn="l" defTabSz="899245" rtl="0" fontAlgn="base">
        <a:spcBef>
          <a:spcPct val="0"/>
        </a:spcBef>
        <a:spcAft>
          <a:spcPct val="0"/>
        </a:spcAft>
        <a:defRPr sz="3176">
          <a:solidFill>
            <a:srgbClr val="939BA8"/>
          </a:solidFill>
          <a:latin typeface="Arial" charset="0"/>
          <a:ea typeface="ＭＳ Ｐゴシック" charset="0"/>
        </a:defRPr>
      </a:lvl8pPr>
      <a:lvl9pPr marL="1613598" algn="l" defTabSz="899245" rtl="0" fontAlgn="base">
        <a:spcBef>
          <a:spcPct val="0"/>
        </a:spcBef>
        <a:spcAft>
          <a:spcPct val="0"/>
        </a:spcAft>
        <a:defRPr sz="3176">
          <a:solidFill>
            <a:srgbClr val="939BA8"/>
          </a:solidFill>
          <a:latin typeface="Arial" charset="0"/>
          <a:ea typeface="ＭＳ Ｐゴシック" charset="0"/>
        </a:defRPr>
      </a:lvl9pPr>
    </p:titleStyle>
    <p:bodyStyle>
      <a:lvl1pPr marL="221309" indent="-221309" algn="l" defTabSz="899245" rtl="0" eaLnBrk="0" fontAlgn="base" hangingPunct="0">
        <a:lnSpc>
          <a:spcPts val="2360"/>
        </a:lnSpc>
        <a:spcBef>
          <a:spcPts val="397"/>
        </a:spcBef>
        <a:spcAft>
          <a:spcPts val="585"/>
        </a:spcAft>
        <a:buClr>
          <a:srgbClr val="A0A0A0"/>
        </a:buClr>
        <a:buSzPct val="80000"/>
        <a:buFont typeface="AGaramond RegularSC" pitchFamily="1" charset="0"/>
        <a:buChar char="•"/>
        <a:defRPr sz="1412">
          <a:solidFill>
            <a:srgbClr val="666666"/>
          </a:solidFill>
          <a:latin typeface="+mn-lt"/>
          <a:ea typeface="+mn-ea"/>
          <a:cs typeface="ＭＳ Ｐゴシック" charset="0"/>
        </a:defRPr>
      </a:lvl1pPr>
      <a:lvl2pPr marL="560277" indent="-166683" algn="l" defTabSz="899245" rtl="0" eaLnBrk="0" fontAlgn="base" hangingPunct="0">
        <a:lnSpc>
          <a:spcPts val="2360"/>
        </a:lnSpc>
        <a:spcBef>
          <a:spcPts val="397"/>
        </a:spcBef>
        <a:spcAft>
          <a:spcPts val="585"/>
        </a:spcAft>
        <a:defRPr sz="1412">
          <a:solidFill>
            <a:srgbClr val="666666"/>
          </a:solidFill>
          <a:latin typeface="+mn-lt"/>
          <a:ea typeface="+mn-ea"/>
        </a:defRPr>
      </a:lvl2pPr>
      <a:lvl3pPr marL="1015503" indent="-166683" algn="l" defTabSz="899245" rtl="0" eaLnBrk="0" fontAlgn="base" hangingPunct="0">
        <a:lnSpc>
          <a:spcPts val="2360"/>
        </a:lnSpc>
        <a:spcBef>
          <a:spcPts val="397"/>
        </a:spcBef>
        <a:spcAft>
          <a:spcPts val="585"/>
        </a:spcAft>
        <a:buSzPct val="90000"/>
        <a:buChar char="»"/>
        <a:defRPr sz="1235">
          <a:solidFill>
            <a:srgbClr val="666666"/>
          </a:solidFill>
          <a:latin typeface="+mn-lt"/>
          <a:ea typeface="+mn-ea"/>
        </a:defRPr>
      </a:lvl3pPr>
      <a:lvl4pPr marL="1515549" indent="-166683" algn="l" defTabSz="899245" rtl="0" eaLnBrk="0" fontAlgn="base" hangingPunct="0">
        <a:lnSpc>
          <a:spcPts val="2360"/>
        </a:lnSpc>
        <a:spcBef>
          <a:spcPts val="397"/>
        </a:spcBef>
        <a:spcAft>
          <a:spcPts val="585"/>
        </a:spcAft>
        <a:defRPr sz="1235">
          <a:solidFill>
            <a:srgbClr val="666666"/>
          </a:solidFill>
          <a:latin typeface="+mn-lt"/>
          <a:ea typeface="+mn-ea"/>
        </a:defRPr>
      </a:lvl4pPr>
      <a:lvl5pPr marL="2022600" indent="-224111" algn="l" defTabSz="899245" rtl="0" eaLnBrk="0" fontAlgn="base" hangingPunct="0">
        <a:lnSpc>
          <a:spcPts val="2559"/>
        </a:lnSpc>
        <a:spcBef>
          <a:spcPct val="0"/>
        </a:spcBef>
        <a:spcAft>
          <a:spcPts val="585"/>
        </a:spcAft>
        <a:defRPr sz="1235">
          <a:solidFill>
            <a:srgbClr val="666666"/>
          </a:solidFill>
          <a:latin typeface="+mn-lt"/>
          <a:ea typeface="+mn-ea"/>
        </a:defRPr>
      </a:lvl5pPr>
      <a:lvl6pPr marL="2426000" indent="-224111" algn="l" defTabSz="899245" rtl="0" fontAlgn="base">
        <a:lnSpc>
          <a:spcPts val="2559"/>
        </a:lnSpc>
        <a:spcBef>
          <a:spcPct val="0"/>
        </a:spcBef>
        <a:spcAft>
          <a:spcPts val="585"/>
        </a:spcAft>
        <a:defRPr sz="1235">
          <a:solidFill>
            <a:srgbClr val="666666"/>
          </a:solidFill>
          <a:latin typeface="+mn-lt"/>
          <a:ea typeface="+mn-ea"/>
        </a:defRPr>
      </a:lvl6pPr>
      <a:lvl7pPr marL="2829399" indent="-224111" algn="l" defTabSz="899245" rtl="0" fontAlgn="base">
        <a:lnSpc>
          <a:spcPts val="2559"/>
        </a:lnSpc>
        <a:spcBef>
          <a:spcPct val="0"/>
        </a:spcBef>
        <a:spcAft>
          <a:spcPts val="585"/>
        </a:spcAft>
        <a:defRPr sz="1235">
          <a:solidFill>
            <a:srgbClr val="666666"/>
          </a:solidFill>
          <a:latin typeface="+mn-lt"/>
          <a:ea typeface="+mn-ea"/>
        </a:defRPr>
      </a:lvl7pPr>
      <a:lvl8pPr marL="3232799" indent="-224111" algn="l" defTabSz="899245" rtl="0" fontAlgn="base">
        <a:lnSpc>
          <a:spcPts val="2559"/>
        </a:lnSpc>
        <a:spcBef>
          <a:spcPct val="0"/>
        </a:spcBef>
        <a:spcAft>
          <a:spcPts val="585"/>
        </a:spcAft>
        <a:defRPr sz="1235">
          <a:solidFill>
            <a:srgbClr val="666666"/>
          </a:solidFill>
          <a:latin typeface="+mn-lt"/>
          <a:ea typeface="+mn-ea"/>
        </a:defRPr>
      </a:lvl8pPr>
      <a:lvl9pPr marL="3636198" indent="-224111" algn="l" defTabSz="899245" rtl="0" fontAlgn="base">
        <a:lnSpc>
          <a:spcPts val="2559"/>
        </a:lnSpc>
        <a:spcBef>
          <a:spcPct val="0"/>
        </a:spcBef>
        <a:spcAft>
          <a:spcPts val="585"/>
        </a:spcAft>
        <a:defRPr sz="1235">
          <a:solidFill>
            <a:srgbClr val="666666"/>
          </a:solidFill>
          <a:latin typeface="+mn-lt"/>
          <a:ea typeface="+mn-ea"/>
        </a:defRPr>
      </a:lvl9pPr>
    </p:bodyStyle>
    <p:otherStyle>
      <a:defPPr>
        <a:defRPr lang="en-US"/>
      </a:defPPr>
      <a:lvl1pPr marL="0" algn="l" defTabSz="403400" rtl="0" eaLnBrk="1" latinLnBrk="0" hangingPunct="1">
        <a:defRPr sz="1588" kern="1200">
          <a:solidFill>
            <a:schemeClr val="tx1"/>
          </a:solidFill>
          <a:latin typeface="+mn-lt"/>
          <a:ea typeface="+mn-ea"/>
          <a:cs typeface="+mn-cs"/>
        </a:defRPr>
      </a:lvl1pPr>
      <a:lvl2pPr marL="403400" algn="l" defTabSz="403400" rtl="0" eaLnBrk="1" latinLnBrk="0" hangingPunct="1">
        <a:defRPr sz="1588" kern="1200">
          <a:solidFill>
            <a:schemeClr val="tx1"/>
          </a:solidFill>
          <a:latin typeface="+mn-lt"/>
          <a:ea typeface="+mn-ea"/>
          <a:cs typeface="+mn-cs"/>
        </a:defRPr>
      </a:lvl2pPr>
      <a:lvl3pPr marL="806799" algn="l" defTabSz="403400" rtl="0" eaLnBrk="1" latinLnBrk="0" hangingPunct="1">
        <a:defRPr sz="1588" kern="1200">
          <a:solidFill>
            <a:schemeClr val="tx1"/>
          </a:solidFill>
          <a:latin typeface="+mn-lt"/>
          <a:ea typeface="+mn-ea"/>
          <a:cs typeface="+mn-cs"/>
        </a:defRPr>
      </a:lvl3pPr>
      <a:lvl4pPr marL="1210198" algn="l" defTabSz="403400" rtl="0" eaLnBrk="1" latinLnBrk="0" hangingPunct="1">
        <a:defRPr sz="1588" kern="1200">
          <a:solidFill>
            <a:schemeClr val="tx1"/>
          </a:solidFill>
          <a:latin typeface="+mn-lt"/>
          <a:ea typeface="+mn-ea"/>
          <a:cs typeface="+mn-cs"/>
        </a:defRPr>
      </a:lvl4pPr>
      <a:lvl5pPr marL="1613598" algn="l" defTabSz="403400" rtl="0" eaLnBrk="1" latinLnBrk="0" hangingPunct="1">
        <a:defRPr sz="1588" kern="1200">
          <a:solidFill>
            <a:schemeClr val="tx1"/>
          </a:solidFill>
          <a:latin typeface="+mn-lt"/>
          <a:ea typeface="+mn-ea"/>
          <a:cs typeface="+mn-cs"/>
        </a:defRPr>
      </a:lvl5pPr>
      <a:lvl6pPr marL="2016997" algn="l" defTabSz="403400" rtl="0" eaLnBrk="1" latinLnBrk="0" hangingPunct="1">
        <a:defRPr sz="1588" kern="1200">
          <a:solidFill>
            <a:schemeClr val="tx1"/>
          </a:solidFill>
          <a:latin typeface="+mn-lt"/>
          <a:ea typeface="+mn-ea"/>
          <a:cs typeface="+mn-cs"/>
        </a:defRPr>
      </a:lvl6pPr>
      <a:lvl7pPr marL="2420397" algn="l" defTabSz="403400" rtl="0" eaLnBrk="1" latinLnBrk="0" hangingPunct="1">
        <a:defRPr sz="1588" kern="1200">
          <a:solidFill>
            <a:schemeClr val="tx1"/>
          </a:solidFill>
          <a:latin typeface="+mn-lt"/>
          <a:ea typeface="+mn-ea"/>
          <a:cs typeface="+mn-cs"/>
        </a:defRPr>
      </a:lvl7pPr>
      <a:lvl8pPr marL="2823796" algn="l" defTabSz="403400" rtl="0" eaLnBrk="1" latinLnBrk="0" hangingPunct="1">
        <a:defRPr sz="1588" kern="1200">
          <a:solidFill>
            <a:schemeClr val="tx1"/>
          </a:solidFill>
          <a:latin typeface="+mn-lt"/>
          <a:ea typeface="+mn-ea"/>
          <a:cs typeface="+mn-cs"/>
        </a:defRPr>
      </a:lvl8pPr>
      <a:lvl9pPr marL="3227196" algn="l" defTabSz="403400" rtl="0" eaLnBrk="1" latinLnBrk="0" hangingPunct="1">
        <a:defRPr sz="15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ctrTitle"/>
          </p:nvPr>
        </p:nvSpPr>
        <p:spPr>
          <a:xfrm>
            <a:off x="1733339" y="1743018"/>
            <a:ext cx="8040221" cy="1165412"/>
          </a:xfrm>
          <a:extLst>
            <a:ext uri="{909E8E84-426E-40dd-AFC4-6F175D3DCCD1}"/>
            <a:ext uri="{91240B29-F687-4f45-9708-019B960494DF}"/>
            <a:ext uri="{AF507438-7753-43e0-B8FC-AC1667EBCBE1}"/>
            <a:ext uri="{FAA26D3D-D897-4be2-8F04-BA451C77F1D7}"/>
          </a:extLst>
        </p:spPr>
        <p:txBody>
          <a:bodyPr/>
          <a:lstStyle/>
          <a:p>
            <a:pPr algn="ctr" eaLnBrk="1" hangingPunct="1">
              <a:defRPr/>
            </a:pPr>
            <a:r>
              <a:rPr lang="en-US" dirty="0">
                <a:solidFill>
                  <a:srgbClr val="000000"/>
                </a:solidFill>
                <a:cs typeface="+mj-cs"/>
              </a:rPr>
              <a:t>Low-Boom Supersonic Transport </a:t>
            </a:r>
            <a:br>
              <a:rPr lang="en-US" dirty="0">
                <a:solidFill>
                  <a:srgbClr val="000000"/>
                </a:solidFill>
                <a:cs typeface="+mj-cs"/>
              </a:rPr>
            </a:br>
            <a:r>
              <a:rPr lang="en-US" dirty="0">
                <a:solidFill>
                  <a:srgbClr val="000000"/>
                </a:solidFill>
                <a:cs typeface="+mj-cs"/>
              </a:rPr>
              <a:t>Demand Modeling </a:t>
            </a:r>
          </a:p>
        </p:txBody>
      </p:sp>
      <p:sp>
        <p:nvSpPr>
          <p:cNvPr id="131075" name="Rectangle 3"/>
          <p:cNvSpPr>
            <a:spLocks noGrp="1" noChangeArrowheads="1"/>
          </p:cNvSpPr>
          <p:nvPr>
            <p:ph type="subTitle" idx="1"/>
          </p:nvPr>
        </p:nvSpPr>
        <p:spPr>
          <a:xfrm>
            <a:off x="801506" y="3847478"/>
            <a:ext cx="7027346" cy="1999674"/>
          </a:xfrm>
          <a:extLst>
            <a:ext uri="{909E8E84-426E-40dd-AFC4-6F175D3DCCD1}"/>
            <a:ext uri="{91240B29-F687-4f45-9708-019B960494DF}"/>
            <a:ext uri="{AF507438-7753-43e0-B8FC-AC1667EBCBE1}"/>
            <a:ext uri="{FAA26D3D-D897-4be2-8F04-BA451C77F1D7}"/>
          </a:extLst>
        </p:spPr>
        <p:txBody>
          <a:bodyPr/>
          <a:lstStyle/>
          <a:p>
            <a:pPr algn="ctr" eaLnBrk="1" hangingPunct="1">
              <a:defRPr/>
            </a:pPr>
            <a:r>
              <a:rPr lang="en-US" sz="1765" dirty="0">
                <a:solidFill>
                  <a:srgbClr val="000000"/>
                </a:solidFill>
                <a:cs typeface="+mn-cs"/>
              </a:rPr>
              <a:t>Systems Analysis Symposium 2023</a:t>
            </a:r>
          </a:p>
          <a:p>
            <a:pPr algn="ctr" eaLnBrk="1" hangingPunct="1">
              <a:lnSpc>
                <a:spcPct val="100000"/>
              </a:lnSpc>
              <a:spcAft>
                <a:spcPts val="0"/>
              </a:spcAft>
              <a:defRPr/>
            </a:pPr>
            <a:r>
              <a:rPr lang="en-US" sz="1765" dirty="0">
                <a:solidFill>
                  <a:srgbClr val="000000"/>
                </a:solidFill>
                <a:cs typeface="+mn-cs"/>
              </a:rPr>
              <a:t>Ty Marien</a:t>
            </a:r>
          </a:p>
          <a:p>
            <a:pPr algn="ctr" eaLnBrk="1" hangingPunct="1">
              <a:lnSpc>
                <a:spcPct val="100000"/>
              </a:lnSpc>
              <a:spcAft>
                <a:spcPts val="0"/>
              </a:spcAft>
              <a:defRPr/>
            </a:pPr>
            <a:r>
              <a:rPr lang="en-US" sz="1765" dirty="0">
                <a:solidFill>
                  <a:srgbClr val="000000"/>
                </a:solidFill>
                <a:cs typeface="+mn-cs"/>
              </a:rPr>
              <a:t>November 15, 2023</a:t>
            </a:r>
          </a:p>
        </p:txBody>
      </p:sp>
      <p:sp>
        <p:nvSpPr>
          <p:cNvPr id="5124" name="Rectangle 6"/>
          <p:cNvSpPr>
            <a:spLocks noChangeArrowheads="1"/>
          </p:cNvSpPr>
          <p:nvPr/>
        </p:nvSpPr>
        <p:spPr bwMode="auto">
          <a:xfrm>
            <a:off x="458679" y="317966"/>
            <a:ext cx="8061231" cy="837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96" tIns="44948" rIns="89896" bIns="44948"/>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ea typeface="ＭＳ Ｐゴシック" panose="020B0600070205080204" pitchFamily="34" charset="-128"/>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ea typeface="ＭＳ Ｐゴシック" panose="020B0600070205080204" pitchFamily="34" charset="-128"/>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ea typeface="ＭＳ Ｐゴシック" panose="020B0600070205080204" pitchFamily="34" charset="-128"/>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ea typeface="ＭＳ Ｐゴシック" panose="020B0600070205080204" pitchFamily="34" charset="-128"/>
              </a:defRPr>
            </a:lvl4pPr>
            <a:lvl5pPr marL="2057400" indent="-228600" defTabSz="1019175">
              <a:lnSpc>
                <a:spcPts val="2900"/>
              </a:lnSpc>
              <a:spcAft>
                <a:spcPts val="663"/>
              </a:spcAft>
              <a:defRPr sz="1400">
                <a:solidFill>
                  <a:srgbClr val="666666"/>
                </a:solidFill>
                <a:latin typeface="Arial" panose="020B0604020202020204" pitchFamily="34" charset="0"/>
                <a:ea typeface="ＭＳ Ｐゴシック" panose="020B0600070205080204" pitchFamily="34" charset="-128"/>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ea typeface="ＭＳ Ｐゴシック" panose="020B0600070205080204" pitchFamily="34" charset="-128"/>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ea typeface="ＭＳ Ｐゴシック" panose="020B0600070205080204" pitchFamily="34" charset="-128"/>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ea typeface="ＭＳ Ｐゴシック" panose="020B0600070205080204" pitchFamily="34" charset="-128"/>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ea typeface="ＭＳ Ｐゴシック" panose="020B0600070205080204" pitchFamily="34" charset="-128"/>
              </a:defRPr>
            </a:lvl9pPr>
          </a:lstStyle>
          <a:p>
            <a:pPr defTabSz="899320" fontAlgn="base">
              <a:lnSpc>
                <a:spcPct val="100000"/>
              </a:lnSpc>
              <a:spcBef>
                <a:spcPct val="0"/>
              </a:spcBef>
              <a:spcAft>
                <a:spcPct val="0"/>
              </a:spcAft>
              <a:buClrTx/>
              <a:buSzTx/>
              <a:buNone/>
            </a:pPr>
            <a:r>
              <a:rPr lang="en-US" altLang="en-US" sz="706" dirty="0">
                <a:solidFill>
                  <a:srgbClr val="677085"/>
                </a:solidFill>
              </a:rPr>
              <a:t>National Aeronautics and Space Administration</a:t>
            </a:r>
            <a:endParaRPr lang="en-US" altLang="en-US" sz="1765" dirty="0">
              <a:solidFill>
                <a:srgbClr val="677085"/>
              </a:solidFill>
            </a:endParaRPr>
          </a:p>
        </p:txBody>
      </p:sp>
      <p:sp>
        <p:nvSpPr>
          <p:cNvPr id="5125" name="Rectangle 7"/>
          <p:cNvSpPr>
            <a:spLocks noChangeArrowheads="1"/>
          </p:cNvSpPr>
          <p:nvPr/>
        </p:nvSpPr>
        <p:spPr bwMode="auto">
          <a:xfrm>
            <a:off x="458679" y="6383369"/>
            <a:ext cx="1618683" cy="33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96" tIns="44948" rIns="89896" bIns="44948"/>
          <a:lstStyle>
            <a:lvl1pPr defTabSz="1019175">
              <a:lnSpc>
                <a:spcPts val="2675"/>
              </a:lnSpc>
              <a:spcBef>
                <a:spcPts val="450"/>
              </a:spcBef>
              <a:spcAft>
                <a:spcPts val="663"/>
              </a:spcAft>
              <a:buClr>
                <a:srgbClr val="A0A0A0"/>
              </a:buClr>
              <a:buSzPct val="80000"/>
              <a:buFont typeface="AGaramond RegularSC" pitchFamily="1" charset="0"/>
              <a:buChar char="•"/>
              <a:defRPr sz="1600">
                <a:solidFill>
                  <a:srgbClr val="666666"/>
                </a:solidFill>
                <a:latin typeface="Arial" panose="020B0604020202020204" pitchFamily="34" charset="0"/>
                <a:ea typeface="ＭＳ Ｐゴシック" panose="020B0600070205080204" pitchFamily="34" charset="-128"/>
              </a:defRPr>
            </a:lvl1pPr>
            <a:lvl2pPr marL="742950" indent="-285750" defTabSz="1019175">
              <a:lnSpc>
                <a:spcPts val="2675"/>
              </a:lnSpc>
              <a:spcBef>
                <a:spcPts val="450"/>
              </a:spcBef>
              <a:spcAft>
                <a:spcPts val="663"/>
              </a:spcAft>
              <a:defRPr sz="1600">
                <a:solidFill>
                  <a:srgbClr val="666666"/>
                </a:solidFill>
                <a:latin typeface="Arial" panose="020B0604020202020204" pitchFamily="34" charset="0"/>
                <a:ea typeface="ＭＳ Ｐゴシック" panose="020B0600070205080204" pitchFamily="34" charset="-128"/>
              </a:defRPr>
            </a:lvl2pPr>
            <a:lvl3pPr marL="1143000" indent="-228600" defTabSz="1019175">
              <a:lnSpc>
                <a:spcPts val="2675"/>
              </a:lnSpc>
              <a:spcBef>
                <a:spcPts val="450"/>
              </a:spcBef>
              <a:spcAft>
                <a:spcPts val="663"/>
              </a:spcAft>
              <a:buSzPct val="90000"/>
              <a:buChar char="»"/>
              <a:defRPr sz="1400">
                <a:solidFill>
                  <a:srgbClr val="666666"/>
                </a:solidFill>
                <a:latin typeface="Arial" panose="020B0604020202020204" pitchFamily="34" charset="0"/>
                <a:ea typeface="ＭＳ Ｐゴシック" panose="020B0600070205080204" pitchFamily="34" charset="-128"/>
              </a:defRPr>
            </a:lvl3pPr>
            <a:lvl4pPr marL="1600200" indent="-228600" defTabSz="1019175">
              <a:lnSpc>
                <a:spcPts val="2675"/>
              </a:lnSpc>
              <a:spcBef>
                <a:spcPts val="450"/>
              </a:spcBef>
              <a:spcAft>
                <a:spcPts val="663"/>
              </a:spcAft>
              <a:defRPr sz="1400">
                <a:solidFill>
                  <a:srgbClr val="666666"/>
                </a:solidFill>
                <a:latin typeface="Arial" panose="020B0604020202020204" pitchFamily="34" charset="0"/>
                <a:ea typeface="ＭＳ Ｐゴシック" panose="020B0600070205080204" pitchFamily="34" charset="-128"/>
              </a:defRPr>
            </a:lvl4pPr>
            <a:lvl5pPr marL="2057400" indent="-228600" defTabSz="1019175">
              <a:lnSpc>
                <a:spcPts val="2900"/>
              </a:lnSpc>
              <a:spcAft>
                <a:spcPts val="663"/>
              </a:spcAft>
              <a:defRPr sz="1400">
                <a:solidFill>
                  <a:srgbClr val="666666"/>
                </a:solidFill>
                <a:latin typeface="Arial" panose="020B0604020202020204" pitchFamily="34" charset="0"/>
                <a:ea typeface="ＭＳ Ｐゴシック" panose="020B0600070205080204" pitchFamily="34" charset="-128"/>
              </a:defRPr>
            </a:lvl5pPr>
            <a:lvl6pPr marL="25146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ea typeface="ＭＳ Ｐゴシック" panose="020B0600070205080204" pitchFamily="34" charset="-128"/>
              </a:defRPr>
            </a:lvl6pPr>
            <a:lvl7pPr marL="29718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ea typeface="ＭＳ Ｐゴシック" panose="020B0600070205080204" pitchFamily="34" charset="-128"/>
              </a:defRPr>
            </a:lvl7pPr>
            <a:lvl8pPr marL="34290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ea typeface="ＭＳ Ｐゴシック" panose="020B0600070205080204" pitchFamily="34" charset="-128"/>
              </a:defRPr>
            </a:lvl8pPr>
            <a:lvl9pPr marL="3886200" indent="-228600" defTabSz="1019175" eaLnBrk="0" fontAlgn="base" hangingPunct="0">
              <a:lnSpc>
                <a:spcPts val="2900"/>
              </a:lnSpc>
              <a:spcBef>
                <a:spcPct val="0"/>
              </a:spcBef>
              <a:spcAft>
                <a:spcPts val="663"/>
              </a:spcAft>
              <a:defRPr sz="1400">
                <a:solidFill>
                  <a:srgbClr val="666666"/>
                </a:solidFill>
                <a:latin typeface="Arial" panose="020B0604020202020204" pitchFamily="34" charset="0"/>
                <a:ea typeface="ＭＳ Ｐゴシック" panose="020B0600070205080204" pitchFamily="34" charset="-128"/>
              </a:defRPr>
            </a:lvl9pPr>
          </a:lstStyle>
          <a:p>
            <a:pPr defTabSz="899320" fontAlgn="base">
              <a:lnSpc>
                <a:spcPct val="100000"/>
              </a:lnSpc>
              <a:spcBef>
                <a:spcPct val="0"/>
              </a:spcBef>
              <a:spcAft>
                <a:spcPct val="0"/>
              </a:spcAft>
              <a:buClrTx/>
              <a:buSzTx/>
              <a:buNone/>
            </a:pPr>
            <a:r>
              <a:rPr lang="en-US" altLang="en-US" sz="706" dirty="0">
                <a:solidFill>
                  <a:srgbClr val="677085"/>
                </a:solidFill>
                <a:latin typeface="Arial Black" panose="020B0A04020102020204" pitchFamily="34" charset="0"/>
              </a:rPr>
              <a:t>www.nasa.gov </a:t>
            </a:r>
            <a:endParaRPr lang="en-US" altLang="en-US" sz="1765" dirty="0">
              <a:solidFill>
                <a:srgbClr val="677085"/>
              </a:solidFill>
              <a:latin typeface="75 Helvetica Bold" pitchFamily="1" charset="0"/>
            </a:endParaRPr>
          </a:p>
        </p:txBody>
      </p:sp>
      <p:pic>
        <p:nvPicPr>
          <p:cNvPr id="5126" name="Picture 25" descr="NASA insigniaCMYK"/>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75241" y="254938"/>
            <a:ext cx="822232" cy="658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11">
            <a:extLst>
              <a:ext uri="{FF2B5EF4-FFF2-40B4-BE49-F238E27FC236}">
                <a16:creationId xmlns:a16="http://schemas.microsoft.com/office/drawing/2014/main" id="{7154680C-91EB-90CF-EF34-DED291350E00}"/>
              </a:ext>
            </a:extLst>
          </p:cNvPr>
          <p:cNvGrpSpPr/>
          <p:nvPr/>
        </p:nvGrpSpPr>
        <p:grpSpPr>
          <a:xfrm>
            <a:off x="6340279" y="3010522"/>
            <a:ext cx="3653826" cy="2632615"/>
            <a:chOff x="4639453" y="1036897"/>
            <a:chExt cx="3862593" cy="2424939"/>
          </a:xfrm>
        </p:grpSpPr>
        <p:pic>
          <p:nvPicPr>
            <p:cNvPr id="13" name="Picture 12">
              <a:extLst>
                <a:ext uri="{FF2B5EF4-FFF2-40B4-BE49-F238E27FC236}">
                  <a16:creationId xmlns:a16="http://schemas.microsoft.com/office/drawing/2014/main" id="{57FE39E3-0D58-F130-5A9A-77FA672D0E82}"/>
                </a:ext>
              </a:extLst>
            </p:cNvPr>
            <p:cNvPicPr>
              <a:picLocks noChangeAspect="1"/>
            </p:cNvPicPr>
            <p:nvPr/>
          </p:nvPicPr>
          <p:blipFill>
            <a:blip r:embed="rId4" cstate="print">
              <a:alphaModFix amt="49000"/>
              <a:extLst>
                <a:ext uri="{28A0092B-C50C-407E-A947-70E740481C1C}">
                  <a14:useLocalDpi xmlns:a14="http://schemas.microsoft.com/office/drawing/2010/main" val="0"/>
                </a:ext>
              </a:extLst>
            </a:blip>
            <a:stretch>
              <a:fillRect/>
            </a:stretch>
          </p:blipFill>
          <p:spPr>
            <a:xfrm>
              <a:off x="5079588" y="1036897"/>
              <a:ext cx="3422458" cy="2424939"/>
            </a:xfrm>
            <a:prstGeom prst="rect">
              <a:avLst/>
            </a:prstGeom>
          </p:spPr>
        </p:pic>
        <p:cxnSp>
          <p:nvCxnSpPr>
            <p:cNvPr id="14" name="Straight Arrow Connector 13">
              <a:extLst>
                <a:ext uri="{FF2B5EF4-FFF2-40B4-BE49-F238E27FC236}">
                  <a16:creationId xmlns:a16="http://schemas.microsoft.com/office/drawing/2014/main" id="{E402B733-FBBD-8F5C-1E09-ED40618AFC21}"/>
                </a:ext>
              </a:extLst>
            </p:cNvPr>
            <p:cNvCxnSpPr/>
            <p:nvPr/>
          </p:nvCxnSpPr>
          <p:spPr bwMode="auto">
            <a:xfrm flipH="1" flipV="1">
              <a:off x="6854613" y="2227470"/>
              <a:ext cx="189654" cy="71215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376C9DB3-6B1D-9FD3-A494-C9176F23A393}"/>
                </a:ext>
              </a:extLst>
            </p:cNvPr>
            <p:cNvCxnSpPr/>
            <p:nvPr/>
          </p:nvCxnSpPr>
          <p:spPr bwMode="auto">
            <a:xfrm flipV="1">
              <a:off x="7044267" y="2113283"/>
              <a:ext cx="81280" cy="82634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D41EE4CC-3099-FDCA-6B42-ECE8A0737AB3}"/>
                </a:ext>
              </a:extLst>
            </p:cNvPr>
            <p:cNvCxnSpPr/>
            <p:nvPr/>
          </p:nvCxnSpPr>
          <p:spPr bwMode="auto">
            <a:xfrm flipV="1">
              <a:off x="7044267" y="2350349"/>
              <a:ext cx="358986" cy="58928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7" name="TextBox 16">
              <a:extLst>
                <a:ext uri="{FF2B5EF4-FFF2-40B4-BE49-F238E27FC236}">
                  <a16:creationId xmlns:a16="http://schemas.microsoft.com/office/drawing/2014/main" id="{A8DCD55F-3D8D-6999-C78E-62BD1453B7CB}"/>
                </a:ext>
              </a:extLst>
            </p:cNvPr>
            <p:cNvSpPr txBox="1"/>
            <p:nvPr/>
          </p:nvSpPr>
          <p:spPr>
            <a:xfrm>
              <a:off x="6539601" y="2923011"/>
              <a:ext cx="999116" cy="415498"/>
            </a:xfrm>
            <a:prstGeom prst="rect">
              <a:avLst/>
            </a:prstGeom>
            <a:noFill/>
          </p:spPr>
          <p:txBody>
            <a:bodyPr wrap="square" rtlCol="0">
              <a:spAutoFit/>
            </a:bodyPr>
            <a:lstStyle/>
            <a:p>
              <a:pPr algn="ctr"/>
              <a:r>
                <a:rPr lang="en-US" sz="1050" dirty="0"/>
                <a:t>Conformal fuel tanks</a:t>
              </a:r>
            </a:p>
          </p:txBody>
        </p:sp>
        <p:sp>
          <p:nvSpPr>
            <p:cNvPr id="18" name="TextBox 17">
              <a:extLst>
                <a:ext uri="{FF2B5EF4-FFF2-40B4-BE49-F238E27FC236}">
                  <a16:creationId xmlns:a16="http://schemas.microsoft.com/office/drawing/2014/main" id="{97F54824-8218-66F6-0884-8643A73D7B0B}"/>
                </a:ext>
              </a:extLst>
            </p:cNvPr>
            <p:cNvSpPr txBox="1"/>
            <p:nvPr/>
          </p:nvSpPr>
          <p:spPr>
            <a:xfrm>
              <a:off x="4639453" y="2695873"/>
              <a:ext cx="999116" cy="253916"/>
            </a:xfrm>
            <a:prstGeom prst="rect">
              <a:avLst/>
            </a:prstGeom>
            <a:noFill/>
          </p:spPr>
          <p:txBody>
            <a:bodyPr wrap="square" rtlCol="0">
              <a:spAutoFit/>
            </a:bodyPr>
            <a:lstStyle/>
            <a:p>
              <a:pPr algn="ctr"/>
              <a:r>
                <a:rPr lang="en-US" sz="1050" dirty="0"/>
                <a:t>Cockpit</a:t>
              </a:r>
            </a:p>
          </p:txBody>
        </p:sp>
        <p:sp>
          <p:nvSpPr>
            <p:cNvPr id="19" name="TextBox 18">
              <a:extLst>
                <a:ext uri="{FF2B5EF4-FFF2-40B4-BE49-F238E27FC236}">
                  <a16:creationId xmlns:a16="http://schemas.microsoft.com/office/drawing/2014/main" id="{C3536037-19F9-1DB0-8B1F-0DDDA1F9DA8D}"/>
                </a:ext>
              </a:extLst>
            </p:cNvPr>
            <p:cNvSpPr txBox="1"/>
            <p:nvPr/>
          </p:nvSpPr>
          <p:spPr>
            <a:xfrm>
              <a:off x="5148859" y="2327056"/>
              <a:ext cx="999116" cy="253916"/>
            </a:xfrm>
            <a:prstGeom prst="rect">
              <a:avLst/>
            </a:prstGeom>
            <a:noFill/>
          </p:spPr>
          <p:txBody>
            <a:bodyPr wrap="square" rtlCol="0">
              <a:spAutoFit/>
            </a:bodyPr>
            <a:lstStyle/>
            <a:p>
              <a:pPr algn="ctr"/>
              <a:r>
                <a:rPr lang="en-US" sz="1050" dirty="0"/>
                <a:t>Cabin</a:t>
              </a:r>
            </a:p>
          </p:txBody>
        </p:sp>
        <p:cxnSp>
          <p:nvCxnSpPr>
            <p:cNvPr id="20" name="Straight Arrow Connector 19">
              <a:extLst>
                <a:ext uri="{FF2B5EF4-FFF2-40B4-BE49-F238E27FC236}">
                  <a16:creationId xmlns:a16="http://schemas.microsoft.com/office/drawing/2014/main" id="{E691DD2C-2AB0-02B9-7785-6ABFB7E1D480}"/>
                </a:ext>
              </a:extLst>
            </p:cNvPr>
            <p:cNvCxnSpPr/>
            <p:nvPr/>
          </p:nvCxnSpPr>
          <p:spPr bwMode="auto">
            <a:xfrm>
              <a:off x="5310293" y="2939629"/>
              <a:ext cx="176107" cy="11514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8E163DAC-EB86-ED17-FDFD-132993F219E9}"/>
                </a:ext>
              </a:extLst>
            </p:cNvPr>
            <p:cNvCxnSpPr/>
            <p:nvPr/>
          </p:nvCxnSpPr>
          <p:spPr bwMode="auto">
            <a:xfrm>
              <a:off x="5780308" y="2529842"/>
              <a:ext cx="176107" cy="11514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3093" y="102259"/>
            <a:ext cx="8061232" cy="837640"/>
          </a:xfrm>
        </p:spPr>
        <p:txBody>
          <a:bodyPr/>
          <a:lstStyle/>
          <a:p>
            <a:pPr eaLnBrk="1" hangingPunct="1">
              <a:defRPr/>
            </a:pPr>
            <a:r>
              <a:rPr lang="en-US" sz="2824" dirty="0">
                <a:solidFill>
                  <a:schemeClr val="bg2"/>
                </a:solidFill>
                <a:cs typeface="+mj-cs"/>
              </a:rPr>
              <a:t>ISAT Supersonic Studies Background</a:t>
            </a:r>
          </a:p>
        </p:txBody>
      </p:sp>
      <p:sp>
        <p:nvSpPr>
          <p:cNvPr id="10243" name="Content Placeholder 2"/>
          <p:cNvSpPr>
            <a:spLocks noGrp="1"/>
          </p:cNvSpPr>
          <p:nvPr>
            <p:ph idx="1"/>
          </p:nvPr>
        </p:nvSpPr>
        <p:spPr>
          <a:xfrm>
            <a:off x="720707" y="1212308"/>
            <a:ext cx="9916505" cy="4743649"/>
          </a:xfrm>
        </p:spPr>
        <p:txBody>
          <a:bodyPr/>
          <a:lstStyle/>
          <a:p>
            <a:pPr marL="0" indent="0" eaLnBrk="1" hangingPunct="1">
              <a:lnSpc>
                <a:spcPct val="100000"/>
              </a:lnSpc>
              <a:spcBef>
                <a:spcPts val="0"/>
              </a:spcBef>
              <a:spcAft>
                <a:spcPts val="0"/>
              </a:spcAft>
              <a:buNone/>
              <a:defRPr/>
            </a:pPr>
            <a:r>
              <a:rPr lang="en-US" altLang="en-US" sz="2000" dirty="0">
                <a:solidFill>
                  <a:srgbClr val="000000"/>
                </a:solidFill>
              </a:rPr>
              <a:t>For past few years, the PAMO/ISAT has sponsored a series of studies with the Virginia Tech Air Transportation Systems Laboratory to look at supersonic transport market demand through the contract with the National Institute of Aerospace.</a:t>
            </a:r>
          </a:p>
          <a:p>
            <a:pPr marL="0" indent="0" eaLnBrk="1" hangingPunct="1">
              <a:lnSpc>
                <a:spcPct val="100000"/>
              </a:lnSpc>
              <a:spcBef>
                <a:spcPts val="0"/>
              </a:spcBef>
              <a:spcAft>
                <a:spcPts val="0"/>
              </a:spcAft>
              <a:buNone/>
              <a:defRPr/>
            </a:pPr>
            <a:endParaRPr lang="en-US" altLang="en-US" sz="2000" dirty="0">
              <a:solidFill>
                <a:srgbClr val="000000"/>
              </a:solidFill>
            </a:endParaRPr>
          </a:p>
          <a:p>
            <a:pPr marL="0" indent="0" eaLnBrk="1" hangingPunct="1">
              <a:lnSpc>
                <a:spcPct val="100000"/>
              </a:lnSpc>
              <a:spcBef>
                <a:spcPts val="0"/>
              </a:spcBef>
              <a:spcAft>
                <a:spcPts val="0"/>
              </a:spcAft>
              <a:buNone/>
              <a:defRPr/>
            </a:pPr>
            <a:r>
              <a:rPr lang="en-US" altLang="en-US" sz="2000" dirty="0">
                <a:solidFill>
                  <a:srgbClr val="000000"/>
                </a:solidFill>
              </a:rPr>
              <a:t>Objectives:</a:t>
            </a:r>
          </a:p>
          <a:p>
            <a:pPr eaLnBrk="1" hangingPunct="1">
              <a:lnSpc>
                <a:spcPct val="100000"/>
              </a:lnSpc>
              <a:spcBef>
                <a:spcPts val="0"/>
              </a:spcBef>
              <a:spcAft>
                <a:spcPts val="0"/>
              </a:spcAft>
              <a:defRPr/>
            </a:pPr>
            <a:r>
              <a:rPr lang="en-US" altLang="en-US" sz="2000" dirty="0">
                <a:solidFill>
                  <a:srgbClr val="000000"/>
                </a:solidFill>
              </a:rPr>
              <a:t>Determine the target size/range/speed of the low-boom “objective vehicle”</a:t>
            </a:r>
          </a:p>
          <a:p>
            <a:pPr eaLnBrk="1" hangingPunct="1">
              <a:lnSpc>
                <a:spcPct val="100000"/>
              </a:lnSpc>
              <a:spcBef>
                <a:spcPts val="0"/>
              </a:spcBef>
              <a:spcAft>
                <a:spcPts val="0"/>
              </a:spcAft>
              <a:defRPr/>
            </a:pPr>
            <a:r>
              <a:rPr lang="en-US" altLang="en-US" sz="2000" dirty="0">
                <a:solidFill>
                  <a:srgbClr val="000000"/>
                </a:solidFill>
              </a:rPr>
              <a:t>Explore the market feasibility of supersonic transports</a:t>
            </a:r>
          </a:p>
          <a:p>
            <a:pPr eaLnBrk="1" hangingPunct="1">
              <a:lnSpc>
                <a:spcPct val="100000"/>
              </a:lnSpc>
              <a:spcBef>
                <a:spcPts val="0"/>
              </a:spcBef>
              <a:spcAft>
                <a:spcPts val="0"/>
              </a:spcAft>
              <a:defRPr/>
            </a:pPr>
            <a:r>
              <a:rPr lang="en-US" altLang="en-US" sz="2000" dirty="0">
                <a:solidFill>
                  <a:srgbClr val="000000"/>
                </a:solidFill>
              </a:rPr>
              <a:t>Understand how low-boom designs compare to conventional designs in terms of vehicle economics.</a:t>
            </a:r>
          </a:p>
          <a:p>
            <a:pPr marL="54627" indent="0" eaLnBrk="1" hangingPunct="1">
              <a:lnSpc>
                <a:spcPct val="100000"/>
              </a:lnSpc>
              <a:spcBef>
                <a:spcPts val="0"/>
              </a:spcBef>
              <a:spcAft>
                <a:spcPts val="0"/>
              </a:spcAft>
              <a:buNone/>
              <a:defRPr/>
            </a:pPr>
            <a:endParaRPr lang="en-US" altLang="en-US" sz="2000" dirty="0">
              <a:solidFill>
                <a:srgbClr val="000000"/>
              </a:solidFill>
            </a:endParaRPr>
          </a:p>
          <a:p>
            <a:pPr marL="54627" indent="0" eaLnBrk="1" hangingPunct="1">
              <a:lnSpc>
                <a:spcPct val="100000"/>
              </a:lnSpc>
              <a:spcBef>
                <a:spcPts val="0"/>
              </a:spcBef>
              <a:spcAft>
                <a:spcPts val="0"/>
              </a:spcAft>
              <a:buNone/>
              <a:defRPr/>
            </a:pPr>
            <a:r>
              <a:rPr lang="en-US" altLang="en-US" sz="2000" dirty="0">
                <a:solidFill>
                  <a:srgbClr val="000000"/>
                </a:solidFill>
              </a:rPr>
              <a:t>Study Participants</a:t>
            </a:r>
          </a:p>
          <a:p>
            <a:pPr marL="357176" indent="-302549" eaLnBrk="1" hangingPunct="1">
              <a:lnSpc>
                <a:spcPct val="100000"/>
              </a:lnSpc>
              <a:spcBef>
                <a:spcPts val="0"/>
              </a:spcBef>
              <a:spcAft>
                <a:spcPts val="0"/>
              </a:spcAft>
              <a:defRPr/>
            </a:pPr>
            <a:r>
              <a:rPr lang="en-US" altLang="en-US" sz="2000" dirty="0">
                <a:solidFill>
                  <a:srgbClr val="000000"/>
                </a:solidFill>
              </a:rPr>
              <a:t>Study leads: Ty Marien (</a:t>
            </a:r>
            <a:r>
              <a:rPr lang="en-US" altLang="en-US" sz="2000" dirty="0" err="1">
                <a:solidFill>
                  <a:srgbClr val="000000"/>
                </a:solidFill>
              </a:rPr>
              <a:t>LaRC</a:t>
            </a:r>
            <a:r>
              <a:rPr lang="en-US" altLang="en-US" sz="2000" dirty="0">
                <a:solidFill>
                  <a:srgbClr val="000000"/>
                </a:solidFill>
              </a:rPr>
              <a:t>), Jon Seidel (GRC)</a:t>
            </a:r>
          </a:p>
          <a:p>
            <a:pPr marL="357176" indent="-302549" eaLnBrk="1" hangingPunct="1">
              <a:lnSpc>
                <a:spcPct val="100000"/>
              </a:lnSpc>
              <a:spcBef>
                <a:spcPts val="0"/>
              </a:spcBef>
              <a:spcAft>
                <a:spcPts val="0"/>
              </a:spcAft>
              <a:defRPr/>
            </a:pPr>
            <a:r>
              <a:rPr lang="en-US" altLang="en-US" sz="2000" dirty="0">
                <a:solidFill>
                  <a:srgbClr val="000000"/>
                </a:solidFill>
              </a:rPr>
              <a:t>Vehicle definition: Karl Geiselhart, Wu Li (LaRC)</a:t>
            </a:r>
          </a:p>
          <a:p>
            <a:pPr marL="357176" indent="-302549" eaLnBrk="1" hangingPunct="1">
              <a:lnSpc>
                <a:spcPct val="100000"/>
              </a:lnSpc>
              <a:spcBef>
                <a:spcPts val="0"/>
              </a:spcBef>
              <a:spcAft>
                <a:spcPts val="0"/>
              </a:spcAft>
              <a:defRPr/>
            </a:pPr>
            <a:r>
              <a:rPr lang="en-US" altLang="en-US" sz="2000" dirty="0">
                <a:solidFill>
                  <a:srgbClr val="000000"/>
                </a:solidFill>
              </a:rPr>
              <a:t>Demand prediction: Dr. Antonio Trani, Zhou Wang, Edwin Freire Nick Hinze (Virginia Tech), Sam Dollyhigh (Analytical Mechanical Associates)</a:t>
            </a:r>
          </a:p>
          <a:p>
            <a:pPr marL="357176" indent="-302549" eaLnBrk="1" hangingPunct="1">
              <a:lnSpc>
                <a:spcPct val="100000"/>
              </a:lnSpc>
              <a:spcBef>
                <a:spcPts val="0"/>
              </a:spcBef>
              <a:spcAft>
                <a:spcPts val="0"/>
              </a:spcAft>
              <a:buFont typeface="Wingdings" panose="05000000000000000000" pitchFamily="2" charset="2"/>
              <a:buChar char="Ø"/>
              <a:defRPr/>
            </a:pPr>
            <a:endParaRPr lang="en-US" altLang="en-US" sz="2471" dirty="0">
              <a:solidFill>
                <a:srgbClr val="000000"/>
              </a:solidFill>
            </a:endParaRPr>
          </a:p>
        </p:txBody>
      </p:sp>
      <p:sp>
        <p:nvSpPr>
          <p:cNvPr id="922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99245">
              <a:lnSpc>
                <a:spcPts val="2360"/>
              </a:lnSpc>
              <a:spcBef>
                <a:spcPts val="397"/>
              </a:spcBef>
              <a:spcAft>
                <a:spcPts val="585"/>
              </a:spcAft>
              <a:buClr>
                <a:srgbClr val="A0A0A0"/>
              </a:buClr>
              <a:buSzPct val="80000"/>
              <a:buFont typeface="AGaramond RegularSC" pitchFamily="1" charset="0"/>
              <a:buChar char="•"/>
              <a:defRPr sz="1412">
                <a:solidFill>
                  <a:srgbClr val="666666"/>
                </a:solidFill>
                <a:latin typeface="Arial" panose="020B0604020202020204" pitchFamily="34" charset="0"/>
                <a:ea typeface="ＭＳ Ｐゴシック" panose="020B0600070205080204" pitchFamily="34" charset="-128"/>
              </a:defRPr>
            </a:lvl1pPr>
            <a:lvl2pPr marL="655523" indent="-252125" defTabSz="899245">
              <a:lnSpc>
                <a:spcPts val="2360"/>
              </a:lnSpc>
              <a:spcBef>
                <a:spcPts val="397"/>
              </a:spcBef>
              <a:spcAft>
                <a:spcPts val="585"/>
              </a:spcAft>
              <a:defRPr sz="1412">
                <a:solidFill>
                  <a:srgbClr val="666666"/>
                </a:solidFill>
                <a:latin typeface="Arial" panose="020B0604020202020204" pitchFamily="34" charset="0"/>
                <a:ea typeface="ＭＳ Ｐゴシック" panose="020B0600070205080204" pitchFamily="34" charset="-128"/>
              </a:defRPr>
            </a:lvl2pPr>
            <a:lvl3pPr marL="1008498" indent="-201700" defTabSz="899245">
              <a:lnSpc>
                <a:spcPts val="2360"/>
              </a:lnSpc>
              <a:spcBef>
                <a:spcPts val="397"/>
              </a:spcBef>
              <a:spcAft>
                <a:spcPts val="585"/>
              </a:spcAft>
              <a:buSzPct val="90000"/>
              <a:buChar char="»"/>
              <a:defRPr sz="1235">
                <a:solidFill>
                  <a:srgbClr val="666666"/>
                </a:solidFill>
                <a:latin typeface="Arial" panose="020B0604020202020204" pitchFamily="34" charset="0"/>
                <a:ea typeface="ＭＳ Ｐゴシック" panose="020B0600070205080204" pitchFamily="34" charset="-128"/>
              </a:defRPr>
            </a:lvl3pPr>
            <a:lvl4pPr marL="1411898" indent="-201700" defTabSz="899245">
              <a:lnSpc>
                <a:spcPts val="2360"/>
              </a:lnSpc>
              <a:spcBef>
                <a:spcPts val="397"/>
              </a:spcBef>
              <a:spcAft>
                <a:spcPts val="585"/>
              </a:spcAft>
              <a:defRPr sz="1235">
                <a:solidFill>
                  <a:srgbClr val="666666"/>
                </a:solidFill>
                <a:latin typeface="Arial" panose="020B0604020202020204" pitchFamily="34" charset="0"/>
                <a:ea typeface="ＭＳ Ｐゴシック" panose="020B0600070205080204" pitchFamily="34" charset="-128"/>
              </a:defRPr>
            </a:lvl4pPr>
            <a:lvl5pPr marL="1815297" indent="-201700" defTabSz="899245">
              <a:lnSpc>
                <a:spcPts val="2559"/>
              </a:lnSpc>
              <a:spcAft>
                <a:spcPts val="585"/>
              </a:spcAft>
              <a:defRPr sz="1235">
                <a:solidFill>
                  <a:srgbClr val="666666"/>
                </a:solidFill>
                <a:latin typeface="Arial" panose="020B0604020202020204" pitchFamily="34" charset="0"/>
                <a:ea typeface="ＭＳ Ｐゴシック" panose="020B0600070205080204" pitchFamily="34" charset="-128"/>
              </a:defRPr>
            </a:lvl5pPr>
            <a:lvl6pPr marL="2218697" indent="-201700" defTabSz="899245" eaLnBrk="0" fontAlgn="base" hangingPunct="0">
              <a:lnSpc>
                <a:spcPts val="2559"/>
              </a:lnSpc>
              <a:spcBef>
                <a:spcPct val="0"/>
              </a:spcBef>
              <a:spcAft>
                <a:spcPts val="585"/>
              </a:spcAft>
              <a:defRPr sz="1235">
                <a:solidFill>
                  <a:srgbClr val="666666"/>
                </a:solidFill>
                <a:latin typeface="Arial" panose="020B0604020202020204" pitchFamily="34" charset="0"/>
                <a:ea typeface="ＭＳ Ｐゴシック" panose="020B0600070205080204" pitchFamily="34" charset="-128"/>
              </a:defRPr>
            </a:lvl6pPr>
            <a:lvl7pPr marL="2622097" indent="-201700" defTabSz="899245" eaLnBrk="0" fontAlgn="base" hangingPunct="0">
              <a:lnSpc>
                <a:spcPts val="2559"/>
              </a:lnSpc>
              <a:spcBef>
                <a:spcPct val="0"/>
              </a:spcBef>
              <a:spcAft>
                <a:spcPts val="585"/>
              </a:spcAft>
              <a:defRPr sz="1235">
                <a:solidFill>
                  <a:srgbClr val="666666"/>
                </a:solidFill>
                <a:latin typeface="Arial" panose="020B0604020202020204" pitchFamily="34" charset="0"/>
                <a:ea typeface="ＭＳ Ｐゴシック" panose="020B0600070205080204" pitchFamily="34" charset="-128"/>
              </a:defRPr>
            </a:lvl7pPr>
            <a:lvl8pPr marL="3025496" indent="-201700" defTabSz="899245" eaLnBrk="0" fontAlgn="base" hangingPunct="0">
              <a:lnSpc>
                <a:spcPts val="2559"/>
              </a:lnSpc>
              <a:spcBef>
                <a:spcPct val="0"/>
              </a:spcBef>
              <a:spcAft>
                <a:spcPts val="585"/>
              </a:spcAft>
              <a:defRPr sz="1235">
                <a:solidFill>
                  <a:srgbClr val="666666"/>
                </a:solidFill>
                <a:latin typeface="Arial" panose="020B0604020202020204" pitchFamily="34" charset="0"/>
                <a:ea typeface="ＭＳ Ｐゴシック" panose="020B0600070205080204" pitchFamily="34" charset="-128"/>
              </a:defRPr>
            </a:lvl8pPr>
            <a:lvl9pPr marL="3428895" indent="-201700" defTabSz="899245" eaLnBrk="0" fontAlgn="base" hangingPunct="0">
              <a:lnSpc>
                <a:spcPts val="2559"/>
              </a:lnSpc>
              <a:spcBef>
                <a:spcPct val="0"/>
              </a:spcBef>
              <a:spcAft>
                <a:spcPts val="585"/>
              </a:spcAft>
              <a:defRPr sz="1235">
                <a:solidFill>
                  <a:srgbClr val="666666"/>
                </a:solidFill>
                <a:latin typeface="Arial" panose="020B0604020202020204" pitchFamily="34" charset="0"/>
                <a:ea typeface="ＭＳ Ｐゴシック" panose="020B0600070205080204" pitchFamily="34" charset="-128"/>
              </a:defRPr>
            </a:lvl9pPr>
          </a:lstStyle>
          <a:p>
            <a:pPr fontAlgn="base">
              <a:lnSpc>
                <a:spcPct val="100000"/>
              </a:lnSpc>
              <a:spcBef>
                <a:spcPct val="0"/>
              </a:spcBef>
              <a:spcAft>
                <a:spcPct val="0"/>
              </a:spcAft>
              <a:buClrTx/>
              <a:buSzTx/>
              <a:buNone/>
            </a:pPr>
            <a:fld id="{63C032A0-0DD2-4371-8FFD-B2C094487367}" type="slidenum">
              <a:rPr lang="en-US" altLang="en-US" sz="706">
                <a:solidFill>
                  <a:srgbClr val="677085"/>
                </a:solidFill>
                <a:latin typeface="75 Helvetica Bold" pitchFamily="1" charset="0"/>
              </a:rPr>
              <a:pPr fontAlgn="base">
                <a:lnSpc>
                  <a:spcPct val="100000"/>
                </a:lnSpc>
                <a:spcBef>
                  <a:spcPct val="0"/>
                </a:spcBef>
                <a:spcAft>
                  <a:spcPct val="0"/>
                </a:spcAft>
                <a:buClrTx/>
                <a:buSzTx/>
                <a:buNone/>
              </a:pPr>
              <a:t>2</a:t>
            </a:fld>
            <a:endParaRPr lang="en-US" altLang="en-US" sz="706" dirty="0">
              <a:solidFill>
                <a:srgbClr val="677085"/>
              </a:solidFill>
              <a:latin typeface="75 Helvetica Bold" pitchFamily="1"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C108E-BBFD-4CA2-A000-5557EBC1CF52}"/>
              </a:ext>
            </a:extLst>
          </p:cNvPr>
          <p:cNvSpPr>
            <a:spLocks noGrp="1"/>
          </p:cNvSpPr>
          <p:nvPr>
            <p:ph type="title"/>
          </p:nvPr>
        </p:nvSpPr>
        <p:spPr/>
        <p:txBody>
          <a:bodyPr/>
          <a:lstStyle/>
          <a:p>
            <a:r>
              <a:rPr lang="en-US" sz="2600" dirty="0">
                <a:solidFill>
                  <a:schemeClr val="bg2"/>
                </a:solidFill>
              </a:rPr>
              <a:t>FY22-23 Supersonic Transport Scheduling and Fleet Analysis Study</a:t>
            </a:r>
          </a:p>
        </p:txBody>
      </p:sp>
      <p:sp>
        <p:nvSpPr>
          <p:cNvPr id="4" name="Slide Number Placeholder 3">
            <a:extLst>
              <a:ext uri="{FF2B5EF4-FFF2-40B4-BE49-F238E27FC236}">
                <a16:creationId xmlns:a16="http://schemas.microsoft.com/office/drawing/2014/main" id="{C76CCD6C-E290-47CF-A396-C906BA6BC6F9}"/>
              </a:ext>
            </a:extLst>
          </p:cNvPr>
          <p:cNvSpPr>
            <a:spLocks noGrp="1"/>
          </p:cNvSpPr>
          <p:nvPr>
            <p:ph type="sldNum" sz="quarter" idx="11"/>
          </p:nvPr>
        </p:nvSpPr>
        <p:spPr/>
        <p:txBody>
          <a:bodyPr/>
          <a:lstStyle/>
          <a:p>
            <a:pPr>
              <a:defRPr/>
            </a:pPr>
            <a:fld id="{A83C7194-C16E-446A-B761-7F1737053896}" type="slidenum">
              <a:rPr lang="en-US" altLang="en-US" smtClean="0"/>
              <a:pPr>
                <a:defRPr/>
              </a:pPr>
              <a:t>3</a:t>
            </a:fld>
            <a:endParaRPr lang="en-US" altLang="en-US" dirty="0"/>
          </a:p>
        </p:txBody>
      </p:sp>
      <p:sp>
        <p:nvSpPr>
          <p:cNvPr id="5" name="Content Placeholder 2">
            <a:extLst>
              <a:ext uri="{FF2B5EF4-FFF2-40B4-BE49-F238E27FC236}">
                <a16:creationId xmlns:a16="http://schemas.microsoft.com/office/drawing/2014/main" id="{B79FE449-F340-457A-B74C-0DCCFFA7082E}"/>
              </a:ext>
            </a:extLst>
          </p:cNvPr>
          <p:cNvSpPr>
            <a:spLocks noGrp="1"/>
          </p:cNvSpPr>
          <p:nvPr>
            <p:ph idx="1"/>
          </p:nvPr>
        </p:nvSpPr>
        <p:spPr>
          <a:xfrm>
            <a:off x="720707" y="1206305"/>
            <a:ext cx="9916505" cy="1863466"/>
          </a:xfrm>
        </p:spPr>
        <p:txBody>
          <a:bodyPr/>
          <a:lstStyle/>
          <a:p>
            <a:pPr marL="54627" indent="0" eaLnBrk="1" hangingPunct="1">
              <a:lnSpc>
                <a:spcPct val="100000"/>
              </a:lnSpc>
              <a:spcBef>
                <a:spcPts val="0"/>
              </a:spcBef>
              <a:spcAft>
                <a:spcPts val="0"/>
              </a:spcAft>
              <a:buNone/>
              <a:defRPr/>
            </a:pPr>
            <a:r>
              <a:rPr lang="en-US" altLang="en-US" sz="1800" dirty="0">
                <a:solidFill>
                  <a:srgbClr val="000000"/>
                </a:solidFill>
              </a:rPr>
              <a:t>Over the course of these previous studies, Virginia Tech has developed a passenger demand methodology called the Low-Boom Systems Analysis Model (LBSAM). </a:t>
            </a:r>
          </a:p>
          <a:p>
            <a:pPr marL="397527" indent="-342900" eaLnBrk="1" hangingPunct="1">
              <a:lnSpc>
                <a:spcPct val="100000"/>
              </a:lnSpc>
              <a:spcBef>
                <a:spcPts val="0"/>
              </a:spcBef>
              <a:spcAft>
                <a:spcPts val="0"/>
              </a:spcAft>
              <a:defRPr/>
            </a:pPr>
            <a:endParaRPr lang="en-US" altLang="en-US" sz="1800" dirty="0">
              <a:solidFill>
                <a:srgbClr val="000000"/>
              </a:solidFill>
            </a:endParaRPr>
          </a:p>
          <a:p>
            <a:pPr marL="54627" indent="0" eaLnBrk="1" hangingPunct="1">
              <a:lnSpc>
                <a:spcPct val="100000"/>
              </a:lnSpc>
              <a:spcBef>
                <a:spcPts val="0"/>
              </a:spcBef>
              <a:spcAft>
                <a:spcPts val="0"/>
              </a:spcAft>
              <a:buNone/>
              <a:defRPr/>
            </a:pPr>
            <a:r>
              <a:rPr lang="en-US" altLang="en-US" sz="1800" dirty="0">
                <a:solidFill>
                  <a:srgbClr val="000000"/>
                </a:solidFill>
              </a:rPr>
              <a:t>In the next set of charts, Dr. Toni Trani from Virginia Tech will give an overview of LBSAM, describe the work that was done in the most recent Supersonic Transport Scheduling and Fleet Analysis Study, and share some of the latest demand results.</a:t>
            </a:r>
          </a:p>
          <a:p>
            <a:pPr marL="397527" indent="-342900" eaLnBrk="1" hangingPunct="1">
              <a:lnSpc>
                <a:spcPct val="100000"/>
              </a:lnSpc>
              <a:spcBef>
                <a:spcPts val="0"/>
              </a:spcBef>
              <a:spcAft>
                <a:spcPts val="0"/>
              </a:spcAft>
              <a:defRPr/>
            </a:pPr>
            <a:endParaRPr lang="en-US" altLang="en-US" sz="1800" dirty="0">
              <a:solidFill>
                <a:srgbClr val="000000"/>
              </a:solidFill>
            </a:endParaRPr>
          </a:p>
        </p:txBody>
      </p:sp>
      <p:pic>
        <p:nvPicPr>
          <p:cNvPr id="3" name="Picture 2">
            <a:extLst>
              <a:ext uri="{FF2B5EF4-FFF2-40B4-BE49-F238E27FC236}">
                <a16:creationId xmlns:a16="http://schemas.microsoft.com/office/drawing/2014/main" id="{835356D3-6227-5AF1-526B-954242F17DFD}"/>
              </a:ext>
            </a:extLst>
          </p:cNvPr>
          <p:cNvPicPr>
            <a:picLocks noChangeAspect="1"/>
          </p:cNvPicPr>
          <p:nvPr/>
        </p:nvPicPr>
        <p:blipFill>
          <a:blip r:embed="rId2"/>
          <a:stretch>
            <a:fillRect/>
          </a:stretch>
        </p:blipFill>
        <p:spPr>
          <a:xfrm>
            <a:off x="372191" y="3069771"/>
            <a:ext cx="6385948" cy="3395056"/>
          </a:xfrm>
          <a:prstGeom prst="rect">
            <a:avLst/>
          </a:prstGeom>
        </p:spPr>
      </p:pic>
      <p:sp>
        <p:nvSpPr>
          <p:cNvPr id="6" name="Content Placeholder 2">
            <a:extLst>
              <a:ext uri="{FF2B5EF4-FFF2-40B4-BE49-F238E27FC236}">
                <a16:creationId xmlns:a16="http://schemas.microsoft.com/office/drawing/2014/main" id="{BE3A17FE-36A5-2850-F399-FF6FA846DFE2}"/>
              </a:ext>
            </a:extLst>
          </p:cNvPr>
          <p:cNvSpPr txBox="1">
            <a:spLocks/>
          </p:cNvSpPr>
          <p:nvPr/>
        </p:nvSpPr>
        <p:spPr bwMode="auto">
          <a:xfrm>
            <a:off x="6647205" y="3143234"/>
            <a:ext cx="5172604" cy="305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anchor="t" anchorCtr="0" compatLnSpc="1">
            <a:prstTxWarp prst="textNoShape">
              <a:avLst/>
            </a:prstTxWarp>
          </a:bodyPr>
          <a:lstStyle>
            <a:lvl1pPr marL="221309" indent="-221309" algn="l" defTabSz="899245" rtl="0" eaLnBrk="0" fontAlgn="base" hangingPunct="0">
              <a:lnSpc>
                <a:spcPts val="2360"/>
              </a:lnSpc>
              <a:spcBef>
                <a:spcPts val="397"/>
              </a:spcBef>
              <a:spcAft>
                <a:spcPts val="585"/>
              </a:spcAft>
              <a:buClr>
                <a:srgbClr val="A0A0A0"/>
              </a:buClr>
              <a:buSzPct val="80000"/>
              <a:buFont typeface="AGaramond RegularSC" pitchFamily="1" charset="0"/>
              <a:buChar char="•"/>
              <a:defRPr sz="1412">
                <a:solidFill>
                  <a:srgbClr val="666666"/>
                </a:solidFill>
                <a:latin typeface="+mn-lt"/>
                <a:ea typeface="+mn-ea"/>
                <a:cs typeface="ＭＳ Ｐゴシック" charset="0"/>
              </a:defRPr>
            </a:lvl1pPr>
            <a:lvl2pPr marL="560277" indent="-166683" algn="l" defTabSz="899245" rtl="0" eaLnBrk="0" fontAlgn="base" hangingPunct="0">
              <a:lnSpc>
                <a:spcPts val="2360"/>
              </a:lnSpc>
              <a:spcBef>
                <a:spcPts val="397"/>
              </a:spcBef>
              <a:spcAft>
                <a:spcPts val="585"/>
              </a:spcAft>
              <a:defRPr sz="1412">
                <a:solidFill>
                  <a:srgbClr val="666666"/>
                </a:solidFill>
                <a:latin typeface="+mn-lt"/>
                <a:ea typeface="+mn-ea"/>
              </a:defRPr>
            </a:lvl2pPr>
            <a:lvl3pPr marL="1015503" indent="-166683" algn="l" defTabSz="899245" rtl="0" eaLnBrk="0" fontAlgn="base" hangingPunct="0">
              <a:lnSpc>
                <a:spcPts val="2360"/>
              </a:lnSpc>
              <a:spcBef>
                <a:spcPts val="397"/>
              </a:spcBef>
              <a:spcAft>
                <a:spcPts val="585"/>
              </a:spcAft>
              <a:buSzPct val="90000"/>
              <a:buChar char="»"/>
              <a:defRPr sz="1235">
                <a:solidFill>
                  <a:srgbClr val="666666"/>
                </a:solidFill>
                <a:latin typeface="+mn-lt"/>
                <a:ea typeface="+mn-ea"/>
              </a:defRPr>
            </a:lvl3pPr>
            <a:lvl4pPr marL="1515549" indent="-166683" algn="l" defTabSz="899245" rtl="0" eaLnBrk="0" fontAlgn="base" hangingPunct="0">
              <a:lnSpc>
                <a:spcPts val="2360"/>
              </a:lnSpc>
              <a:spcBef>
                <a:spcPts val="397"/>
              </a:spcBef>
              <a:spcAft>
                <a:spcPts val="585"/>
              </a:spcAft>
              <a:defRPr sz="1235">
                <a:solidFill>
                  <a:srgbClr val="666666"/>
                </a:solidFill>
                <a:latin typeface="+mn-lt"/>
                <a:ea typeface="+mn-ea"/>
              </a:defRPr>
            </a:lvl4pPr>
            <a:lvl5pPr marL="2022600" indent="-224111" algn="l" defTabSz="899245" rtl="0" eaLnBrk="0" fontAlgn="base" hangingPunct="0">
              <a:lnSpc>
                <a:spcPts val="2559"/>
              </a:lnSpc>
              <a:spcBef>
                <a:spcPct val="0"/>
              </a:spcBef>
              <a:spcAft>
                <a:spcPts val="585"/>
              </a:spcAft>
              <a:defRPr sz="1235">
                <a:solidFill>
                  <a:srgbClr val="666666"/>
                </a:solidFill>
                <a:latin typeface="+mn-lt"/>
                <a:ea typeface="+mn-ea"/>
              </a:defRPr>
            </a:lvl5pPr>
            <a:lvl6pPr marL="2426000" indent="-224111" algn="l" defTabSz="899245" rtl="0" fontAlgn="base">
              <a:lnSpc>
                <a:spcPts val="2559"/>
              </a:lnSpc>
              <a:spcBef>
                <a:spcPct val="0"/>
              </a:spcBef>
              <a:spcAft>
                <a:spcPts val="585"/>
              </a:spcAft>
              <a:defRPr sz="1235">
                <a:solidFill>
                  <a:srgbClr val="666666"/>
                </a:solidFill>
                <a:latin typeface="+mn-lt"/>
                <a:ea typeface="+mn-ea"/>
              </a:defRPr>
            </a:lvl6pPr>
            <a:lvl7pPr marL="2829399" indent="-224111" algn="l" defTabSz="899245" rtl="0" fontAlgn="base">
              <a:lnSpc>
                <a:spcPts val="2559"/>
              </a:lnSpc>
              <a:spcBef>
                <a:spcPct val="0"/>
              </a:spcBef>
              <a:spcAft>
                <a:spcPts val="585"/>
              </a:spcAft>
              <a:defRPr sz="1235">
                <a:solidFill>
                  <a:srgbClr val="666666"/>
                </a:solidFill>
                <a:latin typeface="+mn-lt"/>
                <a:ea typeface="+mn-ea"/>
              </a:defRPr>
            </a:lvl7pPr>
            <a:lvl8pPr marL="3232799" indent="-224111" algn="l" defTabSz="899245" rtl="0" fontAlgn="base">
              <a:lnSpc>
                <a:spcPts val="2559"/>
              </a:lnSpc>
              <a:spcBef>
                <a:spcPct val="0"/>
              </a:spcBef>
              <a:spcAft>
                <a:spcPts val="585"/>
              </a:spcAft>
              <a:defRPr sz="1235">
                <a:solidFill>
                  <a:srgbClr val="666666"/>
                </a:solidFill>
                <a:latin typeface="+mn-lt"/>
                <a:ea typeface="+mn-ea"/>
              </a:defRPr>
            </a:lvl8pPr>
            <a:lvl9pPr marL="3636198" indent="-224111" algn="l" defTabSz="899245" rtl="0" fontAlgn="base">
              <a:lnSpc>
                <a:spcPts val="2559"/>
              </a:lnSpc>
              <a:spcBef>
                <a:spcPct val="0"/>
              </a:spcBef>
              <a:spcAft>
                <a:spcPts val="585"/>
              </a:spcAft>
              <a:defRPr sz="1235">
                <a:solidFill>
                  <a:srgbClr val="666666"/>
                </a:solidFill>
                <a:latin typeface="+mn-lt"/>
                <a:ea typeface="+mn-ea"/>
              </a:defRPr>
            </a:lvl9pPr>
          </a:lstStyle>
          <a:p>
            <a:pPr marL="54627" indent="0" eaLnBrk="1" hangingPunct="1">
              <a:lnSpc>
                <a:spcPct val="100000"/>
              </a:lnSpc>
              <a:spcBef>
                <a:spcPts val="0"/>
              </a:spcBef>
              <a:spcAft>
                <a:spcPts val="0"/>
              </a:spcAft>
              <a:buFont typeface="AGaramond RegularSC" pitchFamily="1" charset="0"/>
              <a:buNone/>
              <a:defRPr/>
            </a:pPr>
            <a:r>
              <a:rPr lang="en-US" altLang="en-US" sz="1800" kern="0" dirty="0">
                <a:solidFill>
                  <a:srgbClr val="000000"/>
                </a:solidFill>
              </a:rPr>
              <a:t>Study Primary Tasks:</a:t>
            </a:r>
          </a:p>
          <a:p>
            <a:pPr marL="397527" indent="-342900" eaLnBrk="1" hangingPunct="1">
              <a:lnSpc>
                <a:spcPct val="100000"/>
              </a:lnSpc>
              <a:spcBef>
                <a:spcPts val="0"/>
              </a:spcBef>
              <a:spcAft>
                <a:spcPts val="0"/>
              </a:spcAft>
              <a:defRPr/>
            </a:pPr>
            <a:r>
              <a:rPr lang="en-US" altLang="en-US" sz="1800" kern="0" dirty="0">
                <a:solidFill>
                  <a:srgbClr val="000000"/>
                </a:solidFill>
              </a:rPr>
              <a:t>Add a network model with tail tracking and feasible flight schedules to help verify our aircraft network utilization assumptions.</a:t>
            </a:r>
          </a:p>
          <a:p>
            <a:pPr marL="397527" indent="-342900" eaLnBrk="1" hangingPunct="1">
              <a:lnSpc>
                <a:spcPct val="100000"/>
              </a:lnSpc>
              <a:spcBef>
                <a:spcPts val="0"/>
              </a:spcBef>
              <a:spcAft>
                <a:spcPts val="0"/>
              </a:spcAft>
              <a:defRPr/>
            </a:pPr>
            <a:r>
              <a:rPr lang="en-US" altLang="en-US" sz="1800" kern="0" dirty="0">
                <a:solidFill>
                  <a:srgbClr val="000000"/>
                </a:solidFill>
              </a:rPr>
              <a:t>Add a passenger preference model to LBSAM to better predict the passenger switch rate from subsonic to supersonic service.</a:t>
            </a:r>
          </a:p>
          <a:p>
            <a:pPr marL="397527" indent="-342900" eaLnBrk="1" hangingPunct="1">
              <a:lnSpc>
                <a:spcPct val="100000"/>
              </a:lnSpc>
              <a:spcBef>
                <a:spcPts val="0"/>
              </a:spcBef>
              <a:spcAft>
                <a:spcPts val="0"/>
              </a:spcAft>
              <a:defRPr/>
            </a:pPr>
            <a:r>
              <a:rPr lang="en-US" altLang="en-US" sz="1800" kern="0" dirty="0">
                <a:solidFill>
                  <a:srgbClr val="000000"/>
                </a:solidFill>
              </a:rPr>
              <a:t>Run sensitivity studies of the integrated demand model to validate its operation.</a:t>
            </a:r>
          </a:p>
        </p:txBody>
      </p:sp>
    </p:spTree>
    <p:extLst>
      <p:ext uri="{BB962C8B-B14F-4D97-AF65-F5344CB8AC3E}">
        <p14:creationId xmlns:p14="http://schemas.microsoft.com/office/powerpoint/2010/main" val="32643053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C108E-BBFD-4CA2-A000-5557EBC1CF52}"/>
              </a:ext>
            </a:extLst>
          </p:cNvPr>
          <p:cNvSpPr>
            <a:spLocks noGrp="1"/>
          </p:cNvSpPr>
          <p:nvPr>
            <p:ph type="title"/>
          </p:nvPr>
        </p:nvSpPr>
        <p:spPr/>
        <p:txBody>
          <a:bodyPr/>
          <a:lstStyle/>
          <a:p>
            <a:r>
              <a:rPr lang="en-US" sz="2600" dirty="0">
                <a:solidFill>
                  <a:schemeClr val="bg2"/>
                </a:solidFill>
              </a:rPr>
              <a:t>Low-Boom Market Studies Current Status</a:t>
            </a:r>
          </a:p>
        </p:txBody>
      </p:sp>
      <p:sp>
        <p:nvSpPr>
          <p:cNvPr id="4" name="Slide Number Placeholder 3">
            <a:extLst>
              <a:ext uri="{FF2B5EF4-FFF2-40B4-BE49-F238E27FC236}">
                <a16:creationId xmlns:a16="http://schemas.microsoft.com/office/drawing/2014/main" id="{C76CCD6C-E290-47CF-A396-C906BA6BC6F9}"/>
              </a:ext>
            </a:extLst>
          </p:cNvPr>
          <p:cNvSpPr>
            <a:spLocks noGrp="1"/>
          </p:cNvSpPr>
          <p:nvPr>
            <p:ph type="sldNum" sz="quarter" idx="11"/>
          </p:nvPr>
        </p:nvSpPr>
        <p:spPr/>
        <p:txBody>
          <a:bodyPr/>
          <a:lstStyle/>
          <a:p>
            <a:pPr>
              <a:defRPr/>
            </a:pPr>
            <a:fld id="{A83C7194-C16E-446A-B761-7F1737053896}" type="slidenum">
              <a:rPr lang="en-US" altLang="en-US" smtClean="0"/>
              <a:pPr>
                <a:defRPr/>
              </a:pPr>
              <a:t>4</a:t>
            </a:fld>
            <a:endParaRPr lang="en-US" altLang="en-US" dirty="0"/>
          </a:p>
        </p:txBody>
      </p:sp>
      <p:sp>
        <p:nvSpPr>
          <p:cNvPr id="5" name="Content Placeholder 2">
            <a:extLst>
              <a:ext uri="{FF2B5EF4-FFF2-40B4-BE49-F238E27FC236}">
                <a16:creationId xmlns:a16="http://schemas.microsoft.com/office/drawing/2014/main" id="{B79FE449-F340-457A-B74C-0DCCFFA7082E}"/>
              </a:ext>
            </a:extLst>
          </p:cNvPr>
          <p:cNvSpPr>
            <a:spLocks noGrp="1"/>
          </p:cNvSpPr>
          <p:nvPr>
            <p:ph idx="1"/>
          </p:nvPr>
        </p:nvSpPr>
        <p:spPr>
          <a:xfrm>
            <a:off x="720707" y="1212308"/>
            <a:ext cx="9916505" cy="5149832"/>
          </a:xfrm>
        </p:spPr>
        <p:txBody>
          <a:bodyPr/>
          <a:lstStyle/>
          <a:p>
            <a:pPr marL="54627" indent="0" eaLnBrk="1" hangingPunct="1">
              <a:lnSpc>
                <a:spcPct val="100000"/>
              </a:lnSpc>
              <a:spcBef>
                <a:spcPts val="0"/>
              </a:spcBef>
              <a:spcAft>
                <a:spcPts val="0"/>
              </a:spcAft>
              <a:buNone/>
              <a:defRPr/>
            </a:pPr>
            <a:r>
              <a:rPr lang="en-US" altLang="en-US" sz="2000" dirty="0">
                <a:solidFill>
                  <a:srgbClr val="000000"/>
                </a:solidFill>
              </a:rPr>
              <a:t>The most recent Supersonic Transport Scheduling and Fleet Analysis Study represented the final critical development pieces for LBSAM. The contract with Virginia Tech completed last December and there is no current follow-on study.</a:t>
            </a:r>
          </a:p>
          <a:p>
            <a:pPr marL="54627" indent="0" eaLnBrk="1" hangingPunct="1">
              <a:lnSpc>
                <a:spcPct val="100000"/>
              </a:lnSpc>
              <a:spcBef>
                <a:spcPts val="0"/>
              </a:spcBef>
              <a:spcAft>
                <a:spcPts val="0"/>
              </a:spcAft>
              <a:buNone/>
              <a:defRPr/>
            </a:pPr>
            <a:endParaRPr lang="en-US" altLang="en-US" sz="2000" dirty="0">
              <a:solidFill>
                <a:srgbClr val="000000"/>
              </a:solidFill>
            </a:endParaRPr>
          </a:p>
          <a:p>
            <a:pPr marL="54627" indent="0" eaLnBrk="1" hangingPunct="1">
              <a:lnSpc>
                <a:spcPct val="100000"/>
              </a:lnSpc>
              <a:spcBef>
                <a:spcPts val="0"/>
              </a:spcBef>
              <a:spcAft>
                <a:spcPts val="0"/>
              </a:spcAft>
              <a:buNone/>
              <a:defRPr/>
            </a:pPr>
            <a:r>
              <a:rPr lang="en-US" altLang="en-US" sz="2000" dirty="0">
                <a:solidFill>
                  <a:srgbClr val="000000"/>
                </a:solidFill>
              </a:rPr>
              <a:t>LBSAM has been handed off to NASA and it is being used to inform the design of low-boom supersonic transport concepts.</a:t>
            </a:r>
          </a:p>
          <a:p>
            <a:pPr marL="54627" indent="0" eaLnBrk="1" hangingPunct="1">
              <a:lnSpc>
                <a:spcPct val="100000"/>
              </a:lnSpc>
              <a:spcBef>
                <a:spcPts val="0"/>
              </a:spcBef>
              <a:spcAft>
                <a:spcPts val="0"/>
              </a:spcAft>
              <a:buNone/>
              <a:defRPr/>
            </a:pPr>
            <a:endParaRPr lang="en-US" altLang="en-US" sz="2000" dirty="0">
              <a:solidFill>
                <a:srgbClr val="000000"/>
              </a:solidFill>
            </a:endParaRPr>
          </a:p>
          <a:p>
            <a:pPr marL="54627" indent="0" eaLnBrk="1" hangingPunct="1">
              <a:lnSpc>
                <a:spcPct val="100000"/>
              </a:lnSpc>
              <a:spcBef>
                <a:spcPts val="0"/>
              </a:spcBef>
              <a:spcAft>
                <a:spcPts val="0"/>
              </a:spcAft>
              <a:buNone/>
              <a:defRPr/>
            </a:pPr>
            <a:r>
              <a:rPr lang="en-US" altLang="en-US" sz="2000" dirty="0">
                <a:solidFill>
                  <a:srgbClr val="000000"/>
                </a:solidFill>
              </a:rPr>
              <a:t>In the next presentation, Dr. Wu Li will describe how the NASA team is using LBSAM in their design process and the results they are getting.</a:t>
            </a:r>
          </a:p>
          <a:p>
            <a:pPr marL="397527" indent="-342900" eaLnBrk="1" hangingPunct="1">
              <a:lnSpc>
                <a:spcPct val="100000"/>
              </a:lnSpc>
              <a:spcBef>
                <a:spcPts val="0"/>
              </a:spcBef>
              <a:spcAft>
                <a:spcPts val="0"/>
              </a:spcAft>
              <a:defRPr/>
            </a:pPr>
            <a:endParaRPr lang="en-US" altLang="en-US" sz="2000" dirty="0">
              <a:solidFill>
                <a:srgbClr val="000000"/>
              </a:solidFill>
            </a:endParaRPr>
          </a:p>
          <a:p>
            <a:pPr marL="54627" indent="0" eaLnBrk="1" hangingPunct="1">
              <a:lnSpc>
                <a:spcPct val="100000"/>
              </a:lnSpc>
              <a:spcBef>
                <a:spcPts val="0"/>
              </a:spcBef>
              <a:spcAft>
                <a:spcPts val="0"/>
              </a:spcAft>
              <a:buNone/>
              <a:defRPr/>
            </a:pPr>
            <a:r>
              <a:rPr lang="en-US" altLang="en-US" sz="2000" dirty="0">
                <a:solidFill>
                  <a:srgbClr val="000000"/>
                </a:solidFill>
              </a:rPr>
              <a:t>ISAT has interest in further developing LBSAM and possibly adapting LBSAM for other vehicle markets, but we are currently in a challenging funding environment.</a:t>
            </a:r>
          </a:p>
          <a:p>
            <a:pPr marL="357176" indent="-302549" eaLnBrk="1" hangingPunct="1">
              <a:lnSpc>
                <a:spcPct val="100000"/>
              </a:lnSpc>
              <a:spcBef>
                <a:spcPts val="0"/>
              </a:spcBef>
              <a:spcAft>
                <a:spcPts val="0"/>
              </a:spcAft>
              <a:buFont typeface="Wingdings" panose="05000000000000000000" pitchFamily="2" charset="2"/>
              <a:buChar char="Ø"/>
              <a:defRPr/>
            </a:pPr>
            <a:endParaRPr lang="en-US" altLang="en-US" sz="2471" dirty="0">
              <a:solidFill>
                <a:srgbClr val="000000"/>
              </a:solidFill>
            </a:endParaRPr>
          </a:p>
        </p:txBody>
      </p:sp>
    </p:spTree>
    <p:extLst>
      <p:ext uri="{BB962C8B-B14F-4D97-AF65-F5344CB8AC3E}">
        <p14:creationId xmlns:p14="http://schemas.microsoft.com/office/powerpoint/2010/main" val="2456625578"/>
      </p:ext>
    </p:extLst>
  </p:cSld>
  <p:clrMapOvr>
    <a:masterClrMapping/>
  </p:clrMapOvr>
</p:sld>
</file>

<file path=ppt/theme/theme1.xml><?xml version="1.0" encoding="utf-8"?>
<a:theme xmlns:a="http://schemas.openxmlformats.org/drawingml/2006/main" name="1_Blank Presentation">
  <a:themeElements>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3916</TotalTime>
  <Words>425</Words>
  <Application>Microsoft Office PowerPoint</Application>
  <PresentationFormat>Widescreen</PresentationFormat>
  <Paragraphs>42</Paragraphs>
  <Slides>4</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55 Helvetica Roman</vt:lpstr>
      <vt:lpstr>75 Helvetica Bold</vt:lpstr>
      <vt:lpstr>AGaramond RegularSC</vt:lpstr>
      <vt:lpstr>Arial</vt:lpstr>
      <vt:lpstr>Arial Black</vt:lpstr>
      <vt:lpstr>Calibri</vt:lpstr>
      <vt:lpstr>Wingdings</vt:lpstr>
      <vt:lpstr>1_Blank Presentation</vt:lpstr>
      <vt:lpstr>Low-Boom Supersonic Transport  Demand Modeling </vt:lpstr>
      <vt:lpstr>ISAT Supersonic Studies Background</vt:lpstr>
      <vt:lpstr>FY22-23 Supersonic Transport Scheduling and Fleet Analysis Study</vt:lpstr>
      <vt:lpstr>Low-Boom Market Studies Current Status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CFD-Based Low-Boom Concept</dc:title>
  <dc:creator>Geiselhart, Karl A. (LARC-E403)</dc:creator>
  <cp:lastModifiedBy>Marien, Ty Vincent. (LARC-E403)</cp:lastModifiedBy>
  <cp:revision>26</cp:revision>
  <dcterms:created xsi:type="dcterms:W3CDTF">2022-09-27T18:35:13Z</dcterms:created>
  <dcterms:modified xsi:type="dcterms:W3CDTF">2023-11-02T17:48:52Z</dcterms:modified>
</cp:coreProperties>
</file>