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3"/>
  </p:notesMasterIdLst>
  <p:handoutMasterIdLst>
    <p:handoutMasterId r:id="rId24"/>
  </p:handoutMasterIdLst>
  <p:sldIdLst>
    <p:sldId id="286" r:id="rId2"/>
    <p:sldId id="2505" r:id="rId3"/>
    <p:sldId id="2515" r:id="rId4"/>
    <p:sldId id="2504" r:id="rId5"/>
    <p:sldId id="534" r:id="rId6"/>
    <p:sldId id="2507" r:id="rId7"/>
    <p:sldId id="2510" r:id="rId8"/>
    <p:sldId id="2511" r:id="rId9"/>
    <p:sldId id="2495" r:id="rId10"/>
    <p:sldId id="2496" r:id="rId11"/>
    <p:sldId id="533" r:id="rId12"/>
    <p:sldId id="532" r:id="rId13"/>
    <p:sldId id="2513" r:id="rId14"/>
    <p:sldId id="2514" r:id="rId15"/>
    <p:sldId id="529" r:id="rId16"/>
    <p:sldId id="2517" r:id="rId17"/>
    <p:sldId id="2518" r:id="rId18"/>
    <p:sldId id="2522" r:id="rId19"/>
    <p:sldId id="2525" r:id="rId20"/>
    <p:sldId id="2524" r:id="rId21"/>
    <p:sldId id="283" r:id="rId2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acy J Holle" initials="TJH" lastIdx="6" clrIdx="0">
    <p:extLst>
      <p:ext uri="{19B8F6BF-5375-455C-9EA6-DF929625EA0E}">
        <p15:presenceInfo xmlns:p15="http://schemas.microsoft.com/office/powerpoint/2012/main" userId="S::t.holle@IEEE.ORG::a95a1fa7-dadf-4b1a-bf28-111677eb470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578"/>
    <a:srgbClr val="5B7351"/>
    <a:srgbClr val="6A8C5B"/>
    <a:srgbClr val="43563B"/>
    <a:srgbClr val="186210"/>
    <a:srgbClr val="8AB6D9"/>
    <a:srgbClr val="0073AE"/>
    <a:srgbClr val="EE7422"/>
    <a:srgbClr val="0065A1"/>
    <a:srgbClr val="0066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7512F5-5C7B-4913-95A8-69BCDF9F0278}" v="1233" dt="2023-11-06T15:11:58.800"/>
  </p1510:revLst>
</p1510:revInfo>
</file>

<file path=ppt/tableStyles.xml><?xml version="1.0" encoding="utf-8"?>
<a:tblStyleLst xmlns:a="http://schemas.openxmlformats.org/drawingml/2006/main" def="{68D230F3-CF80-4859-8CE7-A43EE81993B5}">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6240" autoAdjust="0"/>
  </p:normalViewPr>
  <p:slideViewPr>
    <p:cSldViewPr snapToGrid="0" snapToObjects="1">
      <p:cViewPr>
        <p:scale>
          <a:sx n="140" d="100"/>
          <a:sy n="140" d="100"/>
        </p:scale>
        <p:origin x="810" y="19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8" d="100"/>
          <a:sy n="88" d="100"/>
        </p:scale>
        <p:origin x="266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yhnalek, Brian (GRC-LCF0)" userId="94806790-c20d-4983-bd79-23aec8528ef1" providerId="ADAL" clId="{867512F5-5C7B-4913-95A8-69BCDF9F0278}"/>
    <pc:docChg chg="undo redo custSel addSld delSld modSld sldOrd">
      <pc:chgData name="Vyhnalek, Brian (GRC-LCF0)" userId="94806790-c20d-4983-bd79-23aec8528ef1" providerId="ADAL" clId="{867512F5-5C7B-4913-95A8-69BCDF9F0278}" dt="2023-11-06T15:46:39.045" v="16897" actId="47"/>
      <pc:docMkLst>
        <pc:docMk/>
      </pc:docMkLst>
      <pc:sldChg chg="add del">
        <pc:chgData name="Vyhnalek, Brian (GRC-LCF0)" userId="94806790-c20d-4983-bd79-23aec8528ef1" providerId="ADAL" clId="{867512F5-5C7B-4913-95A8-69BCDF9F0278}" dt="2023-11-01T20:49:36.164" v="2269" actId="47"/>
        <pc:sldMkLst>
          <pc:docMk/>
          <pc:sldMk cId="2189578238" sldId="256"/>
        </pc:sldMkLst>
      </pc:sldChg>
      <pc:sldChg chg="addSp delSp modSp add del mod">
        <pc:chgData name="Vyhnalek, Brian (GRC-LCF0)" userId="94806790-c20d-4983-bd79-23aec8528ef1" providerId="ADAL" clId="{867512F5-5C7B-4913-95A8-69BCDF9F0278}" dt="2023-10-31T02:23:11.154" v="231" actId="47"/>
        <pc:sldMkLst>
          <pc:docMk/>
          <pc:sldMk cId="3378181601" sldId="269"/>
        </pc:sldMkLst>
        <pc:spChg chg="mod topLvl">
          <ac:chgData name="Vyhnalek, Brian (GRC-LCF0)" userId="94806790-c20d-4983-bd79-23aec8528ef1" providerId="ADAL" clId="{867512F5-5C7B-4913-95A8-69BCDF9F0278}" dt="2023-10-31T02:21:39.930" v="87" actId="165"/>
          <ac:spMkLst>
            <pc:docMk/>
            <pc:sldMk cId="3378181601" sldId="269"/>
            <ac:spMk id="2" creationId="{00000000-0000-0000-0000-000000000000}"/>
          </ac:spMkLst>
        </pc:spChg>
        <pc:spChg chg="add del mod">
          <ac:chgData name="Vyhnalek, Brian (GRC-LCF0)" userId="94806790-c20d-4983-bd79-23aec8528ef1" providerId="ADAL" clId="{867512F5-5C7B-4913-95A8-69BCDF9F0278}" dt="2023-10-31T02:19:57.657" v="67" actId="478"/>
          <ac:spMkLst>
            <pc:docMk/>
            <pc:sldMk cId="3378181601" sldId="269"/>
            <ac:spMk id="5" creationId="{1E20CC4D-1F66-A4AF-D5A2-063975A407DA}"/>
          </ac:spMkLst>
        </pc:spChg>
        <pc:spChg chg="del">
          <ac:chgData name="Vyhnalek, Brian (GRC-LCF0)" userId="94806790-c20d-4983-bd79-23aec8528ef1" providerId="ADAL" clId="{867512F5-5C7B-4913-95A8-69BCDF9F0278}" dt="2023-10-31T02:19:55.166" v="66" actId="478"/>
          <ac:spMkLst>
            <pc:docMk/>
            <pc:sldMk cId="3378181601" sldId="269"/>
            <ac:spMk id="1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3"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9"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39"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4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51"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53"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54"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59"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6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64"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65"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66"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67"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68"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89"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9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91"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92"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93"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94"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95"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96"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97"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98"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199"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0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01"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02"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03"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04"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08"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09"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1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11"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12"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13"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14"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15"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16"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17"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18"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19"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2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21"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22"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23"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27"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28"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29"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3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31"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32"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33"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34"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35"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36"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37"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38"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39"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4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41"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42"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46"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47"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48"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49"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5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51"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52"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53"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54"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55"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56"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57"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58"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59"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6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61"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65"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66"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67"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68"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69"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7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71"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72"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73"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74"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75"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76"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77"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78"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79"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8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84"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85"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86"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87"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88"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89"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9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91"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92"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93"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94"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95"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96"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97"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98"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299"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30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301"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302"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310"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311" creationId="{00000000-0000-0000-0000-000000000000}"/>
          </ac:spMkLst>
        </pc:spChg>
        <pc:spChg chg="mod topLvl">
          <ac:chgData name="Vyhnalek, Brian (GRC-LCF0)" userId="94806790-c20d-4983-bd79-23aec8528ef1" providerId="ADAL" clId="{867512F5-5C7B-4913-95A8-69BCDF9F0278}" dt="2023-10-31T02:21:39.930" v="87" actId="165"/>
          <ac:spMkLst>
            <pc:docMk/>
            <pc:sldMk cId="3378181601" sldId="269"/>
            <ac:spMk id="315" creationId="{00000000-0000-0000-0000-000000000000}"/>
          </ac:spMkLst>
        </pc:spChg>
        <pc:grpChg chg="add del mod">
          <ac:chgData name="Vyhnalek, Brian (GRC-LCF0)" userId="94806790-c20d-4983-bd79-23aec8528ef1" providerId="ADAL" clId="{867512F5-5C7B-4913-95A8-69BCDF9F0278}" dt="2023-10-31T02:21:39.930" v="87" actId="165"/>
          <ac:grpSpMkLst>
            <pc:docMk/>
            <pc:sldMk cId="3378181601" sldId="269"/>
            <ac:grpSpMk id="3"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6" creationId="{00000000-0000-0000-0000-000000000000}"/>
          </ac:grpSpMkLst>
        </pc:grpChg>
        <pc:grpChg chg="add del mod">
          <ac:chgData name="Vyhnalek, Brian (GRC-LCF0)" userId="94806790-c20d-4983-bd79-23aec8528ef1" providerId="ADAL" clId="{867512F5-5C7B-4913-95A8-69BCDF9F0278}" dt="2023-10-31T02:21:38.851" v="81" actId="338"/>
          <ac:grpSpMkLst>
            <pc:docMk/>
            <pc:sldMk cId="3378181601" sldId="269"/>
            <ac:grpSpMk id="7" creationId="{D2BA5A3D-BDE1-E694-AFA5-3A150E45CB04}"/>
          </ac:grpSpMkLst>
        </pc:grpChg>
        <pc:grpChg chg="add del mod">
          <ac:chgData name="Vyhnalek, Brian (GRC-LCF0)" userId="94806790-c20d-4983-bd79-23aec8528ef1" providerId="ADAL" clId="{867512F5-5C7B-4913-95A8-69BCDF9F0278}" dt="2023-10-31T02:21:38.851" v="81" actId="338"/>
          <ac:grpSpMkLst>
            <pc:docMk/>
            <pc:sldMk cId="3378181601" sldId="269"/>
            <ac:grpSpMk id="8" creationId="{FB86AE37-6EAD-A4E4-AF14-816D6264C8B3}"/>
          </ac:grpSpMkLst>
        </pc:grpChg>
        <pc:grpChg chg="add del mod">
          <ac:chgData name="Vyhnalek, Brian (GRC-LCF0)" userId="94806790-c20d-4983-bd79-23aec8528ef1" providerId="ADAL" clId="{867512F5-5C7B-4913-95A8-69BCDF9F0278}" dt="2023-10-31T02:21:38.851" v="81" actId="338"/>
          <ac:grpSpMkLst>
            <pc:docMk/>
            <pc:sldMk cId="3378181601" sldId="269"/>
            <ac:grpSpMk id="9" creationId="{13B01F54-A8BD-5922-D018-286F7637EE25}"/>
          </ac:grpSpMkLst>
        </pc:grpChg>
        <pc:grpChg chg="add del mod">
          <ac:chgData name="Vyhnalek, Brian (GRC-LCF0)" userId="94806790-c20d-4983-bd79-23aec8528ef1" providerId="ADAL" clId="{867512F5-5C7B-4913-95A8-69BCDF9F0278}" dt="2023-10-31T02:21:38.851" v="81" actId="338"/>
          <ac:grpSpMkLst>
            <pc:docMk/>
            <pc:sldMk cId="3378181601" sldId="269"/>
            <ac:grpSpMk id="11" creationId="{6A1E2CFE-A3EE-68AD-C9BE-D8603082B2AA}"/>
          </ac:grpSpMkLst>
        </pc:grpChg>
        <pc:grpChg chg="add del mod">
          <ac:chgData name="Vyhnalek, Brian (GRC-LCF0)" userId="94806790-c20d-4983-bd79-23aec8528ef1" providerId="ADAL" clId="{867512F5-5C7B-4913-95A8-69BCDF9F0278}" dt="2023-10-31T02:21:38.851" v="81" actId="338"/>
          <ac:grpSpMkLst>
            <pc:docMk/>
            <pc:sldMk cId="3378181601" sldId="269"/>
            <ac:grpSpMk id="12" creationId="{43B8C546-3764-E294-FE68-670F4FBAB97E}"/>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14" creationId="{00000000-0000-0000-0000-000000000000}"/>
          </ac:grpSpMkLst>
        </pc:grpChg>
        <pc:grpChg chg="add del mod">
          <ac:chgData name="Vyhnalek, Brian (GRC-LCF0)" userId="94806790-c20d-4983-bd79-23aec8528ef1" providerId="ADAL" clId="{867512F5-5C7B-4913-95A8-69BCDF9F0278}" dt="2023-10-31T02:21:38.851" v="81" actId="338"/>
          <ac:grpSpMkLst>
            <pc:docMk/>
            <pc:sldMk cId="3378181601" sldId="269"/>
            <ac:grpSpMk id="15" creationId="{395D116F-B3F6-D2D3-CAF6-BADF91E4DBA5}"/>
          </ac:grpSpMkLst>
        </pc:grpChg>
        <pc:grpChg chg="add del mod">
          <ac:chgData name="Vyhnalek, Brian (GRC-LCF0)" userId="94806790-c20d-4983-bd79-23aec8528ef1" providerId="ADAL" clId="{867512F5-5C7B-4913-95A8-69BCDF9F0278}" dt="2023-10-31T02:21:38.851" v="81" actId="338"/>
          <ac:grpSpMkLst>
            <pc:docMk/>
            <pc:sldMk cId="3378181601" sldId="269"/>
            <ac:grpSpMk id="16" creationId="{8F92C48B-A453-A27D-BA80-D84D6B9C9A08}"/>
          </ac:grpSpMkLst>
        </pc:grpChg>
        <pc:grpChg chg="add del mod">
          <ac:chgData name="Vyhnalek, Brian (GRC-LCF0)" userId="94806790-c20d-4983-bd79-23aec8528ef1" providerId="ADAL" clId="{867512F5-5C7B-4913-95A8-69BCDF9F0278}" dt="2023-10-31T02:21:38.851" v="81" actId="338"/>
          <ac:grpSpMkLst>
            <pc:docMk/>
            <pc:sldMk cId="3378181601" sldId="269"/>
            <ac:grpSpMk id="17" creationId="{6B8BF995-B80A-1038-6A8A-EF0882229BC9}"/>
          </ac:grpSpMkLst>
        </pc:grpChg>
        <pc:grpChg chg="add del mod">
          <ac:chgData name="Vyhnalek, Brian (GRC-LCF0)" userId="94806790-c20d-4983-bd79-23aec8528ef1" providerId="ADAL" clId="{867512F5-5C7B-4913-95A8-69BCDF9F0278}" dt="2023-10-31T02:21:38.851" v="81" actId="338"/>
          <ac:grpSpMkLst>
            <pc:docMk/>
            <pc:sldMk cId="3378181601" sldId="269"/>
            <ac:grpSpMk id="18" creationId="{D4286E64-A35C-C05E-9997-495024870AF7}"/>
          </ac:grpSpMkLst>
        </pc:grpChg>
        <pc:grpChg chg="add del mod">
          <ac:chgData name="Vyhnalek, Brian (GRC-LCF0)" userId="94806790-c20d-4983-bd79-23aec8528ef1" providerId="ADAL" clId="{867512F5-5C7B-4913-95A8-69BCDF9F0278}" dt="2023-10-31T02:21:38.851" v="81" actId="338"/>
          <ac:grpSpMkLst>
            <pc:docMk/>
            <pc:sldMk cId="3378181601" sldId="269"/>
            <ac:grpSpMk id="20" creationId="{1F4E4B72-3810-7CFB-4350-F0658B368CCE}"/>
          </ac:grpSpMkLst>
        </pc:grpChg>
        <pc:grpChg chg="add del mod">
          <ac:chgData name="Vyhnalek, Brian (GRC-LCF0)" userId="94806790-c20d-4983-bd79-23aec8528ef1" providerId="ADAL" clId="{867512F5-5C7B-4913-95A8-69BCDF9F0278}" dt="2023-10-31T02:21:38.851" v="81" actId="338"/>
          <ac:grpSpMkLst>
            <pc:docMk/>
            <pc:sldMk cId="3378181601" sldId="269"/>
            <ac:grpSpMk id="22" creationId="{05016AD7-C07C-E5C2-A1F7-4335EEE51F02}"/>
          </ac:grpSpMkLst>
        </pc:grpChg>
        <pc:grpChg chg="add del mod">
          <ac:chgData name="Vyhnalek, Brian (GRC-LCF0)" userId="94806790-c20d-4983-bd79-23aec8528ef1" providerId="ADAL" clId="{867512F5-5C7B-4913-95A8-69BCDF9F0278}" dt="2023-10-31T02:21:38.851" v="81" actId="338"/>
          <ac:grpSpMkLst>
            <pc:docMk/>
            <pc:sldMk cId="3378181601" sldId="269"/>
            <ac:grpSpMk id="23" creationId="{D650067E-0D12-A165-BE3A-1EB41771254F}"/>
          </ac:grpSpMkLst>
        </pc:grpChg>
        <pc:grpChg chg="add del mod">
          <ac:chgData name="Vyhnalek, Brian (GRC-LCF0)" userId="94806790-c20d-4983-bd79-23aec8528ef1" providerId="ADAL" clId="{867512F5-5C7B-4913-95A8-69BCDF9F0278}" dt="2023-10-31T02:21:38.851" v="81" actId="338"/>
          <ac:grpSpMkLst>
            <pc:docMk/>
            <pc:sldMk cId="3378181601" sldId="269"/>
            <ac:grpSpMk id="24" creationId="{D11A964F-480A-401F-0B33-1712DAAC7C1A}"/>
          </ac:grpSpMkLst>
        </pc:grpChg>
        <pc:grpChg chg="add del mod">
          <ac:chgData name="Vyhnalek, Brian (GRC-LCF0)" userId="94806790-c20d-4983-bd79-23aec8528ef1" providerId="ADAL" clId="{867512F5-5C7B-4913-95A8-69BCDF9F0278}" dt="2023-10-31T02:21:38.851" v="81" actId="338"/>
          <ac:grpSpMkLst>
            <pc:docMk/>
            <pc:sldMk cId="3378181601" sldId="269"/>
            <ac:grpSpMk id="25" creationId="{F70AB07C-2292-B800-F73C-A7A68E048CDA}"/>
          </ac:grpSpMkLst>
        </pc:grpChg>
        <pc:grpChg chg="add del mod">
          <ac:chgData name="Vyhnalek, Brian (GRC-LCF0)" userId="94806790-c20d-4983-bd79-23aec8528ef1" providerId="ADAL" clId="{867512F5-5C7B-4913-95A8-69BCDF9F0278}" dt="2023-10-31T02:21:38.851" v="81" actId="338"/>
          <ac:grpSpMkLst>
            <pc:docMk/>
            <pc:sldMk cId="3378181601" sldId="269"/>
            <ac:grpSpMk id="26" creationId="{AC395F4D-0EB5-688A-1538-C4A923AB2B9B}"/>
          </ac:grpSpMkLst>
        </pc:grpChg>
        <pc:grpChg chg="add del mod">
          <ac:chgData name="Vyhnalek, Brian (GRC-LCF0)" userId="94806790-c20d-4983-bd79-23aec8528ef1" providerId="ADAL" clId="{867512F5-5C7B-4913-95A8-69BCDF9F0278}" dt="2023-10-31T02:21:38.851" v="81" actId="338"/>
          <ac:grpSpMkLst>
            <pc:docMk/>
            <pc:sldMk cId="3378181601" sldId="269"/>
            <ac:grpSpMk id="27" creationId="{46F5C692-4AAF-6666-4D59-479A648A87BA}"/>
          </ac:grpSpMkLst>
        </pc:grpChg>
        <pc:grpChg chg="add del mod">
          <ac:chgData name="Vyhnalek, Brian (GRC-LCF0)" userId="94806790-c20d-4983-bd79-23aec8528ef1" providerId="ADAL" clId="{867512F5-5C7B-4913-95A8-69BCDF9F0278}" dt="2023-10-31T02:21:38.851" v="81" actId="338"/>
          <ac:grpSpMkLst>
            <pc:docMk/>
            <pc:sldMk cId="3378181601" sldId="269"/>
            <ac:grpSpMk id="28" creationId="{4BDAAF4F-2DA3-5D78-1458-1EC842C8EEFA}"/>
          </ac:grpSpMkLst>
        </pc:grpChg>
        <pc:grpChg chg="add del mod">
          <ac:chgData name="Vyhnalek, Brian (GRC-LCF0)" userId="94806790-c20d-4983-bd79-23aec8528ef1" providerId="ADAL" clId="{867512F5-5C7B-4913-95A8-69BCDF9F0278}" dt="2023-10-31T02:21:38.851" v="81" actId="338"/>
          <ac:grpSpMkLst>
            <pc:docMk/>
            <pc:sldMk cId="3378181601" sldId="269"/>
            <ac:grpSpMk id="29" creationId="{D91342A8-F19D-FCE2-315C-60053D31558E}"/>
          </ac:grpSpMkLst>
        </pc:grpChg>
        <pc:grpChg chg="add del mod">
          <ac:chgData name="Vyhnalek, Brian (GRC-LCF0)" userId="94806790-c20d-4983-bd79-23aec8528ef1" providerId="ADAL" clId="{867512F5-5C7B-4913-95A8-69BCDF9F0278}" dt="2023-10-31T02:21:38.851" v="81" actId="338"/>
          <ac:grpSpMkLst>
            <pc:docMk/>
            <pc:sldMk cId="3378181601" sldId="269"/>
            <ac:grpSpMk id="30" creationId="{18621470-5AA5-CF4E-597C-F2A8551B3E74}"/>
          </ac:grpSpMkLst>
        </pc:grpChg>
        <pc:grpChg chg="add del mod">
          <ac:chgData name="Vyhnalek, Brian (GRC-LCF0)" userId="94806790-c20d-4983-bd79-23aec8528ef1" providerId="ADAL" clId="{867512F5-5C7B-4913-95A8-69BCDF9F0278}" dt="2023-10-31T02:21:38.851" v="81" actId="338"/>
          <ac:grpSpMkLst>
            <pc:docMk/>
            <pc:sldMk cId="3378181601" sldId="269"/>
            <ac:grpSpMk id="31" creationId="{579254B6-3774-0325-CCC1-1E567994FDE1}"/>
          </ac:grpSpMkLst>
        </pc:grpChg>
        <pc:grpChg chg="add del mod">
          <ac:chgData name="Vyhnalek, Brian (GRC-LCF0)" userId="94806790-c20d-4983-bd79-23aec8528ef1" providerId="ADAL" clId="{867512F5-5C7B-4913-95A8-69BCDF9F0278}" dt="2023-10-31T02:21:38.851" v="81" actId="338"/>
          <ac:grpSpMkLst>
            <pc:docMk/>
            <pc:sldMk cId="3378181601" sldId="269"/>
            <ac:grpSpMk id="32" creationId="{DDE1C6A3-32FA-2C21-39D5-4790B5091D54}"/>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179"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180"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181"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182"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183"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184"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185"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186"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187"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188"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205"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206"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207"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224"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225"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226"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243"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244"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245"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262"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263"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264"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281"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282" creationId="{00000000-0000-0000-0000-000000000000}"/>
          </ac:grpSpMkLst>
        </pc:grpChg>
        <pc:grpChg chg="add del mod topLvl">
          <ac:chgData name="Vyhnalek, Brian (GRC-LCF0)" userId="94806790-c20d-4983-bd79-23aec8528ef1" providerId="ADAL" clId="{867512F5-5C7B-4913-95A8-69BCDF9F0278}" dt="2023-10-31T02:21:39.930" v="87" actId="165"/>
          <ac:grpSpMkLst>
            <pc:docMk/>
            <pc:sldMk cId="3378181601" sldId="269"/>
            <ac:grpSpMk id="283" creationId="{00000000-0000-0000-0000-000000000000}"/>
          </ac:grpSpMkLst>
        </pc:grpChg>
        <pc:cxnChg chg="mod topLvl">
          <ac:chgData name="Vyhnalek, Brian (GRC-LCF0)" userId="94806790-c20d-4983-bd79-23aec8528ef1" providerId="ADAL" clId="{867512F5-5C7B-4913-95A8-69BCDF9F0278}" dt="2023-10-31T02:21:39.930" v="87" actId="165"/>
          <ac:cxnSpMkLst>
            <pc:docMk/>
            <pc:sldMk cId="3378181601" sldId="269"/>
            <ac:cxnSpMk id="21" creationId="{00000000-0000-0000-0000-000000000000}"/>
          </ac:cxnSpMkLst>
        </pc:cxnChg>
        <pc:cxnChg chg="mod topLvl">
          <ac:chgData name="Vyhnalek, Brian (GRC-LCF0)" userId="94806790-c20d-4983-bd79-23aec8528ef1" providerId="ADAL" clId="{867512F5-5C7B-4913-95A8-69BCDF9F0278}" dt="2023-10-31T02:21:39.930" v="87" actId="165"/>
          <ac:cxnSpMkLst>
            <pc:docMk/>
            <pc:sldMk cId="3378181601" sldId="269"/>
            <ac:cxnSpMk id="304" creationId="{00000000-0000-0000-0000-000000000000}"/>
          </ac:cxnSpMkLst>
        </pc:cxnChg>
      </pc:sldChg>
      <pc:sldChg chg="addSp modSp add del mod">
        <pc:chgData name="Vyhnalek, Brian (GRC-LCF0)" userId="94806790-c20d-4983-bd79-23aec8528ef1" providerId="ADAL" clId="{867512F5-5C7B-4913-95A8-69BCDF9F0278}" dt="2023-11-02T04:09:51.850" v="7093" actId="47"/>
        <pc:sldMkLst>
          <pc:docMk/>
          <pc:sldMk cId="1429409154" sldId="277"/>
        </pc:sldMkLst>
        <pc:spChg chg="mod">
          <ac:chgData name="Vyhnalek, Brian (GRC-LCF0)" userId="94806790-c20d-4983-bd79-23aec8528ef1" providerId="ADAL" clId="{867512F5-5C7B-4913-95A8-69BCDF9F0278}" dt="2023-11-02T03:51:58.351" v="6485" actId="20577"/>
          <ac:spMkLst>
            <pc:docMk/>
            <pc:sldMk cId="1429409154" sldId="277"/>
            <ac:spMk id="4" creationId="{00000000-0000-0000-0000-000000000000}"/>
          </ac:spMkLst>
        </pc:spChg>
        <pc:spChg chg="mod">
          <ac:chgData name="Vyhnalek, Brian (GRC-LCF0)" userId="94806790-c20d-4983-bd79-23aec8528ef1" providerId="ADAL" clId="{867512F5-5C7B-4913-95A8-69BCDF9F0278}" dt="2023-11-02T04:06:23.873" v="6989" actId="164"/>
          <ac:spMkLst>
            <pc:docMk/>
            <pc:sldMk cId="1429409154" sldId="277"/>
            <ac:spMk id="6" creationId="{00000000-0000-0000-0000-000000000000}"/>
          </ac:spMkLst>
        </pc:spChg>
        <pc:spChg chg="mod">
          <ac:chgData name="Vyhnalek, Brian (GRC-LCF0)" userId="94806790-c20d-4983-bd79-23aec8528ef1" providerId="ADAL" clId="{867512F5-5C7B-4913-95A8-69BCDF9F0278}" dt="2023-11-02T04:06:23.873" v="6989" actId="164"/>
          <ac:spMkLst>
            <pc:docMk/>
            <pc:sldMk cId="1429409154" sldId="277"/>
            <ac:spMk id="24" creationId="{00000000-0000-0000-0000-000000000000}"/>
          </ac:spMkLst>
        </pc:spChg>
        <pc:spChg chg="mod">
          <ac:chgData name="Vyhnalek, Brian (GRC-LCF0)" userId="94806790-c20d-4983-bd79-23aec8528ef1" providerId="ADAL" clId="{867512F5-5C7B-4913-95A8-69BCDF9F0278}" dt="2023-11-02T04:06:23.873" v="6989" actId="164"/>
          <ac:spMkLst>
            <pc:docMk/>
            <pc:sldMk cId="1429409154" sldId="277"/>
            <ac:spMk id="25" creationId="{00000000-0000-0000-0000-000000000000}"/>
          </ac:spMkLst>
        </pc:spChg>
        <pc:grpChg chg="add mod">
          <ac:chgData name="Vyhnalek, Brian (GRC-LCF0)" userId="94806790-c20d-4983-bd79-23aec8528ef1" providerId="ADAL" clId="{867512F5-5C7B-4913-95A8-69BCDF9F0278}" dt="2023-11-02T04:06:23.873" v="6989" actId="164"/>
          <ac:grpSpMkLst>
            <pc:docMk/>
            <pc:sldMk cId="1429409154" sldId="277"/>
            <ac:grpSpMk id="5" creationId="{09A60019-DA9E-E1D5-EFB0-C5F2F2C2B75A}"/>
          </ac:grpSpMkLst>
        </pc:grpChg>
        <pc:picChg chg="mod">
          <ac:chgData name="Vyhnalek, Brian (GRC-LCF0)" userId="94806790-c20d-4983-bd79-23aec8528ef1" providerId="ADAL" clId="{867512F5-5C7B-4913-95A8-69BCDF9F0278}" dt="2023-11-02T04:06:23.873" v="6989" actId="164"/>
          <ac:picMkLst>
            <pc:docMk/>
            <pc:sldMk cId="1429409154" sldId="277"/>
            <ac:picMk id="35" creationId="{00000000-0000-0000-0000-000000000000}"/>
          </ac:picMkLst>
        </pc:picChg>
      </pc:sldChg>
      <pc:sldChg chg="modSp mod">
        <pc:chgData name="Vyhnalek, Brian (GRC-LCF0)" userId="94806790-c20d-4983-bd79-23aec8528ef1" providerId="ADAL" clId="{867512F5-5C7B-4913-95A8-69BCDF9F0278}" dt="2023-11-01T23:28:32.796" v="2598" actId="20577"/>
        <pc:sldMkLst>
          <pc:docMk/>
          <pc:sldMk cId="2795320812" sldId="286"/>
        </pc:sldMkLst>
        <pc:spChg chg="mod">
          <ac:chgData name="Vyhnalek, Brian (GRC-LCF0)" userId="94806790-c20d-4983-bd79-23aec8528ef1" providerId="ADAL" clId="{867512F5-5C7B-4913-95A8-69BCDF9F0278}" dt="2023-10-31T01:48:42.947" v="14" actId="1036"/>
          <ac:spMkLst>
            <pc:docMk/>
            <pc:sldMk cId="2795320812" sldId="286"/>
            <ac:spMk id="6" creationId="{D5D1A1C6-5C18-4EC7-962B-4F63F6C0B061}"/>
          </ac:spMkLst>
        </pc:spChg>
        <pc:spChg chg="mod">
          <ac:chgData name="Vyhnalek, Brian (GRC-LCF0)" userId="94806790-c20d-4983-bd79-23aec8528ef1" providerId="ADAL" clId="{867512F5-5C7B-4913-95A8-69BCDF9F0278}" dt="2023-11-01T23:28:32.796" v="2598" actId="20577"/>
          <ac:spMkLst>
            <pc:docMk/>
            <pc:sldMk cId="2795320812" sldId="286"/>
            <ac:spMk id="8" creationId="{F42227AD-70CD-4663-B04E-74BE1F14A1D1}"/>
          </ac:spMkLst>
        </pc:spChg>
      </pc:sldChg>
      <pc:sldChg chg="modSp add del mod">
        <pc:chgData name="Vyhnalek, Brian (GRC-LCF0)" userId="94806790-c20d-4983-bd79-23aec8528ef1" providerId="ADAL" clId="{867512F5-5C7B-4913-95A8-69BCDF9F0278}" dt="2023-11-01T20:48:04.543" v="2238" actId="47"/>
        <pc:sldMkLst>
          <pc:docMk/>
          <pc:sldMk cId="3136812623" sldId="289"/>
        </pc:sldMkLst>
        <pc:spChg chg="mod">
          <ac:chgData name="Vyhnalek, Brian (GRC-LCF0)" userId="94806790-c20d-4983-bd79-23aec8528ef1" providerId="ADAL" clId="{867512F5-5C7B-4913-95A8-69BCDF9F0278}" dt="2023-11-01T20:47:16.996" v="2194" actId="6549"/>
          <ac:spMkLst>
            <pc:docMk/>
            <pc:sldMk cId="3136812623" sldId="289"/>
            <ac:spMk id="2" creationId="{25132DDC-1EA5-D34E-347D-FB92B295A1B0}"/>
          </ac:spMkLst>
        </pc:spChg>
      </pc:sldChg>
      <pc:sldChg chg="addSp modSp add del mod">
        <pc:chgData name="Vyhnalek, Brian (GRC-LCF0)" userId="94806790-c20d-4983-bd79-23aec8528ef1" providerId="ADAL" clId="{867512F5-5C7B-4913-95A8-69BCDF9F0278}" dt="2023-11-02T21:17:07.872" v="11412" actId="47"/>
        <pc:sldMkLst>
          <pc:docMk/>
          <pc:sldMk cId="255025497" sldId="294"/>
        </pc:sldMkLst>
        <pc:spChg chg="mod">
          <ac:chgData name="Vyhnalek, Brian (GRC-LCF0)" userId="94806790-c20d-4983-bd79-23aec8528ef1" providerId="ADAL" clId="{867512F5-5C7B-4913-95A8-69BCDF9F0278}" dt="2023-11-02T21:14:08.608" v="11367" actId="1076"/>
          <ac:spMkLst>
            <pc:docMk/>
            <pc:sldMk cId="255025497" sldId="294"/>
            <ac:spMk id="3" creationId="{2B72640D-A022-4B8F-A180-349A3E2E3C69}"/>
          </ac:spMkLst>
        </pc:spChg>
        <pc:spChg chg="mod">
          <ac:chgData name="Vyhnalek, Brian (GRC-LCF0)" userId="94806790-c20d-4983-bd79-23aec8528ef1" providerId="ADAL" clId="{867512F5-5C7B-4913-95A8-69BCDF9F0278}" dt="2023-11-02T03:14:49.204" v="5341" actId="688"/>
          <ac:spMkLst>
            <pc:docMk/>
            <pc:sldMk cId="255025497" sldId="294"/>
            <ac:spMk id="10" creationId="{F3FF68C2-6ACE-4515-B193-0AB8661FF35E}"/>
          </ac:spMkLst>
        </pc:spChg>
        <pc:spChg chg="mod">
          <ac:chgData name="Vyhnalek, Brian (GRC-LCF0)" userId="94806790-c20d-4983-bd79-23aec8528ef1" providerId="ADAL" clId="{867512F5-5C7B-4913-95A8-69BCDF9F0278}" dt="2023-11-02T21:14:01.468" v="11366" actId="208"/>
          <ac:spMkLst>
            <pc:docMk/>
            <pc:sldMk cId="255025497" sldId="294"/>
            <ac:spMk id="1027" creationId="{257FD8AA-DC8A-4609-A932-F77187B7B617}"/>
          </ac:spMkLst>
        </pc:spChg>
        <pc:grpChg chg="mod">
          <ac:chgData name="Vyhnalek, Brian (GRC-LCF0)" userId="94806790-c20d-4983-bd79-23aec8528ef1" providerId="ADAL" clId="{867512F5-5C7B-4913-95A8-69BCDF9F0278}" dt="2023-11-02T21:14:16.360" v="11368" actId="164"/>
          <ac:grpSpMkLst>
            <pc:docMk/>
            <pc:sldMk cId="255025497" sldId="294"/>
            <ac:grpSpMk id="4" creationId="{0F26E291-39EE-A9D3-D40A-80103E79C734}"/>
          </ac:grpSpMkLst>
        </pc:grpChg>
        <pc:grpChg chg="add mod">
          <ac:chgData name="Vyhnalek, Brian (GRC-LCF0)" userId="94806790-c20d-4983-bd79-23aec8528ef1" providerId="ADAL" clId="{867512F5-5C7B-4913-95A8-69BCDF9F0278}" dt="2023-11-02T21:14:16.360" v="11368" actId="164"/>
          <ac:grpSpMkLst>
            <pc:docMk/>
            <pc:sldMk cId="255025497" sldId="294"/>
            <ac:grpSpMk id="6" creationId="{B0A4E030-157C-D1CF-6A98-872E1DD897BB}"/>
          </ac:grpSpMkLst>
        </pc:grpChg>
        <pc:picChg chg="mod">
          <ac:chgData name="Vyhnalek, Brian (GRC-LCF0)" userId="94806790-c20d-4983-bd79-23aec8528ef1" providerId="ADAL" clId="{867512F5-5C7B-4913-95A8-69BCDF9F0278}" dt="2023-11-02T21:14:16.360" v="11368" actId="164"/>
          <ac:picMkLst>
            <pc:docMk/>
            <pc:sldMk cId="255025497" sldId="294"/>
            <ac:picMk id="14" creationId="{10351B8A-1D78-4061-9952-50D5CFC8F9B2}"/>
          </ac:picMkLst>
        </pc:picChg>
        <pc:picChg chg="mod">
          <ac:chgData name="Vyhnalek, Brian (GRC-LCF0)" userId="94806790-c20d-4983-bd79-23aec8528ef1" providerId="ADAL" clId="{867512F5-5C7B-4913-95A8-69BCDF9F0278}" dt="2023-11-02T03:15:00.483" v="5382" actId="1035"/>
          <ac:picMkLst>
            <pc:docMk/>
            <pc:sldMk cId="255025497" sldId="294"/>
            <ac:picMk id="1028" creationId="{7FA5E3C3-06FC-4F22-80A9-E2C8D6951BA1}"/>
          </ac:picMkLst>
        </pc:picChg>
      </pc:sldChg>
      <pc:sldChg chg="addSp modSp add del mod">
        <pc:chgData name="Vyhnalek, Brian (GRC-LCF0)" userId="94806790-c20d-4983-bd79-23aec8528ef1" providerId="ADAL" clId="{867512F5-5C7B-4913-95A8-69BCDF9F0278}" dt="2023-11-02T04:23:05.049" v="7454" actId="47"/>
        <pc:sldMkLst>
          <pc:docMk/>
          <pc:sldMk cId="473558894" sldId="299"/>
        </pc:sldMkLst>
        <pc:spChg chg="mod">
          <ac:chgData name="Vyhnalek, Brian (GRC-LCF0)" userId="94806790-c20d-4983-bd79-23aec8528ef1" providerId="ADAL" clId="{867512F5-5C7B-4913-95A8-69BCDF9F0278}" dt="2023-11-02T03:46:32.879" v="6384" actId="1035"/>
          <ac:spMkLst>
            <pc:docMk/>
            <pc:sldMk cId="473558894" sldId="299"/>
            <ac:spMk id="8" creationId="{00000000-0000-0000-0000-000000000000}"/>
          </ac:spMkLst>
        </pc:spChg>
        <pc:spChg chg="mod">
          <ac:chgData name="Vyhnalek, Brian (GRC-LCF0)" userId="94806790-c20d-4983-bd79-23aec8528ef1" providerId="ADAL" clId="{867512F5-5C7B-4913-95A8-69BCDF9F0278}" dt="2023-11-02T03:46:44.875" v="6435" actId="1038"/>
          <ac:spMkLst>
            <pc:docMk/>
            <pc:sldMk cId="473558894" sldId="299"/>
            <ac:spMk id="19" creationId="{969E3451-B772-1624-DA45-DD2EAA4885A0}"/>
          </ac:spMkLst>
        </pc:spChg>
        <pc:spChg chg="mod">
          <ac:chgData name="Vyhnalek, Brian (GRC-LCF0)" userId="94806790-c20d-4983-bd79-23aec8528ef1" providerId="ADAL" clId="{867512F5-5C7B-4913-95A8-69BCDF9F0278}" dt="2023-11-02T03:46:44.875" v="6435" actId="1038"/>
          <ac:spMkLst>
            <pc:docMk/>
            <pc:sldMk cId="473558894" sldId="299"/>
            <ac:spMk id="29" creationId="{00000000-0000-0000-0000-000000000000}"/>
          </ac:spMkLst>
        </pc:spChg>
        <pc:spChg chg="mod">
          <ac:chgData name="Vyhnalek, Brian (GRC-LCF0)" userId="94806790-c20d-4983-bd79-23aec8528ef1" providerId="ADAL" clId="{867512F5-5C7B-4913-95A8-69BCDF9F0278}" dt="2023-11-02T03:46:51.890" v="6480" actId="1038"/>
          <ac:spMkLst>
            <pc:docMk/>
            <pc:sldMk cId="473558894" sldId="299"/>
            <ac:spMk id="51" creationId="{00000000-0000-0000-0000-000000000000}"/>
          </ac:spMkLst>
        </pc:spChg>
        <pc:picChg chg="add mod">
          <ac:chgData name="Vyhnalek, Brian (GRC-LCF0)" userId="94806790-c20d-4983-bd79-23aec8528ef1" providerId="ADAL" clId="{867512F5-5C7B-4913-95A8-69BCDF9F0278}" dt="2023-11-01T23:58:02.426" v="3627" actId="1076"/>
          <ac:picMkLst>
            <pc:docMk/>
            <pc:sldMk cId="473558894" sldId="299"/>
            <ac:picMk id="3" creationId="{14B3F5B0-86A9-5693-FE5F-5150842CFCD5}"/>
          </ac:picMkLst>
        </pc:picChg>
        <pc:picChg chg="mod">
          <ac:chgData name="Vyhnalek, Brian (GRC-LCF0)" userId="94806790-c20d-4983-bd79-23aec8528ef1" providerId="ADAL" clId="{867512F5-5C7B-4913-95A8-69BCDF9F0278}" dt="2023-11-02T03:46:44.875" v="6435" actId="1038"/>
          <ac:picMkLst>
            <pc:docMk/>
            <pc:sldMk cId="473558894" sldId="299"/>
            <ac:picMk id="4" creationId="{F9BC0D9E-5BBC-08A8-C255-E239F250B547}"/>
          </ac:picMkLst>
        </pc:picChg>
        <pc:picChg chg="mod">
          <ac:chgData name="Vyhnalek, Brian (GRC-LCF0)" userId="94806790-c20d-4983-bd79-23aec8528ef1" providerId="ADAL" clId="{867512F5-5C7B-4913-95A8-69BCDF9F0278}" dt="2023-11-02T03:46:44.875" v="6435" actId="1038"/>
          <ac:picMkLst>
            <pc:docMk/>
            <pc:sldMk cId="473558894" sldId="299"/>
            <ac:picMk id="7" creationId="{00000000-0000-0000-0000-000000000000}"/>
          </ac:picMkLst>
        </pc:picChg>
      </pc:sldChg>
      <pc:sldChg chg="add del">
        <pc:chgData name="Vyhnalek, Brian (GRC-LCF0)" userId="94806790-c20d-4983-bd79-23aec8528ef1" providerId="ADAL" clId="{867512F5-5C7B-4913-95A8-69BCDF9F0278}" dt="2023-11-05T20:56:34.869" v="12757" actId="47"/>
        <pc:sldMkLst>
          <pc:docMk/>
          <pc:sldMk cId="1376369752" sldId="322"/>
        </pc:sldMkLst>
      </pc:sldChg>
      <pc:sldChg chg="add del">
        <pc:chgData name="Vyhnalek, Brian (GRC-LCF0)" userId="94806790-c20d-4983-bd79-23aec8528ef1" providerId="ADAL" clId="{867512F5-5C7B-4913-95A8-69BCDF9F0278}" dt="2023-11-02T03:02:16.491" v="5134" actId="47"/>
        <pc:sldMkLst>
          <pc:docMk/>
          <pc:sldMk cId="89724780" sldId="329"/>
        </pc:sldMkLst>
      </pc:sldChg>
      <pc:sldChg chg="addSp modSp add del">
        <pc:chgData name="Vyhnalek, Brian (GRC-LCF0)" userId="94806790-c20d-4983-bd79-23aec8528ef1" providerId="ADAL" clId="{867512F5-5C7B-4913-95A8-69BCDF9F0278}" dt="2023-11-02T21:17:10.058" v="11414" actId="47"/>
        <pc:sldMkLst>
          <pc:docMk/>
          <pc:sldMk cId="268813257" sldId="330"/>
        </pc:sldMkLst>
        <pc:spChg chg="mod">
          <ac:chgData name="Vyhnalek, Brian (GRC-LCF0)" userId="94806790-c20d-4983-bd79-23aec8528ef1" providerId="ADAL" clId="{867512F5-5C7B-4913-95A8-69BCDF9F0278}" dt="2023-11-02T20:56:50.570" v="10871" actId="164"/>
          <ac:spMkLst>
            <pc:docMk/>
            <pc:sldMk cId="268813257" sldId="330"/>
            <ac:spMk id="23" creationId="{00000000-0000-0000-0000-000000000000}"/>
          </ac:spMkLst>
        </pc:spChg>
        <pc:spChg chg="mod">
          <ac:chgData name="Vyhnalek, Brian (GRC-LCF0)" userId="94806790-c20d-4983-bd79-23aec8528ef1" providerId="ADAL" clId="{867512F5-5C7B-4913-95A8-69BCDF9F0278}" dt="2023-11-02T20:56:50.570" v="10871" actId="164"/>
          <ac:spMkLst>
            <pc:docMk/>
            <pc:sldMk cId="268813257" sldId="330"/>
            <ac:spMk id="24" creationId="{00000000-0000-0000-0000-000000000000}"/>
          </ac:spMkLst>
        </pc:spChg>
        <pc:spChg chg="mod">
          <ac:chgData name="Vyhnalek, Brian (GRC-LCF0)" userId="94806790-c20d-4983-bd79-23aec8528ef1" providerId="ADAL" clId="{867512F5-5C7B-4913-95A8-69BCDF9F0278}" dt="2023-11-02T20:56:50.570" v="10871" actId="164"/>
          <ac:spMkLst>
            <pc:docMk/>
            <pc:sldMk cId="268813257" sldId="330"/>
            <ac:spMk id="25" creationId="{00000000-0000-0000-0000-000000000000}"/>
          </ac:spMkLst>
        </pc:spChg>
        <pc:spChg chg="mod">
          <ac:chgData name="Vyhnalek, Brian (GRC-LCF0)" userId="94806790-c20d-4983-bd79-23aec8528ef1" providerId="ADAL" clId="{867512F5-5C7B-4913-95A8-69BCDF9F0278}" dt="2023-11-02T03:06:51.577" v="5268" actId="164"/>
          <ac:spMkLst>
            <pc:docMk/>
            <pc:sldMk cId="268813257" sldId="330"/>
            <ac:spMk id="26" creationId="{00000000-0000-0000-0000-000000000000}"/>
          </ac:spMkLst>
        </pc:spChg>
        <pc:grpChg chg="add mod">
          <ac:chgData name="Vyhnalek, Brian (GRC-LCF0)" userId="94806790-c20d-4983-bd79-23aec8528ef1" providerId="ADAL" clId="{867512F5-5C7B-4913-95A8-69BCDF9F0278}" dt="2023-11-02T20:56:50.570" v="10871" actId="164"/>
          <ac:grpSpMkLst>
            <pc:docMk/>
            <pc:sldMk cId="268813257" sldId="330"/>
            <ac:grpSpMk id="2" creationId="{28CAC360-580E-7E18-6527-FD1C48A9F900}"/>
          </ac:grpSpMkLst>
        </pc:grpChg>
        <pc:grpChg chg="add mod">
          <ac:chgData name="Vyhnalek, Brian (GRC-LCF0)" userId="94806790-c20d-4983-bd79-23aec8528ef1" providerId="ADAL" clId="{867512F5-5C7B-4913-95A8-69BCDF9F0278}" dt="2023-11-02T03:06:51.577" v="5268" actId="164"/>
          <ac:grpSpMkLst>
            <pc:docMk/>
            <pc:sldMk cId="268813257" sldId="330"/>
            <ac:grpSpMk id="2" creationId="{94851CE7-DC9C-2C71-B99E-68F14C2E9406}"/>
          </ac:grpSpMkLst>
        </pc:grpChg>
        <pc:grpChg chg="mod">
          <ac:chgData name="Vyhnalek, Brian (GRC-LCF0)" userId="94806790-c20d-4983-bd79-23aec8528ef1" providerId="ADAL" clId="{867512F5-5C7B-4913-95A8-69BCDF9F0278}" dt="2023-11-02T20:56:50.570" v="10871" actId="164"/>
          <ac:grpSpMkLst>
            <pc:docMk/>
            <pc:sldMk cId="268813257" sldId="330"/>
            <ac:grpSpMk id="6" creationId="{00000000-0000-0000-0000-000000000000}"/>
          </ac:grpSpMkLst>
        </pc:grpChg>
      </pc:sldChg>
      <pc:sldChg chg="addSp modSp add del mod">
        <pc:chgData name="Vyhnalek, Brian (GRC-LCF0)" userId="94806790-c20d-4983-bd79-23aec8528ef1" providerId="ADAL" clId="{867512F5-5C7B-4913-95A8-69BCDF9F0278}" dt="2023-11-02T03:37:45.101" v="6271" actId="47"/>
        <pc:sldMkLst>
          <pc:docMk/>
          <pc:sldMk cId="3018766866" sldId="331"/>
        </pc:sldMkLst>
        <pc:spChg chg="mod">
          <ac:chgData name="Vyhnalek, Brian (GRC-LCF0)" userId="94806790-c20d-4983-bd79-23aec8528ef1" providerId="ADAL" clId="{867512F5-5C7B-4913-95A8-69BCDF9F0278}" dt="2023-11-02T02:57:21.294" v="5014" actId="27636"/>
          <ac:spMkLst>
            <pc:docMk/>
            <pc:sldMk cId="3018766866" sldId="331"/>
            <ac:spMk id="5" creationId="{00000000-0000-0000-0000-000000000000}"/>
          </ac:spMkLst>
        </pc:spChg>
        <pc:spChg chg="mod">
          <ac:chgData name="Vyhnalek, Brian (GRC-LCF0)" userId="94806790-c20d-4983-bd79-23aec8528ef1" providerId="ADAL" clId="{867512F5-5C7B-4913-95A8-69BCDF9F0278}" dt="2023-11-02T03:19:01.866" v="5487" actId="164"/>
          <ac:spMkLst>
            <pc:docMk/>
            <pc:sldMk cId="3018766866" sldId="331"/>
            <ac:spMk id="8" creationId="{00000000-0000-0000-0000-000000000000}"/>
          </ac:spMkLst>
        </pc:spChg>
        <pc:spChg chg="mod">
          <ac:chgData name="Vyhnalek, Brian (GRC-LCF0)" userId="94806790-c20d-4983-bd79-23aec8528ef1" providerId="ADAL" clId="{867512F5-5C7B-4913-95A8-69BCDF9F0278}" dt="2023-11-02T03:19:01.866" v="5487" actId="164"/>
          <ac:spMkLst>
            <pc:docMk/>
            <pc:sldMk cId="3018766866" sldId="331"/>
            <ac:spMk id="9" creationId="{00000000-0000-0000-0000-000000000000}"/>
          </ac:spMkLst>
        </pc:spChg>
        <pc:spChg chg="mod">
          <ac:chgData name="Vyhnalek, Brian (GRC-LCF0)" userId="94806790-c20d-4983-bd79-23aec8528ef1" providerId="ADAL" clId="{867512F5-5C7B-4913-95A8-69BCDF9F0278}" dt="2023-11-02T03:19:01.866" v="5487" actId="164"/>
          <ac:spMkLst>
            <pc:docMk/>
            <pc:sldMk cId="3018766866" sldId="331"/>
            <ac:spMk id="10" creationId="{00000000-0000-0000-0000-000000000000}"/>
          </ac:spMkLst>
        </pc:spChg>
        <pc:spChg chg="mod">
          <ac:chgData name="Vyhnalek, Brian (GRC-LCF0)" userId="94806790-c20d-4983-bd79-23aec8528ef1" providerId="ADAL" clId="{867512F5-5C7B-4913-95A8-69BCDF9F0278}" dt="2023-11-02T03:19:01.866" v="5487" actId="164"/>
          <ac:spMkLst>
            <pc:docMk/>
            <pc:sldMk cId="3018766866" sldId="331"/>
            <ac:spMk id="11" creationId="{00000000-0000-0000-0000-000000000000}"/>
          </ac:spMkLst>
        </pc:spChg>
        <pc:spChg chg="mod">
          <ac:chgData name="Vyhnalek, Brian (GRC-LCF0)" userId="94806790-c20d-4983-bd79-23aec8528ef1" providerId="ADAL" clId="{867512F5-5C7B-4913-95A8-69BCDF9F0278}" dt="2023-11-02T03:19:01.866" v="5487" actId="164"/>
          <ac:spMkLst>
            <pc:docMk/>
            <pc:sldMk cId="3018766866" sldId="331"/>
            <ac:spMk id="12" creationId="{00000000-0000-0000-0000-000000000000}"/>
          </ac:spMkLst>
        </pc:spChg>
        <pc:spChg chg="mod">
          <ac:chgData name="Vyhnalek, Brian (GRC-LCF0)" userId="94806790-c20d-4983-bd79-23aec8528ef1" providerId="ADAL" clId="{867512F5-5C7B-4913-95A8-69BCDF9F0278}" dt="2023-11-02T03:19:01.866" v="5487" actId="164"/>
          <ac:spMkLst>
            <pc:docMk/>
            <pc:sldMk cId="3018766866" sldId="331"/>
            <ac:spMk id="13" creationId="{00000000-0000-0000-0000-000000000000}"/>
          </ac:spMkLst>
        </pc:spChg>
        <pc:spChg chg="mod">
          <ac:chgData name="Vyhnalek, Brian (GRC-LCF0)" userId="94806790-c20d-4983-bd79-23aec8528ef1" providerId="ADAL" clId="{867512F5-5C7B-4913-95A8-69BCDF9F0278}" dt="2023-11-02T03:19:01.866" v="5487" actId="164"/>
          <ac:spMkLst>
            <pc:docMk/>
            <pc:sldMk cId="3018766866" sldId="331"/>
            <ac:spMk id="14" creationId="{00000000-0000-0000-0000-000000000000}"/>
          </ac:spMkLst>
        </pc:spChg>
        <pc:spChg chg="mod">
          <ac:chgData name="Vyhnalek, Brian (GRC-LCF0)" userId="94806790-c20d-4983-bd79-23aec8528ef1" providerId="ADAL" clId="{867512F5-5C7B-4913-95A8-69BCDF9F0278}" dt="2023-11-02T03:19:01.866" v="5487" actId="164"/>
          <ac:spMkLst>
            <pc:docMk/>
            <pc:sldMk cId="3018766866" sldId="331"/>
            <ac:spMk id="15" creationId="{00000000-0000-0000-0000-000000000000}"/>
          </ac:spMkLst>
        </pc:spChg>
        <pc:grpChg chg="add mod">
          <ac:chgData name="Vyhnalek, Brian (GRC-LCF0)" userId="94806790-c20d-4983-bd79-23aec8528ef1" providerId="ADAL" clId="{867512F5-5C7B-4913-95A8-69BCDF9F0278}" dt="2023-11-02T03:19:01.866" v="5487" actId="164"/>
          <ac:grpSpMkLst>
            <pc:docMk/>
            <pc:sldMk cId="3018766866" sldId="331"/>
            <ac:grpSpMk id="2" creationId="{06E88713-4849-A183-2CB1-69F567E7A393}"/>
          </ac:grpSpMkLst>
        </pc:grpChg>
        <pc:picChg chg="mod">
          <ac:chgData name="Vyhnalek, Brian (GRC-LCF0)" userId="94806790-c20d-4983-bd79-23aec8528ef1" providerId="ADAL" clId="{867512F5-5C7B-4913-95A8-69BCDF9F0278}" dt="2023-11-02T03:19:01.866" v="5487" actId="164"/>
          <ac:picMkLst>
            <pc:docMk/>
            <pc:sldMk cId="3018766866" sldId="331"/>
            <ac:picMk id="6" creationId="{00000000-0000-0000-0000-000000000000}"/>
          </ac:picMkLst>
        </pc:picChg>
        <pc:picChg chg="mod">
          <ac:chgData name="Vyhnalek, Brian (GRC-LCF0)" userId="94806790-c20d-4983-bd79-23aec8528ef1" providerId="ADAL" clId="{867512F5-5C7B-4913-95A8-69BCDF9F0278}" dt="2023-11-02T03:19:01.866" v="5487" actId="164"/>
          <ac:picMkLst>
            <pc:docMk/>
            <pc:sldMk cId="3018766866" sldId="331"/>
            <ac:picMk id="7" creationId="{00000000-0000-0000-0000-000000000000}"/>
          </ac:picMkLst>
        </pc:picChg>
      </pc:sldChg>
      <pc:sldChg chg="addSp modSp add del mod">
        <pc:chgData name="Vyhnalek, Brian (GRC-LCF0)" userId="94806790-c20d-4983-bd79-23aec8528ef1" providerId="ADAL" clId="{867512F5-5C7B-4913-95A8-69BCDF9F0278}" dt="2023-11-05T20:59:45.241" v="12788" actId="47"/>
        <pc:sldMkLst>
          <pc:docMk/>
          <pc:sldMk cId="2995040295" sldId="338"/>
        </pc:sldMkLst>
        <pc:spChg chg="mod">
          <ac:chgData name="Vyhnalek, Brian (GRC-LCF0)" userId="94806790-c20d-4983-bd79-23aec8528ef1" providerId="ADAL" clId="{867512F5-5C7B-4913-95A8-69BCDF9F0278}" dt="2023-11-05T20:57:44.936" v="12767" actId="20577"/>
          <ac:spMkLst>
            <pc:docMk/>
            <pc:sldMk cId="2995040295" sldId="338"/>
            <ac:spMk id="2" creationId="{00000000-0000-0000-0000-000000000000}"/>
          </ac:spMkLst>
        </pc:spChg>
        <pc:spChg chg="mod">
          <ac:chgData name="Vyhnalek, Brian (GRC-LCF0)" userId="94806790-c20d-4983-bd79-23aec8528ef1" providerId="ADAL" clId="{867512F5-5C7B-4913-95A8-69BCDF9F0278}" dt="2023-10-31T05:10:22.475" v="1503" actId="1035"/>
          <ac:spMkLst>
            <pc:docMk/>
            <pc:sldMk cId="2995040295" sldId="338"/>
            <ac:spMk id="3" creationId="{2F477552-9E08-45D9-9BA7-C94B8F0765E6}"/>
          </ac:spMkLst>
        </pc:spChg>
        <pc:spChg chg="mod">
          <ac:chgData name="Vyhnalek, Brian (GRC-LCF0)" userId="94806790-c20d-4983-bd79-23aec8528ef1" providerId="ADAL" clId="{867512F5-5C7B-4913-95A8-69BCDF9F0278}" dt="2023-11-05T20:57:34.997" v="12758" actId="164"/>
          <ac:spMkLst>
            <pc:docMk/>
            <pc:sldMk cId="2995040295" sldId="338"/>
            <ac:spMk id="6" creationId="{00000000-0000-0000-0000-000000000000}"/>
          </ac:spMkLst>
        </pc:spChg>
        <pc:spChg chg="mod">
          <ac:chgData name="Vyhnalek, Brian (GRC-LCF0)" userId="94806790-c20d-4983-bd79-23aec8528ef1" providerId="ADAL" clId="{867512F5-5C7B-4913-95A8-69BCDF9F0278}" dt="2023-11-05T20:57:34.997" v="12758" actId="164"/>
          <ac:spMkLst>
            <pc:docMk/>
            <pc:sldMk cId="2995040295" sldId="338"/>
            <ac:spMk id="10" creationId="{00000000-0000-0000-0000-000000000000}"/>
          </ac:spMkLst>
        </pc:spChg>
        <pc:spChg chg="mod">
          <ac:chgData name="Vyhnalek, Brian (GRC-LCF0)" userId="94806790-c20d-4983-bd79-23aec8528ef1" providerId="ADAL" clId="{867512F5-5C7B-4913-95A8-69BCDF9F0278}" dt="2023-11-05T20:57:34.997" v="12758" actId="164"/>
          <ac:spMkLst>
            <pc:docMk/>
            <pc:sldMk cId="2995040295" sldId="338"/>
            <ac:spMk id="11" creationId="{00000000-0000-0000-0000-000000000000}"/>
          </ac:spMkLst>
        </pc:spChg>
        <pc:spChg chg="mod">
          <ac:chgData name="Vyhnalek, Brian (GRC-LCF0)" userId="94806790-c20d-4983-bd79-23aec8528ef1" providerId="ADAL" clId="{867512F5-5C7B-4913-95A8-69BCDF9F0278}" dt="2023-11-05T20:57:34.997" v="12758" actId="164"/>
          <ac:spMkLst>
            <pc:docMk/>
            <pc:sldMk cId="2995040295" sldId="338"/>
            <ac:spMk id="14" creationId="{00000000-0000-0000-0000-000000000000}"/>
          </ac:spMkLst>
        </pc:spChg>
        <pc:spChg chg="mod">
          <ac:chgData name="Vyhnalek, Brian (GRC-LCF0)" userId="94806790-c20d-4983-bd79-23aec8528ef1" providerId="ADAL" clId="{867512F5-5C7B-4913-95A8-69BCDF9F0278}" dt="2023-11-05T20:57:34.997" v="12758" actId="164"/>
          <ac:spMkLst>
            <pc:docMk/>
            <pc:sldMk cId="2995040295" sldId="338"/>
            <ac:spMk id="28" creationId="{00000000-0000-0000-0000-000000000000}"/>
          </ac:spMkLst>
        </pc:spChg>
        <pc:spChg chg="mod">
          <ac:chgData name="Vyhnalek, Brian (GRC-LCF0)" userId="94806790-c20d-4983-bd79-23aec8528ef1" providerId="ADAL" clId="{867512F5-5C7B-4913-95A8-69BCDF9F0278}" dt="2023-11-05T20:57:34.997" v="12758" actId="164"/>
          <ac:spMkLst>
            <pc:docMk/>
            <pc:sldMk cId="2995040295" sldId="338"/>
            <ac:spMk id="29" creationId="{00000000-0000-0000-0000-000000000000}"/>
          </ac:spMkLst>
        </pc:spChg>
        <pc:spChg chg="mod">
          <ac:chgData name="Vyhnalek, Brian (GRC-LCF0)" userId="94806790-c20d-4983-bd79-23aec8528ef1" providerId="ADAL" clId="{867512F5-5C7B-4913-95A8-69BCDF9F0278}" dt="2023-11-05T20:57:34.997" v="12758" actId="164"/>
          <ac:spMkLst>
            <pc:docMk/>
            <pc:sldMk cId="2995040295" sldId="338"/>
            <ac:spMk id="30" creationId="{00000000-0000-0000-0000-000000000000}"/>
          </ac:spMkLst>
        </pc:spChg>
        <pc:spChg chg="mod">
          <ac:chgData name="Vyhnalek, Brian (GRC-LCF0)" userId="94806790-c20d-4983-bd79-23aec8528ef1" providerId="ADAL" clId="{867512F5-5C7B-4913-95A8-69BCDF9F0278}" dt="2023-11-05T20:57:34.997" v="12758" actId="164"/>
          <ac:spMkLst>
            <pc:docMk/>
            <pc:sldMk cId="2995040295" sldId="338"/>
            <ac:spMk id="31" creationId="{00000000-0000-0000-0000-000000000000}"/>
          </ac:spMkLst>
        </pc:spChg>
        <pc:spChg chg="mod">
          <ac:chgData name="Vyhnalek, Brian (GRC-LCF0)" userId="94806790-c20d-4983-bd79-23aec8528ef1" providerId="ADAL" clId="{867512F5-5C7B-4913-95A8-69BCDF9F0278}" dt="2023-11-05T20:57:34.997" v="12758" actId="164"/>
          <ac:spMkLst>
            <pc:docMk/>
            <pc:sldMk cId="2995040295" sldId="338"/>
            <ac:spMk id="33" creationId="{6896F2A1-4EFD-4B12-A5E8-124669F2AB6D}"/>
          </ac:spMkLst>
        </pc:spChg>
        <pc:spChg chg="mod">
          <ac:chgData name="Vyhnalek, Brian (GRC-LCF0)" userId="94806790-c20d-4983-bd79-23aec8528ef1" providerId="ADAL" clId="{867512F5-5C7B-4913-95A8-69BCDF9F0278}" dt="2023-11-05T20:57:34.997" v="12758" actId="164"/>
          <ac:spMkLst>
            <pc:docMk/>
            <pc:sldMk cId="2995040295" sldId="338"/>
            <ac:spMk id="34" creationId="{C5D19275-CA03-440F-9D80-FCC5A2E1D116}"/>
          </ac:spMkLst>
        </pc:spChg>
        <pc:spChg chg="mod">
          <ac:chgData name="Vyhnalek, Brian (GRC-LCF0)" userId="94806790-c20d-4983-bd79-23aec8528ef1" providerId="ADAL" clId="{867512F5-5C7B-4913-95A8-69BCDF9F0278}" dt="2023-11-05T20:57:34.997" v="12758" actId="164"/>
          <ac:spMkLst>
            <pc:docMk/>
            <pc:sldMk cId="2995040295" sldId="338"/>
            <ac:spMk id="35" creationId="{FB754987-5B26-4322-A26B-9562F0C3B2EC}"/>
          </ac:spMkLst>
        </pc:spChg>
        <pc:spChg chg="mod">
          <ac:chgData name="Vyhnalek, Brian (GRC-LCF0)" userId="94806790-c20d-4983-bd79-23aec8528ef1" providerId="ADAL" clId="{867512F5-5C7B-4913-95A8-69BCDF9F0278}" dt="2023-11-05T20:57:34.997" v="12758" actId="164"/>
          <ac:spMkLst>
            <pc:docMk/>
            <pc:sldMk cId="2995040295" sldId="338"/>
            <ac:spMk id="40" creationId="{A11D0F9C-76FA-4C57-AA7E-83D4CA51F120}"/>
          </ac:spMkLst>
        </pc:spChg>
        <pc:spChg chg="mod">
          <ac:chgData name="Vyhnalek, Brian (GRC-LCF0)" userId="94806790-c20d-4983-bd79-23aec8528ef1" providerId="ADAL" clId="{867512F5-5C7B-4913-95A8-69BCDF9F0278}" dt="2023-11-05T20:57:34.997" v="12758" actId="164"/>
          <ac:spMkLst>
            <pc:docMk/>
            <pc:sldMk cId="2995040295" sldId="338"/>
            <ac:spMk id="46" creationId="{759EE290-EBA4-4B2C-89A0-E12B41D6B75F}"/>
          </ac:spMkLst>
        </pc:spChg>
        <pc:spChg chg="mod">
          <ac:chgData name="Vyhnalek, Brian (GRC-LCF0)" userId="94806790-c20d-4983-bd79-23aec8528ef1" providerId="ADAL" clId="{867512F5-5C7B-4913-95A8-69BCDF9F0278}" dt="2023-11-05T20:57:34.997" v="12758" actId="164"/>
          <ac:spMkLst>
            <pc:docMk/>
            <pc:sldMk cId="2995040295" sldId="338"/>
            <ac:spMk id="47" creationId="{EC6DFF07-74FB-4C98-A259-8719D3A3A8FC}"/>
          </ac:spMkLst>
        </pc:spChg>
        <pc:spChg chg="mod">
          <ac:chgData name="Vyhnalek, Brian (GRC-LCF0)" userId="94806790-c20d-4983-bd79-23aec8528ef1" providerId="ADAL" clId="{867512F5-5C7B-4913-95A8-69BCDF9F0278}" dt="2023-10-31T05:10:22.475" v="1503" actId="1035"/>
          <ac:spMkLst>
            <pc:docMk/>
            <pc:sldMk cId="2995040295" sldId="338"/>
            <ac:spMk id="51" creationId="{62999F76-83F7-4EB6-99A9-EC95C16224CE}"/>
          </ac:spMkLst>
        </pc:spChg>
        <pc:spChg chg="mod">
          <ac:chgData name="Vyhnalek, Brian (GRC-LCF0)" userId="94806790-c20d-4983-bd79-23aec8528ef1" providerId="ADAL" clId="{867512F5-5C7B-4913-95A8-69BCDF9F0278}" dt="2023-11-05T20:57:34.997" v="12758" actId="164"/>
          <ac:spMkLst>
            <pc:docMk/>
            <pc:sldMk cId="2995040295" sldId="338"/>
            <ac:spMk id="59" creationId="{FB383EEC-F84D-4E9A-8D33-2C39A0810257}"/>
          </ac:spMkLst>
        </pc:spChg>
        <pc:grpChg chg="add mod">
          <ac:chgData name="Vyhnalek, Brian (GRC-LCF0)" userId="94806790-c20d-4983-bd79-23aec8528ef1" providerId="ADAL" clId="{867512F5-5C7B-4913-95A8-69BCDF9F0278}" dt="2023-11-05T20:57:37.746" v="12764" actId="1035"/>
          <ac:grpSpMkLst>
            <pc:docMk/>
            <pc:sldMk cId="2995040295" sldId="338"/>
            <ac:grpSpMk id="8" creationId="{C3D750C1-7FAB-FC38-D099-C39DFE1ABC53}"/>
          </ac:grpSpMkLst>
        </pc:grpChg>
        <pc:grpChg chg="mod">
          <ac:chgData name="Vyhnalek, Brian (GRC-LCF0)" userId="94806790-c20d-4983-bd79-23aec8528ef1" providerId="ADAL" clId="{867512F5-5C7B-4913-95A8-69BCDF9F0278}" dt="2023-11-05T20:57:34.997" v="12758" actId="164"/>
          <ac:grpSpMkLst>
            <pc:docMk/>
            <pc:sldMk cId="2995040295" sldId="338"/>
            <ac:grpSpMk id="9" creationId="{00000000-0000-0000-0000-000000000000}"/>
          </ac:grpSpMkLst>
        </pc:grpChg>
        <pc:grpChg chg="mod">
          <ac:chgData name="Vyhnalek, Brian (GRC-LCF0)" userId="94806790-c20d-4983-bd79-23aec8528ef1" providerId="ADAL" clId="{867512F5-5C7B-4913-95A8-69BCDF9F0278}" dt="2023-11-05T20:57:34.997" v="12758" actId="164"/>
          <ac:grpSpMkLst>
            <pc:docMk/>
            <pc:sldMk cId="2995040295" sldId="338"/>
            <ac:grpSpMk id="12" creationId="{00000000-0000-0000-0000-000000000000}"/>
          </ac:grpSpMkLst>
        </pc:grpChg>
        <pc:grpChg chg="mod">
          <ac:chgData name="Vyhnalek, Brian (GRC-LCF0)" userId="94806790-c20d-4983-bd79-23aec8528ef1" providerId="ADAL" clId="{867512F5-5C7B-4913-95A8-69BCDF9F0278}" dt="2023-11-05T20:57:34.997" v="12758" actId="164"/>
          <ac:grpSpMkLst>
            <pc:docMk/>
            <pc:sldMk cId="2995040295" sldId="338"/>
            <ac:grpSpMk id="13" creationId="{00000000-0000-0000-0000-000000000000}"/>
          </ac:grpSpMkLst>
        </pc:grpChg>
        <pc:grpChg chg="mod">
          <ac:chgData name="Vyhnalek, Brian (GRC-LCF0)" userId="94806790-c20d-4983-bd79-23aec8528ef1" providerId="ADAL" clId="{867512F5-5C7B-4913-95A8-69BCDF9F0278}" dt="2023-11-05T20:57:34.997" v="12758" actId="164"/>
          <ac:grpSpMkLst>
            <pc:docMk/>
            <pc:sldMk cId="2995040295" sldId="338"/>
            <ac:grpSpMk id="53" creationId="{B6AD5140-5838-454A-9AD4-8B116783537E}"/>
          </ac:grpSpMkLst>
        </pc:grpChg>
        <pc:grpChg chg="mod">
          <ac:chgData name="Vyhnalek, Brian (GRC-LCF0)" userId="94806790-c20d-4983-bd79-23aec8528ef1" providerId="ADAL" clId="{867512F5-5C7B-4913-95A8-69BCDF9F0278}" dt="2023-11-05T20:57:34.997" v="12758" actId="164"/>
          <ac:grpSpMkLst>
            <pc:docMk/>
            <pc:sldMk cId="2995040295" sldId="338"/>
            <ac:grpSpMk id="54" creationId="{7781EE7A-28B1-44EB-B3C6-819303FC955C}"/>
          </ac:grpSpMkLst>
        </pc:grpChg>
        <pc:cxnChg chg="mod ord">
          <ac:chgData name="Vyhnalek, Brian (GRC-LCF0)" userId="94806790-c20d-4983-bd79-23aec8528ef1" providerId="ADAL" clId="{867512F5-5C7B-4913-95A8-69BCDF9F0278}" dt="2023-11-05T20:57:55.484" v="12768" actId="166"/>
          <ac:cxnSpMkLst>
            <pc:docMk/>
            <pc:sldMk cId="2995040295" sldId="338"/>
            <ac:cxnSpMk id="15" creationId="{1270F441-F70C-412F-8C3F-3C7EF5C9709B}"/>
          </ac:cxnSpMkLst>
        </pc:cxnChg>
        <pc:cxnChg chg="mod ord">
          <ac:chgData name="Vyhnalek, Brian (GRC-LCF0)" userId="94806790-c20d-4983-bd79-23aec8528ef1" providerId="ADAL" clId="{867512F5-5C7B-4913-95A8-69BCDF9F0278}" dt="2023-11-05T20:58:05.825" v="12774" actId="14100"/>
          <ac:cxnSpMkLst>
            <pc:docMk/>
            <pc:sldMk cId="2995040295" sldId="338"/>
            <ac:cxnSpMk id="49" creationId="{01A3F0CF-FB2A-4057-B2C2-6F287100E543}"/>
          </ac:cxnSpMkLst>
        </pc:cxnChg>
      </pc:sldChg>
      <pc:sldChg chg="addSp delSp modSp add del mod">
        <pc:chgData name="Vyhnalek, Brian (GRC-LCF0)" userId="94806790-c20d-4983-bd79-23aec8528ef1" providerId="ADAL" clId="{867512F5-5C7B-4913-95A8-69BCDF9F0278}" dt="2023-11-06T03:20:36.804" v="13752" actId="47"/>
        <pc:sldMkLst>
          <pc:docMk/>
          <pc:sldMk cId="2113654815" sldId="340"/>
        </pc:sldMkLst>
        <pc:spChg chg="del">
          <ac:chgData name="Vyhnalek, Brian (GRC-LCF0)" userId="94806790-c20d-4983-bd79-23aec8528ef1" providerId="ADAL" clId="{867512F5-5C7B-4913-95A8-69BCDF9F0278}" dt="2023-10-31T05:11:55.815" v="1505" actId="478"/>
          <ac:spMkLst>
            <pc:docMk/>
            <pc:sldMk cId="2113654815" sldId="340"/>
            <ac:spMk id="2" creationId="{B8BC3595-4D68-E18C-E026-0944952A1AD1}"/>
          </ac:spMkLst>
        </pc:spChg>
        <pc:spChg chg="del">
          <ac:chgData name="Vyhnalek, Brian (GRC-LCF0)" userId="94806790-c20d-4983-bd79-23aec8528ef1" providerId="ADAL" clId="{867512F5-5C7B-4913-95A8-69BCDF9F0278}" dt="2023-11-06T03:17:24.091" v="13568" actId="478"/>
          <ac:spMkLst>
            <pc:docMk/>
            <pc:sldMk cId="2113654815" sldId="340"/>
            <ac:spMk id="17" creationId="{0E388231-2DB4-9D10-F9AD-CAF25D8C88A4}"/>
          </ac:spMkLst>
        </pc:spChg>
        <pc:spChg chg="mod">
          <ac:chgData name="Vyhnalek, Brian (GRC-LCF0)" userId="94806790-c20d-4983-bd79-23aec8528ef1" providerId="ADAL" clId="{867512F5-5C7B-4913-95A8-69BCDF9F0278}" dt="2023-11-06T03:17:35.876" v="13591" actId="1036"/>
          <ac:spMkLst>
            <pc:docMk/>
            <pc:sldMk cId="2113654815" sldId="340"/>
            <ac:spMk id="25" creationId="{4D663B4C-C365-D84E-5579-ED70C50A958F}"/>
          </ac:spMkLst>
        </pc:spChg>
        <pc:spChg chg="del">
          <ac:chgData name="Vyhnalek, Brian (GRC-LCF0)" userId="94806790-c20d-4983-bd79-23aec8528ef1" providerId="ADAL" clId="{867512F5-5C7B-4913-95A8-69BCDF9F0278}" dt="2023-11-06T03:17:29.061" v="13570" actId="478"/>
          <ac:spMkLst>
            <pc:docMk/>
            <pc:sldMk cId="2113654815" sldId="340"/>
            <ac:spMk id="28" creationId="{4FB907B7-6D8D-E399-EA5A-C21BF958D379}"/>
          </ac:spMkLst>
        </pc:spChg>
        <pc:picChg chg="add mod">
          <ac:chgData name="Vyhnalek, Brian (GRC-LCF0)" userId="94806790-c20d-4983-bd79-23aec8528ef1" providerId="ADAL" clId="{867512F5-5C7B-4913-95A8-69BCDF9F0278}" dt="2023-11-05T21:01:30.285" v="12813"/>
          <ac:picMkLst>
            <pc:docMk/>
            <pc:sldMk cId="2113654815" sldId="340"/>
            <ac:picMk id="2" creationId="{F0F6100B-5D81-4011-15D6-D2F3AE47F288}"/>
          </ac:picMkLst>
        </pc:picChg>
        <pc:picChg chg="del">
          <ac:chgData name="Vyhnalek, Brian (GRC-LCF0)" userId="94806790-c20d-4983-bd79-23aec8528ef1" providerId="ADAL" clId="{867512F5-5C7B-4913-95A8-69BCDF9F0278}" dt="2023-11-05T21:01:32.258" v="12814" actId="478"/>
          <ac:picMkLst>
            <pc:docMk/>
            <pc:sldMk cId="2113654815" sldId="340"/>
            <ac:picMk id="5" creationId="{E9F3E50F-DCFB-7D93-EE59-B457964BFE1F}"/>
          </ac:picMkLst>
        </pc:picChg>
        <pc:cxnChg chg="del mod">
          <ac:chgData name="Vyhnalek, Brian (GRC-LCF0)" userId="94806790-c20d-4983-bd79-23aec8528ef1" providerId="ADAL" clId="{867512F5-5C7B-4913-95A8-69BCDF9F0278}" dt="2023-11-06T03:17:22.202" v="13567" actId="478"/>
          <ac:cxnSpMkLst>
            <pc:docMk/>
            <pc:sldMk cId="2113654815" sldId="340"/>
            <ac:cxnSpMk id="21" creationId="{9F9EC020-99E6-57C4-1CF2-53E8281082DF}"/>
          </ac:cxnSpMkLst>
        </pc:cxnChg>
        <pc:cxnChg chg="del mod">
          <ac:chgData name="Vyhnalek, Brian (GRC-LCF0)" userId="94806790-c20d-4983-bd79-23aec8528ef1" providerId="ADAL" clId="{867512F5-5C7B-4913-95A8-69BCDF9F0278}" dt="2023-11-06T03:17:26.517" v="13569" actId="478"/>
          <ac:cxnSpMkLst>
            <pc:docMk/>
            <pc:sldMk cId="2113654815" sldId="340"/>
            <ac:cxnSpMk id="30" creationId="{E2896CB1-74F2-6615-8010-6DE81D98FB43}"/>
          </ac:cxnSpMkLst>
        </pc:cxnChg>
      </pc:sldChg>
      <pc:sldChg chg="addSp delSp modSp add del mod">
        <pc:chgData name="Vyhnalek, Brian (GRC-LCF0)" userId="94806790-c20d-4983-bd79-23aec8528ef1" providerId="ADAL" clId="{867512F5-5C7B-4913-95A8-69BCDF9F0278}" dt="2023-11-06T03:20:40.552" v="13753" actId="47"/>
        <pc:sldMkLst>
          <pc:docMk/>
          <pc:sldMk cId="5238380" sldId="341"/>
        </pc:sldMkLst>
        <pc:spChg chg="mod">
          <ac:chgData name="Vyhnalek, Brian (GRC-LCF0)" userId="94806790-c20d-4983-bd79-23aec8528ef1" providerId="ADAL" clId="{867512F5-5C7B-4913-95A8-69BCDF9F0278}" dt="2023-10-31T05:12:46.451" v="1561" actId="20577"/>
          <ac:spMkLst>
            <pc:docMk/>
            <pc:sldMk cId="5238380" sldId="341"/>
            <ac:spMk id="6" creationId="{03DE06B1-E38E-874A-8932-05B90F3DE997}"/>
          </ac:spMkLst>
        </pc:spChg>
        <pc:picChg chg="add mod">
          <ac:chgData name="Vyhnalek, Brian (GRC-LCF0)" userId="94806790-c20d-4983-bd79-23aec8528ef1" providerId="ADAL" clId="{867512F5-5C7B-4913-95A8-69BCDF9F0278}" dt="2023-11-05T21:01:34.654" v="12815"/>
          <ac:picMkLst>
            <pc:docMk/>
            <pc:sldMk cId="5238380" sldId="341"/>
            <ac:picMk id="2" creationId="{ED31435D-C80A-A92B-A5B9-F6A8CA54671D}"/>
          </ac:picMkLst>
        </pc:picChg>
        <pc:picChg chg="del">
          <ac:chgData name="Vyhnalek, Brian (GRC-LCF0)" userId="94806790-c20d-4983-bd79-23aec8528ef1" providerId="ADAL" clId="{867512F5-5C7B-4913-95A8-69BCDF9F0278}" dt="2023-11-05T21:01:39.446" v="12816" actId="478"/>
          <ac:picMkLst>
            <pc:docMk/>
            <pc:sldMk cId="5238380" sldId="341"/>
            <ac:picMk id="5" creationId="{E9F3E50F-DCFB-7D93-EE59-B457964BFE1F}"/>
          </ac:picMkLst>
        </pc:picChg>
      </pc:sldChg>
      <pc:sldChg chg="addSp delSp modSp add del mod">
        <pc:chgData name="Vyhnalek, Brian (GRC-LCF0)" userId="94806790-c20d-4983-bd79-23aec8528ef1" providerId="ADAL" clId="{867512F5-5C7B-4913-95A8-69BCDF9F0278}" dt="2023-10-31T05:09:34.268" v="1487" actId="2696"/>
        <pc:sldMkLst>
          <pc:docMk/>
          <pc:sldMk cId="4214842276" sldId="341"/>
        </pc:sldMkLst>
        <pc:spChg chg="del">
          <ac:chgData name="Vyhnalek, Brian (GRC-LCF0)" userId="94806790-c20d-4983-bd79-23aec8528ef1" providerId="ADAL" clId="{867512F5-5C7B-4913-95A8-69BCDF9F0278}" dt="2023-10-31T05:08:46.615" v="1486" actId="478"/>
          <ac:spMkLst>
            <pc:docMk/>
            <pc:sldMk cId="4214842276" sldId="341"/>
            <ac:spMk id="2" creationId="{B8BC3595-4D68-E18C-E026-0944952A1AD1}"/>
          </ac:spMkLst>
        </pc:spChg>
        <pc:spChg chg="del">
          <ac:chgData name="Vyhnalek, Brian (GRC-LCF0)" userId="94806790-c20d-4983-bd79-23aec8528ef1" providerId="ADAL" clId="{867512F5-5C7B-4913-95A8-69BCDF9F0278}" dt="2023-10-31T05:08:31.485" v="1463" actId="478"/>
          <ac:spMkLst>
            <pc:docMk/>
            <pc:sldMk cId="4214842276" sldId="341"/>
            <ac:spMk id="4" creationId="{A5DA89F6-3FFF-92FD-EC5C-C2F538D2230F}"/>
          </ac:spMkLst>
        </pc:spChg>
        <pc:spChg chg="add mod">
          <ac:chgData name="Vyhnalek, Brian (GRC-LCF0)" userId="94806790-c20d-4983-bd79-23aec8528ef1" providerId="ADAL" clId="{867512F5-5C7B-4913-95A8-69BCDF9F0278}" dt="2023-10-31T05:08:32.474" v="1464"/>
          <ac:spMkLst>
            <pc:docMk/>
            <pc:sldMk cId="4214842276" sldId="341"/>
            <ac:spMk id="6" creationId="{03DE06B1-E38E-874A-8932-05B90F3DE997}"/>
          </ac:spMkLst>
        </pc:spChg>
        <pc:spChg chg="mod">
          <ac:chgData name="Vyhnalek, Brian (GRC-LCF0)" userId="94806790-c20d-4983-bd79-23aec8528ef1" providerId="ADAL" clId="{867512F5-5C7B-4913-95A8-69BCDF9F0278}" dt="2023-10-31T05:08:42.380" v="1485" actId="1036"/>
          <ac:spMkLst>
            <pc:docMk/>
            <pc:sldMk cId="4214842276" sldId="341"/>
            <ac:spMk id="21" creationId="{A45C41A0-EA6B-20BF-5605-DAD5C25BCC35}"/>
          </ac:spMkLst>
        </pc:spChg>
        <pc:spChg chg="mod">
          <ac:chgData name="Vyhnalek, Brian (GRC-LCF0)" userId="94806790-c20d-4983-bd79-23aec8528ef1" providerId="ADAL" clId="{867512F5-5C7B-4913-95A8-69BCDF9F0278}" dt="2023-10-31T05:08:42.380" v="1485" actId="1036"/>
          <ac:spMkLst>
            <pc:docMk/>
            <pc:sldMk cId="4214842276" sldId="341"/>
            <ac:spMk id="22" creationId="{BFD29C37-2D26-DF07-8AC6-6B47C5F27202}"/>
          </ac:spMkLst>
        </pc:spChg>
        <pc:spChg chg="mod">
          <ac:chgData name="Vyhnalek, Brian (GRC-LCF0)" userId="94806790-c20d-4983-bd79-23aec8528ef1" providerId="ADAL" clId="{867512F5-5C7B-4913-95A8-69BCDF9F0278}" dt="2023-10-31T05:08:42.380" v="1485" actId="1036"/>
          <ac:spMkLst>
            <pc:docMk/>
            <pc:sldMk cId="4214842276" sldId="341"/>
            <ac:spMk id="23" creationId="{A9386C1C-ACDB-C174-B067-C5432B378D5E}"/>
          </ac:spMkLst>
        </pc:spChg>
        <pc:spChg chg="mod">
          <ac:chgData name="Vyhnalek, Brian (GRC-LCF0)" userId="94806790-c20d-4983-bd79-23aec8528ef1" providerId="ADAL" clId="{867512F5-5C7B-4913-95A8-69BCDF9F0278}" dt="2023-10-31T05:08:42.380" v="1485" actId="1036"/>
          <ac:spMkLst>
            <pc:docMk/>
            <pc:sldMk cId="4214842276" sldId="341"/>
            <ac:spMk id="29" creationId="{400D37BE-4A7B-AF03-0D5E-1918C313B334}"/>
          </ac:spMkLst>
        </pc:spChg>
        <pc:spChg chg="mod">
          <ac:chgData name="Vyhnalek, Brian (GRC-LCF0)" userId="94806790-c20d-4983-bd79-23aec8528ef1" providerId="ADAL" clId="{867512F5-5C7B-4913-95A8-69BCDF9F0278}" dt="2023-10-31T05:08:42.380" v="1485" actId="1036"/>
          <ac:spMkLst>
            <pc:docMk/>
            <pc:sldMk cId="4214842276" sldId="341"/>
            <ac:spMk id="34" creationId="{A4EF2897-6263-DDB3-9D51-920581851F33}"/>
          </ac:spMkLst>
        </pc:spChg>
        <pc:picChg chg="mod">
          <ac:chgData name="Vyhnalek, Brian (GRC-LCF0)" userId="94806790-c20d-4983-bd79-23aec8528ef1" providerId="ADAL" clId="{867512F5-5C7B-4913-95A8-69BCDF9F0278}" dt="2023-10-31T05:08:42.380" v="1485" actId="1036"/>
          <ac:picMkLst>
            <pc:docMk/>
            <pc:sldMk cId="4214842276" sldId="341"/>
            <ac:picMk id="16" creationId="{5BF89CB1-21FC-DE51-56BC-068606BB815C}"/>
          </ac:picMkLst>
        </pc:picChg>
        <pc:picChg chg="mod">
          <ac:chgData name="Vyhnalek, Brian (GRC-LCF0)" userId="94806790-c20d-4983-bd79-23aec8528ef1" providerId="ADAL" clId="{867512F5-5C7B-4913-95A8-69BCDF9F0278}" dt="2023-10-31T05:08:42.380" v="1485" actId="1036"/>
          <ac:picMkLst>
            <pc:docMk/>
            <pc:sldMk cId="4214842276" sldId="341"/>
            <ac:picMk id="18" creationId="{792F9157-8E6F-6A29-C51B-89C0D480C7AD}"/>
          </ac:picMkLst>
        </pc:picChg>
        <pc:picChg chg="mod">
          <ac:chgData name="Vyhnalek, Brian (GRC-LCF0)" userId="94806790-c20d-4983-bd79-23aec8528ef1" providerId="ADAL" clId="{867512F5-5C7B-4913-95A8-69BCDF9F0278}" dt="2023-10-31T05:08:42.380" v="1485" actId="1036"/>
          <ac:picMkLst>
            <pc:docMk/>
            <pc:sldMk cId="4214842276" sldId="341"/>
            <ac:picMk id="20" creationId="{E31883BE-51C7-7DC0-A505-702B5F25394A}"/>
          </ac:picMkLst>
        </pc:picChg>
        <pc:picChg chg="mod">
          <ac:chgData name="Vyhnalek, Brian (GRC-LCF0)" userId="94806790-c20d-4983-bd79-23aec8528ef1" providerId="ADAL" clId="{867512F5-5C7B-4913-95A8-69BCDF9F0278}" dt="2023-10-31T05:08:42.380" v="1485" actId="1036"/>
          <ac:picMkLst>
            <pc:docMk/>
            <pc:sldMk cId="4214842276" sldId="341"/>
            <ac:picMk id="25" creationId="{7EF6CC18-6F26-08DA-175F-9EEF52D6B19C}"/>
          </ac:picMkLst>
        </pc:picChg>
        <pc:picChg chg="mod">
          <ac:chgData name="Vyhnalek, Brian (GRC-LCF0)" userId="94806790-c20d-4983-bd79-23aec8528ef1" providerId="ADAL" clId="{867512F5-5C7B-4913-95A8-69BCDF9F0278}" dt="2023-10-31T05:08:42.380" v="1485" actId="1036"/>
          <ac:picMkLst>
            <pc:docMk/>
            <pc:sldMk cId="4214842276" sldId="341"/>
            <ac:picMk id="36" creationId="{A53A1185-D7F6-5402-D913-41898549090A}"/>
          </ac:picMkLst>
        </pc:picChg>
        <pc:cxnChg chg="mod">
          <ac:chgData name="Vyhnalek, Brian (GRC-LCF0)" userId="94806790-c20d-4983-bd79-23aec8528ef1" providerId="ADAL" clId="{867512F5-5C7B-4913-95A8-69BCDF9F0278}" dt="2023-10-31T05:08:42.380" v="1485" actId="1036"/>
          <ac:cxnSpMkLst>
            <pc:docMk/>
            <pc:sldMk cId="4214842276" sldId="341"/>
            <ac:cxnSpMk id="33" creationId="{B0210895-8203-086D-ABFC-6A46B1057942}"/>
          </ac:cxnSpMkLst>
        </pc:cxnChg>
      </pc:sldChg>
      <pc:sldChg chg="addSp modSp add del">
        <pc:chgData name="Vyhnalek, Brian (GRC-LCF0)" userId="94806790-c20d-4983-bd79-23aec8528ef1" providerId="ADAL" clId="{867512F5-5C7B-4913-95A8-69BCDF9F0278}" dt="2023-11-06T03:21:29.538" v="13786" actId="47"/>
        <pc:sldMkLst>
          <pc:docMk/>
          <pc:sldMk cId="1363630508" sldId="430"/>
        </pc:sldMkLst>
        <pc:picChg chg="add mod">
          <ac:chgData name="Vyhnalek, Brian (GRC-LCF0)" userId="94806790-c20d-4983-bd79-23aec8528ef1" providerId="ADAL" clId="{867512F5-5C7B-4913-95A8-69BCDF9F0278}" dt="2023-11-05T21:01:28.471" v="12812"/>
          <ac:picMkLst>
            <pc:docMk/>
            <pc:sldMk cId="1363630508" sldId="430"/>
            <ac:picMk id="2" creationId="{122C1852-1F0C-CE61-ED25-0371986666EA}"/>
          </ac:picMkLst>
        </pc:picChg>
      </pc:sldChg>
      <pc:sldChg chg="modSp del mod">
        <pc:chgData name="Vyhnalek, Brian (GRC-LCF0)" userId="94806790-c20d-4983-bd79-23aec8528ef1" providerId="ADAL" clId="{867512F5-5C7B-4913-95A8-69BCDF9F0278}" dt="2023-10-31T01:55:16.196" v="52" actId="47"/>
        <pc:sldMkLst>
          <pc:docMk/>
          <pc:sldMk cId="912626676" sldId="522"/>
        </pc:sldMkLst>
        <pc:spChg chg="mod">
          <ac:chgData name="Vyhnalek, Brian (GRC-LCF0)" userId="94806790-c20d-4983-bd79-23aec8528ef1" providerId="ADAL" clId="{867512F5-5C7B-4913-95A8-69BCDF9F0278}" dt="2023-10-31T01:54:52.346" v="50"/>
          <ac:spMkLst>
            <pc:docMk/>
            <pc:sldMk cId="912626676" sldId="522"/>
            <ac:spMk id="2" creationId="{7C150263-AAF5-4B0D-93D8-533D16524C9B}"/>
          </ac:spMkLst>
        </pc:spChg>
      </pc:sldChg>
      <pc:sldChg chg="modSp new del mod">
        <pc:chgData name="Vyhnalek, Brian (GRC-LCF0)" userId="94806790-c20d-4983-bd79-23aec8528ef1" providerId="ADAL" clId="{867512F5-5C7B-4913-95A8-69BCDF9F0278}" dt="2023-11-02T02:04:18.415" v="4421" actId="47"/>
        <pc:sldMkLst>
          <pc:docMk/>
          <pc:sldMk cId="1313793597" sldId="523"/>
        </pc:sldMkLst>
        <pc:spChg chg="mod">
          <ac:chgData name="Vyhnalek, Brian (GRC-LCF0)" userId="94806790-c20d-4983-bd79-23aec8528ef1" providerId="ADAL" clId="{867512F5-5C7B-4913-95A8-69BCDF9F0278}" dt="2023-10-31T01:55:19.950" v="60" actId="20577"/>
          <ac:spMkLst>
            <pc:docMk/>
            <pc:sldMk cId="1313793597" sldId="523"/>
            <ac:spMk id="2" creationId="{B6EABE60-48C9-9A3E-CABB-AFE035074FBA}"/>
          </ac:spMkLst>
        </pc:spChg>
        <pc:spChg chg="mod">
          <ac:chgData name="Vyhnalek, Brian (GRC-LCF0)" userId="94806790-c20d-4983-bd79-23aec8528ef1" providerId="ADAL" clId="{867512F5-5C7B-4913-95A8-69BCDF9F0278}" dt="2023-11-01T23:35:18.107" v="2806" actId="403"/>
          <ac:spMkLst>
            <pc:docMk/>
            <pc:sldMk cId="1313793597" sldId="523"/>
            <ac:spMk id="3" creationId="{EC9BCCAB-32A1-DF59-70AC-5365918B5786}"/>
          </ac:spMkLst>
        </pc:spChg>
      </pc:sldChg>
      <pc:sldChg chg="addSp delSp modSp new del mod">
        <pc:chgData name="Vyhnalek, Brian (GRC-LCF0)" userId="94806790-c20d-4983-bd79-23aec8528ef1" providerId="ADAL" clId="{867512F5-5C7B-4913-95A8-69BCDF9F0278}" dt="2023-11-01T23:26:54.555" v="2581" actId="47"/>
        <pc:sldMkLst>
          <pc:docMk/>
          <pc:sldMk cId="4211084601" sldId="524"/>
        </pc:sldMkLst>
        <pc:spChg chg="mod">
          <ac:chgData name="Vyhnalek, Brian (GRC-LCF0)" userId="94806790-c20d-4983-bd79-23aec8528ef1" providerId="ADAL" clId="{867512F5-5C7B-4913-95A8-69BCDF9F0278}" dt="2023-10-31T03:24:00.046" v="1303" actId="20577"/>
          <ac:spMkLst>
            <pc:docMk/>
            <pc:sldMk cId="4211084601" sldId="524"/>
            <ac:spMk id="2" creationId="{4ECEA601-A804-17DB-7B59-E76EDC9042D2}"/>
          </ac:spMkLst>
        </pc:spChg>
        <pc:spChg chg="mod">
          <ac:chgData name="Vyhnalek, Brian (GRC-LCF0)" userId="94806790-c20d-4983-bd79-23aec8528ef1" providerId="ADAL" clId="{867512F5-5C7B-4913-95A8-69BCDF9F0278}" dt="2023-11-01T23:24:49.557" v="2507" actId="27636"/>
          <ac:spMkLst>
            <pc:docMk/>
            <pc:sldMk cId="4211084601" sldId="524"/>
            <ac:spMk id="3" creationId="{70BD8124-8452-FF97-CF7B-A23B91E553B5}"/>
          </ac:spMkLst>
        </pc:spChg>
        <pc:picChg chg="add del mod">
          <ac:chgData name="Vyhnalek, Brian (GRC-LCF0)" userId="94806790-c20d-4983-bd79-23aec8528ef1" providerId="ADAL" clId="{867512F5-5C7B-4913-95A8-69BCDF9F0278}" dt="2023-10-31T01:54:37.467" v="49" actId="478"/>
          <ac:picMkLst>
            <pc:docMk/>
            <pc:sldMk cId="4211084601" sldId="524"/>
            <ac:picMk id="5" creationId="{05B99DFA-5ABA-D3A9-4BF3-1EDA4FF7C2AF}"/>
          </ac:picMkLst>
        </pc:picChg>
      </pc:sldChg>
      <pc:sldChg chg="addSp delSp modSp new del mod ord">
        <pc:chgData name="Vyhnalek, Brian (GRC-LCF0)" userId="94806790-c20d-4983-bd79-23aec8528ef1" providerId="ADAL" clId="{867512F5-5C7B-4913-95A8-69BCDF9F0278}" dt="2023-11-02T04:53:38.062" v="8305" actId="47"/>
        <pc:sldMkLst>
          <pc:docMk/>
          <pc:sldMk cId="2103201238" sldId="525"/>
        </pc:sldMkLst>
        <pc:spChg chg="mod">
          <ac:chgData name="Vyhnalek, Brian (GRC-LCF0)" userId="94806790-c20d-4983-bd79-23aec8528ef1" providerId="ADAL" clId="{867512F5-5C7B-4913-95A8-69BCDF9F0278}" dt="2023-10-31T02:19:45.088" v="63"/>
          <ac:spMkLst>
            <pc:docMk/>
            <pc:sldMk cId="2103201238" sldId="525"/>
            <ac:spMk id="2" creationId="{46ADD4A1-41D8-FCF8-6F0E-7AC8890D1D40}"/>
          </ac:spMkLst>
        </pc:spChg>
        <pc:spChg chg="del">
          <ac:chgData name="Vyhnalek, Brian (GRC-LCF0)" userId="94806790-c20d-4983-bd79-23aec8528ef1" providerId="ADAL" clId="{867512F5-5C7B-4913-95A8-69BCDF9F0278}" dt="2023-10-31T02:20:07.655" v="68" actId="478"/>
          <ac:spMkLst>
            <pc:docMk/>
            <pc:sldMk cId="2103201238" sldId="525"/>
            <ac:spMk id="3" creationId="{315C0E5A-09FC-799A-AFF2-67ABA560613D}"/>
          </ac:spMkLst>
        </pc:spChg>
        <pc:spChg chg="add del mod">
          <ac:chgData name="Vyhnalek, Brian (GRC-LCF0)" userId="94806790-c20d-4983-bd79-23aec8528ef1" providerId="ADAL" clId="{867512F5-5C7B-4913-95A8-69BCDF9F0278}" dt="2023-10-31T02:21:40.439" v="88"/>
          <ac:spMkLst>
            <pc:docMk/>
            <pc:sldMk cId="2103201238" sldId="525"/>
            <ac:spMk id="5" creationId="{983EC386-50CC-D53D-23B0-27DEACD6A77F}"/>
          </ac:spMkLst>
        </pc:spChg>
        <pc:spChg chg="add del mod">
          <ac:chgData name="Vyhnalek, Brian (GRC-LCF0)" userId="94806790-c20d-4983-bd79-23aec8528ef1" providerId="ADAL" clId="{867512F5-5C7B-4913-95A8-69BCDF9F0278}" dt="2023-10-31T02:21:40.439" v="88"/>
          <ac:spMkLst>
            <pc:docMk/>
            <pc:sldMk cId="2103201238" sldId="525"/>
            <ac:spMk id="8" creationId="{F86692C5-AAAF-7ACE-E6B7-07307369EFB0}"/>
          </ac:spMkLst>
        </pc:spChg>
        <pc:spChg chg="add del mod">
          <ac:chgData name="Vyhnalek, Brian (GRC-LCF0)" userId="94806790-c20d-4983-bd79-23aec8528ef1" providerId="ADAL" clId="{867512F5-5C7B-4913-95A8-69BCDF9F0278}" dt="2023-10-31T02:21:40.439" v="88"/>
          <ac:spMkLst>
            <pc:docMk/>
            <pc:sldMk cId="2103201238" sldId="525"/>
            <ac:spMk id="9" creationId="{647F98D7-6BA1-4D80-D36D-0D3722D0E5FA}"/>
          </ac:spMkLst>
        </pc:spChg>
        <pc:spChg chg="add del mod">
          <ac:chgData name="Vyhnalek, Brian (GRC-LCF0)" userId="94806790-c20d-4983-bd79-23aec8528ef1" providerId="ADAL" clId="{867512F5-5C7B-4913-95A8-69BCDF9F0278}" dt="2023-10-31T02:21:40.439" v="88"/>
          <ac:spMkLst>
            <pc:docMk/>
            <pc:sldMk cId="2103201238" sldId="525"/>
            <ac:spMk id="10" creationId="{228BB010-73B6-714D-627A-DC73FF9529E5}"/>
          </ac:spMkLst>
        </pc:spChg>
        <pc:spChg chg="add del mod">
          <ac:chgData name="Vyhnalek, Brian (GRC-LCF0)" userId="94806790-c20d-4983-bd79-23aec8528ef1" providerId="ADAL" clId="{867512F5-5C7B-4913-95A8-69BCDF9F0278}" dt="2023-10-31T02:21:40.439" v="88"/>
          <ac:spMkLst>
            <pc:docMk/>
            <pc:sldMk cId="2103201238" sldId="525"/>
            <ac:spMk id="13" creationId="{F88853E5-AEB7-62A9-E004-2994FB0B2A44}"/>
          </ac:spMkLst>
        </pc:spChg>
        <pc:spChg chg="add del mod">
          <ac:chgData name="Vyhnalek, Brian (GRC-LCF0)" userId="94806790-c20d-4983-bd79-23aec8528ef1" providerId="ADAL" clId="{867512F5-5C7B-4913-95A8-69BCDF9F0278}" dt="2023-10-31T02:21:40.439" v="88"/>
          <ac:spMkLst>
            <pc:docMk/>
            <pc:sldMk cId="2103201238" sldId="525"/>
            <ac:spMk id="14" creationId="{F7B8ECF5-ED1D-D6EB-9F6B-8E8D2FE6AA97}"/>
          </ac:spMkLst>
        </pc:spChg>
        <pc:spChg chg="add del mod">
          <ac:chgData name="Vyhnalek, Brian (GRC-LCF0)" userId="94806790-c20d-4983-bd79-23aec8528ef1" providerId="ADAL" clId="{867512F5-5C7B-4913-95A8-69BCDF9F0278}" dt="2023-10-31T02:21:40.439" v="88"/>
          <ac:spMkLst>
            <pc:docMk/>
            <pc:sldMk cId="2103201238" sldId="525"/>
            <ac:spMk id="16" creationId="{DFEBE3AB-1159-096C-C20A-A44BD1A54C8D}"/>
          </ac:spMkLst>
        </pc:spChg>
        <pc:spChg chg="add del mod">
          <ac:chgData name="Vyhnalek, Brian (GRC-LCF0)" userId="94806790-c20d-4983-bd79-23aec8528ef1" providerId="ADAL" clId="{867512F5-5C7B-4913-95A8-69BCDF9F0278}" dt="2023-10-31T02:21:40.439" v="88"/>
          <ac:spMkLst>
            <pc:docMk/>
            <pc:sldMk cId="2103201238" sldId="525"/>
            <ac:spMk id="18" creationId="{78F5B5CD-4E07-B681-F28B-8A125D601079}"/>
          </ac:spMkLst>
        </pc:spChg>
        <pc:spChg chg="add del mod">
          <ac:chgData name="Vyhnalek, Brian (GRC-LCF0)" userId="94806790-c20d-4983-bd79-23aec8528ef1" providerId="ADAL" clId="{867512F5-5C7B-4913-95A8-69BCDF9F0278}" dt="2023-10-31T02:21:40.439" v="88"/>
          <ac:spMkLst>
            <pc:docMk/>
            <pc:sldMk cId="2103201238" sldId="525"/>
            <ac:spMk id="20" creationId="{1C6F69C0-C167-E3D7-CCC5-781F00EA3E8F}"/>
          </ac:spMkLst>
        </pc:spChg>
        <pc:spChg chg="add del mod">
          <ac:chgData name="Vyhnalek, Brian (GRC-LCF0)" userId="94806790-c20d-4983-bd79-23aec8528ef1" providerId="ADAL" clId="{867512F5-5C7B-4913-95A8-69BCDF9F0278}" dt="2023-10-31T02:21:40.439" v="88"/>
          <ac:spMkLst>
            <pc:docMk/>
            <pc:sldMk cId="2103201238" sldId="525"/>
            <ac:spMk id="23" creationId="{5BDE6333-EF51-F57D-B903-65719B502AEC}"/>
          </ac:spMkLst>
        </pc:spChg>
        <pc:spChg chg="mod">
          <ac:chgData name="Vyhnalek, Brian (GRC-LCF0)" userId="94806790-c20d-4983-bd79-23aec8528ef1" providerId="ADAL" clId="{867512F5-5C7B-4913-95A8-69BCDF9F0278}" dt="2023-10-31T02:20:08.611" v="69"/>
          <ac:spMkLst>
            <pc:docMk/>
            <pc:sldMk cId="2103201238" sldId="525"/>
            <ac:spMk id="26" creationId="{627DA579-F787-F4FC-0E54-19DA504983AC}"/>
          </ac:spMkLst>
        </pc:spChg>
        <pc:spChg chg="mod">
          <ac:chgData name="Vyhnalek, Brian (GRC-LCF0)" userId="94806790-c20d-4983-bd79-23aec8528ef1" providerId="ADAL" clId="{867512F5-5C7B-4913-95A8-69BCDF9F0278}" dt="2023-10-31T02:20:08.611" v="69"/>
          <ac:spMkLst>
            <pc:docMk/>
            <pc:sldMk cId="2103201238" sldId="525"/>
            <ac:spMk id="27" creationId="{7CF50EF8-BEB7-DBF8-123E-7E523A171942}"/>
          </ac:spMkLst>
        </pc:spChg>
        <pc:spChg chg="mod">
          <ac:chgData name="Vyhnalek, Brian (GRC-LCF0)" userId="94806790-c20d-4983-bd79-23aec8528ef1" providerId="ADAL" clId="{867512F5-5C7B-4913-95A8-69BCDF9F0278}" dt="2023-10-31T02:20:08.611" v="69"/>
          <ac:spMkLst>
            <pc:docMk/>
            <pc:sldMk cId="2103201238" sldId="525"/>
            <ac:spMk id="28" creationId="{F90EE094-8771-6CA2-E99F-FEF6E830A107}"/>
          </ac:spMkLst>
        </pc:spChg>
        <pc:spChg chg="mod">
          <ac:chgData name="Vyhnalek, Brian (GRC-LCF0)" userId="94806790-c20d-4983-bd79-23aec8528ef1" providerId="ADAL" clId="{867512F5-5C7B-4913-95A8-69BCDF9F0278}" dt="2023-10-31T02:20:08.611" v="69"/>
          <ac:spMkLst>
            <pc:docMk/>
            <pc:sldMk cId="2103201238" sldId="525"/>
            <ac:spMk id="29" creationId="{6BC737E6-AB44-C361-718B-B0E241C15118}"/>
          </ac:spMkLst>
        </pc:spChg>
        <pc:spChg chg="mod">
          <ac:chgData name="Vyhnalek, Brian (GRC-LCF0)" userId="94806790-c20d-4983-bd79-23aec8528ef1" providerId="ADAL" clId="{867512F5-5C7B-4913-95A8-69BCDF9F0278}" dt="2023-10-31T02:20:08.611" v="69"/>
          <ac:spMkLst>
            <pc:docMk/>
            <pc:sldMk cId="2103201238" sldId="525"/>
            <ac:spMk id="30" creationId="{4BC3B333-3736-59C3-45FB-2B8ED63D9AA5}"/>
          </ac:spMkLst>
        </pc:spChg>
        <pc:spChg chg="mod">
          <ac:chgData name="Vyhnalek, Brian (GRC-LCF0)" userId="94806790-c20d-4983-bd79-23aec8528ef1" providerId="ADAL" clId="{867512F5-5C7B-4913-95A8-69BCDF9F0278}" dt="2023-10-31T02:20:08.611" v="69"/>
          <ac:spMkLst>
            <pc:docMk/>
            <pc:sldMk cId="2103201238" sldId="525"/>
            <ac:spMk id="31" creationId="{28FD74BB-6F88-BAEE-EBD8-F83FFC1DC0A8}"/>
          </ac:spMkLst>
        </pc:spChg>
        <pc:spChg chg="mod">
          <ac:chgData name="Vyhnalek, Brian (GRC-LCF0)" userId="94806790-c20d-4983-bd79-23aec8528ef1" providerId="ADAL" clId="{867512F5-5C7B-4913-95A8-69BCDF9F0278}" dt="2023-10-31T02:20:08.611" v="69"/>
          <ac:spMkLst>
            <pc:docMk/>
            <pc:sldMk cId="2103201238" sldId="525"/>
            <ac:spMk id="32" creationId="{BB01B542-F438-D6EF-77F6-C5EC42CD90CE}"/>
          </ac:spMkLst>
        </pc:spChg>
        <pc:spChg chg="mod">
          <ac:chgData name="Vyhnalek, Brian (GRC-LCF0)" userId="94806790-c20d-4983-bd79-23aec8528ef1" providerId="ADAL" clId="{867512F5-5C7B-4913-95A8-69BCDF9F0278}" dt="2023-10-31T02:20:08.611" v="69"/>
          <ac:spMkLst>
            <pc:docMk/>
            <pc:sldMk cId="2103201238" sldId="525"/>
            <ac:spMk id="35" creationId="{81DE887D-7825-6FDF-5308-48246F3E379C}"/>
          </ac:spMkLst>
        </pc:spChg>
        <pc:spChg chg="mod">
          <ac:chgData name="Vyhnalek, Brian (GRC-LCF0)" userId="94806790-c20d-4983-bd79-23aec8528ef1" providerId="ADAL" clId="{867512F5-5C7B-4913-95A8-69BCDF9F0278}" dt="2023-10-31T02:20:08.611" v="69"/>
          <ac:spMkLst>
            <pc:docMk/>
            <pc:sldMk cId="2103201238" sldId="525"/>
            <ac:spMk id="36" creationId="{2CA3E364-F8EB-065B-6E91-97FAD9FCA473}"/>
          </ac:spMkLst>
        </pc:spChg>
        <pc:spChg chg="mod">
          <ac:chgData name="Vyhnalek, Brian (GRC-LCF0)" userId="94806790-c20d-4983-bd79-23aec8528ef1" providerId="ADAL" clId="{867512F5-5C7B-4913-95A8-69BCDF9F0278}" dt="2023-10-31T02:20:08.611" v="69"/>
          <ac:spMkLst>
            <pc:docMk/>
            <pc:sldMk cId="2103201238" sldId="525"/>
            <ac:spMk id="37" creationId="{A89E2B4F-8F43-E34B-A803-73039FC69703}"/>
          </ac:spMkLst>
        </pc:spChg>
        <pc:spChg chg="mod">
          <ac:chgData name="Vyhnalek, Brian (GRC-LCF0)" userId="94806790-c20d-4983-bd79-23aec8528ef1" providerId="ADAL" clId="{867512F5-5C7B-4913-95A8-69BCDF9F0278}" dt="2023-10-31T02:20:08.611" v="69"/>
          <ac:spMkLst>
            <pc:docMk/>
            <pc:sldMk cId="2103201238" sldId="525"/>
            <ac:spMk id="40" creationId="{E9B47A02-84E8-C7EF-5AAB-3176BBE46566}"/>
          </ac:spMkLst>
        </pc:spChg>
        <pc:spChg chg="mod">
          <ac:chgData name="Vyhnalek, Brian (GRC-LCF0)" userId="94806790-c20d-4983-bd79-23aec8528ef1" providerId="ADAL" clId="{867512F5-5C7B-4913-95A8-69BCDF9F0278}" dt="2023-10-31T02:20:08.611" v="69"/>
          <ac:spMkLst>
            <pc:docMk/>
            <pc:sldMk cId="2103201238" sldId="525"/>
            <ac:spMk id="41" creationId="{15B04AEF-06FD-B634-3532-7218A01148A3}"/>
          </ac:spMkLst>
        </pc:spChg>
        <pc:spChg chg="mod">
          <ac:chgData name="Vyhnalek, Brian (GRC-LCF0)" userId="94806790-c20d-4983-bd79-23aec8528ef1" providerId="ADAL" clId="{867512F5-5C7B-4913-95A8-69BCDF9F0278}" dt="2023-10-31T02:20:08.611" v="69"/>
          <ac:spMkLst>
            <pc:docMk/>
            <pc:sldMk cId="2103201238" sldId="525"/>
            <ac:spMk id="42" creationId="{1D8D8288-2901-2380-3D2C-160D127F0122}"/>
          </ac:spMkLst>
        </pc:spChg>
        <pc:spChg chg="mod">
          <ac:chgData name="Vyhnalek, Brian (GRC-LCF0)" userId="94806790-c20d-4983-bd79-23aec8528ef1" providerId="ADAL" clId="{867512F5-5C7B-4913-95A8-69BCDF9F0278}" dt="2023-10-31T02:20:08.611" v="69"/>
          <ac:spMkLst>
            <pc:docMk/>
            <pc:sldMk cId="2103201238" sldId="525"/>
            <ac:spMk id="52" creationId="{B4602F6B-CAA7-93BF-5617-EBDB7C7EFA9B}"/>
          </ac:spMkLst>
        </pc:spChg>
        <pc:spChg chg="mod">
          <ac:chgData name="Vyhnalek, Brian (GRC-LCF0)" userId="94806790-c20d-4983-bd79-23aec8528ef1" providerId="ADAL" clId="{867512F5-5C7B-4913-95A8-69BCDF9F0278}" dt="2023-10-31T02:20:08.611" v="69"/>
          <ac:spMkLst>
            <pc:docMk/>
            <pc:sldMk cId="2103201238" sldId="525"/>
            <ac:spMk id="53" creationId="{2B7D1F59-4338-F1DB-9197-683EC89FE0C9}"/>
          </ac:spMkLst>
        </pc:spChg>
        <pc:spChg chg="mod">
          <ac:chgData name="Vyhnalek, Brian (GRC-LCF0)" userId="94806790-c20d-4983-bd79-23aec8528ef1" providerId="ADAL" clId="{867512F5-5C7B-4913-95A8-69BCDF9F0278}" dt="2023-10-31T02:20:08.611" v="69"/>
          <ac:spMkLst>
            <pc:docMk/>
            <pc:sldMk cId="2103201238" sldId="525"/>
            <ac:spMk id="54" creationId="{7970B3B5-0FC8-B1DB-177C-810A3CC2C7C4}"/>
          </ac:spMkLst>
        </pc:spChg>
        <pc:spChg chg="mod">
          <ac:chgData name="Vyhnalek, Brian (GRC-LCF0)" userId="94806790-c20d-4983-bd79-23aec8528ef1" providerId="ADAL" clId="{867512F5-5C7B-4913-95A8-69BCDF9F0278}" dt="2023-10-31T02:20:08.611" v="69"/>
          <ac:spMkLst>
            <pc:docMk/>
            <pc:sldMk cId="2103201238" sldId="525"/>
            <ac:spMk id="55" creationId="{D3092EEF-28BE-CBD4-71D2-E63D53E615DA}"/>
          </ac:spMkLst>
        </pc:spChg>
        <pc:spChg chg="mod">
          <ac:chgData name="Vyhnalek, Brian (GRC-LCF0)" userId="94806790-c20d-4983-bd79-23aec8528ef1" providerId="ADAL" clId="{867512F5-5C7B-4913-95A8-69BCDF9F0278}" dt="2023-10-31T02:20:08.611" v="69"/>
          <ac:spMkLst>
            <pc:docMk/>
            <pc:sldMk cId="2103201238" sldId="525"/>
            <ac:spMk id="56" creationId="{37763149-5C5E-2F72-D0E4-1FCE000C731E}"/>
          </ac:spMkLst>
        </pc:spChg>
        <pc:spChg chg="mod">
          <ac:chgData name="Vyhnalek, Brian (GRC-LCF0)" userId="94806790-c20d-4983-bd79-23aec8528ef1" providerId="ADAL" clId="{867512F5-5C7B-4913-95A8-69BCDF9F0278}" dt="2023-10-31T02:20:08.611" v="69"/>
          <ac:spMkLst>
            <pc:docMk/>
            <pc:sldMk cId="2103201238" sldId="525"/>
            <ac:spMk id="57" creationId="{429481EB-AAA2-3F84-E227-07C3C2BD53ED}"/>
          </ac:spMkLst>
        </pc:spChg>
        <pc:spChg chg="mod">
          <ac:chgData name="Vyhnalek, Brian (GRC-LCF0)" userId="94806790-c20d-4983-bd79-23aec8528ef1" providerId="ADAL" clId="{867512F5-5C7B-4913-95A8-69BCDF9F0278}" dt="2023-10-31T02:20:08.611" v="69"/>
          <ac:spMkLst>
            <pc:docMk/>
            <pc:sldMk cId="2103201238" sldId="525"/>
            <ac:spMk id="58" creationId="{0EC9EE14-7C55-023D-A4F1-39DAC04CA79C}"/>
          </ac:spMkLst>
        </pc:spChg>
        <pc:spChg chg="mod">
          <ac:chgData name="Vyhnalek, Brian (GRC-LCF0)" userId="94806790-c20d-4983-bd79-23aec8528ef1" providerId="ADAL" clId="{867512F5-5C7B-4913-95A8-69BCDF9F0278}" dt="2023-10-31T02:20:08.611" v="69"/>
          <ac:spMkLst>
            <pc:docMk/>
            <pc:sldMk cId="2103201238" sldId="525"/>
            <ac:spMk id="59" creationId="{3E9E6C00-1E9A-C184-1918-61B6B90D0E17}"/>
          </ac:spMkLst>
        </pc:spChg>
        <pc:spChg chg="mod">
          <ac:chgData name="Vyhnalek, Brian (GRC-LCF0)" userId="94806790-c20d-4983-bd79-23aec8528ef1" providerId="ADAL" clId="{867512F5-5C7B-4913-95A8-69BCDF9F0278}" dt="2023-10-31T02:20:08.611" v="69"/>
          <ac:spMkLst>
            <pc:docMk/>
            <pc:sldMk cId="2103201238" sldId="525"/>
            <ac:spMk id="60" creationId="{B4DB77B1-D24E-7AFD-BC4F-51CC87A7B21E}"/>
          </ac:spMkLst>
        </pc:spChg>
        <pc:spChg chg="mod">
          <ac:chgData name="Vyhnalek, Brian (GRC-LCF0)" userId="94806790-c20d-4983-bd79-23aec8528ef1" providerId="ADAL" clId="{867512F5-5C7B-4913-95A8-69BCDF9F0278}" dt="2023-10-31T02:20:08.611" v="69"/>
          <ac:spMkLst>
            <pc:docMk/>
            <pc:sldMk cId="2103201238" sldId="525"/>
            <ac:spMk id="61" creationId="{C4072AFB-9B73-9251-549B-E2E64E8C5334}"/>
          </ac:spMkLst>
        </pc:spChg>
        <pc:spChg chg="mod">
          <ac:chgData name="Vyhnalek, Brian (GRC-LCF0)" userId="94806790-c20d-4983-bd79-23aec8528ef1" providerId="ADAL" clId="{867512F5-5C7B-4913-95A8-69BCDF9F0278}" dt="2023-10-31T02:20:08.611" v="69"/>
          <ac:spMkLst>
            <pc:docMk/>
            <pc:sldMk cId="2103201238" sldId="525"/>
            <ac:spMk id="62" creationId="{F4DC7567-43CF-BD38-28A2-60E862EA7DF7}"/>
          </ac:spMkLst>
        </pc:spChg>
        <pc:spChg chg="mod">
          <ac:chgData name="Vyhnalek, Brian (GRC-LCF0)" userId="94806790-c20d-4983-bd79-23aec8528ef1" providerId="ADAL" clId="{867512F5-5C7B-4913-95A8-69BCDF9F0278}" dt="2023-10-31T02:20:08.611" v="69"/>
          <ac:spMkLst>
            <pc:docMk/>
            <pc:sldMk cId="2103201238" sldId="525"/>
            <ac:spMk id="63" creationId="{B6744859-2BE8-B70E-F99D-619F36322AEC}"/>
          </ac:spMkLst>
        </pc:spChg>
        <pc:spChg chg="mod">
          <ac:chgData name="Vyhnalek, Brian (GRC-LCF0)" userId="94806790-c20d-4983-bd79-23aec8528ef1" providerId="ADAL" clId="{867512F5-5C7B-4913-95A8-69BCDF9F0278}" dt="2023-10-31T02:20:08.611" v="69"/>
          <ac:spMkLst>
            <pc:docMk/>
            <pc:sldMk cId="2103201238" sldId="525"/>
            <ac:spMk id="64" creationId="{C7CC5397-B4A5-B85E-3887-367C1738EF49}"/>
          </ac:spMkLst>
        </pc:spChg>
        <pc:spChg chg="mod">
          <ac:chgData name="Vyhnalek, Brian (GRC-LCF0)" userId="94806790-c20d-4983-bd79-23aec8528ef1" providerId="ADAL" clId="{867512F5-5C7B-4913-95A8-69BCDF9F0278}" dt="2023-10-31T02:20:08.611" v="69"/>
          <ac:spMkLst>
            <pc:docMk/>
            <pc:sldMk cId="2103201238" sldId="525"/>
            <ac:spMk id="65" creationId="{77B6DC8B-62B2-E00E-DC40-EB7C692568FF}"/>
          </ac:spMkLst>
        </pc:spChg>
        <pc:spChg chg="mod">
          <ac:chgData name="Vyhnalek, Brian (GRC-LCF0)" userId="94806790-c20d-4983-bd79-23aec8528ef1" providerId="ADAL" clId="{867512F5-5C7B-4913-95A8-69BCDF9F0278}" dt="2023-10-31T02:20:08.611" v="69"/>
          <ac:spMkLst>
            <pc:docMk/>
            <pc:sldMk cId="2103201238" sldId="525"/>
            <ac:spMk id="66" creationId="{157D7C65-1EFC-E023-D568-C9DB1799EE67}"/>
          </ac:spMkLst>
        </pc:spChg>
        <pc:spChg chg="mod">
          <ac:chgData name="Vyhnalek, Brian (GRC-LCF0)" userId="94806790-c20d-4983-bd79-23aec8528ef1" providerId="ADAL" clId="{867512F5-5C7B-4913-95A8-69BCDF9F0278}" dt="2023-10-31T02:20:08.611" v="69"/>
          <ac:spMkLst>
            <pc:docMk/>
            <pc:sldMk cId="2103201238" sldId="525"/>
            <ac:spMk id="67" creationId="{4C9EFEC7-C317-086A-9CC6-A2ACB7A7B2C7}"/>
          </ac:spMkLst>
        </pc:spChg>
        <pc:spChg chg="mod">
          <ac:chgData name="Vyhnalek, Brian (GRC-LCF0)" userId="94806790-c20d-4983-bd79-23aec8528ef1" providerId="ADAL" clId="{867512F5-5C7B-4913-95A8-69BCDF9F0278}" dt="2023-10-31T02:20:08.611" v="69"/>
          <ac:spMkLst>
            <pc:docMk/>
            <pc:sldMk cId="2103201238" sldId="525"/>
            <ac:spMk id="71" creationId="{C2B024C5-867D-0210-A991-ACCECF5C1259}"/>
          </ac:spMkLst>
        </pc:spChg>
        <pc:spChg chg="mod">
          <ac:chgData name="Vyhnalek, Brian (GRC-LCF0)" userId="94806790-c20d-4983-bd79-23aec8528ef1" providerId="ADAL" clId="{867512F5-5C7B-4913-95A8-69BCDF9F0278}" dt="2023-10-31T02:20:08.611" v="69"/>
          <ac:spMkLst>
            <pc:docMk/>
            <pc:sldMk cId="2103201238" sldId="525"/>
            <ac:spMk id="72" creationId="{08589015-F105-8861-AF9C-EE0DDB55AB03}"/>
          </ac:spMkLst>
        </pc:spChg>
        <pc:spChg chg="mod">
          <ac:chgData name="Vyhnalek, Brian (GRC-LCF0)" userId="94806790-c20d-4983-bd79-23aec8528ef1" providerId="ADAL" clId="{867512F5-5C7B-4913-95A8-69BCDF9F0278}" dt="2023-10-31T02:20:08.611" v="69"/>
          <ac:spMkLst>
            <pc:docMk/>
            <pc:sldMk cId="2103201238" sldId="525"/>
            <ac:spMk id="73" creationId="{16BB1B40-EFF8-D588-BE0E-90A6DA276034}"/>
          </ac:spMkLst>
        </pc:spChg>
        <pc:spChg chg="mod">
          <ac:chgData name="Vyhnalek, Brian (GRC-LCF0)" userId="94806790-c20d-4983-bd79-23aec8528ef1" providerId="ADAL" clId="{867512F5-5C7B-4913-95A8-69BCDF9F0278}" dt="2023-10-31T02:20:08.611" v="69"/>
          <ac:spMkLst>
            <pc:docMk/>
            <pc:sldMk cId="2103201238" sldId="525"/>
            <ac:spMk id="74" creationId="{4B5E8FEA-8AD0-2A45-61D1-4831D6E85E7C}"/>
          </ac:spMkLst>
        </pc:spChg>
        <pc:spChg chg="mod">
          <ac:chgData name="Vyhnalek, Brian (GRC-LCF0)" userId="94806790-c20d-4983-bd79-23aec8528ef1" providerId="ADAL" clId="{867512F5-5C7B-4913-95A8-69BCDF9F0278}" dt="2023-10-31T02:20:08.611" v="69"/>
          <ac:spMkLst>
            <pc:docMk/>
            <pc:sldMk cId="2103201238" sldId="525"/>
            <ac:spMk id="75" creationId="{29E1E16B-4404-3916-1988-1CE2E983A456}"/>
          </ac:spMkLst>
        </pc:spChg>
        <pc:spChg chg="mod">
          <ac:chgData name="Vyhnalek, Brian (GRC-LCF0)" userId="94806790-c20d-4983-bd79-23aec8528ef1" providerId="ADAL" clId="{867512F5-5C7B-4913-95A8-69BCDF9F0278}" dt="2023-10-31T02:20:08.611" v="69"/>
          <ac:spMkLst>
            <pc:docMk/>
            <pc:sldMk cId="2103201238" sldId="525"/>
            <ac:spMk id="76" creationId="{B0C2A853-CBA9-3E18-E9B3-998B400C7A2F}"/>
          </ac:spMkLst>
        </pc:spChg>
        <pc:spChg chg="mod">
          <ac:chgData name="Vyhnalek, Brian (GRC-LCF0)" userId="94806790-c20d-4983-bd79-23aec8528ef1" providerId="ADAL" clId="{867512F5-5C7B-4913-95A8-69BCDF9F0278}" dt="2023-10-31T02:20:08.611" v="69"/>
          <ac:spMkLst>
            <pc:docMk/>
            <pc:sldMk cId="2103201238" sldId="525"/>
            <ac:spMk id="77" creationId="{5A53BC60-66F9-372A-ABC8-DFD078AD7FE6}"/>
          </ac:spMkLst>
        </pc:spChg>
        <pc:spChg chg="mod">
          <ac:chgData name="Vyhnalek, Brian (GRC-LCF0)" userId="94806790-c20d-4983-bd79-23aec8528ef1" providerId="ADAL" clId="{867512F5-5C7B-4913-95A8-69BCDF9F0278}" dt="2023-10-31T02:20:08.611" v="69"/>
          <ac:spMkLst>
            <pc:docMk/>
            <pc:sldMk cId="2103201238" sldId="525"/>
            <ac:spMk id="78" creationId="{71710B87-2727-F8DD-C29D-2E475E3EBA96}"/>
          </ac:spMkLst>
        </pc:spChg>
        <pc:spChg chg="mod">
          <ac:chgData name="Vyhnalek, Brian (GRC-LCF0)" userId="94806790-c20d-4983-bd79-23aec8528ef1" providerId="ADAL" clId="{867512F5-5C7B-4913-95A8-69BCDF9F0278}" dt="2023-10-31T02:20:08.611" v="69"/>
          <ac:spMkLst>
            <pc:docMk/>
            <pc:sldMk cId="2103201238" sldId="525"/>
            <ac:spMk id="79" creationId="{F035C9ED-CE73-6CE3-5612-84F84880CC04}"/>
          </ac:spMkLst>
        </pc:spChg>
        <pc:spChg chg="mod">
          <ac:chgData name="Vyhnalek, Brian (GRC-LCF0)" userId="94806790-c20d-4983-bd79-23aec8528ef1" providerId="ADAL" clId="{867512F5-5C7B-4913-95A8-69BCDF9F0278}" dt="2023-10-31T02:20:08.611" v="69"/>
          <ac:spMkLst>
            <pc:docMk/>
            <pc:sldMk cId="2103201238" sldId="525"/>
            <ac:spMk id="80" creationId="{E2CE2490-9E9F-DCC0-F584-1CEA91AD94E2}"/>
          </ac:spMkLst>
        </pc:spChg>
        <pc:spChg chg="mod">
          <ac:chgData name="Vyhnalek, Brian (GRC-LCF0)" userId="94806790-c20d-4983-bd79-23aec8528ef1" providerId="ADAL" clId="{867512F5-5C7B-4913-95A8-69BCDF9F0278}" dt="2023-10-31T02:20:08.611" v="69"/>
          <ac:spMkLst>
            <pc:docMk/>
            <pc:sldMk cId="2103201238" sldId="525"/>
            <ac:spMk id="81" creationId="{065A50FE-F9BF-045A-A11F-DC18ECC64D00}"/>
          </ac:spMkLst>
        </pc:spChg>
        <pc:spChg chg="mod">
          <ac:chgData name="Vyhnalek, Brian (GRC-LCF0)" userId="94806790-c20d-4983-bd79-23aec8528ef1" providerId="ADAL" clId="{867512F5-5C7B-4913-95A8-69BCDF9F0278}" dt="2023-10-31T02:20:08.611" v="69"/>
          <ac:spMkLst>
            <pc:docMk/>
            <pc:sldMk cId="2103201238" sldId="525"/>
            <ac:spMk id="82" creationId="{356B1FF5-99EA-F787-023B-D03A59D9FD70}"/>
          </ac:spMkLst>
        </pc:spChg>
        <pc:spChg chg="mod">
          <ac:chgData name="Vyhnalek, Brian (GRC-LCF0)" userId="94806790-c20d-4983-bd79-23aec8528ef1" providerId="ADAL" clId="{867512F5-5C7B-4913-95A8-69BCDF9F0278}" dt="2023-10-31T02:20:08.611" v="69"/>
          <ac:spMkLst>
            <pc:docMk/>
            <pc:sldMk cId="2103201238" sldId="525"/>
            <ac:spMk id="83" creationId="{1A39AF81-D6CF-98EA-B77F-5266A27F652E}"/>
          </ac:spMkLst>
        </pc:spChg>
        <pc:spChg chg="mod">
          <ac:chgData name="Vyhnalek, Brian (GRC-LCF0)" userId="94806790-c20d-4983-bd79-23aec8528ef1" providerId="ADAL" clId="{867512F5-5C7B-4913-95A8-69BCDF9F0278}" dt="2023-10-31T02:20:08.611" v="69"/>
          <ac:spMkLst>
            <pc:docMk/>
            <pc:sldMk cId="2103201238" sldId="525"/>
            <ac:spMk id="84" creationId="{C490C2D6-D5E9-77A9-87F4-D0470A4A74D6}"/>
          </ac:spMkLst>
        </pc:spChg>
        <pc:spChg chg="mod">
          <ac:chgData name="Vyhnalek, Brian (GRC-LCF0)" userId="94806790-c20d-4983-bd79-23aec8528ef1" providerId="ADAL" clId="{867512F5-5C7B-4913-95A8-69BCDF9F0278}" dt="2023-10-31T02:20:08.611" v="69"/>
          <ac:spMkLst>
            <pc:docMk/>
            <pc:sldMk cId="2103201238" sldId="525"/>
            <ac:spMk id="85" creationId="{F5D9987E-CA3C-31DD-8FF7-64893256CE41}"/>
          </ac:spMkLst>
        </pc:spChg>
        <pc:spChg chg="mod">
          <ac:chgData name="Vyhnalek, Brian (GRC-LCF0)" userId="94806790-c20d-4983-bd79-23aec8528ef1" providerId="ADAL" clId="{867512F5-5C7B-4913-95A8-69BCDF9F0278}" dt="2023-10-31T02:20:08.611" v="69"/>
          <ac:spMkLst>
            <pc:docMk/>
            <pc:sldMk cId="2103201238" sldId="525"/>
            <ac:spMk id="86" creationId="{F86F375A-E420-2224-9BE4-6FDC3684C35B}"/>
          </ac:spMkLst>
        </pc:spChg>
        <pc:spChg chg="mod">
          <ac:chgData name="Vyhnalek, Brian (GRC-LCF0)" userId="94806790-c20d-4983-bd79-23aec8528ef1" providerId="ADAL" clId="{867512F5-5C7B-4913-95A8-69BCDF9F0278}" dt="2023-10-31T02:20:08.611" v="69"/>
          <ac:spMkLst>
            <pc:docMk/>
            <pc:sldMk cId="2103201238" sldId="525"/>
            <ac:spMk id="90" creationId="{B26E97B5-8B45-B060-11AB-7C90C922BC0A}"/>
          </ac:spMkLst>
        </pc:spChg>
        <pc:spChg chg="mod">
          <ac:chgData name="Vyhnalek, Brian (GRC-LCF0)" userId="94806790-c20d-4983-bd79-23aec8528ef1" providerId="ADAL" clId="{867512F5-5C7B-4913-95A8-69BCDF9F0278}" dt="2023-10-31T02:20:08.611" v="69"/>
          <ac:spMkLst>
            <pc:docMk/>
            <pc:sldMk cId="2103201238" sldId="525"/>
            <ac:spMk id="91" creationId="{E3C48AFA-5F53-4A1B-8307-ABCFEEF7F36A}"/>
          </ac:spMkLst>
        </pc:spChg>
        <pc:spChg chg="mod">
          <ac:chgData name="Vyhnalek, Brian (GRC-LCF0)" userId="94806790-c20d-4983-bd79-23aec8528ef1" providerId="ADAL" clId="{867512F5-5C7B-4913-95A8-69BCDF9F0278}" dt="2023-10-31T02:20:08.611" v="69"/>
          <ac:spMkLst>
            <pc:docMk/>
            <pc:sldMk cId="2103201238" sldId="525"/>
            <ac:spMk id="92" creationId="{040C673E-94FC-4126-DF6C-D658F7DB159C}"/>
          </ac:spMkLst>
        </pc:spChg>
        <pc:spChg chg="mod">
          <ac:chgData name="Vyhnalek, Brian (GRC-LCF0)" userId="94806790-c20d-4983-bd79-23aec8528ef1" providerId="ADAL" clId="{867512F5-5C7B-4913-95A8-69BCDF9F0278}" dt="2023-10-31T02:20:08.611" v="69"/>
          <ac:spMkLst>
            <pc:docMk/>
            <pc:sldMk cId="2103201238" sldId="525"/>
            <ac:spMk id="93" creationId="{1DB88A12-70A4-475F-3E41-D9DD2DDB6D2A}"/>
          </ac:spMkLst>
        </pc:spChg>
        <pc:spChg chg="mod">
          <ac:chgData name="Vyhnalek, Brian (GRC-LCF0)" userId="94806790-c20d-4983-bd79-23aec8528ef1" providerId="ADAL" clId="{867512F5-5C7B-4913-95A8-69BCDF9F0278}" dt="2023-10-31T02:20:08.611" v="69"/>
          <ac:spMkLst>
            <pc:docMk/>
            <pc:sldMk cId="2103201238" sldId="525"/>
            <ac:spMk id="94" creationId="{31DAE2C7-9A3C-F862-9108-37D0B1A64F3F}"/>
          </ac:spMkLst>
        </pc:spChg>
        <pc:spChg chg="mod">
          <ac:chgData name="Vyhnalek, Brian (GRC-LCF0)" userId="94806790-c20d-4983-bd79-23aec8528ef1" providerId="ADAL" clId="{867512F5-5C7B-4913-95A8-69BCDF9F0278}" dt="2023-10-31T02:20:08.611" v="69"/>
          <ac:spMkLst>
            <pc:docMk/>
            <pc:sldMk cId="2103201238" sldId="525"/>
            <ac:spMk id="95" creationId="{5A786B74-5DA2-4A90-AD77-D25F09938B33}"/>
          </ac:spMkLst>
        </pc:spChg>
        <pc:spChg chg="mod">
          <ac:chgData name="Vyhnalek, Brian (GRC-LCF0)" userId="94806790-c20d-4983-bd79-23aec8528ef1" providerId="ADAL" clId="{867512F5-5C7B-4913-95A8-69BCDF9F0278}" dt="2023-10-31T02:20:08.611" v="69"/>
          <ac:spMkLst>
            <pc:docMk/>
            <pc:sldMk cId="2103201238" sldId="525"/>
            <ac:spMk id="96" creationId="{7C7D3324-B5B8-F65F-D0AC-8EA94281DA99}"/>
          </ac:spMkLst>
        </pc:spChg>
        <pc:spChg chg="mod">
          <ac:chgData name="Vyhnalek, Brian (GRC-LCF0)" userId="94806790-c20d-4983-bd79-23aec8528ef1" providerId="ADAL" clId="{867512F5-5C7B-4913-95A8-69BCDF9F0278}" dt="2023-10-31T02:20:08.611" v="69"/>
          <ac:spMkLst>
            <pc:docMk/>
            <pc:sldMk cId="2103201238" sldId="525"/>
            <ac:spMk id="97" creationId="{930A50E3-7D77-D5CC-094C-E5EAC0BE574E}"/>
          </ac:spMkLst>
        </pc:spChg>
        <pc:spChg chg="mod">
          <ac:chgData name="Vyhnalek, Brian (GRC-LCF0)" userId="94806790-c20d-4983-bd79-23aec8528ef1" providerId="ADAL" clId="{867512F5-5C7B-4913-95A8-69BCDF9F0278}" dt="2023-10-31T02:20:08.611" v="69"/>
          <ac:spMkLst>
            <pc:docMk/>
            <pc:sldMk cId="2103201238" sldId="525"/>
            <ac:spMk id="98" creationId="{BB417DE0-3448-97A8-6C80-7FE34D768649}"/>
          </ac:spMkLst>
        </pc:spChg>
        <pc:spChg chg="mod">
          <ac:chgData name="Vyhnalek, Brian (GRC-LCF0)" userId="94806790-c20d-4983-bd79-23aec8528ef1" providerId="ADAL" clId="{867512F5-5C7B-4913-95A8-69BCDF9F0278}" dt="2023-10-31T02:20:08.611" v="69"/>
          <ac:spMkLst>
            <pc:docMk/>
            <pc:sldMk cId="2103201238" sldId="525"/>
            <ac:spMk id="99" creationId="{A032067E-56F3-FAAA-895A-EE569F2504D6}"/>
          </ac:spMkLst>
        </pc:spChg>
        <pc:spChg chg="mod">
          <ac:chgData name="Vyhnalek, Brian (GRC-LCF0)" userId="94806790-c20d-4983-bd79-23aec8528ef1" providerId="ADAL" clId="{867512F5-5C7B-4913-95A8-69BCDF9F0278}" dt="2023-10-31T02:20:08.611" v="69"/>
          <ac:spMkLst>
            <pc:docMk/>
            <pc:sldMk cId="2103201238" sldId="525"/>
            <ac:spMk id="100" creationId="{108C8BFB-5416-A035-CF91-9F89D05EEA37}"/>
          </ac:spMkLst>
        </pc:spChg>
        <pc:spChg chg="mod">
          <ac:chgData name="Vyhnalek, Brian (GRC-LCF0)" userId="94806790-c20d-4983-bd79-23aec8528ef1" providerId="ADAL" clId="{867512F5-5C7B-4913-95A8-69BCDF9F0278}" dt="2023-10-31T02:20:08.611" v="69"/>
          <ac:spMkLst>
            <pc:docMk/>
            <pc:sldMk cId="2103201238" sldId="525"/>
            <ac:spMk id="101" creationId="{76B15553-82AE-D610-61A0-7A2308C3AA2C}"/>
          </ac:spMkLst>
        </pc:spChg>
        <pc:spChg chg="mod">
          <ac:chgData name="Vyhnalek, Brian (GRC-LCF0)" userId="94806790-c20d-4983-bd79-23aec8528ef1" providerId="ADAL" clId="{867512F5-5C7B-4913-95A8-69BCDF9F0278}" dt="2023-10-31T02:20:08.611" v="69"/>
          <ac:spMkLst>
            <pc:docMk/>
            <pc:sldMk cId="2103201238" sldId="525"/>
            <ac:spMk id="102" creationId="{7DC940A0-8DD2-894A-45CC-0402CBE5AB2D}"/>
          </ac:spMkLst>
        </pc:spChg>
        <pc:spChg chg="mod">
          <ac:chgData name="Vyhnalek, Brian (GRC-LCF0)" userId="94806790-c20d-4983-bd79-23aec8528ef1" providerId="ADAL" clId="{867512F5-5C7B-4913-95A8-69BCDF9F0278}" dt="2023-10-31T02:20:08.611" v="69"/>
          <ac:spMkLst>
            <pc:docMk/>
            <pc:sldMk cId="2103201238" sldId="525"/>
            <ac:spMk id="103" creationId="{820261E2-7DC9-931E-7845-8EB2F4F1ED54}"/>
          </ac:spMkLst>
        </pc:spChg>
        <pc:spChg chg="mod">
          <ac:chgData name="Vyhnalek, Brian (GRC-LCF0)" userId="94806790-c20d-4983-bd79-23aec8528ef1" providerId="ADAL" clId="{867512F5-5C7B-4913-95A8-69BCDF9F0278}" dt="2023-10-31T02:20:08.611" v="69"/>
          <ac:spMkLst>
            <pc:docMk/>
            <pc:sldMk cId="2103201238" sldId="525"/>
            <ac:spMk id="104" creationId="{67154A99-5001-5CF1-7483-2B3F7F13CCEB}"/>
          </ac:spMkLst>
        </pc:spChg>
        <pc:spChg chg="mod">
          <ac:chgData name="Vyhnalek, Brian (GRC-LCF0)" userId="94806790-c20d-4983-bd79-23aec8528ef1" providerId="ADAL" clId="{867512F5-5C7B-4913-95A8-69BCDF9F0278}" dt="2023-10-31T02:20:08.611" v="69"/>
          <ac:spMkLst>
            <pc:docMk/>
            <pc:sldMk cId="2103201238" sldId="525"/>
            <ac:spMk id="105" creationId="{8EB17129-1475-9575-C54C-12D307AC50CA}"/>
          </ac:spMkLst>
        </pc:spChg>
        <pc:spChg chg="mod">
          <ac:chgData name="Vyhnalek, Brian (GRC-LCF0)" userId="94806790-c20d-4983-bd79-23aec8528ef1" providerId="ADAL" clId="{867512F5-5C7B-4913-95A8-69BCDF9F0278}" dt="2023-10-31T02:20:08.611" v="69"/>
          <ac:spMkLst>
            <pc:docMk/>
            <pc:sldMk cId="2103201238" sldId="525"/>
            <ac:spMk id="109" creationId="{02C12A0B-8D8A-05B4-8993-B9B914CAE5F2}"/>
          </ac:spMkLst>
        </pc:spChg>
        <pc:spChg chg="mod">
          <ac:chgData name="Vyhnalek, Brian (GRC-LCF0)" userId="94806790-c20d-4983-bd79-23aec8528ef1" providerId="ADAL" clId="{867512F5-5C7B-4913-95A8-69BCDF9F0278}" dt="2023-10-31T02:20:08.611" v="69"/>
          <ac:spMkLst>
            <pc:docMk/>
            <pc:sldMk cId="2103201238" sldId="525"/>
            <ac:spMk id="110" creationId="{D2396419-6554-8A52-08F6-C1D364D688E1}"/>
          </ac:spMkLst>
        </pc:spChg>
        <pc:spChg chg="mod">
          <ac:chgData name="Vyhnalek, Brian (GRC-LCF0)" userId="94806790-c20d-4983-bd79-23aec8528ef1" providerId="ADAL" clId="{867512F5-5C7B-4913-95A8-69BCDF9F0278}" dt="2023-10-31T02:20:08.611" v="69"/>
          <ac:spMkLst>
            <pc:docMk/>
            <pc:sldMk cId="2103201238" sldId="525"/>
            <ac:spMk id="111" creationId="{7B28CE17-2DCD-598C-D690-0E36D3748CEE}"/>
          </ac:spMkLst>
        </pc:spChg>
        <pc:spChg chg="mod">
          <ac:chgData name="Vyhnalek, Brian (GRC-LCF0)" userId="94806790-c20d-4983-bd79-23aec8528ef1" providerId="ADAL" clId="{867512F5-5C7B-4913-95A8-69BCDF9F0278}" dt="2023-10-31T02:20:08.611" v="69"/>
          <ac:spMkLst>
            <pc:docMk/>
            <pc:sldMk cId="2103201238" sldId="525"/>
            <ac:spMk id="112" creationId="{5AF7425D-44B4-B7A9-5E74-EA8F74F49D98}"/>
          </ac:spMkLst>
        </pc:spChg>
        <pc:spChg chg="mod">
          <ac:chgData name="Vyhnalek, Brian (GRC-LCF0)" userId="94806790-c20d-4983-bd79-23aec8528ef1" providerId="ADAL" clId="{867512F5-5C7B-4913-95A8-69BCDF9F0278}" dt="2023-10-31T02:20:08.611" v="69"/>
          <ac:spMkLst>
            <pc:docMk/>
            <pc:sldMk cId="2103201238" sldId="525"/>
            <ac:spMk id="113" creationId="{F5C325A3-4BBA-2848-9F1E-41C4F11354AB}"/>
          </ac:spMkLst>
        </pc:spChg>
        <pc:spChg chg="mod">
          <ac:chgData name="Vyhnalek, Brian (GRC-LCF0)" userId="94806790-c20d-4983-bd79-23aec8528ef1" providerId="ADAL" clId="{867512F5-5C7B-4913-95A8-69BCDF9F0278}" dt="2023-10-31T02:20:08.611" v="69"/>
          <ac:spMkLst>
            <pc:docMk/>
            <pc:sldMk cId="2103201238" sldId="525"/>
            <ac:spMk id="114" creationId="{D692D999-4A91-120A-2BD2-0A28436F4AA8}"/>
          </ac:spMkLst>
        </pc:spChg>
        <pc:spChg chg="mod">
          <ac:chgData name="Vyhnalek, Brian (GRC-LCF0)" userId="94806790-c20d-4983-bd79-23aec8528ef1" providerId="ADAL" clId="{867512F5-5C7B-4913-95A8-69BCDF9F0278}" dt="2023-10-31T02:20:08.611" v="69"/>
          <ac:spMkLst>
            <pc:docMk/>
            <pc:sldMk cId="2103201238" sldId="525"/>
            <ac:spMk id="115" creationId="{222446AC-9716-87F1-1B6A-0877047764FC}"/>
          </ac:spMkLst>
        </pc:spChg>
        <pc:spChg chg="mod">
          <ac:chgData name="Vyhnalek, Brian (GRC-LCF0)" userId="94806790-c20d-4983-bd79-23aec8528ef1" providerId="ADAL" clId="{867512F5-5C7B-4913-95A8-69BCDF9F0278}" dt="2023-10-31T02:20:08.611" v="69"/>
          <ac:spMkLst>
            <pc:docMk/>
            <pc:sldMk cId="2103201238" sldId="525"/>
            <ac:spMk id="116" creationId="{61D70BD1-C86B-42D6-9E29-6AE871378954}"/>
          </ac:spMkLst>
        </pc:spChg>
        <pc:spChg chg="mod">
          <ac:chgData name="Vyhnalek, Brian (GRC-LCF0)" userId="94806790-c20d-4983-bd79-23aec8528ef1" providerId="ADAL" clId="{867512F5-5C7B-4913-95A8-69BCDF9F0278}" dt="2023-10-31T02:20:08.611" v="69"/>
          <ac:spMkLst>
            <pc:docMk/>
            <pc:sldMk cId="2103201238" sldId="525"/>
            <ac:spMk id="117" creationId="{F8E6CC14-35B5-E6FE-EFFD-B76C866DC0ED}"/>
          </ac:spMkLst>
        </pc:spChg>
        <pc:spChg chg="mod">
          <ac:chgData name="Vyhnalek, Brian (GRC-LCF0)" userId="94806790-c20d-4983-bd79-23aec8528ef1" providerId="ADAL" clId="{867512F5-5C7B-4913-95A8-69BCDF9F0278}" dt="2023-10-31T02:20:08.611" v="69"/>
          <ac:spMkLst>
            <pc:docMk/>
            <pc:sldMk cId="2103201238" sldId="525"/>
            <ac:spMk id="118" creationId="{12E438A9-9E23-62C8-A6D0-2F8066AD4E63}"/>
          </ac:spMkLst>
        </pc:spChg>
        <pc:spChg chg="mod">
          <ac:chgData name="Vyhnalek, Brian (GRC-LCF0)" userId="94806790-c20d-4983-bd79-23aec8528ef1" providerId="ADAL" clId="{867512F5-5C7B-4913-95A8-69BCDF9F0278}" dt="2023-10-31T02:20:08.611" v="69"/>
          <ac:spMkLst>
            <pc:docMk/>
            <pc:sldMk cId="2103201238" sldId="525"/>
            <ac:spMk id="119" creationId="{FEBE2451-09F3-9BB6-8C4A-82B1A69CCDBE}"/>
          </ac:spMkLst>
        </pc:spChg>
        <pc:spChg chg="mod">
          <ac:chgData name="Vyhnalek, Brian (GRC-LCF0)" userId="94806790-c20d-4983-bd79-23aec8528ef1" providerId="ADAL" clId="{867512F5-5C7B-4913-95A8-69BCDF9F0278}" dt="2023-10-31T02:20:08.611" v="69"/>
          <ac:spMkLst>
            <pc:docMk/>
            <pc:sldMk cId="2103201238" sldId="525"/>
            <ac:spMk id="120" creationId="{BD1BED34-8213-C92B-5185-4476B57D7D61}"/>
          </ac:spMkLst>
        </pc:spChg>
        <pc:spChg chg="mod">
          <ac:chgData name="Vyhnalek, Brian (GRC-LCF0)" userId="94806790-c20d-4983-bd79-23aec8528ef1" providerId="ADAL" clId="{867512F5-5C7B-4913-95A8-69BCDF9F0278}" dt="2023-10-31T02:20:08.611" v="69"/>
          <ac:spMkLst>
            <pc:docMk/>
            <pc:sldMk cId="2103201238" sldId="525"/>
            <ac:spMk id="121" creationId="{17DBF55B-7B98-7C28-E9FB-6ED32B8FB956}"/>
          </ac:spMkLst>
        </pc:spChg>
        <pc:spChg chg="mod">
          <ac:chgData name="Vyhnalek, Brian (GRC-LCF0)" userId="94806790-c20d-4983-bd79-23aec8528ef1" providerId="ADAL" clId="{867512F5-5C7B-4913-95A8-69BCDF9F0278}" dt="2023-10-31T02:20:08.611" v="69"/>
          <ac:spMkLst>
            <pc:docMk/>
            <pc:sldMk cId="2103201238" sldId="525"/>
            <ac:spMk id="122" creationId="{EB05F582-3CC7-D476-CF4A-A90BADFF7DA0}"/>
          </ac:spMkLst>
        </pc:spChg>
        <pc:spChg chg="mod">
          <ac:chgData name="Vyhnalek, Brian (GRC-LCF0)" userId="94806790-c20d-4983-bd79-23aec8528ef1" providerId="ADAL" clId="{867512F5-5C7B-4913-95A8-69BCDF9F0278}" dt="2023-10-31T02:20:08.611" v="69"/>
          <ac:spMkLst>
            <pc:docMk/>
            <pc:sldMk cId="2103201238" sldId="525"/>
            <ac:spMk id="123" creationId="{52DC054B-DEA6-609E-9D94-E4C65438E1D1}"/>
          </ac:spMkLst>
        </pc:spChg>
        <pc:spChg chg="mod">
          <ac:chgData name="Vyhnalek, Brian (GRC-LCF0)" userId="94806790-c20d-4983-bd79-23aec8528ef1" providerId="ADAL" clId="{867512F5-5C7B-4913-95A8-69BCDF9F0278}" dt="2023-10-31T02:20:08.611" v="69"/>
          <ac:spMkLst>
            <pc:docMk/>
            <pc:sldMk cId="2103201238" sldId="525"/>
            <ac:spMk id="124" creationId="{B6840B51-2893-ABEC-1B6C-BA5FE4C09ECF}"/>
          </ac:spMkLst>
        </pc:spChg>
        <pc:spChg chg="mod">
          <ac:chgData name="Vyhnalek, Brian (GRC-LCF0)" userId="94806790-c20d-4983-bd79-23aec8528ef1" providerId="ADAL" clId="{867512F5-5C7B-4913-95A8-69BCDF9F0278}" dt="2023-10-31T02:20:08.611" v="69"/>
          <ac:spMkLst>
            <pc:docMk/>
            <pc:sldMk cId="2103201238" sldId="525"/>
            <ac:spMk id="128" creationId="{438DC4A8-2239-F6C1-E916-71624C1BE008}"/>
          </ac:spMkLst>
        </pc:spChg>
        <pc:spChg chg="mod">
          <ac:chgData name="Vyhnalek, Brian (GRC-LCF0)" userId="94806790-c20d-4983-bd79-23aec8528ef1" providerId="ADAL" clId="{867512F5-5C7B-4913-95A8-69BCDF9F0278}" dt="2023-10-31T02:20:08.611" v="69"/>
          <ac:spMkLst>
            <pc:docMk/>
            <pc:sldMk cId="2103201238" sldId="525"/>
            <ac:spMk id="129" creationId="{D1812A82-C614-9F86-2155-282640C80C7C}"/>
          </ac:spMkLst>
        </pc:spChg>
        <pc:spChg chg="mod">
          <ac:chgData name="Vyhnalek, Brian (GRC-LCF0)" userId="94806790-c20d-4983-bd79-23aec8528ef1" providerId="ADAL" clId="{867512F5-5C7B-4913-95A8-69BCDF9F0278}" dt="2023-10-31T02:20:08.611" v="69"/>
          <ac:spMkLst>
            <pc:docMk/>
            <pc:sldMk cId="2103201238" sldId="525"/>
            <ac:spMk id="130" creationId="{A51E355E-6299-8300-59FA-21F7DA5B49E8}"/>
          </ac:spMkLst>
        </pc:spChg>
        <pc:spChg chg="mod">
          <ac:chgData name="Vyhnalek, Brian (GRC-LCF0)" userId="94806790-c20d-4983-bd79-23aec8528ef1" providerId="ADAL" clId="{867512F5-5C7B-4913-95A8-69BCDF9F0278}" dt="2023-10-31T02:20:08.611" v="69"/>
          <ac:spMkLst>
            <pc:docMk/>
            <pc:sldMk cId="2103201238" sldId="525"/>
            <ac:spMk id="131" creationId="{CAF0F7B6-C80A-82CE-2A9D-24218C675C76}"/>
          </ac:spMkLst>
        </pc:spChg>
        <pc:spChg chg="mod">
          <ac:chgData name="Vyhnalek, Brian (GRC-LCF0)" userId="94806790-c20d-4983-bd79-23aec8528ef1" providerId="ADAL" clId="{867512F5-5C7B-4913-95A8-69BCDF9F0278}" dt="2023-10-31T02:20:08.611" v="69"/>
          <ac:spMkLst>
            <pc:docMk/>
            <pc:sldMk cId="2103201238" sldId="525"/>
            <ac:spMk id="132" creationId="{13E76731-372E-E7F3-9DA5-F0A1A4D5013A}"/>
          </ac:spMkLst>
        </pc:spChg>
        <pc:spChg chg="mod">
          <ac:chgData name="Vyhnalek, Brian (GRC-LCF0)" userId="94806790-c20d-4983-bd79-23aec8528ef1" providerId="ADAL" clId="{867512F5-5C7B-4913-95A8-69BCDF9F0278}" dt="2023-10-31T02:20:08.611" v="69"/>
          <ac:spMkLst>
            <pc:docMk/>
            <pc:sldMk cId="2103201238" sldId="525"/>
            <ac:spMk id="133" creationId="{619593CC-720A-87B3-6BCE-2172E2E22D9B}"/>
          </ac:spMkLst>
        </pc:spChg>
        <pc:spChg chg="mod">
          <ac:chgData name="Vyhnalek, Brian (GRC-LCF0)" userId="94806790-c20d-4983-bd79-23aec8528ef1" providerId="ADAL" clId="{867512F5-5C7B-4913-95A8-69BCDF9F0278}" dt="2023-10-31T02:20:08.611" v="69"/>
          <ac:spMkLst>
            <pc:docMk/>
            <pc:sldMk cId="2103201238" sldId="525"/>
            <ac:spMk id="134" creationId="{DAABB803-6B50-93AA-5917-D68FA07E194F}"/>
          </ac:spMkLst>
        </pc:spChg>
        <pc:spChg chg="mod">
          <ac:chgData name="Vyhnalek, Brian (GRC-LCF0)" userId="94806790-c20d-4983-bd79-23aec8528ef1" providerId="ADAL" clId="{867512F5-5C7B-4913-95A8-69BCDF9F0278}" dt="2023-10-31T02:20:08.611" v="69"/>
          <ac:spMkLst>
            <pc:docMk/>
            <pc:sldMk cId="2103201238" sldId="525"/>
            <ac:spMk id="135" creationId="{756A5627-9D35-9AED-9A38-9C54F21FDA85}"/>
          </ac:spMkLst>
        </pc:spChg>
        <pc:spChg chg="mod">
          <ac:chgData name="Vyhnalek, Brian (GRC-LCF0)" userId="94806790-c20d-4983-bd79-23aec8528ef1" providerId="ADAL" clId="{867512F5-5C7B-4913-95A8-69BCDF9F0278}" dt="2023-10-31T02:20:08.611" v="69"/>
          <ac:spMkLst>
            <pc:docMk/>
            <pc:sldMk cId="2103201238" sldId="525"/>
            <ac:spMk id="136" creationId="{0F107E99-B316-29F0-1D52-6E4F52A42E43}"/>
          </ac:spMkLst>
        </pc:spChg>
        <pc:spChg chg="mod">
          <ac:chgData name="Vyhnalek, Brian (GRC-LCF0)" userId="94806790-c20d-4983-bd79-23aec8528ef1" providerId="ADAL" clId="{867512F5-5C7B-4913-95A8-69BCDF9F0278}" dt="2023-10-31T02:20:08.611" v="69"/>
          <ac:spMkLst>
            <pc:docMk/>
            <pc:sldMk cId="2103201238" sldId="525"/>
            <ac:spMk id="137" creationId="{6B4BDB0D-3E54-0042-98AE-C1A4F6BE1C3C}"/>
          </ac:spMkLst>
        </pc:spChg>
        <pc:spChg chg="mod">
          <ac:chgData name="Vyhnalek, Brian (GRC-LCF0)" userId="94806790-c20d-4983-bd79-23aec8528ef1" providerId="ADAL" clId="{867512F5-5C7B-4913-95A8-69BCDF9F0278}" dt="2023-10-31T02:20:08.611" v="69"/>
          <ac:spMkLst>
            <pc:docMk/>
            <pc:sldMk cId="2103201238" sldId="525"/>
            <ac:spMk id="138" creationId="{D4BFB321-961F-C57A-4215-E0E02A98324A}"/>
          </ac:spMkLst>
        </pc:spChg>
        <pc:spChg chg="mod">
          <ac:chgData name="Vyhnalek, Brian (GRC-LCF0)" userId="94806790-c20d-4983-bd79-23aec8528ef1" providerId="ADAL" clId="{867512F5-5C7B-4913-95A8-69BCDF9F0278}" dt="2023-10-31T02:20:08.611" v="69"/>
          <ac:spMkLst>
            <pc:docMk/>
            <pc:sldMk cId="2103201238" sldId="525"/>
            <ac:spMk id="139" creationId="{AB51DD4C-B4D7-1B87-4F46-983D90993C20}"/>
          </ac:spMkLst>
        </pc:spChg>
        <pc:spChg chg="mod">
          <ac:chgData name="Vyhnalek, Brian (GRC-LCF0)" userId="94806790-c20d-4983-bd79-23aec8528ef1" providerId="ADAL" clId="{867512F5-5C7B-4913-95A8-69BCDF9F0278}" dt="2023-10-31T02:20:08.611" v="69"/>
          <ac:spMkLst>
            <pc:docMk/>
            <pc:sldMk cId="2103201238" sldId="525"/>
            <ac:spMk id="140" creationId="{F6D0C3B6-996E-0DE9-7806-D24585345527}"/>
          </ac:spMkLst>
        </pc:spChg>
        <pc:spChg chg="mod">
          <ac:chgData name="Vyhnalek, Brian (GRC-LCF0)" userId="94806790-c20d-4983-bd79-23aec8528ef1" providerId="ADAL" clId="{867512F5-5C7B-4913-95A8-69BCDF9F0278}" dt="2023-10-31T02:20:08.611" v="69"/>
          <ac:spMkLst>
            <pc:docMk/>
            <pc:sldMk cId="2103201238" sldId="525"/>
            <ac:spMk id="141" creationId="{877A0A8C-FCFF-94E4-7908-39B239189476}"/>
          </ac:spMkLst>
        </pc:spChg>
        <pc:spChg chg="mod">
          <ac:chgData name="Vyhnalek, Brian (GRC-LCF0)" userId="94806790-c20d-4983-bd79-23aec8528ef1" providerId="ADAL" clId="{867512F5-5C7B-4913-95A8-69BCDF9F0278}" dt="2023-10-31T02:20:08.611" v="69"/>
          <ac:spMkLst>
            <pc:docMk/>
            <pc:sldMk cId="2103201238" sldId="525"/>
            <ac:spMk id="142" creationId="{34473D0C-4D75-9984-B850-CD1AB805DD94}"/>
          </ac:spMkLst>
        </pc:spChg>
        <pc:spChg chg="mod">
          <ac:chgData name="Vyhnalek, Brian (GRC-LCF0)" userId="94806790-c20d-4983-bd79-23aec8528ef1" providerId="ADAL" clId="{867512F5-5C7B-4913-95A8-69BCDF9F0278}" dt="2023-10-31T02:20:08.611" v="69"/>
          <ac:spMkLst>
            <pc:docMk/>
            <pc:sldMk cId="2103201238" sldId="525"/>
            <ac:spMk id="143" creationId="{75E9AAC3-5D52-C51D-FF80-389C9D61DB9B}"/>
          </ac:spMkLst>
        </pc:spChg>
        <pc:spChg chg="mod">
          <ac:chgData name="Vyhnalek, Brian (GRC-LCF0)" userId="94806790-c20d-4983-bd79-23aec8528ef1" providerId="ADAL" clId="{867512F5-5C7B-4913-95A8-69BCDF9F0278}" dt="2023-10-31T02:20:08.611" v="69"/>
          <ac:spMkLst>
            <pc:docMk/>
            <pc:sldMk cId="2103201238" sldId="525"/>
            <ac:spMk id="147" creationId="{3A813EFD-6306-B457-1C25-C9BA3C78E12E}"/>
          </ac:spMkLst>
        </pc:spChg>
        <pc:spChg chg="mod">
          <ac:chgData name="Vyhnalek, Brian (GRC-LCF0)" userId="94806790-c20d-4983-bd79-23aec8528ef1" providerId="ADAL" clId="{867512F5-5C7B-4913-95A8-69BCDF9F0278}" dt="2023-10-31T02:20:08.611" v="69"/>
          <ac:spMkLst>
            <pc:docMk/>
            <pc:sldMk cId="2103201238" sldId="525"/>
            <ac:spMk id="148" creationId="{B2D045BB-1832-E431-406B-6F43603922E2}"/>
          </ac:spMkLst>
        </pc:spChg>
        <pc:spChg chg="mod">
          <ac:chgData name="Vyhnalek, Brian (GRC-LCF0)" userId="94806790-c20d-4983-bd79-23aec8528ef1" providerId="ADAL" clId="{867512F5-5C7B-4913-95A8-69BCDF9F0278}" dt="2023-10-31T02:20:08.611" v="69"/>
          <ac:spMkLst>
            <pc:docMk/>
            <pc:sldMk cId="2103201238" sldId="525"/>
            <ac:spMk id="149" creationId="{DB85FDAF-D015-4BDA-E356-6EF91F7277EA}"/>
          </ac:spMkLst>
        </pc:spChg>
        <pc:spChg chg="mod">
          <ac:chgData name="Vyhnalek, Brian (GRC-LCF0)" userId="94806790-c20d-4983-bd79-23aec8528ef1" providerId="ADAL" clId="{867512F5-5C7B-4913-95A8-69BCDF9F0278}" dt="2023-10-31T02:20:08.611" v="69"/>
          <ac:spMkLst>
            <pc:docMk/>
            <pc:sldMk cId="2103201238" sldId="525"/>
            <ac:spMk id="150" creationId="{65782B79-7A80-9290-4F1D-E8E432619690}"/>
          </ac:spMkLst>
        </pc:spChg>
        <pc:spChg chg="mod">
          <ac:chgData name="Vyhnalek, Brian (GRC-LCF0)" userId="94806790-c20d-4983-bd79-23aec8528ef1" providerId="ADAL" clId="{867512F5-5C7B-4913-95A8-69BCDF9F0278}" dt="2023-10-31T02:20:08.611" v="69"/>
          <ac:spMkLst>
            <pc:docMk/>
            <pc:sldMk cId="2103201238" sldId="525"/>
            <ac:spMk id="151" creationId="{AE7970C8-C028-480F-1DB8-796FDE4C15FD}"/>
          </ac:spMkLst>
        </pc:spChg>
        <pc:spChg chg="mod">
          <ac:chgData name="Vyhnalek, Brian (GRC-LCF0)" userId="94806790-c20d-4983-bd79-23aec8528ef1" providerId="ADAL" clId="{867512F5-5C7B-4913-95A8-69BCDF9F0278}" dt="2023-10-31T02:20:08.611" v="69"/>
          <ac:spMkLst>
            <pc:docMk/>
            <pc:sldMk cId="2103201238" sldId="525"/>
            <ac:spMk id="152" creationId="{5A074BFD-CF2C-4E63-0772-EBDECCC6D9F0}"/>
          </ac:spMkLst>
        </pc:spChg>
        <pc:spChg chg="mod">
          <ac:chgData name="Vyhnalek, Brian (GRC-LCF0)" userId="94806790-c20d-4983-bd79-23aec8528ef1" providerId="ADAL" clId="{867512F5-5C7B-4913-95A8-69BCDF9F0278}" dt="2023-10-31T02:20:08.611" v="69"/>
          <ac:spMkLst>
            <pc:docMk/>
            <pc:sldMk cId="2103201238" sldId="525"/>
            <ac:spMk id="153" creationId="{BFFF58BF-63F7-6AD7-D859-E73121014369}"/>
          </ac:spMkLst>
        </pc:spChg>
        <pc:spChg chg="mod">
          <ac:chgData name="Vyhnalek, Brian (GRC-LCF0)" userId="94806790-c20d-4983-bd79-23aec8528ef1" providerId="ADAL" clId="{867512F5-5C7B-4913-95A8-69BCDF9F0278}" dt="2023-10-31T02:20:08.611" v="69"/>
          <ac:spMkLst>
            <pc:docMk/>
            <pc:sldMk cId="2103201238" sldId="525"/>
            <ac:spMk id="154" creationId="{8D64D18D-FEC6-CAE5-846E-8E2355F478ED}"/>
          </ac:spMkLst>
        </pc:spChg>
        <pc:spChg chg="mod">
          <ac:chgData name="Vyhnalek, Brian (GRC-LCF0)" userId="94806790-c20d-4983-bd79-23aec8528ef1" providerId="ADAL" clId="{867512F5-5C7B-4913-95A8-69BCDF9F0278}" dt="2023-10-31T02:20:08.611" v="69"/>
          <ac:spMkLst>
            <pc:docMk/>
            <pc:sldMk cId="2103201238" sldId="525"/>
            <ac:spMk id="155" creationId="{383F63AD-83D9-550C-C134-30E3E6EAB3E7}"/>
          </ac:spMkLst>
        </pc:spChg>
        <pc:spChg chg="mod">
          <ac:chgData name="Vyhnalek, Brian (GRC-LCF0)" userId="94806790-c20d-4983-bd79-23aec8528ef1" providerId="ADAL" clId="{867512F5-5C7B-4913-95A8-69BCDF9F0278}" dt="2023-10-31T02:20:08.611" v="69"/>
          <ac:spMkLst>
            <pc:docMk/>
            <pc:sldMk cId="2103201238" sldId="525"/>
            <ac:spMk id="156" creationId="{0A09CE0F-9F48-9689-BC47-7A9EC843F7B0}"/>
          </ac:spMkLst>
        </pc:spChg>
        <pc:spChg chg="mod">
          <ac:chgData name="Vyhnalek, Brian (GRC-LCF0)" userId="94806790-c20d-4983-bd79-23aec8528ef1" providerId="ADAL" clId="{867512F5-5C7B-4913-95A8-69BCDF9F0278}" dt="2023-10-31T02:20:08.611" v="69"/>
          <ac:spMkLst>
            <pc:docMk/>
            <pc:sldMk cId="2103201238" sldId="525"/>
            <ac:spMk id="157" creationId="{A0F4A4EF-9F89-15F5-E69A-BC86059F39D9}"/>
          </ac:spMkLst>
        </pc:spChg>
        <pc:spChg chg="mod">
          <ac:chgData name="Vyhnalek, Brian (GRC-LCF0)" userId="94806790-c20d-4983-bd79-23aec8528ef1" providerId="ADAL" clId="{867512F5-5C7B-4913-95A8-69BCDF9F0278}" dt="2023-10-31T02:20:08.611" v="69"/>
          <ac:spMkLst>
            <pc:docMk/>
            <pc:sldMk cId="2103201238" sldId="525"/>
            <ac:spMk id="158" creationId="{3038CB90-902D-028D-A05C-6494B5336E8C}"/>
          </ac:spMkLst>
        </pc:spChg>
        <pc:spChg chg="mod">
          <ac:chgData name="Vyhnalek, Brian (GRC-LCF0)" userId="94806790-c20d-4983-bd79-23aec8528ef1" providerId="ADAL" clId="{867512F5-5C7B-4913-95A8-69BCDF9F0278}" dt="2023-10-31T02:20:08.611" v="69"/>
          <ac:spMkLst>
            <pc:docMk/>
            <pc:sldMk cId="2103201238" sldId="525"/>
            <ac:spMk id="159" creationId="{86AF8257-3C66-3AD4-9504-108272A7FA88}"/>
          </ac:spMkLst>
        </pc:spChg>
        <pc:spChg chg="mod">
          <ac:chgData name="Vyhnalek, Brian (GRC-LCF0)" userId="94806790-c20d-4983-bd79-23aec8528ef1" providerId="ADAL" clId="{867512F5-5C7B-4913-95A8-69BCDF9F0278}" dt="2023-10-31T02:20:08.611" v="69"/>
          <ac:spMkLst>
            <pc:docMk/>
            <pc:sldMk cId="2103201238" sldId="525"/>
            <ac:spMk id="160" creationId="{9F1966B0-3637-FB6E-75C0-FB3D5DE97404}"/>
          </ac:spMkLst>
        </pc:spChg>
        <pc:spChg chg="mod">
          <ac:chgData name="Vyhnalek, Brian (GRC-LCF0)" userId="94806790-c20d-4983-bd79-23aec8528ef1" providerId="ADAL" clId="{867512F5-5C7B-4913-95A8-69BCDF9F0278}" dt="2023-10-31T02:20:08.611" v="69"/>
          <ac:spMkLst>
            <pc:docMk/>
            <pc:sldMk cId="2103201238" sldId="525"/>
            <ac:spMk id="161" creationId="{46BDF4FD-88D0-EC39-5D2D-FC3B182271D5}"/>
          </ac:spMkLst>
        </pc:spChg>
        <pc:spChg chg="mod">
          <ac:chgData name="Vyhnalek, Brian (GRC-LCF0)" userId="94806790-c20d-4983-bd79-23aec8528ef1" providerId="ADAL" clId="{867512F5-5C7B-4913-95A8-69BCDF9F0278}" dt="2023-10-31T02:20:08.611" v="69"/>
          <ac:spMkLst>
            <pc:docMk/>
            <pc:sldMk cId="2103201238" sldId="525"/>
            <ac:spMk id="162" creationId="{2EA6782D-BC0E-FF61-E38E-F11C1A25B6B5}"/>
          </ac:spMkLst>
        </pc:spChg>
        <pc:spChg chg="mod">
          <ac:chgData name="Vyhnalek, Brian (GRC-LCF0)" userId="94806790-c20d-4983-bd79-23aec8528ef1" providerId="ADAL" clId="{867512F5-5C7B-4913-95A8-69BCDF9F0278}" dt="2023-10-31T02:20:08.611" v="69"/>
          <ac:spMkLst>
            <pc:docMk/>
            <pc:sldMk cId="2103201238" sldId="525"/>
            <ac:spMk id="163" creationId="{8C3699C6-D680-3631-A294-3345B6ACDF8A}"/>
          </ac:spMkLst>
        </pc:spChg>
        <pc:spChg chg="mod">
          <ac:chgData name="Vyhnalek, Brian (GRC-LCF0)" userId="94806790-c20d-4983-bd79-23aec8528ef1" providerId="ADAL" clId="{867512F5-5C7B-4913-95A8-69BCDF9F0278}" dt="2023-10-31T02:20:08.611" v="69"/>
          <ac:spMkLst>
            <pc:docMk/>
            <pc:sldMk cId="2103201238" sldId="525"/>
            <ac:spMk id="164" creationId="{69121672-C6CF-A8AF-0FE2-730638A7C956}"/>
          </ac:spMkLst>
        </pc:spChg>
        <pc:spChg chg="mod">
          <ac:chgData name="Vyhnalek, Brian (GRC-LCF0)" userId="94806790-c20d-4983-bd79-23aec8528ef1" providerId="ADAL" clId="{867512F5-5C7B-4913-95A8-69BCDF9F0278}" dt="2023-10-31T02:20:08.611" v="69"/>
          <ac:spMkLst>
            <pc:docMk/>
            <pc:sldMk cId="2103201238" sldId="525"/>
            <ac:spMk id="165" creationId="{876F5F1A-133C-0C5E-21EE-19E82A28906F}"/>
          </ac:spMkLst>
        </pc:spChg>
        <pc:spChg chg="mod">
          <ac:chgData name="Vyhnalek, Brian (GRC-LCF0)" userId="94806790-c20d-4983-bd79-23aec8528ef1" providerId="ADAL" clId="{867512F5-5C7B-4913-95A8-69BCDF9F0278}" dt="2023-10-31T02:20:08.611" v="69"/>
          <ac:spMkLst>
            <pc:docMk/>
            <pc:sldMk cId="2103201238" sldId="525"/>
            <ac:spMk id="166" creationId="{D88E8813-6D80-929D-4E7B-B1F4A23880C4}"/>
          </ac:spMkLst>
        </pc:spChg>
        <pc:spChg chg="mod">
          <ac:chgData name="Vyhnalek, Brian (GRC-LCF0)" userId="94806790-c20d-4983-bd79-23aec8528ef1" providerId="ADAL" clId="{867512F5-5C7B-4913-95A8-69BCDF9F0278}" dt="2023-10-31T02:20:08.611" v="69"/>
          <ac:spMkLst>
            <pc:docMk/>
            <pc:sldMk cId="2103201238" sldId="525"/>
            <ac:spMk id="167" creationId="{65C9FAD4-A933-05F1-3518-2D4D2923CCC1}"/>
          </ac:spMkLst>
        </pc:spChg>
        <pc:spChg chg="mod">
          <ac:chgData name="Vyhnalek, Brian (GRC-LCF0)" userId="94806790-c20d-4983-bd79-23aec8528ef1" providerId="ADAL" clId="{867512F5-5C7B-4913-95A8-69BCDF9F0278}" dt="2023-10-31T02:20:08.611" v="69"/>
          <ac:spMkLst>
            <pc:docMk/>
            <pc:sldMk cId="2103201238" sldId="525"/>
            <ac:spMk id="168" creationId="{C8FFD89B-6F00-12FA-EB18-1DB418940061}"/>
          </ac:spMkLst>
        </pc:spChg>
        <pc:spChg chg="mod">
          <ac:chgData name="Vyhnalek, Brian (GRC-LCF0)" userId="94806790-c20d-4983-bd79-23aec8528ef1" providerId="ADAL" clId="{867512F5-5C7B-4913-95A8-69BCDF9F0278}" dt="2023-10-31T02:20:08.611" v="69"/>
          <ac:spMkLst>
            <pc:docMk/>
            <pc:sldMk cId="2103201238" sldId="525"/>
            <ac:spMk id="169" creationId="{FA60CCBC-A79C-1DD3-4C98-39F225238974}"/>
          </ac:spMkLst>
        </pc:spChg>
        <pc:spChg chg="mod">
          <ac:chgData name="Vyhnalek, Brian (GRC-LCF0)" userId="94806790-c20d-4983-bd79-23aec8528ef1" providerId="ADAL" clId="{867512F5-5C7B-4913-95A8-69BCDF9F0278}" dt="2023-10-31T02:20:08.611" v="69"/>
          <ac:spMkLst>
            <pc:docMk/>
            <pc:sldMk cId="2103201238" sldId="525"/>
            <ac:spMk id="170" creationId="{DF5F7D74-24FB-1464-7838-B2FFFFE000A4}"/>
          </ac:spMkLst>
        </pc:spChg>
        <pc:spChg chg="mod">
          <ac:chgData name="Vyhnalek, Brian (GRC-LCF0)" userId="94806790-c20d-4983-bd79-23aec8528ef1" providerId="ADAL" clId="{867512F5-5C7B-4913-95A8-69BCDF9F0278}" dt="2023-10-31T02:21:45.732" v="89"/>
          <ac:spMkLst>
            <pc:docMk/>
            <pc:sldMk cId="2103201238" sldId="525"/>
            <ac:spMk id="173" creationId="{8E285BF9-0E7D-13C6-7F57-C26C36E20A86}"/>
          </ac:spMkLst>
        </pc:spChg>
        <pc:spChg chg="mod">
          <ac:chgData name="Vyhnalek, Brian (GRC-LCF0)" userId="94806790-c20d-4983-bd79-23aec8528ef1" providerId="ADAL" clId="{867512F5-5C7B-4913-95A8-69BCDF9F0278}" dt="2023-11-02T04:28:42.261" v="7587" actId="1037"/>
          <ac:spMkLst>
            <pc:docMk/>
            <pc:sldMk cId="2103201238" sldId="525"/>
            <ac:spMk id="174" creationId="{3DEDF127-25D5-5293-C21D-3377ACCD0FA7}"/>
          </ac:spMkLst>
        </pc:spChg>
        <pc:spChg chg="mod">
          <ac:chgData name="Vyhnalek, Brian (GRC-LCF0)" userId="94806790-c20d-4983-bd79-23aec8528ef1" providerId="ADAL" clId="{867512F5-5C7B-4913-95A8-69BCDF9F0278}" dt="2023-10-31T02:21:45.732" v="89"/>
          <ac:spMkLst>
            <pc:docMk/>
            <pc:sldMk cId="2103201238" sldId="525"/>
            <ac:spMk id="175" creationId="{FA5FF923-2D75-51BA-1A15-A06BF0BE6570}"/>
          </ac:spMkLst>
        </pc:spChg>
        <pc:spChg chg="mod">
          <ac:chgData name="Vyhnalek, Brian (GRC-LCF0)" userId="94806790-c20d-4983-bd79-23aec8528ef1" providerId="ADAL" clId="{867512F5-5C7B-4913-95A8-69BCDF9F0278}" dt="2023-10-31T02:21:45.732" v="89"/>
          <ac:spMkLst>
            <pc:docMk/>
            <pc:sldMk cId="2103201238" sldId="525"/>
            <ac:spMk id="176" creationId="{17CB3463-FDFD-7348-27C7-8E00C658CEC4}"/>
          </ac:spMkLst>
        </pc:spChg>
        <pc:spChg chg="mod">
          <ac:chgData name="Vyhnalek, Brian (GRC-LCF0)" userId="94806790-c20d-4983-bd79-23aec8528ef1" providerId="ADAL" clId="{867512F5-5C7B-4913-95A8-69BCDF9F0278}" dt="2023-10-31T02:21:45.732" v="89"/>
          <ac:spMkLst>
            <pc:docMk/>
            <pc:sldMk cId="2103201238" sldId="525"/>
            <ac:spMk id="177" creationId="{AB164CD2-71F2-575E-BD74-B1EE15DBB4E9}"/>
          </ac:spMkLst>
        </pc:spChg>
        <pc:spChg chg="mod">
          <ac:chgData name="Vyhnalek, Brian (GRC-LCF0)" userId="94806790-c20d-4983-bd79-23aec8528ef1" providerId="ADAL" clId="{867512F5-5C7B-4913-95A8-69BCDF9F0278}" dt="2023-10-31T02:21:45.732" v="89"/>
          <ac:spMkLst>
            <pc:docMk/>
            <pc:sldMk cId="2103201238" sldId="525"/>
            <ac:spMk id="178" creationId="{D69A87D2-6553-E194-2B52-125A5F009658}"/>
          </ac:spMkLst>
        </pc:spChg>
        <pc:spChg chg="mod">
          <ac:chgData name="Vyhnalek, Brian (GRC-LCF0)" userId="94806790-c20d-4983-bd79-23aec8528ef1" providerId="ADAL" clId="{867512F5-5C7B-4913-95A8-69BCDF9F0278}" dt="2023-10-31T02:21:45.732" v="89"/>
          <ac:spMkLst>
            <pc:docMk/>
            <pc:sldMk cId="2103201238" sldId="525"/>
            <ac:spMk id="179" creationId="{AA56D1AB-CE81-7281-B6E7-D1EE0D2B3D05}"/>
          </ac:spMkLst>
        </pc:spChg>
        <pc:spChg chg="mod">
          <ac:chgData name="Vyhnalek, Brian (GRC-LCF0)" userId="94806790-c20d-4983-bd79-23aec8528ef1" providerId="ADAL" clId="{867512F5-5C7B-4913-95A8-69BCDF9F0278}" dt="2023-10-31T02:21:45.732" v="89"/>
          <ac:spMkLst>
            <pc:docMk/>
            <pc:sldMk cId="2103201238" sldId="525"/>
            <ac:spMk id="182" creationId="{31DBACCD-A95B-E2A8-230A-2E24E9315FF1}"/>
          </ac:spMkLst>
        </pc:spChg>
        <pc:spChg chg="mod">
          <ac:chgData name="Vyhnalek, Brian (GRC-LCF0)" userId="94806790-c20d-4983-bd79-23aec8528ef1" providerId="ADAL" clId="{867512F5-5C7B-4913-95A8-69BCDF9F0278}" dt="2023-10-31T02:21:45.732" v="89"/>
          <ac:spMkLst>
            <pc:docMk/>
            <pc:sldMk cId="2103201238" sldId="525"/>
            <ac:spMk id="183" creationId="{A37705EA-20CC-2B85-3FC0-06413071399A}"/>
          </ac:spMkLst>
        </pc:spChg>
        <pc:spChg chg="mod">
          <ac:chgData name="Vyhnalek, Brian (GRC-LCF0)" userId="94806790-c20d-4983-bd79-23aec8528ef1" providerId="ADAL" clId="{867512F5-5C7B-4913-95A8-69BCDF9F0278}" dt="2023-10-31T02:21:45.732" v="89"/>
          <ac:spMkLst>
            <pc:docMk/>
            <pc:sldMk cId="2103201238" sldId="525"/>
            <ac:spMk id="184" creationId="{0D90E786-878B-07E8-2115-848C58E6AE09}"/>
          </ac:spMkLst>
        </pc:spChg>
        <pc:spChg chg="mod">
          <ac:chgData name="Vyhnalek, Brian (GRC-LCF0)" userId="94806790-c20d-4983-bd79-23aec8528ef1" providerId="ADAL" clId="{867512F5-5C7B-4913-95A8-69BCDF9F0278}" dt="2023-10-31T02:21:45.732" v="89"/>
          <ac:spMkLst>
            <pc:docMk/>
            <pc:sldMk cId="2103201238" sldId="525"/>
            <ac:spMk id="187" creationId="{FA7868BC-2124-9BDF-A77E-0D287396227E}"/>
          </ac:spMkLst>
        </pc:spChg>
        <pc:spChg chg="mod">
          <ac:chgData name="Vyhnalek, Brian (GRC-LCF0)" userId="94806790-c20d-4983-bd79-23aec8528ef1" providerId="ADAL" clId="{867512F5-5C7B-4913-95A8-69BCDF9F0278}" dt="2023-10-31T02:21:45.732" v="89"/>
          <ac:spMkLst>
            <pc:docMk/>
            <pc:sldMk cId="2103201238" sldId="525"/>
            <ac:spMk id="188" creationId="{5E580615-2AAD-6AFF-DC24-D241CAF0A2FD}"/>
          </ac:spMkLst>
        </pc:spChg>
        <pc:spChg chg="mod">
          <ac:chgData name="Vyhnalek, Brian (GRC-LCF0)" userId="94806790-c20d-4983-bd79-23aec8528ef1" providerId="ADAL" clId="{867512F5-5C7B-4913-95A8-69BCDF9F0278}" dt="2023-10-31T02:21:45.732" v="89"/>
          <ac:spMkLst>
            <pc:docMk/>
            <pc:sldMk cId="2103201238" sldId="525"/>
            <ac:spMk id="189" creationId="{B9ABDD0D-57D7-2F19-EE42-D001499EADE9}"/>
          </ac:spMkLst>
        </pc:spChg>
        <pc:spChg chg="mod">
          <ac:chgData name="Vyhnalek, Brian (GRC-LCF0)" userId="94806790-c20d-4983-bd79-23aec8528ef1" providerId="ADAL" clId="{867512F5-5C7B-4913-95A8-69BCDF9F0278}" dt="2023-10-31T02:21:45.732" v="89"/>
          <ac:spMkLst>
            <pc:docMk/>
            <pc:sldMk cId="2103201238" sldId="525"/>
            <ac:spMk id="199" creationId="{90FE758B-25CB-6D3C-4DDA-3DFE65D1DBEE}"/>
          </ac:spMkLst>
        </pc:spChg>
        <pc:spChg chg="mod">
          <ac:chgData name="Vyhnalek, Brian (GRC-LCF0)" userId="94806790-c20d-4983-bd79-23aec8528ef1" providerId="ADAL" clId="{867512F5-5C7B-4913-95A8-69BCDF9F0278}" dt="2023-10-31T02:21:45.732" v="89"/>
          <ac:spMkLst>
            <pc:docMk/>
            <pc:sldMk cId="2103201238" sldId="525"/>
            <ac:spMk id="200" creationId="{4C57E97A-1275-126D-0457-DABE0D22BD48}"/>
          </ac:spMkLst>
        </pc:spChg>
        <pc:spChg chg="mod">
          <ac:chgData name="Vyhnalek, Brian (GRC-LCF0)" userId="94806790-c20d-4983-bd79-23aec8528ef1" providerId="ADAL" clId="{867512F5-5C7B-4913-95A8-69BCDF9F0278}" dt="2023-10-31T02:21:45.732" v="89"/>
          <ac:spMkLst>
            <pc:docMk/>
            <pc:sldMk cId="2103201238" sldId="525"/>
            <ac:spMk id="201" creationId="{3F36BA16-D48A-D0D1-B39E-EED1AEE21A01}"/>
          </ac:spMkLst>
        </pc:spChg>
        <pc:spChg chg="mod">
          <ac:chgData name="Vyhnalek, Brian (GRC-LCF0)" userId="94806790-c20d-4983-bd79-23aec8528ef1" providerId="ADAL" clId="{867512F5-5C7B-4913-95A8-69BCDF9F0278}" dt="2023-10-31T02:21:45.732" v="89"/>
          <ac:spMkLst>
            <pc:docMk/>
            <pc:sldMk cId="2103201238" sldId="525"/>
            <ac:spMk id="202" creationId="{665D914F-AFC6-8C65-BB73-9821DF0BC3DD}"/>
          </ac:spMkLst>
        </pc:spChg>
        <pc:spChg chg="mod">
          <ac:chgData name="Vyhnalek, Brian (GRC-LCF0)" userId="94806790-c20d-4983-bd79-23aec8528ef1" providerId="ADAL" clId="{867512F5-5C7B-4913-95A8-69BCDF9F0278}" dt="2023-10-31T02:21:45.732" v="89"/>
          <ac:spMkLst>
            <pc:docMk/>
            <pc:sldMk cId="2103201238" sldId="525"/>
            <ac:spMk id="203" creationId="{DEA35E1A-401C-64E4-2735-7CFD05F597D3}"/>
          </ac:spMkLst>
        </pc:spChg>
        <pc:spChg chg="mod">
          <ac:chgData name="Vyhnalek, Brian (GRC-LCF0)" userId="94806790-c20d-4983-bd79-23aec8528ef1" providerId="ADAL" clId="{867512F5-5C7B-4913-95A8-69BCDF9F0278}" dt="2023-10-31T02:21:45.732" v="89"/>
          <ac:spMkLst>
            <pc:docMk/>
            <pc:sldMk cId="2103201238" sldId="525"/>
            <ac:spMk id="204" creationId="{FDB4ECF5-E02E-8165-86CB-3F19825A751E}"/>
          </ac:spMkLst>
        </pc:spChg>
        <pc:spChg chg="mod">
          <ac:chgData name="Vyhnalek, Brian (GRC-LCF0)" userId="94806790-c20d-4983-bd79-23aec8528ef1" providerId="ADAL" clId="{867512F5-5C7B-4913-95A8-69BCDF9F0278}" dt="2023-10-31T02:21:45.732" v="89"/>
          <ac:spMkLst>
            <pc:docMk/>
            <pc:sldMk cId="2103201238" sldId="525"/>
            <ac:spMk id="205" creationId="{21DEFD99-FE1A-A6DF-631B-2B8993018EB0}"/>
          </ac:spMkLst>
        </pc:spChg>
        <pc:spChg chg="mod">
          <ac:chgData name="Vyhnalek, Brian (GRC-LCF0)" userId="94806790-c20d-4983-bd79-23aec8528ef1" providerId="ADAL" clId="{867512F5-5C7B-4913-95A8-69BCDF9F0278}" dt="2023-10-31T02:21:45.732" v="89"/>
          <ac:spMkLst>
            <pc:docMk/>
            <pc:sldMk cId="2103201238" sldId="525"/>
            <ac:spMk id="206" creationId="{2393C706-32B5-AF64-63B6-98B7DB450E5C}"/>
          </ac:spMkLst>
        </pc:spChg>
        <pc:spChg chg="mod">
          <ac:chgData name="Vyhnalek, Brian (GRC-LCF0)" userId="94806790-c20d-4983-bd79-23aec8528ef1" providerId="ADAL" clId="{867512F5-5C7B-4913-95A8-69BCDF9F0278}" dt="2023-10-31T02:21:45.732" v="89"/>
          <ac:spMkLst>
            <pc:docMk/>
            <pc:sldMk cId="2103201238" sldId="525"/>
            <ac:spMk id="207" creationId="{5960A21B-CEA3-33F4-D253-0A9B235437DD}"/>
          </ac:spMkLst>
        </pc:spChg>
        <pc:spChg chg="mod">
          <ac:chgData name="Vyhnalek, Brian (GRC-LCF0)" userId="94806790-c20d-4983-bd79-23aec8528ef1" providerId="ADAL" clId="{867512F5-5C7B-4913-95A8-69BCDF9F0278}" dt="2023-10-31T02:21:45.732" v="89"/>
          <ac:spMkLst>
            <pc:docMk/>
            <pc:sldMk cId="2103201238" sldId="525"/>
            <ac:spMk id="208" creationId="{03EE23D3-F7B7-CBA0-CC69-AAFF215B2ED9}"/>
          </ac:spMkLst>
        </pc:spChg>
        <pc:spChg chg="mod">
          <ac:chgData name="Vyhnalek, Brian (GRC-LCF0)" userId="94806790-c20d-4983-bd79-23aec8528ef1" providerId="ADAL" clId="{867512F5-5C7B-4913-95A8-69BCDF9F0278}" dt="2023-10-31T02:21:45.732" v="89"/>
          <ac:spMkLst>
            <pc:docMk/>
            <pc:sldMk cId="2103201238" sldId="525"/>
            <ac:spMk id="209" creationId="{67372B67-3A3B-C154-E68F-9B4ACE39BC3C}"/>
          </ac:spMkLst>
        </pc:spChg>
        <pc:spChg chg="mod">
          <ac:chgData name="Vyhnalek, Brian (GRC-LCF0)" userId="94806790-c20d-4983-bd79-23aec8528ef1" providerId="ADAL" clId="{867512F5-5C7B-4913-95A8-69BCDF9F0278}" dt="2023-10-31T02:21:45.732" v="89"/>
          <ac:spMkLst>
            <pc:docMk/>
            <pc:sldMk cId="2103201238" sldId="525"/>
            <ac:spMk id="210" creationId="{A6E31E82-F978-6838-CE45-22C498A92EB8}"/>
          </ac:spMkLst>
        </pc:spChg>
        <pc:spChg chg="mod">
          <ac:chgData name="Vyhnalek, Brian (GRC-LCF0)" userId="94806790-c20d-4983-bd79-23aec8528ef1" providerId="ADAL" clId="{867512F5-5C7B-4913-95A8-69BCDF9F0278}" dt="2023-10-31T02:21:45.732" v="89"/>
          <ac:spMkLst>
            <pc:docMk/>
            <pc:sldMk cId="2103201238" sldId="525"/>
            <ac:spMk id="211" creationId="{78DA5C11-5860-F30E-77A4-33DA89E5EC68}"/>
          </ac:spMkLst>
        </pc:spChg>
        <pc:spChg chg="mod">
          <ac:chgData name="Vyhnalek, Brian (GRC-LCF0)" userId="94806790-c20d-4983-bd79-23aec8528ef1" providerId="ADAL" clId="{867512F5-5C7B-4913-95A8-69BCDF9F0278}" dt="2023-10-31T02:21:45.732" v="89"/>
          <ac:spMkLst>
            <pc:docMk/>
            <pc:sldMk cId="2103201238" sldId="525"/>
            <ac:spMk id="212" creationId="{33B7D527-9D85-C6B1-0226-6BFA9B703136}"/>
          </ac:spMkLst>
        </pc:spChg>
        <pc:spChg chg="mod">
          <ac:chgData name="Vyhnalek, Brian (GRC-LCF0)" userId="94806790-c20d-4983-bd79-23aec8528ef1" providerId="ADAL" clId="{867512F5-5C7B-4913-95A8-69BCDF9F0278}" dt="2023-10-31T02:21:45.732" v="89"/>
          <ac:spMkLst>
            <pc:docMk/>
            <pc:sldMk cId="2103201238" sldId="525"/>
            <ac:spMk id="213" creationId="{3E6E517D-3236-A922-EE4D-E55CE7397E56}"/>
          </ac:spMkLst>
        </pc:spChg>
        <pc:spChg chg="mod">
          <ac:chgData name="Vyhnalek, Brian (GRC-LCF0)" userId="94806790-c20d-4983-bd79-23aec8528ef1" providerId="ADAL" clId="{867512F5-5C7B-4913-95A8-69BCDF9F0278}" dt="2023-10-31T02:21:45.732" v="89"/>
          <ac:spMkLst>
            <pc:docMk/>
            <pc:sldMk cId="2103201238" sldId="525"/>
            <ac:spMk id="214" creationId="{9314D1FA-9EC1-1A6A-2256-3F5E53B196CA}"/>
          </ac:spMkLst>
        </pc:spChg>
        <pc:spChg chg="mod">
          <ac:chgData name="Vyhnalek, Brian (GRC-LCF0)" userId="94806790-c20d-4983-bd79-23aec8528ef1" providerId="ADAL" clId="{867512F5-5C7B-4913-95A8-69BCDF9F0278}" dt="2023-10-31T02:21:45.732" v="89"/>
          <ac:spMkLst>
            <pc:docMk/>
            <pc:sldMk cId="2103201238" sldId="525"/>
            <ac:spMk id="218" creationId="{9C7AC60C-261E-D4CD-4DA1-7905C2F946CD}"/>
          </ac:spMkLst>
        </pc:spChg>
        <pc:spChg chg="mod">
          <ac:chgData name="Vyhnalek, Brian (GRC-LCF0)" userId="94806790-c20d-4983-bd79-23aec8528ef1" providerId="ADAL" clId="{867512F5-5C7B-4913-95A8-69BCDF9F0278}" dt="2023-10-31T02:21:45.732" v="89"/>
          <ac:spMkLst>
            <pc:docMk/>
            <pc:sldMk cId="2103201238" sldId="525"/>
            <ac:spMk id="219" creationId="{FDCF3B66-6E74-DD01-70FE-4BC55307A1C0}"/>
          </ac:spMkLst>
        </pc:spChg>
        <pc:spChg chg="mod">
          <ac:chgData name="Vyhnalek, Brian (GRC-LCF0)" userId="94806790-c20d-4983-bd79-23aec8528ef1" providerId="ADAL" clId="{867512F5-5C7B-4913-95A8-69BCDF9F0278}" dt="2023-10-31T02:21:45.732" v="89"/>
          <ac:spMkLst>
            <pc:docMk/>
            <pc:sldMk cId="2103201238" sldId="525"/>
            <ac:spMk id="220" creationId="{BD144734-B5EC-7D6B-E6F6-D4A69A095FC9}"/>
          </ac:spMkLst>
        </pc:spChg>
        <pc:spChg chg="mod">
          <ac:chgData name="Vyhnalek, Brian (GRC-LCF0)" userId="94806790-c20d-4983-bd79-23aec8528ef1" providerId="ADAL" clId="{867512F5-5C7B-4913-95A8-69BCDF9F0278}" dt="2023-10-31T02:21:45.732" v="89"/>
          <ac:spMkLst>
            <pc:docMk/>
            <pc:sldMk cId="2103201238" sldId="525"/>
            <ac:spMk id="221" creationId="{B521680C-0E9C-18C9-9F0F-69BF10B70DDD}"/>
          </ac:spMkLst>
        </pc:spChg>
        <pc:spChg chg="mod">
          <ac:chgData name="Vyhnalek, Brian (GRC-LCF0)" userId="94806790-c20d-4983-bd79-23aec8528ef1" providerId="ADAL" clId="{867512F5-5C7B-4913-95A8-69BCDF9F0278}" dt="2023-10-31T02:21:45.732" v="89"/>
          <ac:spMkLst>
            <pc:docMk/>
            <pc:sldMk cId="2103201238" sldId="525"/>
            <ac:spMk id="222" creationId="{0DE0152F-3E21-4062-885E-76346011FF8D}"/>
          </ac:spMkLst>
        </pc:spChg>
        <pc:spChg chg="mod">
          <ac:chgData name="Vyhnalek, Brian (GRC-LCF0)" userId="94806790-c20d-4983-bd79-23aec8528ef1" providerId="ADAL" clId="{867512F5-5C7B-4913-95A8-69BCDF9F0278}" dt="2023-10-31T02:21:45.732" v="89"/>
          <ac:spMkLst>
            <pc:docMk/>
            <pc:sldMk cId="2103201238" sldId="525"/>
            <ac:spMk id="223" creationId="{A67344B5-F0FF-5911-5709-3D482E7C7930}"/>
          </ac:spMkLst>
        </pc:spChg>
        <pc:spChg chg="mod">
          <ac:chgData name="Vyhnalek, Brian (GRC-LCF0)" userId="94806790-c20d-4983-bd79-23aec8528ef1" providerId="ADAL" clId="{867512F5-5C7B-4913-95A8-69BCDF9F0278}" dt="2023-10-31T02:21:45.732" v="89"/>
          <ac:spMkLst>
            <pc:docMk/>
            <pc:sldMk cId="2103201238" sldId="525"/>
            <ac:spMk id="224" creationId="{6B533BB4-3D14-2C3A-7702-2B4DE8BA26ED}"/>
          </ac:spMkLst>
        </pc:spChg>
        <pc:spChg chg="mod">
          <ac:chgData name="Vyhnalek, Brian (GRC-LCF0)" userId="94806790-c20d-4983-bd79-23aec8528ef1" providerId="ADAL" clId="{867512F5-5C7B-4913-95A8-69BCDF9F0278}" dt="2023-10-31T02:21:45.732" v="89"/>
          <ac:spMkLst>
            <pc:docMk/>
            <pc:sldMk cId="2103201238" sldId="525"/>
            <ac:spMk id="225" creationId="{BC6F79B4-1BE6-6027-4DEF-14324E32F922}"/>
          </ac:spMkLst>
        </pc:spChg>
        <pc:spChg chg="mod">
          <ac:chgData name="Vyhnalek, Brian (GRC-LCF0)" userId="94806790-c20d-4983-bd79-23aec8528ef1" providerId="ADAL" clId="{867512F5-5C7B-4913-95A8-69BCDF9F0278}" dt="2023-10-31T02:21:45.732" v="89"/>
          <ac:spMkLst>
            <pc:docMk/>
            <pc:sldMk cId="2103201238" sldId="525"/>
            <ac:spMk id="226" creationId="{2965F873-7718-613B-36D7-EA1C378E7078}"/>
          </ac:spMkLst>
        </pc:spChg>
        <pc:spChg chg="mod">
          <ac:chgData name="Vyhnalek, Brian (GRC-LCF0)" userId="94806790-c20d-4983-bd79-23aec8528ef1" providerId="ADAL" clId="{867512F5-5C7B-4913-95A8-69BCDF9F0278}" dt="2023-10-31T02:21:45.732" v="89"/>
          <ac:spMkLst>
            <pc:docMk/>
            <pc:sldMk cId="2103201238" sldId="525"/>
            <ac:spMk id="227" creationId="{D928330C-BC17-BDFA-6280-4E093DF081CB}"/>
          </ac:spMkLst>
        </pc:spChg>
        <pc:spChg chg="mod">
          <ac:chgData name="Vyhnalek, Brian (GRC-LCF0)" userId="94806790-c20d-4983-bd79-23aec8528ef1" providerId="ADAL" clId="{867512F5-5C7B-4913-95A8-69BCDF9F0278}" dt="2023-10-31T02:21:45.732" v="89"/>
          <ac:spMkLst>
            <pc:docMk/>
            <pc:sldMk cId="2103201238" sldId="525"/>
            <ac:spMk id="228" creationId="{46ACE2E2-A664-037C-CF57-9C481CA6A0C7}"/>
          </ac:spMkLst>
        </pc:spChg>
        <pc:spChg chg="mod">
          <ac:chgData name="Vyhnalek, Brian (GRC-LCF0)" userId="94806790-c20d-4983-bd79-23aec8528ef1" providerId="ADAL" clId="{867512F5-5C7B-4913-95A8-69BCDF9F0278}" dt="2023-10-31T02:21:45.732" v="89"/>
          <ac:spMkLst>
            <pc:docMk/>
            <pc:sldMk cId="2103201238" sldId="525"/>
            <ac:spMk id="229" creationId="{ED32B569-A229-6C32-5622-D344CEBB37CF}"/>
          </ac:spMkLst>
        </pc:spChg>
        <pc:spChg chg="mod">
          <ac:chgData name="Vyhnalek, Brian (GRC-LCF0)" userId="94806790-c20d-4983-bd79-23aec8528ef1" providerId="ADAL" clId="{867512F5-5C7B-4913-95A8-69BCDF9F0278}" dt="2023-10-31T02:21:45.732" v="89"/>
          <ac:spMkLst>
            <pc:docMk/>
            <pc:sldMk cId="2103201238" sldId="525"/>
            <ac:spMk id="230" creationId="{F6E55CB3-7EBD-D075-13A6-98F0FBA059EC}"/>
          </ac:spMkLst>
        </pc:spChg>
        <pc:spChg chg="mod">
          <ac:chgData name="Vyhnalek, Brian (GRC-LCF0)" userId="94806790-c20d-4983-bd79-23aec8528ef1" providerId="ADAL" clId="{867512F5-5C7B-4913-95A8-69BCDF9F0278}" dt="2023-10-31T02:21:45.732" v="89"/>
          <ac:spMkLst>
            <pc:docMk/>
            <pc:sldMk cId="2103201238" sldId="525"/>
            <ac:spMk id="231" creationId="{CCD649FD-8020-E8A4-6323-418D15B5433C}"/>
          </ac:spMkLst>
        </pc:spChg>
        <pc:spChg chg="mod">
          <ac:chgData name="Vyhnalek, Brian (GRC-LCF0)" userId="94806790-c20d-4983-bd79-23aec8528ef1" providerId="ADAL" clId="{867512F5-5C7B-4913-95A8-69BCDF9F0278}" dt="2023-10-31T02:21:45.732" v="89"/>
          <ac:spMkLst>
            <pc:docMk/>
            <pc:sldMk cId="2103201238" sldId="525"/>
            <ac:spMk id="232" creationId="{0F52FEB3-83A3-4075-B54F-579F1E50C279}"/>
          </ac:spMkLst>
        </pc:spChg>
        <pc:spChg chg="mod">
          <ac:chgData name="Vyhnalek, Brian (GRC-LCF0)" userId="94806790-c20d-4983-bd79-23aec8528ef1" providerId="ADAL" clId="{867512F5-5C7B-4913-95A8-69BCDF9F0278}" dt="2023-10-31T02:21:45.732" v="89"/>
          <ac:spMkLst>
            <pc:docMk/>
            <pc:sldMk cId="2103201238" sldId="525"/>
            <ac:spMk id="233" creationId="{8B175B2C-7C07-1BFA-D9B0-67C11A32E449}"/>
          </ac:spMkLst>
        </pc:spChg>
        <pc:spChg chg="mod">
          <ac:chgData name="Vyhnalek, Brian (GRC-LCF0)" userId="94806790-c20d-4983-bd79-23aec8528ef1" providerId="ADAL" clId="{867512F5-5C7B-4913-95A8-69BCDF9F0278}" dt="2023-10-31T02:21:45.732" v="89"/>
          <ac:spMkLst>
            <pc:docMk/>
            <pc:sldMk cId="2103201238" sldId="525"/>
            <ac:spMk id="237" creationId="{67E60AD5-F2C6-A02F-86C5-02F7183A2F89}"/>
          </ac:spMkLst>
        </pc:spChg>
        <pc:spChg chg="mod">
          <ac:chgData name="Vyhnalek, Brian (GRC-LCF0)" userId="94806790-c20d-4983-bd79-23aec8528ef1" providerId="ADAL" clId="{867512F5-5C7B-4913-95A8-69BCDF9F0278}" dt="2023-10-31T02:21:45.732" v="89"/>
          <ac:spMkLst>
            <pc:docMk/>
            <pc:sldMk cId="2103201238" sldId="525"/>
            <ac:spMk id="238" creationId="{0053168F-BAFF-EC4D-94C1-808808E7C11F}"/>
          </ac:spMkLst>
        </pc:spChg>
        <pc:spChg chg="mod">
          <ac:chgData name="Vyhnalek, Brian (GRC-LCF0)" userId="94806790-c20d-4983-bd79-23aec8528ef1" providerId="ADAL" clId="{867512F5-5C7B-4913-95A8-69BCDF9F0278}" dt="2023-10-31T02:21:45.732" v="89"/>
          <ac:spMkLst>
            <pc:docMk/>
            <pc:sldMk cId="2103201238" sldId="525"/>
            <ac:spMk id="239" creationId="{D5EF29EE-EEA6-EA96-1301-749B848C5521}"/>
          </ac:spMkLst>
        </pc:spChg>
        <pc:spChg chg="mod">
          <ac:chgData name="Vyhnalek, Brian (GRC-LCF0)" userId="94806790-c20d-4983-bd79-23aec8528ef1" providerId="ADAL" clId="{867512F5-5C7B-4913-95A8-69BCDF9F0278}" dt="2023-10-31T02:21:45.732" v="89"/>
          <ac:spMkLst>
            <pc:docMk/>
            <pc:sldMk cId="2103201238" sldId="525"/>
            <ac:spMk id="240" creationId="{C3BB82AD-FE8E-C179-06A7-786018881B47}"/>
          </ac:spMkLst>
        </pc:spChg>
        <pc:spChg chg="mod">
          <ac:chgData name="Vyhnalek, Brian (GRC-LCF0)" userId="94806790-c20d-4983-bd79-23aec8528ef1" providerId="ADAL" clId="{867512F5-5C7B-4913-95A8-69BCDF9F0278}" dt="2023-10-31T02:21:45.732" v="89"/>
          <ac:spMkLst>
            <pc:docMk/>
            <pc:sldMk cId="2103201238" sldId="525"/>
            <ac:spMk id="241" creationId="{55FDF913-04EE-A4D0-8E86-D19561BDBA83}"/>
          </ac:spMkLst>
        </pc:spChg>
        <pc:spChg chg="mod">
          <ac:chgData name="Vyhnalek, Brian (GRC-LCF0)" userId="94806790-c20d-4983-bd79-23aec8528ef1" providerId="ADAL" clId="{867512F5-5C7B-4913-95A8-69BCDF9F0278}" dt="2023-10-31T02:21:45.732" v="89"/>
          <ac:spMkLst>
            <pc:docMk/>
            <pc:sldMk cId="2103201238" sldId="525"/>
            <ac:spMk id="242" creationId="{9861C69A-A309-E9B5-D79B-EE30A2416334}"/>
          </ac:spMkLst>
        </pc:spChg>
        <pc:spChg chg="mod">
          <ac:chgData name="Vyhnalek, Brian (GRC-LCF0)" userId="94806790-c20d-4983-bd79-23aec8528ef1" providerId="ADAL" clId="{867512F5-5C7B-4913-95A8-69BCDF9F0278}" dt="2023-10-31T02:21:45.732" v="89"/>
          <ac:spMkLst>
            <pc:docMk/>
            <pc:sldMk cId="2103201238" sldId="525"/>
            <ac:spMk id="243" creationId="{4F33DACB-FE29-B565-C168-19C4DE34ABBD}"/>
          </ac:spMkLst>
        </pc:spChg>
        <pc:spChg chg="mod">
          <ac:chgData name="Vyhnalek, Brian (GRC-LCF0)" userId="94806790-c20d-4983-bd79-23aec8528ef1" providerId="ADAL" clId="{867512F5-5C7B-4913-95A8-69BCDF9F0278}" dt="2023-10-31T02:21:45.732" v="89"/>
          <ac:spMkLst>
            <pc:docMk/>
            <pc:sldMk cId="2103201238" sldId="525"/>
            <ac:spMk id="244" creationId="{4B56B7EE-B9CB-C451-086D-E141075005BC}"/>
          </ac:spMkLst>
        </pc:spChg>
        <pc:spChg chg="mod">
          <ac:chgData name="Vyhnalek, Brian (GRC-LCF0)" userId="94806790-c20d-4983-bd79-23aec8528ef1" providerId="ADAL" clId="{867512F5-5C7B-4913-95A8-69BCDF9F0278}" dt="2023-10-31T02:21:45.732" v="89"/>
          <ac:spMkLst>
            <pc:docMk/>
            <pc:sldMk cId="2103201238" sldId="525"/>
            <ac:spMk id="245" creationId="{5FF84DD3-16D1-F8E6-65E6-A076F9089729}"/>
          </ac:spMkLst>
        </pc:spChg>
        <pc:spChg chg="mod">
          <ac:chgData name="Vyhnalek, Brian (GRC-LCF0)" userId="94806790-c20d-4983-bd79-23aec8528ef1" providerId="ADAL" clId="{867512F5-5C7B-4913-95A8-69BCDF9F0278}" dt="2023-10-31T02:21:45.732" v="89"/>
          <ac:spMkLst>
            <pc:docMk/>
            <pc:sldMk cId="2103201238" sldId="525"/>
            <ac:spMk id="246" creationId="{7CD8D6D6-CA96-98BC-5A2E-D37602E1A114}"/>
          </ac:spMkLst>
        </pc:spChg>
        <pc:spChg chg="mod">
          <ac:chgData name="Vyhnalek, Brian (GRC-LCF0)" userId="94806790-c20d-4983-bd79-23aec8528ef1" providerId="ADAL" clId="{867512F5-5C7B-4913-95A8-69BCDF9F0278}" dt="2023-10-31T02:21:45.732" v="89"/>
          <ac:spMkLst>
            <pc:docMk/>
            <pc:sldMk cId="2103201238" sldId="525"/>
            <ac:spMk id="247" creationId="{D76B5C18-8429-4A09-56A4-F0C2EBAF94C1}"/>
          </ac:spMkLst>
        </pc:spChg>
        <pc:spChg chg="mod">
          <ac:chgData name="Vyhnalek, Brian (GRC-LCF0)" userId="94806790-c20d-4983-bd79-23aec8528ef1" providerId="ADAL" clId="{867512F5-5C7B-4913-95A8-69BCDF9F0278}" dt="2023-10-31T02:21:45.732" v="89"/>
          <ac:spMkLst>
            <pc:docMk/>
            <pc:sldMk cId="2103201238" sldId="525"/>
            <ac:spMk id="248" creationId="{8DD93C86-B80D-F8A5-3758-58C7D60B120E}"/>
          </ac:spMkLst>
        </pc:spChg>
        <pc:spChg chg="mod">
          <ac:chgData name="Vyhnalek, Brian (GRC-LCF0)" userId="94806790-c20d-4983-bd79-23aec8528ef1" providerId="ADAL" clId="{867512F5-5C7B-4913-95A8-69BCDF9F0278}" dt="2023-10-31T02:21:45.732" v="89"/>
          <ac:spMkLst>
            <pc:docMk/>
            <pc:sldMk cId="2103201238" sldId="525"/>
            <ac:spMk id="249" creationId="{857E99E3-3247-739F-9854-043A29C66647}"/>
          </ac:spMkLst>
        </pc:spChg>
        <pc:spChg chg="mod">
          <ac:chgData name="Vyhnalek, Brian (GRC-LCF0)" userId="94806790-c20d-4983-bd79-23aec8528ef1" providerId="ADAL" clId="{867512F5-5C7B-4913-95A8-69BCDF9F0278}" dt="2023-10-31T02:21:45.732" v="89"/>
          <ac:spMkLst>
            <pc:docMk/>
            <pc:sldMk cId="2103201238" sldId="525"/>
            <ac:spMk id="250" creationId="{14653700-2F0D-416C-A2E2-1FC977253CA5}"/>
          </ac:spMkLst>
        </pc:spChg>
        <pc:spChg chg="mod">
          <ac:chgData name="Vyhnalek, Brian (GRC-LCF0)" userId="94806790-c20d-4983-bd79-23aec8528ef1" providerId="ADAL" clId="{867512F5-5C7B-4913-95A8-69BCDF9F0278}" dt="2023-10-31T02:21:45.732" v="89"/>
          <ac:spMkLst>
            <pc:docMk/>
            <pc:sldMk cId="2103201238" sldId="525"/>
            <ac:spMk id="251" creationId="{61886E95-F20C-9549-D797-DA2FAA719E1B}"/>
          </ac:spMkLst>
        </pc:spChg>
        <pc:spChg chg="mod">
          <ac:chgData name="Vyhnalek, Brian (GRC-LCF0)" userId="94806790-c20d-4983-bd79-23aec8528ef1" providerId="ADAL" clId="{867512F5-5C7B-4913-95A8-69BCDF9F0278}" dt="2023-10-31T02:21:45.732" v="89"/>
          <ac:spMkLst>
            <pc:docMk/>
            <pc:sldMk cId="2103201238" sldId="525"/>
            <ac:spMk id="252" creationId="{4E9E7D47-8B79-68F4-E05F-29372CAA5B87}"/>
          </ac:spMkLst>
        </pc:spChg>
        <pc:spChg chg="mod">
          <ac:chgData name="Vyhnalek, Brian (GRC-LCF0)" userId="94806790-c20d-4983-bd79-23aec8528ef1" providerId="ADAL" clId="{867512F5-5C7B-4913-95A8-69BCDF9F0278}" dt="2023-10-31T02:21:45.732" v="89"/>
          <ac:spMkLst>
            <pc:docMk/>
            <pc:sldMk cId="2103201238" sldId="525"/>
            <ac:spMk id="256" creationId="{4E83D4FF-CFAE-8B64-325F-8DE4DEF84BB3}"/>
          </ac:spMkLst>
        </pc:spChg>
        <pc:spChg chg="mod">
          <ac:chgData name="Vyhnalek, Brian (GRC-LCF0)" userId="94806790-c20d-4983-bd79-23aec8528ef1" providerId="ADAL" clId="{867512F5-5C7B-4913-95A8-69BCDF9F0278}" dt="2023-10-31T02:21:45.732" v="89"/>
          <ac:spMkLst>
            <pc:docMk/>
            <pc:sldMk cId="2103201238" sldId="525"/>
            <ac:spMk id="257" creationId="{35FCA64E-C073-5A71-3CC9-97EBE3D85852}"/>
          </ac:spMkLst>
        </pc:spChg>
        <pc:spChg chg="mod">
          <ac:chgData name="Vyhnalek, Brian (GRC-LCF0)" userId="94806790-c20d-4983-bd79-23aec8528ef1" providerId="ADAL" clId="{867512F5-5C7B-4913-95A8-69BCDF9F0278}" dt="2023-10-31T02:21:45.732" v="89"/>
          <ac:spMkLst>
            <pc:docMk/>
            <pc:sldMk cId="2103201238" sldId="525"/>
            <ac:spMk id="258" creationId="{38644FE8-0579-92DF-62E3-FE108A206AE0}"/>
          </ac:spMkLst>
        </pc:spChg>
        <pc:spChg chg="mod">
          <ac:chgData name="Vyhnalek, Brian (GRC-LCF0)" userId="94806790-c20d-4983-bd79-23aec8528ef1" providerId="ADAL" clId="{867512F5-5C7B-4913-95A8-69BCDF9F0278}" dt="2023-10-31T02:21:45.732" v="89"/>
          <ac:spMkLst>
            <pc:docMk/>
            <pc:sldMk cId="2103201238" sldId="525"/>
            <ac:spMk id="259" creationId="{59761E4E-6475-6139-6B9D-2D31CA976359}"/>
          </ac:spMkLst>
        </pc:spChg>
        <pc:spChg chg="mod">
          <ac:chgData name="Vyhnalek, Brian (GRC-LCF0)" userId="94806790-c20d-4983-bd79-23aec8528ef1" providerId="ADAL" clId="{867512F5-5C7B-4913-95A8-69BCDF9F0278}" dt="2023-10-31T02:21:45.732" v="89"/>
          <ac:spMkLst>
            <pc:docMk/>
            <pc:sldMk cId="2103201238" sldId="525"/>
            <ac:spMk id="260" creationId="{7C469021-8ACB-A6CE-422B-50850F66C821}"/>
          </ac:spMkLst>
        </pc:spChg>
        <pc:spChg chg="mod">
          <ac:chgData name="Vyhnalek, Brian (GRC-LCF0)" userId="94806790-c20d-4983-bd79-23aec8528ef1" providerId="ADAL" clId="{867512F5-5C7B-4913-95A8-69BCDF9F0278}" dt="2023-10-31T02:21:45.732" v="89"/>
          <ac:spMkLst>
            <pc:docMk/>
            <pc:sldMk cId="2103201238" sldId="525"/>
            <ac:spMk id="261" creationId="{058FDEF7-DE69-0853-39D4-19BA4C73F78E}"/>
          </ac:spMkLst>
        </pc:spChg>
        <pc:spChg chg="mod">
          <ac:chgData name="Vyhnalek, Brian (GRC-LCF0)" userId="94806790-c20d-4983-bd79-23aec8528ef1" providerId="ADAL" clId="{867512F5-5C7B-4913-95A8-69BCDF9F0278}" dt="2023-10-31T02:21:45.732" v="89"/>
          <ac:spMkLst>
            <pc:docMk/>
            <pc:sldMk cId="2103201238" sldId="525"/>
            <ac:spMk id="262" creationId="{A9F58534-566E-29E4-6203-3DD753C3A3D6}"/>
          </ac:spMkLst>
        </pc:spChg>
        <pc:spChg chg="mod">
          <ac:chgData name="Vyhnalek, Brian (GRC-LCF0)" userId="94806790-c20d-4983-bd79-23aec8528ef1" providerId="ADAL" clId="{867512F5-5C7B-4913-95A8-69BCDF9F0278}" dt="2023-10-31T02:21:45.732" v="89"/>
          <ac:spMkLst>
            <pc:docMk/>
            <pc:sldMk cId="2103201238" sldId="525"/>
            <ac:spMk id="263" creationId="{879ACF1A-D567-AC4A-65CB-32D79C66FA9C}"/>
          </ac:spMkLst>
        </pc:spChg>
        <pc:spChg chg="mod">
          <ac:chgData name="Vyhnalek, Brian (GRC-LCF0)" userId="94806790-c20d-4983-bd79-23aec8528ef1" providerId="ADAL" clId="{867512F5-5C7B-4913-95A8-69BCDF9F0278}" dt="2023-10-31T02:21:45.732" v="89"/>
          <ac:spMkLst>
            <pc:docMk/>
            <pc:sldMk cId="2103201238" sldId="525"/>
            <ac:spMk id="264" creationId="{00AEF6CC-A2F5-A3EA-363D-25655B927609}"/>
          </ac:spMkLst>
        </pc:spChg>
        <pc:spChg chg="mod">
          <ac:chgData name="Vyhnalek, Brian (GRC-LCF0)" userId="94806790-c20d-4983-bd79-23aec8528ef1" providerId="ADAL" clId="{867512F5-5C7B-4913-95A8-69BCDF9F0278}" dt="2023-10-31T02:21:45.732" v="89"/>
          <ac:spMkLst>
            <pc:docMk/>
            <pc:sldMk cId="2103201238" sldId="525"/>
            <ac:spMk id="265" creationId="{0118E3D6-E948-87EB-C975-8A01950F2468}"/>
          </ac:spMkLst>
        </pc:spChg>
        <pc:spChg chg="mod">
          <ac:chgData name="Vyhnalek, Brian (GRC-LCF0)" userId="94806790-c20d-4983-bd79-23aec8528ef1" providerId="ADAL" clId="{867512F5-5C7B-4913-95A8-69BCDF9F0278}" dt="2023-10-31T02:21:45.732" v="89"/>
          <ac:spMkLst>
            <pc:docMk/>
            <pc:sldMk cId="2103201238" sldId="525"/>
            <ac:spMk id="266" creationId="{B9FF079B-E1E6-FD88-CB7A-012A73967C4D}"/>
          </ac:spMkLst>
        </pc:spChg>
        <pc:spChg chg="mod">
          <ac:chgData name="Vyhnalek, Brian (GRC-LCF0)" userId="94806790-c20d-4983-bd79-23aec8528ef1" providerId="ADAL" clId="{867512F5-5C7B-4913-95A8-69BCDF9F0278}" dt="2023-10-31T02:21:45.732" v="89"/>
          <ac:spMkLst>
            <pc:docMk/>
            <pc:sldMk cId="2103201238" sldId="525"/>
            <ac:spMk id="267" creationId="{8738C871-36AB-DFC7-1644-A80EBCDF29F7}"/>
          </ac:spMkLst>
        </pc:spChg>
        <pc:spChg chg="mod">
          <ac:chgData name="Vyhnalek, Brian (GRC-LCF0)" userId="94806790-c20d-4983-bd79-23aec8528ef1" providerId="ADAL" clId="{867512F5-5C7B-4913-95A8-69BCDF9F0278}" dt="2023-10-31T02:21:45.732" v="89"/>
          <ac:spMkLst>
            <pc:docMk/>
            <pc:sldMk cId="2103201238" sldId="525"/>
            <ac:spMk id="268" creationId="{F8715D6D-8EF9-2E81-BF67-115B219DD763}"/>
          </ac:spMkLst>
        </pc:spChg>
        <pc:spChg chg="mod">
          <ac:chgData name="Vyhnalek, Brian (GRC-LCF0)" userId="94806790-c20d-4983-bd79-23aec8528ef1" providerId="ADAL" clId="{867512F5-5C7B-4913-95A8-69BCDF9F0278}" dt="2023-10-31T02:21:45.732" v="89"/>
          <ac:spMkLst>
            <pc:docMk/>
            <pc:sldMk cId="2103201238" sldId="525"/>
            <ac:spMk id="269" creationId="{1F480CD4-832C-0EB9-D45A-B9367A689D75}"/>
          </ac:spMkLst>
        </pc:spChg>
        <pc:spChg chg="mod">
          <ac:chgData name="Vyhnalek, Brian (GRC-LCF0)" userId="94806790-c20d-4983-bd79-23aec8528ef1" providerId="ADAL" clId="{867512F5-5C7B-4913-95A8-69BCDF9F0278}" dt="2023-10-31T02:21:45.732" v="89"/>
          <ac:spMkLst>
            <pc:docMk/>
            <pc:sldMk cId="2103201238" sldId="525"/>
            <ac:spMk id="270" creationId="{A812676C-4DB7-F6C3-03C6-ED6C034639A9}"/>
          </ac:spMkLst>
        </pc:spChg>
        <pc:spChg chg="mod">
          <ac:chgData name="Vyhnalek, Brian (GRC-LCF0)" userId="94806790-c20d-4983-bd79-23aec8528ef1" providerId="ADAL" clId="{867512F5-5C7B-4913-95A8-69BCDF9F0278}" dt="2023-10-31T02:21:45.732" v="89"/>
          <ac:spMkLst>
            <pc:docMk/>
            <pc:sldMk cId="2103201238" sldId="525"/>
            <ac:spMk id="271" creationId="{8B868BA2-BC50-2405-79E1-7AB1BAF59315}"/>
          </ac:spMkLst>
        </pc:spChg>
        <pc:spChg chg="mod">
          <ac:chgData name="Vyhnalek, Brian (GRC-LCF0)" userId="94806790-c20d-4983-bd79-23aec8528ef1" providerId="ADAL" clId="{867512F5-5C7B-4913-95A8-69BCDF9F0278}" dt="2023-10-31T02:21:45.732" v="89"/>
          <ac:spMkLst>
            <pc:docMk/>
            <pc:sldMk cId="2103201238" sldId="525"/>
            <ac:spMk id="275" creationId="{1B107C82-FDDD-D633-99F6-E005D317B44E}"/>
          </ac:spMkLst>
        </pc:spChg>
        <pc:spChg chg="mod">
          <ac:chgData name="Vyhnalek, Brian (GRC-LCF0)" userId="94806790-c20d-4983-bd79-23aec8528ef1" providerId="ADAL" clId="{867512F5-5C7B-4913-95A8-69BCDF9F0278}" dt="2023-10-31T02:21:45.732" v="89"/>
          <ac:spMkLst>
            <pc:docMk/>
            <pc:sldMk cId="2103201238" sldId="525"/>
            <ac:spMk id="276" creationId="{DDF5B838-83D0-E840-E8A6-E24BCB73F0D8}"/>
          </ac:spMkLst>
        </pc:spChg>
        <pc:spChg chg="mod">
          <ac:chgData name="Vyhnalek, Brian (GRC-LCF0)" userId="94806790-c20d-4983-bd79-23aec8528ef1" providerId="ADAL" clId="{867512F5-5C7B-4913-95A8-69BCDF9F0278}" dt="2023-10-31T02:21:45.732" v="89"/>
          <ac:spMkLst>
            <pc:docMk/>
            <pc:sldMk cId="2103201238" sldId="525"/>
            <ac:spMk id="277" creationId="{4BC3642B-28D4-5DAA-3F0A-F4B0AC8A094A}"/>
          </ac:spMkLst>
        </pc:spChg>
        <pc:spChg chg="mod">
          <ac:chgData name="Vyhnalek, Brian (GRC-LCF0)" userId="94806790-c20d-4983-bd79-23aec8528ef1" providerId="ADAL" clId="{867512F5-5C7B-4913-95A8-69BCDF9F0278}" dt="2023-10-31T02:21:45.732" v="89"/>
          <ac:spMkLst>
            <pc:docMk/>
            <pc:sldMk cId="2103201238" sldId="525"/>
            <ac:spMk id="278" creationId="{68FC9E48-2B8A-7851-1E04-08779111C52C}"/>
          </ac:spMkLst>
        </pc:spChg>
        <pc:spChg chg="mod">
          <ac:chgData name="Vyhnalek, Brian (GRC-LCF0)" userId="94806790-c20d-4983-bd79-23aec8528ef1" providerId="ADAL" clId="{867512F5-5C7B-4913-95A8-69BCDF9F0278}" dt="2023-10-31T02:21:45.732" v="89"/>
          <ac:spMkLst>
            <pc:docMk/>
            <pc:sldMk cId="2103201238" sldId="525"/>
            <ac:spMk id="279" creationId="{13E97AD4-115B-1D3A-1834-140DFE8CF9E2}"/>
          </ac:spMkLst>
        </pc:spChg>
        <pc:spChg chg="mod">
          <ac:chgData name="Vyhnalek, Brian (GRC-LCF0)" userId="94806790-c20d-4983-bd79-23aec8528ef1" providerId="ADAL" clId="{867512F5-5C7B-4913-95A8-69BCDF9F0278}" dt="2023-10-31T02:21:45.732" v="89"/>
          <ac:spMkLst>
            <pc:docMk/>
            <pc:sldMk cId="2103201238" sldId="525"/>
            <ac:spMk id="280" creationId="{13FDF29D-B7E6-C509-6563-9623A899FD65}"/>
          </ac:spMkLst>
        </pc:spChg>
        <pc:spChg chg="mod">
          <ac:chgData name="Vyhnalek, Brian (GRC-LCF0)" userId="94806790-c20d-4983-bd79-23aec8528ef1" providerId="ADAL" clId="{867512F5-5C7B-4913-95A8-69BCDF9F0278}" dt="2023-10-31T02:21:45.732" v="89"/>
          <ac:spMkLst>
            <pc:docMk/>
            <pc:sldMk cId="2103201238" sldId="525"/>
            <ac:spMk id="281" creationId="{520A541C-9A1B-74BC-78E5-907483DC3654}"/>
          </ac:spMkLst>
        </pc:spChg>
        <pc:spChg chg="mod">
          <ac:chgData name="Vyhnalek, Brian (GRC-LCF0)" userId="94806790-c20d-4983-bd79-23aec8528ef1" providerId="ADAL" clId="{867512F5-5C7B-4913-95A8-69BCDF9F0278}" dt="2023-10-31T02:21:45.732" v="89"/>
          <ac:spMkLst>
            <pc:docMk/>
            <pc:sldMk cId="2103201238" sldId="525"/>
            <ac:spMk id="282" creationId="{543DDF70-0DC7-42CC-6730-799D534988EE}"/>
          </ac:spMkLst>
        </pc:spChg>
        <pc:spChg chg="mod">
          <ac:chgData name="Vyhnalek, Brian (GRC-LCF0)" userId="94806790-c20d-4983-bd79-23aec8528ef1" providerId="ADAL" clId="{867512F5-5C7B-4913-95A8-69BCDF9F0278}" dt="2023-10-31T02:21:45.732" v="89"/>
          <ac:spMkLst>
            <pc:docMk/>
            <pc:sldMk cId="2103201238" sldId="525"/>
            <ac:spMk id="283" creationId="{4CD87A9D-A4E0-030D-940D-92C96B1AE7D8}"/>
          </ac:spMkLst>
        </pc:spChg>
        <pc:spChg chg="mod">
          <ac:chgData name="Vyhnalek, Brian (GRC-LCF0)" userId="94806790-c20d-4983-bd79-23aec8528ef1" providerId="ADAL" clId="{867512F5-5C7B-4913-95A8-69BCDF9F0278}" dt="2023-10-31T02:21:45.732" v="89"/>
          <ac:spMkLst>
            <pc:docMk/>
            <pc:sldMk cId="2103201238" sldId="525"/>
            <ac:spMk id="284" creationId="{6FD8F58B-10C7-30B8-FEF4-874FA241B345}"/>
          </ac:spMkLst>
        </pc:spChg>
        <pc:spChg chg="mod">
          <ac:chgData name="Vyhnalek, Brian (GRC-LCF0)" userId="94806790-c20d-4983-bd79-23aec8528ef1" providerId="ADAL" clId="{867512F5-5C7B-4913-95A8-69BCDF9F0278}" dt="2023-10-31T02:21:45.732" v="89"/>
          <ac:spMkLst>
            <pc:docMk/>
            <pc:sldMk cId="2103201238" sldId="525"/>
            <ac:spMk id="285" creationId="{CC58D10B-ED0D-1572-E856-8F48DBF63D11}"/>
          </ac:spMkLst>
        </pc:spChg>
        <pc:spChg chg="mod">
          <ac:chgData name="Vyhnalek, Brian (GRC-LCF0)" userId="94806790-c20d-4983-bd79-23aec8528ef1" providerId="ADAL" clId="{867512F5-5C7B-4913-95A8-69BCDF9F0278}" dt="2023-10-31T02:21:45.732" v="89"/>
          <ac:spMkLst>
            <pc:docMk/>
            <pc:sldMk cId="2103201238" sldId="525"/>
            <ac:spMk id="286" creationId="{0BEA415A-7AFA-8CB9-F244-9D4D7E1E9722}"/>
          </ac:spMkLst>
        </pc:spChg>
        <pc:spChg chg="mod">
          <ac:chgData name="Vyhnalek, Brian (GRC-LCF0)" userId="94806790-c20d-4983-bd79-23aec8528ef1" providerId="ADAL" clId="{867512F5-5C7B-4913-95A8-69BCDF9F0278}" dt="2023-10-31T02:21:45.732" v="89"/>
          <ac:spMkLst>
            <pc:docMk/>
            <pc:sldMk cId="2103201238" sldId="525"/>
            <ac:spMk id="287" creationId="{C153E8A2-FF57-7160-6F1D-DE09090E20F2}"/>
          </ac:spMkLst>
        </pc:spChg>
        <pc:spChg chg="mod">
          <ac:chgData name="Vyhnalek, Brian (GRC-LCF0)" userId="94806790-c20d-4983-bd79-23aec8528ef1" providerId="ADAL" clId="{867512F5-5C7B-4913-95A8-69BCDF9F0278}" dt="2023-10-31T02:21:45.732" v="89"/>
          <ac:spMkLst>
            <pc:docMk/>
            <pc:sldMk cId="2103201238" sldId="525"/>
            <ac:spMk id="288" creationId="{7B319DE5-3A1B-946C-68A7-2F1B017A4638}"/>
          </ac:spMkLst>
        </pc:spChg>
        <pc:spChg chg="mod">
          <ac:chgData name="Vyhnalek, Brian (GRC-LCF0)" userId="94806790-c20d-4983-bd79-23aec8528ef1" providerId="ADAL" clId="{867512F5-5C7B-4913-95A8-69BCDF9F0278}" dt="2023-10-31T02:21:45.732" v="89"/>
          <ac:spMkLst>
            <pc:docMk/>
            <pc:sldMk cId="2103201238" sldId="525"/>
            <ac:spMk id="289" creationId="{B4E0A22C-D194-5DB7-F278-C9D36521A6BB}"/>
          </ac:spMkLst>
        </pc:spChg>
        <pc:spChg chg="mod">
          <ac:chgData name="Vyhnalek, Brian (GRC-LCF0)" userId="94806790-c20d-4983-bd79-23aec8528ef1" providerId="ADAL" clId="{867512F5-5C7B-4913-95A8-69BCDF9F0278}" dt="2023-10-31T02:21:45.732" v="89"/>
          <ac:spMkLst>
            <pc:docMk/>
            <pc:sldMk cId="2103201238" sldId="525"/>
            <ac:spMk id="290" creationId="{DDE63A80-A4FC-832B-EFCC-22E31802251C}"/>
          </ac:spMkLst>
        </pc:spChg>
        <pc:spChg chg="mod">
          <ac:chgData name="Vyhnalek, Brian (GRC-LCF0)" userId="94806790-c20d-4983-bd79-23aec8528ef1" providerId="ADAL" clId="{867512F5-5C7B-4913-95A8-69BCDF9F0278}" dt="2023-10-31T02:21:45.732" v="89"/>
          <ac:spMkLst>
            <pc:docMk/>
            <pc:sldMk cId="2103201238" sldId="525"/>
            <ac:spMk id="294" creationId="{D0818318-BFF6-90A4-CD04-609D06C1CDF9}"/>
          </ac:spMkLst>
        </pc:spChg>
        <pc:spChg chg="mod">
          <ac:chgData name="Vyhnalek, Brian (GRC-LCF0)" userId="94806790-c20d-4983-bd79-23aec8528ef1" providerId="ADAL" clId="{867512F5-5C7B-4913-95A8-69BCDF9F0278}" dt="2023-10-31T02:21:45.732" v="89"/>
          <ac:spMkLst>
            <pc:docMk/>
            <pc:sldMk cId="2103201238" sldId="525"/>
            <ac:spMk id="295" creationId="{62B6D5DD-1040-8B03-F3AA-CE35F950C0AB}"/>
          </ac:spMkLst>
        </pc:spChg>
        <pc:spChg chg="mod">
          <ac:chgData name="Vyhnalek, Brian (GRC-LCF0)" userId="94806790-c20d-4983-bd79-23aec8528ef1" providerId="ADAL" clId="{867512F5-5C7B-4913-95A8-69BCDF9F0278}" dt="2023-10-31T02:21:45.732" v="89"/>
          <ac:spMkLst>
            <pc:docMk/>
            <pc:sldMk cId="2103201238" sldId="525"/>
            <ac:spMk id="296" creationId="{D27EC72A-CD60-B61B-4B68-3D13A3E2C99D}"/>
          </ac:spMkLst>
        </pc:spChg>
        <pc:spChg chg="mod">
          <ac:chgData name="Vyhnalek, Brian (GRC-LCF0)" userId="94806790-c20d-4983-bd79-23aec8528ef1" providerId="ADAL" clId="{867512F5-5C7B-4913-95A8-69BCDF9F0278}" dt="2023-10-31T02:21:45.732" v="89"/>
          <ac:spMkLst>
            <pc:docMk/>
            <pc:sldMk cId="2103201238" sldId="525"/>
            <ac:spMk id="297" creationId="{6D39CEF1-28C4-8828-4AAF-0CC06FAE7753}"/>
          </ac:spMkLst>
        </pc:spChg>
        <pc:spChg chg="mod">
          <ac:chgData name="Vyhnalek, Brian (GRC-LCF0)" userId="94806790-c20d-4983-bd79-23aec8528ef1" providerId="ADAL" clId="{867512F5-5C7B-4913-95A8-69BCDF9F0278}" dt="2023-10-31T02:21:45.732" v="89"/>
          <ac:spMkLst>
            <pc:docMk/>
            <pc:sldMk cId="2103201238" sldId="525"/>
            <ac:spMk id="298" creationId="{764F15FD-173F-6563-461B-A5231C1771AA}"/>
          </ac:spMkLst>
        </pc:spChg>
        <pc:spChg chg="mod">
          <ac:chgData name="Vyhnalek, Brian (GRC-LCF0)" userId="94806790-c20d-4983-bd79-23aec8528ef1" providerId="ADAL" clId="{867512F5-5C7B-4913-95A8-69BCDF9F0278}" dt="2023-10-31T02:21:45.732" v="89"/>
          <ac:spMkLst>
            <pc:docMk/>
            <pc:sldMk cId="2103201238" sldId="525"/>
            <ac:spMk id="299" creationId="{C4F4D993-E2DE-88FF-1C72-4F16EC0A89E7}"/>
          </ac:spMkLst>
        </pc:spChg>
        <pc:spChg chg="mod">
          <ac:chgData name="Vyhnalek, Brian (GRC-LCF0)" userId="94806790-c20d-4983-bd79-23aec8528ef1" providerId="ADAL" clId="{867512F5-5C7B-4913-95A8-69BCDF9F0278}" dt="2023-10-31T02:21:45.732" v="89"/>
          <ac:spMkLst>
            <pc:docMk/>
            <pc:sldMk cId="2103201238" sldId="525"/>
            <ac:spMk id="300" creationId="{079556FD-6972-B67B-F6EC-4EF347A0481A}"/>
          </ac:spMkLst>
        </pc:spChg>
        <pc:spChg chg="mod">
          <ac:chgData name="Vyhnalek, Brian (GRC-LCF0)" userId="94806790-c20d-4983-bd79-23aec8528ef1" providerId="ADAL" clId="{867512F5-5C7B-4913-95A8-69BCDF9F0278}" dt="2023-10-31T02:21:45.732" v="89"/>
          <ac:spMkLst>
            <pc:docMk/>
            <pc:sldMk cId="2103201238" sldId="525"/>
            <ac:spMk id="301" creationId="{DD3B1356-5F53-3F25-5AEB-0D26DBE2179F}"/>
          </ac:spMkLst>
        </pc:spChg>
        <pc:spChg chg="mod">
          <ac:chgData name="Vyhnalek, Brian (GRC-LCF0)" userId="94806790-c20d-4983-bd79-23aec8528ef1" providerId="ADAL" clId="{867512F5-5C7B-4913-95A8-69BCDF9F0278}" dt="2023-10-31T02:21:45.732" v="89"/>
          <ac:spMkLst>
            <pc:docMk/>
            <pc:sldMk cId="2103201238" sldId="525"/>
            <ac:spMk id="302" creationId="{7BB0308B-B481-37AB-9C95-8FFD3E05CC53}"/>
          </ac:spMkLst>
        </pc:spChg>
        <pc:spChg chg="mod">
          <ac:chgData name="Vyhnalek, Brian (GRC-LCF0)" userId="94806790-c20d-4983-bd79-23aec8528ef1" providerId="ADAL" clId="{867512F5-5C7B-4913-95A8-69BCDF9F0278}" dt="2023-10-31T02:21:45.732" v="89"/>
          <ac:spMkLst>
            <pc:docMk/>
            <pc:sldMk cId="2103201238" sldId="525"/>
            <ac:spMk id="303" creationId="{354708D2-9F5C-A204-E4B7-7D943405789D}"/>
          </ac:spMkLst>
        </pc:spChg>
        <pc:spChg chg="mod">
          <ac:chgData name="Vyhnalek, Brian (GRC-LCF0)" userId="94806790-c20d-4983-bd79-23aec8528ef1" providerId="ADAL" clId="{867512F5-5C7B-4913-95A8-69BCDF9F0278}" dt="2023-10-31T02:21:45.732" v="89"/>
          <ac:spMkLst>
            <pc:docMk/>
            <pc:sldMk cId="2103201238" sldId="525"/>
            <ac:spMk id="304" creationId="{AC9003D8-FA2D-94B2-32AB-893CA7E5B764}"/>
          </ac:spMkLst>
        </pc:spChg>
        <pc:spChg chg="mod">
          <ac:chgData name="Vyhnalek, Brian (GRC-LCF0)" userId="94806790-c20d-4983-bd79-23aec8528ef1" providerId="ADAL" clId="{867512F5-5C7B-4913-95A8-69BCDF9F0278}" dt="2023-10-31T02:21:45.732" v="89"/>
          <ac:spMkLst>
            <pc:docMk/>
            <pc:sldMk cId="2103201238" sldId="525"/>
            <ac:spMk id="305" creationId="{BDB7618E-BB69-9325-0CB4-2F51A876A82E}"/>
          </ac:spMkLst>
        </pc:spChg>
        <pc:spChg chg="mod">
          <ac:chgData name="Vyhnalek, Brian (GRC-LCF0)" userId="94806790-c20d-4983-bd79-23aec8528ef1" providerId="ADAL" clId="{867512F5-5C7B-4913-95A8-69BCDF9F0278}" dt="2023-10-31T02:21:45.732" v="89"/>
          <ac:spMkLst>
            <pc:docMk/>
            <pc:sldMk cId="2103201238" sldId="525"/>
            <ac:spMk id="306" creationId="{003B14BF-6CA0-5C43-8523-F256DA7F6AF8}"/>
          </ac:spMkLst>
        </pc:spChg>
        <pc:spChg chg="mod">
          <ac:chgData name="Vyhnalek, Brian (GRC-LCF0)" userId="94806790-c20d-4983-bd79-23aec8528ef1" providerId="ADAL" clId="{867512F5-5C7B-4913-95A8-69BCDF9F0278}" dt="2023-10-31T02:21:45.732" v="89"/>
          <ac:spMkLst>
            <pc:docMk/>
            <pc:sldMk cId="2103201238" sldId="525"/>
            <ac:spMk id="307" creationId="{804AC234-74A8-0091-D63D-AF6DD4349B46}"/>
          </ac:spMkLst>
        </pc:spChg>
        <pc:spChg chg="mod">
          <ac:chgData name="Vyhnalek, Brian (GRC-LCF0)" userId="94806790-c20d-4983-bd79-23aec8528ef1" providerId="ADAL" clId="{867512F5-5C7B-4913-95A8-69BCDF9F0278}" dt="2023-10-31T02:21:45.732" v="89"/>
          <ac:spMkLst>
            <pc:docMk/>
            <pc:sldMk cId="2103201238" sldId="525"/>
            <ac:spMk id="308" creationId="{789B0F3D-BC68-CF43-96CA-131B984B7A52}"/>
          </ac:spMkLst>
        </pc:spChg>
        <pc:spChg chg="mod">
          <ac:chgData name="Vyhnalek, Brian (GRC-LCF0)" userId="94806790-c20d-4983-bd79-23aec8528ef1" providerId="ADAL" clId="{867512F5-5C7B-4913-95A8-69BCDF9F0278}" dt="2023-10-31T02:21:45.732" v="89"/>
          <ac:spMkLst>
            <pc:docMk/>
            <pc:sldMk cId="2103201238" sldId="525"/>
            <ac:spMk id="309" creationId="{55B6E548-55A5-0651-7808-4CF8DC6DA696}"/>
          </ac:spMkLst>
        </pc:spChg>
        <pc:spChg chg="mod">
          <ac:chgData name="Vyhnalek, Brian (GRC-LCF0)" userId="94806790-c20d-4983-bd79-23aec8528ef1" providerId="ADAL" clId="{867512F5-5C7B-4913-95A8-69BCDF9F0278}" dt="2023-10-31T02:21:45.732" v="89"/>
          <ac:spMkLst>
            <pc:docMk/>
            <pc:sldMk cId="2103201238" sldId="525"/>
            <ac:spMk id="310" creationId="{B44AE3B2-7C81-4B64-5781-3ECBAB1E9F83}"/>
          </ac:spMkLst>
        </pc:spChg>
        <pc:spChg chg="mod">
          <ac:chgData name="Vyhnalek, Brian (GRC-LCF0)" userId="94806790-c20d-4983-bd79-23aec8528ef1" providerId="ADAL" clId="{867512F5-5C7B-4913-95A8-69BCDF9F0278}" dt="2023-10-31T02:21:45.732" v="89"/>
          <ac:spMkLst>
            <pc:docMk/>
            <pc:sldMk cId="2103201238" sldId="525"/>
            <ac:spMk id="311" creationId="{DE9CA73F-A537-32DF-F30A-CA546CF307FD}"/>
          </ac:spMkLst>
        </pc:spChg>
        <pc:spChg chg="mod">
          <ac:chgData name="Vyhnalek, Brian (GRC-LCF0)" userId="94806790-c20d-4983-bd79-23aec8528ef1" providerId="ADAL" clId="{867512F5-5C7B-4913-95A8-69BCDF9F0278}" dt="2023-10-31T02:21:45.732" v="89"/>
          <ac:spMkLst>
            <pc:docMk/>
            <pc:sldMk cId="2103201238" sldId="525"/>
            <ac:spMk id="312" creationId="{2FAB5115-749B-35C8-59D5-20CF34F196E1}"/>
          </ac:spMkLst>
        </pc:spChg>
        <pc:spChg chg="mod">
          <ac:chgData name="Vyhnalek, Brian (GRC-LCF0)" userId="94806790-c20d-4983-bd79-23aec8528ef1" providerId="ADAL" clId="{867512F5-5C7B-4913-95A8-69BCDF9F0278}" dt="2023-10-31T02:21:45.732" v="89"/>
          <ac:spMkLst>
            <pc:docMk/>
            <pc:sldMk cId="2103201238" sldId="525"/>
            <ac:spMk id="313" creationId="{002970D9-779A-DF4C-013C-292DCE9C74D6}"/>
          </ac:spMkLst>
        </pc:spChg>
        <pc:spChg chg="mod">
          <ac:chgData name="Vyhnalek, Brian (GRC-LCF0)" userId="94806790-c20d-4983-bd79-23aec8528ef1" providerId="ADAL" clId="{867512F5-5C7B-4913-95A8-69BCDF9F0278}" dt="2023-10-31T02:21:45.732" v="89"/>
          <ac:spMkLst>
            <pc:docMk/>
            <pc:sldMk cId="2103201238" sldId="525"/>
            <ac:spMk id="314" creationId="{973A3E82-88C8-1F33-C904-EF495D2A40E5}"/>
          </ac:spMkLst>
        </pc:spChg>
        <pc:spChg chg="mod">
          <ac:chgData name="Vyhnalek, Brian (GRC-LCF0)" userId="94806790-c20d-4983-bd79-23aec8528ef1" providerId="ADAL" clId="{867512F5-5C7B-4913-95A8-69BCDF9F0278}" dt="2023-10-31T02:21:45.732" v="89"/>
          <ac:spMkLst>
            <pc:docMk/>
            <pc:sldMk cId="2103201238" sldId="525"/>
            <ac:spMk id="315" creationId="{95A16681-1688-415A-F11B-FA29231AD629}"/>
          </ac:spMkLst>
        </pc:spChg>
        <pc:spChg chg="mod">
          <ac:chgData name="Vyhnalek, Brian (GRC-LCF0)" userId="94806790-c20d-4983-bd79-23aec8528ef1" providerId="ADAL" clId="{867512F5-5C7B-4913-95A8-69BCDF9F0278}" dt="2023-10-31T02:21:45.732" v="89"/>
          <ac:spMkLst>
            <pc:docMk/>
            <pc:sldMk cId="2103201238" sldId="525"/>
            <ac:spMk id="316" creationId="{2256E5BC-D572-ECF6-637C-C1CCA77E9B43}"/>
          </ac:spMkLst>
        </pc:spChg>
        <pc:spChg chg="mod">
          <ac:chgData name="Vyhnalek, Brian (GRC-LCF0)" userId="94806790-c20d-4983-bd79-23aec8528ef1" providerId="ADAL" clId="{867512F5-5C7B-4913-95A8-69BCDF9F0278}" dt="2023-10-31T02:21:45.732" v="89"/>
          <ac:spMkLst>
            <pc:docMk/>
            <pc:sldMk cId="2103201238" sldId="525"/>
            <ac:spMk id="317" creationId="{DBE1B63D-54D8-915C-35C3-34C0D53F08F0}"/>
          </ac:spMkLst>
        </pc:spChg>
        <pc:spChg chg="add del mod">
          <ac:chgData name="Vyhnalek, Brian (GRC-LCF0)" userId="94806790-c20d-4983-bd79-23aec8528ef1" providerId="ADAL" clId="{867512F5-5C7B-4913-95A8-69BCDF9F0278}" dt="2023-10-31T02:24:54.399" v="246" actId="478"/>
          <ac:spMkLst>
            <pc:docMk/>
            <pc:sldMk cId="2103201238" sldId="525"/>
            <ac:spMk id="318" creationId="{26522C74-9A7C-C978-FF6E-612D616CECF8}"/>
          </ac:spMkLst>
        </pc:spChg>
        <pc:spChg chg="add mod ord">
          <ac:chgData name="Vyhnalek, Brian (GRC-LCF0)" userId="94806790-c20d-4983-bd79-23aec8528ef1" providerId="ADAL" clId="{867512F5-5C7B-4913-95A8-69BCDF9F0278}" dt="2023-10-31T02:22:23.452" v="128" actId="166"/>
          <ac:spMkLst>
            <pc:docMk/>
            <pc:sldMk cId="2103201238" sldId="525"/>
            <ac:spMk id="320" creationId="{E45378BC-472B-9B11-B84B-08174B0D0E92}"/>
          </ac:spMkLst>
        </pc:spChg>
        <pc:spChg chg="add mod">
          <ac:chgData name="Vyhnalek, Brian (GRC-LCF0)" userId="94806790-c20d-4983-bd79-23aec8528ef1" providerId="ADAL" clId="{867512F5-5C7B-4913-95A8-69BCDF9F0278}" dt="2023-10-31T02:22:04.745" v="117" actId="1035"/>
          <ac:spMkLst>
            <pc:docMk/>
            <pc:sldMk cId="2103201238" sldId="525"/>
            <ac:spMk id="321" creationId="{84B755B2-7B56-C101-0FFE-FA8CF725019C}"/>
          </ac:spMkLst>
        </pc:spChg>
        <pc:spChg chg="add mod">
          <ac:chgData name="Vyhnalek, Brian (GRC-LCF0)" userId="94806790-c20d-4983-bd79-23aec8528ef1" providerId="ADAL" clId="{867512F5-5C7B-4913-95A8-69BCDF9F0278}" dt="2023-10-31T02:22:04.745" v="117" actId="1035"/>
          <ac:spMkLst>
            <pc:docMk/>
            <pc:sldMk cId="2103201238" sldId="525"/>
            <ac:spMk id="324" creationId="{98B3B02F-DCCF-4E2A-02E9-1ACDC8CB1D79}"/>
          </ac:spMkLst>
        </pc:spChg>
        <pc:spChg chg="add mod">
          <ac:chgData name="Vyhnalek, Brian (GRC-LCF0)" userId="94806790-c20d-4983-bd79-23aec8528ef1" providerId="ADAL" clId="{867512F5-5C7B-4913-95A8-69BCDF9F0278}" dt="2023-10-31T02:22:04.745" v="117" actId="1035"/>
          <ac:spMkLst>
            <pc:docMk/>
            <pc:sldMk cId="2103201238" sldId="525"/>
            <ac:spMk id="325" creationId="{42FE675F-2145-112E-4ACC-76F1CD60399E}"/>
          </ac:spMkLst>
        </pc:spChg>
        <pc:spChg chg="add mod">
          <ac:chgData name="Vyhnalek, Brian (GRC-LCF0)" userId="94806790-c20d-4983-bd79-23aec8528ef1" providerId="ADAL" clId="{867512F5-5C7B-4913-95A8-69BCDF9F0278}" dt="2023-10-31T02:22:58.922" v="195" actId="1035"/>
          <ac:spMkLst>
            <pc:docMk/>
            <pc:sldMk cId="2103201238" sldId="525"/>
            <ac:spMk id="331" creationId="{63874255-3411-24D5-7456-C723107F7145}"/>
          </ac:spMkLst>
        </pc:spChg>
        <pc:grpChg chg="add del mod">
          <ac:chgData name="Vyhnalek, Brian (GRC-LCF0)" userId="94806790-c20d-4983-bd79-23aec8528ef1" providerId="ADAL" clId="{867512F5-5C7B-4913-95A8-69BCDF9F0278}" dt="2023-10-31T02:21:40.439" v="88"/>
          <ac:grpSpMkLst>
            <pc:docMk/>
            <pc:sldMk cId="2103201238" sldId="525"/>
            <ac:grpSpMk id="24" creationId="{DB96D40B-719A-850D-F7EC-F6459B208F62}"/>
          </ac:grpSpMkLst>
        </pc:grpChg>
        <pc:grpChg chg="mod">
          <ac:chgData name="Vyhnalek, Brian (GRC-LCF0)" userId="94806790-c20d-4983-bd79-23aec8528ef1" providerId="ADAL" clId="{867512F5-5C7B-4913-95A8-69BCDF9F0278}" dt="2023-10-31T02:20:08.611" v="69"/>
          <ac:grpSpMkLst>
            <pc:docMk/>
            <pc:sldMk cId="2103201238" sldId="525"/>
            <ac:grpSpMk id="25" creationId="{2CA1CFB2-497C-8C81-AE57-1CC27082DC91}"/>
          </ac:grpSpMkLst>
        </pc:grpChg>
        <pc:grpChg chg="mod">
          <ac:chgData name="Vyhnalek, Brian (GRC-LCF0)" userId="94806790-c20d-4983-bd79-23aec8528ef1" providerId="ADAL" clId="{867512F5-5C7B-4913-95A8-69BCDF9F0278}" dt="2023-10-31T02:20:08.611" v="69"/>
          <ac:grpSpMkLst>
            <pc:docMk/>
            <pc:sldMk cId="2103201238" sldId="525"/>
            <ac:grpSpMk id="33" creationId="{6DF26A8A-F5E0-CA59-29E6-04DF3F181D54}"/>
          </ac:grpSpMkLst>
        </pc:grpChg>
        <pc:grpChg chg="mod">
          <ac:chgData name="Vyhnalek, Brian (GRC-LCF0)" userId="94806790-c20d-4983-bd79-23aec8528ef1" providerId="ADAL" clId="{867512F5-5C7B-4913-95A8-69BCDF9F0278}" dt="2023-10-31T02:20:08.611" v="69"/>
          <ac:grpSpMkLst>
            <pc:docMk/>
            <pc:sldMk cId="2103201238" sldId="525"/>
            <ac:grpSpMk id="34" creationId="{F993FECA-8876-9A07-8203-52310FF41809}"/>
          </ac:grpSpMkLst>
        </pc:grpChg>
        <pc:grpChg chg="mod">
          <ac:chgData name="Vyhnalek, Brian (GRC-LCF0)" userId="94806790-c20d-4983-bd79-23aec8528ef1" providerId="ADAL" clId="{867512F5-5C7B-4913-95A8-69BCDF9F0278}" dt="2023-10-31T02:20:08.611" v="69"/>
          <ac:grpSpMkLst>
            <pc:docMk/>
            <pc:sldMk cId="2103201238" sldId="525"/>
            <ac:grpSpMk id="43" creationId="{17D50194-C558-907C-B4C8-96E8E93728EF}"/>
          </ac:grpSpMkLst>
        </pc:grpChg>
        <pc:grpChg chg="mod">
          <ac:chgData name="Vyhnalek, Brian (GRC-LCF0)" userId="94806790-c20d-4983-bd79-23aec8528ef1" providerId="ADAL" clId="{867512F5-5C7B-4913-95A8-69BCDF9F0278}" dt="2023-10-31T02:20:08.611" v="69"/>
          <ac:grpSpMkLst>
            <pc:docMk/>
            <pc:sldMk cId="2103201238" sldId="525"/>
            <ac:grpSpMk id="44" creationId="{7E7254B8-DE88-F515-1399-B59B658B0727}"/>
          </ac:grpSpMkLst>
        </pc:grpChg>
        <pc:grpChg chg="mod">
          <ac:chgData name="Vyhnalek, Brian (GRC-LCF0)" userId="94806790-c20d-4983-bd79-23aec8528ef1" providerId="ADAL" clId="{867512F5-5C7B-4913-95A8-69BCDF9F0278}" dt="2023-10-31T02:20:08.611" v="69"/>
          <ac:grpSpMkLst>
            <pc:docMk/>
            <pc:sldMk cId="2103201238" sldId="525"/>
            <ac:grpSpMk id="45" creationId="{0D284DF5-66BC-6471-24D2-FA609303BDB5}"/>
          </ac:grpSpMkLst>
        </pc:grpChg>
        <pc:grpChg chg="mod">
          <ac:chgData name="Vyhnalek, Brian (GRC-LCF0)" userId="94806790-c20d-4983-bd79-23aec8528ef1" providerId="ADAL" clId="{867512F5-5C7B-4913-95A8-69BCDF9F0278}" dt="2023-10-31T02:20:08.611" v="69"/>
          <ac:grpSpMkLst>
            <pc:docMk/>
            <pc:sldMk cId="2103201238" sldId="525"/>
            <ac:grpSpMk id="46" creationId="{B4D5AE98-3DD5-AB32-A1DE-FC6463511FA5}"/>
          </ac:grpSpMkLst>
        </pc:grpChg>
        <pc:grpChg chg="mod">
          <ac:chgData name="Vyhnalek, Brian (GRC-LCF0)" userId="94806790-c20d-4983-bd79-23aec8528ef1" providerId="ADAL" clId="{867512F5-5C7B-4913-95A8-69BCDF9F0278}" dt="2023-10-31T02:20:08.611" v="69"/>
          <ac:grpSpMkLst>
            <pc:docMk/>
            <pc:sldMk cId="2103201238" sldId="525"/>
            <ac:grpSpMk id="47" creationId="{1385D59B-D8BD-DEEE-E132-D1216D7D780F}"/>
          </ac:grpSpMkLst>
        </pc:grpChg>
        <pc:grpChg chg="mod">
          <ac:chgData name="Vyhnalek, Brian (GRC-LCF0)" userId="94806790-c20d-4983-bd79-23aec8528ef1" providerId="ADAL" clId="{867512F5-5C7B-4913-95A8-69BCDF9F0278}" dt="2023-10-31T02:20:08.611" v="69"/>
          <ac:grpSpMkLst>
            <pc:docMk/>
            <pc:sldMk cId="2103201238" sldId="525"/>
            <ac:grpSpMk id="48" creationId="{E647DB9B-47E9-83AC-B9AA-D1BA504E608A}"/>
          </ac:grpSpMkLst>
        </pc:grpChg>
        <pc:grpChg chg="mod">
          <ac:chgData name="Vyhnalek, Brian (GRC-LCF0)" userId="94806790-c20d-4983-bd79-23aec8528ef1" providerId="ADAL" clId="{867512F5-5C7B-4913-95A8-69BCDF9F0278}" dt="2023-10-31T02:20:08.611" v="69"/>
          <ac:grpSpMkLst>
            <pc:docMk/>
            <pc:sldMk cId="2103201238" sldId="525"/>
            <ac:grpSpMk id="49" creationId="{14838DE3-25CB-D6E8-40D0-FBF24D5414AB}"/>
          </ac:grpSpMkLst>
        </pc:grpChg>
        <pc:grpChg chg="mod">
          <ac:chgData name="Vyhnalek, Brian (GRC-LCF0)" userId="94806790-c20d-4983-bd79-23aec8528ef1" providerId="ADAL" clId="{867512F5-5C7B-4913-95A8-69BCDF9F0278}" dt="2023-10-31T02:20:08.611" v="69"/>
          <ac:grpSpMkLst>
            <pc:docMk/>
            <pc:sldMk cId="2103201238" sldId="525"/>
            <ac:grpSpMk id="50" creationId="{02EE9E02-A907-2CC9-3994-EB5394A80189}"/>
          </ac:grpSpMkLst>
        </pc:grpChg>
        <pc:grpChg chg="mod">
          <ac:chgData name="Vyhnalek, Brian (GRC-LCF0)" userId="94806790-c20d-4983-bd79-23aec8528ef1" providerId="ADAL" clId="{867512F5-5C7B-4913-95A8-69BCDF9F0278}" dt="2023-10-31T02:20:08.611" v="69"/>
          <ac:grpSpMkLst>
            <pc:docMk/>
            <pc:sldMk cId="2103201238" sldId="525"/>
            <ac:grpSpMk id="51" creationId="{60CEB4DC-B668-5C92-FBB6-496170796B2F}"/>
          </ac:grpSpMkLst>
        </pc:grpChg>
        <pc:grpChg chg="mod">
          <ac:chgData name="Vyhnalek, Brian (GRC-LCF0)" userId="94806790-c20d-4983-bd79-23aec8528ef1" providerId="ADAL" clId="{867512F5-5C7B-4913-95A8-69BCDF9F0278}" dt="2023-10-31T02:20:08.611" v="69"/>
          <ac:grpSpMkLst>
            <pc:docMk/>
            <pc:sldMk cId="2103201238" sldId="525"/>
            <ac:grpSpMk id="68" creationId="{40B92E4F-F01D-8669-FC42-EDA72DD05AEA}"/>
          </ac:grpSpMkLst>
        </pc:grpChg>
        <pc:grpChg chg="mod">
          <ac:chgData name="Vyhnalek, Brian (GRC-LCF0)" userId="94806790-c20d-4983-bd79-23aec8528ef1" providerId="ADAL" clId="{867512F5-5C7B-4913-95A8-69BCDF9F0278}" dt="2023-10-31T02:20:08.611" v="69"/>
          <ac:grpSpMkLst>
            <pc:docMk/>
            <pc:sldMk cId="2103201238" sldId="525"/>
            <ac:grpSpMk id="69" creationId="{DF9CD114-3C3F-63AF-75C7-A7A3A9382E2A}"/>
          </ac:grpSpMkLst>
        </pc:grpChg>
        <pc:grpChg chg="mod">
          <ac:chgData name="Vyhnalek, Brian (GRC-LCF0)" userId="94806790-c20d-4983-bd79-23aec8528ef1" providerId="ADAL" clId="{867512F5-5C7B-4913-95A8-69BCDF9F0278}" dt="2023-10-31T02:20:08.611" v="69"/>
          <ac:grpSpMkLst>
            <pc:docMk/>
            <pc:sldMk cId="2103201238" sldId="525"/>
            <ac:grpSpMk id="70" creationId="{BDFB4B79-9A57-9DBB-66AF-836F49234058}"/>
          </ac:grpSpMkLst>
        </pc:grpChg>
        <pc:grpChg chg="mod">
          <ac:chgData name="Vyhnalek, Brian (GRC-LCF0)" userId="94806790-c20d-4983-bd79-23aec8528ef1" providerId="ADAL" clId="{867512F5-5C7B-4913-95A8-69BCDF9F0278}" dt="2023-10-31T02:20:08.611" v="69"/>
          <ac:grpSpMkLst>
            <pc:docMk/>
            <pc:sldMk cId="2103201238" sldId="525"/>
            <ac:grpSpMk id="87" creationId="{52BD3FD9-016B-52AF-00A8-CCC894E9CDD6}"/>
          </ac:grpSpMkLst>
        </pc:grpChg>
        <pc:grpChg chg="mod">
          <ac:chgData name="Vyhnalek, Brian (GRC-LCF0)" userId="94806790-c20d-4983-bd79-23aec8528ef1" providerId="ADAL" clId="{867512F5-5C7B-4913-95A8-69BCDF9F0278}" dt="2023-10-31T02:20:08.611" v="69"/>
          <ac:grpSpMkLst>
            <pc:docMk/>
            <pc:sldMk cId="2103201238" sldId="525"/>
            <ac:grpSpMk id="88" creationId="{DF4467B2-FC57-7FBC-1BA0-A35F441A60AE}"/>
          </ac:grpSpMkLst>
        </pc:grpChg>
        <pc:grpChg chg="mod">
          <ac:chgData name="Vyhnalek, Brian (GRC-LCF0)" userId="94806790-c20d-4983-bd79-23aec8528ef1" providerId="ADAL" clId="{867512F5-5C7B-4913-95A8-69BCDF9F0278}" dt="2023-10-31T02:20:08.611" v="69"/>
          <ac:grpSpMkLst>
            <pc:docMk/>
            <pc:sldMk cId="2103201238" sldId="525"/>
            <ac:grpSpMk id="89" creationId="{95A313B2-5A37-F1B1-63B1-993B85F82BD1}"/>
          </ac:grpSpMkLst>
        </pc:grpChg>
        <pc:grpChg chg="mod">
          <ac:chgData name="Vyhnalek, Brian (GRC-LCF0)" userId="94806790-c20d-4983-bd79-23aec8528ef1" providerId="ADAL" clId="{867512F5-5C7B-4913-95A8-69BCDF9F0278}" dt="2023-10-31T02:20:08.611" v="69"/>
          <ac:grpSpMkLst>
            <pc:docMk/>
            <pc:sldMk cId="2103201238" sldId="525"/>
            <ac:grpSpMk id="106" creationId="{948B7190-22BC-2C14-0BC1-B8CE65185798}"/>
          </ac:grpSpMkLst>
        </pc:grpChg>
        <pc:grpChg chg="mod">
          <ac:chgData name="Vyhnalek, Brian (GRC-LCF0)" userId="94806790-c20d-4983-bd79-23aec8528ef1" providerId="ADAL" clId="{867512F5-5C7B-4913-95A8-69BCDF9F0278}" dt="2023-10-31T02:20:08.611" v="69"/>
          <ac:grpSpMkLst>
            <pc:docMk/>
            <pc:sldMk cId="2103201238" sldId="525"/>
            <ac:grpSpMk id="107" creationId="{940424D3-E936-05CE-AEEE-A5871AA35DE3}"/>
          </ac:grpSpMkLst>
        </pc:grpChg>
        <pc:grpChg chg="mod">
          <ac:chgData name="Vyhnalek, Brian (GRC-LCF0)" userId="94806790-c20d-4983-bd79-23aec8528ef1" providerId="ADAL" clId="{867512F5-5C7B-4913-95A8-69BCDF9F0278}" dt="2023-10-31T02:20:08.611" v="69"/>
          <ac:grpSpMkLst>
            <pc:docMk/>
            <pc:sldMk cId="2103201238" sldId="525"/>
            <ac:grpSpMk id="108" creationId="{846E7ECF-35D0-3701-1A62-3D3E694C7AE9}"/>
          </ac:grpSpMkLst>
        </pc:grpChg>
        <pc:grpChg chg="mod">
          <ac:chgData name="Vyhnalek, Brian (GRC-LCF0)" userId="94806790-c20d-4983-bd79-23aec8528ef1" providerId="ADAL" clId="{867512F5-5C7B-4913-95A8-69BCDF9F0278}" dt="2023-10-31T02:20:08.611" v="69"/>
          <ac:grpSpMkLst>
            <pc:docMk/>
            <pc:sldMk cId="2103201238" sldId="525"/>
            <ac:grpSpMk id="125" creationId="{BFB0EFCB-B606-0F62-CC54-FCAAA008E9C9}"/>
          </ac:grpSpMkLst>
        </pc:grpChg>
        <pc:grpChg chg="mod">
          <ac:chgData name="Vyhnalek, Brian (GRC-LCF0)" userId="94806790-c20d-4983-bd79-23aec8528ef1" providerId="ADAL" clId="{867512F5-5C7B-4913-95A8-69BCDF9F0278}" dt="2023-10-31T02:20:08.611" v="69"/>
          <ac:grpSpMkLst>
            <pc:docMk/>
            <pc:sldMk cId="2103201238" sldId="525"/>
            <ac:grpSpMk id="126" creationId="{721630EF-EF1F-5DA5-74D5-022BD0EF767B}"/>
          </ac:grpSpMkLst>
        </pc:grpChg>
        <pc:grpChg chg="mod">
          <ac:chgData name="Vyhnalek, Brian (GRC-LCF0)" userId="94806790-c20d-4983-bd79-23aec8528ef1" providerId="ADAL" clId="{867512F5-5C7B-4913-95A8-69BCDF9F0278}" dt="2023-10-31T02:20:08.611" v="69"/>
          <ac:grpSpMkLst>
            <pc:docMk/>
            <pc:sldMk cId="2103201238" sldId="525"/>
            <ac:grpSpMk id="127" creationId="{F8F89E6D-BA33-771A-9351-9BF9B3035871}"/>
          </ac:grpSpMkLst>
        </pc:grpChg>
        <pc:grpChg chg="mod">
          <ac:chgData name="Vyhnalek, Brian (GRC-LCF0)" userId="94806790-c20d-4983-bd79-23aec8528ef1" providerId="ADAL" clId="{867512F5-5C7B-4913-95A8-69BCDF9F0278}" dt="2023-10-31T02:20:08.611" v="69"/>
          <ac:grpSpMkLst>
            <pc:docMk/>
            <pc:sldMk cId="2103201238" sldId="525"/>
            <ac:grpSpMk id="144" creationId="{4CE7A7B4-3695-583F-7E00-86EC3DEDB408}"/>
          </ac:grpSpMkLst>
        </pc:grpChg>
        <pc:grpChg chg="mod">
          <ac:chgData name="Vyhnalek, Brian (GRC-LCF0)" userId="94806790-c20d-4983-bd79-23aec8528ef1" providerId="ADAL" clId="{867512F5-5C7B-4913-95A8-69BCDF9F0278}" dt="2023-10-31T02:20:08.611" v="69"/>
          <ac:grpSpMkLst>
            <pc:docMk/>
            <pc:sldMk cId="2103201238" sldId="525"/>
            <ac:grpSpMk id="145" creationId="{5FE97B1B-7A55-03DE-62D7-00AB7CED9029}"/>
          </ac:grpSpMkLst>
        </pc:grpChg>
        <pc:grpChg chg="mod">
          <ac:chgData name="Vyhnalek, Brian (GRC-LCF0)" userId="94806790-c20d-4983-bd79-23aec8528ef1" providerId="ADAL" clId="{867512F5-5C7B-4913-95A8-69BCDF9F0278}" dt="2023-10-31T02:20:08.611" v="69"/>
          <ac:grpSpMkLst>
            <pc:docMk/>
            <pc:sldMk cId="2103201238" sldId="525"/>
            <ac:grpSpMk id="146" creationId="{2B47A556-C293-9D85-372A-E93B6E091352}"/>
          </ac:grpSpMkLst>
        </pc:grpChg>
        <pc:grpChg chg="add mod">
          <ac:chgData name="Vyhnalek, Brian (GRC-LCF0)" userId="94806790-c20d-4983-bd79-23aec8528ef1" providerId="ADAL" clId="{867512F5-5C7B-4913-95A8-69BCDF9F0278}" dt="2023-10-31T02:41:45.987" v="624" actId="1036"/>
          <ac:grpSpMkLst>
            <pc:docMk/>
            <pc:sldMk cId="2103201238" sldId="525"/>
            <ac:grpSpMk id="171" creationId="{32225B00-4257-CEE6-F76F-C0700F7FAF13}"/>
          </ac:grpSpMkLst>
        </pc:grpChg>
        <pc:grpChg chg="mod">
          <ac:chgData name="Vyhnalek, Brian (GRC-LCF0)" userId="94806790-c20d-4983-bd79-23aec8528ef1" providerId="ADAL" clId="{867512F5-5C7B-4913-95A8-69BCDF9F0278}" dt="2023-10-31T02:21:45.732" v="89"/>
          <ac:grpSpMkLst>
            <pc:docMk/>
            <pc:sldMk cId="2103201238" sldId="525"/>
            <ac:grpSpMk id="172" creationId="{62777E69-F594-0AD7-C3C4-3EAB09E920FD}"/>
          </ac:grpSpMkLst>
        </pc:grpChg>
        <pc:grpChg chg="mod">
          <ac:chgData name="Vyhnalek, Brian (GRC-LCF0)" userId="94806790-c20d-4983-bd79-23aec8528ef1" providerId="ADAL" clId="{867512F5-5C7B-4913-95A8-69BCDF9F0278}" dt="2023-10-31T02:21:45.732" v="89"/>
          <ac:grpSpMkLst>
            <pc:docMk/>
            <pc:sldMk cId="2103201238" sldId="525"/>
            <ac:grpSpMk id="180" creationId="{911284B2-EEC0-B14A-2535-63C2C2D39C37}"/>
          </ac:grpSpMkLst>
        </pc:grpChg>
        <pc:grpChg chg="mod">
          <ac:chgData name="Vyhnalek, Brian (GRC-LCF0)" userId="94806790-c20d-4983-bd79-23aec8528ef1" providerId="ADAL" clId="{867512F5-5C7B-4913-95A8-69BCDF9F0278}" dt="2023-10-31T02:21:45.732" v="89"/>
          <ac:grpSpMkLst>
            <pc:docMk/>
            <pc:sldMk cId="2103201238" sldId="525"/>
            <ac:grpSpMk id="181" creationId="{ABAFA569-41FB-EFCD-0375-E3449473900F}"/>
          </ac:grpSpMkLst>
        </pc:grpChg>
        <pc:grpChg chg="mod">
          <ac:chgData name="Vyhnalek, Brian (GRC-LCF0)" userId="94806790-c20d-4983-bd79-23aec8528ef1" providerId="ADAL" clId="{867512F5-5C7B-4913-95A8-69BCDF9F0278}" dt="2023-10-31T02:21:45.732" v="89"/>
          <ac:grpSpMkLst>
            <pc:docMk/>
            <pc:sldMk cId="2103201238" sldId="525"/>
            <ac:grpSpMk id="190" creationId="{CC3B65CA-76FD-528C-4087-C163F04A84C2}"/>
          </ac:grpSpMkLst>
        </pc:grpChg>
        <pc:grpChg chg="mod">
          <ac:chgData name="Vyhnalek, Brian (GRC-LCF0)" userId="94806790-c20d-4983-bd79-23aec8528ef1" providerId="ADAL" clId="{867512F5-5C7B-4913-95A8-69BCDF9F0278}" dt="2023-10-31T02:21:45.732" v="89"/>
          <ac:grpSpMkLst>
            <pc:docMk/>
            <pc:sldMk cId="2103201238" sldId="525"/>
            <ac:grpSpMk id="191" creationId="{A3434C02-86E9-02AE-C21E-C15E2C7C9DD1}"/>
          </ac:grpSpMkLst>
        </pc:grpChg>
        <pc:grpChg chg="mod">
          <ac:chgData name="Vyhnalek, Brian (GRC-LCF0)" userId="94806790-c20d-4983-bd79-23aec8528ef1" providerId="ADAL" clId="{867512F5-5C7B-4913-95A8-69BCDF9F0278}" dt="2023-10-31T02:21:45.732" v="89"/>
          <ac:grpSpMkLst>
            <pc:docMk/>
            <pc:sldMk cId="2103201238" sldId="525"/>
            <ac:grpSpMk id="192" creationId="{DA1895F9-FBA0-406F-D829-D23EF2C3624A}"/>
          </ac:grpSpMkLst>
        </pc:grpChg>
        <pc:grpChg chg="mod">
          <ac:chgData name="Vyhnalek, Brian (GRC-LCF0)" userId="94806790-c20d-4983-bd79-23aec8528ef1" providerId="ADAL" clId="{867512F5-5C7B-4913-95A8-69BCDF9F0278}" dt="2023-10-31T02:21:45.732" v="89"/>
          <ac:grpSpMkLst>
            <pc:docMk/>
            <pc:sldMk cId="2103201238" sldId="525"/>
            <ac:grpSpMk id="193" creationId="{4B532B32-8F6B-0303-A571-BF3391F87647}"/>
          </ac:grpSpMkLst>
        </pc:grpChg>
        <pc:grpChg chg="mod">
          <ac:chgData name="Vyhnalek, Brian (GRC-LCF0)" userId="94806790-c20d-4983-bd79-23aec8528ef1" providerId="ADAL" clId="{867512F5-5C7B-4913-95A8-69BCDF9F0278}" dt="2023-10-31T02:21:45.732" v="89"/>
          <ac:grpSpMkLst>
            <pc:docMk/>
            <pc:sldMk cId="2103201238" sldId="525"/>
            <ac:grpSpMk id="194" creationId="{08743516-7FD1-13F8-CB38-AF9DBDD63C5A}"/>
          </ac:grpSpMkLst>
        </pc:grpChg>
        <pc:grpChg chg="mod">
          <ac:chgData name="Vyhnalek, Brian (GRC-LCF0)" userId="94806790-c20d-4983-bd79-23aec8528ef1" providerId="ADAL" clId="{867512F5-5C7B-4913-95A8-69BCDF9F0278}" dt="2023-10-31T02:21:45.732" v="89"/>
          <ac:grpSpMkLst>
            <pc:docMk/>
            <pc:sldMk cId="2103201238" sldId="525"/>
            <ac:grpSpMk id="195" creationId="{C059B329-EBEE-8516-E43B-8A65CB116564}"/>
          </ac:grpSpMkLst>
        </pc:grpChg>
        <pc:grpChg chg="mod">
          <ac:chgData name="Vyhnalek, Brian (GRC-LCF0)" userId="94806790-c20d-4983-bd79-23aec8528ef1" providerId="ADAL" clId="{867512F5-5C7B-4913-95A8-69BCDF9F0278}" dt="2023-10-31T02:21:45.732" v="89"/>
          <ac:grpSpMkLst>
            <pc:docMk/>
            <pc:sldMk cId="2103201238" sldId="525"/>
            <ac:grpSpMk id="196" creationId="{7B354644-479E-BDC6-2692-81FBE9633A6C}"/>
          </ac:grpSpMkLst>
        </pc:grpChg>
        <pc:grpChg chg="mod">
          <ac:chgData name="Vyhnalek, Brian (GRC-LCF0)" userId="94806790-c20d-4983-bd79-23aec8528ef1" providerId="ADAL" clId="{867512F5-5C7B-4913-95A8-69BCDF9F0278}" dt="2023-10-31T02:21:45.732" v="89"/>
          <ac:grpSpMkLst>
            <pc:docMk/>
            <pc:sldMk cId="2103201238" sldId="525"/>
            <ac:grpSpMk id="197" creationId="{EB33DCCE-40F1-B8E8-C895-C23F5B25E161}"/>
          </ac:grpSpMkLst>
        </pc:grpChg>
        <pc:grpChg chg="mod">
          <ac:chgData name="Vyhnalek, Brian (GRC-LCF0)" userId="94806790-c20d-4983-bd79-23aec8528ef1" providerId="ADAL" clId="{867512F5-5C7B-4913-95A8-69BCDF9F0278}" dt="2023-10-31T02:21:45.732" v="89"/>
          <ac:grpSpMkLst>
            <pc:docMk/>
            <pc:sldMk cId="2103201238" sldId="525"/>
            <ac:grpSpMk id="198" creationId="{2305F2FA-40A7-303D-FB74-279F36671342}"/>
          </ac:grpSpMkLst>
        </pc:grpChg>
        <pc:grpChg chg="mod">
          <ac:chgData name="Vyhnalek, Brian (GRC-LCF0)" userId="94806790-c20d-4983-bd79-23aec8528ef1" providerId="ADAL" clId="{867512F5-5C7B-4913-95A8-69BCDF9F0278}" dt="2023-10-31T02:21:45.732" v="89"/>
          <ac:grpSpMkLst>
            <pc:docMk/>
            <pc:sldMk cId="2103201238" sldId="525"/>
            <ac:grpSpMk id="215" creationId="{542C96DF-42F9-03D7-8CCD-382BFDC6701E}"/>
          </ac:grpSpMkLst>
        </pc:grpChg>
        <pc:grpChg chg="mod">
          <ac:chgData name="Vyhnalek, Brian (GRC-LCF0)" userId="94806790-c20d-4983-bd79-23aec8528ef1" providerId="ADAL" clId="{867512F5-5C7B-4913-95A8-69BCDF9F0278}" dt="2023-10-31T02:21:45.732" v="89"/>
          <ac:grpSpMkLst>
            <pc:docMk/>
            <pc:sldMk cId="2103201238" sldId="525"/>
            <ac:grpSpMk id="216" creationId="{E0BAF970-C490-1C04-9CF9-8247CC59F062}"/>
          </ac:grpSpMkLst>
        </pc:grpChg>
        <pc:grpChg chg="mod">
          <ac:chgData name="Vyhnalek, Brian (GRC-LCF0)" userId="94806790-c20d-4983-bd79-23aec8528ef1" providerId="ADAL" clId="{867512F5-5C7B-4913-95A8-69BCDF9F0278}" dt="2023-10-31T02:21:45.732" v="89"/>
          <ac:grpSpMkLst>
            <pc:docMk/>
            <pc:sldMk cId="2103201238" sldId="525"/>
            <ac:grpSpMk id="217" creationId="{EEC0E5A6-AAD9-A994-5A7E-DB51BDA9FADA}"/>
          </ac:grpSpMkLst>
        </pc:grpChg>
        <pc:grpChg chg="mod">
          <ac:chgData name="Vyhnalek, Brian (GRC-LCF0)" userId="94806790-c20d-4983-bd79-23aec8528ef1" providerId="ADAL" clId="{867512F5-5C7B-4913-95A8-69BCDF9F0278}" dt="2023-10-31T02:21:45.732" v="89"/>
          <ac:grpSpMkLst>
            <pc:docMk/>
            <pc:sldMk cId="2103201238" sldId="525"/>
            <ac:grpSpMk id="234" creationId="{34AA4BBD-57C0-FCC2-03A1-85A0D62B1F3F}"/>
          </ac:grpSpMkLst>
        </pc:grpChg>
        <pc:grpChg chg="mod">
          <ac:chgData name="Vyhnalek, Brian (GRC-LCF0)" userId="94806790-c20d-4983-bd79-23aec8528ef1" providerId="ADAL" clId="{867512F5-5C7B-4913-95A8-69BCDF9F0278}" dt="2023-10-31T02:21:45.732" v="89"/>
          <ac:grpSpMkLst>
            <pc:docMk/>
            <pc:sldMk cId="2103201238" sldId="525"/>
            <ac:grpSpMk id="235" creationId="{BEA5730F-FC39-9269-CAC5-5F6EBAA26784}"/>
          </ac:grpSpMkLst>
        </pc:grpChg>
        <pc:grpChg chg="mod">
          <ac:chgData name="Vyhnalek, Brian (GRC-LCF0)" userId="94806790-c20d-4983-bd79-23aec8528ef1" providerId="ADAL" clId="{867512F5-5C7B-4913-95A8-69BCDF9F0278}" dt="2023-10-31T02:21:45.732" v="89"/>
          <ac:grpSpMkLst>
            <pc:docMk/>
            <pc:sldMk cId="2103201238" sldId="525"/>
            <ac:grpSpMk id="236" creationId="{62CC1E60-464A-4A5A-F6EA-B9D179E41534}"/>
          </ac:grpSpMkLst>
        </pc:grpChg>
        <pc:grpChg chg="mod">
          <ac:chgData name="Vyhnalek, Brian (GRC-LCF0)" userId="94806790-c20d-4983-bd79-23aec8528ef1" providerId="ADAL" clId="{867512F5-5C7B-4913-95A8-69BCDF9F0278}" dt="2023-10-31T02:21:45.732" v="89"/>
          <ac:grpSpMkLst>
            <pc:docMk/>
            <pc:sldMk cId="2103201238" sldId="525"/>
            <ac:grpSpMk id="253" creationId="{2D469915-A0B9-A202-480D-463D41F88A50}"/>
          </ac:grpSpMkLst>
        </pc:grpChg>
        <pc:grpChg chg="mod">
          <ac:chgData name="Vyhnalek, Brian (GRC-LCF0)" userId="94806790-c20d-4983-bd79-23aec8528ef1" providerId="ADAL" clId="{867512F5-5C7B-4913-95A8-69BCDF9F0278}" dt="2023-10-31T02:21:45.732" v="89"/>
          <ac:grpSpMkLst>
            <pc:docMk/>
            <pc:sldMk cId="2103201238" sldId="525"/>
            <ac:grpSpMk id="254" creationId="{E006BF4E-6376-AF52-BAA8-A286A596DB92}"/>
          </ac:grpSpMkLst>
        </pc:grpChg>
        <pc:grpChg chg="mod">
          <ac:chgData name="Vyhnalek, Brian (GRC-LCF0)" userId="94806790-c20d-4983-bd79-23aec8528ef1" providerId="ADAL" clId="{867512F5-5C7B-4913-95A8-69BCDF9F0278}" dt="2023-10-31T02:21:45.732" v="89"/>
          <ac:grpSpMkLst>
            <pc:docMk/>
            <pc:sldMk cId="2103201238" sldId="525"/>
            <ac:grpSpMk id="255" creationId="{D2CC0503-1510-324F-B190-11ACF2C770ED}"/>
          </ac:grpSpMkLst>
        </pc:grpChg>
        <pc:grpChg chg="mod">
          <ac:chgData name="Vyhnalek, Brian (GRC-LCF0)" userId="94806790-c20d-4983-bd79-23aec8528ef1" providerId="ADAL" clId="{867512F5-5C7B-4913-95A8-69BCDF9F0278}" dt="2023-10-31T02:21:45.732" v="89"/>
          <ac:grpSpMkLst>
            <pc:docMk/>
            <pc:sldMk cId="2103201238" sldId="525"/>
            <ac:grpSpMk id="272" creationId="{52FF95CF-1930-8560-E807-523B2000F5E6}"/>
          </ac:grpSpMkLst>
        </pc:grpChg>
        <pc:grpChg chg="mod">
          <ac:chgData name="Vyhnalek, Brian (GRC-LCF0)" userId="94806790-c20d-4983-bd79-23aec8528ef1" providerId="ADAL" clId="{867512F5-5C7B-4913-95A8-69BCDF9F0278}" dt="2023-10-31T02:21:45.732" v="89"/>
          <ac:grpSpMkLst>
            <pc:docMk/>
            <pc:sldMk cId="2103201238" sldId="525"/>
            <ac:grpSpMk id="273" creationId="{DBBDD1D2-A3E7-D9A9-A04E-FB85EB73D294}"/>
          </ac:grpSpMkLst>
        </pc:grpChg>
        <pc:grpChg chg="mod">
          <ac:chgData name="Vyhnalek, Brian (GRC-LCF0)" userId="94806790-c20d-4983-bd79-23aec8528ef1" providerId="ADAL" clId="{867512F5-5C7B-4913-95A8-69BCDF9F0278}" dt="2023-10-31T02:21:45.732" v="89"/>
          <ac:grpSpMkLst>
            <pc:docMk/>
            <pc:sldMk cId="2103201238" sldId="525"/>
            <ac:grpSpMk id="274" creationId="{7CCFBAF7-FC2E-C55C-3AC7-22AC0691ABC9}"/>
          </ac:grpSpMkLst>
        </pc:grpChg>
        <pc:grpChg chg="mod">
          <ac:chgData name="Vyhnalek, Brian (GRC-LCF0)" userId="94806790-c20d-4983-bd79-23aec8528ef1" providerId="ADAL" clId="{867512F5-5C7B-4913-95A8-69BCDF9F0278}" dt="2023-10-31T02:21:45.732" v="89"/>
          <ac:grpSpMkLst>
            <pc:docMk/>
            <pc:sldMk cId="2103201238" sldId="525"/>
            <ac:grpSpMk id="291" creationId="{FB8C1FEC-F13A-49C2-5501-A5783856A6D7}"/>
          </ac:grpSpMkLst>
        </pc:grpChg>
        <pc:grpChg chg="mod">
          <ac:chgData name="Vyhnalek, Brian (GRC-LCF0)" userId="94806790-c20d-4983-bd79-23aec8528ef1" providerId="ADAL" clId="{867512F5-5C7B-4913-95A8-69BCDF9F0278}" dt="2023-10-31T02:21:45.732" v="89"/>
          <ac:grpSpMkLst>
            <pc:docMk/>
            <pc:sldMk cId="2103201238" sldId="525"/>
            <ac:grpSpMk id="292" creationId="{23E5B797-8C8C-0FDB-8D9C-058A65274600}"/>
          </ac:grpSpMkLst>
        </pc:grpChg>
        <pc:grpChg chg="mod">
          <ac:chgData name="Vyhnalek, Brian (GRC-LCF0)" userId="94806790-c20d-4983-bd79-23aec8528ef1" providerId="ADAL" clId="{867512F5-5C7B-4913-95A8-69BCDF9F0278}" dt="2023-10-31T02:21:45.732" v="89"/>
          <ac:grpSpMkLst>
            <pc:docMk/>
            <pc:sldMk cId="2103201238" sldId="525"/>
            <ac:grpSpMk id="293" creationId="{BF34C8B9-C3FD-B8F3-1011-0E306E06C11C}"/>
          </ac:grpSpMkLst>
        </pc:grpChg>
        <pc:picChg chg="add del mod">
          <ac:chgData name="Vyhnalek, Brian (GRC-LCF0)" userId="94806790-c20d-4983-bd79-23aec8528ef1" providerId="ADAL" clId="{867512F5-5C7B-4913-95A8-69BCDF9F0278}" dt="2023-10-31T02:21:40.439" v="88"/>
          <ac:picMkLst>
            <pc:docMk/>
            <pc:sldMk cId="2103201238" sldId="525"/>
            <ac:picMk id="6" creationId="{11059FB7-D8F5-DE7A-90ED-7702C717558B}"/>
          </ac:picMkLst>
        </pc:picChg>
        <pc:picChg chg="add del mod">
          <ac:chgData name="Vyhnalek, Brian (GRC-LCF0)" userId="94806790-c20d-4983-bd79-23aec8528ef1" providerId="ADAL" clId="{867512F5-5C7B-4913-95A8-69BCDF9F0278}" dt="2023-10-31T02:21:40.439" v="88"/>
          <ac:picMkLst>
            <pc:docMk/>
            <pc:sldMk cId="2103201238" sldId="525"/>
            <ac:picMk id="7" creationId="{635B5B4B-086F-778B-17DC-4DD8E5E3E928}"/>
          </ac:picMkLst>
        </pc:picChg>
        <pc:picChg chg="add del mod">
          <ac:chgData name="Vyhnalek, Brian (GRC-LCF0)" userId="94806790-c20d-4983-bd79-23aec8528ef1" providerId="ADAL" clId="{867512F5-5C7B-4913-95A8-69BCDF9F0278}" dt="2023-10-31T02:21:40.439" v="88"/>
          <ac:picMkLst>
            <pc:docMk/>
            <pc:sldMk cId="2103201238" sldId="525"/>
            <ac:picMk id="22" creationId="{E544EECC-7F9A-68BC-10AD-08F879D5F7EF}"/>
          </ac:picMkLst>
        </pc:picChg>
        <pc:picChg chg="add mod">
          <ac:chgData name="Vyhnalek, Brian (GRC-LCF0)" userId="94806790-c20d-4983-bd79-23aec8528ef1" providerId="ADAL" clId="{867512F5-5C7B-4913-95A8-69BCDF9F0278}" dt="2023-10-31T02:22:04.745" v="117" actId="1035"/>
          <ac:picMkLst>
            <pc:docMk/>
            <pc:sldMk cId="2103201238" sldId="525"/>
            <ac:picMk id="319" creationId="{CC75A45E-37A6-0DA8-D79B-3EA48547AAED}"/>
          </ac:picMkLst>
        </pc:picChg>
        <pc:picChg chg="add mod">
          <ac:chgData name="Vyhnalek, Brian (GRC-LCF0)" userId="94806790-c20d-4983-bd79-23aec8528ef1" providerId="ADAL" clId="{867512F5-5C7B-4913-95A8-69BCDF9F0278}" dt="2023-11-02T04:28:36.812" v="7577" actId="1038"/>
          <ac:picMkLst>
            <pc:docMk/>
            <pc:sldMk cId="2103201238" sldId="525"/>
            <ac:picMk id="329" creationId="{3301425E-8F9A-FD86-F8E4-A8DAD238A378}"/>
          </ac:picMkLst>
        </pc:picChg>
        <pc:picChg chg="add mod">
          <ac:chgData name="Vyhnalek, Brian (GRC-LCF0)" userId="94806790-c20d-4983-bd79-23aec8528ef1" providerId="ADAL" clId="{867512F5-5C7B-4913-95A8-69BCDF9F0278}" dt="2023-10-31T02:22:40.993" v="151" actId="1076"/>
          <ac:picMkLst>
            <pc:docMk/>
            <pc:sldMk cId="2103201238" sldId="525"/>
            <ac:picMk id="330" creationId="{68567E4D-A907-5B77-F0EA-CECA626296BE}"/>
          </ac:picMkLst>
        </pc:picChg>
        <pc:cxnChg chg="add del mod">
          <ac:chgData name="Vyhnalek, Brian (GRC-LCF0)" userId="94806790-c20d-4983-bd79-23aec8528ef1" providerId="ADAL" clId="{867512F5-5C7B-4913-95A8-69BCDF9F0278}" dt="2023-10-31T02:21:40.439" v="88"/>
          <ac:cxnSpMkLst>
            <pc:docMk/>
            <pc:sldMk cId="2103201238" sldId="525"/>
            <ac:cxnSpMk id="11" creationId="{D87F6E79-E83E-FE00-9D99-FE3CBD1B21AF}"/>
          </ac:cxnSpMkLst>
        </pc:cxnChg>
        <pc:cxnChg chg="add del mod">
          <ac:chgData name="Vyhnalek, Brian (GRC-LCF0)" userId="94806790-c20d-4983-bd79-23aec8528ef1" providerId="ADAL" clId="{867512F5-5C7B-4913-95A8-69BCDF9F0278}" dt="2023-10-31T02:21:40.439" v="88"/>
          <ac:cxnSpMkLst>
            <pc:docMk/>
            <pc:sldMk cId="2103201238" sldId="525"/>
            <ac:cxnSpMk id="12" creationId="{C9BAEA0F-7A5E-D84D-65D6-E96D83E72930}"/>
          </ac:cxnSpMkLst>
        </pc:cxnChg>
        <pc:cxnChg chg="add del mod">
          <ac:chgData name="Vyhnalek, Brian (GRC-LCF0)" userId="94806790-c20d-4983-bd79-23aec8528ef1" providerId="ADAL" clId="{867512F5-5C7B-4913-95A8-69BCDF9F0278}" dt="2023-10-31T02:21:40.439" v="88"/>
          <ac:cxnSpMkLst>
            <pc:docMk/>
            <pc:sldMk cId="2103201238" sldId="525"/>
            <ac:cxnSpMk id="15" creationId="{2C9C0751-C4CE-B044-264D-75D5BEF59A7C}"/>
          </ac:cxnSpMkLst>
        </pc:cxnChg>
        <pc:cxnChg chg="add del mod">
          <ac:chgData name="Vyhnalek, Brian (GRC-LCF0)" userId="94806790-c20d-4983-bd79-23aec8528ef1" providerId="ADAL" clId="{867512F5-5C7B-4913-95A8-69BCDF9F0278}" dt="2023-10-31T02:21:40.439" v="88"/>
          <ac:cxnSpMkLst>
            <pc:docMk/>
            <pc:sldMk cId="2103201238" sldId="525"/>
            <ac:cxnSpMk id="17" creationId="{48993C18-9D12-1C2E-CB40-42C514E2A32C}"/>
          </ac:cxnSpMkLst>
        </pc:cxnChg>
        <pc:cxnChg chg="add del mod">
          <ac:chgData name="Vyhnalek, Brian (GRC-LCF0)" userId="94806790-c20d-4983-bd79-23aec8528ef1" providerId="ADAL" clId="{867512F5-5C7B-4913-95A8-69BCDF9F0278}" dt="2023-10-31T02:21:40.439" v="88"/>
          <ac:cxnSpMkLst>
            <pc:docMk/>
            <pc:sldMk cId="2103201238" sldId="525"/>
            <ac:cxnSpMk id="19" creationId="{07D947A3-1E68-F052-566E-38B2AE92A547}"/>
          </ac:cxnSpMkLst>
        </pc:cxnChg>
        <pc:cxnChg chg="add del mod">
          <ac:chgData name="Vyhnalek, Brian (GRC-LCF0)" userId="94806790-c20d-4983-bd79-23aec8528ef1" providerId="ADAL" clId="{867512F5-5C7B-4913-95A8-69BCDF9F0278}" dt="2023-10-31T02:21:40.439" v="88"/>
          <ac:cxnSpMkLst>
            <pc:docMk/>
            <pc:sldMk cId="2103201238" sldId="525"/>
            <ac:cxnSpMk id="21" creationId="{D4B71030-E00E-EC76-ED27-2CCA60FF88A0}"/>
          </ac:cxnSpMkLst>
        </pc:cxnChg>
        <pc:cxnChg chg="mod">
          <ac:chgData name="Vyhnalek, Brian (GRC-LCF0)" userId="94806790-c20d-4983-bd79-23aec8528ef1" providerId="ADAL" clId="{867512F5-5C7B-4913-95A8-69BCDF9F0278}" dt="2023-10-31T02:20:08.611" v="69"/>
          <ac:cxnSpMkLst>
            <pc:docMk/>
            <pc:sldMk cId="2103201238" sldId="525"/>
            <ac:cxnSpMk id="38" creationId="{3F134383-43AC-B6DE-5F4C-4FD7507542BC}"/>
          </ac:cxnSpMkLst>
        </pc:cxnChg>
        <pc:cxnChg chg="mod">
          <ac:chgData name="Vyhnalek, Brian (GRC-LCF0)" userId="94806790-c20d-4983-bd79-23aec8528ef1" providerId="ADAL" clId="{867512F5-5C7B-4913-95A8-69BCDF9F0278}" dt="2023-10-31T02:20:08.611" v="69"/>
          <ac:cxnSpMkLst>
            <pc:docMk/>
            <pc:sldMk cId="2103201238" sldId="525"/>
            <ac:cxnSpMk id="39" creationId="{D13BD45C-DB4B-AD87-2830-E2F7276B7143}"/>
          </ac:cxnSpMkLst>
        </pc:cxnChg>
        <pc:cxnChg chg="mod">
          <ac:chgData name="Vyhnalek, Brian (GRC-LCF0)" userId="94806790-c20d-4983-bd79-23aec8528ef1" providerId="ADAL" clId="{867512F5-5C7B-4913-95A8-69BCDF9F0278}" dt="2023-10-31T02:21:45.732" v="89"/>
          <ac:cxnSpMkLst>
            <pc:docMk/>
            <pc:sldMk cId="2103201238" sldId="525"/>
            <ac:cxnSpMk id="185" creationId="{0475168E-17F1-8862-B7E3-0D6711CD4DF0}"/>
          </ac:cxnSpMkLst>
        </pc:cxnChg>
        <pc:cxnChg chg="mod">
          <ac:chgData name="Vyhnalek, Brian (GRC-LCF0)" userId="94806790-c20d-4983-bd79-23aec8528ef1" providerId="ADAL" clId="{867512F5-5C7B-4913-95A8-69BCDF9F0278}" dt="2023-10-31T02:21:45.732" v="89"/>
          <ac:cxnSpMkLst>
            <pc:docMk/>
            <pc:sldMk cId="2103201238" sldId="525"/>
            <ac:cxnSpMk id="186" creationId="{9ACC0F38-88AE-9522-D983-1E7C746224AD}"/>
          </ac:cxnSpMkLst>
        </pc:cxnChg>
        <pc:cxnChg chg="add mod">
          <ac:chgData name="Vyhnalek, Brian (GRC-LCF0)" userId="94806790-c20d-4983-bd79-23aec8528ef1" providerId="ADAL" clId="{867512F5-5C7B-4913-95A8-69BCDF9F0278}" dt="2023-10-31T02:22:04.745" v="117" actId="1035"/>
          <ac:cxnSpMkLst>
            <pc:docMk/>
            <pc:sldMk cId="2103201238" sldId="525"/>
            <ac:cxnSpMk id="322" creationId="{FEEC98F5-03D1-799F-9827-99D44B02705E}"/>
          </ac:cxnSpMkLst>
        </pc:cxnChg>
        <pc:cxnChg chg="add mod">
          <ac:chgData name="Vyhnalek, Brian (GRC-LCF0)" userId="94806790-c20d-4983-bd79-23aec8528ef1" providerId="ADAL" clId="{867512F5-5C7B-4913-95A8-69BCDF9F0278}" dt="2023-10-31T02:22:04.745" v="117" actId="1035"/>
          <ac:cxnSpMkLst>
            <pc:docMk/>
            <pc:sldMk cId="2103201238" sldId="525"/>
            <ac:cxnSpMk id="323" creationId="{1579A3A3-7C3A-57DB-A426-547B58F4F6A2}"/>
          </ac:cxnSpMkLst>
        </pc:cxnChg>
        <pc:cxnChg chg="add mod">
          <ac:chgData name="Vyhnalek, Brian (GRC-LCF0)" userId="94806790-c20d-4983-bd79-23aec8528ef1" providerId="ADAL" clId="{867512F5-5C7B-4913-95A8-69BCDF9F0278}" dt="2023-10-31T02:22:04.745" v="117" actId="1035"/>
          <ac:cxnSpMkLst>
            <pc:docMk/>
            <pc:sldMk cId="2103201238" sldId="525"/>
            <ac:cxnSpMk id="326" creationId="{3A2F0744-D7A9-5675-C5F0-59D8E826B200}"/>
          </ac:cxnSpMkLst>
        </pc:cxnChg>
        <pc:cxnChg chg="add mod">
          <ac:chgData name="Vyhnalek, Brian (GRC-LCF0)" userId="94806790-c20d-4983-bd79-23aec8528ef1" providerId="ADAL" clId="{867512F5-5C7B-4913-95A8-69BCDF9F0278}" dt="2023-10-31T02:22:04.745" v="117" actId="1035"/>
          <ac:cxnSpMkLst>
            <pc:docMk/>
            <pc:sldMk cId="2103201238" sldId="525"/>
            <ac:cxnSpMk id="327" creationId="{678CB05A-0F92-5ACB-45B4-9B8499D2A412}"/>
          </ac:cxnSpMkLst>
        </pc:cxnChg>
        <pc:cxnChg chg="add mod">
          <ac:chgData name="Vyhnalek, Brian (GRC-LCF0)" userId="94806790-c20d-4983-bd79-23aec8528ef1" providerId="ADAL" clId="{867512F5-5C7B-4913-95A8-69BCDF9F0278}" dt="2023-10-31T02:22:04.745" v="117" actId="1035"/>
          <ac:cxnSpMkLst>
            <pc:docMk/>
            <pc:sldMk cId="2103201238" sldId="525"/>
            <ac:cxnSpMk id="328" creationId="{064F2DF1-1244-5D2F-DB87-12CCFE76F811}"/>
          </ac:cxnSpMkLst>
        </pc:cxnChg>
      </pc:sldChg>
      <pc:sldChg chg="addSp delSp modSp new del mod ord">
        <pc:chgData name="Vyhnalek, Brian (GRC-LCF0)" userId="94806790-c20d-4983-bd79-23aec8528ef1" providerId="ADAL" clId="{867512F5-5C7B-4913-95A8-69BCDF9F0278}" dt="2023-11-02T04:56:03.730" v="8348" actId="47"/>
        <pc:sldMkLst>
          <pc:docMk/>
          <pc:sldMk cId="3715471305" sldId="526"/>
        </pc:sldMkLst>
        <pc:spChg chg="mod">
          <ac:chgData name="Vyhnalek, Brian (GRC-LCF0)" userId="94806790-c20d-4983-bd79-23aec8528ef1" providerId="ADAL" clId="{867512F5-5C7B-4913-95A8-69BCDF9F0278}" dt="2023-10-31T02:49:57.908" v="914" actId="20577"/>
          <ac:spMkLst>
            <pc:docMk/>
            <pc:sldMk cId="3715471305" sldId="526"/>
            <ac:spMk id="2" creationId="{7184DBEC-2940-701E-A9F8-6902D10955E2}"/>
          </ac:spMkLst>
        </pc:spChg>
        <pc:spChg chg="mod">
          <ac:chgData name="Vyhnalek, Brian (GRC-LCF0)" userId="94806790-c20d-4983-bd79-23aec8528ef1" providerId="ADAL" clId="{867512F5-5C7B-4913-95A8-69BCDF9F0278}" dt="2023-10-31T02:50:14.045" v="917" actId="14100"/>
          <ac:spMkLst>
            <pc:docMk/>
            <pc:sldMk cId="3715471305" sldId="526"/>
            <ac:spMk id="3" creationId="{E6553B28-8CB4-6664-FEC6-B27DDCC5ABFD}"/>
          </ac:spMkLst>
        </pc:spChg>
        <pc:picChg chg="add del mod">
          <ac:chgData name="Vyhnalek, Brian (GRC-LCF0)" userId="94806790-c20d-4983-bd79-23aec8528ef1" providerId="ADAL" clId="{867512F5-5C7B-4913-95A8-69BCDF9F0278}" dt="2023-10-31T02:26:18.174" v="270" actId="478"/>
          <ac:picMkLst>
            <pc:docMk/>
            <pc:sldMk cId="3715471305" sldId="526"/>
            <ac:picMk id="5" creationId="{D991F8C3-0577-AB33-3EF1-4880553CB27F}"/>
          </ac:picMkLst>
        </pc:picChg>
      </pc:sldChg>
      <pc:sldChg chg="addSp delSp modSp new del mod">
        <pc:chgData name="Vyhnalek, Brian (GRC-LCF0)" userId="94806790-c20d-4983-bd79-23aec8528ef1" providerId="ADAL" clId="{867512F5-5C7B-4913-95A8-69BCDF9F0278}" dt="2023-10-31T05:23:47.347" v="1573" actId="47"/>
        <pc:sldMkLst>
          <pc:docMk/>
          <pc:sldMk cId="4255525375" sldId="527"/>
        </pc:sldMkLst>
        <pc:spChg chg="del">
          <ac:chgData name="Vyhnalek, Brian (GRC-LCF0)" userId="94806790-c20d-4983-bd79-23aec8528ef1" providerId="ADAL" clId="{867512F5-5C7B-4913-95A8-69BCDF9F0278}" dt="2023-10-31T02:27:33.110" v="345" actId="478"/>
          <ac:spMkLst>
            <pc:docMk/>
            <pc:sldMk cId="4255525375" sldId="527"/>
            <ac:spMk id="3" creationId="{0CA215A2-7963-8887-B3D1-1D0ED20895E3}"/>
          </ac:spMkLst>
        </pc:spChg>
        <pc:picChg chg="add del mod">
          <ac:chgData name="Vyhnalek, Brian (GRC-LCF0)" userId="94806790-c20d-4983-bd79-23aec8528ef1" providerId="ADAL" clId="{867512F5-5C7B-4913-95A8-69BCDF9F0278}" dt="2023-10-31T02:28:06.305" v="358" actId="478"/>
          <ac:picMkLst>
            <pc:docMk/>
            <pc:sldMk cId="4255525375" sldId="527"/>
            <ac:picMk id="5" creationId="{4F4F5791-EBE6-4441-FC2F-A297F73D488C}"/>
          </ac:picMkLst>
        </pc:picChg>
        <pc:picChg chg="add del mod">
          <ac:chgData name="Vyhnalek, Brian (GRC-LCF0)" userId="94806790-c20d-4983-bd79-23aec8528ef1" providerId="ADAL" clId="{867512F5-5C7B-4913-95A8-69BCDF9F0278}" dt="2023-10-31T02:28:03.849" v="357" actId="478"/>
          <ac:picMkLst>
            <pc:docMk/>
            <pc:sldMk cId="4255525375" sldId="527"/>
            <ac:picMk id="6" creationId="{33ACFFB0-20D0-4C10-4F96-C46A294CE6A4}"/>
          </ac:picMkLst>
        </pc:picChg>
      </pc:sldChg>
      <pc:sldChg chg="addSp modSp new del mod ord">
        <pc:chgData name="Vyhnalek, Brian (GRC-LCF0)" userId="94806790-c20d-4983-bd79-23aec8528ef1" providerId="ADAL" clId="{867512F5-5C7B-4913-95A8-69BCDF9F0278}" dt="2023-11-02T19:59:22.443" v="9804" actId="47"/>
        <pc:sldMkLst>
          <pc:docMk/>
          <pc:sldMk cId="3223940348" sldId="528"/>
        </pc:sldMkLst>
        <pc:spChg chg="mod">
          <ac:chgData name="Vyhnalek, Brian (GRC-LCF0)" userId="94806790-c20d-4983-bd79-23aec8528ef1" providerId="ADAL" clId="{867512F5-5C7B-4913-95A8-69BCDF9F0278}" dt="2023-11-02T04:49:05.273" v="8170" actId="20577"/>
          <ac:spMkLst>
            <pc:docMk/>
            <pc:sldMk cId="3223940348" sldId="528"/>
            <ac:spMk id="2" creationId="{BACD7DA5-FC2C-4E33-5562-73A4AEADB8C0}"/>
          </ac:spMkLst>
        </pc:spChg>
        <pc:spChg chg="mod">
          <ac:chgData name="Vyhnalek, Brian (GRC-LCF0)" userId="94806790-c20d-4983-bd79-23aec8528ef1" providerId="ADAL" clId="{867512F5-5C7B-4913-95A8-69BCDF9F0278}" dt="2023-11-02T04:49:30.468" v="8193" actId="404"/>
          <ac:spMkLst>
            <pc:docMk/>
            <pc:sldMk cId="3223940348" sldId="528"/>
            <ac:spMk id="3" creationId="{1CE296F3-C91A-E4E1-2552-D44716FDD12E}"/>
          </ac:spMkLst>
        </pc:spChg>
        <pc:spChg chg="add mod">
          <ac:chgData name="Vyhnalek, Brian (GRC-LCF0)" userId="94806790-c20d-4983-bd79-23aec8528ef1" providerId="ADAL" clId="{867512F5-5C7B-4913-95A8-69BCDF9F0278}" dt="2023-11-01T19:31:47.473" v="2109" actId="404"/>
          <ac:spMkLst>
            <pc:docMk/>
            <pc:sldMk cId="3223940348" sldId="528"/>
            <ac:spMk id="7" creationId="{FD9922D7-327E-8A5A-3F12-DA8CB43E5165}"/>
          </ac:spMkLst>
        </pc:spChg>
        <pc:spChg chg="add mod">
          <ac:chgData name="Vyhnalek, Brian (GRC-LCF0)" userId="94806790-c20d-4983-bd79-23aec8528ef1" providerId="ADAL" clId="{867512F5-5C7B-4913-95A8-69BCDF9F0278}" dt="2023-11-01T19:31:34.939" v="2106" actId="404"/>
          <ac:spMkLst>
            <pc:docMk/>
            <pc:sldMk cId="3223940348" sldId="528"/>
            <ac:spMk id="9" creationId="{2399A73C-E3CD-3CA9-2804-EB8727F0D61D}"/>
          </ac:spMkLst>
        </pc:spChg>
        <pc:spChg chg="add mod">
          <ac:chgData name="Vyhnalek, Brian (GRC-LCF0)" userId="94806790-c20d-4983-bd79-23aec8528ef1" providerId="ADAL" clId="{867512F5-5C7B-4913-95A8-69BCDF9F0278}" dt="2023-11-01T19:31:30.950" v="2104" actId="1038"/>
          <ac:spMkLst>
            <pc:docMk/>
            <pc:sldMk cId="3223940348" sldId="528"/>
            <ac:spMk id="14" creationId="{212A1517-42D4-49FC-A8C9-67B26D555C46}"/>
          </ac:spMkLst>
        </pc:spChg>
        <pc:picChg chg="add mod">
          <ac:chgData name="Vyhnalek, Brian (GRC-LCF0)" userId="94806790-c20d-4983-bd79-23aec8528ef1" providerId="ADAL" clId="{867512F5-5C7B-4913-95A8-69BCDF9F0278}" dt="2023-10-31T02:33:01.647" v="430" actId="1076"/>
          <ac:picMkLst>
            <pc:docMk/>
            <pc:sldMk cId="3223940348" sldId="528"/>
            <ac:picMk id="5" creationId="{391A104C-4AAD-CAE0-1F37-FF5855C14312}"/>
          </ac:picMkLst>
        </pc:picChg>
        <pc:picChg chg="add mod">
          <ac:chgData name="Vyhnalek, Brian (GRC-LCF0)" userId="94806790-c20d-4983-bd79-23aec8528ef1" providerId="ADAL" clId="{867512F5-5C7B-4913-95A8-69BCDF9F0278}" dt="2023-11-02T04:49:13.322" v="8190" actId="1036"/>
          <ac:picMkLst>
            <pc:docMk/>
            <pc:sldMk cId="3223940348" sldId="528"/>
            <ac:picMk id="6" creationId="{0E06D199-1497-8A14-1498-80832EDB0C85}"/>
          </ac:picMkLst>
        </pc:picChg>
        <pc:picChg chg="add mod">
          <ac:chgData name="Vyhnalek, Brian (GRC-LCF0)" userId="94806790-c20d-4983-bd79-23aec8528ef1" providerId="ADAL" clId="{867512F5-5C7B-4913-95A8-69BCDF9F0278}" dt="2023-11-01T19:31:30.950" v="2104" actId="1038"/>
          <ac:picMkLst>
            <pc:docMk/>
            <pc:sldMk cId="3223940348" sldId="528"/>
            <ac:picMk id="11" creationId="{717B0D1E-7F61-17AB-D7CA-031B048C3DAF}"/>
          </ac:picMkLst>
        </pc:picChg>
        <pc:cxnChg chg="add mod">
          <ac:chgData name="Vyhnalek, Brian (GRC-LCF0)" userId="94806790-c20d-4983-bd79-23aec8528ef1" providerId="ADAL" clId="{867512F5-5C7B-4913-95A8-69BCDF9F0278}" dt="2023-11-02T04:49:17.681" v="8191" actId="14100"/>
          <ac:cxnSpMkLst>
            <pc:docMk/>
            <pc:sldMk cId="3223940348" sldId="528"/>
            <ac:cxnSpMk id="8" creationId="{24571823-9915-6513-9E6C-F4FA24EB3EAB}"/>
          </ac:cxnSpMkLst>
        </pc:cxnChg>
        <pc:cxnChg chg="add mod">
          <ac:chgData name="Vyhnalek, Brian (GRC-LCF0)" userId="94806790-c20d-4983-bd79-23aec8528ef1" providerId="ADAL" clId="{867512F5-5C7B-4913-95A8-69BCDF9F0278}" dt="2023-11-01T19:32:51.856" v="2111" actId="13822"/>
          <ac:cxnSpMkLst>
            <pc:docMk/>
            <pc:sldMk cId="3223940348" sldId="528"/>
            <ac:cxnSpMk id="10" creationId="{BE44846B-3A93-05EB-47D6-6795EFC88E3A}"/>
          </ac:cxnSpMkLst>
        </pc:cxnChg>
      </pc:sldChg>
      <pc:sldChg chg="addSp delSp modSp new mod ord">
        <pc:chgData name="Vyhnalek, Brian (GRC-LCF0)" userId="94806790-c20d-4983-bd79-23aec8528ef1" providerId="ADAL" clId="{867512F5-5C7B-4913-95A8-69BCDF9F0278}" dt="2023-11-06T13:48:50.715" v="15177" actId="1036"/>
        <pc:sldMkLst>
          <pc:docMk/>
          <pc:sldMk cId="3920187920" sldId="529"/>
        </pc:sldMkLst>
        <pc:spChg chg="mod">
          <ac:chgData name="Vyhnalek, Brian (GRC-LCF0)" userId="94806790-c20d-4983-bd79-23aec8528ef1" providerId="ADAL" clId="{867512F5-5C7B-4913-95A8-69BCDF9F0278}" dt="2023-11-02T21:30:38.881" v="11554" actId="947"/>
          <ac:spMkLst>
            <pc:docMk/>
            <pc:sldMk cId="3920187920" sldId="529"/>
            <ac:spMk id="2" creationId="{259F4EF5-CE26-FA34-65B9-EEADC606BDBE}"/>
          </ac:spMkLst>
        </pc:spChg>
        <pc:spChg chg="mod">
          <ac:chgData name="Vyhnalek, Brian (GRC-LCF0)" userId="94806790-c20d-4983-bd79-23aec8528ef1" providerId="ADAL" clId="{867512F5-5C7B-4913-95A8-69BCDF9F0278}" dt="2023-11-06T13:48:13.125" v="15154" actId="1037"/>
          <ac:spMkLst>
            <pc:docMk/>
            <pc:sldMk cId="3920187920" sldId="529"/>
            <ac:spMk id="3" creationId="{8B5EEBBC-DCAA-AE05-C413-37B0830C60EF}"/>
          </ac:spMkLst>
        </pc:spChg>
        <pc:spChg chg="mod">
          <ac:chgData name="Vyhnalek, Brian (GRC-LCF0)" userId="94806790-c20d-4983-bd79-23aec8528ef1" providerId="ADAL" clId="{867512F5-5C7B-4913-95A8-69BCDF9F0278}" dt="2023-10-31T02:36:13.669" v="474"/>
          <ac:spMkLst>
            <pc:docMk/>
            <pc:sldMk cId="3920187920" sldId="529"/>
            <ac:spMk id="7" creationId="{D7C885D8-A087-1926-D563-CD60E6B46DEF}"/>
          </ac:spMkLst>
        </pc:spChg>
        <pc:spChg chg="mod">
          <ac:chgData name="Vyhnalek, Brian (GRC-LCF0)" userId="94806790-c20d-4983-bd79-23aec8528ef1" providerId="ADAL" clId="{867512F5-5C7B-4913-95A8-69BCDF9F0278}" dt="2023-10-31T02:36:13.669" v="474"/>
          <ac:spMkLst>
            <pc:docMk/>
            <pc:sldMk cId="3920187920" sldId="529"/>
            <ac:spMk id="8" creationId="{52DBBCE4-8729-D620-E76D-884BB7CA3BF6}"/>
          </ac:spMkLst>
        </pc:spChg>
        <pc:spChg chg="mod">
          <ac:chgData name="Vyhnalek, Brian (GRC-LCF0)" userId="94806790-c20d-4983-bd79-23aec8528ef1" providerId="ADAL" clId="{867512F5-5C7B-4913-95A8-69BCDF9F0278}" dt="2023-10-31T02:36:13.669" v="474"/>
          <ac:spMkLst>
            <pc:docMk/>
            <pc:sldMk cId="3920187920" sldId="529"/>
            <ac:spMk id="9" creationId="{8945175E-5F01-4567-B70C-C44487C525C6}"/>
          </ac:spMkLst>
        </pc:spChg>
        <pc:spChg chg="add mod">
          <ac:chgData name="Vyhnalek, Brian (GRC-LCF0)" userId="94806790-c20d-4983-bd79-23aec8528ef1" providerId="ADAL" clId="{867512F5-5C7B-4913-95A8-69BCDF9F0278}" dt="2023-11-06T13:48:50.715" v="15177" actId="1036"/>
          <ac:spMkLst>
            <pc:docMk/>
            <pc:sldMk cId="3920187920" sldId="529"/>
            <ac:spMk id="14" creationId="{9AEC0AAF-5D67-F9A7-D003-9E74D7AF10B5}"/>
          </ac:spMkLst>
        </pc:spChg>
        <pc:grpChg chg="add del mod">
          <ac:chgData name="Vyhnalek, Brian (GRC-LCF0)" userId="94806790-c20d-4983-bd79-23aec8528ef1" providerId="ADAL" clId="{867512F5-5C7B-4913-95A8-69BCDF9F0278}" dt="2023-10-31T02:36:22.946" v="514"/>
          <ac:grpSpMkLst>
            <pc:docMk/>
            <pc:sldMk cId="3920187920" sldId="529"/>
            <ac:grpSpMk id="5" creationId="{FB46BA5F-B704-D7E9-444B-A176F43C105E}"/>
          </ac:grpSpMkLst>
        </pc:grpChg>
        <pc:picChg chg="add mod">
          <ac:chgData name="Vyhnalek, Brian (GRC-LCF0)" userId="94806790-c20d-4983-bd79-23aec8528ef1" providerId="ADAL" clId="{867512F5-5C7B-4913-95A8-69BCDF9F0278}" dt="2023-11-05T21:01:09.630" v="12806"/>
          <ac:picMkLst>
            <pc:docMk/>
            <pc:sldMk cId="3920187920" sldId="529"/>
            <ac:picMk id="5" creationId="{A1337C97-BDEA-E5B5-F58D-4F92D82C0221}"/>
          </ac:picMkLst>
        </pc:picChg>
        <pc:picChg chg="mod">
          <ac:chgData name="Vyhnalek, Brian (GRC-LCF0)" userId="94806790-c20d-4983-bd79-23aec8528ef1" providerId="ADAL" clId="{867512F5-5C7B-4913-95A8-69BCDF9F0278}" dt="2023-10-31T02:36:13.669" v="474"/>
          <ac:picMkLst>
            <pc:docMk/>
            <pc:sldMk cId="3920187920" sldId="529"/>
            <ac:picMk id="6" creationId="{C1D8A7AA-9798-B74D-1FE5-AEB4C8FA96BF}"/>
          </ac:picMkLst>
        </pc:picChg>
        <pc:picChg chg="mod">
          <ac:chgData name="Vyhnalek, Brian (GRC-LCF0)" userId="94806790-c20d-4983-bd79-23aec8528ef1" providerId="ADAL" clId="{867512F5-5C7B-4913-95A8-69BCDF9F0278}" dt="2023-10-31T02:36:13.669" v="474"/>
          <ac:picMkLst>
            <pc:docMk/>
            <pc:sldMk cId="3920187920" sldId="529"/>
            <ac:picMk id="10" creationId="{603A31B8-C558-6E58-D225-4972064BA8C0}"/>
          </ac:picMkLst>
        </pc:picChg>
        <pc:picChg chg="mod">
          <ac:chgData name="Vyhnalek, Brian (GRC-LCF0)" userId="94806790-c20d-4983-bd79-23aec8528ef1" providerId="ADAL" clId="{867512F5-5C7B-4913-95A8-69BCDF9F0278}" dt="2023-10-31T02:36:13.669" v="474"/>
          <ac:picMkLst>
            <pc:docMk/>
            <pc:sldMk cId="3920187920" sldId="529"/>
            <ac:picMk id="11" creationId="{4B975748-832B-87B0-F21E-3D82834C379C}"/>
          </ac:picMkLst>
        </pc:picChg>
        <pc:picChg chg="add mod">
          <ac:chgData name="Vyhnalek, Brian (GRC-LCF0)" userId="94806790-c20d-4983-bd79-23aec8528ef1" providerId="ADAL" clId="{867512F5-5C7B-4913-95A8-69BCDF9F0278}" dt="2023-11-06T13:48:21.785" v="15170" actId="14100"/>
          <ac:picMkLst>
            <pc:docMk/>
            <pc:sldMk cId="3920187920" sldId="529"/>
            <ac:picMk id="12" creationId="{9C898794-15A7-D58B-C4E3-7E01CD6EF723}"/>
          </ac:picMkLst>
        </pc:picChg>
        <pc:picChg chg="add del mod">
          <ac:chgData name="Vyhnalek, Brian (GRC-LCF0)" userId="94806790-c20d-4983-bd79-23aec8528ef1" providerId="ADAL" clId="{867512F5-5C7B-4913-95A8-69BCDF9F0278}" dt="2023-11-02T20:01:07.174" v="9805" actId="478"/>
          <ac:picMkLst>
            <pc:docMk/>
            <pc:sldMk cId="3920187920" sldId="529"/>
            <ac:picMk id="13" creationId="{62E7AD60-416C-E447-E761-6B2B12E4C3D4}"/>
          </ac:picMkLst>
        </pc:picChg>
      </pc:sldChg>
      <pc:sldChg chg="addSp modSp new del mod ord">
        <pc:chgData name="Vyhnalek, Brian (GRC-LCF0)" userId="94806790-c20d-4983-bd79-23aec8528ef1" providerId="ADAL" clId="{867512F5-5C7B-4913-95A8-69BCDF9F0278}" dt="2023-11-02T04:53:34.296" v="8304" actId="47"/>
        <pc:sldMkLst>
          <pc:docMk/>
          <pc:sldMk cId="4258340792" sldId="530"/>
        </pc:sldMkLst>
        <pc:spChg chg="mod">
          <ac:chgData name="Vyhnalek, Brian (GRC-LCF0)" userId="94806790-c20d-4983-bd79-23aec8528ef1" providerId="ADAL" clId="{867512F5-5C7B-4913-95A8-69BCDF9F0278}" dt="2023-10-31T02:40:12.274" v="618" actId="27636"/>
          <ac:spMkLst>
            <pc:docMk/>
            <pc:sldMk cId="4258340792" sldId="530"/>
            <ac:spMk id="3" creationId="{92959607-BC1E-7EFB-6D94-B52D16073463}"/>
          </ac:spMkLst>
        </pc:spChg>
        <pc:picChg chg="add mod">
          <ac:chgData name="Vyhnalek, Brian (GRC-LCF0)" userId="94806790-c20d-4983-bd79-23aec8528ef1" providerId="ADAL" clId="{867512F5-5C7B-4913-95A8-69BCDF9F0278}" dt="2023-10-31T02:40:17.321" v="620" actId="1076"/>
          <ac:picMkLst>
            <pc:docMk/>
            <pc:sldMk cId="4258340792" sldId="530"/>
            <ac:picMk id="5" creationId="{13C6691D-E3FD-99CC-3463-C1CADA03EB4E}"/>
          </ac:picMkLst>
        </pc:picChg>
      </pc:sldChg>
      <pc:sldChg chg="addSp delSp modSp new del mod">
        <pc:chgData name="Vyhnalek, Brian (GRC-LCF0)" userId="94806790-c20d-4983-bd79-23aec8528ef1" providerId="ADAL" clId="{867512F5-5C7B-4913-95A8-69BCDF9F0278}" dt="2023-10-31T03:21:27.484" v="1255" actId="47"/>
        <pc:sldMkLst>
          <pc:docMk/>
          <pc:sldMk cId="3512397538" sldId="531"/>
        </pc:sldMkLst>
        <pc:spChg chg="mod">
          <ac:chgData name="Vyhnalek, Brian (GRC-LCF0)" userId="94806790-c20d-4983-bd79-23aec8528ef1" providerId="ADAL" clId="{867512F5-5C7B-4913-95A8-69BCDF9F0278}" dt="2023-10-31T03:18:38.219" v="1209" actId="403"/>
          <ac:spMkLst>
            <pc:docMk/>
            <pc:sldMk cId="3512397538" sldId="531"/>
            <ac:spMk id="2" creationId="{4B0E312D-9655-F4A3-1EDB-800F171445F9}"/>
          </ac:spMkLst>
        </pc:spChg>
        <pc:spChg chg="del">
          <ac:chgData name="Vyhnalek, Brian (GRC-LCF0)" userId="94806790-c20d-4983-bd79-23aec8528ef1" providerId="ADAL" clId="{867512F5-5C7B-4913-95A8-69BCDF9F0278}" dt="2023-10-31T03:09:21.146" v="997" actId="478"/>
          <ac:spMkLst>
            <pc:docMk/>
            <pc:sldMk cId="3512397538" sldId="531"/>
            <ac:spMk id="3" creationId="{5CFCFD87-882E-33A9-C6E3-BCE28D7EF443}"/>
          </ac:spMkLst>
        </pc:spChg>
        <pc:spChg chg="add del mod">
          <ac:chgData name="Vyhnalek, Brian (GRC-LCF0)" userId="94806790-c20d-4983-bd79-23aec8528ef1" providerId="ADAL" clId="{867512F5-5C7B-4913-95A8-69BCDF9F0278}" dt="2023-10-31T03:09:18.319" v="996"/>
          <ac:spMkLst>
            <pc:docMk/>
            <pc:sldMk cId="3512397538" sldId="531"/>
            <ac:spMk id="7" creationId="{28AC45D0-618E-B842-73F4-E75A254F5132}"/>
          </ac:spMkLst>
        </pc:spChg>
        <pc:spChg chg="add del mod">
          <ac:chgData name="Vyhnalek, Brian (GRC-LCF0)" userId="94806790-c20d-4983-bd79-23aec8528ef1" providerId="ADAL" clId="{867512F5-5C7B-4913-95A8-69BCDF9F0278}" dt="2023-10-31T03:09:18.319" v="996"/>
          <ac:spMkLst>
            <pc:docMk/>
            <pc:sldMk cId="3512397538" sldId="531"/>
            <ac:spMk id="8" creationId="{410685BD-EFD4-F6A2-2357-9F78197525EC}"/>
          </ac:spMkLst>
        </pc:spChg>
        <pc:spChg chg="add del mod">
          <ac:chgData name="Vyhnalek, Brian (GRC-LCF0)" userId="94806790-c20d-4983-bd79-23aec8528ef1" providerId="ADAL" clId="{867512F5-5C7B-4913-95A8-69BCDF9F0278}" dt="2023-10-31T03:09:18.319" v="996"/>
          <ac:spMkLst>
            <pc:docMk/>
            <pc:sldMk cId="3512397538" sldId="531"/>
            <ac:spMk id="10" creationId="{77A8F9BF-1607-A2BD-6F2E-7B70F8012565}"/>
          </ac:spMkLst>
        </pc:spChg>
        <pc:spChg chg="add mod">
          <ac:chgData name="Vyhnalek, Brian (GRC-LCF0)" userId="94806790-c20d-4983-bd79-23aec8528ef1" providerId="ADAL" clId="{867512F5-5C7B-4913-95A8-69BCDF9F0278}" dt="2023-10-31T03:17:59.888" v="1195" actId="1038"/>
          <ac:spMkLst>
            <pc:docMk/>
            <pc:sldMk cId="3512397538" sldId="531"/>
            <ac:spMk id="12" creationId="{FD7F69AE-1E1D-620F-2512-24D4BB85B0AD}"/>
          </ac:spMkLst>
        </pc:spChg>
        <pc:spChg chg="add mod">
          <ac:chgData name="Vyhnalek, Brian (GRC-LCF0)" userId="94806790-c20d-4983-bd79-23aec8528ef1" providerId="ADAL" clId="{867512F5-5C7B-4913-95A8-69BCDF9F0278}" dt="2023-10-31T03:17:47.237" v="1174" actId="1037"/>
          <ac:spMkLst>
            <pc:docMk/>
            <pc:sldMk cId="3512397538" sldId="531"/>
            <ac:spMk id="14" creationId="{BB4837B3-0A02-CFB5-C38C-379F67427D5E}"/>
          </ac:spMkLst>
        </pc:spChg>
        <pc:grpChg chg="add mod">
          <ac:chgData name="Vyhnalek, Brian (GRC-LCF0)" userId="94806790-c20d-4983-bd79-23aec8528ef1" providerId="ADAL" clId="{867512F5-5C7B-4913-95A8-69BCDF9F0278}" dt="2023-10-31T03:16:22.873" v="1085" actId="164"/>
          <ac:grpSpMkLst>
            <pc:docMk/>
            <pc:sldMk cId="3512397538" sldId="531"/>
            <ac:grpSpMk id="15" creationId="{0A60F22C-CDF8-BB6B-3606-5EA2D7C07C32}"/>
          </ac:grpSpMkLst>
        </pc:grpChg>
        <pc:grpChg chg="add mod">
          <ac:chgData name="Vyhnalek, Brian (GRC-LCF0)" userId="94806790-c20d-4983-bd79-23aec8528ef1" providerId="ADAL" clId="{867512F5-5C7B-4913-95A8-69BCDF9F0278}" dt="2023-10-31T03:15:49.180" v="1062" actId="164"/>
          <ac:grpSpMkLst>
            <pc:docMk/>
            <pc:sldMk cId="3512397538" sldId="531"/>
            <ac:grpSpMk id="16" creationId="{26489309-DF07-C60B-9B95-F0FD8E748789}"/>
          </ac:grpSpMkLst>
        </pc:grpChg>
        <pc:graphicFrameChg chg="add del mod modGraphic">
          <ac:chgData name="Vyhnalek, Brian (GRC-LCF0)" userId="94806790-c20d-4983-bd79-23aec8528ef1" providerId="ADAL" clId="{867512F5-5C7B-4913-95A8-69BCDF9F0278}" dt="2023-10-31T03:09:18.319" v="996"/>
          <ac:graphicFrameMkLst>
            <pc:docMk/>
            <pc:sldMk cId="3512397538" sldId="531"/>
            <ac:graphicFrameMk id="9" creationId="{2EF283B5-E1C4-3A26-8DF4-19258483DEF0}"/>
          </ac:graphicFrameMkLst>
        </pc:graphicFrameChg>
        <pc:graphicFrameChg chg="add del mod modGraphic">
          <ac:chgData name="Vyhnalek, Brian (GRC-LCF0)" userId="94806790-c20d-4983-bd79-23aec8528ef1" providerId="ADAL" clId="{867512F5-5C7B-4913-95A8-69BCDF9F0278}" dt="2023-10-31T03:16:22.606" v="1084"/>
          <ac:graphicFrameMkLst>
            <pc:docMk/>
            <pc:sldMk cId="3512397538" sldId="531"/>
            <ac:graphicFrameMk id="17" creationId="{8A29FF15-B302-3ABA-19F7-8871BD53314C}"/>
          </ac:graphicFrameMkLst>
        </pc:graphicFrameChg>
        <pc:graphicFrameChg chg="add mod modGraphic">
          <ac:chgData name="Vyhnalek, Brian (GRC-LCF0)" userId="94806790-c20d-4983-bd79-23aec8528ef1" providerId="ADAL" clId="{867512F5-5C7B-4913-95A8-69BCDF9F0278}" dt="2023-10-31T03:17:27.420" v="1144" actId="1076"/>
          <ac:graphicFrameMkLst>
            <pc:docMk/>
            <pc:sldMk cId="3512397538" sldId="531"/>
            <ac:graphicFrameMk id="18" creationId="{F969C9E1-D420-716E-B5EB-62F5D630D3C9}"/>
          </ac:graphicFrameMkLst>
        </pc:graphicFrameChg>
        <pc:picChg chg="add del mod">
          <ac:chgData name="Vyhnalek, Brian (GRC-LCF0)" userId="94806790-c20d-4983-bd79-23aec8528ef1" providerId="ADAL" clId="{867512F5-5C7B-4913-95A8-69BCDF9F0278}" dt="2023-10-31T03:09:18.319" v="996"/>
          <ac:picMkLst>
            <pc:docMk/>
            <pc:sldMk cId="3512397538" sldId="531"/>
            <ac:picMk id="5" creationId="{4A35F1A9-4B2F-1CF4-F332-E7AF6560C923}"/>
          </ac:picMkLst>
        </pc:picChg>
        <pc:picChg chg="add del mod">
          <ac:chgData name="Vyhnalek, Brian (GRC-LCF0)" userId="94806790-c20d-4983-bd79-23aec8528ef1" providerId="ADAL" clId="{867512F5-5C7B-4913-95A8-69BCDF9F0278}" dt="2023-10-31T03:09:18.319" v="996"/>
          <ac:picMkLst>
            <pc:docMk/>
            <pc:sldMk cId="3512397538" sldId="531"/>
            <ac:picMk id="6" creationId="{156910EC-D8F2-B956-64AB-2E625EC94C98}"/>
          </ac:picMkLst>
        </pc:picChg>
        <pc:picChg chg="add mod">
          <ac:chgData name="Vyhnalek, Brian (GRC-LCF0)" userId="94806790-c20d-4983-bd79-23aec8528ef1" providerId="ADAL" clId="{867512F5-5C7B-4913-95A8-69BCDF9F0278}" dt="2023-10-31T03:17:59.888" v="1195" actId="1038"/>
          <ac:picMkLst>
            <pc:docMk/>
            <pc:sldMk cId="3512397538" sldId="531"/>
            <ac:picMk id="11" creationId="{11FBEAAE-FDB5-66ED-B1C6-206BFE8A977B}"/>
          </ac:picMkLst>
        </pc:picChg>
        <pc:picChg chg="add mod">
          <ac:chgData name="Vyhnalek, Brian (GRC-LCF0)" userId="94806790-c20d-4983-bd79-23aec8528ef1" providerId="ADAL" clId="{867512F5-5C7B-4913-95A8-69BCDF9F0278}" dt="2023-10-31T03:17:47.237" v="1174" actId="1037"/>
          <ac:picMkLst>
            <pc:docMk/>
            <pc:sldMk cId="3512397538" sldId="531"/>
            <ac:picMk id="13" creationId="{000D4E5B-27CA-11BE-ED99-827F8C371D01}"/>
          </ac:picMkLst>
        </pc:picChg>
      </pc:sldChg>
      <pc:sldChg chg="addSp delSp modSp new mod">
        <pc:chgData name="Vyhnalek, Brian (GRC-LCF0)" userId="94806790-c20d-4983-bd79-23aec8528ef1" providerId="ADAL" clId="{867512F5-5C7B-4913-95A8-69BCDF9F0278}" dt="2023-11-05T21:01:03.875" v="12803"/>
        <pc:sldMkLst>
          <pc:docMk/>
          <pc:sldMk cId="2004347151" sldId="532"/>
        </pc:sldMkLst>
        <pc:spChg chg="mod">
          <ac:chgData name="Vyhnalek, Brian (GRC-LCF0)" userId="94806790-c20d-4983-bd79-23aec8528ef1" providerId="ADAL" clId="{867512F5-5C7B-4913-95A8-69BCDF9F0278}" dt="2023-11-02T20:54:22.810" v="10857" actId="1076"/>
          <ac:spMkLst>
            <pc:docMk/>
            <pc:sldMk cId="2004347151" sldId="532"/>
            <ac:spMk id="2" creationId="{C862A14F-5384-02A1-6F15-2EF1DF0FA305}"/>
          </ac:spMkLst>
        </pc:spChg>
        <pc:spChg chg="del">
          <ac:chgData name="Vyhnalek, Brian (GRC-LCF0)" userId="94806790-c20d-4983-bd79-23aec8528ef1" providerId="ADAL" clId="{867512F5-5C7B-4913-95A8-69BCDF9F0278}" dt="2023-10-31T03:07:44.018" v="920" actId="478"/>
          <ac:spMkLst>
            <pc:docMk/>
            <pc:sldMk cId="2004347151" sldId="532"/>
            <ac:spMk id="3" creationId="{41D070D1-71FA-E7A3-FB3E-217F5C8048B2}"/>
          </ac:spMkLst>
        </pc:spChg>
        <pc:spChg chg="add del mod">
          <ac:chgData name="Vyhnalek, Brian (GRC-LCF0)" userId="94806790-c20d-4983-bd79-23aec8528ef1" providerId="ADAL" clId="{867512F5-5C7B-4913-95A8-69BCDF9F0278}" dt="2023-10-31T03:07:47.040" v="922"/>
          <ac:spMkLst>
            <pc:docMk/>
            <pc:sldMk cId="2004347151" sldId="532"/>
            <ac:spMk id="7" creationId="{D33E26B8-F014-10F7-41B4-B925CB9EAE05}"/>
          </ac:spMkLst>
        </pc:spChg>
        <pc:spChg chg="add del mod">
          <ac:chgData name="Vyhnalek, Brian (GRC-LCF0)" userId="94806790-c20d-4983-bd79-23aec8528ef1" providerId="ADAL" clId="{867512F5-5C7B-4913-95A8-69BCDF9F0278}" dt="2023-10-31T03:07:47.040" v="922"/>
          <ac:spMkLst>
            <pc:docMk/>
            <pc:sldMk cId="2004347151" sldId="532"/>
            <ac:spMk id="9" creationId="{3036A0F5-7EF2-A8A6-B92A-610F6BFD8D41}"/>
          </ac:spMkLst>
        </pc:spChg>
        <pc:spChg chg="add del mod">
          <ac:chgData name="Vyhnalek, Brian (GRC-LCF0)" userId="94806790-c20d-4983-bd79-23aec8528ef1" providerId="ADAL" clId="{867512F5-5C7B-4913-95A8-69BCDF9F0278}" dt="2023-10-31T03:07:47.040" v="922"/>
          <ac:spMkLst>
            <pc:docMk/>
            <pc:sldMk cId="2004347151" sldId="532"/>
            <ac:spMk id="10" creationId="{9FBFD35D-0DD8-D468-4DFC-7B3E0B574EED}"/>
          </ac:spMkLst>
        </pc:spChg>
        <pc:spChg chg="add del mod">
          <ac:chgData name="Vyhnalek, Brian (GRC-LCF0)" userId="94806790-c20d-4983-bd79-23aec8528ef1" providerId="ADAL" clId="{867512F5-5C7B-4913-95A8-69BCDF9F0278}" dt="2023-10-31T03:07:47.040" v="922"/>
          <ac:spMkLst>
            <pc:docMk/>
            <pc:sldMk cId="2004347151" sldId="532"/>
            <ac:spMk id="11" creationId="{83FAFC19-0993-2780-FC53-8A305967A070}"/>
          </ac:spMkLst>
        </pc:spChg>
        <pc:picChg chg="add mod">
          <ac:chgData name="Vyhnalek, Brian (GRC-LCF0)" userId="94806790-c20d-4983-bd79-23aec8528ef1" providerId="ADAL" clId="{867512F5-5C7B-4913-95A8-69BCDF9F0278}" dt="2023-11-05T21:01:03.875" v="12803"/>
          <ac:picMkLst>
            <pc:docMk/>
            <pc:sldMk cId="2004347151" sldId="532"/>
            <ac:picMk id="3" creationId="{45B86B86-CEEB-B527-391E-CDE76B6DBCC8}"/>
          </ac:picMkLst>
        </pc:picChg>
        <pc:picChg chg="add del mod">
          <ac:chgData name="Vyhnalek, Brian (GRC-LCF0)" userId="94806790-c20d-4983-bd79-23aec8528ef1" providerId="ADAL" clId="{867512F5-5C7B-4913-95A8-69BCDF9F0278}" dt="2023-10-31T03:07:47.040" v="922"/>
          <ac:picMkLst>
            <pc:docMk/>
            <pc:sldMk cId="2004347151" sldId="532"/>
            <ac:picMk id="5" creationId="{5CA31E02-9F97-E43B-D2C1-9DF609C77D0D}"/>
          </ac:picMkLst>
        </pc:picChg>
        <pc:picChg chg="add del mod">
          <ac:chgData name="Vyhnalek, Brian (GRC-LCF0)" userId="94806790-c20d-4983-bd79-23aec8528ef1" providerId="ADAL" clId="{867512F5-5C7B-4913-95A8-69BCDF9F0278}" dt="2023-10-31T03:07:47.040" v="922"/>
          <ac:picMkLst>
            <pc:docMk/>
            <pc:sldMk cId="2004347151" sldId="532"/>
            <ac:picMk id="6" creationId="{A7286AA7-8C44-FC1E-D9C3-3B214AF0EF7A}"/>
          </ac:picMkLst>
        </pc:picChg>
        <pc:picChg chg="add mod">
          <ac:chgData name="Vyhnalek, Brian (GRC-LCF0)" userId="94806790-c20d-4983-bd79-23aec8528ef1" providerId="ADAL" clId="{867512F5-5C7B-4913-95A8-69BCDF9F0278}" dt="2023-11-02T20:54:21.018" v="10855" actId="1076"/>
          <ac:picMkLst>
            <pc:docMk/>
            <pc:sldMk cId="2004347151" sldId="532"/>
            <ac:picMk id="12" creationId="{FBB2D197-29C9-0698-2B69-F337D4E3B1FE}"/>
          </ac:picMkLst>
        </pc:picChg>
        <pc:picChg chg="add del mod ord">
          <ac:chgData name="Vyhnalek, Brian (GRC-LCF0)" userId="94806790-c20d-4983-bd79-23aec8528ef1" providerId="ADAL" clId="{867512F5-5C7B-4913-95A8-69BCDF9F0278}" dt="2023-11-02T20:54:26.232" v="10859" actId="478"/>
          <ac:picMkLst>
            <pc:docMk/>
            <pc:sldMk cId="2004347151" sldId="532"/>
            <ac:picMk id="14" creationId="{DC35E4EB-444E-AED2-5789-FA9EC0DB31DB}"/>
          </ac:picMkLst>
        </pc:picChg>
        <pc:cxnChg chg="add del mod">
          <ac:chgData name="Vyhnalek, Brian (GRC-LCF0)" userId="94806790-c20d-4983-bd79-23aec8528ef1" providerId="ADAL" clId="{867512F5-5C7B-4913-95A8-69BCDF9F0278}" dt="2023-10-31T03:07:47.040" v="922"/>
          <ac:cxnSpMkLst>
            <pc:docMk/>
            <pc:sldMk cId="2004347151" sldId="532"/>
            <ac:cxnSpMk id="8" creationId="{FB886763-2684-BFEA-A4F6-B72313D35C4B}"/>
          </ac:cxnSpMkLst>
        </pc:cxnChg>
      </pc:sldChg>
      <pc:sldChg chg="addSp delSp modSp add mod">
        <pc:chgData name="Vyhnalek, Brian (GRC-LCF0)" userId="94806790-c20d-4983-bd79-23aec8528ef1" providerId="ADAL" clId="{867512F5-5C7B-4913-95A8-69BCDF9F0278}" dt="2023-11-06T14:51:19.890" v="16071" actId="1038"/>
        <pc:sldMkLst>
          <pc:docMk/>
          <pc:sldMk cId="3901387322" sldId="533"/>
        </pc:sldMkLst>
        <pc:spChg chg="mod">
          <ac:chgData name="Vyhnalek, Brian (GRC-LCF0)" userId="94806790-c20d-4983-bd79-23aec8528ef1" providerId="ADAL" clId="{867512F5-5C7B-4913-95A8-69BCDF9F0278}" dt="2023-10-31T03:19:41.100" v="1214" actId="20577"/>
          <ac:spMkLst>
            <pc:docMk/>
            <pc:sldMk cId="3901387322" sldId="533"/>
            <ac:spMk id="2" creationId="{4B0E312D-9655-F4A3-1EDB-800F171445F9}"/>
          </ac:spMkLst>
        </pc:spChg>
        <pc:spChg chg="add del mod">
          <ac:chgData name="Vyhnalek, Brian (GRC-LCF0)" userId="94806790-c20d-4983-bd79-23aec8528ef1" providerId="ADAL" clId="{867512F5-5C7B-4913-95A8-69BCDF9F0278}" dt="2023-11-02T02:19:18.547" v="4841" actId="478"/>
          <ac:spMkLst>
            <pc:docMk/>
            <pc:sldMk cId="3901387322" sldId="533"/>
            <ac:spMk id="10" creationId="{0634A7BC-AB5F-9E16-0D5D-72452A1F9A4F}"/>
          </ac:spMkLst>
        </pc:spChg>
        <pc:spChg chg="mod">
          <ac:chgData name="Vyhnalek, Brian (GRC-LCF0)" userId="94806790-c20d-4983-bd79-23aec8528ef1" providerId="ADAL" clId="{867512F5-5C7B-4913-95A8-69BCDF9F0278}" dt="2023-11-01T19:26:49.108" v="2020" actId="164"/>
          <ac:spMkLst>
            <pc:docMk/>
            <pc:sldMk cId="3901387322" sldId="533"/>
            <ac:spMk id="12" creationId="{FD7F69AE-1E1D-620F-2512-24D4BB85B0AD}"/>
          </ac:spMkLst>
        </pc:spChg>
        <pc:spChg chg="mod">
          <ac:chgData name="Vyhnalek, Brian (GRC-LCF0)" userId="94806790-c20d-4983-bd79-23aec8528ef1" providerId="ADAL" clId="{867512F5-5C7B-4913-95A8-69BCDF9F0278}" dt="2023-11-01T19:26:59.895" v="2025" actId="164"/>
          <ac:spMkLst>
            <pc:docMk/>
            <pc:sldMk cId="3901387322" sldId="533"/>
            <ac:spMk id="14" creationId="{BB4837B3-0A02-CFB5-C38C-379F67427D5E}"/>
          </ac:spMkLst>
        </pc:spChg>
        <pc:spChg chg="add mod">
          <ac:chgData name="Vyhnalek, Brian (GRC-LCF0)" userId="94806790-c20d-4983-bd79-23aec8528ef1" providerId="ADAL" clId="{867512F5-5C7B-4913-95A8-69BCDF9F0278}" dt="2023-11-06T14:51:19.890" v="16071" actId="1038"/>
          <ac:spMkLst>
            <pc:docMk/>
            <pc:sldMk cId="3901387322" sldId="533"/>
            <ac:spMk id="15" creationId="{74377A59-FED8-6B1C-B43D-C5CB0339EBFE}"/>
          </ac:spMkLst>
        </pc:spChg>
        <pc:spChg chg="add mod">
          <ac:chgData name="Vyhnalek, Brian (GRC-LCF0)" userId="94806790-c20d-4983-bd79-23aec8528ef1" providerId="ADAL" clId="{867512F5-5C7B-4913-95A8-69BCDF9F0278}" dt="2023-11-06T14:51:19.890" v="16071" actId="1038"/>
          <ac:spMkLst>
            <pc:docMk/>
            <pc:sldMk cId="3901387322" sldId="533"/>
            <ac:spMk id="18" creationId="{E926BA5A-776B-844D-52CE-52BF1930ADCA}"/>
          </ac:spMkLst>
        </pc:spChg>
        <pc:spChg chg="add mod">
          <ac:chgData name="Vyhnalek, Brian (GRC-LCF0)" userId="94806790-c20d-4983-bd79-23aec8528ef1" providerId="ADAL" clId="{867512F5-5C7B-4913-95A8-69BCDF9F0278}" dt="2023-11-06T14:51:19.890" v="16071" actId="1038"/>
          <ac:spMkLst>
            <pc:docMk/>
            <pc:sldMk cId="3901387322" sldId="533"/>
            <ac:spMk id="21" creationId="{21F7563E-8C94-B1FC-4A42-A8C34E946688}"/>
          </ac:spMkLst>
        </pc:spChg>
        <pc:grpChg chg="add del mod">
          <ac:chgData name="Vyhnalek, Brian (GRC-LCF0)" userId="94806790-c20d-4983-bd79-23aec8528ef1" providerId="ADAL" clId="{867512F5-5C7B-4913-95A8-69BCDF9F0278}" dt="2023-11-02T02:18:46.536" v="4827" actId="21"/>
          <ac:grpSpMkLst>
            <pc:docMk/>
            <pc:sldMk cId="3901387322" sldId="533"/>
            <ac:grpSpMk id="8" creationId="{F4E4BA8C-F6A7-3739-7CA2-11400A1595F3}"/>
          </ac:grpSpMkLst>
        </pc:grpChg>
        <pc:grpChg chg="add del mod">
          <ac:chgData name="Vyhnalek, Brian (GRC-LCF0)" userId="94806790-c20d-4983-bd79-23aec8528ef1" providerId="ADAL" clId="{867512F5-5C7B-4913-95A8-69BCDF9F0278}" dt="2023-11-02T02:18:25.993" v="4724" actId="21"/>
          <ac:grpSpMkLst>
            <pc:docMk/>
            <pc:sldMk cId="3901387322" sldId="533"/>
            <ac:grpSpMk id="9" creationId="{3527A37A-C60E-296A-78E3-BA95E6B0CFE6}"/>
          </ac:grpSpMkLst>
        </pc:grpChg>
        <pc:graphicFrameChg chg="add mod modGraphic">
          <ac:chgData name="Vyhnalek, Brian (GRC-LCF0)" userId="94806790-c20d-4983-bd79-23aec8528ef1" providerId="ADAL" clId="{867512F5-5C7B-4913-95A8-69BCDF9F0278}" dt="2023-11-02T05:10:10.861" v="8858" actId="1037"/>
          <ac:graphicFrameMkLst>
            <pc:docMk/>
            <pc:sldMk cId="3901387322" sldId="533"/>
            <ac:graphicFrameMk id="7" creationId="{BAD049D8-0012-2495-3A6D-8C71A0132654}"/>
          </ac:graphicFrameMkLst>
        </pc:graphicFrameChg>
        <pc:graphicFrameChg chg="del mod">
          <ac:chgData name="Vyhnalek, Brian (GRC-LCF0)" userId="94806790-c20d-4983-bd79-23aec8528ef1" providerId="ADAL" clId="{867512F5-5C7B-4913-95A8-69BCDF9F0278}" dt="2023-10-31T03:20:56.053" v="1244" actId="478"/>
          <ac:graphicFrameMkLst>
            <pc:docMk/>
            <pc:sldMk cId="3901387322" sldId="533"/>
            <ac:graphicFrameMk id="18" creationId="{F969C9E1-D420-716E-B5EB-62F5D630D3C9}"/>
          </ac:graphicFrameMkLst>
        </pc:graphicFrameChg>
        <pc:picChg chg="add mod">
          <ac:chgData name="Vyhnalek, Brian (GRC-LCF0)" userId="94806790-c20d-4983-bd79-23aec8528ef1" providerId="ADAL" clId="{867512F5-5C7B-4913-95A8-69BCDF9F0278}" dt="2023-11-01T19:26:49.108" v="2020" actId="164"/>
          <ac:picMkLst>
            <pc:docMk/>
            <pc:sldMk cId="3901387322" sldId="533"/>
            <ac:picMk id="3" creationId="{327EFA9C-B98B-B0D3-1B2C-11C9279C2269}"/>
          </ac:picMkLst>
        </pc:picChg>
        <pc:picChg chg="add mod">
          <ac:chgData name="Vyhnalek, Brian (GRC-LCF0)" userId="94806790-c20d-4983-bd79-23aec8528ef1" providerId="ADAL" clId="{867512F5-5C7B-4913-95A8-69BCDF9F0278}" dt="2023-11-05T21:01:01.719" v="12802"/>
          <ac:picMkLst>
            <pc:docMk/>
            <pc:sldMk cId="3901387322" sldId="533"/>
            <ac:picMk id="3" creationId="{350AC09B-CBE0-D795-8F69-F206FAD28B2C}"/>
          </ac:picMkLst>
        </pc:picChg>
        <pc:picChg chg="add del mod">
          <ac:chgData name="Vyhnalek, Brian (GRC-LCF0)" userId="94806790-c20d-4983-bd79-23aec8528ef1" providerId="ADAL" clId="{867512F5-5C7B-4913-95A8-69BCDF9F0278}" dt="2023-11-06T14:46:39.271" v="15937" actId="478"/>
          <ac:picMkLst>
            <pc:docMk/>
            <pc:sldMk cId="3901387322" sldId="533"/>
            <ac:picMk id="5" creationId="{1AA94232-BBB0-5C83-87DC-67787D6802A2}"/>
          </ac:picMkLst>
        </pc:picChg>
        <pc:picChg chg="add mod">
          <ac:chgData name="Vyhnalek, Brian (GRC-LCF0)" userId="94806790-c20d-4983-bd79-23aec8528ef1" providerId="ADAL" clId="{867512F5-5C7B-4913-95A8-69BCDF9F0278}" dt="2023-11-01T19:26:59.895" v="2025" actId="164"/>
          <ac:picMkLst>
            <pc:docMk/>
            <pc:sldMk cId="3901387322" sldId="533"/>
            <ac:picMk id="5" creationId="{3EE72BAA-8C74-FDD5-A5F5-92A2815AB246}"/>
          </ac:picMkLst>
        </pc:picChg>
        <pc:picChg chg="add del mod">
          <ac:chgData name="Vyhnalek, Brian (GRC-LCF0)" userId="94806790-c20d-4983-bd79-23aec8528ef1" providerId="ADAL" clId="{867512F5-5C7B-4913-95A8-69BCDF9F0278}" dt="2023-10-31T03:20:58.712" v="1246" actId="478"/>
          <ac:picMkLst>
            <pc:docMk/>
            <pc:sldMk cId="3901387322" sldId="533"/>
            <ac:picMk id="6" creationId="{332411D5-EF6E-2841-36BB-1943FA100B14}"/>
          </ac:picMkLst>
        </pc:picChg>
        <pc:picChg chg="add mod ord">
          <ac:chgData name="Vyhnalek, Brian (GRC-LCF0)" userId="94806790-c20d-4983-bd79-23aec8528ef1" providerId="ADAL" clId="{867512F5-5C7B-4913-95A8-69BCDF9F0278}" dt="2023-11-06T14:51:19.890" v="16071" actId="1038"/>
          <ac:picMkLst>
            <pc:docMk/>
            <pc:sldMk cId="3901387322" sldId="533"/>
            <ac:picMk id="6" creationId="{A1727FB3-AD81-AEB2-EFBB-894B139A264F}"/>
          </ac:picMkLst>
        </pc:picChg>
        <pc:picChg chg="add del mod">
          <ac:chgData name="Vyhnalek, Brian (GRC-LCF0)" userId="94806790-c20d-4983-bd79-23aec8528ef1" providerId="ADAL" clId="{867512F5-5C7B-4913-95A8-69BCDF9F0278}" dt="2023-11-06T14:43:31.934" v="15882" actId="478"/>
          <ac:picMkLst>
            <pc:docMk/>
            <pc:sldMk cId="3901387322" sldId="533"/>
            <ac:picMk id="8" creationId="{55E0EA92-F812-5665-D12E-AB8A98CB95A8}"/>
          </ac:picMkLst>
        </pc:picChg>
        <pc:picChg chg="add del mod ord">
          <ac:chgData name="Vyhnalek, Brian (GRC-LCF0)" userId="94806790-c20d-4983-bd79-23aec8528ef1" providerId="ADAL" clId="{867512F5-5C7B-4913-95A8-69BCDF9F0278}" dt="2023-11-06T14:45:51.830" v="15930" actId="478"/>
          <ac:picMkLst>
            <pc:docMk/>
            <pc:sldMk cId="3901387322" sldId="533"/>
            <ac:picMk id="9" creationId="{BBF7FAB6-560A-6E27-9488-DE1916EF752A}"/>
          </ac:picMkLst>
        </pc:picChg>
        <pc:picChg chg="del">
          <ac:chgData name="Vyhnalek, Brian (GRC-LCF0)" userId="94806790-c20d-4983-bd79-23aec8528ef1" providerId="ADAL" clId="{867512F5-5C7B-4913-95A8-69BCDF9F0278}" dt="2023-10-31T03:19:49.056" v="1215" actId="478"/>
          <ac:picMkLst>
            <pc:docMk/>
            <pc:sldMk cId="3901387322" sldId="533"/>
            <ac:picMk id="11" creationId="{11FBEAAE-FDB5-66ED-B1C6-206BFE8A977B}"/>
          </ac:picMkLst>
        </pc:picChg>
        <pc:picChg chg="add mod ord">
          <ac:chgData name="Vyhnalek, Brian (GRC-LCF0)" userId="94806790-c20d-4983-bd79-23aec8528ef1" providerId="ADAL" clId="{867512F5-5C7B-4913-95A8-69BCDF9F0278}" dt="2023-11-06T14:51:19.890" v="16071" actId="1038"/>
          <ac:picMkLst>
            <pc:docMk/>
            <pc:sldMk cId="3901387322" sldId="533"/>
            <ac:picMk id="11" creationId="{53C96F65-0BA7-6FF6-B91A-217E4C245845}"/>
          </ac:picMkLst>
        </pc:picChg>
        <pc:picChg chg="del">
          <ac:chgData name="Vyhnalek, Brian (GRC-LCF0)" userId="94806790-c20d-4983-bd79-23aec8528ef1" providerId="ADAL" clId="{867512F5-5C7B-4913-95A8-69BCDF9F0278}" dt="2023-10-31T03:20:09.259" v="1229" actId="478"/>
          <ac:picMkLst>
            <pc:docMk/>
            <pc:sldMk cId="3901387322" sldId="533"/>
            <ac:picMk id="13" creationId="{000D4E5B-27CA-11BE-ED99-827F8C371D01}"/>
          </ac:picMkLst>
        </pc:picChg>
        <pc:picChg chg="add del mod">
          <ac:chgData name="Vyhnalek, Brian (GRC-LCF0)" userId="94806790-c20d-4983-bd79-23aec8528ef1" providerId="ADAL" clId="{867512F5-5C7B-4913-95A8-69BCDF9F0278}" dt="2023-11-06T14:48:01.695" v="15982" actId="478"/>
          <ac:picMkLst>
            <pc:docMk/>
            <pc:sldMk cId="3901387322" sldId="533"/>
            <ac:picMk id="13" creationId="{3910DC48-7EDE-C8BF-AEBF-3C0782F66C16}"/>
          </ac:picMkLst>
        </pc:picChg>
        <pc:picChg chg="add mod">
          <ac:chgData name="Vyhnalek, Brian (GRC-LCF0)" userId="94806790-c20d-4983-bd79-23aec8528ef1" providerId="ADAL" clId="{867512F5-5C7B-4913-95A8-69BCDF9F0278}" dt="2023-11-06T14:51:19.890" v="16071" actId="1038"/>
          <ac:picMkLst>
            <pc:docMk/>
            <pc:sldMk cId="3901387322" sldId="533"/>
            <ac:picMk id="14" creationId="{F1652320-0FCD-3829-BCCB-D5B75B8A82DE}"/>
          </ac:picMkLst>
        </pc:picChg>
        <pc:picChg chg="add del mod">
          <ac:chgData name="Vyhnalek, Brian (GRC-LCF0)" userId="94806790-c20d-4983-bd79-23aec8528ef1" providerId="ADAL" clId="{867512F5-5C7B-4913-95A8-69BCDF9F0278}" dt="2023-11-06T14:38:28.359" v="15802" actId="478"/>
          <ac:picMkLst>
            <pc:docMk/>
            <pc:sldMk cId="3901387322" sldId="533"/>
            <ac:picMk id="17" creationId="{620B17F6-3591-6D0C-053E-68479C0CD817}"/>
          </ac:picMkLst>
        </pc:picChg>
        <pc:picChg chg="add mod">
          <ac:chgData name="Vyhnalek, Brian (GRC-LCF0)" userId="94806790-c20d-4983-bd79-23aec8528ef1" providerId="ADAL" clId="{867512F5-5C7B-4913-95A8-69BCDF9F0278}" dt="2023-11-02T05:10:10.861" v="8858" actId="1037"/>
          <ac:picMkLst>
            <pc:docMk/>
            <pc:sldMk cId="3901387322" sldId="533"/>
            <ac:picMk id="19" creationId="{2194926A-93E7-B822-64C8-30E34C115495}"/>
          </ac:picMkLst>
        </pc:picChg>
        <pc:picChg chg="add mod">
          <ac:chgData name="Vyhnalek, Brian (GRC-LCF0)" userId="94806790-c20d-4983-bd79-23aec8528ef1" providerId="ADAL" clId="{867512F5-5C7B-4913-95A8-69BCDF9F0278}" dt="2023-11-02T05:10:10.861" v="8858" actId="1037"/>
          <ac:picMkLst>
            <pc:docMk/>
            <pc:sldMk cId="3901387322" sldId="533"/>
            <ac:picMk id="20" creationId="{F8611162-1528-5424-9434-97D3358F406F}"/>
          </ac:picMkLst>
        </pc:picChg>
        <pc:cxnChg chg="add mod">
          <ac:chgData name="Vyhnalek, Brian (GRC-LCF0)" userId="94806790-c20d-4983-bd79-23aec8528ef1" providerId="ADAL" clId="{867512F5-5C7B-4913-95A8-69BCDF9F0278}" dt="2023-11-02T05:10:10.861" v="8858" actId="1037"/>
          <ac:cxnSpMkLst>
            <pc:docMk/>
            <pc:sldMk cId="3901387322" sldId="533"/>
            <ac:cxnSpMk id="16" creationId="{2AF54534-31F5-E42B-B0FB-5A63CA797C5D}"/>
          </ac:cxnSpMkLst>
        </pc:cxnChg>
      </pc:sldChg>
      <pc:sldChg chg="addSp delSp modSp new mod setBg">
        <pc:chgData name="Vyhnalek, Brian (GRC-LCF0)" userId="94806790-c20d-4983-bd79-23aec8528ef1" providerId="ADAL" clId="{867512F5-5C7B-4913-95A8-69BCDF9F0278}" dt="2023-11-06T14:49:31.022" v="16013"/>
        <pc:sldMkLst>
          <pc:docMk/>
          <pc:sldMk cId="1201002225" sldId="534"/>
        </pc:sldMkLst>
        <pc:spChg chg="mod">
          <ac:chgData name="Vyhnalek, Brian (GRC-LCF0)" userId="94806790-c20d-4983-bd79-23aec8528ef1" providerId="ADAL" clId="{867512F5-5C7B-4913-95A8-69BCDF9F0278}" dt="2023-11-02T20:36:47.664" v="10691" actId="20577"/>
          <ac:spMkLst>
            <pc:docMk/>
            <pc:sldMk cId="1201002225" sldId="534"/>
            <ac:spMk id="2" creationId="{53FBB5B7-BBB5-66CE-269D-8659ADFACF60}"/>
          </ac:spMkLst>
        </pc:spChg>
        <pc:spChg chg="del mod">
          <ac:chgData name="Vyhnalek, Brian (GRC-LCF0)" userId="94806790-c20d-4983-bd79-23aec8528ef1" providerId="ADAL" clId="{867512F5-5C7B-4913-95A8-69BCDF9F0278}" dt="2023-10-31T03:25:36.798" v="1345" actId="478"/>
          <ac:spMkLst>
            <pc:docMk/>
            <pc:sldMk cId="1201002225" sldId="534"/>
            <ac:spMk id="3" creationId="{35570EF3-9448-003A-FEAA-22AEA4C4F6E3}"/>
          </ac:spMkLst>
        </pc:spChg>
        <pc:spChg chg="add del mod">
          <ac:chgData name="Vyhnalek, Brian (GRC-LCF0)" userId="94806790-c20d-4983-bd79-23aec8528ef1" providerId="ADAL" clId="{867512F5-5C7B-4913-95A8-69BCDF9F0278}" dt="2023-10-31T03:25:39.793" v="1347"/>
          <ac:spMkLst>
            <pc:docMk/>
            <pc:sldMk cId="1201002225" sldId="534"/>
            <ac:spMk id="5" creationId="{6D9D13AA-9E98-4AE6-5F12-367ACA887D3D}"/>
          </ac:spMkLst>
        </pc:spChg>
        <pc:spChg chg="add mod">
          <ac:chgData name="Vyhnalek, Brian (GRC-LCF0)" userId="94806790-c20d-4983-bd79-23aec8528ef1" providerId="ADAL" clId="{867512F5-5C7B-4913-95A8-69BCDF9F0278}" dt="2023-11-02T02:13:20.791" v="4551" actId="20577"/>
          <ac:spMkLst>
            <pc:docMk/>
            <pc:sldMk cId="1201002225" sldId="534"/>
            <ac:spMk id="6" creationId="{3A013E21-3C93-3125-0E73-589987D37A7E}"/>
          </ac:spMkLst>
        </pc:spChg>
        <pc:picChg chg="add mod">
          <ac:chgData name="Vyhnalek, Brian (GRC-LCF0)" userId="94806790-c20d-4983-bd79-23aec8528ef1" providerId="ADAL" clId="{867512F5-5C7B-4913-95A8-69BCDF9F0278}" dt="2023-11-05T21:00:51.479" v="12796"/>
          <ac:picMkLst>
            <pc:docMk/>
            <pc:sldMk cId="1201002225" sldId="534"/>
            <ac:picMk id="3" creationId="{1C26C9A4-4821-9E66-2B7D-A65475A27BC8}"/>
          </ac:picMkLst>
        </pc:picChg>
        <pc:picChg chg="add mod">
          <ac:chgData name="Vyhnalek, Brian (GRC-LCF0)" userId="94806790-c20d-4983-bd79-23aec8528ef1" providerId="ADAL" clId="{867512F5-5C7B-4913-95A8-69BCDF9F0278}" dt="2023-11-02T02:05:22.367" v="4444" actId="1076"/>
          <ac:picMkLst>
            <pc:docMk/>
            <pc:sldMk cId="1201002225" sldId="534"/>
            <ac:picMk id="7" creationId="{3AD2CA22-686D-FAB4-BE4D-A131D99B7FCF}"/>
          </ac:picMkLst>
        </pc:picChg>
        <pc:picChg chg="add mod">
          <ac:chgData name="Vyhnalek, Brian (GRC-LCF0)" userId="94806790-c20d-4983-bd79-23aec8528ef1" providerId="ADAL" clId="{867512F5-5C7B-4913-95A8-69BCDF9F0278}" dt="2023-11-02T02:05:22.367" v="4444" actId="1076"/>
          <ac:picMkLst>
            <pc:docMk/>
            <pc:sldMk cId="1201002225" sldId="534"/>
            <ac:picMk id="8" creationId="{C0CE5990-816A-9EFD-FCBA-552EB3C138EF}"/>
          </ac:picMkLst>
        </pc:picChg>
        <pc:picChg chg="add mod">
          <ac:chgData name="Vyhnalek, Brian (GRC-LCF0)" userId="94806790-c20d-4983-bd79-23aec8528ef1" providerId="ADAL" clId="{867512F5-5C7B-4913-95A8-69BCDF9F0278}" dt="2023-11-02T02:05:22.367" v="4444" actId="1076"/>
          <ac:picMkLst>
            <pc:docMk/>
            <pc:sldMk cId="1201002225" sldId="534"/>
            <ac:picMk id="9" creationId="{0219FBC5-3751-4360-290C-C3E462A93185}"/>
          </ac:picMkLst>
        </pc:picChg>
        <pc:picChg chg="add del mod">
          <ac:chgData name="Vyhnalek, Brian (GRC-LCF0)" userId="94806790-c20d-4983-bd79-23aec8528ef1" providerId="ADAL" clId="{867512F5-5C7B-4913-95A8-69BCDF9F0278}" dt="2023-11-01T23:57:16.278" v="3605"/>
          <ac:picMkLst>
            <pc:docMk/>
            <pc:sldMk cId="1201002225" sldId="534"/>
            <ac:picMk id="10" creationId="{7826389B-7809-7366-A841-C9298A062943}"/>
          </ac:picMkLst>
        </pc:picChg>
        <pc:picChg chg="add del mod">
          <ac:chgData name="Vyhnalek, Brian (GRC-LCF0)" userId="94806790-c20d-4983-bd79-23aec8528ef1" providerId="ADAL" clId="{867512F5-5C7B-4913-95A8-69BCDF9F0278}" dt="2023-11-01T23:57:53.229" v="3621" actId="478"/>
          <ac:picMkLst>
            <pc:docMk/>
            <pc:sldMk cId="1201002225" sldId="534"/>
            <ac:picMk id="11" creationId="{18B7B778-EA98-6D6A-4C6F-E46D2745DB03}"/>
          </ac:picMkLst>
        </pc:picChg>
        <pc:picChg chg="add mod">
          <ac:chgData name="Vyhnalek, Brian (GRC-LCF0)" userId="94806790-c20d-4983-bd79-23aec8528ef1" providerId="ADAL" clId="{867512F5-5C7B-4913-95A8-69BCDF9F0278}" dt="2023-11-02T02:12:46.240" v="4550" actId="14100"/>
          <ac:picMkLst>
            <pc:docMk/>
            <pc:sldMk cId="1201002225" sldId="534"/>
            <ac:picMk id="13" creationId="{A26A5106-F458-23A3-9A4C-403FA7DF8D6E}"/>
          </ac:picMkLst>
        </pc:picChg>
      </pc:sldChg>
      <pc:sldChg chg="add del">
        <pc:chgData name="Vyhnalek, Brian (GRC-LCF0)" userId="94806790-c20d-4983-bd79-23aec8528ef1" providerId="ADAL" clId="{867512F5-5C7B-4913-95A8-69BCDF9F0278}" dt="2023-10-31T05:08:20.249" v="1462" actId="47"/>
        <pc:sldMkLst>
          <pc:docMk/>
          <pc:sldMk cId="929284076" sldId="535"/>
        </pc:sldMkLst>
      </pc:sldChg>
      <pc:sldChg chg="add del">
        <pc:chgData name="Vyhnalek, Brian (GRC-LCF0)" userId="94806790-c20d-4983-bd79-23aec8528ef1" providerId="ADAL" clId="{867512F5-5C7B-4913-95A8-69BCDF9F0278}" dt="2023-10-31T05:21:01.569" v="1564" actId="47"/>
        <pc:sldMkLst>
          <pc:docMk/>
          <pc:sldMk cId="1271453949" sldId="535"/>
        </pc:sldMkLst>
      </pc:sldChg>
      <pc:sldChg chg="modSp add del mod">
        <pc:chgData name="Vyhnalek, Brian (GRC-LCF0)" userId="94806790-c20d-4983-bd79-23aec8528ef1" providerId="ADAL" clId="{867512F5-5C7B-4913-95A8-69BCDF9F0278}" dt="2023-10-31T02:30:46.163" v="378" actId="47"/>
        <pc:sldMkLst>
          <pc:docMk/>
          <pc:sldMk cId="2338967229" sldId="1333"/>
        </pc:sldMkLst>
        <pc:spChg chg="mod">
          <ac:chgData name="Vyhnalek, Brian (GRC-LCF0)" userId="94806790-c20d-4983-bd79-23aec8528ef1" providerId="ADAL" clId="{867512F5-5C7B-4913-95A8-69BCDF9F0278}" dt="2023-10-31T02:29:09.628" v="361" actId="27636"/>
          <ac:spMkLst>
            <pc:docMk/>
            <pc:sldMk cId="2338967229" sldId="1333"/>
            <ac:spMk id="2" creationId="{13D492E8-E64F-4A8F-AF63-02278E632D73}"/>
          </ac:spMkLst>
        </pc:spChg>
      </pc:sldChg>
      <pc:sldChg chg="addSp delSp modSp add del mod">
        <pc:chgData name="Vyhnalek, Brian (GRC-LCF0)" userId="94806790-c20d-4983-bd79-23aec8528ef1" providerId="ADAL" clId="{867512F5-5C7B-4913-95A8-69BCDF9F0278}" dt="2023-11-02T04:04:14.256" v="6917" actId="47"/>
        <pc:sldMkLst>
          <pc:docMk/>
          <pc:sldMk cId="3117380554" sldId="2485"/>
        </pc:sldMkLst>
        <pc:spChg chg="add del">
          <ac:chgData name="Vyhnalek, Brian (GRC-LCF0)" userId="94806790-c20d-4983-bd79-23aec8528ef1" providerId="ADAL" clId="{867512F5-5C7B-4913-95A8-69BCDF9F0278}" dt="2023-11-02T02:46:38.325" v="4956" actId="478"/>
          <ac:spMkLst>
            <pc:docMk/>
            <pc:sldMk cId="3117380554" sldId="2485"/>
            <ac:spMk id="3" creationId="{E390C645-73D0-4F5B-9A33-BF19F4FAD78D}"/>
          </ac:spMkLst>
        </pc:spChg>
        <pc:spChg chg="add del mod">
          <ac:chgData name="Vyhnalek, Brian (GRC-LCF0)" userId="94806790-c20d-4983-bd79-23aec8528ef1" providerId="ADAL" clId="{867512F5-5C7B-4913-95A8-69BCDF9F0278}" dt="2023-11-02T02:46:38.325" v="4956" actId="478"/>
          <ac:spMkLst>
            <pc:docMk/>
            <pc:sldMk cId="3117380554" sldId="2485"/>
            <ac:spMk id="5" creationId="{7800B9BF-EBCD-D607-F005-2CE77BD41BF2}"/>
          </ac:spMkLst>
        </pc:spChg>
      </pc:sldChg>
      <pc:sldChg chg="modSp add del mod">
        <pc:chgData name="Vyhnalek, Brian (GRC-LCF0)" userId="94806790-c20d-4983-bd79-23aec8528ef1" providerId="ADAL" clId="{867512F5-5C7B-4913-95A8-69BCDF9F0278}" dt="2023-11-02T04:35:06.355" v="7874" actId="47"/>
        <pc:sldMkLst>
          <pc:docMk/>
          <pc:sldMk cId="1627583395" sldId="2490"/>
        </pc:sldMkLst>
        <pc:spChg chg="mod">
          <ac:chgData name="Vyhnalek, Brian (GRC-LCF0)" userId="94806790-c20d-4983-bd79-23aec8528ef1" providerId="ADAL" clId="{867512F5-5C7B-4913-95A8-69BCDF9F0278}" dt="2023-10-31T05:21:26.279" v="1570" actId="27636"/>
          <ac:spMkLst>
            <pc:docMk/>
            <pc:sldMk cId="1627583395" sldId="2490"/>
            <ac:spMk id="2" creationId="{8DE9F0D4-627F-4FCF-A913-9BB43EEF7841}"/>
          </ac:spMkLst>
        </pc:spChg>
      </pc:sldChg>
      <pc:sldChg chg="addSp delSp modSp add del mod">
        <pc:chgData name="Vyhnalek, Brian (GRC-LCF0)" userId="94806790-c20d-4983-bd79-23aec8528ef1" providerId="ADAL" clId="{867512F5-5C7B-4913-95A8-69BCDF9F0278}" dt="2023-11-01T18:55:08.236" v="1860" actId="47"/>
        <pc:sldMkLst>
          <pc:docMk/>
          <pc:sldMk cId="1158900506" sldId="2491"/>
        </pc:sldMkLst>
        <pc:spChg chg="mod">
          <ac:chgData name="Vyhnalek, Brian (GRC-LCF0)" userId="94806790-c20d-4983-bd79-23aec8528ef1" providerId="ADAL" clId="{867512F5-5C7B-4913-95A8-69BCDF9F0278}" dt="2023-11-01T18:26:38.726" v="1721" actId="403"/>
          <ac:spMkLst>
            <pc:docMk/>
            <pc:sldMk cId="1158900506" sldId="2491"/>
            <ac:spMk id="2" creationId="{502CE252-A6E3-6F1C-8AA0-9B8A898E0208}"/>
          </ac:spMkLst>
        </pc:spChg>
        <pc:spChg chg="mod">
          <ac:chgData name="Vyhnalek, Brian (GRC-LCF0)" userId="94806790-c20d-4983-bd79-23aec8528ef1" providerId="ADAL" clId="{867512F5-5C7B-4913-95A8-69BCDF9F0278}" dt="2023-11-01T18:24:06.910" v="1702" actId="14100"/>
          <ac:spMkLst>
            <pc:docMk/>
            <pc:sldMk cId="1158900506" sldId="2491"/>
            <ac:spMk id="6" creationId="{D7DB395E-F056-48BF-B45D-CF931A71C40F}"/>
          </ac:spMkLst>
        </pc:spChg>
        <pc:spChg chg="add mod">
          <ac:chgData name="Vyhnalek, Brian (GRC-LCF0)" userId="94806790-c20d-4983-bd79-23aec8528ef1" providerId="ADAL" clId="{867512F5-5C7B-4913-95A8-69BCDF9F0278}" dt="2023-11-01T18:53:57.095" v="1833" actId="1036"/>
          <ac:spMkLst>
            <pc:docMk/>
            <pc:sldMk cId="1158900506" sldId="2491"/>
            <ac:spMk id="16" creationId="{10CC2232-15F1-91D2-2321-16BE926415DE}"/>
          </ac:spMkLst>
        </pc:spChg>
        <pc:spChg chg="add mod">
          <ac:chgData name="Vyhnalek, Brian (GRC-LCF0)" userId="94806790-c20d-4983-bd79-23aec8528ef1" providerId="ADAL" clId="{867512F5-5C7B-4913-95A8-69BCDF9F0278}" dt="2023-11-01T18:53:57.095" v="1833" actId="1036"/>
          <ac:spMkLst>
            <pc:docMk/>
            <pc:sldMk cId="1158900506" sldId="2491"/>
            <ac:spMk id="17" creationId="{367A0D37-7B35-08FF-3047-E0D3F52E7D41}"/>
          </ac:spMkLst>
        </pc:spChg>
        <pc:spChg chg="mod">
          <ac:chgData name="Vyhnalek, Brian (GRC-LCF0)" userId="94806790-c20d-4983-bd79-23aec8528ef1" providerId="ADAL" clId="{867512F5-5C7B-4913-95A8-69BCDF9F0278}" dt="2023-11-01T18:22:24.840" v="1657" actId="1076"/>
          <ac:spMkLst>
            <pc:docMk/>
            <pc:sldMk cId="1158900506" sldId="2491"/>
            <ac:spMk id="68" creationId="{1669C94D-6D78-9DDB-D317-EF18789B5E2D}"/>
          </ac:spMkLst>
        </pc:spChg>
        <pc:picChg chg="add del mod">
          <ac:chgData name="Vyhnalek, Brian (GRC-LCF0)" userId="94806790-c20d-4983-bd79-23aec8528ef1" providerId="ADAL" clId="{867512F5-5C7B-4913-95A8-69BCDF9F0278}" dt="2023-11-01T18:20:38.663" v="1618" actId="478"/>
          <ac:picMkLst>
            <pc:docMk/>
            <pc:sldMk cId="1158900506" sldId="2491"/>
            <ac:picMk id="3" creationId="{CFA77048-6E94-FB28-FBCF-3D26850100BB}"/>
          </ac:picMkLst>
        </pc:picChg>
        <pc:picChg chg="mod">
          <ac:chgData name="Vyhnalek, Brian (GRC-LCF0)" userId="94806790-c20d-4983-bd79-23aec8528ef1" providerId="ADAL" clId="{867512F5-5C7B-4913-95A8-69BCDF9F0278}" dt="2023-11-01T18:27:01.109" v="1723" actId="1076"/>
          <ac:picMkLst>
            <pc:docMk/>
            <pc:sldMk cId="1158900506" sldId="2491"/>
            <ac:picMk id="4" creationId="{8A2EA4C4-FB10-45FA-9756-A4C9CD4DF610}"/>
          </ac:picMkLst>
        </pc:picChg>
        <pc:picChg chg="add mod">
          <ac:chgData name="Vyhnalek, Brian (GRC-LCF0)" userId="94806790-c20d-4983-bd79-23aec8528ef1" providerId="ADAL" clId="{867512F5-5C7B-4913-95A8-69BCDF9F0278}" dt="2023-11-01T18:53:42.907" v="1825" actId="14100"/>
          <ac:picMkLst>
            <pc:docMk/>
            <pc:sldMk cId="1158900506" sldId="2491"/>
            <ac:picMk id="5" creationId="{CDE9F04C-25B8-352B-58CD-89C307FA978D}"/>
          </ac:picMkLst>
        </pc:picChg>
        <pc:picChg chg="add mod">
          <ac:chgData name="Vyhnalek, Brian (GRC-LCF0)" userId="94806790-c20d-4983-bd79-23aec8528ef1" providerId="ADAL" clId="{867512F5-5C7B-4913-95A8-69BCDF9F0278}" dt="2023-11-01T18:53:57.095" v="1833" actId="1036"/>
          <ac:picMkLst>
            <pc:docMk/>
            <pc:sldMk cId="1158900506" sldId="2491"/>
            <ac:picMk id="9" creationId="{D8392D4D-F9AE-2F2A-E8BF-B4282E762368}"/>
          </ac:picMkLst>
        </pc:picChg>
        <pc:picChg chg="add del mod">
          <ac:chgData name="Vyhnalek, Brian (GRC-LCF0)" userId="94806790-c20d-4983-bd79-23aec8528ef1" providerId="ADAL" clId="{867512F5-5C7B-4913-95A8-69BCDF9F0278}" dt="2023-11-01T18:29:06.521" v="1746" actId="478"/>
          <ac:picMkLst>
            <pc:docMk/>
            <pc:sldMk cId="1158900506" sldId="2491"/>
            <ac:picMk id="10" creationId="{D4792A2E-12E1-AECD-2FA1-E3B5D1665B9A}"/>
          </ac:picMkLst>
        </pc:picChg>
        <pc:picChg chg="add mod">
          <ac:chgData name="Vyhnalek, Brian (GRC-LCF0)" userId="94806790-c20d-4983-bd79-23aec8528ef1" providerId="ADAL" clId="{867512F5-5C7B-4913-95A8-69BCDF9F0278}" dt="2023-11-01T18:24:50.007" v="1707" actId="1076"/>
          <ac:picMkLst>
            <pc:docMk/>
            <pc:sldMk cId="1158900506" sldId="2491"/>
            <ac:picMk id="11" creationId="{749F06D4-48DA-19D3-6809-D81583834FE2}"/>
          </ac:picMkLst>
        </pc:picChg>
        <pc:picChg chg="mod">
          <ac:chgData name="Vyhnalek, Brian (GRC-LCF0)" userId="94806790-c20d-4983-bd79-23aec8528ef1" providerId="ADAL" clId="{867512F5-5C7B-4913-95A8-69BCDF9F0278}" dt="2023-11-01T18:22:19.814" v="1656" actId="1076"/>
          <ac:picMkLst>
            <pc:docMk/>
            <pc:sldMk cId="1158900506" sldId="2491"/>
            <ac:picMk id="12" creationId="{249182BC-58AA-4EE7-8D0E-31AE47B3C1EC}"/>
          </ac:picMkLst>
        </pc:picChg>
        <pc:picChg chg="add del mod">
          <ac:chgData name="Vyhnalek, Brian (GRC-LCF0)" userId="94806790-c20d-4983-bd79-23aec8528ef1" providerId="ADAL" clId="{867512F5-5C7B-4913-95A8-69BCDF9F0278}" dt="2023-11-01T18:28:20.821" v="1741" actId="478"/>
          <ac:picMkLst>
            <pc:docMk/>
            <pc:sldMk cId="1158900506" sldId="2491"/>
            <ac:picMk id="13" creationId="{75148899-DF31-25D3-22A6-12D4F1880059}"/>
          </ac:picMkLst>
        </pc:picChg>
        <pc:picChg chg="add mod">
          <ac:chgData name="Vyhnalek, Brian (GRC-LCF0)" userId="94806790-c20d-4983-bd79-23aec8528ef1" providerId="ADAL" clId="{867512F5-5C7B-4913-95A8-69BCDF9F0278}" dt="2023-11-01T18:53:57.095" v="1833" actId="1036"/>
          <ac:picMkLst>
            <pc:docMk/>
            <pc:sldMk cId="1158900506" sldId="2491"/>
            <ac:picMk id="15" creationId="{AAC17863-0464-53D8-2785-0AF0A3F1A140}"/>
          </ac:picMkLst>
        </pc:picChg>
        <pc:cxnChg chg="mod">
          <ac:chgData name="Vyhnalek, Brian (GRC-LCF0)" userId="94806790-c20d-4983-bd79-23aec8528ef1" providerId="ADAL" clId="{867512F5-5C7B-4913-95A8-69BCDF9F0278}" dt="2023-11-01T18:24:11.103" v="1703" actId="1076"/>
          <ac:cxnSpMkLst>
            <pc:docMk/>
            <pc:sldMk cId="1158900506" sldId="2491"/>
            <ac:cxnSpMk id="14" creationId="{A3706745-85B9-4C8D-AF72-4C6EE789105A}"/>
          </ac:cxnSpMkLst>
        </pc:cxnChg>
      </pc:sldChg>
      <pc:sldChg chg="modSp add del mod">
        <pc:chgData name="Vyhnalek, Brian (GRC-LCF0)" userId="94806790-c20d-4983-bd79-23aec8528ef1" providerId="ADAL" clId="{867512F5-5C7B-4913-95A8-69BCDF9F0278}" dt="2023-11-01T19:25:07.728" v="1984" actId="47"/>
        <pc:sldMkLst>
          <pc:docMk/>
          <pc:sldMk cId="2604384325" sldId="2494"/>
        </pc:sldMkLst>
        <pc:spChg chg="mod">
          <ac:chgData name="Vyhnalek, Brian (GRC-LCF0)" userId="94806790-c20d-4983-bd79-23aec8528ef1" providerId="ADAL" clId="{867512F5-5C7B-4913-95A8-69BCDF9F0278}" dt="2023-11-01T19:23:32.904" v="1914" actId="20577"/>
          <ac:spMkLst>
            <pc:docMk/>
            <pc:sldMk cId="2604384325" sldId="2494"/>
            <ac:spMk id="2" creationId="{E3795911-EC5E-4309-A281-301E9B556D28}"/>
          </ac:spMkLst>
        </pc:spChg>
      </pc:sldChg>
      <pc:sldChg chg="addSp modSp new mod">
        <pc:chgData name="Vyhnalek, Brian (GRC-LCF0)" userId="94806790-c20d-4983-bd79-23aec8528ef1" providerId="ADAL" clId="{867512F5-5C7B-4913-95A8-69BCDF9F0278}" dt="2023-11-05T21:00:58.442" v="12800"/>
        <pc:sldMkLst>
          <pc:docMk/>
          <pc:sldMk cId="2173356838" sldId="2495"/>
        </pc:sldMkLst>
        <pc:spChg chg="mod">
          <ac:chgData name="Vyhnalek, Brian (GRC-LCF0)" userId="94806790-c20d-4983-bd79-23aec8528ef1" providerId="ADAL" clId="{867512F5-5C7B-4913-95A8-69BCDF9F0278}" dt="2023-11-01T18:54:28.579" v="1840" actId="404"/>
          <ac:spMkLst>
            <pc:docMk/>
            <pc:sldMk cId="2173356838" sldId="2495"/>
            <ac:spMk id="2" creationId="{CD791694-6262-8F54-F79C-7B588BBE8E88}"/>
          </ac:spMkLst>
        </pc:spChg>
        <pc:spChg chg="add mod">
          <ac:chgData name="Vyhnalek, Brian (GRC-LCF0)" userId="94806790-c20d-4983-bd79-23aec8528ef1" providerId="ADAL" clId="{867512F5-5C7B-4913-95A8-69BCDF9F0278}" dt="2023-11-01T18:54:34.935" v="1841"/>
          <ac:spMkLst>
            <pc:docMk/>
            <pc:sldMk cId="2173356838" sldId="2495"/>
            <ac:spMk id="4" creationId="{FEC54F5E-4D79-5DFC-ECF5-EA686963E902}"/>
          </ac:spMkLst>
        </pc:spChg>
        <pc:spChg chg="add mod">
          <ac:chgData name="Vyhnalek, Brian (GRC-LCF0)" userId="94806790-c20d-4983-bd79-23aec8528ef1" providerId="ADAL" clId="{867512F5-5C7B-4913-95A8-69BCDF9F0278}" dt="2023-11-01T18:54:34.935" v="1841"/>
          <ac:spMkLst>
            <pc:docMk/>
            <pc:sldMk cId="2173356838" sldId="2495"/>
            <ac:spMk id="6" creationId="{0F5AA544-B8CC-0300-0D91-57D06A578DD9}"/>
          </ac:spMkLst>
        </pc:spChg>
        <pc:spChg chg="add mod">
          <ac:chgData name="Vyhnalek, Brian (GRC-LCF0)" userId="94806790-c20d-4983-bd79-23aec8528ef1" providerId="ADAL" clId="{867512F5-5C7B-4913-95A8-69BCDF9F0278}" dt="2023-11-01T23:54:20.377" v="3575" actId="1036"/>
          <ac:spMkLst>
            <pc:docMk/>
            <pc:sldMk cId="2173356838" sldId="2495"/>
            <ac:spMk id="13" creationId="{C81B4F70-2F19-9D47-8353-C4A7AAEB62FE}"/>
          </ac:spMkLst>
        </pc:spChg>
        <pc:spChg chg="add mod">
          <ac:chgData name="Vyhnalek, Brian (GRC-LCF0)" userId="94806790-c20d-4983-bd79-23aec8528ef1" providerId="ADAL" clId="{867512F5-5C7B-4913-95A8-69BCDF9F0278}" dt="2023-11-01T23:54:20.377" v="3575" actId="1036"/>
          <ac:spMkLst>
            <pc:docMk/>
            <pc:sldMk cId="2173356838" sldId="2495"/>
            <ac:spMk id="14" creationId="{EA89620A-9988-4AA3-23A2-EED932A4A08C}"/>
          </ac:spMkLst>
        </pc:spChg>
        <pc:picChg chg="add mod">
          <ac:chgData name="Vyhnalek, Brian (GRC-LCF0)" userId="94806790-c20d-4983-bd79-23aec8528ef1" providerId="ADAL" clId="{867512F5-5C7B-4913-95A8-69BCDF9F0278}" dt="2023-11-01T18:54:34.935" v="1841"/>
          <ac:picMkLst>
            <pc:docMk/>
            <pc:sldMk cId="2173356838" sldId="2495"/>
            <ac:picMk id="5" creationId="{81BA1D7E-A127-CDBE-E2FE-7680BF95E8A4}"/>
          </ac:picMkLst>
        </pc:picChg>
        <pc:picChg chg="add mod">
          <ac:chgData name="Vyhnalek, Brian (GRC-LCF0)" userId="94806790-c20d-4983-bd79-23aec8528ef1" providerId="ADAL" clId="{867512F5-5C7B-4913-95A8-69BCDF9F0278}" dt="2023-11-01T18:54:34.935" v="1841"/>
          <ac:picMkLst>
            <pc:docMk/>
            <pc:sldMk cId="2173356838" sldId="2495"/>
            <ac:picMk id="7" creationId="{D1D059A2-9ECC-7528-7DA0-05D8173C0227}"/>
          </ac:picMkLst>
        </pc:picChg>
        <pc:picChg chg="add mod">
          <ac:chgData name="Vyhnalek, Brian (GRC-LCF0)" userId="94806790-c20d-4983-bd79-23aec8528ef1" providerId="ADAL" clId="{867512F5-5C7B-4913-95A8-69BCDF9F0278}" dt="2023-11-01T23:54:14.533" v="3572" actId="1035"/>
          <ac:picMkLst>
            <pc:docMk/>
            <pc:sldMk cId="2173356838" sldId="2495"/>
            <ac:picMk id="9" creationId="{96480DC9-E8F0-4894-7D0A-B7838ED90757}"/>
          </ac:picMkLst>
        </pc:picChg>
        <pc:picChg chg="add mod">
          <ac:chgData name="Vyhnalek, Brian (GRC-LCF0)" userId="94806790-c20d-4983-bd79-23aec8528ef1" providerId="ADAL" clId="{867512F5-5C7B-4913-95A8-69BCDF9F0278}" dt="2023-11-01T23:54:25.936" v="3577" actId="1035"/>
          <ac:picMkLst>
            <pc:docMk/>
            <pc:sldMk cId="2173356838" sldId="2495"/>
            <ac:picMk id="10" creationId="{A58743E2-1C11-9DE8-76B5-3173ADFD52CA}"/>
          </ac:picMkLst>
        </pc:picChg>
        <pc:picChg chg="add mod">
          <ac:chgData name="Vyhnalek, Brian (GRC-LCF0)" userId="94806790-c20d-4983-bd79-23aec8528ef1" providerId="ADAL" clId="{867512F5-5C7B-4913-95A8-69BCDF9F0278}" dt="2023-11-01T18:54:34.935" v="1841"/>
          <ac:picMkLst>
            <pc:docMk/>
            <pc:sldMk cId="2173356838" sldId="2495"/>
            <ac:picMk id="11" creationId="{E56AFA6C-68CB-F1EB-94C8-1C1999EEEA23}"/>
          </ac:picMkLst>
        </pc:picChg>
        <pc:picChg chg="add mod">
          <ac:chgData name="Vyhnalek, Brian (GRC-LCF0)" userId="94806790-c20d-4983-bd79-23aec8528ef1" providerId="ADAL" clId="{867512F5-5C7B-4913-95A8-69BCDF9F0278}" dt="2023-11-01T23:54:20.377" v="3575" actId="1036"/>
          <ac:picMkLst>
            <pc:docMk/>
            <pc:sldMk cId="2173356838" sldId="2495"/>
            <ac:picMk id="12" creationId="{CB0E1D71-73A2-A3F5-537D-AAF2D86933A6}"/>
          </ac:picMkLst>
        </pc:picChg>
        <pc:picChg chg="add mod">
          <ac:chgData name="Vyhnalek, Brian (GRC-LCF0)" userId="94806790-c20d-4983-bd79-23aec8528ef1" providerId="ADAL" clId="{867512F5-5C7B-4913-95A8-69BCDF9F0278}" dt="2023-11-05T21:00:58.442" v="12800"/>
          <ac:picMkLst>
            <pc:docMk/>
            <pc:sldMk cId="2173356838" sldId="2495"/>
            <ac:picMk id="15" creationId="{096EAA6F-1734-46B6-773B-AAE149ECE27D}"/>
          </ac:picMkLst>
        </pc:picChg>
        <pc:cxnChg chg="add mod">
          <ac:chgData name="Vyhnalek, Brian (GRC-LCF0)" userId="94806790-c20d-4983-bd79-23aec8528ef1" providerId="ADAL" clId="{867512F5-5C7B-4913-95A8-69BCDF9F0278}" dt="2023-11-01T18:54:34.935" v="1841"/>
          <ac:cxnSpMkLst>
            <pc:docMk/>
            <pc:sldMk cId="2173356838" sldId="2495"/>
            <ac:cxnSpMk id="8" creationId="{D4217274-6F4B-9558-3893-0720657D3C11}"/>
          </ac:cxnSpMkLst>
        </pc:cxnChg>
      </pc:sldChg>
      <pc:sldChg chg="addSp modSp new mod">
        <pc:chgData name="Vyhnalek, Brian (GRC-LCF0)" userId="94806790-c20d-4983-bd79-23aec8528ef1" providerId="ADAL" clId="{867512F5-5C7B-4913-95A8-69BCDF9F0278}" dt="2023-11-05T21:01:00.057" v="12801"/>
        <pc:sldMkLst>
          <pc:docMk/>
          <pc:sldMk cId="643732206" sldId="2496"/>
        </pc:sldMkLst>
        <pc:spChg chg="mod">
          <ac:chgData name="Vyhnalek, Brian (GRC-LCF0)" userId="94806790-c20d-4983-bd79-23aec8528ef1" providerId="ADAL" clId="{867512F5-5C7B-4913-95A8-69BCDF9F0278}" dt="2023-11-01T23:31:04.770" v="2623" actId="20577"/>
          <ac:spMkLst>
            <pc:docMk/>
            <pc:sldMk cId="643732206" sldId="2496"/>
            <ac:spMk id="2" creationId="{55700B4C-FFA6-50BD-D426-D2A9F0753BFC}"/>
          </ac:spMkLst>
        </pc:spChg>
        <pc:spChg chg="add mod">
          <ac:chgData name="Vyhnalek, Brian (GRC-LCF0)" userId="94806790-c20d-4983-bd79-23aec8528ef1" providerId="ADAL" clId="{867512F5-5C7B-4913-95A8-69BCDF9F0278}" dt="2023-11-01T20:52:09.979" v="2361" actId="1076"/>
          <ac:spMkLst>
            <pc:docMk/>
            <pc:sldMk cId="643732206" sldId="2496"/>
            <ac:spMk id="9" creationId="{4440C43A-02D6-693B-7CE4-6C3DBB348306}"/>
          </ac:spMkLst>
        </pc:spChg>
        <pc:picChg chg="add mod">
          <ac:chgData name="Vyhnalek, Brian (GRC-LCF0)" userId="94806790-c20d-4983-bd79-23aec8528ef1" providerId="ADAL" clId="{867512F5-5C7B-4913-95A8-69BCDF9F0278}" dt="2023-11-01T19:24:42.148" v="1950" actId="14100"/>
          <ac:picMkLst>
            <pc:docMk/>
            <pc:sldMk cId="643732206" sldId="2496"/>
            <ac:picMk id="4" creationId="{28940206-5747-601C-062A-B5F059DB2CDE}"/>
          </ac:picMkLst>
        </pc:picChg>
        <pc:picChg chg="add mod">
          <ac:chgData name="Vyhnalek, Brian (GRC-LCF0)" userId="94806790-c20d-4983-bd79-23aec8528ef1" providerId="ADAL" clId="{867512F5-5C7B-4913-95A8-69BCDF9F0278}" dt="2023-11-01T19:24:43.533" v="1951" actId="14100"/>
          <ac:picMkLst>
            <pc:docMk/>
            <pc:sldMk cId="643732206" sldId="2496"/>
            <ac:picMk id="5" creationId="{08A19957-B436-E69E-3AD0-52247F0ADBA6}"/>
          </ac:picMkLst>
        </pc:picChg>
        <pc:picChg chg="add mod">
          <ac:chgData name="Vyhnalek, Brian (GRC-LCF0)" userId="94806790-c20d-4983-bd79-23aec8528ef1" providerId="ADAL" clId="{867512F5-5C7B-4913-95A8-69BCDF9F0278}" dt="2023-11-01T19:24:51.245" v="1975" actId="1036"/>
          <ac:picMkLst>
            <pc:docMk/>
            <pc:sldMk cId="643732206" sldId="2496"/>
            <ac:picMk id="6" creationId="{BE2E17BC-AAB0-A180-0F03-3D237E659C02}"/>
          </ac:picMkLst>
        </pc:picChg>
        <pc:picChg chg="add mod">
          <ac:chgData name="Vyhnalek, Brian (GRC-LCF0)" userId="94806790-c20d-4983-bd79-23aec8528ef1" providerId="ADAL" clId="{867512F5-5C7B-4913-95A8-69BCDF9F0278}" dt="2023-11-01T19:24:59.437" v="1983" actId="1076"/>
          <ac:picMkLst>
            <pc:docMk/>
            <pc:sldMk cId="643732206" sldId="2496"/>
            <ac:picMk id="7" creationId="{9B750C21-A890-7972-F9DD-761B26D35F0B}"/>
          </ac:picMkLst>
        </pc:picChg>
        <pc:picChg chg="add mod">
          <ac:chgData name="Vyhnalek, Brian (GRC-LCF0)" userId="94806790-c20d-4983-bd79-23aec8528ef1" providerId="ADAL" clId="{867512F5-5C7B-4913-95A8-69BCDF9F0278}" dt="2023-11-01T20:51:58.875" v="2343" actId="1035"/>
          <ac:picMkLst>
            <pc:docMk/>
            <pc:sldMk cId="643732206" sldId="2496"/>
            <ac:picMk id="8" creationId="{80BFF2EB-7770-E651-2D0C-C06C720FB610}"/>
          </ac:picMkLst>
        </pc:picChg>
        <pc:picChg chg="add mod">
          <ac:chgData name="Vyhnalek, Brian (GRC-LCF0)" userId="94806790-c20d-4983-bd79-23aec8528ef1" providerId="ADAL" clId="{867512F5-5C7B-4913-95A8-69BCDF9F0278}" dt="2023-11-05T21:01:00.057" v="12801"/>
          <ac:picMkLst>
            <pc:docMk/>
            <pc:sldMk cId="643732206" sldId="2496"/>
            <ac:picMk id="10" creationId="{A1034750-2909-232F-E90B-7B5A84C70888}"/>
          </ac:picMkLst>
        </pc:picChg>
      </pc:sldChg>
      <pc:sldChg chg="modSp add del mod">
        <pc:chgData name="Vyhnalek, Brian (GRC-LCF0)" userId="94806790-c20d-4983-bd79-23aec8528ef1" providerId="ADAL" clId="{867512F5-5C7B-4913-95A8-69BCDF9F0278}" dt="2023-11-01T19:30:34.897" v="2064" actId="47"/>
        <pc:sldMkLst>
          <pc:docMk/>
          <pc:sldMk cId="693535805" sldId="2497"/>
        </pc:sldMkLst>
        <pc:spChg chg="mod">
          <ac:chgData name="Vyhnalek, Brian (GRC-LCF0)" userId="94806790-c20d-4983-bd79-23aec8528ef1" providerId="ADAL" clId="{867512F5-5C7B-4913-95A8-69BCDF9F0278}" dt="2023-11-01T19:29:57.135" v="2059" actId="14100"/>
          <ac:spMkLst>
            <pc:docMk/>
            <pc:sldMk cId="693535805" sldId="2497"/>
            <ac:spMk id="7" creationId="{0C0B925E-9081-3650-274F-42B09F0B995F}"/>
          </ac:spMkLst>
        </pc:spChg>
      </pc:sldChg>
      <pc:sldChg chg="addSp modSp new del mod">
        <pc:chgData name="Vyhnalek, Brian (GRC-LCF0)" userId="94806790-c20d-4983-bd79-23aec8528ef1" providerId="ADAL" clId="{867512F5-5C7B-4913-95A8-69BCDF9F0278}" dt="2023-11-02T03:38:03.618" v="6272" actId="47"/>
        <pc:sldMkLst>
          <pc:docMk/>
          <pc:sldMk cId="3886454283" sldId="2498"/>
        </pc:sldMkLst>
        <pc:spChg chg="mod">
          <ac:chgData name="Vyhnalek, Brian (GRC-LCF0)" userId="94806790-c20d-4983-bd79-23aec8528ef1" providerId="ADAL" clId="{867512F5-5C7B-4913-95A8-69BCDF9F0278}" dt="2023-11-01T19:30:08.530" v="2061"/>
          <ac:spMkLst>
            <pc:docMk/>
            <pc:sldMk cId="3886454283" sldId="2498"/>
            <ac:spMk id="2" creationId="{9AC537F6-EDF1-9268-156D-2B49CE9BB22F}"/>
          </ac:spMkLst>
        </pc:spChg>
        <pc:spChg chg="add mod">
          <ac:chgData name="Vyhnalek, Brian (GRC-LCF0)" userId="94806790-c20d-4983-bd79-23aec8528ef1" providerId="ADAL" clId="{867512F5-5C7B-4913-95A8-69BCDF9F0278}" dt="2023-11-01T23:51:37.266" v="3495" actId="1035"/>
          <ac:spMkLst>
            <pc:docMk/>
            <pc:sldMk cId="3886454283" sldId="2498"/>
            <ac:spMk id="4" creationId="{45266513-A913-B55B-6D25-E97EEC5609DF}"/>
          </ac:spMkLst>
        </pc:spChg>
        <pc:spChg chg="add mod">
          <ac:chgData name="Vyhnalek, Brian (GRC-LCF0)" userId="94806790-c20d-4983-bd79-23aec8528ef1" providerId="ADAL" clId="{867512F5-5C7B-4913-95A8-69BCDF9F0278}" dt="2023-11-01T19:33:34.493" v="2130" actId="1076"/>
          <ac:spMkLst>
            <pc:docMk/>
            <pc:sldMk cId="3886454283" sldId="2498"/>
            <ac:spMk id="6" creationId="{0BAD1096-167E-E67A-7955-0DB2C1E5BC80}"/>
          </ac:spMkLst>
        </pc:spChg>
        <pc:spChg chg="add mod">
          <ac:chgData name="Vyhnalek, Brian (GRC-LCF0)" userId="94806790-c20d-4983-bd79-23aec8528ef1" providerId="ADAL" clId="{867512F5-5C7B-4913-95A8-69BCDF9F0278}" dt="2023-11-01T23:51:37.266" v="3495" actId="1035"/>
          <ac:spMkLst>
            <pc:docMk/>
            <pc:sldMk cId="3886454283" sldId="2498"/>
            <ac:spMk id="7" creationId="{21A08567-585E-330A-55D7-1F4A5321569D}"/>
          </ac:spMkLst>
        </pc:spChg>
        <pc:picChg chg="add mod">
          <ac:chgData name="Vyhnalek, Brian (GRC-LCF0)" userId="94806790-c20d-4983-bd79-23aec8528ef1" providerId="ADAL" clId="{867512F5-5C7B-4913-95A8-69BCDF9F0278}" dt="2023-11-01T19:34:46.109" v="2157" actId="1076"/>
          <ac:picMkLst>
            <pc:docMk/>
            <pc:sldMk cId="3886454283" sldId="2498"/>
            <ac:picMk id="5" creationId="{CCC8BA94-48C7-3DBF-D9F5-0BA838D5963C}"/>
          </ac:picMkLst>
        </pc:picChg>
      </pc:sldChg>
      <pc:sldChg chg="addSp modSp new del mod">
        <pc:chgData name="Vyhnalek, Brian (GRC-LCF0)" userId="94806790-c20d-4983-bd79-23aec8528ef1" providerId="ADAL" clId="{867512F5-5C7B-4913-95A8-69BCDF9F0278}" dt="2023-11-03T22:09:50.331" v="12298" actId="47"/>
        <pc:sldMkLst>
          <pc:docMk/>
          <pc:sldMk cId="540970502" sldId="2499"/>
        </pc:sldMkLst>
        <pc:spChg chg="mod">
          <ac:chgData name="Vyhnalek, Brian (GRC-LCF0)" userId="94806790-c20d-4983-bd79-23aec8528ef1" providerId="ADAL" clId="{867512F5-5C7B-4913-95A8-69BCDF9F0278}" dt="2023-11-02T12:46:37.565" v="9002" actId="6549"/>
          <ac:spMkLst>
            <pc:docMk/>
            <pc:sldMk cId="540970502" sldId="2499"/>
            <ac:spMk id="2" creationId="{07713720-ECBB-D066-D8F3-258952FAB57D}"/>
          </ac:spMkLst>
        </pc:spChg>
        <pc:spChg chg="add mod">
          <ac:chgData name="Vyhnalek, Brian (GRC-LCF0)" userId="94806790-c20d-4983-bd79-23aec8528ef1" providerId="ADAL" clId="{867512F5-5C7B-4913-95A8-69BCDF9F0278}" dt="2023-11-03T21:06:15.103" v="11852" actId="20577"/>
          <ac:spMkLst>
            <pc:docMk/>
            <pc:sldMk cId="540970502" sldId="2499"/>
            <ac:spMk id="4" creationId="{E766718C-8E60-5493-A1CC-1963A88F0B24}"/>
          </ac:spMkLst>
        </pc:spChg>
        <pc:spChg chg="add mod">
          <ac:chgData name="Vyhnalek, Brian (GRC-LCF0)" userId="94806790-c20d-4983-bd79-23aec8528ef1" providerId="ADAL" clId="{867512F5-5C7B-4913-95A8-69BCDF9F0278}" dt="2023-11-01T20:47:58.132" v="2237" actId="404"/>
          <ac:spMkLst>
            <pc:docMk/>
            <pc:sldMk cId="540970502" sldId="2499"/>
            <ac:spMk id="6" creationId="{B97FD9BE-C12D-94BA-484A-BB32D308F4CC}"/>
          </ac:spMkLst>
        </pc:spChg>
        <pc:picChg chg="add mod">
          <ac:chgData name="Vyhnalek, Brian (GRC-LCF0)" userId="94806790-c20d-4983-bd79-23aec8528ef1" providerId="ADAL" clId="{867512F5-5C7B-4913-95A8-69BCDF9F0278}" dt="2023-11-01T20:47:50.979" v="2234" actId="1076"/>
          <ac:picMkLst>
            <pc:docMk/>
            <pc:sldMk cId="540970502" sldId="2499"/>
            <ac:picMk id="5" creationId="{EED81D27-37A9-1360-9337-969B59565B83}"/>
          </ac:picMkLst>
        </pc:picChg>
      </pc:sldChg>
      <pc:sldChg chg="new del">
        <pc:chgData name="Vyhnalek, Brian (GRC-LCF0)" userId="94806790-c20d-4983-bd79-23aec8528ef1" providerId="ADAL" clId="{867512F5-5C7B-4913-95A8-69BCDF9F0278}" dt="2023-11-01T20:47:15.586" v="2191" actId="680"/>
        <pc:sldMkLst>
          <pc:docMk/>
          <pc:sldMk cId="3505933318" sldId="2499"/>
        </pc:sldMkLst>
      </pc:sldChg>
      <pc:sldChg chg="addSp delSp modSp new del mod">
        <pc:chgData name="Vyhnalek, Brian (GRC-LCF0)" userId="94806790-c20d-4983-bd79-23aec8528ef1" providerId="ADAL" clId="{867512F5-5C7B-4913-95A8-69BCDF9F0278}" dt="2023-11-03T22:09:52.894" v="12299" actId="47"/>
        <pc:sldMkLst>
          <pc:docMk/>
          <pc:sldMk cId="1633561985" sldId="2500"/>
        </pc:sldMkLst>
        <pc:spChg chg="mod">
          <ac:chgData name="Vyhnalek, Brian (GRC-LCF0)" userId="94806790-c20d-4983-bd79-23aec8528ef1" providerId="ADAL" clId="{867512F5-5C7B-4913-95A8-69BCDF9F0278}" dt="2023-11-01T20:48:49.762" v="2258" actId="20577"/>
          <ac:spMkLst>
            <pc:docMk/>
            <pc:sldMk cId="1633561985" sldId="2500"/>
            <ac:spMk id="2" creationId="{25D8A3CA-AD6C-77FA-1E18-0384D42C4072}"/>
          </ac:spMkLst>
        </pc:spChg>
        <pc:spChg chg="mod">
          <ac:chgData name="Vyhnalek, Brian (GRC-LCF0)" userId="94806790-c20d-4983-bd79-23aec8528ef1" providerId="ADAL" clId="{867512F5-5C7B-4913-95A8-69BCDF9F0278}" dt="2023-11-01T20:49:19.129" v="2267" actId="1076"/>
          <ac:spMkLst>
            <pc:docMk/>
            <pc:sldMk cId="1633561985" sldId="2500"/>
            <ac:spMk id="5" creationId="{13C7BC7C-320F-B13D-27B9-474B3EBF8C13}"/>
          </ac:spMkLst>
        </pc:spChg>
        <pc:spChg chg="mod">
          <ac:chgData name="Vyhnalek, Brian (GRC-LCF0)" userId="94806790-c20d-4983-bd79-23aec8528ef1" providerId="ADAL" clId="{867512F5-5C7B-4913-95A8-69BCDF9F0278}" dt="2023-11-03T20:55:30.219" v="11622" actId="6549"/>
          <ac:spMkLst>
            <pc:docMk/>
            <pc:sldMk cId="1633561985" sldId="2500"/>
            <ac:spMk id="8" creationId="{EAA5C37B-7E45-8645-811F-75126F8AD881}"/>
          </ac:spMkLst>
        </pc:spChg>
        <pc:spChg chg="mod">
          <ac:chgData name="Vyhnalek, Brian (GRC-LCF0)" userId="94806790-c20d-4983-bd79-23aec8528ef1" providerId="ADAL" clId="{867512F5-5C7B-4913-95A8-69BCDF9F0278}" dt="2023-11-01T20:49:19.129" v="2267" actId="1076"/>
          <ac:spMkLst>
            <pc:docMk/>
            <pc:sldMk cId="1633561985" sldId="2500"/>
            <ac:spMk id="13" creationId="{F559535C-99E1-5124-11F5-5A1441073D7B}"/>
          </ac:spMkLst>
        </pc:spChg>
        <pc:spChg chg="mod">
          <ac:chgData name="Vyhnalek, Brian (GRC-LCF0)" userId="94806790-c20d-4983-bd79-23aec8528ef1" providerId="ADAL" clId="{867512F5-5C7B-4913-95A8-69BCDF9F0278}" dt="2023-11-01T20:49:19.129" v="2267" actId="1076"/>
          <ac:spMkLst>
            <pc:docMk/>
            <pc:sldMk cId="1633561985" sldId="2500"/>
            <ac:spMk id="14" creationId="{65B17AB6-B38E-4A9A-91D1-87DE12C3B370}"/>
          </ac:spMkLst>
        </pc:spChg>
        <pc:spChg chg="mod">
          <ac:chgData name="Vyhnalek, Brian (GRC-LCF0)" userId="94806790-c20d-4983-bd79-23aec8528ef1" providerId="ADAL" clId="{867512F5-5C7B-4913-95A8-69BCDF9F0278}" dt="2023-11-01T20:49:19.129" v="2267" actId="1076"/>
          <ac:spMkLst>
            <pc:docMk/>
            <pc:sldMk cId="1633561985" sldId="2500"/>
            <ac:spMk id="16" creationId="{090FC67E-FF97-91D4-71F7-D98310C77ACE}"/>
          </ac:spMkLst>
        </pc:spChg>
        <pc:spChg chg="mod">
          <ac:chgData name="Vyhnalek, Brian (GRC-LCF0)" userId="94806790-c20d-4983-bd79-23aec8528ef1" providerId="ADAL" clId="{867512F5-5C7B-4913-95A8-69BCDF9F0278}" dt="2023-11-01T20:49:19.129" v="2267" actId="1076"/>
          <ac:spMkLst>
            <pc:docMk/>
            <pc:sldMk cId="1633561985" sldId="2500"/>
            <ac:spMk id="17" creationId="{D5C31DF1-29EE-99A7-5A6A-E4EFA83D4042}"/>
          </ac:spMkLst>
        </pc:spChg>
        <pc:spChg chg="mod">
          <ac:chgData name="Vyhnalek, Brian (GRC-LCF0)" userId="94806790-c20d-4983-bd79-23aec8528ef1" providerId="ADAL" clId="{867512F5-5C7B-4913-95A8-69BCDF9F0278}" dt="2023-11-01T20:49:19.129" v="2267" actId="1076"/>
          <ac:spMkLst>
            <pc:docMk/>
            <pc:sldMk cId="1633561985" sldId="2500"/>
            <ac:spMk id="18" creationId="{4BE1DB6D-14D0-AC51-17D3-6501AD22592D}"/>
          </ac:spMkLst>
        </pc:spChg>
        <pc:spChg chg="mod">
          <ac:chgData name="Vyhnalek, Brian (GRC-LCF0)" userId="94806790-c20d-4983-bd79-23aec8528ef1" providerId="ADAL" clId="{867512F5-5C7B-4913-95A8-69BCDF9F0278}" dt="2023-11-01T20:49:19.129" v="2267" actId="1076"/>
          <ac:spMkLst>
            <pc:docMk/>
            <pc:sldMk cId="1633561985" sldId="2500"/>
            <ac:spMk id="19" creationId="{9F873368-0704-06A9-2749-CF4C4CB34CF8}"/>
          </ac:spMkLst>
        </pc:spChg>
        <pc:spChg chg="mod">
          <ac:chgData name="Vyhnalek, Brian (GRC-LCF0)" userId="94806790-c20d-4983-bd79-23aec8528ef1" providerId="ADAL" clId="{867512F5-5C7B-4913-95A8-69BCDF9F0278}" dt="2023-11-01T20:49:19.129" v="2267" actId="1076"/>
          <ac:spMkLst>
            <pc:docMk/>
            <pc:sldMk cId="1633561985" sldId="2500"/>
            <ac:spMk id="20" creationId="{464FC168-4F6C-B98F-DE55-054B720EC6B4}"/>
          </ac:spMkLst>
        </pc:spChg>
        <pc:spChg chg="mod">
          <ac:chgData name="Vyhnalek, Brian (GRC-LCF0)" userId="94806790-c20d-4983-bd79-23aec8528ef1" providerId="ADAL" clId="{867512F5-5C7B-4913-95A8-69BCDF9F0278}" dt="2023-11-01T20:49:19.129" v="2267" actId="1076"/>
          <ac:spMkLst>
            <pc:docMk/>
            <pc:sldMk cId="1633561985" sldId="2500"/>
            <ac:spMk id="22" creationId="{A90A782F-BDA1-D8EA-5692-98CEFB352E81}"/>
          </ac:spMkLst>
        </pc:spChg>
        <pc:spChg chg="mod">
          <ac:chgData name="Vyhnalek, Brian (GRC-LCF0)" userId="94806790-c20d-4983-bd79-23aec8528ef1" providerId="ADAL" clId="{867512F5-5C7B-4913-95A8-69BCDF9F0278}" dt="2023-11-01T20:49:19.129" v="2267" actId="1076"/>
          <ac:spMkLst>
            <pc:docMk/>
            <pc:sldMk cId="1633561985" sldId="2500"/>
            <ac:spMk id="23" creationId="{2F9F04B1-E2C2-0262-A173-3623ADED486B}"/>
          </ac:spMkLst>
        </pc:spChg>
        <pc:spChg chg="mod">
          <ac:chgData name="Vyhnalek, Brian (GRC-LCF0)" userId="94806790-c20d-4983-bd79-23aec8528ef1" providerId="ADAL" clId="{867512F5-5C7B-4913-95A8-69BCDF9F0278}" dt="2023-11-01T20:49:19.129" v="2267" actId="1076"/>
          <ac:spMkLst>
            <pc:docMk/>
            <pc:sldMk cId="1633561985" sldId="2500"/>
            <ac:spMk id="24" creationId="{8FAEA5EC-306E-5E98-DC1A-1B5007EB6750}"/>
          </ac:spMkLst>
        </pc:spChg>
        <pc:spChg chg="mod">
          <ac:chgData name="Vyhnalek, Brian (GRC-LCF0)" userId="94806790-c20d-4983-bd79-23aec8528ef1" providerId="ADAL" clId="{867512F5-5C7B-4913-95A8-69BCDF9F0278}" dt="2023-11-01T20:49:19.129" v="2267" actId="1076"/>
          <ac:spMkLst>
            <pc:docMk/>
            <pc:sldMk cId="1633561985" sldId="2500"/>
            <ac:spMk id="25" creationId="{7FA2149E-712D-A926-CAE6-2D710DB26A89}"/>
          </ac:spMkLst>
        </pc:spChg>
        <pc:spChg chg="mod">
          <ac:chgData name="Vyhnalek, Brian (GRC-LCF0)" userId="94806790-c20d-4983-bd79-23aec8528ef1" providerId="ADAL" clId="{867512F5-5C7B-4913-95A8-69BCDF9F0278}" dt="2023-11-01T20:49:19.129" v="2267" actId="1076"/>
          <ac:spMkLst>
            <pc:docMk/>
            <pc:sldMk cId="1633561985" sldId="2500"/>
            <ac:spMk id="26" creationId="{075CAB4E-CF96-0CB2-C9DB-C142D96BA383}"/>
          </ac:spMkLst>
        </pc:spChg>
        <pc:spChg chg="mod">
          <ac:chgData name="Vyhnalek, Brian (GRC-LCF0)" userId="94806790-c20d-4983-bd79-23aec8528ef1" providerId="ADAL" clId="{867512F5-5C7B-4913-95A8-69BCDF9F0278}" dt="2023-11-01T20:49:19.129" v="2267" actId="1076"/>
          <ac:spMkLst>
            <pc:docMk/>
            <pc:sldMk cId="1633561985" sldId="2500"/>
            <ac:spMk id="27" creationId="{1340824D-CAB4-DBDA-D11B-4491AF49272F}"/>
          </ac:spMkLst>
        </pc:spChg>
        <pc:spChg chg="mod">
          <ac:chgData name="Vyhnalek, Brian (GRC-LCF0)" userId="94806790-c20d-4983-bd79-23aec8528ef1" providerId="ADAL" clId="{867512F5-5C7B-4913-95A8-69BCDF9F0278}" dt="2023-11-01T20:49:19.129" v="2267" actId="1076"/>
          <ac:spMkLst>
            <pc:docMk/>
            <pc:sldMk cId="1633561985" sldId="2500"/>
            <ac:spMk id="28" creationId="{6C55B1AD-0D42-B44F-5FC9-4DE35EC1FDC6}"/>
          </ac:spMkLst>
        </pc:spChg>
        <pc:spChg chg="mod">
          <ac:chgData name="Vyhnalek, Brian (GRC-LCF0)" userId="94806790-c20d-4983-bd79-23aec8528ef1" providerId="ADAL" clId="{867512F5-5C7B-4913-95A8-69BCDF9F0278}" dt="2023-11-01T20:49:19.129" v="2267" actId="1076"/>
          <ac:spMkLst>
            <pc:docMk/>
            <pc:sldMk cId="1633561985" sldId="2500"/>
            <ac:spMk id="29" creationId="{8A51497B-ECE1-DD51-BA14-CD6EB8E72AEE}"/>
          </ac:spMkLst>
        </pc:spChg>
        <pc:spChg chg="mod">
          <ac:chgData name="Vyhnalek, Brian (GRC-LCF0)" userId="94806790-c20d-4983-bd79-23aec8528ef1" providerId="ADAL" clId="{867512F5-5C7B-4913-95A8-69BCDF9F0278}" dt="2023-11-01T20:49:19.129" v="2267" actId="1076"/>
          <ac:spMkLst>
            <pc:docMk/>
            <pc:sldMk cId="1633561985" sldId="2500"/>
            <ac:spMk id="30" creationId="{3B3B46C8-DB96-D7C0-D968-C9188F79F120}"/>
          </ac:spMkLst>
        </pc:spChg>
        <pc:spChg chg="mod">
          <ac:chgData name="Vyhnalek, Brian (GRC-LCF0)" userId="94806790-c20d-4983-bd79-23aec8528ef1" providerId="ADAL" clId="{867512F5-5C7B-4913-95A8-69BCDF9F0278}" dt="2023-11-01T20:49:19.129" v="2267" actId="1076"/>
          <ac:spMkLst>
            <pc:docMk/>
            <pc:sldMk cId="1633561985" sldId="2500"/>
            <ac:spMk id="33" creationId="{211BD502-F339-F93E-2203-9C9A059534F6}"/>
          </ac:spMkLst>
        </pc:spChg>
        <pc:spChg chg="mod">
          <ac:chgData name="Vyhnalek, Brian (GRC-LCF0)" userId="94806790-c20d-4983-bd79-23aec8528ef1" providerId="ADAL" clId="{867512F5-5C7B-4913-95A8-69BCDF9F0278}" dt="2023-11-01T20:49:19.129" v="2267" actId="1076"/>
          <ac:spMkLst>
            <pc:docMk/>
            <pc:sldMk cId="1633561985" sldId="2500"/>
            <ac:spMk id="34" creationId="{FC9DE638-C511-AA0E-C901-3229A1AAC223}"/>
          </ac:spMkLst>
        </pc:spChg>
        <pc:spChg chg="mod">
          <ac:chgData name="Vyhnalek, Brian (GRC-LCF0)" userId="94806790-c20d-4983-bd79-23aec8528ef1" providerId="ADAL" clId="{867512F5-5C7B-4913-95A8-69BCDF9F0278}" dt="2023-11-01T20:49:19.129" v="2267" actId="1076"/>
          <ac:spMkLst>
            <pc:docMk/>
            <pc:sldMk cId="1633561985" sldId="2500"/>
            <ac:spMk id="35" creationId="{E26FF8C0-5A1E-96E4-8397-289459A8F5BD}"/>
          </ac:spMkLst>
        </pc:spChg>
        <pc:spChg chg="mod">
          <ac:chgData name="Vyhnalek, Brian (GRC-LCF0)" userId="94806790-c20d-4983-bd79-23aec8528ef1" providerId="ADAL" clId="{867512F5-5C7B-4913-95A8-69BCDF9F0278}" dt="2023-11-01T20:49:19.129" v="2267" actId="1076"/>
          <ac:spMkLst>
            <pc:docMk/>
            <pc:sldMk cId="1633561985" sldId="2500"/>
            <ac:spMk id="37" creationId="{49F0054B-AC67-0BB0-E4AB-C54DF0199D93}"/>
          </ac:spMkLst>
        </pc:spChg>
        <pc:spChg chg="mod">
          <ac:chgData name="Vyhnalek, Brian (GRC-LCF0)" userId="94806790-c20d-4983-bd79-23aec8528ef1" providerId="ADAL" clId="{867512F5-5C7B-4913-95A8-69BCDF9F0278}" dt="2023-11-01T20:49:19.129" v="2267" actId="1076"/>
          <ac:spMkLst>
            <pc:docMk/>
            <pc:sldMk cId="1633561985" sldId="2500"/>
            <ac:spMk id="38" creationId="{81A3A8FF-C130-EB58-6A0E-46AFB43C67F7}"/>
          </ac:spMkLst>
        </pc:spChg>
        <pc:spChg chg="add mod">
          <ac:chgData name="Vyhnalek, Brian (GRC-LCF0)" userId="94806790-c20d-4983-bd79-23aec8528ef1" providerId="ADAL" clId="{867512F5-5C7B-4913-95A8-69BCDF9F0278}" dt="2023-11-01T20:49:23.569" v="2268" actId="1076"/>
          <ac:spMkLst>
            <pc:docMk/>
            <pc:sldMk cId="1633561985" sldId="2500"/>
            <ac:spMk id="40" creationId="{B2EDAF4C-9369-036C-55A5-9170BA068C59}"/>
          </ac:spMkLst>
        </pc:spChg>
        <pc:spChg chg="add mod">
          <ac:chgData name="Vyhnalek, Brian (GRC-LCF0)" userId="94806790-c20d-4983-bd79-23aec8528ef1" providerId="ADAL" clId="{867512F5-5C7B-4913-95A8-69BCDF9F0278}" dt="2023-11-01T20:49:17.091" v="2266" actId="1076"/>
          <ac:spMkLst>
            <pc:docMk/>
            <pc:sldMk cId="1633561985" sldId="2500"/>
            <ac:spMk id="41" creationId="{FF080C72-3099-7C7B-57A2-7EC25A290DDE}"/>
          </ac:spMkLst>
        </pc:spChg>
        <pc:spChg chg="mod">
          <ac:chgData name="Vyhnalek, Brian (GRC-LCF0)" userId="94806790-c20d-4983-bd79-23aec8528ef1" providerId="ADAL" clId="{867512F5-5C7B-4913-95A8-69BCDF9F0278}" dt="2023-11-02T18:59:24.469" v="9114" actId="14100"/>
          <ac:spMkLst>
            <pc:docMk/>
            <pc:sldMk cId="1633561985" sldId="2500"/>
            <ac:spMk id="43" creationId="{5DDCCBEE-FC86-7A54-5EF9-46440E39C9C4}"/>
          </ac:spMkLst>
        </pc:spChg>
        <pc:spChg chg="mod">
          <ac:chgData name="Vyhnalek, Brian (GRC-LCF0)" userId="94806790-c20d-4983-bd79-23aec8528ef1" providerId="ADAL" clId="{867512F5-5C7B-4913-95A8-69BCDF9F0278}" dt="2023-11-02T18:59:24.469" v="9114" actId="14100"/>
          <ac:spMkLst>
            <pc:docMk/>
            <pc:sldMk cId="1633561985" sldId="2500"/>
            <ac:spMk id="46" creationId="{86036583-2FA3-0979-877C-06E15BBDA24F}"/>
          </ac:spMkLst>
        </pc:spChg>
        <pc:spChg chg="mod">
          <ac:chgData name="Vyhnalek, Brian (GRC-LCF0)" userId="94806790-c20d-4983-bd79-23aec8528ef1" providerId="ADAL" clId="{867512F5-5C7B-4913-95A8-69BCDF9F0278}" dt="2023-11-02T18:59:24.469" v="9114" actId="14100"/>
          <ac:spMkLst>
            <pc:docMk/>
            <pc:sldMk cId="1633561985" sldId="2500"/>
            <ac:spMk id="49" creationId="{E4DD8FF5-6B83-7C5A-FB68-320694C11466}"/>
          </ac:spMkLst>
        </pc:spChg>
        <pc:spChg chg="mod">
          <ac:chgData name="Vyhnalek, Brian (GRC-LCF0)" userId="94806790-c20d-4983-bd79-23aec8528ef1" providerId="ADAL" clId="{867512F5-5C7B-4913-95A8-69BCDF9F0278}" dt="2023-11-02T18:59:24.469" v="9114" actId="14100"/>
          <ac:spMkLst>
            <pc:docMk/>
            <pc:sldMk cId="1633561985" sldId="2500"/>
            <ac:spMk id="50" creationId="{2FD89BC3-49C7-1DF0-85EC-4EFD14D044D9}"/>
          </ac:spMkLst>
        </pc:spChg>
        <pc:spChg chg="mod">
          <ac:chgData name="Vyhnalek, Brian (GRC-LCF0)" userId="94806790-c20d-4983-bd79-23aec8528ef1" providerId="ADAL" clId="{867512F5-5C7B-4913-95A8-69BCDF9F0278}" dt="2023-11-02T18:59:24.469" v="9114" actId="14100"/>
          <ac:spMkLst>
            <pc:docMk/>
            <pc:sldMk cId="1633561985" sldId="2500"/>
            <ac:spMk id="51" creationId="{2291A5BD-F7A4-BE64-D5CE-585D7F471D92}"/>
          </ac:spMkLst>
        </pc:spChg>
        <pc:spChg chg="mod">
          <ac:chgData name="Vyhnalek, Brian (GRC-LCF0)" userId="94806790-c20d-4983-bd79-23aec8528ef1" providerId="ADAL" clId="{867512F5-5C7B-4913-95A8-69BCDF9F0278}" dt="2023-11-02T18:59:24.469" v="9114" actId="14100"/>
          <ac:spMkLst>
            <pc:docMk/>
            <pc:sldMk cId="1633561985" sldId="2500"/>
            <ac:spMk id="53" creationId="{EC52207F-0D2E-167E-F4FF-8E75EF368F38}"/>
          </ac:spMkLst>
        </pc:spChg>
        <pc:spChg chg="mod">
          <ac:chgData name="Vyhnalek, Brian (GRC-LCF0)" userId="94806790-c20d-4983-bd79-23aec8528ef1" providerId="ADAL" clId="{867512F5-5C7B-4913-95A8-69BCDF9F0278}" dt="2023-11-02T18:59:24.469" v="9114" actId="14100"/>
          <ac:spMkLst>
            <pc:docMk/>
            <pc:sldMk cId="1633561985" sldId="2500"/>
            <ac:spMk id="60" creationId="{FE3CDF93-2D7A-246E-38DD-77BAFAD4E941}"/>
          </ac:spMkLst>
        </pc:spChg>
        <pc:spChg chg="mod">
          <ac:chgData name="Vyhnalek, Brian (GRC-LCF0)" userId="94806790-c20d-4983-bd79-23aec8528ef1" providerId="ADAL" clId="{867512F5-5C7B-4913-95A8-69BCDF9F0278}" dt="2023-11-02T18:59:24.469" v="9114" actId="14100"/>
          <ac:spMkLst>
            <pc:docMk/>
            <pc:sldMk cId="1633561985" sldId="2500"/>
            <ac:spMk id="61" creationId="{5D4317AD-BA42-A5FB-02E6-24F713FD026F}"/>
          </ac:spMkLst>
        </pc:spChg>
        <pc:spChg chg="mod">
          <ac:chgData name="Vyhnalek, Brian (GRC-LCF0)" userId="94806790-c20d-4983-bd79-23aec8528ef1" providerId="ADAL" clId="{867512F5-5C7B-4913-95A8-69BCDF9F0278}" dt="2023-11-02T18:59:24.469" v="9114" actId="14100"/>
          <ac:spMkLst>
            <pc:docMk/>
            <pc:sldMk cId="1633561985" sldId="2500"/>
            <ac:spMk id="72" creationId="{E504F910-9830-26FD-AB5F-6CF74147A724}"/>
          </ac:spMkLst>
        </pc:spChg>
        <pc:spChg chg="mod">
          <ac:chgData name="Vyhnalek, Brian (GRC-LCF0)" userId="94806790-c20d-4983-bd79-23aec8528ef1" providerId="ADAL" clId="{867512F5-5C7B-4913-95A8-69BCDF9F0278}" dt="2023-11-02T18:59:24.469" v="9114" actId="14100"/>
          <ac:spMkLst>
            <pc:docMk/>
            <pc:sldMk cId="1633561985" sldId="2500"/>
            <ac:spMk id="73" creationId="{8C940221-ADFD-BFEC-E8A6-EECBDAD204B4}"/>
          </ac:spMkLst>
        </pc:spChg>
        <pc:spChg chg="mod">
          <ac:chgData name="Vyhnalek, Brian (GRC-LCF0)" userId="94806790-c20d-4983-bd79-23aec8528ef1" providerId="ADAL" clId="{867512F5-5C7B-4913-95A8-69BCDF9F0278}" dt="2023-11-02T18:59:24.469" v="9114" actId="14100"/>
          <ac:spMkLst>
            <pc:docMk/>
            <pc:sldMk cId="1633561985" sldId="2500"/>
            <ac:spMk id="74" creationId="{E5E59BDB-435F-F798-68A3-1B13D0AC0A1D}"/>
          </ac:spMkLst>
        </pc:spChg>
        <pc:spChg chg="mod">
          <ac:chgData name="Vyhnalek, Brian (GRC-LCF0)" userId="94806790-c20d-4983-bd79-23aec8528ef1" providerId="ADAL" clId="{867512F5-5C7B-4913-95A8-69BCDF9F0278}" dt="2023-11-02T18:59:24.469" v="9114" actId="14100"/>
          <ac:spMkLst>
            <pc:docMk/>
            <pc:sldMk cId="1633561985" sldId="2500"/>
            <ac:spMk id="75" creationId="{892D23A7-E12C-089D-0056-436FBDC46FE7}"/>
          </ac:spMkLst>
        </pc:spChg>
        <pc:spChg chg="mod">
          <ac:chgData name="Vyhnalek, Brian (GRC-LCF0)" userId="94806790-c20d-4983-bd79-23aec8528ef1" providerId="ADAL" clId="{867512F5-5C7B-4913-95A8-69BCDF9F0278}" dt="2023-11-02T18:59:24.469" v="9114" actId="14100"/>
          <ac:spMkLst>
            <pc:docMk/>
            <pc:sldMk cId="1633561985" sldId="2500"/>
            <ac:spMk id="76" creationId="{8E201C68-A089-3F93-CC37-22A5174474D4}"/>
          </ac:spMkLst>
        </pc:spChg>
        <pc:spChg chg="mod">
          <ac:chgData name="Vyhnalek, Brian (GRC-LCF0)" userId="94806790-c20d-4983-bd79-23aec8528ef1" providerId="ADAL" clId="{867512F5-5C7B-4913-95A8-69BCDF9F0278}" dt="2023-11-02T18:59:24.469" v="9114" actId="14100"/>
          <ac:spMkLst>
            <pc:docMk/>
            <pc:sldMk cId="1633561985" sldId="2500"/>
            <ac:spMk id="77" creationId="{F2A180AF-D90A-ECE4-491F-9DE066C88566}"/>
          </ac:spMkLst>
        </pc:spChg>
        <pc:spChg chg="mod">
          <ac:chgData name="Vyhnalek, Brian (GRC-LCF0)" userId="94806790-c20d-4983-bd79-23aec8528ef1" providerId="ADAL" clId="{867512F5-5C7B-4913-95A8-69BCDF9F0278}" dt="2023-11-02T18:59:24.469" v="9114" actId="14100"/>
          <ac:spMkLst>
            <pc:docMk/>
            <pc:sldMk cId="1633561985" sldId="2500"/>
            <ac:spMk id="78" creationId="{5C1E262F-0D33-CAA1-9747-C34AE4E050AB}"/>
          </ac:spMkLst>
        </pc:spChg>
        <pc:spChg chg="mod">
          <ac:chgData name="Vyhnalek, Brian (GRC-LCF0)" userId="94806790-c20d-4983-bd79-23aec8528ef1" providerId="ADAL" clId="{867512F5-5C7B-4913-95A8-69BCDF9F0278}" dt="2023-11-02T18:59:24.469" v="9114" actId="14100"/>
          <ac:spMkLst>
            <pc:docMk/>
            <pc:sldMk cId="1633561985" sldId="2500"/>
            <ac:spMk id="79" creationId="{BD9C1B2F-CA17-2985-65BA-78A1AC575DDF}"/>
          </ac:spMkLst>
        </pc:spChg>
        <pc:spChg chg="mod">
          <ac:chgData name="Vyhnalek, Brian (GRC-LCF0)" userId="94806790-c20d-4983-bd79-23aec8528ef1" providerId="ADAL" clId="{867512F5-5C7B-4913-95A8-69BCDF9F0278}" dt="2023-11-02T18:59:24.469" v="9114" actId="14100"/>
          <ac:spMkLst>
            <pc:docMk/>
            <pc:sldMk cId="1633561985" sldId="2500"/>
            <ac:spMk id="80" creationId="{78BECD6F-2588-D21D-1ABB-875D8A9265C2}"/>
          </ac:spMkLst>
        </pc:spChg>
        <pc:spChg chg="mod">
          <ac:chgData name="Vyhnalek, Brian (GRC-LCF0)" userId="94806790-c20d-4983-bd79-23aec8528ef1" providerId="ADAL" clId="{867512F5-5C7B-4913-95A8-69BCDF9F0278}" dt="2023-11-02T18:59:24.469" v="9114" actId="14100"/>
          <ac:spMkLst>
            <pc:docMk/>
            <pc:sldMk cId="1633561985" sldId="2500"/>
            <ac:spMk id="81" creationId="{2DF933E3-4F2F-7BE6-B67F-00FEC137C419}"/>
          </ac:spMkLst>
        </pc:spChg>
        <pc:spChg chg="mod">
          <ac:chgData name="Vyhnalek, Brian (GRC-LCF0)" userId="94806790-c20d-4983-bd79-23aec8528ef1" providerId="ADAL" clId="{867512F5-5C7B-4913-95A8-69BCDF9F0278}" dt="2023-11-02T18:59:24.469" v="9114" actId="14100"/>
          <ac:spMkLst>
            <pc:docMk/>
            <pc:sldMk cId="1633561985" sldId="2500"/>
            <ac:spMk id="82" creationId="{1123A2D7-49C3-303F-1DB6-53FCFD1E4DD6}"/>
          </ac:spMkLst>
        </pc:spChg>
        <pc:spChg chg="mod">
          <ac:chgData name="Vyhnalek, Brian (GRC-LCF0)" userId="94806790-c20d-4983-bd79-23aec8528ef1" providerId="ADAL" clId="{867512F5-5C7B-4913-95A8-69BCDF9F0278}" dt="2023-11-02T18:59:24.469" v="9114" actId="14100"/>
          <ac:spMkLst>
            <pc:docMk/>
            <pc:sldMk cId="1633561985" sldId="2500"/>
            <ac:spMk id="83" creationId="{F9DAE76A-011D-F695-B321-B38E05A810D8}"/>
          </ac:spMkLst>
        </pc:spChg>
        <pc:spChg chg="mod">
          <ac:chgData name="Vyhnalek, Brian (GRC-LCF0)" userId="94806790-c20d-4983-bd79-23aec8528ef1" providerId="ADAL" clId="{867512F5-5C7B-4913-95A8-69BCDF9F0278}" dt="2023-11-02T18:59:24.469" v="9114" actId="14100"/>
          <ac:spMkLst>
            <pc:docMk/>
            <pc:sldMk cId="1633561985" sldId="2500"/>
            <ac:spMk id="84" creationId="{BC35DB77-8D46-806E-96DB-FA9B10ECB777}"/>
          </ac:spMkLst>
        </pc:spChg>
        <pc:spChg chg="mod">
          <ac:chgData name="Vyhnalek, Brian (GRC-LCF0)" userId="94806790-c20d-4983-bd79-23aec8528ef1" providerId="ADAL" clId="{867512F5-5C7B-4913-95A8-69BCDF9F0278}" dt="2023-11-02T18:59:24.469" v="9114" actId="14100"/>
          <ac:spMkLst>
            <pc:docMk/>
            <pc:sldMk cId="1633561985" sldId="2500"/>
            <ac:spMk id="86" creationId="{AD3C467F-B531-C325-8B55-28DBC1C390EA}"/>
          </ac:spMkLst>
        </pc:spChg>
        <pc:spChg chg="mod">
          <ac:chgData name="Vyhnalek, Brian (GRC-LCF0)" userId="94806790-c20d-4983-bd79-23aec8528ef1" providerId="ADAL" clId="{867512F5-5C7B-4913-95A8-69BCDF9F0278}" dt="2023-11-02T18:59:24.469" v="9114" actId="14100"/>
          <ac:spMkLst>
            <pc:docMk/>
            <pc:sldMk cId="1633561985" sldId="2500"/>
            <ac:spMk id="87" creationId="{FD3FD1DF-4BF5-3ED9-F257-B624A5BD5993}"/>
          </ac:spMkLst>
        </pc:spChg>
        <pc:spChg chg="mod">
          <ac:chgData name="Vyhnalek, Brian (GRC-LCF0)" userId="94806790-c20d-4983-bd79-23aec8528ef1" providerId="ADAL" clId="{867512F5-5C7B-4913-95A8-69BCDF9F0278}" dt="2023-11-02T18:59:24.469" v="9114" actId="14100"/>
          <ac:spMkLst>
            <pc:docMk/>
            <pc:sldMk cId="1633561985" sldId="2500"/>
            <ac:spMk id="88" creationId="{31A624FC-6313-7940-9548-1D1FDFCF3489}"/>
          </ac:spMkLst>
        </pc:spChg>
        <pc:grpChg chg="add del mod">
          <ac:chgData name="Vyhnalek, Brian (GRC-LCF0)" userId="94806790-c20d-4983-bd79-23aec8528ef1" providerId="ADAL" clId="{867512F5-5C7B-4913-95A8-69BCDF9F0278}" dt="2023-11-03T20:55:34.188" v="11623" actId="478"/>
          <ac:grpSpMkLst>
            <pc:docMk/>
            <pc:sldMk cId="1633561985" sldId="2500"/>
            <ac:grpSpMk id="4" creationId="{C55817CF-E478-97DF-15DB-2143550F263A}"/>
          </ac:grpSpMkLst>
        </pc:grpChg>
        <pc:grpChg chg="mod">
          <ac:chgData name="Vyhnalek, Brian (GRC-LCF0)" userId="94806790-c20d-4983-bd79-23aec8528ef1" providerId="ADAL" clId="{867512F5-5C7B-4913-95A8-69BCDF9F0278}" dt="2023-11-01T20:49:19.129" v="2267" actId="1076"/>
          <ac:grpSpMkLst>
            <pc:docMk/>
            <pc:sldMk cId="1633561985" sldId="2500"/>
            <ac:grpSpMk id="6" creationId="{1ABE5785-57D3-9114-3CFA-4556735B0808}"/>
          </ac:grpSpMkLst>
        </pc:grpChg>
        <pc:grpChg chg="mod">
          <ac:chgData name="Vyhnalek, Brian (GRC-LCF0)" userId="94806790-c20d-4983-bd79-23aec8528ef1" providerId="ADAL" clId="{867512F5-5C7B-4913-95A8-69BCDF9F0278}" dt="2023-11-01T20:49:19.129" v="2267" actId="1076"/>
          <ac:grpSpMkLst>
            <pc:docMk/>
            <pc:sldMk cId="1633561985" sldId="2500"/>
            <ac:grpSpMk id="7" creationId="{F439CB2A-704C-F09B-F3DB-A95898165015}"/>
          </ac:grpSpMkLst>
        </pc:grpChg>
        <pc:grpChg chg="mod">
          <ac:chgData name="Vyhnalek, Brian (GRC-LCF0)" userId="94806790-c20d-4983-bd79-23aec8528ef1" providerId="ADAL" clId="{867512F5-5C7B-4913-95A8-69BCDF9F0278}" dt="2023-11-01T20:49:19.129" v="2267" actId="1076"/>
          <ac:grpSpMkLst>
            <pc:docMk/>
            <pc:sldMk cId="1633561985" sldId="2500"/>
            <ac:grpSpMk id="9" creationId="{D5289E97-ACD1-FEF7-38EE-0DEF6A6551F4}"/>
          </ac:grpSpMkLst>
        </pc:grpChg>
        <pc:grpChg chg="add del mod">
          <ac:chgData name="Vyhnalek, Brian (GRC-LCF0)" userId="94806790-c20d-4983-bd79-23aec8528ef1" providerId="ADAL" clId="{867512F5-5C7B-4913-95A8-69BCDF9F0278}" dt="2023-11-02T18:59:24.924" v="9115"/>
          <ac:grpSpMkLst>
            <pc:docMk/>
            <pc:sldMk cId="1633561985" sldId="2500"/>
            <ac:grpSpMk id="42" creationId="{7F9A7681-84A5-5D43-899F-070AC4A25F58}"/>
          </ac:grpSpMkLst>
        </pc:grpChg>
        <pc:grpChg chg="mod">
          <ac:chgData name="Vyhnalek, Brian (GRC-LCF0)" userId="94806790-c20d-4983-bd79-23aec8528ef1" providerId="ADAL" clId="{867512F5-5C7B-4913-95A8-69BCDF9F0278}" dt="2023-11-02T18:59:24.469" v="9114" actId="14100"/>
          <ac:grpSpMkLst>
            <pc:docMk/>
            <pc:sldMk cId="1633561985" sldId="2500"/>
            <ac:grpSpMk id="52" creationId="{DBFDB388-CEAD-7C03-7921-A2819E52EE16}"/>
          </ac:grpSpMkLst>
        </pc:grpChg>
        <pc:grpChg chg="mod">
          <ac:chgData name="Vyhnalek, Brian (GRC-LCF0)" userId="94806790-c20d-4983-bd79-23aec8528ef1" providerId="ADAL" clId="{867512F5-5C7B-4913-95A8-69BCDF9F0278}" dt="2023-11-02T18:59:24.469" v="9114" actId="14100"/>
          <ac:grpSpMkLst>
            <pc:docMk/>
            <pc:sldMk cId="1633561985" sldId="2500"/>
            <ac:grpSpMk id="54" creationId="{9C283A93-D9E0-2D99-4F39-31374FABFFE8}"/>
          </ac:grpSpMkLst>
        </pc:grpChg>
        <pc:picChg chg="mod">
          <ac:chgData name="Vyhnalek, Brian (GRC-LCF0)" userId="94806790-c20d-4983-bd79-23aec8528ef1" providerId="ADAL" clId="{867512F5-5C7B-4913-95A8-69BCDF9F0278}" dt="2023-11-01T20:49:19.129" v="2267" actId="1076"/>
          <ac:picMkLst>
            <pc:docMk/>
            <pc:sldMk cId="1633561985" sldId="2500"/>
            <ac:picMk id="11" creationId="{66C87F7A-22D4-EBFA-0216-066F1D1B209E}"/>
          </ac:picMkLst>
        </pc:picChg>
        <pc:picChg chg="mod">
          <ac:chgData name="Vyhnalek, Brian (GRC-LCF0)" userId="94806790-c20d-4983-bd79-23aec8528ef1" providerId="ADAL" clId="{867512F5-5C7B-4913-95A8-69BCDF9F0278}" dt="2023-11-01T20:49:19.129" v="2267" actId="1076"/>
          <ac:picMkLst>
            <pc:docMk/>
            <pc:sldMk cId="1633561985" sldId="2500"/>
            <ac:picMk id="12" creationId="{903FA32A-A516-97AE-363D-6D750ED1EFBA}"/>
          </ac:picMkLst>
        </pc:picChg>
        <pc:picChg chg="mod">
          <ac:chgData name="Vyhnalek, Brian (GRC-LCF0)" userId="94806790-c20d-4983-bd79-23aec8528ef1" providerId="ADAL" clId="{867512F5-5C7B-4913-95A8-69BCDF9F0278}" dt="2023-11-01T20:49:19.129" v="2267" actId="1076"/>
          <ac:picMkLst>
            <pc:docMk/>
            <pc:sldMk cId="1633561985" sldId="2500"/>
            <ac:picMk id="31" creationId="{14E7D517-8030-FEAC-AEF8-4E201080C03A}"/>
          </ac:picMkLst>
        </pc:picChg>
        <pc:picChg chg="mod">
          <ac:chgData name="Vyhnalek, Brian (GRC-LCF0)" userId="94806790-c20d-4983-bd79-23aec8528ef1" providerId="ADAL" clId="{867512F5-5C7B-4913-95A8-69BCDF9F0278}" dt="2023-11-01T20:49:19.129" v="2267" actId="1076"/>
          <ac:picMkLst>
            <pc:docMk/>
            <pc:sldMk cId="1633561985" sldId="2500"/>
            <ac:picMk id="32" creationId="{3E938395-21F4-AA1C-1CA1-D074E20A74DF}"/>
          </ac:picMkLst>
        </pc:picChg>
        <pc:picChg chg="add mod">
          <ac:chgData name="Vyhnalek, Brian (GRC-LCF0)" userId="94806790-c20d-4983-bd79-23aec8528ef1" providerId="ADAL" clId="{867512F5-5C7B-4913-95A8-69BCDF9F0278}" dt="2023-11-01T20:49:23.569" v="2268" actId="1076"/>
          <ac:picMkLst>
            <pc:docMk/>
            <pc:sldMk cId="1633561985" sldId="2500"/>
            <ac:picMk id="39" creationId="{215AB7B5-AD08-FDB0-9F92-655ABD24A343}"/>
          </ac:picMkLst>
        </pc:picChg>
        <pc:picChg chg="add mod">
          <ac:chgData name="Vyhnalek, Brian (GRC-LCF0)" userId="94806790-c20d-4983-bd79-23aec8528ef1" providerId="ADAL" clId="{867512F5-5C7B-4913-95A8-69BCDF9F0278}" dt="2023-11-03T22:03:15.651" v="12152" actId="1076"/>
          <ac:picMkLst>
            <pc:docMk/>
            <pc:sldMk cId="1633561985" sldId="2500"/>
            <ac:picMk id="42" creationId="{D462AF1A-3DCB-9D85-9D4B-9125EE952311}"/>
          </ac:picMkLst>
        </pc:picChg>
        <pc:picChg chg="mod">
          <ac:chgData name="Vyhnalek, Brian (GRC-LCF0)" userId="94806790-c20d-4983-bd79-23aec8528ef1" providerId="ADAL" clId="{867512F5-5C7B-4913-95A8-69BCDF9F0278}" dt="2023-11-02T18:59:24.469" v="9114" actId="14100"/>
          <ac:picMkLst>
            <pc:docMk/>
            <pc:sldMk cId="1633561985" sldId="2500"/>
            <ac:picMk id="44" creationId="{4D52C7DA-80B3-656E-4978-BA113CEF82A7}"/>
          </ac:picMkLst>
        </pc:picChg>
        <pc:picChg chg="mod">
          <ac:chgData name="Vyhnalek, Brian (GRC-LCF0)" userId="94806790-c20d-4983-bd79-23aec8528ef1" providerId="ADAL" clId="{867512F5-5C7B-4913-95A8-69BCDF9F0278}" dt="2023-11-02T18:59:24.469" v="9114" actId="14100"/>
          <ac:picMkLst>
            <pc:docMk/>
            <pc:sldMk cId="1633561985" sldId="2500"/>
            <ac:picMk id="45" creationId="{A200FD06-6B0B-AB44-58A9-34DA7ECB86B1}"/>
          </ac:picMkLst>
        </pc:picChg>
        <pc:picChg chg="mod">
          <ac:chgData name="Vyhnalek, Brian (GRC-LCF0)" userId="94806790-c20d-4983-bd79-23aec8528ef1" providerId="ADAL" clId="{867512F5-5C7B-4913-95A8-69BCDF9F0278}" dt="2023-11-02T18:59:24.469" v="9114" actId="14100"/>
          <ac:picMkLst>
            <pc:docMk/>
            <pc:sldMk cId="1633561985" sldId="2500"/>
            <ac:picMk id="47" creationId="{B0FEDA2D-5717-2C38-EFC6-6C9653C695E9}"/>
          </ac:picMkLst>
        </pc:picChg>
        <pc:picChg chg="mod">
          <ac:chgData name="Vyhnalek, Brian (GRC-LCF0)" userId="94806790-c20d-4983-bd79-23aec8528ef1" providerId="ADAL" clId="{867512F5-5C7B-4913-95A8-69BCDF9F0278}" dt="2023-11-02T18:59:24.469" v="9114" actId="14100"/>
          <ac:picMkLst>
            <pc:docMk/>
            <pc:sldMk cId="1633561985" sldId="2500"/>
            <ac:picMk id="48" creationId="{B8B410E7-0105-E9B1-8087-CFCA163E2E95}"/>
          </ac:picMkLst>
        </pc:picChg>
        <pc:picChg chg="mod">
          <ac:chgData name="Vyhnalek, Brian (GRC-LCF0)" userId="94806790-c20d-4983-bd79-23aec8528ef1" providerId="ADAL" clId="{867512F5-5C7B-4913-95A8-69BCDF9F0278}" dt="2023-11-02T18:59:24.469" v="9114" actId="14100"/>
          <ac:picMkLst>
            <pc:docMk/>
            <pc:sldMk cId="1633561985" sldId="2500"/>
            <ac:picMk id="85" creationId="{5B2C0407-9262-0FF7-FD99-223E15254C1A}"/>
          </ac:picMkLst>
        </pc:picChg>
        <pc:picChg chg="add del mod">
          <ac:chgData name="Vyhnalek, Brian (GRC-LCF0)" userId="94806790-c20d-4983-bd79-23aec8528ef1" providerId="ADAL" clId="{867512F5-5C7B-4913-95A8-69BCDF9F0278}" dt="2023-11-02T18:59:50.464" v="9125" actId="21"/>
          <ac:picMkLst>
            <pc:docMk/>
            <pc:sldMk cId="1633561985" sldId="2500"/>
            <ac:picMk id="89" creationId="{C05C0ECC-B3D3-3974-E1D4-5577308FF7A1}"/>
          </ac:picMkLst>
        </pc:picChg>
        <pc:cxnChg chg="mod">
          <ac:chgData name="Vyhnalek, Brian (GRC-LCF0)" userId="94806790-c20d-4983-bd79-23aec8528ef1" providerId="ADAL" clId="{867512F5-5C7B-4913-95A8-69BCDF9F0278}" dt="2023-11-01T20:49:19.129" v="2267" actId="1076"/>
          <ac:cxnSpMkLst>
            <pc:docMk/>
            <pc:sldMk cId="1633561985" sldId="2500"/>
            <ac:cxnSpMk id="10" creationId="{7CED9306-CDFB-9E7E-583E-5301322E7045}"/>
          </ac:cxnSpMkLst>
        </pc:cxnChg>
        <pc:cxnChg chg="mod">
          <ac:chgData name="Vyhnalek, Brian (GRC-LCF0)" userId="94806790-c20d-4983-bd79-23aec8528ef1" providerId="ADAL" clId="{867512F5-5C7B-4913-95A8-69BCDF9F0278}" dt="2023-11-01T20:49:19.129" v="2267" actId="1076"/>
          <ac:cxnSpMkLst>
            <pc:docMk/>
            <pc:sldMk cId="1633561985" sldId="2500"/>
            <ac:cxnSpMk id="15" creationId="{05F6EA08-8438-0399-3AA6-00A46C55C07D}"/>
          </ac:cxnSpMkLst>
        </pc:cxnChg>
        <pc:cxnChg chg="mod">
          <ac:chgData name="Vyhnalek, Brian (GRC-LCF0)" userId="94806790-c20d-4983-bd79-23aec8528ef1" providerId="ADAL" clId="{867512F5-5C7B-4913-95A8-69BCDF9F0278}" dt="2023-11-01T20:49:19.129" v="2267" actId="1076"/>
          <ac:cxnSpMkLst>
            <pc:docMk/>
            <pc:sldMk cId="1633561985" sldId="2500"/>
            <ac:cxnSpMk id="21" creationId="{392A9791-91D3-F179-9799-2EEC0998532D}"/>
          </ac:cxnSpMkLst>
        </pc:cxnChg>
        <pc:cxnChg chg="mod">
          <ac:chgData name="Vyhnalek, Brian (GRC-LCF0)" userId="94806790-c20d-4983-bd79-23aec8528ef1" providerId="ADAL" clId="{867512F5-5C7B-4913-95A8-69BCDF9F0278}" dt="2023-11-01T20:49:19.129" v="2267" actId="1076"/>
          <ac:cxnSpMkLst>
            <pc:docMk/>
            <pc:sldMk cId="1633561985" sldId="2500"/>
            <ac:cxnSpMk id="36" creationId="{29425FB7-597E-F3EB-64A6-D12078A1A64F}"/>
          </ac:cxnSpMkLst>
        </pc:cxnChg>
        <pc:cxnChg chg="mod">
          <ac:chgData name="Vyhnalek, Brian (GRC-LCF0)" userId="94806790-c20d-4983-bd79-23aec8528ef1" providerId="ADAL" clId="{867512F5-5C7B-4913-95A8-69BCDF9F0278}" dt="2023-11-02T18:59:24.469" v="9114" actId="14100"/>
          <ac:cxnSpMkLst>
            <pc:docMk/>
            <pc:sldMk cId="1633561985" sldId="2500"/>
            <ac:cxnSpMk id="55" creationId="{8557A860-1B94-839A-84CA-CDEB8A3F977F}"/>
          </ac:cxnSpMkLst>
        </pc:cxnChg>
        <pc:cxnChg chg="mod">
          <ac:chgData name="Vyhnalek, Brian (GRC-LCF0)" userId="94806790-c20d-4983-bd79-23aec8528ef1" providerId="ADAL" clId="{867512F5-5C7B-4913-95A8-69BCDF9F0278}" dt="2023-11-02T18:59:24.469" v="9114" actId="14100"/>
          <ac:cxnSpMkLst>
            <pc:docMk/>
            <pc:sldMk cId="1633561985" sldId="2500"/>
            <ac:cxnSpMk id="56" creationId="{D999123A-84D4-4B86-28A7-875615775431}"/>
          </ac:cxnSpMkLst>
        </pc:cxnChg>
        <pc:cxnChg chg="mod">
          <ac:chgData name="Vyhnalek, Brian (GRC-LCF0)" userId="94806790-c20d-4983-bd79-23aec8528ef1" providerId="ADAL" clId="{867512F5-5C7B-4913-95A8-69BCDF9F0278}" dt="2023-11-02T18:59:24.469" v="9114" actId="14100"/>
          <ac:cxnSpMkLst>
            <pc:docMk/>
            <pc:sldMk cId="1633561985" sldId="2500"/>
            <ac:cxnSpMk id="57" creationId="{93EA2E46-4E70-6038-D0D4-DB871B126757}"/>
          </ac:cxnSpMkLst>
        </pc:cxnChg>
        <pc:cxnChg chg="mod">
          <ac:chgData name="Vyhnalek, Brian (GRC-LCF0)" userId="94806790-c20d-4983-bd79-23aec8528ef1" providerId="ADAL" clId="{867512F5-5C7B-4913-95A8-69BCDF9F0278}" dt="2023-11-02T18:59:24.469" v="9114" actId="14100"/>
          <ac:cxnSpMkLst>
            <pc:docMk/>
            <pc:sldMk cId="1633561985" sldId="2500"/>
            <ac:cxnSpMk id="58" creationId="{4E8A00F9-24BF-C427-E31F-41727A31AA08}"/>
          </ac:cxnSpMkLst>
        </pc:cxnChg>
        <pc:cxnChg chg="mod">
          <ac:chgData name="Vyhnalek, Brian (GRC-LCF0)" userId="94806790-c20d-4983-bd79-23aec8528ef1" providerId="ADAL" clId="{867512F5-5C7B-4913-95A8-69BCDF9F0278}" dt="2023-11-02T18:59:24.469" v="9114" actId="14100"/>
          <ac:cxnSpMkLst>
            <pc:docMk/>
            <pc:sldMk cId="1633561985" sldId="2500"/>
            <ac:cxnSpMk id="59" creationId="{BA15A396-77F1-DED8-34CC-3B7435ADCCBC}"/>
          </ac:cxnSpMkLst>
        </pc:cxnChg>
        <pc:cxnChg chg="mod">
          <ac:chgData name="Vyhnalek, Brian (GRC-LCF0)" userId="94806790-c20d-4983-bd79-23aec8528ef1" providerId="ADAL" clId="{867512F5-5C7B-4913-95A8-69BCDF9F0278}" dt="2023-11-02T18:59:24.469" v="9114" actId="14100"/>
          <ac:cxnSpMkLst>
            <pc:docMk/>
            <pc:sldMk cId="1633561985" sldId="2500"/>
            <ac:cxnSpMk id="62" creationId="{4F928EC6-2B10-3849-7262-FD1984DE31CF}"/>
          </ac:cxnSpMkLst>
        </pc:cxnChg>
        <pc:cxnChg chg="mod">
          <ac:chgData name="Vyhnalek, Brian (GRC-LCF0)" userId="94806790-c20d-4983-bd79-23aec8528ef1" providerId="ADAL" clId="{867512F5-5C7B-4913-95A8-69BCDF9F0278}" dt="2023-11-02T18:59:24.469" v="9114" actId="14100"/>
          <ac:cxnSpMkLst>
            <pc:docMk/>
            <pc:sldMk cId="1633561985" sldId="2500"/>
            <ac:cxnSpMk id="63" creationId="{331119AC-1543-2CE0-0281-820AAA8F387A}"/>
          </ac:cxnSpMkLst>
        </pc:cxnChg>
        <pc:cxnChg chg="mod">
          <ac:chgData name="Vyhnalek, Brian (GRC-LCF0)" userId="94806790-c20d-4983-bd79-23aec8528ef1" providerId="ADAL" clId="{867512F5-5C7B-4913-95A8-69BCDF9F0278}" dt="2023-11-02T18:59:24.469" v="9114" actId="14100"/>
          <ac:cxnSpMkLst>
            <pc:docMk/>
            <pc:sldMk cId="1633561985" sldId="2500"/>
            <ac:cxnSpMk id="64" creationId="{6B65A661-5D4B-7059-2C47-585E3E02BEDF}"/>
          </ac:cxnSpMkLst>
        </pc:cxnChg>
        <pc:cxnChg chg="mod">
          <ac:chgData name="Vyhnalek, Brian (GRC-LCF0)" userId="94806790-c20d-4983-bd79-23aec8528ef1" providerId="ADAL" clId="{867512F5-5C7B-4913-95A8-69BCDF9F0278}" dt="2023-11-02T18:59:24.469" v="9114" actId="14100"/>
          <ac:cxnSpMkLst>
            <pc:docMk/>
            <pc:sldMk cId="1633561985" sldId="2500"/>
            <ac:cxnSpMk id="65" creationId="{761DD220-C99E-EA16-C116-538987D1C2CA}"/>
          </ac:cxnSpMkLst>
        </pc:cxnChg>
        <pc:cxnChg chg="mod">
          <ac:chgData name="Vyhnalek, Brian (GRC-LCF0)" userId="94806790-c20d-4983-bd79-23aec8528ef1" providerId="ADAL" clId="{867512F5-5C7B-4913-95A8-69BCDF9F0278}" dt="2023-11-02T18:59:24.469" v="9114" actId="14100"/>
          <ac:cxnSpMkLst>
            <pc:docMk/>
            <pc:sldMk cId="1633561985" sldId="2500"/>
            <ac:cxnSpMk id="66" creationId="{810C9665-87DF-8475-5AD0-21FEA83F023D}"/>
          </ac:cxnSpMkLst>
        </pc:cxnChg>
        <pc:cxnChg chg="mod">
          <ac:chgData name="Vyhnalek, Brian (GRC-LCF0)" userId="94806790-c20d-4983-bd79-23aec8528ef1" providerId="ADAL" clId="{867512F5-5C7B-4913-95A8-69BCDF9F0278}" dt="2023-11-02T18:59:24.469" v="9114" actId="14100"/>
          <ac:cxnSpMkLst>
            <pc:docMk/>
            <pc:sldMk cId="1633561985" sldId="2500"/>
            <ac:cxnSpMk id="67" creationId="{91F7D1BE-35A8-60EF-3520-84A42B350928}"/>
          </ac:cxnSpMkLst>
        </pc:cxnChg>
        <pc:cxnChg chg="mod">
          <ac:chgData name="Vyhnalek, Brian (GRC-LCF0)" userId="94806790-c20d-4983-bd79-23aec8528ef1" providerId="ADAL" clId="{867512F5-5C7B-4913-95A8-69BCDF9F0278}" dt="2023-11-02T18:59:24.469" v="9114" actId="14100"/>
          <ac:cxnSpMkLst>
            <pc:docMk/>
            <pc:sldMk cId="1633561985" sldId="2500"/>
            <ac:cxnSpMk id="68" creationId="{A6AA1CB5-6F11-A935-0DC1-0C24297EC5E9}"/>
          </ac:cxnSpMkLst>
        </pc:cxnChg>
        <pc:cxnChg chg="mod">
          <ac:chgData name="Vyhnalek, Brian (GRC-LCF0)" userId="94806790-c20d-4983-bd79-23aec8528ef1" providerId="ADAL" clId="{867512F5-5C7B-4913-95A8-69BCDF9F0278}" dt="2023-11-02T18:59:24.469" v="9114" actId="14100"/>
          <ac:cxnSpMkLst>
            <pc:docMk/>
            <pc:sldMk cId="1633561985" sldId="2500"/>
            <ac:cxnSpMk id="69" creationId="{F03B2127-44A9-4808-575B-E347D67E1214}"/>
          </ac:cxnSpMkLst>
        </pc:cxnChg>
        <pc:cxnChg chg="mod">
          <ac:chgData name="Vyhnalek, Brian (GRC-LCF0)" userId="94806790-c20d-4983-bd79-23aec8528ef1" providerId="ADAL" clId="{867512F5-5C7B-4913-95A8-69BCDF9F0278}" dt="2023-11-02T18:59:24.469" v="9114" actId="14100"/>
          <ac:cxnSpMkLst>
            <pc:docMk/>
            <pc:sldMk cId="1633561985" sldId="2500"/>
            <ac:cxnSpMk id="70" creationId="{FC6B6790-E213-3F48-7F84-528C1A185BEB}"/>
          </ac:cxnSpMkLst>
        </pc:cxnChg>
        <pc:cxnChg chg="mod">
          <ac:chgData name="Vyhnalek, Brian (GRC-LCF0)" userId="94806790-c20d-4983-bd79-23aec8528ef1" providerId="ADAL" clId="{867512F5-5C7B-4913-95A8-69BCDF9F0278}" dt="2023-11-02T18:59:24.469" v="9114" actId="14100"/>
          <ac:cxnSpMkLst>
            <pc:docMk/>
            <pc:sldMk cId="1633561985" sldId="2500"/>
            <ac:cxnSpMk id="71" creationId="{110BB835-BB7D-7EBC-5254-4BB8ACCF1662}"/>
          </ac:cxnSpMkLst>
        </pc:cxnChg>
      </pc:sldChg>
      <pc:sldChg chg="addSp modSp new del mod">
        <pc:chgData name="Vyhnalek, Brian (GRC-LCF0)" userId="94806790-c20d-4983-bd79-23aec8528ef1" providerId="ADAL" clId="{867512F5-5C7B-4913-95A8-69BCDF9F0278}" dt="2023-11-05T21:13:32.120" v="13115" actId="47"/>
        <pc:sldMkLst>
          <pc:docMk/>
          <pc:sldMk cId="4035968700" sldId="2501"/>
        </pc:sldMkLst>
        <pc:spChg chg="mod">
          <ac:chgData name="Vyhnalek, Brian (GRC-LCF0)" userId="94806790-c20d-4983-bd79-23aec8528ef1" providerId="ADAL" clId="{867512F5-5C7B-4913-95A8-69BCDF9F0278}" dt="2023-11-02T05:17:20.792" v="9001" actId="20577"/>
          <ac:spMkLst>
            <pc:docMk/>
            <pc:sldMk cId="4035968700" sldId="2501"/>
            <ac:spMk id="2" creationId="{01B492F4-8FFA-B9E2-8EDF-980FAE9F2521}"/>
          </ac:spMkLst>
        </pc:spChg>
        <pc:spChg chg="mod">
          <ac:chgData name="Vyhnalek, Brian (GRC-LCF0)" userId="94806790-c20d-4983-bd79-23aec8528ef1" providerId="ADAL" clId="{867512F5-5C7B-4913-95A8-69BCDF9F0278}" dt="2023-11-01T20:57:21.307" v="2381"/>
          <ac:spMkLst>
            <pc:docMk/>
            <pc:sldMk cId="4035968700" sldId="2501"/>
            <ac:spMk id="3" creationId="{C4B357AD-B468-38A8-7733-C654DC7F3484}"/>
          </ac:spMkLst>
        </pc:spChg>
        <pc:picChg chg="add mod">
          <ac:chgData name="Vyhnalek, Brian (GRC-LCF0)" userId="94806790-c20d-4983-bd79-23aec8528ef1" providerId="ADAL" clId="{867512F5-5C7B-4913-95A8-69BCDF9F0278}" dt="2023-11-05T21:00:21.847" v="12790"/>
          <ac:picMkLst>
            <pc:docMk/>
            <pc:sldMk cId="4035968700" sldId="2501"/>
            <ac:picMk id="5" creationId="{F16DF62F-C86D-2996-D8A3-CF7C98461C8D}"/>
          </ac:picMkLst>
        </pc:picChg>
      </pc:sldChg>
      <pc:sldChg chg="addSp delSp modSp new del mod">
        <pc:chgData name="Vyhnalek, Brian (GRC-LCF0)" userId="94806790-c20d-4983-bd79-23aec8528ef1" providerId="ADAL" clId="{867512F5-5C7B-4913-95A8-69BCDF9F0278}" dt="2023-11-01T23:13:47.542" v="2485" actId="47"/>
        <pc:sldMkLst>
          <pc:docMk/>
          <pc:sldMk cId="1044663200" sldId="2502"/>
        </pc:sldMkLst>
        <pc:spChg chg="add del">
          <ac:chgData name="Vyhnalek, Brian (GRC-LCF0)" userId="94806790-c20d-4983-bd79-23aec8528ef1" providerId="ADAL" clId="{867512F5-5C7B-4913-95A8-69BCDF9F0278}" dt="2023-11-01T23:04:45.302" v="2411" actId="22"/>
          <ac:spMkLst>
            <pc:docMk/>
            <pc:sldMk cId="1044663200" sldId="2502"/>
            <ac:spMk id="4" creationId="{A9F51D37-C594-53F4-732A-0A5CF69FC0E9}"/>
          </ac:spMkLst>
        </pc:spChg>
        <pc:spChg chg="add del">
          <ac:chgData name="Vyhnalek, Brian (GRC-LCF0)" userId="94806790-c20d-4983-bd79-23aec8528ef1" providerId="ADAL" clId="{867512F5-5C7B-4913-95A8-69BCDF9F0278}" dt="2023-11-01T23:04:51.586" v="2413" actId="22"/>
          <ac:spMkLst>
            <pc:docMk/>
            <pc:sldMk cId="1044663200" sldId="2502"/>
            <ac:spMk id="6" creationId="{A4B2C562-9E46-B4E7-0B7D-229A054A5BD6}"/>
          </ac:spMkLst>
        </pc:spChg>
        <pc:picChg chg="add mod">
          <ac:chgData name="Vyhnalek, Brian (GRC-LCF0)" userId="94806790-c20d-4983-bd79-23aec8528ef1" providerId="ADAL" clId="{867512F5-5C7B-4913-95A8-69BCDF9F0278}" dt="2023-11-01T23:09:01.652" v="2461" actId="14100"/>
          <ac:picMkLst>
            <pc:docMk/>
            <pc:sldMk cId="1044663200" sldId="2502"/>
            <ac:picMk id="1026" creationId="{6631646B-9857-D6C2-CB7B-8D66DF535469}"/>
          </ac:picMkLst>
        </pc:picChg>
      </pc:sldChg>
      <pc:sldChg chg="addSp delSp modSp new del mod">
        <pc:chgData name="Vyhnalek, Brian (GRC-LCF0)" userId="94806790-c20d-4983-bd79-23aec8528ef1" providerId="ADAL" clId="{867512F5-5C7B-4913-95A8-69BCDF9F0278}" dt="2023-11-01T23:14:29.915" v="2495" actId="47"/>
        <pc:sldMkLst>
          <pc:docMk/>
          <pc:sldMk cId="4199986087" sldId="2503"/>
        </pc:sldMkLst>
        <pc:picChg chg="add del mod">
          <ac:chgData name="Vyhnalek, Brian (GRC-LCF0)" userId="94806790-c20d-4983-bd79-23aec8528ef1" providerId="ADAL" clId="{867512F5-5C7B-4913-95A8-69BCDF9F0278}" dt="2023-11-01T23:14:22.681" v="2492" actId="21"/>
          <ac:picMkLst>
            <pc:docMk/>
            <pc:sldMk cId="4199986087" sldId="2503"/>
            <ac:picMk id="4" creationId="{DA7FDB16-D691-11F8-4155-15E14D370CA4}"/>
          </ac:picMkLst>
        </pc:picChg>
      </pc:sldChg>
      <pc:sldChg chg="addSp delSp modSp new mod setBg modClrScheme chgLayout">
        <pc:chgData name="Vyhnalek, Brian (GRC-LCF0)" userId="94806790-c20d-4983-bd79-23aec8528ef1" providerId="ADAL" clId="{867512F5-5C7B-4913-95A8-69BCDF9F0278}" dt="2023-11-05T21:00:49.652" v="12795"/>
        <pc:sldMkLst>
          <pc:docMk/>
          <pc:sldMk cId="3717494882" sldId="2504"/>
        </pc:sldMkLst>
        <pc:spChg chg="mod ord">
          <ac:chgData name="Vyhnalek, Brian (GRC-LCF0)" userId="94806790-c20d-4983-bd79-23aec8528ef1" providerId="ADAL" clId="{867512F5-5C7B-4913-95A8-69BCDF9F0278}" dt="2023-11-01T23:48:42.273" v="3487"/>
          <ac:spMkLst>
            <pc:docMk/>
            <pc:sldMk cId="3717494882" sldId="2504"/>
            <ac:spMk id="2" creationId="{B5F97BFB-3066-F18D-329E-F2F59700BF6B}"/>
          </ac:spMkLst>
        </pc:spChg>
        <pc:spChg chg="mod ord">
          <ac:chgData name="Vyhnalek, Brian (GRC-LCF0)" userId="94806790-c20d-4983-bd79-23aec8528ef1" providerId="ADAL" clId="{867512F5-5C7B-4913-95A8-69BCDF9F0278}" dt="2023-11-01T23:29:19.841" v="2602" actId="700"/>
          <ac:spMkLst>
            <pc:docMk/>
            <pc:sldMk cId="3717494882" sldId="2504"/>
            <ac:spMk id="3" creationId="{7042CFF1-78EB-E82D-6E90-7F0B845D52C7}"/>
          </ac:spMkLst>
        </pc:spChg>
        <pc:spChg chg="add del mod">
          <ac:chgData name="Vyhnalek, Brian (GRC-LCF0)" userId="94806790-c20d-4983-bd79-23aec8528ef1" providerId="ADAL" clId="{867512F5-5C7B-4913-95A8-69BCDF9F0278}" dt="2023-11-01T23:29:24.730" v="2603" actId="478"/>
          <ac:spMkLst>
            <pc:docMk/>
            <pc:sldMk cId="3717494882" sldId="2504"/>
            <ac:spMk id="5" creationId="{FE0AA263-3815-81D7-2522-EA73ABB637B0}"/>
          </ac:spMkLst>
        </pc:spChg>
        <pc:spChg chg="add mod ord">
          <ac:chgData name="Vyhnalek, Brian (GRC-LCF0)" userId="94806790-c20d-4983-bd79-23aec8528ef1" providerId="ADAL" clId="{867512F5-5C7B-4913-95A8-69BCDF9F0278}" dt="2023-11-02T01:06:41.843" v="3644" actId="20577"/>
          <ac:spMkLst>
            <pc:docMk/>
            <pc:sldMk cId="3717494882" sldId="2504"/>
            <ac:spMk id="6" creationId="{DD61A40A-A715-14E6-2CAB-2543BA442CDB}"/>
          </ac:spMkLst>
        </pc:spChg>
        <pc:spChg chg="add mod ord">
          <ac:chgData name="Vyhnalek, Brian (GRC-LCF0)" userId="94806790-c20d-4983-bd79-23aec8528ef1" providerId="ADAL" clId="{867512F5-5C7B-4913-95A8-69BCDF9F0278}" dt="2023-11-01T23:45:50.902" v="3388" actId="1036"/>
          <ac:spMkLst>
            <pc:docMk/>
            <pc:sldMk cId="3717494882" sldId="2504"/>
            <ac:spMk id="7" creationId="{F00657B9-733A-488E-D739-22E37B081B3C}"/>
          </ac:spMkLst>
        </pc:spChg>
        <pc:spChg chg="add mod ord">
          <ac:chgData name="Vyhnalek, Brian (GRC-LCF0)" userId="94806790-c20d-4983-bd79-23aec8528ef1" providerId="ADAL" clId="{867512F5-5C7B-4913-95A8-69BCDF9F0278}" dt="2023-11-01T23:44:24.100" v="3209" actId="1036"/>
          <ac:spMkLst>
            <pc:docMk/>
            <pc:sldMk cId="3717494882" sldId="2504"/>
            <ac:spMk id="8" creationId="{4CA9A44C-C3DC-9EF1-2F42-FCE01E3E962A}"/>
          </ac:spMkLst>
        </pc:spChg>
        <pc:spChg chg="add mod ord">
          <ac:chgData name="Vyhnalek, Brian (GRC-LCF0)" userId="94806790-c20d-4983-bd79-23aec8528ef1" providerId="ADAL" clId="{867512F5-5C7B-4913-95A8-69BCDF9F0278}" dt="2023-11-01T23:44:05.053" v="3183" actId="14100"/>
          <ac:spMkLst>
            <pc:docMk/>
            <pc:sldMk cId="3717494882" sldId="2504"/>
            <ac:spMk id="9" creationId="{B14C6F6B-2DD7-9C06-08A5-8104AE9392EF}"/>
          </ac:spMkLst>
        </pc:spChg>
        <pc:spChg chg="add mod ord">
          <ac:chgData name="Vyhnalek, Brian (GRC-LCF0)" userId="94806790-c20d-4983-bd79-23aec8528ef1" providerId="ADAL" clId="{867512F5-5C7B-4913-95A8-69BCDF9F0278}" dt="2023-11-01T23:45:06.944" v="3358" actId="14100"/>
          <ac:spMkLst>
            <pc:docMk/>
            <pc:sldMk cId="3717494882" sldId="2504"/>
            <ac:spMk id="10" creationId="{3FA7BD2B-FDCB-8E47-6772-7FB09576C0C9}"/>
          </ac:spMkLst>
        </pc:spChg>
        <pc:spChg chg="add mod ord">
          <ac:chgData name="Vyhnalek, Brian (GRC-LCF0)" userId="94806790-c20d-4983-bd79-23aec8528ef1" providerId="ADAL" clId="{867512F5-5C7B-4913-95A8-69BCDF9F0278}" dt="2023-11-01T23:46:17.261" v="3461" actId="171"/>
          <ac:spMkLst>
            <pc:docMk/>
            <pc:sldMk cId="3717494882" sldId="2504"/>
            <ac:spMk id="11" creationId="{D73F69DD-1F90-5DDB-5559-5BD01704BF55}"/>
          </ac:spMkLst>
        </pc:spChg>
        <pc:picChg chg="add mod">
          <ac:chgData name="Vyhnalek, Brian (GRC-LCF0)" userId="94806790-c20d-4983-bd79-23aec8528ef1" providerId="ADAL" clId="{867512F5-5C7B-4913-95A8-69BCDF9F0278}" dt="2023-11-05T21:00:49.652" v="12795"/>
          <ac:picMkLst>
            <pc:docMk/>
            <pc:sldMk cId="3717494882" sldId="2504"/>
            <ac:picMk id="4" creationId="{140213B2-3EE4-CF04-73E7-7754D0481F7F}"/>
          </ac:picMkLst>
        </pc:picChg>
        <pc:picChg chg="add del mod">
          <ac:chgData name="Vyhnalek, Brian (GRC-LCF0)" userId="94806790-c20d-4983-bd79-23aec8528ef1" providerId="ADAL" clId="{867512F5-5C7B-4913-95A8-69BCDF9F0278}" dt="2023-11-01T23:26:09.325" v="2529" actId="478"/>
          <ac:picMkLst>
            <pc:docMk/>
            <pc:sldMk cId="3717494882" sldId="2504"/>
            <ac:picMk id="4" creationId="{EAE853D5-D658-ACBF-BE70-4E899ECCFC90}"/>
          </ac:picMkLst>
        </pc:picChg>
      </pc:sldChg>
      <pc:sldChg chg="addSp delSp modSp new mod setBg modAnim chgLayout">
        <pc:chgData name="Vyhnalek, Brian (GRC-LCF0)" userId="94806790-c20d-4983-bd79-23aec8528ef1" providerId="ADAL" clId="{867512F5-5C7B-4913-95A8-69BCDF9F0278}" dt="2023-11-05T21:00:45.847" v="12793"/>
        <pc:sldMkLst>
          <pc:docMk/>
          <pc:sldMk cId="1180597155" sldId="2505"/>
        </pc:sldMkLst>
        <pc:spChg chg="mod ord">
          <ac:chgData name="Vyhnalek, Brian (GRC-LCF0)" userId="94806790-c20d-4983-bd79-23aec8528ef1" providerId="ADAL" clId="{867512F5-5C7B-4913-95A8-69BCDF9F0278}" dt="2023-11-02T01:48:49.041" v="4000" actId="207"/>
          <ac:spMkLst>
            <pc:docMk/>
            <pc:sldMk cId="1180597155" sldId="2505"/>
            <ac:spMk id="2" creationId="{5B242EF0-12AA-9236-67C4-9E5C79BBD052}"/>
          </ac:spMkLst>
        </pc:spChg>
        <pc:spChg chg="mod ord">
          <ac:chgData name="Vyhnalek, Brian (GRC-LCF0)" userId="94806790-c20d-4983-bd79-23aec8528ef1" providerId="ADAL" clId="{867512F5-5C7B-4913-95A8-69BCDF9F0278}" dt="2023-11-02T20:47:48.684" v="10725" actId="14100"/>
          <ac:spMkLst>
            <pc:docMk/>
            <pc:sldMk cId="1180597155" sldId="2505"/>
            <ac:spMk id="3" creationId="{D4E07C4E-1E4E-71F6-CC93-2460803D5420}"/>
          </ac:spMkLst>
        </pc:spChg>
        <pc:spChg chg="mod ord">
          <ac:chgData name="Vyhnalek, Brian (GRC-LCF0)" userId="94806790-c20d-4983-bd79-23aec8528ef1" providerId="ADAL" clId="{867512F5-5C7B-4913-95A8-69BCDF9F0278}" dt="2023-11-02T01:48:41.670" v="3999" actId="700"/>
          <ac:spMkLst>
            <pc:docMk/>
            <pc:sldMk cId="1180597155" sldId="2505"/>
            <ac:spMk id="4" creationId="{AE544CE3-BCD7-8E2A-DF5F-9621B62E5F65}"/>
          </ac:spMkLst>
        </pc:spChg>
        <pc:spChg chg="add mod">
          <ac:chgData name="Vyhnalek, Brian (GRC-LCF0)" userId="94806790-c20d-4983-bd79-23aec8528ef1" providerId="ADAL" clId="{867512F5-5C7B-4913-95A8-69BCDF9F0278}" dt="2023-11-05T20:47:10.538" v="12720" actId="20577"/>
          <ac:spMkLst>
            <pc:docMk/>
            <pc:sldMk cId="1180597155" sldId="2505"/>
            <ac:spMk id="7" creationId="{C54A107D-D300-A0D9-3897-75CC0BC940B9}"/>
          </ac:spMkLst>
        </pc:spChg>
        <pc:spChg chg="add mod">
          <ac:chgData name="Vyhnalek, Brian (GRC-LCF0)" userId="94806790-c20d-4983-bd79-23aec8528ef1" providerId="ADAL" clId="{867512F5-5C7B-4913-95A8-69BCDF9F0278}" dt="2023-11-05T20:47:14.612" v="12722" actId="20577"/>
          <ac:spMkLst>
            <pc:docMk/>
            <pc:sldMk cId="1180597155" sldId="2505"/>
            <ac:spMk id="8" creationId="{81BA6F12-F51C-F3E7-A72C-78F28741114A}"/>
          </ac:spMkLst>
        </pc:spChg>
        <pc:spChg chg="add mod">
          <ac:chgData name="Vyhnalek, Brian (GRC-LCF0)" userId="94806790-c20d-4983-bd79-23aec8528ef1" providerId="ADAL" clId="{867512F5-5C7B-4913-95A8-69BCDF9F0278}" dt="2023-11-02T20:48:05.403" v="10735" actId="14100"/>
          <ac:spMkLst>
            <pc:docMk/>
            <pc:sldMk cId="1180597155" sldId="2505"/>
            <ac:spMk id="10" creationId="{0EA5E1A6-614C-AD5A-B877-44732132D23B}"/>
          </ac:spMkLst>
        </pc:spChg>
        <pc:spChg chg="add mod">
          <ac:chgData name="Vyhnalek, Brian (GRC-LCF0)" userId="94806790-c20d-4983-bd79-23aec8528ef1" providerId="ADAL" clId="{867512F5-5C7B-4913-95A8-69BCDF9F0278}" dt="2023-11-02T20:48:12.805" v="10738" actId="1076"/>
          <ac:spMkLst>
            <pc:docMk/>
            <pc:sldMk cId="1180597155" sldId="2505"/>
            <ac:spMk id="11" creationId="{026C1264-761C-E133-2B9B-71893A099E59}"/>
          </ac:spMkLst>
        </pc:spChg>
        <pc:spChg chg="add mod">
          <ac:chgData name="Vyhnalek, Brian (GRC-LCF0)" userId="94806790-c20d-4983-bd79-23aec8528ef1" providerId="ADAL" clId="{867512F5-5C7B-4913-95A8-69BCDF9F0278}" dt="2023-11-02T20:47:53.835" v="10731" actId="1036"/>
          <ac:spMkLst>
            <pc:docMk/>
            <pc:sldMk cId="1180597155" sldId="2505"/>
            <ac:spMk id="12" creationId="{3A0B1DF2-A98F-612D-8175-44798ED1DBDD}"/>
          </ac:spMkLst>
        </pc:spChg>
        <pc:spChg chg="add del">
          <ac:chgData name="Vyhnalek, Brian (GRC-LCF0)" userId="94806790-c20d-4983-bd79-23aec8528ef1" providerId="ADAL" clId="{867512F5-5C7B-4913-95A8-69BCDF9F0278}" dt="2023-11-02T20:45:48.179" v="10719" actId="22"/>
          <ac:spMkLst>
            <pc:docMk/>
            <pc:sldMk cId="1180597155" sldId="2505"/>
            <ac:spMk id="14" creationId="{1A3AB30B-8C6A-55EC-E9F0-0B3DA2C98C2D}"/>
          </ac:spMkLst>
        </pc:spChg>
        <pc:spChg chg="add del">
          <ac:chgData name="Vyhnalek, Brian (GRC-LCF0)" userId="94806790-c20d-4983-bd79-23aec8528ef1" providerId="ADAL" clId="{867512F5-5C7B-4913-95A8-69BCDF9F0278}" dt="2023-11-02T20:46:00.965" v="10721" actId="22"/>
          <ac:spMkLst>
            <pc:docMk/>
            <pc:sldMk cId="1180597155" sldId="2505"/>
            <ac:spMk id="16" creationId="{89175195-A95A-1AE0-10F6-21F5A610493E}"/>
          </ac:spMkLst>
        </pc:spChg>
        <pc:picChg chg="add del mod">
          <ac:chgData name="Vyhnalek, Brian (GRC-LCF0)" userId="94806790-c20d-4983-bd79-23aec8528ef1" providerId="ADAL" clId="{867512F5-5C7B-4913-95A8-69BCDF9F0278}" dt="2023-11-02T01:42:16.214" v="3979" actId="478"/>
          <ac:picMkLst>
            <pc:docMk/>
            <pc:sldMk cId="1180597155" sldId="2505"/>
            <ac:picMk id="5" creationId="{1BF724C3-0E43-7B93-8575-1A50BDA6DB1B}"/>
          </ac:picMkLst>
        </pc:picChg>
        <pc:picChg chg="add mod">
          <ac:chgData name="Vyhnalek, Brian (GRC-LCF0)" userId="94806790-c20d-4983-bd79-23aec8528ef1" providerId="ADAL" clId="{867512F5-5C7B-4913-95A8-69BCDF9F0278}" dt="2023-11-05T21:00:45.847" v="12793"/>
          <ac:picMkLst>
            <pc:docMk/>
            <pc:sldMk cId="1180597155" sldId="2505"/>
            <ac:picMk id="5" creationId="{4E883BAA-6030-0E06-0E04-8188A3FBE522}"/>
          </ac:picMkLst>
        </pc:picChg>
        <pc:picChg chg="add mod">
          <ac:chgData name="Vyhnalek, Brian (GRC-LCF0)" userId="94806790-c20d-4983-bd79-23aec8528ef1" providerId="ADAL" clId="{867512F5-5C7B-4913-95A8-69BCDF9F0278}" dt="2023-11-05T20:46:35.644" v="12710" actId="1035"/>
          <ac:picMkLst>
            <pc:docMk/>
            <pc:sldMk cId="1180597155" sldId="2505"/>
            <ac:picMk id="6" creationId="{F030004D-283A-6B4B-AF55-C1AFD94E10B9}"/>
          </ac:picMkLst>
        </pc:picChg>
        <pc:picChg chg="add mod">
          <ac:chgData name="Vyhnalek, Brian (GRC-LCF0)" userId="94806790-c20d-4983-bd79-23aec8528ef1" providerId="ADAL" clId="{867512F5-5C7B-4913-95A8-69BCDF9F0278}" dt="2023-11-05T20:46:35.644" v="12710" actId="1035"/>
          <ac:picMkLst>
            <pc:docMk/>
            <pc:sldMk cId="1180597155" sldId="2505"/>
            <ac:picMk id="9" creationId="{7388E32C-8822-8757-87D3-38B9A486A9C3}"/>
          </ac:picMkLst>
        </pc:picChg>
        <pc:picChg chg="add del mod">
          <ac:chgData name="Vyhnalek, Brian (GRC-LCF0)" userId="94806790-c20d-4983-bd79-23aec8528ef1" providerId="ADAL" clId="{867512F5-5C7B-4913-95A8-69BCDF9F0278}" dt="2023-11-02T01:42:56.503" v="3980" actId="21"/>
          <ac:picMkLst>
            <pc:docMk/>
            <pc:sldMk cId="1180597155" sldId="2505"/>
            <ac:picMk id="2050" creationId="{D4BD7CE8-5BBE-D845-74E6-2CEF514BCD6B}"/>
          </ac:picMkLst>
        </pc:picChg>
        <pc:picChg chg="add del mod">
          <ac:chgData name="Vyhnalek, Brian (GRC-LCF0)" userId="94806790-c20d-4983-bd79-23aec8528ef1" providerId="ADAL" clId="{867512F5-5C7B-4913-95A8-69BCDF9F0278}" dt="2023-11-02T01:49:26.677" v="4018" actId="478"/>
          <ac:picMkLst>
            <pc:docMk/>
            <pc:sldMk cId="1180597155" sldId="2505"/>
            <ac:picMk id="2052" creationId="{9E3DCEAC-3902-2609-2877-5C015BC94227}"/>
          </ac:picMkLst>
        </pc:picChg>
        <pc:picChg chg="add del mod">
          <ac:chgData name="Vyhnalek, Brian (GRC-LCF0)" userId="94806790-c20d-4983-bd79-23aec8528ef1" providerId="ADAL" clId="{867512F5-5C7B-4913-95A8-69BCDF9F0278}" dt="2023-11-02T01:54:48.923" v="4215" actId="21"/>
          <ac:picMkLst>
            <pc:docMk/>
            <pc:sldMk cId="1180597155" sldId="2505"/>
            <ac:picMk id="2054" creationId="{82652512-80E6-AB97-100C-59847E81297C}"/>
          </ac:picMkLst>
        </pc:picChg>
        <pc:picChg chg="add mod">
          <ac:chgData name="Vyhnalek, Brian (GRC-LCF0)" userId="94806790-c20d-4983-bd79-23aec8528ef1" providerId="ADAL" clId="{867512F5-5C7B-4913-95A8-69BCDF9F0278}" dt="2023-11-05T20:46:35.644" v="12710" actId="1035"/>
          <ac:picMkLst>
            <pc:docMk/>
            <pc:sldMk cId="1180597155" sldId="2505"/>
            <ac:picMk id="2056" creationId="{AF134F09-C48D-C98A-49A5-7EC49CB8834E}"/>
          </ac:picMkLst>
        </pc:picChg>
      </pc:sldChg>
      <pc:sldChg chg="new del">
        <pc:chgData name="Vyhnalek, Brian (GRC-LCF0)" userId="94806790-c20d-4983-bd79-23aec8528ef1" providerId="ADAL" clId="{867512F5-5C7B-4913-95A8-69BCDF9F0278}" dt="2023-11-01T23:29:15.283" v="2601" actId="47"/>
        <pc:sldMkLst>
          <pc:docMk/>
          <pc:sldMk cId="1607712480" sldId="2505"/>
        </pc:sldMkLst>
      </pc:sldChg>
      <pc:sldChg chg="modSp new del mod">
        <pc:chgData name="Vyhnalek, Brian (GRC-LCF0)" userId="94806790-c20d-4983-bd79-23aec8528ef1" providerId="ADAL" clId="{867512F5-5C7B-4913-95A8-69BCDF9F0278}" dt="2023-11-01T23:35:23.329" v="2807" actId="47"/>
        <pc:sldMkLst>
          <pc:docMk/>
          <pc:sldMk cId="2306735091" sldId="2505"/>
        </pc:sldMkLst>
        <pc:spChg chg="mod">
          <ac:chgData name="Vyhnalek, Brian (GRC-LCF0)" userId="94806790-c20d-4983-bd79-23aec8528ef1" providerId="ADAL" clId="{867512F5-5C7B-4913-95A8-69BCDF9F0278}" dt="2023-11-01T23:35:03.236" v="2800" actId="21"/>
          <ac:spMkLst>
            <pc:docMk/>
            <pc:sldMk cId="2306735091" sldId="2505"/>
            <ac:spMk id="3" creationId="{5452B1DA-0CCA-403D-7E85-4DD3134822FB}"/>
          </ac:spMkLst>
        </pc:spChg>
      </pc:sldChg>
      <pc:sldChg chg="addSp modSp new del mod modClrScheme chgLayout">
        <pc:chgData name="Vyhnalek, Brian (GRC-LCF0)" userId="94806790-c20d-4983-bd79-23aec8528ef1" providerId="ADAL" clId="{867512F5-5C7B-4913-95A8-69BCDF9F0278}" dt="2023-11-06T15:46:39.045" v="16897" actId="47"/>
        <pc:sldMkLst>
          <pc:docMk/>
          <pc:sldMk cId="789777565" sldId="2506"/>
        </pc:sldMkLst>
        <pc:spChg chg="mod ord">
          <ac:chgData name="Vyhnalek, Brian (GRC-LCF0)" userId="94806790-c20d-4983-bd79-23aec8528ef1" providerId="ADAL" clId="{867512F5-5C7B-4913-95A8-69BCDF9F0278}" dt="2023-11-06T03:52:01.738" v="14363" actId="700"/>
          <ac:spMkLst>
            <pc:docMk/>
            <pc:sldMk cId="789777565" sldId="2506"/>
            <ac:spMk id="2" creationId="{E61F7A02-5F0E-709F-7DA8-E554F486331F}"/>
          </ac:spMkLst>
        </pc:spChg>
        <pc:spChg chg="mod ord">
          <ac:chgData name="Vyhnalek, Brian (GRC-LCF0)" userId="94806790-c20d-4983-bd79-23aec8528ef1" providerId="ADAL" clId="{867512F5-5C7B-4913-95A8-69BCDF9F0278}" dt="2023-11-06T03:52:01.738" v="14363" actId="700"/>
          <ac:spMkLst>
            <pc:docMk/>
            <pc:sldMk cId="789777565" sldId="2506"/>
            <ac:spMk id="3" creationId="{7388EC01-EDB0-9147-968A-BF1F94664973}"/>
          </ac:spMkLst>
        </pc:spChg>
        <pc:spChg chg="mod ord">
          <ac:chgData name="Vyhnalek, Brian (GRC-LCF0)" userId="94806790-c20d-4983-bd79-23aec8528ef1" providerId="ADAL" clId="{867512F5-5C7B-4913-95A8-69BCDF9F0278}" dt="2023-11-06T03:52:01.738" v="14363" actId="700"/>
          <ac:spMkLst>
            <pc:docMk/>
            <pc:sldMk cId="789777565" sldId="2506"/>
            <ac:spMk id="4" creationId="{465AD736-8E3E-EE22-0394-EE6C4505FB20}"/>
          </ac:spMkLst>
        </pc:spChg>
        <pc:picChg chg="add mod">
          <ac:chgData name="Vyhnalek, Brian (GRC-LCF0)" userId="94806790-c20d-4983-bd79-23aec8528ef1" providerId="ADAL" clId="{867512F5-5C7B-4913-95A8-69BCDF9F0278}" dt="2023-11-05T21:01:41.387" v="12817"/>
          <ac:picMkLst>
            <pc:docMk/>
            <pc:sldMk cId="789777565" sldId="2506"/>
            <ac:picMk id="5" creationId="{492EE7FE-688A-B0C6-294C-1A54F59878C4}"/>
          </ac:picMkLst>
        </pc:picChg>
      </pc:sldChg>
      <pc:sldChg chg="addSp delSp modSp new mod">
        <pc:chgData name="Vyhnalek, Brian (GRC-LCF0)" userId="94806790-c20d-4983-bd79-23aec8528ef1" providerId="ADAL" clId="{867512F5-5C7B-4913-95A8-69BCDF9F0278}" dt="2023-11-05T21:00:53.120" v="12797"/>
        <pc:sldMkLst>
          <pc:docMk/>
          <pc:sldMk cId="1447306779" sldId="2507"/>
        </pc:sldMkLst>
        <pc:spChg chg="mod">
          <ac:chgData name="Vyhnalek, Brian (GRC-LCF0)" userId="94806790-c20d-4983-bd79-23aec8528ef1" providerId="ADAL" clId="{867512F5-5C7B-4913-95A8-69BCDF9F0278}" dt="2023-11-02T04:04:38.840" v="6956" actId="20577"/>
          <ac:spMkLst>
            <pc:docMk/>
            <pc:sldMk cId="1447306779" sldId="2507"/>
            <ac:spMk id="2" creationId="{23221C1E-E7D7-AC5C-4E4F-016AA2F50B23}"/>
          </ac:spMkLst>
        </pc:spChg>
        <pc:spChg chg="add mod">
          <ac:chgData name="Vyhnalek, Brian (GRC-LCF0)" userId="94806790-c20d-4983-bd79-23aec8528ef1" providerId="ADAL" clId="{867512F5-5C7B-4913-95A8-69BCDF9F0278}" dt="2023-11-03T20:57:57.508" v="11725" actId="14100"/>
          <ac:spMkLst>
            <pc:docMk/>
            <pc:sldMk cId="1447306779" sldId="2507"/>
            <ac:spMk id="7" creationId="{F0AFCD3A-A16F-E7CE-BC68-CA2C1BC43A5C}"/>
          </ac:spMkLst>
        </pc:spChg>
        <pc:spChg chg="add del mod">
          <ac:chgData name="Vyhnalek, Brian (GRC-LCF0)" userId="94806790-c20d-4983-bd79-23aec8528ef1" providerId="ADAL" clId="{867512F5-5C7B-4913-95A8-69BCDF9F0278}" dt="2023-11-02T03:52:20.282" v="6489"/>
          <ac:spMkLst>
            <pc:docMk/>
            <pc:sldMk cId="1447306779" sldId="2507"/>
            <ac:spMk id="18" creationId="{7105653E-12A6-2750-8989-DD6D2D18352F}"/>
          </ac:spMkLst>
        </pc:spChg>
        <pc:spChg chg="add del mod">
          <ac:chgData name="Vyhnalek, Brian (GRC-LCF0)" userId="94806790-c20d-4983-bd79-23aec8528ef1" providerId="ADAL" clId="{867512F5-5C7B-4913-95A8-69BCDF9F0278}" dt="2023-11-02T03:52:20.282" v="6489"/>
          <ac:spMkLst>
            <pc:docMk/>
            <pc:sldMk cId="1447306779" sldId="2507"/>
            <ac:spMk id="20" creationId="{2DAE0329-99AC-7C69-DD6B-26B8AA90592A}"/>
          </ac:spMkLst>
        </pc:spChg>
        <pc:spChg chg="add del mod">
          <ac:chgData name="Vyhnalek, Brian (GRC-LCF0)" userId="94806790-c20d-4983-bd79-23aec8528ef1" providerId="ADAL" clId="{867512F5-5C7B-4913-95A8-69BCDF9F0278}" dt="2023-11-02T03:52:20.282" v="6489"/>
          <ac:spMkLst>
            <pc:docMk/>
            <pc:sldMk cId="1447306779" sldId="2507"/>
            <ac:spMk id="21" creationId="{579B5ADA-EC47-7EAD-F10D-FB6019D165F0}"/>
          </ac:spMkLst>
        </pc:spChg>
        <pc:spChg chg="add del mod">
          <ac:chgData name="Vyhnalek, Brian (GRC-LCF0)" userId="94806790-c20d-4983-bd79-23aec8528ef1" providerId="ADAL" clId="{867512F5-5C7B-4913-95A8-69BCDF9F0278}" dt="2023-11-02T03:52:20.282" v="6489"/>
          <ac:spMkLst>
            <pc:docMk/>
            <pc:sldMk cId="1447306779" sldId="2507"/>
            <ac:spMk id="22" creationId="{7F3E9888-307B-465B-F5C1-6B66EE4244D1}"/>
          </ac:spMkLst>
        </pc:spChg>
        <pc:spChg chg="add del mod">
          <ac:chgData name="Vyhnalek, Brian (GRC-LCF0)" userId="94806790-c20d-4983-bd79-23aec8528ef1" providerId="ADAL" clId="{867512F5-5C7B-4913-95A8-69BCDF9F0278}" dt="2023-11-02T03:52:20.282" v="6489"/>
          <ac:spMkLst>
            <pc:docMk/>
            <pc:sldMk cId="1447306779" sldId="2507"/>
            <ac:spMk id="23" creationId="{F4E5495F-6AA1-8617-350A-28D60DE60398}"/>
          </ac:spMkLst>
        </pc:spChg>
        <pc:spChg chg="add del mod">
          <ac:chgData name="Vyhnalek, Brian (GRC-LCF0)" userId="94806790-c20d-4983-bd79-23aec8528ef1" providerId="ADAL" clId="{867512F5-5C7B-4913-95A8-69BCDF9F0278}" dt="2023-11-02T03:53:16.530" v="6527" actId="21"/>
          <ac:spMkLst>
            <pc:docMk/>
            <pc:sldMk cId="1447306779" sldId="2507"/>
            <ac:spMk id="34" creationId="{65D42F51-EFA2-44AB-EBA4-284BF354AF2E}"/>
          </ac:spMkLst>
        </pc:spChg>
        <pc:spChg chg="add del mod">
          <ac:chgData name="Vyhnalek, Brian (GRC-LCF0)" userId="94806790-c20d-4983-bd79-23aec8528ef1" providerId="ADAL" clId="{867512F5-5C7B-4913-95A8-69BCDF9F0278}" dt="2023-11-02T03:53:16.530" v="6527" actId="21"/>
          <ac:spMkLst>
            <pc:docMk/>
            <pc:sldMk cId="1447306779" sldId="2507"/>
            <ac:spMk id="36" creationId="{96FB2C96-8DCA-332A-B56A-3CF06F65C79F}"/>
          </ac:spMkLst>
        </pc:spChg>
        <pc:spChg chg="add del mod">
          <ac:chgData name="Vyhnalek, Brian (GRC-LCF0)" userId="94806790-c20d-4983-bd79-23aec8528ef1" providerId="ADAL" clId="{867512F5-5C7B-4913-95A8-69BCDF9F0278}" dt="2023-11-02T03:53:16.530" v="6527" actId="21"/>
          <ac:spMkLst>
            <pc:docMk/>
            <pc:sldMk cId="1447306779" sldId="2507"/>
            <ac:spMk id="37" creationId="{ED733F04-E5C5-10F9-30BD-425D8DAB66FB}"/>
          </ac:spMkLst>
        </pc:spChg>
        <pc:spChg chg="add del mod">
          <ac:chgData name="Vyhnalek, Brian (GRC-LCF0)" userId="94806790-c20d-4983-bd79-23aec8528ef1" providerId="ADAL" clId="{867512F5-5C7B-4913-95A8-69BCDF9F0278}" dt="2023-11-02T03:53:16.530" v="6527" actId="21"/>
          <ac:spMkLst>
            <pc:docMk/>
            <pc:sldMk cId="1447306779" sldId="2507"/>
            <ac:spMk id="38" creationId="{9FE9600B-0606-2E8B-DFC6-BF797ED65B2B}"/>
          </ac:spMkLst>
        </pc:spChg>
        <pc:spChg chg="add del mod">
          <ac:chgData name="Vyhnalek, Brian (GRC-LCF0)" userId="94806790-c20d-4983-bd79-23aec8528ef1" providerId="ADAL" clId="{867512F5-5C7B-4913-95A8-69BCDF9F0278}" dt="2023-11-02T03:53:16.530" v="6527" actId="21"/>
          <ac:spMkLst>
            <pc:docMk/>
            <pc:sldMk cId="1447306779" sldId="2507"/>
            <ac:spMk id="39" creationId="{0BE1B21B-4CEC-56D5-E76A-3ED4CA5808A5}"/>
          </ac:spMkLst>
        </pc:spChg>
        <pc:spChg chg="mod">
          <ac:chgData name="Vyhnalek, Brian (GRC-LCF0)" userId="94806790-c20d-4983-bd79-23aec8528ef1" providerId="ADAL" clId="{867512F5-5C7B-4913-95A8-69BCDF9F0278}" dt="2023-11-02T03:56:12.287" v="6622"/>
          <ac:spMkLst>
            <pc:docMk/>
            <pc:sldMk cId="1447306779" sldId="2507"/>
            <ac:spMk id="49" creationId="{FE4DFE96-3E79-BBF6-2917-367D624135CE}"/>
          </ac:spMkLst>
        </pc:spChg>
        <pc:spChg chg="mod">
          <ac:chgData name="Vyhnalek, Brian (GRC-LCF0)" userId="94806790-c20d-4983-bd79-23aec8528ef1" providerId="ADAL" clId="{867512F5-5C7B-4913-95A8-69BCDF9F0278}" dt="2023-11-02T03:56:12.287" v="6622"/>
          <ac:spMkLst>
            <pc:docMk/>
            <pc:sldMk cId="1447306779" sldId="2507"/>
            <ac:spMk id="51" creationId="{F3DA3590-8D8C-B57F-3861-DD634440D213}"/>
          </ac:spMkLst>
        </pc:spChg>
        <pc:spChg chg="mod">
          <ac:chgData name="Vyhnalek, Brian (GRC-LCF0)" userId="94806790-c20d-4983-bd79-23aec8528ef1" providerId="ADAL" clId="{867512F5-5C7B-4913-95A8-69BCDF9F0278}" dt="2023-11-02T03:56:12.287" v="6622"/>
          <ac:spMkLst>
            <pc:docMk/>
            <pc:sldMk cId="1447306779" sldId="2507"/>
            <ac:spMk id="52" creationId="{7B4E17FE-E9B1-B21E-3411-12807CF4ACBF}"/>
          </ac:spMkLst>
        </pc:spChg>
        <pc:spChg chg="mod">
          <ac:chgData name="Vyhnalek, Brian (GRC-LCF0)" userId="94806790-c20d-4983-bd79-23aec8528ef1" providerId="ADAL" clId="{867512F5-5C7B-4913-95A8-69BCDF9F0278}" dt="2023-11-02T20:08:58.429" v="10001" actId="1076"/>
          <ac:spMkLst>
            <pc:docMk/>
            <pc:sldMk cId="1447306779" sldId="2507"/>
            <ac:spMk id="59" creationId="{CCF53641-6113-B4AB-2D98-01BF4799DDAD}"/>
          </ac:spMkLst>
        </pc:spChg>
        <pc:spChg chg="mod">
          <ac:chgData name="Vyhnalek, Brian (GRC-LCF0)" userId="94806790-c20d-4983-bd79-23aec8528ef1" providerId="ADAL" clId="{867512F5-5C7B-4913-95A8-69BCDF9F0278}" dt="2023-11-02T04:06:32.676" v="7014"/>
          <ac:spMkLst>
            <pc:docMk/>
            <pc:sldMk cId="1447306779" sldId="2507"/>
            <ac:spMk id="60" creationId="{2F4D26C4-E3EE-5616-9363-76D5E6461915}"/>
          </ac:spMkLst>
        </pc:spChg>
        <pc:spChg chg="mod">
          <ac:chgData name="Vyhnalek, Brian (GRC-LCF0)" userId="94806790-c20d-4983-bd79-23aec8528ef1" providerId="ADAL" clId="{867512F5-5C7B-4913-95A8-69BCDF9F0278}" dt="2023-11-02T20:09:03.236" v="10002" actId="1076"/>
          <ac:spMkLst>
            <pc:docMk/>
            <pc:sldMk cId="1447306779" sldId="2507"/>
            <ac:spMk id="61" creationId="{1B14623D-CB05-0904-025B-C3C9C790D903}"/>
          </ac:spMkLst>
        </pc:spChg>
        <pc:spChg chg="add mod">
          <ac:chgData name="Vyhnalek, Brian (GRC-LCF0)" userId="94806790-c20d-4983-bd79-23aec8528ef1" providerId="ADAL" clId="{867512F5-5C7B-4913-95A8-69BCDF9F0278}" dt="2023-11-03T20:57:47.094" v="11722" actId="1038"/>
          <ac:spMkLst>
            <pc:docMk/>
            <pc:sldMk cId="1447306779" sldId="2507"/>
            <ac:spMk id="62" creationId="{671E13F1-2EF0-F87A-0F96-4116EADE70E1}"/>
          </ac:spMkLst>
        </pc:spChg>
        <pc:spChg chg="add mod">
          <ac:chgData name="Vyhnalek, Brian (GRC-LCF0)" userId="94806790-c20d-4983-bd79-23aec8528ef1" providerId="ADAL" clId="{867512F5-5C7B-4913-95A8-69BCDF9F0278}" dt="2023-11-03T20:57:47.094" v="11722" actId="1038"/>
          <ac:spMkLst>
            <pc:docMk/>
            <pc:sldMk cId="1447306779" sldId="2507"/>
            <ac:spMk id="63" creationId="{CA7B3267-A790-5C0A-4696-2EBDA7C0A804}"/>
          </ac:spMkLst>
        </pc:spChg>
        <pc:spChg chg="add mod">
          <ac:chgData name="Vyhnalek, Brian (GRC-LCF0)" userId="94806790-c20d-4983-bd79-23aec8528ef1" providerId="ADAL" clId="{867512F5-5C7B-4913-95A8-69BCDF9F0278}" dt="2023-11-02T20:09:24.855" v="10016" actId="164"/>
          <ac:spMkLst>
            <pc:docMk/>
            <pc:sldMk cId="1447306779" sldId="2507"/>
            <ac:spMk id="3079" creationId="{ADB85332-958E-B4F5-2582-06A6D547F854}"/>
          </ac:spMkLst>
        </pc:spChg>
        <pc:spChg chg="add mod">
          <ac:chgData name="Vyhnalek, Brian (GRC-LCF0)" userId="94806790-c20d-4983-bd79-23aec8528ef1" providerId="ADAL" clId="{867512F5-5C7B-4913-95A8-69BCDF9F0278}" dt="2023-11-02T20:10:09.412" v="10050" actId="115"/>
          <ac:spMkLst>
            <pc:docMk/>
            <pc:sldMk cId="1447306779" sldId="2507"/>
            <ac:spMk id="3085" creationId="{F998ABAB-92C4-110E-B02E-014241345F18}"/>
          </ac:spMkLst>
        </pc:spChg>
        <pc:grpChg chg="add del mod">
          <ac:chgData name="Vyhnalek, Brian (GRC-LCF0)" userId="94806790-c20d-4983-bd79-23aec8528ef1" providerId="ADAL" clId="{867512F5-5C7B-4913-95A8-69BCDF9F0278}" dt="2023-11-02T03:56:15.168" v="6629"/>
          <ac:grpSpMkLst>
            <pc:docMk/>
            <pc:sldMk cId="1447306779" sldId="2507"/>
            <ac:grpSpMk id="40" creationId="{504AF36B-D189-6D41-FCB3-700289DBBAD4}"/>
          </ac:grpSpMkLst>
        </pc:grpChg>
        <pc:grpChg chg="add del mod ord">
          <ac:chgData name="Vyhnalek, Brian (GRC-LCF0)" userId="94806790-c20d-4983-bd79-23aec8528ef1" providerId="ADAL" clId="{867512F5-5C7B-4913-95A8-69BCDF9F0278}" dt="2023-11-03T20:57:19.595" v="11632" actId="478"/>
          <ac:grpSpMkLst>
            <pc:docMk/>
            <pc:sldMk cId="1447306779" sldId="2507"/>
            <ac:grpSpMk id="57" creationId="{2ADBFD17-9491-16CA-30BD-F444CA38993E}"/>
          </ac:grpSpMkLst>
        </pc:grpChg>
        <pc:grpChg chg="add mod">
          <ac:chgData name="Vyhnalek, Brian (GRC-LCF0)" userId="94806790-c20d-4983-bd79-23aec8528ef1" providerId="ADAL" clId="{867512F5-5C7B-4913-95A8-69BCDF9F0278}" dt="2023-11-02T20:09:27.405" v="10018" actId="14100"/>
          <ac:grpSpMkLst>
            <pc:docMk/>
            <pc:sldMk cId="1447306779" sldId="2507"/>
            <ac:grpSpMk id="3084" creationId="{E8E88E0E-3F73-C0C3-89BA-0FB3656F48B3}"/>
          </ac:grpSpMkLst>
        </pc:grpChg>
        <pc:graphicFrameChg chg="add del mod">
          <ac:chgData name="Vyhnalek, Brian (GRC-LCF0)" userId="94806790-c20d-4983-bd79-23aec8528ef1" providerId="ADAL" clId="{867512F5-5C7B-4913-95A8-69BCDF9F0278}" dt="2023-11-02T03:52:20.282" v="6489"/>
          <ac:graphicFrameMkLst>
            <pc:docMk/>
            <pc:sldMk cId="1447306779" sldId="2507"/>
            <ac:graphicFrameMk id="12" creationId="{17AACD16-4B06-183A-2FB6-B661A0321F14}"/>
          </ac:graphicFrameMkLst>
        </pc:graphicFrameChg>
        <pc:graphicFrameChg chg="add del mod">
          <ac:chgData name="Vyhnalek, Brian (GRC-LCF0)" userId="94806790-c20d-4983-bd79-23aec8528ef1" providerId="ADAL" clId="{867512F5-5C7B-4913-95A8-69BCDF9F0278}" dt="2023-11-02T03:53:16.530" v="6527" actId="21"/>
          <ac:graphicFrameMkLst>
            <pc:docMk/>
            <pc:sldMk cId="1447306779" sldId="2507"/>
            <ac:graphicFrameMk id="28" creationId="{7E768855-530A-545B-DFFC-0F158F53813D}"/>
          </ac:graphicFrameMkLst>
        </pc:graphicFrameChg>
        <pc:picChg chg="add mod">
          <ac:chgData name="Vyhnalek, Brian (GRC-LCF0)" userId="94806790-c20d-4983-bd79-23aec8528ef1" providerId="ADAL" clId="{867512F5-5C7B-4913-95A8-69BCDF9F0278}" dt="2023-11-03T20:57:47.094" v="11722" actId="1038"/>
          <ac:picMkLst>
            <pc:docMk/>
            <pc:sldMk cId="1447306779" sldId="2507"/>
            <ac:picMk id="4" creationId="{4B99899B-87D2-E611-6E69-65E7C4B3B457}"/>
          </ac:picMkLst>
        </pc:picChg>
        <pc:picChg chg="add mod">
          <ac:chgData name="Vyhnalek, Brian (GRC-LCF0)" userId="94806790-c20d-4983-bd79-23aec8528ef1" providerId="ADAL" clId="{867512F5-5C7B-4913-95A8-69BCDF9F0278}" dt="2023-11-05T21:00:53.120" v="12797"/>
          <ac:picMkLst>
            <pc:docMk/>
            <pc:sldMk cId="1447306779" sldId="2507"/>
            <ac:picMk id="5" creationId="{219B1E4F-3C1D-0849-0C6C-FA8B00D01E9B}"/>
          </ac:picMkLst>
        </pc:picChg>
        <pc:picChg chg="add del mod">
          <ac:chgData name="Vyhnalek, Brian (GRC-LCF0)" userId="94806790-c20d-4983-bd79-23aec8528ef1" providerId="ADAL" clId="{867512F5-5C7B-4913-95A8-69BCDF9F0278}" dt="2023-11-02T02:48:08.592" v="4997" actId="478"/>
          <ac:picMkLst>
            <pc:docMk/>
            <pc:sldMk cId="1447306779" sldId="2507"/>
            <ac:picMk id="5" creationId="{A4A198FA-B16A-5E0D-B3EA-A4DBDA94DBBD}"/>
          </ac:picMkLst>
        </pc:picChg>
        <pc:picChg chg="add del mod">
          <ac:chgData name="Vyhnalek, Brian (GRC-LCF0)" userId="94806790-c20d-4983-bd79-23aec8528ef1" providerId="ADAL" clId="{867512F5-5C7B-4913-95A8-69BCDF9F0278}" dt="2023-11-02T03:57:42.729" v="6666" actId="478"/>
          <ac:picMkLst>
            <pc:docMk/>
            <pc:sldMk cId="1447306779" sldId="2507"/>
            <ac:picMk id="6" creationId="{902E8E2D-3FC9-EFF4-87A1-83399F597E06}"/>
          </ac:picMkLst>
        </pc:picChg>
        <pc:picChg chg="add del mod">
          <ac:chgData name="Vyhnalek, Brian (GRC-LCF0)" userId="94806790-c20d-4983-bd79-23aec8528ef1" providerId="ADAL" clId="{867512F5-5C7B-4913-95A8-69BCDF9F0278}" dt="2023-11-02T03:52:20.282" v="6489"/>
          <ac:picMkLst>
            <pc:docMk/>
            <pc:sldMk cId="1447306779" sldId="2507"/>
            <ac:picMk id="8" creationId="{71D5237F-CD80-F3B0-D5CF-8988C16CB948}"/>
          </ac:picMkLst>
        </pc:picChg>
        <pc:picChg chg="add del mod">
          <ac:chgData name="Vyhnalek, Brian (GRC-LCF0)" userId="94806790-c20d-4983-bd79-23aec8528ef1" providerId="ADAL" clId="{867512F5-5C7B-4913-95A8-69BCDF9F0278}" dt="2023-11-02T03:52:20.282" v="6489"/>
          <ac:picMkLst>
            <pc:docMk/>
            <pc:sldMk cId="1447306779" sldId="2507"/>
            <ac:picMk id="9" creationId="{0BF9E055-D72C-04C5-389B-0DB0E4906D6D}"/>
          </ac:picMkLst>
        </pc:picChg>
        <pc:picChg chg="add del mod">
          <ac:chgData name="Vyhnalek, Brian (GRC-LCF0)" userId="94806790-c20d-4983-bd79-23aec8528ef1" providerId="ADAL" clId="{867512F5-5C7B-4913-95A8-69BCDF9F0278}" dt="2023-11-02T03:52:20.282" v="6489"/>
          <ac:picMkLst>
            <pc:docMk/>
            <pc:sldMk cId="1447306779" sldId="2507"/>
            <ac:picMk id="10" creationId="{51686C50-C7A1-0788-2C9F-B08DAA035CBA}"/>
          </ac:picMkLst>
        </pc:picChg>
        <pc:picChg chg="add del mod">
          <ac:chgData name="Vyhnalek, Brian (GRC-LCF0)" userId="94806790-c20d-4983-bd79-23aec8528ef1" providerId="ADAL" clId="{867512F5-5C7B-4913-95A8-69BCDF9F0278}" dt="2023-11-02T03:52:20.282" v="6489"/>
          <ac:picMkLst>
            <pc:docMk/>
            <pc:sldMk cId="1447306779" sldId="2507"/>
            <ac:picMk id="11" creationId="{20B9DAEE-69EC-4030-D6CB-6002DBA41097}"/>
          </ac:picMkLst>
        </pc:picChg>
        <pc:picChg chg="add del mod">
          <ac:chgData name="Vyhnalek, Brian (GRC-LCF0)" userId="94806790-c20d-4983-bd79-23aec8528ef1" providerId="ADAL" clId="{867512F5-5C7B-4913-95A8-69BCDF9F0278}" dt="2023-11-02T03:52:20.282" v="6489"/>
          <ac:picMkLst>
            <pc:docMk/>
            <pc:sldMk cId="1447306779" sldId="2507"/>
            <ac:picMk id="13" creationId="{EBB95371-136F-1628-2AB9-5DB1D1E06B01}"/>
          </ac:picMkLst>
        </pc:picChg>
        <pc:picChg chg="add del mod">
          <ac:chgData name="Vyhnalek, Brian (GRC-LCF0)" userId="94806790-c20d-4983-bd79-23aec8528ef1" providerId="ADAL" clId="{867512F5-5C7B-4913-95A8-69BCDF9F0278}" dt="2023-11-02T03:52:20.282" v="6489"/>
          <ac:picMkLst>
            <pc:docMk/>
            <pc:sldMk cId="1447306779" sldId="2507"/>
            <ac:picMk id="14" creationId="{DDCB222B-B3D7-732D-D119-D617B5886E1E}"/>
          </ac:picMkLst>
        </pc:picChg>
        <pc:picChg chg="add del mod">
          <ac:chgData name="Vyhnalek, Brian (GRC-LCF0)" userId="94806790-c20d-4983-bd79-23aec8528ef1" providerId="ADAL" clId="{867512F5-5C7B-4913-95A8-69BCDF9F0278}" dt="2023-11-02T03:52:20.282" v="6489"/>
          <ac:picMkLst>
            <pc:docMk/>
            <pc:sldMk cId="1447306779" sldId="2507"/>
            <ac:picMk id="15" creationId="{77FDA9E0-11CD-484D-6237-64BDC2CC2CB8}"/>
          </ac:picMkLst>
        </pc:picChg>
        <pc:picChg chg="add del mod">
          <ac:chgData name="Vyhnalek, Brian (GRC-LCF0)" userId="94806790-c20d-4983-bd79-23aec8528ef1" providerId="ADAL" clId="{867512F5-5C7B-4913-95A8-69BCDF9F0278}" dt="2023-11-02T03:52:20.282" v="6489"/>
          <ac:picMkLst>
            <pc:docMk/>
            <pc:sldMk cId="1447306779" sldId="2507"/>
            <ac:picMk id="16" creationId="{FE29C5EB-EA33-DADC-FF1B-BB22B5C86E58}"/>
          </ac:picMkLst>
        </pc:picChg>
        <pc:picChg chg="add del mod">
          <ac:chgData name="Vyhnalek, Brian (GRC-LCF0)" userId="94806790-c20d-4983-bd79-23aec8528ef1" providerId="ADAL" clId="{867512F5-5C7B-4913-95A8-69BCDF9F0278}" dt="2023-11-02T03:53:16.530" v="6527" actId="21"/>
          <ac:picMkLst>
            <pc:docMk/>
            <pc:sldMk cId="1447306779" sldId="2507"/>
            <ac:picMk id="24" creationId="{8A169587-864E-C9BA-FF7C-CEB28CC3827A}"/>
          </ac:picMkLst>
        </pc:picChg>
        <pc:picChg chg="add del mod">
          <ac:chgData name="Vyhnalek, Brian (GRC-LCF0)" userId="94806790-c20d-4983-bd79-23aec8528ef1" providerId="ADAL" clId="{867512F5-5C7B-4913-95A8-69BCDF9F0278}" dt="2023-11-02T03:53:16.530" v="6527" actId="21"/>
          <ac:picMkLst>
            <pc:docMk/>
            <pc:sldMk cId="1447306779" sldId="2507"/>
            <ac:picMk id="25" creationId="{85D50EA5-06E9-1549-C853-C7048AD3BFC2}"/>
          </ac:picMkLst>
        </pc:picChg>
        <pc:picChg chg="add del mod">
          <ac:chgData name="Vyhnalek, Brian (GRC-LCF0)" userId="94806790-c20d-4983-bd79-23aec8528ef1" providerId="ADAL" clId="{867512F5-5C7B-4913-95A8-69BCDF9F0278}" dt="2023-11-02T03:53:16.530" v="6527" actId="21"/>
          <ac:picMkLst>
            <pc:docMk/>
            <pc:sldMk cId="1447306779" sldId="2507"/>
            <ac:picMk id="26" creationId="{3A1307CB-D5F8-A965-4B08-99933063C1DB}"/>
          </ac:picMkLst>
        </pc:picChg>
        <pc:picChg chg="add del mod">
          <ac:chgData name="Vyhnalek, Brian (GRC-LCF0)" userId="94806790-c20d-4983-bd79-23aec8528ef1" providerId="ADAL" clId="{867512F5-5C7B-4913-95A8-69BCDF9F0278}" dt="2023-11-02T03:53:16.530" v="6527" actId="21"/>
          <ac:picMkLst>
            <pc:docMk/>
            <pc:sldMk cId="1447306779" sldId="2507"/>
            <ac:picMk id="27" creationId="{A6C31D72-6458-D315-5ACE-5EFC2C6EEB60}"/>
          </ac:picMkLst>
        </pc:picChg>
        <pc:picChg chg="add del mod">
          <ac:chgData name="Vyhnalek, Brian (GRC-LCF0)" userId="94806790-c20d-4983-bd79-23aec8528ef1" providerId="ADAL" clId="{867512F5-5C7B-4913-95A8-69BCDF9F0278}" dt="2023-11-02T03:53:16.530" v="6527" actId="21"/>
          <ac:picMkLst>
            <pc:docMk/>
            <pc:sldMk cId="1447306779" sldId="2507"/>
            <ac:picMk id="29" creationId="{FD2813BB-2ACC-0E05-CBA4-FDD082603B87}"/>
          </ac:picMkLst>
        </pc:picChg>
        <pc:picChg chg="add del mod">
          <ac:chgData name="Vyhnalek, Brian (GRC-LCF0)" userId="94806790-c20d-4983-bd79-23aec8528ef1" providerId="ADAL" clId="{867512F5-5C7B-4913-95A8-69BCDF9F0278}" dt="2023-11-02T03:53:16.530" v="6527" actId="21"/>
          <ac:picMkLst>
            <pc:docMk/>
            <pc:sldMk cId="1447306779" sldId="2507"/>
            <ac:picMk id="30" creationId="{20272E63-B3DB-F09D-A6E8-FD14BDDB595E}"/>
          </ac:picMkLst>
        </pc:picChg>
        <pc:picChg chg="add del mod">
          <ac:chgData name="Vyhnalek, Brian (GRC-LCF0)" userId="94806790-c20d-4983-bd79-23aec8528ef1" providerId="ADAL" clId="{867512F5-5C7B-4913-95A8-69BCDF9F0278}" dt="2023-11-02T03:53:16.530" v="6527" actId="21"/>
          <ac:picMkLst>
            <pc:docMk/>
            <pc:sldMk cId="1447306779" sldId="2507"/>
            <ac:picMk id="31" creationId="{65BF9EBA-B64A-ADC2-8C0C-831F285F9D10}"/>
          </ac:picMkLst>
        </pc:picChg>
        <pc:picChg chg="add del mod">
          <ac:chgData name="Vyhnalek, Brian (GRC-LCF0)" userId="94806790-c20d-4983-bd79-23aec8528ef1" providerId="ADAL" clId="{867512F5-5C7B-4913-95A8-69BCDF9F0278}" dt="2023-11-02T03:53:16.530" v="6527" actId="21"/>
          <ac:picMkLst>
            <pc:docMk/>
            <pc:sldMk cId="1447306779" sldId="2507"/>
            <ac:picMk id="32" creationId="{2B49FF63-3AAA-85BC-633B-7AE7C230B926}"/>
          </ac:picMkLst>
        </pc:picChg>
        <pc:picChg chg="mod">
          <ac:chgData name="Vyhnalek, Brian (GRC-LCF0)" userId="94806790-c20d-4983-bd79-23aec8528ef1" providerId="ADAL" clId="{867512F5-5C7B-4913-95A8-69BCDF9F0278}" dt="2023-11-02T03:56:12.287" v="6622"/>
          <ac:picMkLst>
            <pc:docMk/>
            <pc:sldMk cId="1447306779" sldId="2507"/>
            <ac:picMk id="41" creationId="{692187D6-A8EC-5B15-EF32-980FEF9169EC}"/>
          </ac:picMkLst>
        </pc:picChg>
        <pc:picChg chg="mod">
          <ac:chgData name="Vyhnalek, Brian (GRC-LCF0)" userId="94806790-c20d-4983-bd79-23aec8528ef1" providerId="ADAL" clId="{867512F5-5C7B-4913-95A8-69BCDF9F0278}" dt="2023-11-02T03:56:12.287" v="6622"/>
          <ac:picMkLst>
            <pc:docMk/>
            <pc:sldMk cId="1447306779" sldId="2507"/>
            <ac:picMk id="42" creationId="{2E9C8A88-4B0E-DD43-E251-D5F82B9E452B}"/>
          </ac:picMkLst>
        </pc:picChg>
        <pc:picChg chg="mod">
          <ac:chgData name="Vyhnalek, Brian (GRC-LCF0)" userId="94806790-c20d-4983-bd79-23aec8528ef1" providerId="ADAL" clId="{867512F5-5C7B-4913-95A8-69BCDF9F0278}" dt="2023-11-02T03:56:12.287" v="6622"/>
          <ac:picMkLst>
            <pc:docMk/>
            <pc:sldMk cId="1447306779" sldId="2507"/>
            <ac:picMk id="43" creationId="{C009E874-B3AF-E950-0D61-63F4EAFE4287}"/>
          </ac:picMkLst>
        </pc:picChg>
        <pc:picChg chg="mod">
          <ac:chgData name="Vyhnalek, Brian (GRC-LCF0)" userId="94806790-c20d-4983-bd79-23aec8528ef1" providerId="ADAL" clId="{867512F5-5C7B-4913-95A8-69BCDF9F0278}" dt="2023-11-02T03:56:12.287" v="6622"/>
          <ac:picMkLst>
            <pc:docMk/>
            <pc:sldMk cId="1447306779" sldId="2507"/>
            <ac:picMk id="44" creationId="{8984CA09-FB98-1CEA-0E0F-2AF046F1CDAA}"/>
          </ac:picMkLst>
        </pc:picChg>
        <pc:picChg chg="mod">
          <ac:chgData name="Vyhnalek, Brian (GRC-LCF0)" userId="94806790-c20d-4983-bd79-23aec8528ef1" providerId="ADAL" clId="{867512F5-5C7B-4913-95A8-69BCDF9F0278}" dt="2023-11-02T03:56:12.287" v="6622"/>
          <ac:picMkLst>
            <pc:docMk/>
            <pc:sldMk cId="1447306779" sldId="2507"/>
            <ac:picMk id="45" creationId="{75D53715-8513-15F2-0661-77C3EF40B943}"/>
          </ac:picMkLst>
        </pc:picChg>
        <pc:picChg chg="mod">
          <ac:chgData name="Vyhnalek, Brian (GRC-LCF0)" userId="94806790-c20d-4983-bd79-23aec8528ef1" providerId="ADAL" clId="{867512F5-5C7B-4913-95A8-69BCDF9F0278}" dt="2023-11-02T03:56:12.287" v="6622"/>
          <ac:picMkLst>
            <pc:docMk/>
            <pc:sldMk cId="1447306779" sldId="2507"/>
            <ac:picMk id="46" creationId="{DDDBF4F5-5228-5CD4-7C74-33192B914C3A}"/>
          </ac:picMkLst>
        </pc:picChg>
        <pc:picChg chg="mod">
          <ac:chgData name="Vyhnalek, Brian (GRC-LCF0)" userId="94806790-c20d-4983-bd79-23aec8528ef1" providerId="ADAL" clId="{867512F5-5C7B-4913-95A8-69BCDF9F0278}" dt="2023-11-02T03:56:12.287" v="6622"/>
          <ac:picMkLst>
            <pc:docMk/>
            <pc:sldMk cId="1447306779" sldId="2507"/>
            <ac:picMk id="47" creationId="{FFD94671-9A8B-08F3-5225-D5439450150B}"/>
          </ac:picMkLst>
        </pc:picChg>
        <pc:picChg chg="mod">
          <ac:chgData name="Vyhnalek, Brian (GRC-LCF0)" userId="94806790-c20d-4983-bd79-23aec8528ef1" providerId="ADAL" clId="{867512F5-5C7B-4913-95A8-69BCDF9F0278}" dt="2023-11-02T03:56:12.287" v="6622"/>
          <ac:picMkLst>
            <pc:docMk/>
            <pc:sldMk cId="1447306779" sldId="2507"/>
            <ac:picMk id="48" creationId="{0743DB91-541C-350E-74B3-56D4D5B48980}"/>
          </ac:picMkLst>
        </pc:picChg>
        <pc:picChg chg="add del mod">
          <ac:chgData name="Vyhnalek, Brian (GRC-LCF0)" userId="94806790-c20d-4983-bd79-23aec8528ef1" providerId="ADAL" clId="{867512F5-5C7B-4913-95A8-69BCDF9F0278}" dt="2023-11-02T04:02:36.585" v="6877" actId="478"/>
          <ac:picMkLst>
            <pc:docMk/>
            <pc:sldMk cId="1447306779" sldId="2507"/>
            <ac:picMk id="53" creationId="{A9426FD0-B287-259D-7B6E-2559F7F622D3}"/>
          </ac:picMkLst>
        </pc:picChg>
        <pc:picChg chg="add mod ord">
          <ac:chgData name="Vyhnalek, Brian (GRC-LCF0)" userId="94806790-c20d-4983-bd79-23aec8528ef1" providerId="ADAL" clId="{867512F5-5C7B-4913-95A8-69BCDF9F0278}" dt="2023-11-02T20:09:36.370" v="10029" actId="1036"/>
          <ac:picMkLst>
            <pc:docMk/>
            <pc:sldMk cId="1447306779" sldId="2507"/>
            <ac:picMk id="54" creationId="{4A38AA87-9A47-3E2B-CE3C-18F2F1519FAE}"/>
          </ac:picMkLst>
        </pc:picChg>
        <pc:picChg chg="add mod">
          <ac:chgData name="Vyhnalek, Brian (GRC-LCF0)" userId="94806790-c20d-4983-bd79-23aec8528ef1" providerId="ADAL" clId="{867512F5-5C7B-4913-95A8-69BCDF9F0278}" dt="2023-11-02T20:09:24.855" v="10016" actId="164"/>
          <ac:picMkLst>
            <pc:docMk/>
            <pc:sldMk cId="1447306779" sldId="2507"/>
            <ac:picMk id="55" creationId="{9E663ADD-BCC9-9246-94E3-997021CA83E5}"/>
          </ac:picMkLst>
        </pc:picChg>
        <pc:picChg chg="add mod">
          <ac:chgData name="Vyhnalek, Brian (GRC-LCF0)" userId="94806790-c20d-4983-bd79-23aec8528ef1" providerId="ADAL" clId="{867512F5-5C7B-4913-95A8-69BCDF9F0278}" dt="2023-11-03T20:57:47.094" v="11722" actId="1038"/>
          <ac:picMkLst>
            <pc:docMk/>
            <pc:sldMk cId="1447306779" sldId="2507"/>
            <ac:picMk id="56" creationId="{C3486BC0-4CA1-EADB-FDA1-45AAFC764C66}"/>
          </ac:picMkLst>
        </pc:picChg>
        <pc:picChg chg="mod">
          <ac:chgData name="Vyhnalek, Brian (GRC-LCF0)" userId="94806790-c20d-4983-bd79-23aec8528ef1" providerId="ADAL" clId="{867512F5-5C7B-4913-95A8-69BCDF9F0278}" dt="2023-11-02T04:06:32.676" v="7014"/>
          <ac:picMkLst>
            <pc:docMk/>
            <pc:sldMk cId="1447306779" sldId="2507"/>
            <ac:picMk id="58" creationId="{F5534AB7-BE4E-3BEE-2322-6EF11F3BA4A7}"/>
          </ac:picMkLst>
        </pc:picChg>
        <pc:picChg chg="add del mod">
          <ac:chgData name="Vyhnalek, Brian (GRC-LCF0)" userId="94806790-c20d-4983-bd79-23aec8528ef1" providerId="ADAL" clId="{867512F5-5C7B-4913-95A8-69BCDF9F0278}" dt="2023-11-02T04:02:37.996" v="6878" actId="478"/>
          <ac:picMkLst>
            <pc:docMk/>
            <pc:sldMk cId="1447306779" sldId="2507"/>
            <ac:picMk id="3074" creationId="{2E1356DF-F318-7A9A-47D0-FE616EFC5363}"/>
          </ac:picMkLst>
        </pc:picChg>
        <pc:cxnChg chg="add del mod">
          <ac:chgData name="Vyhnalek, Brian (GRC-LCF0)" userId="94806790-c20d-4983-bd79-23aec8528ef1" providerId="ADAL" clId="{867512F5-5C7B-4913-95A8-69BCDF9F0278}" dt="2023-11-02T03:52:20.282" v="6489"/>
          <ac:cxnSpMkLst>
            <pc:docMk/>
            <pc:sldMk cId="1447306779" sldId="2507"/>
            <ac:cxnSpMk id="17" creationId="{0BFB8E61-AA3B-13B7-8334-81813325643F}"/>
          </ac:cxnSpMkLst>
        </pc:cxnChg>
        <pc:cxnChg chg="add del mod">
          <ac:chgData name="Vyhnalek, Brian (GRC-LCF0)" userId="94806790-c20d-4983-bd79-23aec8528ef1" providerId="ADAL" clId="{867512F5-5C7B-4913-95A8-69BCDF9F0278}" dt="2023-11-02T03:52:20.282" v="6489"/>
          <ac:cxnSpMkLst>
            <pc:docMk/>
            <pc:sldMk cId="1447306779" sldId="2507"/>
            <ac:cxnSpMk id="19" creationId="{69A3B234-1D1C-9410-194D-0765A245726A}"/>
          </ac:cxnSpMkLst>
        </pc:cxnChg>
        <pc:cxnChg chg="add del mod">
          <ac:chgData name="Vyhnalek, Brian (GRC-LCF0)" userId="94806790-c20d-4983-bd79-23aec8528ef1" providerId="ADAL" clId="{867512F5-5C7B-4913-95A8-69BCDF9F0278}" dt="2023-11-02T03:52:47.639" v="6507" actId="478"/>
          <ac:cxnSpMkLst>
            <pc:docMk/>
            <pc:sldMk cId="1447306779" sldId="2507"/>
            <ac:cxnSpMk id="33" creationId="{4F0AEF16-F338-C331-2339-CAC6D01B5053}"/>
          </ac:cxnSpMkLst>
        </pc:cxnChg>
        <pc:cxnChg chg="add del mod">
          <ac:chgData name="Vyhnalek, Brian (GRC-LCF0)" userId="94806790-c20d-4983-bd79-23aec8528ef1" providerId="ADAL" clId="{867512F5-5C7B-4913-95A8-69BCDF9F0278}" dt="2023-11-02T03:53:16.530" v="6527" actId="21"/>
          <ac:cxnSpMkLst>
            <pc:docMk/>
            <pc:sldMk cId="1447306779" sldId="2507"/>
            <ac:cxnSpMk id="35" creationId="{90CEDB0A-724D-0C44-20CC-B86F09A827C5}"/>
          </ac:cxnSpMkLst>
        </pc:cxnChg>
        <pc:cxnChg chg="mod">
          <ac:chgData name="Vyhnalek, Brian (GRC-LCF0)" userId="94806790-c20d-4983-bd79-23aec8528ef1" providerId="ADAL" clId="{867512F5-5C7B-4913-95A8-69BCDF9F0278}" dt="2023-11-02T03:56:12.287" v="6622"/>
          <ac:cxnSpMkLst>
            <pc:docMk/>
            <pc:sldMk cId="1447306779" sldId="2507"/>
            <ac:cxnSpMk id="50" creationId="{7D1CD9B6-7A3D-C997-CDBF-D0D2EC25839B}"/>
          </ac:cxnSpMkLst>
        </pc:cxnChg>
        <pc:cxnChg chg="add mod">
          <ac:chgData name="Vyhnalek, Brian (GRC-LCF0)" userId="94806790-c20d-4983-bd79-23aec8528ef1" providerId="ADAL" clId="{867512F5-5C7B-4913-95A8-69BCDF9F0278}" dt="2023-11-03T20:57:47.094" v="11722" actId="1038"/>
          <ac:cxnSpMkLst>
            <pc:docMk/>
            <pc:sldMk cId="1447306779" sldId="2507"/>
            <ac:cxnSpMk id="3073" creationId="{385D6BBA-6B0E-A4E5-145B-2171CA559EEE}"/>
          </ac:cxnSpMkLst>
        </pc:cxnChg>
        <pc:cxnChg chg="add mod">
          <ac:chgData name="Vyhnalek, Brian (GRC-LCF0)" userId="94806790-c20d-4983-bd79-23aec8528ef1" providerId="ADAL" clId="{867512F5-5C7B-4913-95A8-69BCDF9F0278}" dt="2023-11-02T20:09:24.855" v="10016" actId="164"/>
          <ac:cxnSpMkLst>
            <pc:docMk/>
            <pc:sldMk cId="1447306779" sldId="2507"/>
            <ac:cxnSpMk id="3077" creationId="{5FCA5836-9C11-C367-0048-03F4750F5F78}"/>
          </ac:cxnSpMkLst>
        </pc:cxnChg>
        <pc:cxnChg chg="add del mod">
          <ac:chgData name="Vyhnalek, Brian (GRC-LCF0)" userId="94806790-c20d-4983-bd79-23aec8528ef1" providerId="ADAL" clId="{867512F5-5C7B-4913-95A8-69BCDF9F0278}" dt="2023-11-03T20:57:22.290" v="11633" actId="478"/>
          <ac:cxnSpMkLst>
            <pc:docMk/>
            <pc:sldMk cId="1447306779" sldId="2507"/>
            <ac:cxnSpMk id="3080" creationId="{AE4E3FC6-E6A9-6DDE-FD81-0B5D3CC16623}"/>
          </ac:cxnSpMkLst>
        </pc:cxnChg>
        <pc:cxnChg chg="add mod">
          <ac:chgData name="Vyhnalek, Brian (GRC-LCF0)" userId="94806790-c20d-4983-bd79-23aec8528ef1" providerId="ADAL" clId="{867512F5-5C7B-4913-95A8-69BCDF9F0278}" dt="2023-11-02T20:09:06.721" v="10009" actId="1036"/>
          <ac:cxnSpMkLst>
            <pc:docMk/>
            <pc:sldMk cId="1447306779" sldId="2507"/>
            <ac:cxnSpMk id="3081" creationId="{ABDC456D-50F0-F265-96B3-C55ECECC2241}"/>
          </ac:cxnSpMkLst>
        </pc:cxnChg>
      </pc:sldChg>
      <pc:sldChg chg="addSp delSp modSp new del mod">
        <pc:chgData name="Vyhnalek, Brian (GRC-LCF0)" userId="94806790-c20d-4983-bd79-23aec8528ef1" providerId="ADAL" clId="{867512F5-5C7B-4913-95A8-69BCDF9F0278}" dt="2023-11-02T04:23:05.049" v="7454" actId="47"/>
        <pc:sldMkLst>
          <pc:docMk/>
          <pc:sldMk cId="2285601889" sldId="2508"/>
        </pc:sldMkLst>
        <pc:spChg chg="mod">
          <ac:chgData name="Vyhnalek, Brian (GRC-LCF0)" userId="94806790-c20d-4983-bd79-23aec8528ef1" providerId="ADAL" clId="{867512F5-5C7B-4913-95A8-69BCDF9F0278}" dt="2023-11-02T03:00:13.788" v="5032" actId="20577"/>
          <ac:spMkLst>
            <pc:docMk/>
            <pc:sldMk cId="2285601889" sldId="2508"/>
            <ac:spMk id="2" creationId="{344EA53A-F3F8-FF06-B1D9-5CB3294F7CA7}"/>
          </ac:spMkLst>
        </pc:spChg>
        <pc:spChg chg="mod">
          <ac:chgData name="Vyhnalek, Brian (GRC-LCF0)" userId="94806790-c20d-4983-bd79-23aec8528ef1" providerId="ADAL" clId="{867512F5-5C7B-4913-95A8-69BCDF9F0278}" dt="2023-11-02T03:03:17.569" v="5166" actId="404"/>
          <ac:spMkLst>
            <pc:docMk/>
            <pc:sldMk cId="2285601889" sldId="2508"/>
            <ac:spMk id="3" creationId="{386DB9BD-DFED-7BA0-29CF-D8CD7A565356}"/>
          </ac:spMkLst>
        </pc:spChg>
        <pc:spChg chg="add mod">
          <ac:chgData name="Vyhnalek, Brian (GRC-LCF0)" userId="94806790-c20d-4983-bd79-23aec8528ef1" providerId="ADAL" clId="{867512F5-5C7B-4913-95A8-69BCDF9F0278}" dt="2023-11-02T03:03:49.435" v="5254" actId="1035"/>
          <ac:spMkLst>
            <pc:docMk/>
            <pc:sldMk cId="2285601889" sldId="2508"/>
            <ac:spMk id="6" creationId="{D2642799-0AEA-FCD3-37E1-54A4550CDF75}"/>
          </ac:spMkLst>
        </pc:spChg>
        <pc:spChg chg="add mod">
          <ac:chgData name="Vyhnalek, Brian (GRC-LCF0)" userId="94806790-c20d-4983-bd79-23aec8528ef1" providerId="ADAL" clId="{867512F5-5C7B-4913-95A8-69BCDF9F0278}" dt="2023-11-02T03:03:49.435" v="5254" actId="1035"/>
          <ac:spMkLst>
            <pc:docMk/>
            <pc:sldMk cId="2285601889" sldId="2508"/>
            <ac:spMk id="7" creationId="{4F8B140A-AF5C-5057-E8E1-EF106DFD8873}"/>
          </ac:spMkLst>
        </pc:spChg>
        <pc:spChg chg="add mod">
          <ac:chgData name="Vyhnalek, Brian (GRC-LCF0)" userId="94806790-c20d-4983-bd79-23aec8528ef1" providerId="ADAL" clId="{867512F5-5C7B-4913-95A8-69BCDF9F0278}" dt="2023-11-02T03:03:49.435" v="5254" actId="1035"/>
          <ac:spMkLst>
            <pc:docMk/>
            <pc:sldMk cId="2285601889" sldId="2508"/>
            <ac:spMk id="8" creationId="{F8F800FA-A617-CE85-C827-62CAF4B0F90B}"/>
          </ac:spMkLst>
        </pc:spChg>
        <pc:spChg chg="add mod">
          <ac:chgData name="Vyhnalek, Brian (GRC-LCF0)" userId="94806790-c20d-4983-bd79-23aec8528ef1" providerId="ADAL" clId="{867512F5-5C7B-4913-95A8-69BCDF9F0278}" dt="2023-11-02T03:03:49.435" v="5254" actId="1035"/>
          <ac:spMkLst>
            <pc:docMk/>
            <pc:sldMk cId="2285601889" sldId="2508"/>
            <ac:spMk id="9" creationId="{B03D34C0-65D1-E58C-B71C-65F6B1CD2FD5}"/>
          </ac:spMkLst>
        </pc:spChg>
        <pc:spChg chg="add mod">
          <ac:chgData name="Vyhnalek, Brian (GRC-LCF0)" userId="94806790-c20d-4983-bd79-23aec8528ef1" providerId="ADAL" clId="{867512F5-5C7B-4913-95A8-69BCDF9F0278}" dt="2023-11-02T03:03:49.435" v="5254" actId="1035"/>
          <ac:spMkLst>
            <pc:docMk/>
            <pc:sldMk cId="2285601889" sldId="2508"/>
            <ac:spMk id="10" creationId="{020321FE-049B-E643-0B92-F5E27B6E35AB}"/>
          </ac:spMkLst>
        </pc:spChg>
        <pc:spChg chg="add mod">
          <ac:chgData name="Vyhnalek, Brian (GRC-LCF0)" userId="94806790-c20d-4983-bd79-23aec8528ef1" providerId="ADAL" clId="{867512F5-5C7B-4913-95A8-69BCDF9F0278}" dt="2023-11-02T03:03:49.435" v="5254" actId="1035"/>
          <ac:spMkLst>
            <pc:docMk/>
            <pc:sldMk cId="2285601889" sldId="2508"/>
            <ac:spMk id="11" creationId="{12235926-597B-0DBD-93B6-803E05186D19}"/>
          </ac:spMkLst>
        </pc:spChg>
        <pc:spChg chg="add mod">
          <ac:chgData name="Vyhnalek, Brian (GRC-LCF0)" userId="94806790-c20d-4983-bd79-23aec8528ef1" providerId="ADAL" clId="{867512F5-5C7B-4913-95A8-69BCDF9F0278}" dt="2023-11-02T03:03:49.435" v="5254" actId="1035"/>
          <ac:spMkLst>
            <pc:docMk/>
            <pc:sldMk cId="2285601889" sldId="2508"/>
            <ac:spMk id="12" creationId="{F55B8200-FBCF-F7C6-F60C-AD2C3C10C9D0}"/>
          </ac:spMkLst>
        </pc:spChg>
        <pc:spChg chg="add mod">
          <ac:chgData name="Vyhnalek, Brian (GRC-LCF0)" userId="94806790-c20d-4983-bd79-23aec8528ef1" providerId="ADAL" clId="{867512F5-5C7B-4913-95A8-69BCDF9F0278}" dt="2023-11-02T03:03:49.435" v="5254" actId="1035"/>
          <ac:spMkLst>
            <pc:docMk/>
            <pc:sldMk cId="2285601889" sldId="2508"/>
            <ac:spMk id="13" creationId="{D7905FD5-0298-9061-B514-BFD0E3042556}"/>
          </ac:spMkLst>
        </pc:spChg>
        <pc:spChg chg="add mod">
          <ac:chgData name="Vyhnalek, Brian (GRC-LCF0)" userId="94806790-c20d-4983-bd79-23aec8528ef1" providerId="ADAL" clId="{867512F5-5C7B-4913-95A8-69BCDF9F0278}" dt="2023-11-02T03:03:49.435" v="5254" actId="1035"/>
          <ac:spMkLst>
            <pc:docMk/>
            <pc:sldMk cId="2285601889" sldId="2508"/>
            <ac:spMk id="14" creationId="{EBE50701-8FAB-BE9E-D848-49BA2CAA6D50}"/>
          </ac:spMkLst>
        </pc:spChg>
        <pc:spChg chg="add mod">
          <ac:chgData name="Vyhnalek, Brian (GRC-LCF0)" userId="94806790-c20d-4983-bd79-23aec8528ef1" providerId="ADAL" clId="{867512F5-5C7B-4913-95A8-69BCDF9F0278}" dt="2023-11-02T03:03:49.435" v="5254" actId="1035"/>
          <ac:spMkLst>
            <pc:docMk/>
            <pc:sldMk cId="2285601889" sldId="2508"/>
            <ac:spMk id="15" creationId="{5A9228CB-3A9E-8DB2-F202-75C92D5FC8BD}"/>
          </ac:spMkLst>
        </pc:spChg>
        <pc:spChg chg="add mod">
          <ac:chgData name="Vyhnalek, Brian (GRC-LCF0)" userId="94806790-c20d-4983-bd79-23aec8528ef1" providerId="ADAL" clId="{867512F5-5C7B-4913-95A8-69BCDF9F0278}" dt="2023-11-02T03:03:49.435" v="5254" actId="1035"/>
          <ac:spMkLst>
            <pc:docMk/>
            <pc:sldMk cId="2285601889" sldId="2508"/>
            <ac:spMk id="16" creationId="{4B110004-7FD7-058A-E488-4BAA00880B21}"/>
          </ac:spMkLst>
        </pc:spChg>
        <pc:spChg chg="add mod">
          <ac:chgData name="Vyhnalek, Brian (GRC-LCF0)" userId="94806790-c20d-4983-bd79-23aec8528ef1" providerId="ADAL" clId="{867512F5-5C7B-4913-95A8-69BCDF9F0278}" dt="2023-11-02T03:03:49.435" v="5254" actId="1035"/>
          <ac:spMkLst>
            <pc:docMk/>
            <pc:sldMk cId="2285601889" sldId="2508"/>
            <ac:spMk id="17" creationId="{730989AE-B809-9EFE-5861-17AC9A36FC4A}"/>
          </ac:spMkLst>
        </pc:spChg>
        <pc:spChg chg="add mod">
          <ac:chgData name="Vyhnalek, Brian (GRC-LCF0)" userId="94806790-c20d-4983-bd79-23aec8528ef1" providerId="ADAL" clId="{867512F5-5C7B-4913-95A8-69BCDF9F0278}" dt="2023-11-02T03:03:49.435" v="5254" actId="1035"/>
          <ac:spMkLst>
            <pc:docMk/>
            <pc:sldMk cId="2285601889" sldId="2508"/>
            <ac:spMk id="18" creationId="{2F7C9718-B8B5-713A-2D79-E122E51A4836}"/>
          </ac:spMkLst>
        </pc:spChg>
        <pc:spChg chg="add mod">
          <ac:chgData name="Vyhnalek, Brian (GRC-LCF0)" userId="94806790-c20d-4983-bd79-23aec8528ef1" providerId="ADAL" clId="{867512F5-5C7B-4913-95A8-69BCDF9F0278}" dt="2023-11-02T03:03:49.435" v="5254" actId="1035"/>
          <ac:spMkLst>
            <pc:docMk/>
            <pc:sldMk cId="2285601889" sldId="2508"/>
            <ac:spMk id="19" creationId="{43B28702-EF8E-B9BD-B62C-06726A6875CA}"/>
          </ac:spMkLst>
        </pc:spChg>
        <pc:spChg chg="add mod">
          <ac:chgData name="Vyhnalek, Brian (GRC-LCF0)" userId="94806790-c20d-4983-bd79-23aec8528ef1" providerId="ADAL" clId="{867512F5-5C7B-4913-95A8-69BCDF9F0278}" dt="2023-11-02T03:03:49.435" v="5254" actId="1035"/>
          <ac:spMkLst>
            <pc:docMk/>
            <pc:sldMk cId="2285601889" sldId="2508"/>
            <ac:spMk id="20" creationId="{E2D43746-740D-0769-3300-0E377DBCFE33}"/>
          </ac:spMkLst>
        </pc:spChg>
        <pc:spChg chg="add mod">
          <ac:chgData name="Vyhnalek, Brian (GRC-LCF0)" userId="94806790-c20d-4983-bd79-23aec8528ef1" providerId="ADAL" clId="{867512F5-5C7B-4913-95A8-69BCDF9F0278}" dt="2023-11-02T03:03:49.435" v="5254" actId="1035"/>
          <ac:spMkLst>
            <pc:docMk/>
            <pc:sldMk cId="2285601889" sldId="2508"/>
            <ac:spMk id="21" creationId="{F8F5CFDE-6515-88EA-BA3D-1266C569F7F5}"/>
          </ac:spMkLst>
        </pc:spChg>
        <pc:spChg chg="add mod">
          <ac:chgData name="Vyhnalek, Brian (GRC-LCF0)" userId="94806790-c20d-4983-bd79-23aec8528ef1" providerId="ADAL" clId="{867512F5-5C7B-4913-95A8-69BCDF9F0278}" dt="2023-11-02T03:03:49.435" v="5254" actId="1035"/>
          <ac:spMkLst>
            <pc:docMk/>
            <pc:sldMk cId="2285601889" sldId="2508"/>
            <ac:spMk id="22" creationId="{06312F2F-57CD-7EB4-7A31-579CA6096055}"/>
          </ac:spMkLst>
        </pc:spChg>
        <pc:picChg chg="add mod">
          <ac:chgData name="Vyhnalek, Brian (GRC-LCF0)" userId="94806790-c20d-4983-bd79-23aec8528ef1" providerId="ADAL" clId="{867512F5-5C7B-4913-95A8-69BCDF9F0278}" dt="2023-11-02T03:03:49.435" v="5254" actId="1035"/>
          <ac:picMkLst>
            <pc:docMk/>
            <pc:sldMk cId="2285601889" sldId="2508"/>
            <ac:picMk id="5" creationId="{D15798DF-857B-D4AC-D2DC-5E8BD5CA980F}"/>
          </ac:picMkLst>
        </pc:picChg>
        <pc:picChg chg="add del mod">
          <ac:chgData name="Vyhnalek, Brian (GRC-LCF0)" userId="94806790-c20d-4983-bd79-23aec8528ef1" providerId="ADAL" clId="{867512F5-5C7B-4913-95A8-69BCDF9F0278}" dt="2023-11-02T03:24:00.647" v="5874" actId="478"/>
          <ac:picMkLst>
            <pc:docMk/>
            <pc:sldMk cId="2285601889" sldId="2508"/>
            <ac:picMk id="23" creationId="{8E8EB597-A954-BDD4-BE55-8405BE48F5EF}"/>
          </ac:picMkLst>
        </pc:picChg>
      </pc:sldChg>
      <pc:sldChg chg="addSp delSp modSp new del mod">
        <pc:chgData name="Vyhnalek, Brian (GRC-LCF0)" userId="94806790-c20d-4983-bd79-23aec8528ef1" providerId="ADAL" clId="{867512F5-5C7B-4913-95A8-69BCDF9F0278}" dt="2023-11-02T04:09:58.390" v="7094" actId="47"/>
        <pc:sldMkLst>
          <pc:docMk/>
          <pc:sldMk cId="4222529489" sldId="2509"/>
        </pc:sldMkLst>
        <pc:spChg chg="mod">
          <ac:chgData name="Vyhnalek, Brian (GRC-LCF0)" userId="94806790-c20d-4983-bd79-23aec8528ef1" providerId="ADAL" clId="{867512F5-5C7B-4913-95A8-69BCDF9F0278}" dt="2023-11-02T03:05:47.371" v="5257" actId="20577"/>
          <ac:spMkLst>
            <pc:docMk/>
            <pc:sldMk cId="4222529489" sldId="2509"/>
            <ac:spMk id="2" creationId="{936D9210-92BB-D824-01D1-0468687606E2}"/>
          </ac:spMkLst>
        </pc:spChg>
        <pc:spChg chg="mod">
          <ac:chgData name="Vyhnalek, Brian (GRC-LCF0)" userId="94806790-c20d-4983-bd79-23aec8528ef1" providerId="ADAL" clId="{867512F5-5C7B-4913-95A8-69BCDF9F0278}" dt="2023-11-02T03:28:51.870" v="6068" actId="1076"/>
          <ac:spMkLst>
            <pc:docMk/>
            <pc:sldMk cId="4222529489" sldId="2509"/>
            <ac:spMk id="3" creationId="{FEC9F55E-7C03-BFC8-9D1E-E6EA28E3E6BE}"/>
          </ac:spMkLst>
        </pc:spChg>
        <pc:spChg chg="mod">
          <ac:chgData name="Vyhnalek, Brian (GRC-LCF0)" userId="94806790-c20d-4983-bd79-23aec8528ef1" providerId="ADAL" clId="{867512F5-5C7B-4913-95A8-69BCDF9F0278}" dt="2023-11-02T03:16:02.628" v="5413" actId="1036"/>
          <ac:spMkLst>
            <pc:docMk/>
            <pc:sldMk cId="4222529489" sldId="2509"/>
            <ac:spMk id="4" creationId="{56A1C3F2-97D6-1DEE-C148-ACE560E37AA4}"/>
          </ac:spMkLst>
        </pc:spChg>
        <pc:spChg chg="mod">
          <ac:chgData name="Vyhnalek, Brian (GRC-LCF0)" userId="94806790-c20d-4983-bd79-23aec8528ef1" providerId="ADAL" clId="{867512F5-5C7B-4913-95A8-69BCDF9F0278}" dt="2023-11-02T03:06:14.038" v="5258"/>
          <ac:spMkLst>
            <pc:docMk/>
            <pc:sldMk cId="4222529489" sldId="2509"/>
            <ac:spMk id="7" creationId="{091CAE82-09F8-BF2A-47E9-5485788EAB90}"/>
          </ac:spMkLst>
        </pc:spChg>
        <pc:spChg chg="mod">
          <ac:chgData name="Vyhnalek, Brian (GRC-LCF0)" userId="94806790-c20d-4983-bd79-23aec8528ef1" providerId="ADAL" clId="{867512F5-5C7B-4913-95A8-69BCDF9F0278}" dt="2023-11-02T03:06:14.038" v="5258"/>
          <ac:spMkLst>
            <pc:docMk/>
            <pc:sldMk cId="4222529489" sldId="2509"/>
            <ac:spMk id="8" creationId="{2DD88AAD-A77D-058C-DDAF-8464063D771A}"/>
          </ac:spMkLst>
        </pc:spChg>
        <pc:spChg chg="mod">
          <ac:chgData name="Vyhnalek, Brian (GRC-LCF0)" userId="94806790-c20d-4983-bd79-23aec8528ef1" providerId="ADAL" clId="{867512F5-5C7B-4913-95A8-69BCDF9F0278}" dt="2023-11-02T03:06:14.038" v="5258"/>
          <ac:spMkLst>
            <pc:docMk/>
            <pc:sldMk cId="4222529489" sldId="2509"/>
            <ac:spMk id="9" creationId="{5C638F25-B8F1-9C2D-0C11-431431857E47}"/>
          </ac:spMkLst>
        </pc:spChg>
        <pc:spChg chg="mod">
          <ac:chgData name="Vyhnalek, Brian (GRC-LCF0)" userId="94806790-c20d-4983-bd79-23aec8528ef1" providerId="ADAL" clId="{867512F5-5C7B-4913-95A8-69BCDF9F0278}" dt="2023-11-02T03:06:14.038" v="5258"/>
          <ac:spMkLst>
            <pc:docMk/>
            <pc:sldMk cId="4222529489" sldId="2509"/>
            <ac:spMk id="10" creationId="{E53B7BF9-CC3A-94D1-49A5-EF33163F0A41}"/>
          </ac:spMkLst>
        </pc:spChg>
        <pc:spChg chg="mod">
          <ac:chgData name="Vyhnalek, Brian (GRC-LCF0)" userId="94806790-c20d-4983-bd79-23aec8528ef1" providerId="ADAL" clId="{867512F5-5C7B-4913-95A8-69BCDF9F0278}" dt="2023-11-02T03:06:14.038" v="5258"/>
          <ac:spMkLst>
            <pc:docMk/>
            <pc:sldMk cId="4222529489" sldId="2509"/>
            <ac:spMk id="11" creationId="{57F890E4-9AA6-62E7-CB59-720F0C4A99BC}"/>
          </ac:spMkLst>
        </pc:spChg>
        <pc:spChg chg="mod">
          <ac:chgData name="Vyhnalek, Brian (GRC-LCF0)" userId="94806790-c20d-4983-bd79-23aec8528ef1" providerId="ADAL" clId="{867512F5-5C7B-4913-95A8-69BCDF9F0278}" dt="2023-11-02T03:06:14.038" v="5258"/>
          <ac:spMkLst>
            <pc:docMk/>
            <pc:sldMk cId="4222529489" sldId="2509"/>
            <ac:spMk id="12" creationId="{CC57DE14-57D4-3E4A-BAA1-2692A2F22E27}"/>
          </ac:spMkLst>
        </pc:spChg>
        <pc:spChg chg="mod">
          <ac:chgData name="Vyhnalek, Brian (GRC-LCF0)" userId="94806790-c20d-4983-bd79-23aec8528ef1" providerId="ADAL" clId="{867512F5-5C7B-4913-95A8-69BCDF9F0278}" dt="2023-11-02T03:06:14.038" v="5258"/>
          <ac:spMkLst>
            <pc:docMk/>
            <pc:sldMk cId="4222529489" sldId="2509"/>
            <ac:spMk id="13" creationId="{61DBE1FA-7C8E-B3AC-5BD4-2153893AA54B}"/>
          </ac:spMkLst>
        </pc:spChg>
        <pc:spChg chg="mod">
          <ac:chgData name="Vyhnalek, Brian (GRC-LCF0)" userId="94806790-c20d-4983-bd79-23aec8528ef1" providerId="ADAL" clId="{867512F5-5C7B-4913-95A8-69BCDF9F0278}" dt="2023-11-02T03:06:14.038" v="5258"/>
          <ac:spMkLst>
            <pc:docMk/>
            <pc:sldMk cId="4222529489" sldId="2509"/>
            <ac:spMk id="14" creationId="{E6C0982E-919A-5E87-B8F5-612C5452082B}"/>
          </ac:spMkLst>
        </pc:spChg>
        <pc:spChg chg="mod">
          <ac:chgData name="Vyhnalek, Brian (GRC-LCF0)" userId="94806790-c20d-4983-bd79-23aec8528ef1" providerId="ADAL" clId="{867512F5-5C7B-4913-95A8-69BCDF9F0278}" dt="2023-11-02T03:06:14.038" v="5258"/>
          <ac:spMkLst>
            <pc:docMk/>
            <pc:sldMk cId="4222529489" sldId="2509"/>
            <ac:spMk id="15" creationId="{7DB65768-64AD-4856-6836-982643C7FB81}"/>
          </ac:spMkLst>
        </pc:spChg>
        <pc:spChg chg="mod">
          <ac:chgData name="Vyhnalek, Brian (GRC-LCF0)" userId="94806790-c20d-4983-bd79-23aec8528ef1" providerId="ADAL" clId="{867512F5-5C7B-4913-95A8-69BCDF9F0278}" dt="2023-11-02T03:06:14.038" v="5258"/>
          <ac:spMkLst>
            <pc:docMk/>
            <pc:sldMk cId="4222529489" sldId="2509"/>
            <ac:spMk id="16" creationId="{17F01005-F473-5E71-C236-F740FB739334}"/>
          </ac:spMkLst>
        </pc:spChg>
        <pc:spChg chg="mod">
          <ac:chgData name="Vyhnalek, Brian (GRC-LCF0)" userId="94806790-c20d-4983-bd79-23aec8528ef1" providerId="ADAL" clId="{867512F5-5C7B-4913-95A8-69BCDF9F0278}" dt="2023-11-02T03:06:14.038" v="5258"/>
          <ac:spMkLst>
            <pc:docMk/>
            <pc:sldMk cId="4222529489" sldId="2509"/>
            <ac:spMk id="17" creationId="{62BF8C02-1E2B-1FCE-0202-93B1DCD87302}"/>
          </ac:spMkLst>
        </pc:spChg>
        <pc:spChg chg="mod">
          <ac:chgData name="Vyhnalek, Brian (GRC-LCF0)" userId="94806790-c20d-4983-bd79-23aec8528ef1" providerId="ADAL" clId="{867512F5-5C7B-4913-95A8-69BCDF9F0278}" dt="2023-11-02T03:06:14.038" v="5258"/>
          <ac:spMkLst>
            <pc:docMk/>
            <pc:sldMk cId="4222529489" sldId="2509"/>
            <ac:spMk id="18" creationId="{DCDD6877-0252-CBB8-C4DE-82363CE938FB}"/>
          </ac:spMkLst>
        </pc:spChg>
        <pc:spChg chg="mod">
          <ac:chgData name="Vyhnalek, Brian (GRC-LCF0)" userId="94806790-c20d-4983-bd79-23aec8528ef1" providerId="ADAL" clId="{867512F5-5C7B-4913-95A8-69BCDF9F0278}" dt="2023-11-02T03:06:14.038" v="5258"/>
          <ac:spMkLst>
            <pc:docMk/>
            <pc:sldMk cId="4222529489" sldId="2509"/>
            <ac:spMk id="19" creationId="{E96174AA-055C-00B7-C08D-2F26417E80BA}"/>
          </ac:spMkLst>
        </pc:spChg>
        <pc:spChg chg="mod">
          <ac:chgData name="Vyhnalek, Brian (GRC-LCF0)" userId="94806790-c20d-4983-bd79-23aec8528ef1" providerId="ADAL" clId="{867512F5-5C7B-4913-95A8-69BCDF9F0278}" dt="2023-11-02T03:06:14.038" v="5258"/>
          <ac:spMkLst>
            <pc:docMk/>
            <pc:sldMk cId="4222529489" sldId="2509"/>
            <ac:spMk id="21" creationId="{FD82BB27-33BA-2A14-BBBA-39FA0F206392}"/>
          </ac:spMkLst>
        </pc:spChg>
        <pc:spChg chg="mod">
          <ac:chgData name="Vyhnalek, Brian (GRC-LCF0)" userId="94806790-c20d-4983-bd79-23aec8528ef1" providerId="ADAL" clId="{867512F5-5C7B-4913-95A8-69BCDF9F0278}" dt="2023-11-02T03:06:57.184" v="5279" actId="1036"/>
          <ac:spMkLst>
            <pc:docMk/>
            <pc:sldMk cId="4222529489" sldId="2509"/>
            <ac:spMk id="24" creationId="{5618C258-4550-7F4B-DF39-62B9635A8058}"/>
          </ac:spMkLst>
        </pc:spChg>
        <pc:spChg chg="mod">
          <ac:chgData name="Vyhnalek, Brian (GRC-LCF0)" userId="94806790-c20d-4983-bd79-23aec8528ef1" providerId="ADAL" clId="{867512F5-5C7B-4913-95A8-69BCDF9F0278}" dt="2023-11-02T03:06:57.184" v="5279" actId="1036"/>
          <ac:spMkLst>
            <pc:docMk/>
            <pc:sldMk cId="4222529489" sldId="2509"/>
            <ac:spMk id="25" creationId="{120C8C5D-C2BB-7765-D3B9-AEE81B8E7F71}"/>
          </ac:spMkLst>
        </pc:spChg>
        <pc:spChg chg="mod">
          <ac:chgData name="Vyhnalek, Brian (GRC-LCF0)" userId="94806790-c20d-4983-bd79-23aec8528ef1" providerId="ADAL" clId="{867512F5-5C7B-4913-95A8-69BCDF9F0278}" dt="2023-11-02T03:06:57.184" v="5279" actId="1036"/>
          <ac:spMkLst>
            <pc:docMk/>
            <pc:sldMk cId="4222529489" sldId="2509"/>
            <ac:spMk id="26" creationId="{2DEAD958-9F89-1E6E-3245-9EC6BF4A641A}"/>
          </ac:spMkLst>
        </pc:spChg>
        <pc:spChg chg="mod">
          <ac:chgData name="Vyhnalek, Brian (GRC-LCF0)" userId="94806790-c20d-4983-bd79-23aec8528ef1" providerId="ADAL" clId="{867512F5-5C7B-4913-95A8-69BCDF9F0278}" dt="2023-11-02T03:06:57.184" v="5279" actId="1036"/>
          <ac:spMkLst>
            <pc:docMk/>
            <pc:sldMk cId="4222529489" sldId="2509"/>
            <ac:spMk id="27" creationId="{C24AC64E-D035-80C9-772E-9E8FDFF02766}"/>
          </ac:spMkLst>
        </pc:spChg>
        <pc:spChg chg="mod">
          <ac:chgData name="Vyhnalek, Brian (GRC-LCF0)" userId="94806790-c20d-4983-bd79-23aec8528ef1" providerId="ADAL" clId="{867512F5-5C7B-4913-95A8-69BCDF9F0278}" dt="2023-11-02T03:06:57.184" v="5279" actId="1036"/>
          <ac:spMkLst>
            <pc:docMk/>
            <pc:sldMk cId="4222529489" sldId="2509"/>
            <ac:spMk id="29" creationId="{81C0A0E0-DBC9-0C82-4D72-B24CE02F93E8}"/>
          </ac:spMkLst>
        </pc:spChg>
        <pc:spChg chg="mod">
          <ac:chgData name="Vyhnalek, Brian (GRC-LCF0)" userId="94806790-c20d-4983-bd79-23aec8528ef1" providerId="ADAL" clId="{867512F5-5C7B-4913-95A8-69BCDF9F0278}" dt="2023-11-02T03:06:57.184" v="5279" actId="1036"/>
          <ac:spMkLst>
            <pc:docMk/>
            <pc:sldMk cId="4222529489" sldId="2509"/>
            <ac:spMk id="30" creationId="{C35F3AA1-AF91-6AB2-040B-A5330EBA4709}"/>
          </ac:spMkLst>
        </pc:spChg>
        <pc:spChg chg="mod">
          <ac:chgData name="Vyhnalek, Brian (GRC-LCF0)" userId="94806790-c20d-4983-bd79-23aec8528ef1" providerId="ADAL" clId="{867512F5-5C7B-4913-95A8-69BCDF9F0278}" dt="2023-11-02T03:06:57.184" v="5279" actId="1036"/>
          <ac:spMkLst>
            <pc:docMk/>
            <pc:sldMk cId="4222529489" sldId="2509"/>
            <ac:spMk id="31" creationId="{94BE4E56-01DB-D1B8-BAD0-8BFD9A0EE2F7}"/>
          </ac:spMkLst>
        </pc:spChg>
        <pc:spChg chg="mod">
          <ac:chgData name="Vyhnalek, Brian (GRC-LCF0)" userId="94806790-c20d-4983-bd79-23aec8528ef1" providerId="ADAL" clId="{867512F5-5C7B-4913-95A8-69BCDF9F0278}" dt="2023-11-02T03:06:57.184" v="5279" actId="1036"/>
          <ac:spMkLst>
            <pc:docMk/>
            <pc:sldMk cId="4222529489" sldId="2509"/>
            <ac:spMk id="32" creationId="{AC43736D-F771-AB25-BFA0-F3CB981DBFE0}"/>
          </ac:spMkLst>
        </pc:spChg>
        <pc:spChg chg="mod">
          <ac:chgData name="Vyhnalek, Brian (GRC-LCF0)" userId="94806790-c20d-4983-bd79-23aec8528ef1" providerId="ADAL" clId="{867512F5-5C7B-4913-95A8-69BCDF9F0278}" dt="2023-11-02T03:06:57.184" v="5279" actId="1036"/>
          <ac:spMkLst>
            <pc:docMk/>
            <pc:sldMk cId="4222529489" sldId="2509"/>
            <ac:spMk id="33" creationId="{3F6B6308-A8DE-23A9-3481-4DEF5102357C}"/>
          </ac:spMkLst>
        </pc:spChg>
        <pc:spChg chg="mod">
          <ac:chgData name="Vyhnalek, Brian (GRC-LCF0)" userId="94806790-c20d-4983-bd79-23aec8528ef1" providerId="ADAL" clId="{867512F5-5C7B-4913-95A8-69BCDF9F0278}" dt="2023-11-02T03:06:57.184" v="5279" actId="1036"/>
          <ac:spMkLst>
            <pc:docMk/>
            <pc:sldMk cId="4222529489" sldId="2509"/>
            <ac:spMk id="34" creationId="{181A4DA0-5E46-9E05-3DA9-A9F8EC0EC26F}"/>
          </ac:spMkLst>
        </pc:spChg>
        <pc:spChg chg="mod">
          <ac:chgData name="Vyhnalek, Brian (GRC-LCF0)" userId="94806790-c20d-4983-bd79-23aec8528ef1" providerId="ADAL" clId="{867512F5-5C7B-4913-95A8-69BCDF9F0278}" dt="2023-11-02T03:06:57.184" v="5279" actId="1036"/>
          <ac:spMkLst>
            <pc:docMk/>
            <pc:sldMk cId="4222529489" sldId="2509"/>
            <ac:spMk id="35" creationId="{972A38C6-C886-5AFE-D55F-EFC710B00AB2}"/>
          </ac:spMkLst>
        </pc:spChg>
        <pc:spChg chg="mod">
          <ac:chgData name="Vyhnalek, Brian (GRC-LCF0)" userId="94806790-c20d-4983-bd79-23aec8528ef1" providerId="ADAL" clId="{867512F5-5C7B-4913-95A8-69BCDF9F0278}" dt="2023-11-02T03:06:57.184" v="5279" actId="1036"/>
          <ac:spMkLst>
            <pc:docMk/>
            <pc:sldMk cId="4222529489" sldId="2509"/>
            <ac:spMk id="36" creationId="{0DBEEB22-75DF-7DE2-A4D2-D3722050C74B}"/>
          </ac:spMkLst>
        </pc:spChg>
        <pc:spChg chg="mod">
          <ac:chgData name="Vyhnalek, Brian (GRC-LCF0)" userId="94806790-c20d-4983-bd79-23aec8528ef1" providerId="ADAL" clId="{867512F5-5C7B-4913-95A8-69BCDF9F0278}" dt="2023-11-02T03:06:57.184" v="5279" actId="1036"/>
          <ac:spMkLst>
            <pc:docMk/>
            <pc:sldMk cId="4222529489" sldId="2509"/>
            <ac:spMk id="37" creationId="{4BEE081F-8252-AA5A-6D5C-92001F14CE92}"/>
          </ac:spMkLst>
        </pc:spChg>
        <pc:spChg chg="mod">
          <ac:chgData name="Vyhnalek, Brian (GRC-LCF0)" userId="94806790-c20d-4983-bd79-23aec8528ef1" providerId="ADAL" clId="{867512F5-5C7B-4913-95A8-69BCDF9F0278}" dt="2023-11-02T03:06:57.184" v="5279" actId="1036"/>
          <ac:spMkLst>
            <pc:docMk/>
            <pc:sldMk cId="4222529489" sldId="2509"/>
            <ac:spMk id="38" creationId="{191FECBC-E775-4C63-8092-189B0071EBBC}"/>
          </ac:spMkLst>
        </pc:spChg>
        <pc:spChg chg="mod">
          <ac:chgData name="Vyhnalek, Brian (GRC-LCF0)" userId="94806790-c20d-4983-bd79-23aec8528ef1" providerId="ADAL" clId="{867512F5-5C7B-4913-95A8-69BCDF9F0278}" dt="2023-11-02T03:06:57.184" v="5279" actId="1036"/>
          <ac:spMkLst>
            <pc:docMk/>
            <pc:sldMk cId="4222529489" sldId="2509"/>
            <ac:spMk id="39" creationId="{ADA2DF99-8BB3-E136-F760-D471DD2C07A2}"/>
          </ac:spMkLst>
        </pc:spChg>
        <pc:spChg chg="mod">
          <ac:chgData name="Vyhnalek, Brian (GRC-LCF0)" userId="94806790-c20d-4983-bd79-23aec8528ef1" providerId="ADAL" clId="{867512F5-5C7B-4913-95A8-69BCDF9F0278}" dt="2023-11-02T03:06:57.184" v="5279" actId="1036"/>
          <ac:spMkLst>
            <pc:docMk/>
            <pc:sldMk cId="4222529489" sldId="2509"/>
            <ac:spMk id="40" creationId="{23EFC0BB-410B-1F5A-6923-69D78DE225EF}"/>
          </ac:spMkLst>
        </pc:spChg>
        <pc:spChg chg="mod">
          <ac:chgData name="Vyhnalek, Brian (GRC-LCF0)" userId="94806790-c20d-4983-bd79-23aec8528ef1" providerId="ADAL" clId="{867512F5-5C7B-4913-95A8-69BCDF9F0278}" dt="2023-11-02T03:06:57.184" v="5279" actId="1036"/>
          <ac:spMkLst>
            <pc:docMk/>
            <pc:sldMk cId="4222529489" sldId="2509"/>
            <ac:spMk id="41" creationId="{23F9FFCC-BB95-98DA-7D75-E804E785F747}"/>
          </ac:spMkLst>
        </pc:spChg>
        <pc:spChg chg="mod">
          <ac:chgData name="Vyhnalek, Brian (GRC-LCF0)" userId="94806790-c20d-4983-bd79-23aec8528ef1" providerId="ADAL" clId="{867512F5-5C7B-4913-95A8-69BCDF9F0278}" dt="2023-11-02T03:06:57.184" v="5279" actId="1036"/>
          <ac:spMkLst>
            <pc:docMk/>
            <pc:sldMk cId="4222529489" sldId="2509"/>
            <ac:spMk id="43" creationId="{9059BC99-E2C8-C435-2084-40459F5E68A7}"/>
          </ac:spMkLst>
        </pc:spChg>
        <pc:spChg chg="add del mod">
          <ac:chgData name="Vyhnalek, Brian (GRC-LCF0)" userId="94806790-c20d-4983-bd79-23aec8528ef1" providerId="ADAL" clId="{867512F5-5C7B-4913-95A8-69BCDF9F0278}" dt="2023-11-02T03:16:06.231" v="5415" actId="478"/>
          <ac:spMkLst>
            <pc:docMk/>
            <pc:sldMk cId="4222529489" sldId="2509"/>
            <ac:spMk id="46" creationId="{1547268D-4625-4560-66F9-3CD87BCDD8B5}"/>
          </ac:spMkLst>
        </pc:spChg>
        <pc:spChg chg="add del mod">
          <ac:chgData name="Vyhnalek, Brian (GRC-LCF0)" userId="94806790-c20d-4983-bd79-23aec8528ef1" providerId="ADAL" clId="{867512F5-5C7B-4913-95A8-69BCDF9F0278}" dt="2023-11-02T03:34:00.725" v="6104" actId="478"/>
          <ac:spMkLst>
            <pc:docMk/>
            <pc:sldMk cId="4222529489" sldId="2509"/>
            <ac:spMk id="48" creationId="{3B4C4583-6424-B10B-5915-FDDE298A2616}"/>
          </ac:spMkLst>
        </pc:spChg>
        <pc:spChg chg="add del mod">
          <ac:chgData name="Vyhnalek, Brian (GRC-LCF0)" userId="94806790-c20d-4983-bd79-23aec8528ef1" providerId="ADAL" clId="{867512F5-5C7B-4913-95A8-69BCDF9F0278}" dt="2023-11-02T03:34:00.725" v="6104" actId="478"/>
          <ac:spMkLst>
            <pc:docMk/>
            <pc:sldMk cId="4222529489" sldId="2509"/>
            <ac:spMk id="49" creationId="{C37DED65-9CB4-0D1A-61D3-0F72793FACC8}"/>
          </ac:spMkLst>
        </pc:spChg>
        <pc:spChg chg="add del mod">
          <ac:chgData name="Vyhnalek, Brian (GRC-LCF0)" userId="94806790-c20d-4983-bd79-23aec8528ef1" providerId="ADAL" clId="{867512F5-5C7B-4913-95A8-69BCDF9F0278}" dt="2023-11-02T03:34:00.725" v="6104" actId="478"/>
          <ac:spMkLst>
            <pc:docMk/>
            <pc:sldMk cId="4222529489" sldId="2509"/>
            <ac:spMk id="50" creationId="{A0E5C01E-DFAA-2655-F5DC-A7C9CA7EF5DB}"/>
          </ac:spMkLst>
        </pc:spChg>
        <pc:spChg chg="add del mod">
          <ac:chgData name="Vyhnalek, Brian (GRC-LCF0)" userId="94806790-c20d-4983-bd79-23aec8528ef1" providerId="ADAL" clId="{867512F5-5C7B-4913-95A8-69BCDF9F0278}" dt="2023-11-02T03:34:00.725" v="6104" actId="478"/>
          <ac:spMkLst>
            <pc:docMk/>
            <pc:sldMk cId="4222529489" sldId="2509"/>
            <ac:spMk id="51" creationId="{2C1FBC74-BA06-5BF8-0E06-9EB29E958EA1}"/>
          </ac:spMkLst>
        </pc:spChg>
        <pc:spChg chg="add del mod">
          <ac:chgData name="Vyhnalek, Brian (GRC-LCF0)" userId="94806790-c20d-4983-bd79-23aec8528ef1" providerId="ADAL" clId="{867512F5-5C7B-4913-95A8-69BCDF9F0278}" dt="2023-11-02T03:34:00.725" v="6104" actId="478"/>
          <ac:spMkLst>
            <pc:docMk/>
            <pc:sldMk cId="4222529489" sldId="2509"/>
            <ac:spMk id="52" creationId="{11D352D6-C3BB-2249-052D-AB4CE7821AC7}"/>
          </ac:spMkLst>
        </pc:spChg>
        <pc:spChg chg="add del mod">
          <ac:chgData name="Vyhnalek, Brian (GRC-LCF0)" userId="94806790-c20d-4983-bd79-23aec8528ef1" providerId="ADAL" clId="{867512F5-5C7B-4913-95A8-69BCDF9F0278}" dt="2023-11-02T03:34:00.725" v="6104" actId="478"/>
          <ac:spMkLst>
            <pc:docMk/>
            <pc:sldMk cId="4222529489" sldId="2509"/>
            <ac:spMk id="53" creationId="{3A62BF36-3CD9-3277-B6CB-D860331914F9}"/>
          </ac:spMkLst>
        </pc:spChg>
        <pc:spChg chg="add del mod">
          <ac:chgData name="Vyhnalek, Brian (GRC-LCF0)" userId="94806790-c20d-4983-bd79-23aec8528ef1" providerId="ADAL" clId="{867512F5-5C7B-4913-95A8-69BCDF9F0278}" dt="2023-11-02T03:34:00.725" v="6104" actId="478"/>
          <ac:spMkLst>
            <pc:docMk/>
            <pc:sldMk cId="4222529489" sldId="2509"/>
            <ac:spMk id="54" creationId="{1632E834-CBCF-7962-E756-D4D82BD787DC}"/>
          </ac:spMkLst>
        </pc:spChg>
        <pc:spChg chg="mod ord topLvl">
          <ac:chgData name="Vyhnalek, Brian (GRC-LCF0)" userId="94806790-c20d-4983-bd79-23aec8528ef1" providerId="ADAL" clId="{867512F5-5C7B-4913-95A8-69BCDF9F0278}" dt="2023-11-02T03:40:47.359" v="6307" actId="1035"/>
          <ac:spMkLst>
            <pc:docMk/>
            <pc:sldMk cId="4222529489" sldId="2509"/>
            <ac:spMk id="60" creationId="{E6BE8739-17FA-2AF6-15C8-A903D06A0BC4}"/>
          </ac:spMkLst>
        </pc:spChg>
        <pc:spChg chg="del mod topLvl">
          <ac:chgData name="Vyhnalek, Brian (GRC-LCF0)" userId="94806790-c20d-4983-bd79-23aec8528ef1" providerId="ADAL" clId="{867512F5-5C7B-4913-95A8-69BCDF9F0278}" dt="2023-11-02T03:33:17.966" v="6095" actId="478"/>
          <ac:spMkLst>
            <pc:docMk/>
            <pc:sldMk cId="4222529489" sldId="2509"/>
            <ac:spMk id="61" creationId="{1125A3BF-E2E2-55C6-2E6A-3824BCC99873}"/>
          </ac:spMkLst>
        </pc:spChg>
        <pc:spChg chg="mod topLvl">
          <ac:chgData name="Vyhnalek, Brian (GRC-LCF0)" userId="94806790-c20d-4983-bd79-23aec8528ef1" providerId="ADAL" clId="{867512F5-5C7B-4913-95A8-69BCDF9F0278}" dt="2023-11-02T03:34:07.938" v="6135" actId="1038"/>
          <ac:spMkLst>
            <pc:docMk/>
            <pc:sldMk cId="4222529489" sldId="2509"/>
            <ac:spMk id="62" creationId="{42A5E06F-21B5-8AC7-222E-B208A2A56BDF}"/>
          </ac:spMkLst>
        </pc:spChg>
        <pc:spChg chg="mod topLvl">
          <ac:chgData name="Vyhnalek, Brian (GRC-LCF0)" userId="94806790-c20d-4983-bd79-23aec8528ef1" providerId="ADAL" clId="{867512F5-5C7B-4913-95A8-69BCDF9F0278}" dt="2023-11-02T03:34:07.938" v="6135" actId="1038"/>
          <ac:spMkLst>
            <pc:docMk/>
            <pc:sldMk cId="4222529489" sldId="2509"/>
            <ac:spMk id="63" creationId="{B32AB670-93EF-C7A4-3B61-27A72FBB01F2}"/>
          </ac:spMkLst>
        </pc:spChg>
        <pc:spChg chg="mod topLvl">
          <ac:chgData name="Vyhnalek, Brian (GRC-LCF0)" userId="94806790-c20d-4983-bd79-23aec8528ef1" providerId="ADAL" clId="{867512F5-5C7B-4913-95A8-69BCDF9F0278}" dt="2023-11-02T03:34:45.355" v="6213" actId="1037"/>
          <ac:spMkLst>
            <pc:docMk/>
            <pc:sldMk cId="4222529489" sldId="2509"/>
            <ac:spMk id="64" creationId="{6CA36FE9-222B-CD04-2747-C4060E4D7FF7}"/>
          </ac:spMkLst>
        </pc:spChg>
        <pc:spChg chg="mod topLvl">
          <ac:chgData name="Vyhnalek, Brian (GRC-LCF0)" userId="94806790-c20d-4983-bd79-23aec8528ef1" providerId="ADAL" clId="{867512F5-5C7B-4913-95A8-69BCDF9F0278}" dt="2023-11-02T03:34:07.938" v="6135" actId="1038"/>
          <ac:spMkLst>
            <pc:docMk/>
            <pc:sldMk cId="4222529489" sldId="2509"/>
            <ac:spMk id="65" creationId="{9377ED9D-D8DF-F0BF-7145-C404A235FABF}"/>
          </ac:spMkLst>
        </pc:spChg>
        <pc:spChg chg="mod topLvl">
          <ac:chgData name="Vyhnalek, Brian (GRC-LCF0)" userId="94806790-c20d-4983-bd79-23aec8528ef1" providerId="ADAL" clId="{867512F5-5C7B-4913-95A8-69BCDF9F0278}" dt="2023-11-02T03:34:37.823" v="6200" actId="1035"/>
          <ac:spMkLst>
            <pc:docMk/>
            <pc:sldMk cId="4222529489" sldId="2509"/>
            <ac:spMk id="66" creationId="{C21607C4-14FC-76BC-C245-3F10A649C48B}"/>
          </ac:spMkLst>
        </pc:spChg>
        <pc:spChg chg="mod topLvl">
          <ac:chgData name="Vyhnalek, Brian (GRC-LCF0)" userId="94806790-c20d-4983-bd79-23aec8528ef1" providerId="ADAL" clId="{867512F5-5C7B-4913-95A8-69BCDF9F0278}" dt="2023-11-02T03:34:37.823" v="6200" actId="1035"/>
          <ac:spMkLst>
            <pc:docMk/>
            <pc:sldMk cId="4222529489" sldId="2509"/>
            <ac:spMk id="67" creationId="{14C8B033-E0E4-E7EE-CCC4-2B156321668C}"/>
          </ac:spMkLst>
        </pc:spChg>
        <pc:spChg chg="mod">
          <ac:chgData name="Vyhnalek, Brian (GRC-LCF0)" userId="94806790-c20d-4983-bd79-23aec8528ef1" providerId="ADAL" clId="{867512F5-5C7B-4913-95A8-69BCDF9F0278}" dt="2023-11-02T03:33:05.126" v="6090"/>
          <ac:spMkLst>
            <pc:docMk/>
            <pc:sldMk cId="4222529489" sldId="2509"/>
            <ac:spMk id="74" creationId="{A28ED93C-F97F-FA92-7D05-4AC4F7E6DCD8}"/>
          </ac:spMkLst>
        </pc:spChg>
        <pc:spChg chg="mod">
          <ac:chgData name="Vyhnalek, Brian (GRC-LCF0)" userId="94806790-c20d-4983-bd79-23aec8528ef1" providerId="ADAL" clId="{867512F5-5C7B-4913-95A8-69BCDF9F0278}" dt="2023-11-02T03:33:05.126" v="6090"/>
          <ac:spMkLst>
            <pc:docMk/>
            <pc:sldMk cId="4222529489" sldId="2509"/>
            <ac:spMk id="75" creationId="{9BA8EEA6-8AB8-B12D-6335-59BCEEF302D4}"/>
          </ac:spMkLst>
        </pc:spChg>
        <pc:spChg chg="mod">
          <ac:chgData name="Vyhnalek, Brian (GRC-LCF0)" userId="94806790-c20d-4983-bd79-23aec8528ef1" providerId="ADAL" clId="{867512F5-5C7B-4913-95A8-69BCDF9F0278}" dt="2023-11-02T03:33:05.126" v="6090"/>
          <ac:spMkLst>
            <pc:docMk/>
            <pc:sldMk cId="4222529489" sldId="2509"/>
            <ac:spMk id="77" creationId="{F52DB49D-6B5F-F30F-88DD-43458FFAAEFF}"/>
          </ac:spMkLst>
        </pc:spChg>
        <pc:spChg chg="mod">
          <ac:chgData name="Vyhnalek, Brian (GRC-LCF0)" userId="94806790-c20d-4983-bd79-23aec8528ef1" providerId="ADAL" clId="{867512F5-5C7B-4913-95A8-69BCDF9F0278}" dt="2023-11-02T03:33:05.126" v="6090"/>
          <ac:spMkLst>
            <pc:docMk/>
            <pc:sldMk cId="4222529489" sldId="2509"/>
            <ac:spMk id="78" creationId="{088EAFB1-7A39-A45E-7DA7-328D40BF9912}"/>
          </ac:spMkLst>
        </pc:spChg>
        <pc:spChg chg="add mod">
          <ac:chgData name="Vyhnalek, Brian (GRC-LCF0)" userId="94806790-c20d-4983-bd79-23aec8528ef1" providerId="ADAL" clId="{867512F5-5C7B-4913-95A8-69BCDF9F0278}" dt="2023-11-02T03:37:22.279" v="6268" actId="1037"/>
          <ac:spMkLst>
            <pc:docMk/>
            <pc:sldMk cId="4222529489" sldId="2509"/>
            <ac:spMk id="82" creationId="{30EF957D-8CF4-5092-EEE0-E3738442690B}"/>
          </ac:spMkLst>
        </pc:spChg>
        <pc:grpChg chg="add del mod">
          <ac:chgData name="Vyhnalek, Brian (GRC-LCF0)" userId="94806790-c20d-4983-bd79-23aec8528ef1" providerId="ADAL" clId="{867512F5-5C7B-4913-95A8-69BCDF9F0278}" dt="2023-11-02T03:06:16.158" v="5259"/>
          <ac:grpSpMkLst>
            <pc:docMk/>
            <pc:sldMk cId="4222529489" sldId="2509"/>
            <ac:grpSpMk id="5" creationId="{04B19F88-55CF-2017-FD02-2FBDF60CD176}"/>
          </ac:grpSpMkLst>
        </pc:grpChg>
        <pc:grpChg chg="mod">
          <ac:chgData name="Vyhnalek, Brian (GRC-LCF0)" userId="94806790-c20d-4983-bd79-23aec8528ef1" providerId="ADAL" clId="{867512F5-5C7B-4913-95A8-69BCDF9F0278}" dt="2023-11-02T03:06:14.038" v="5258"/>
          <ac:grpSpMkLst>
            <pc:docMk/>
            <pc:sldMk cId="4222529489" sldId="2509"/>
            <ac:grpSpMk id="6" creationId="{6C6773C5-92D2-C128-6904-83DC9F5DC45B}"/>
          </ac:grpSpMkLst>
        </pc:grpChg>
        <pc:grpChg chg="add del mod">
          <ac:chgData name="Vyhnalek, Brian (GRC-LCF0)" userId="94806790-c20d-4983-bd79-23aec8528ef1" providerId="ADAL" clId="{867512F5-5C7B-4913-95A8-69BCDF9F0278}" dt="2023-11-02T03:15:45.504" v="5384" actId="478"/>
          <ac:grpSpMkLst>
            <pc:docMk/>
            <pc:sldMk cId="4222529489" sldId="2509"/>
            <ac:grpSpMk id="22" creationId="{57C1CBD1-D704-9C4E-AA1C-AA4707ECCCE1}"/>
          </ac:grpSpMkLst>
        </pc:grpChg>
        <pc:grpChg chg="mod">
          <ac:chgData name="Vyhnalek, Brian (GRC-LCF0)" userId="94806790-c20d-4983-bd79-23aec8528ef1" providerId="ADAL" clId="{867512F5-5C7B-4913-95A8-69BCDF9F0278}" dt="2023-11-02T03:06:57.184" v="5279" actId="1036"/>
          <ac:grpSpMkLst>
            <pc:docMk/>
            <pc:sldMk cId="4222529489" sldId="2509"/>
            <ac:grpSpMk id="23" creationId="{86E8BB4E-41EF-531D-98ED-D3ADB6C26507}"/>
          </ac:grpSpMkLst>
        </pc:grpChg>
        <pc:grpChg chg="mod">
          <ac:chgData name="Vyhnalek, Brian (GRC-LCF0)" userId="94806790-c20d-4983-bd79-23aec8528ef1" providerId="ADAL" clId="{867512F5-5C7B-4913-95A8-69BCDF9F0278}" dt="2023-11-02T03:06:57.184" v="5279" actId="1036"/>
          <ac:grpSpMkLst>
            <pc:docMk/>
            <pc:sldMk cId="4222529489" sldId="2509"/>
            <ac:grpSpMk id="28" creationId="{1ABC7A5F-B9C6-7437-755A-D0CF8675D517}"/>
          </ac:grpSpMkLst>
        </pc:grpChg>
        <pc:grpChg chg="add del mod ord">
          <ac:chgData name="Vyhnalek, Brian (GRC-LCF0)" userId="94806790-c20d-4983-bd79-23aec8528ef1" providerId="ADAL" clId="{867512F5-5C7B-4913-95A8-69BCDF9F0278}" dt="2023-11-02T03:20:01.707" v="5546" actId="165"/>
          <ac:grpSpMkLst>
            <pc:docMk/>
            <pc:sldMk cId="4222529489" sldId="2509"/>
            <ac:grpSpMk id="57" creationId="{BEE9C3D5-A778-19BD-C80A-0D6EB4AE2C75}"/>
          </ac:grpSpMkLst>
        </pc:grpChg>
        <pc:grpChg chg="add del mod">
          <ac:chgData name="Vyhnalek, Brian (GRC-LCF0)" userId="94806790-c20d-4983-bd79-23aec8528ef1" providerId="ADAL" clId="{867512F5-5C7B-4913-95A8-69BCDF9F0278}" dt="2023-11-02T03:33:28.790" v="6098" actId="478"/>
          <ac:grpSpMkLst>
            <pc:docMk/>
            <pc:sldMk cId="4222529489" sldId="2509"/>
            <ac:grpSpMk id="73" creationId="{02F9AF3E-B3C7-9D99-43C4-6DC6526CBFB5}"/>
          </ac:grpSpMkLst>
        </pc:grpChg>
        <pc:grpChg chg="mod">
          <ac:chgData name="Vyhnalek, Brian (GRC-LCF0)" userId="94806790-c20d-4983-bd79-23aec8528ef1" providerId="ADAL" clId="{867512F5-5C7B-4913-95A8-69BCDF9F0278}" dt="2023-11-02T03:33:05.126" v="6090"/>
          <ac:grpSpMkLst>
            <pc:docMk/>
            <pc:sldMk cId="4222529489" sldId="2509"/>
            <ac:grpSpMk id="76" creationId="{B5170510-5673-662C-9978-C6BF42922ED3}"/>
          </ac:grpSpMkLst>
        </pc:grpChg>
        <pc:picChg chg="mod">
          <ac:chgData name="Vyhnalek, Brian (GRC-LCF0)" userId="94806790-c20d-4983-bd79-23aec8528ef1" providerId="ADAL" clId="{867512F5-5C7B-4913-95A8-69BCDF9F0278}" dt="2023-11-02T03:06:14.038" v="5258"/>
          <ac:picMkLst>
            <pc:docMk/>
            <pc:sldMk cId="4222529489" sldId="2509"/>
            <ac:picMk id="20" creationId="{4CB6AF80-616A-9715-BBEF-06695D7D1389}"/>
          </ac:picMkLst>
        </pc:picChg>
        <pc:picChg chg="mod">
          <ac:chgData name="Vyhnalek, Brian (GRC-LCF0)" userId="94806790-c20d-4983-bd79-23aec8528ef1" providerId="ADAL" clId="{867512F5-5C7B-4913-95A8-69BCDF9F0278}" dt="2023-11-02T03:06:57.184" v="5279" actId="1036"/>
          <ac:picMkLst>
            <pc:docMk/>
            <pc:sldMk cId="4222529489" sldId="2509"/>
            <ac:picMk id="42" creationId="{F1FA0DDD-B2B1-7828-FB3C-50FB421C37FB}"/>
          </ac:picMkLst>
        </pc:picChg>
        <pc:picChg chg="add del mod">
          <ac:chgData name="Vyhnalek, Brian (GRC-LCF0)" userId="94806790-c20d-4983-bd79-23aec8528ef1" providerId="ADAL" clId="{867512F5-5C7B-4913-95A8-69BCDF9F0278}" dt="2023-11-02T03:33:53.552" v="6102" actId="478"/>
          <ac:picMkLst>
            <pc:docMk/>
            <pc:sldMk cId="4222529489" sldId="2509"/>
            <ac:picMk id="44" creationId="{53BB6BD5-B8B7-1FA0-A602-600823450C6B}"/>
          </ac:picMkLst>
        </pc:picChg>
        <pc:picChg chg="add del mod">
          <ac:chgData name="Vyhnalek, Brian (GRC-LCF0)" userId="94806790-c20d-4983-bd79-23aec8528ef1" providerId="ADAL" clId="{867512F5-5C7B-4913-95A8-69BCDF9F0278}" dt="2023-11-02T03:33:56.796" v="6103" actId="478"/>
          <ac:picMkLst>
            <pc:docMk/>
            <pc:sldMk cId="4222529489" sldId="2509"/>
            <ac:picMk id="45" creationId="{30BFE20E-F797-449A-B24D-F97DB39BB10D}"/>
          </ac:picMkLst>
        </pc:picChg>
        <pc:picChg chg="add del mod">
          <ac:chgData name="Vyhnalek, Brian (GRC-LCF0)" userId="94806790-c20d-4983-bd79-23aec8528ef1" providerId="ADAL" clId="{867512F5-5C7B-4913-95A8-69BCDF9F0278}" dt="2023-11-02T03:34:00.725" v="6104" actId="478"/>
          <ac:picMkLst>
            <pc:docMk/>
            <pc:sldMk cId="4222529489" sldId="2509"/>
            <ac:picMk id="47" creationId="{DBFEEEE6-81C4-F10E-EF0A-AAFE05F17AAF}"/>
          </ac:picMkLst>
        </pc:picChg>
        <pc:picChg chg="add del mod ord">
          <ac:chgData name="Vyhnalek, Brian (GRC-LCF0)" userId="94806790-c20d-4983-bd79-23aec8528ef1" providerId="ADAL" clId="{867512F5-5C7B-4913-95A8-69BCDF9F0278}" dt="2023-11-02T03:19:07.113" v="5488" actId="478"/>
          <ac:picMkLst>
            <pc:docMk/>
            <pc:sldMk cId="4222529489" sldId="2509"/>
            <ac:picMk id="55" creationId="{3DBEFC38-985B-6A54-E9C6-E05D987710FE}"/>
          </ac:picMkLst>
        </pc:picChg>
        <pc:picChg chg="add del mod">
          <ac:chgData name="Vyhnalek, Brian (GRC-LCF0)" userId="94806790-c20d-4983-bd79-23aec8528ef1" providerId="ADAL" clId="{867512F5-5C7B-4913-95A8-69BCDF9F0278}" dt="2023-11-02T03:19:08.645" v="5489" actId="478"/>
          <ac:picMkLst>
            <pc:docMk/>
            <pc:sldMk cId="4222529489" sldId="2509"/>
            <ac:picMk id="56" creationId="{E6C7DF3F-3841-FF5D-296E-19C661CFE00B}"/>
          </ac:picMkLst>
        </pc:picChg>
        <pc:picChg chg="del mod topLvl">
          <ac:chgData name="Vyhnalek, Brian (GRC-LCF0)" userId="94806790-c20d-4983-bd79-23aec8528ef1" providerId="ADAL" clId="{867512F5-5C7B-4913-95A8-69BCDF9F0278}" dt="2023-11-02T03:33:15.179" v="6094" actId="478"/>
          <ac:picMkLst>
            <pc:docMk/>
            <pc:sldMk cId="4222529489" sldId="2509"/>
            <ac:picMk id="58" creationId="{A3D8FEA3-26E4-AFD4-A433-1035DF4BCDC3}"/>
          </ac:picMkLst>
        </pc:picChg>
        <pc:picChg chg="mod topLvl">
          <ac:chgData name="Vyhnalek, Brian (GRC-LCF0)" userId="94806790-c20d-4983-bd79-23aec8528ef1" providerId="ADAL" clId="{867512F5-5C7B-4913-95A8-69BCDF9F0278}" dt="2023-11-02T03:34:55.762" v="6216" actId="1076"/>
          <ac:picMkLst>
            <pc:docMk/>
            <pc:sldMk cId="4222529489" sldId="2509"/>
            <ac:picMk id="59" creationId="{3227EDAB-C0D5-248D-6F15-0B7F14ACE036}"/>
          </ac:picMkLst>
        </pc:picChg>
        <pc:picChg chg="add del mod">
          <ac:chgData name="Vyhnalek, Brian (GRC-LCF0)" userId="94806790-c20d-4983-bd79-23aec8528ef1" providerId="ADAL" clId="{867512F5-5C7B-4913-95A8-69BCDF9F0278}" dt="2023-11-02T03:24:54.172" v="5896" actId="21"/>
          <ac:picMkLst>
            <pc:docMk/>
            <pc:sldMk cId="4222529489" sldId="2509"/>
            <ac:picMk id="68" creationId="{F8C820F2-420D-9E08-3E7B-0736829487D1}"/>
          </ac:picMkLst>
        </pc:picChg>
        <pc:picChg chg="add del mod">
          <ac:chgData name="Vyhnalek, Brian (GRC-LCF0)" userId="94806790-c20d-4983-bd79-23aec8528ef1" providerId="ADAL" clId="{867512F5-5C7B-4913-95A8-69BCDF9F0278}" dt="2023-11-02T03:25:04.378" v="5904" actId="21"/>
          <ac:picMkLst>
            <pc:docMk/>
            <pc:sldMk cId="4222529489" sldId="2509"/>
            <ac:picMk id="70" creationId="{6ED170F9-2854-06D4-3862-4C48D75A4738}"/>
          </ac:picMkLst>
        </pc:picChg>
        <pc:picChg chg="add del mod">
          <ac:chgData name="Vyhnalek, Brian (GRC-LCF0)" userId="94806790-c20d-4983-bd79-23aec8528ef1" providerId="ADAL" clId="{867512F5-5C7B-4913-95A8-69BCDF9F0278}" dt="2023-11-02T03:24:44.038" v="5877" actId="21"/>
          <ac:picMkLst>
            <pc:docMk/>
            <pc:sldMk cId="4222529489" sldId="2509"/>
            <ac:picMk id="71" creationId="{D15F6C57-316D-AF86-9B49-8CA00877DF6D}"/>
          </ac:picMkLst>
        </pc:picChg>
        <pc:picChg chg="add del mod">
          <ac:chgData name="Vyhnalek, Brian (GRC-LCF0)" userId="94806790-c20d-4983-bd79-23aec8528ef1" providerId="ADAL" clId="{867512F5-5C7B-4913-95A8-69BCDF9F0278}" dt="2023-11-02T03:41:19.871" v="6310" actId="478"/>
          <ac:picMkLst>
            <pc:docMk/>
            <pc:sldMk cId="4222529489" sldId="2509"/>
            <ac:picMk id="72" creationId="{DF323CD6-0863-E5A2-0DE4-6043D3422198}"/>
          </ac:picMkLst>
        </pc:picChg>
        <pc:picChg chg="mod">
          <ac:chgData name="Vyhnalek, Brian (GRC-LCF0)" userId="94806790-c20d-4983-bd79-23aec8528ef1" providerId="ADAL" clId="{867512F5-5C7B-4913-95A8-69BCDF9F0278}" dt="2023-11-02T03:33:05.126" v="6090"/>
          <ac:picMkLst>
            <pc:docMk/>
            <pc:sldMk cId="4222529489" sldId="2509"/>
            <ac:picMk id="79" creationId="{637D93D3-C27E-AC29-8002-4C54BF241BAD}"/>
          </ac:picMkLst>
        </pc:picChg>
        <pc:picChg chg="mod">
          <ac:chgData name="Vyhnalek, Brian (GRC-LCF0)" userId="94806790-c20d-4983-bd79-23aec8528ef1" providerId="ADAL" clId="{867512F5-5C7B-4913-95A8-69BCDF9F0278}" dt="2023-11-02T03:33:05.126" v="6090"/>
          <ac:picMkLst>
            <pc:docMk/>
            <pc:sldMk cId="4222529489" sldId="2509"/>
            <ac:picMk id="80" creationId="{6DB0CCC1-235F-BDC4-F689-0A8C38D8742B}"/>
          </ac:picMkLst>
        </pc:picChg>
        <pc:picChg chg="add mod ord">
          <ac:chgData name="Vyhnalek, Brian (GRC-LCF0)" userId="94806790-c20d-4983-bd79-23aec8528ef1" providerId="ADAL" clId="{867512F5-5C7B-4913-95A8-69BCDF9F0278}" dt="2023-11-02T03:35:28.766" v="6229" actId="1076"/>
          <ac:picMkLst>
            <pc:docMk/>
            <pc:sldMk cId="4222529489" sldId="2509"/>
            <ac:picMk id="81" creationId="{BBC6CC19-B25B-8F04-696F-FE02D2202D7D}"/>
          </ac:picMkLst>
        </pc:picChg>
        <pc:picChg chg="add del mod">
          <ac:chgData name="Vyhnalek, Brian (GRC-LCF0)" userId="94806790-c20d-4983-bd79-23aec8528ef1" providerId="ADAL" clId="{867512F5-5C7B-4913-95A8-69BCDF9F0278}" dt="2023-11-02T03:35:48.413" v="6234" actId="478"/>
          <ac:picMkLst>
            <pc:docMk/>
            <pc:sldMk cId="4222529489" sldId="2509"/>
            <ac:picMk id="84" creationId="{A842CDA6-AA32-8A76-9ED2-E1456BE703B9}"/>
          </ac:picMkLst>
        </pc:picChg>
        <pc:picChg chg="add del mod">
          <ac:chgData name="Vyhnalek, Brian (GRC-LCF0)" userId="94806790-c20d-4983-bd79-23aec8528ef1" providerId="ADAL" clId="{867512F5-5C7B-4913-95A8-69BCDF9F0278}" dt="2023-11-02T03:36:27.768" v="6246" actId="478"/>
          <ac:picMkLst>
            <pc:docMk/>
            <pc:sldMk cId="4222529489" sldId="2509"/>
            <ac:picMk id="86" creationId="{88849204-2096-6C08-2FF1-D5BD6397B8D5}"/>
          </ac:picMkLst>
        </pc:picChg>
        <pc:picChg chg="add del">
          <ac:chgData name="Vyhnalek, Brian (GRC-LCF0)" userId="94806790-c20d-4983-bd79-23aec8528ef1" providerId="ADAL" clId="{867512F5-5C7B-4913-95A8-69BCDF9F0278}" dt="2023-11-02T03:36:44.487" v="6248" actId="478"/>
          <ac:picMkLst>
            <pc:docMk/>
            <pc:sldMk cId="4222529489" sldId="2509"/>
            <ac:picMk id="88" creationId="{53E8D16D-EC7D-0B01-5A70-695D1E028CA3}"/>
          </ac:picMkLst>
        </pc:picChg>
        <pc:picChg chg="add mod">
          <ac:chgData name="Vyhnalek, Brian (GRC-LCF0)" userId="94806790-c20d-4983-bd79-23aec8528ef1" providerId="ADAL" clId="{867512F5-5C7B-4913-95A8-69BCDF9F0278}" dt="2023-11-02T03:41:26.952" v="6348" actId="1035"/>
          <ac:picMkLst>
            <pc:docMk/>
            <pc:sldMk cId="4222529489" sldId="2509"/>
            <ac:picMk id="90" creationId="{4D0FBB2C-CBEF-BCB0-A349-3F876EFE416A}"/>
          </ac:picMkLst>
        </pc:picChg>
        <pc:cxnChg chg="add del mod">
          <ac:chgData name="Vyhnalek, Brian (GRC-LCF0)" userId="94806790-c20d-4983-bd79-23aec8528ef1" providerId="ADAL" clId="{867512F5-5C7B-4913-95A8-69BCDF9F0278}" dt="2023-11-02T03:25:06.869" v="5905" actId="478"/>
          <ac:cxnSpMkLst>
            <pc:docMk/>
            <pc:sldMk cId="4222529489" sldId="2509"/>
            <ac:cxnSpMk id="69" creationId="{2B2048A7-E874-22B8-9126-BFEE10EF7224}"/>
          </ac:cxnSpMkLst>
        </pc:cxnChg>
      </pc:sldChg>
      <pc:sldChg chg="addSp delSp modSp new mod modClrScheme chgLayout">
        <pc:chgData name="Vyhnalek, Brian (GRC-LCF0)" userId="94806790-c20d-4983-bd79-23aec8528ef1" providerId="ADAL" clId="{867512F5-5C7B-4913-95A8-69BCDF9F0278}" dt="2023-11-05T21:00:55.244" v="12798"/>
        <pc:sldMkLst>
          <pc:docMk/>
          <pc:sldMk cId="2354638425" sldId="2510"/>
        </pc:sldMkLst>
        <pc:spChg chg="mod ord">
          <ac:chgData name="Vyhnalek, Brian (GRC-LCF0)" userId="94806790-c20d-4983-bd79-23aec8528ef1" providerId="ADAL" clId="{867512F5-5C7B-4913-95A8-69BCDF9F0278}" dt="2023-11-02T04:01:33.527" v="6810" actId="700"/>
          <ac:spMkLst>
            <pc:docMk/>
            <pc:sldMk cId="2354638425" sldId="2510"/>
            <ac:spMk id="2" creationId="{EE0FC8C8-6825-0267-0C11-C4A6C004E92A}"/>
          </ac:spMkLst>
        </pc:spChg>
        <pc:spChg chg="add mod">
          <ac:chgData name="Vyhnalek, Brian (GRC-LCF0)" userId="94806790-c20d-4983-bd79-23aec8528ef1" providerId="ADAL" clId="{867512F5-5C7B-4913-95A8-69BCDF9F0278}" dt="2023-11-02T20:31:25.481" v="10386" actId="1076"/>
          <ac:spMkLst>
            <pc:docMk/>
            <pc:sldMk cId="2354638425" sldId="2510"/>
            <ac:spMk id="12" creationId="{7D58A7E0-AE8F-F440-F7C7-0E7A4F32C271}"/>
          </ac:spMkLst>
        </pc:spChg>
        <pc:spChg chg="add del mod">
          <ac:chgData name="Vyhnalek, Brian (GRC-LCF0)" userId="94806790-c20d-4983-bd79-23aec8528ef1" providerId="ADAL" clId="{867512F5-5C7B-4913-95A8-69BCDF9F0278}" dt="2023-11-02T04:01:22.512" v="6809" actId="478"/>
          <ac:spMkLst>
            <pc:docMk/>
            <pc:sldMk cId="2354638425" sldId="2510"/>
            <ac:spMk id="14" creationId="{9E30C432-D118-274A-2FEB-17600F553997}"/>
          </ac:spMkLst>
        </pc:spChg>
        <pc:spChg chg="add mod">
          <ac:chgData name="Vyhnalek, Brian (GRC-LCF0)" userId="94806790-c20d-4983-bd79-23aec8528ef1" providerId="ADAL" clId="{867512F5-5C7B-4913-95A8-69BCDF9F0278}" dt="2023-11-02T03:54:19.901" v="6608" actId="164"/>
          <ac:spMkLst>
            <pc:docMk/>
            <pc:sldMk cId="2354638425" sldId="2510"/>
            <ac:spMk id="15" creationId="{94484809-41A9-9A8A-4323-810A444E6D52}"/>
          </ac:spMkLst>
        </pc:spChg>
        <pc:spChg chg="add mod">
          <ac:chgData name="Vyhnalek, Brian (GRC-LCF0)" userId="94806790-c20d-4983-bd79-23aec8528ef1" providerId="ADAL" clId="{867512F5-5C7B-4913-95A8-69BCDF9F0278}" dt="2023-11-02T03:54:19.901" v="6608" actId="164"/>
          <ac:spMkLst>
            <pc:docMk/>
            <pc:sldMk cId="2354638425" sldId="2510"/>
            <ac:spMk id="16" creationId="{DA744ACE-820D-E861-BDA5-C4B5273482DA}"/>
          </ac:spMkLst>
        </pc:spChg>
        <pc:spChg chg="add mod">
          <ac:chgData name="Vyhnalek, Brian (GRC-LCF0)" userId="94806790-c20d-4983-bd79-23aec8528ef1" providerId="ADAL" clId="{867512F5-5C7B-4913-95A8-69BCDF9F0278}" dt="2023-11-02T04:02:25.569" v="6876" actId="1038"/>
          <ac:spMkLst>
            <pc:docMk/>
            <pc:sldMk cId="2354638425" sldId="2510"/>
            <ac:spMk id="17" creationId="{90B15E58-903D-F1DB-310B-10B7D0692F01}"/>
          </ac:spMkLst>
        </pc:spChg>
        <pc:spChg chg="add mod ord">
          <ac:chgData name="Vyhnalek, Brian (GRC-LCF0)" userId="94806790-c20d-4983-bd79-23aec8528ef1" providerId="ADAL" clId="{867512F5-5C7B-4913-95A8-69BCDF9F0278}" dt="2023-11-02T20:39:00.672" v="10706" actId="6549"/>
          <ac:spMkLst>
            <pc:docMk/>
            <pc:sldMk cId="2354638425" sldId="2510"/>
            <ac:spMk id="20" creationId="{905FDDA2-346F-BC0B-315C-053977514348}"/>
          </ac:spMkLst>
        </pc:spChg>
        <pc:spChg chg="add del mod">
          <ac:chgData name="Vyhnalek, Brian (GRC-LCF0)" userId="94806790-c20d-4983-bd79-23aec8528ef1" providerId="ADAL" clId="{867512F5-5C7B-4913-95A8-69BCDF9F0278}" dt="2023-11-03T04:27:26.209" v="11600" actId="478"/>
          <ac:spMkLst>
            <pc:docMk/>
            <pc:sldMk cId="2354638425" sldId="2510"/>
            <ac:spMk id="22" creationId="{7B886BB4-38C9-D4FE-EC04-27DFE97D7845}"/>
          </ac:spMkLst>
        </pc:spChg>
        <pc:spChg chg="add del mod">
          <ac:chgData name="Vyhnalek, Brian (GRC-LCF0)" userId="94806790-c20d-4983-bd79-23aec8528ef1" providerId="ADAL" clId="{867512F5-5C7B-4913-95A8-69BCDF9F0278}" dt="2023-11-03T04:27:30.763" v="11601" actId="478"/>
          <ac:spMkLst>
            <pc:docMk/>
            <pc:sldMk cId="2354638425" sldId="2510"/>
            <ac:spMk id="23" creationId="{239F035E-0679-C36E-71B3-3C67F1C20C26}"/>
          </ac:spMkLst>
        </pc:spChg>
        <pc:spChg chg="add mod">
          <ac:chgData name="Vyhnalek, Brian (GRC-LCF0)" userId="94806790-c20d-4983-bd79-23aec8528ef1" providerId="ADAL" clId="{867512F5-5C7B-4913-95A8-69BCDF9F0278}" dt="2023-11-02T20:37:33.584" v="10697" actId="20577"/>
          <ac:spMkLst>
            <pc:docMk/>
            <pc:sldMk cId="2354638425" sldId="2510"/>
            <ac:spMk id="24" creationId="{08065FE4-4688-AEA6-655B-13844D84DB5F}"/>
          </ac:spMkLst>
        </pc:spChg>
        <pc:grpChg chg="add mod">
          <ac:chgData name="Vyhnalek, Brian (GRC-LCF0)" userId="94806790-c20d-4983-bd79-23aec8528ef1" providerId="ADAL" clId="{867512F5-5C7B-4913-95A8-69BCDF9F0278}" dt="2023-11-02T20:31:30.700" v="10403" actId="1035"/>
          <ac:grpSpMkLst>
            <pc:docMk/>
            <pc:sldMk cId="2354638425" sldId="2510"/>
            <ac:grpSpMk id="18" creationId="{D2F39F45-4196-DC66-653D-9F70E4244F09}"/>
          </ac:grpSpMkLst>
        </pc:grpChg>
        <pc:graphicFrameChg chg="add mod">
          <ac:chgData name="Vyhnalek, Brian (GRC-LCF0)" userId="94806790-c20d-4983-bd79-23aec8528ef1" providerId="ADAL" clId="{867512F5-5C7B-4913-95A8-69BCDF9F0278}" dt="2023-11-02T04:02:25.569" v="6876" actId="1038"/>
          <ac:graphicFrameMkLst>
            <pc:docMk/>
            <pc:sldMk cId="2354638425" sldId="2510"/>
            <ac:graphicFrameMk id="7" creationId="{ABFCE5BA-4F6C-CF95-63CF-E8C389075433}"/>
          </ac:graphicFrameMkLst>
        </pc:graphicFrameChg>
        <pc:picChg chg="add mod">
          <ac:chgData name="Vyhnalek, Brian (GRC-LCF0)" userId="94806790-c20d-4983-bd79-23aec8528ef1" providerId="ADAL" clId="{867512F5-5C7B-4913-95A8-69BCDF9F0278}" dt="2023-11-02T03:54:19.901" v="6608" actId="164"/>
          <ac:picMkLst>
            <pc:docMk/>
            <pc:sldMk cId="2354638425" sldId="2510"/>
            <ac:picMk id="3" creationId="{38AAF9FD-EBF9-5673-28FB-A05E859F2983}"/>
          </ac:picMkLst>
        </pc:picChg>
        <pc:picChg chg="add mod">
          <ac:chgData name="Vyhnalek, Brian (GRC-LCF0)" userId="94806790-c20d-4983-bd79-23aec8528ef1" providerId="ADAL" clId="{867512F5-5C7B-4913-95A8-69BCDF9F0278}" dt="2023-11-02T03:54:19.901" v="6608" actId="164"/>
          <ac:picMkLst>
            <pc:docMk/>
            <pc:sldMk cId="2354638425" sldId="2510"/>
            <ac:picMk id="4" creationId="{4DAF112B-36FD-33FE-EC51-64025F264397}"/>
          </ac:picMkLst>
        </pc:picChg>
        <pc:picChg chg="add mod">
          <ac:chgData name="Vyhnalek, Brian (GRC-LCF0)" userId="94806790-c20d-4983-bd79-23aec8528ef1" providerId="ADAL" clId="{867512F5-5C7B-4913-95A8-69BCDF9F0278}" dt="2023-11-02T03:54:19.901" v="6608" actId="164"/>
          <ac:picMkLst>
            <pc:docMk/>
            <pc:sldMk cId="2354638425" sldId="2510"/>
            <ac:picMk id="5" creationId="{11627DAA-2433-DBC0-C7E5-FC08072555CE}"/>
          </ac:picMkLst>
        </pc:picChg>
        <pc:picChg chg="add mod">
          <ac:chgData name="Vyhnalek, Brian (GRC-LCF0)" userId="94806790-c20d-4983-bd79-23aec8528ef1" providerId="ADAL" clId="{867512F5-5C7B-4913-95A8-69BCDF9F0278}" dt="2023-11-02T03:54:19.901" v="6608" actId="164"/>
          <ac:picMkLst>
            <pc:docMk/>
            <pc:sldMk cId="2354638425" sldId="2510"/>
            <ac:picMk id="6" creationId="{27366B33-13CC-EC95-9FE4-26F9B869CAA9}"/>
          </ac:picMkLst>
        </pc:picChg>
        <pc:picChg chg="add mod">
          <ac:chgData name="Vyhnalek, Brian (GRC-LCF0)" userId="94806790-c20d-4983-bd79-23aec8528ef1" providerId="ADAL" clId="{867512F5-5C7B-4913-95A8-69BCDF9F0278}" dt="2023-11-02T03:54:19.901" v="6608" actId="164"/>
          <ac:picMkLst>
            <pc:docMk/>
            <pc:sldMk cId="2354638425" sldId="2510"/>
            <ac:picMk id="8" creationId="{9BD7A39A-39B3-0713-65E3-2A59AFA0FA3E}"/>
          </ac:picMkLst>
        </pc:picChg>
        <pc:picChg chg="add mod">
          <ac:chgData name="Vyhnalek, Brian (GRC-LCF0)" userId="94806790-c20d-4983-bd79-23aec8528ef1" providerId="ADAL" clId="{867512F5-5C7B-4913-95A8-69BCDF9F0278}" dt="2023-11-02T03:54:19.901" v="6608" actId="164"/>
          <ac:picMkLst>
            <pc:docMk/>
            <pc:sldMk cId="2354638425" sldId="2510"/>
            <ac:picMk id="9" creationId="{18D26BD2-181E-B55E-FFF6-A5793FB3F326}"/>
          </ac:picMkLst>
        </pc:picChg>
        <pc:picChg chg="add mod">
          <ac:chgData name="Vyhnalek, Brian (GRC-LCF0)" userId="94806790-c20d-4983-bd79-23aec8528ef1" providerId="ADAL" clId="{867512F5-5C7B-4913-95A8-69BCDF9F0278}" dt="2023-11-02T03:54:19.901" v="6608" actId="164"/>
          <ac:picMkLst>
            <pc:docMk/>
            <pc:sldMk cId="2354638425" sldId="2510"/>
            <ac:picMk id="10" creationId="{597243B0-F6E4-9D15-599E-8B0E7CF568F5}"/>
          </ac:picMkLst>
        </pc:picChg>
        <pc:picChg chg="add mod">
          <ac:chgData name="Vyhnalek, Brian (GRC-LCF0)" userId="94806790-c20d-4983-bd79-23aec8528ef1" providerId="ADAL" clId="{867512F5-5C7B-4913-95A8-69BCDF9F0278}" dt="2023-11-02T03:54:19.901" v="6608" actId="164"/>
          <ac:picMkLst>
            <pc:docMk/>
            <pc:sldMk cId="2354638425" sldId="2510"/>
            <ac:picMk id="11" creationId="{AE99D5DF-C762-8425-CD6F-92942DB28DC9}"/>
          </ac:picMkLst>
        </pc:picChg>
        <pc:picChg chg="add mod">
          <ac:chgData name="Vyhnalek, Brian (GRC-LCF0)" userId="94806790-c20d-4983-bd79-23aec8528ef1" providerId="ADAL" clId="{867512F5-5C7B-4913-95A8-69BCDF9F0278}" dt="2023-11-05T21:00:55.244" v="12798"/>
          <ac:picMkLst>
            <pc:docMk/>
            <pc:sldMk cId="2354638425" sldId="2510"/>
            <ac:picMk id="14" creationId="{08648F99-EC96-1708-BCB2-36F8BB1AC980}"/>
          </ac:picMkLst>
        </pc:picChg>
        <pc:picChg chg="add mod">
          <ac:chgData name="Vyhnalek, Brian (GRC-LCF0)" userId="94806790-c20d-4983-bd79-23aec8528ef1" providerId="ADAL" clId="{867512F5-5C7B-4913-95A8-69BCDF9F0278}" dt="2023-11-03T04:27:38.983" v="11608" actId="1035"/>
          <ac:picMkLst>
            <pc:docMk/>
            <pc:sldMk cId="2354638425" sldId="2510"/>
            <ac:picMk id="19" creationId="{9E3D3B92-755A-C93B-D367-4F3A13C9FA3E}"/>
          </ac:picMkLst>
        </pc:picChg>
        <pc:picChg chg="add del mod">
          <ac:chgData name="Vyhnalek, Brian (GRC-LCF0)" userId="94806790-c20d-4983-bd79-23aec8528ef1" providerId="ADAL" clId="{867512F5-5C7B-4913-95A8-69BCDF9F0278}" dt="2023-11-03T04:27:23.141" v="11599" actId="478"/>
          <ac:picMkLst>
            <pc:docMk/>
            <pc:sldMk cId="2354638425" sldId="2510"/>
            <ac:picMk id="21" creationId="{E46E37D1-8D35-1E7B-3CA3-C13573A22842}"/>
          </ac:picMkLst>
        </pc:picChg>
        <pc:picChg chg="add del mod">
          <ac:chgData name="Vyhnalek, Brian (GRC-LCF0)" userId="94806790-c20d-4983-bd79-23aec8528ef1" providerId="ADAL" clId="{867512F5-5C7B-4913-95A8-69BCDF9F0278}" dt="2023-11-02T04:25:10.485" v="7474" actId="478"/>
          <ac:picMkLst>
            <pc:docMk/>
            <pc:sldMk cId="2354638425" sldId="2510"/>
            <ac:picMk id="4098" creationId="{36FB2068-B858-3D5E-1DFF-C373554CD1A6}"/>
          </ac:picMkLst>
        </pc:picChg>
        <pc:cxnChg chg="add mod">
          <ac:chgData name="Vyhnalek, Brian (GRC-LCF0)" userId="94806790-c20d-4983-bd79-23aec8528ef1" providerId="ADAL" clId="{867512F5-5C7B-4913-95A8-69BCDF9F0278}" dt="2023-11-02T03:54:19.901" v="6608" actId="164"/>
          <ac:cxnSpMkLst>
            <pc:docMk/>
            <pc:sldMk cId="2354638425" sldId="2510"/>
            <ac:cxnSpMk id="13" creationId="{20B24CA0-8E05-6885-19C4-CD193E13A904}"/>
          </ac:cxnSpMkLst>
        </pc:cxnChg>
      </pc:sldChg>
      <pc:sldChg chg="addSp modSp new del mod">
        <pc:chgData name="Vyhnalek, Brian (GRC-LCF0)" userId="94806790-c20d-4983-bd79-23aec8528ef1" providerId="ADAL" clId="{867512F5-5C7B-4913-95A8-69BCDF9F0278}" dt="2023-11-02T03:41:12.670" v="6308" actId="47"/>
        <pc:sldMkLst>
          <pc:docMk/>
          <pc:sldMk cId="2589436540" sldId="2510"/>
        </pc:sldMkLst>
        <pc:picChg chg="add mod">
          <ac:chgData name="Vyhnalek, Brian (GRC-LCF0)" userId="94806790-c20d-4983-bd79-23aec8528ef1" providerId="ADAL" clId="{867512F5-5C7B-4913-95A8-69BCDF9F0278}" dt="2023-11-02T03:31:55.306" v="6085" actId="1076"/>
          <ac:picMkLst>
            <pc:docMk/>
            <pc:sldMk cId="2589436540" sldId="2510"/>
            <ac:picMk id="3" creationId="{4D38D27C-9BB9-B7B4-DA48-E28D1709CA05}"/>
          </ac:picMkLst>
        </pc:picChg>
        <pc:picChg chg="add mod">
          <ac:chgData name="Vyhnalek, Brian (GRC-LCF0)" userId="94806790-c20d-4983-bd79-23aec8528ef1" providerId="ADAL" clId="{867512F5-5C7B-4913-95A8-69BCDF9F0278}" dt="2023-11-02T03:32:05.215" v="6089" actId="1076"/>
          <ac:picMkLst>
            <pc:docMk/>
            <pc:sldMk cId="2589436540" sldId="2510"/>
            <ac:picMk id="4" creationId="{D3DC5BE7-162C-14AA-7C43-767B13FCD17C}"/>
          </ac:picMkLst>
        </pc:picChg>
        <pc:picChg chg="add mod">
          <ac:chgData name="Vyhnalek, Brian (GRC-LCF0)" userId="94806790-c20d-4983-bd79-23aec8528ef1" providerId="ADAL" clId="{867512F5-5C7B-4913-95A8-69BCDF9F0278}" dt="2023-11-02T03:31:47.028" v="6078" actId="1076"/>
          <ac:picMkLst>
            <pc:docMk/>
            <pc:sldMk cId="2589436540" sldId="2510"/>
            <ac:picMk id="5" creationId="{F1A74E1B-043E-9E42-E201-5B512BD023DD}"/>
          </ac:picMkLst>
        </pc:picChg>
      </pc:sldChg>
      <pc:sldChg chg="addSp delSp modSp new mod">
        <pc:chgData name="Vyhnalek, Brian (GRC-LCF0)" userId="94806790-c20d-4983-bd79-23aec8528ef1" providerId="ADAL" clId="{867512F5-5C7B-4913-95A8-69BCDF9F0278}" dt="2023-11-05T21:00:56.675" v="12799"/>
        <pc:sldMkLst>
          <pc:docMk/>
          <pc:sldMk cId="2267564223" sldId="2511"/>
        </pc:sldMkLst>
        <pc:spChg chg="mod">
          <ac:chgData name="Vyhnalek, Brian (GRC-LCF0)" userId="94806790-c20d-4983-bd79-23aec8528ef1" providerId="ADAL" clId="{867512F5-5C7B-4913-95A8-69BCDF9F0278}" dt="2023-11-02T04:31:58.742" v="7716"/>
          <ac:spMkLst>
            <pc:docMk/>
            <pc:sldMk cId="2267564223" sldId="2511"/>
            <ac:spMk id="2" creationId="{D3EFF815-08D9-948A-3B60-F7E52CFAEB3A}"/>
          </ac:spMkLst>
        </pc:spChg>
        <pc:spChg chg="add del mod">
          <ac:chgData name="Vyhnalek, Brian (GRC-LCF0)" userId="94806790-c20d-4983-bd79-23aec8528ef1" providerId="ADAL" clId="{867512F5-5C7B-4913-95A8-69BCDF9F0278}" dt="2023-11-02T04:33:34.091" v="7766" actId="478"/>
          <ac:spMkLst>
            <pc:docMk/>
            <pc:sldMk cId="2267564223" sldId="2511"/>
            <ac:spMk id="4" creationId="{B5174DC7-7672-C4D3-8C20-114FB6A7FF2E}"/>
          </ac:spMkLst>
        </pc:spChg>
        <pc:spChg chg="add mod">
          <ac:chgData name="Vyhnalek, Brian (GRC-LCF0)" userId="94806790-c20d-4983-bd79-23aec8528ef1" providerId="ADAL" clId="{867512F5-5C7B-4913-95A8-69BCDF9F0278}" dt="2023-11-03T20:58:46.427" v="11807" actId="1035"/>
          <ac:spMkLst>
            <pc:docMk/>
            <pc:sldMk cId="2267564223" sldId="2511"/>
            <ac:spMk id="6" creationId="{03D53F41-94D4-0F37-B6D9-20486D4E48CC}"/>
          </ac:spMkLst>
        </pc:spChg>
        <pc:spChg chg="add mod">
          <ac:chgData name="Vyhnalek, Brian (GRC-LCF0)" userId="94806790-c20d-4983-bd79-23aec8528ef1" providerId="ADAL" clId="{867512F5-5C7B-4913-95A8-69BCDF9F0278}" dt="2023-11-02T04:34:46.189" v="7872" actId="1035"/>
          <ac:spMkLst>
            <pc:docMk/>
            <pc:sldMk cId="2267564223" sldId="2511"/>
            <ac:spMk id="9" creationId="{91AABD3D-A804-9FF9-E2D8-D486DAD81155}"/>
          </ac:spMkLst>
        </pc:spChg>
        <pc:spChg chg="add mod">
          <ac:chgData name="Vyhnalek, Brian (GRC-LCF0)" userId="94806790-c20d-4983-bd79-23aec8528ef1" providerId="ADAL" clId="{867512F5-5C7B-4913-95A8-69BCDF9F0278}" dt="2023-11-02T04:34:51.170" v="7873" actId="1076"/>
          <ac:spMkLst>
            <pc:docMk/>
            <pc:sldMk cId="2267564223" sldId="2511"/>
            <ac:spMk id="10" creationId="{F7F840F8-2F38-F555-6ED1-AA365CEF0F85}"/>
          </ac:spMkLst>
        </pc:spChg>
        <pc:spChg chg="add mod">
          <ac:chgData name="Vyhnalek, Brian (GRC-LCF0)" userId="94806790-c20d-4983-bd79-23aec8528ef1" providerId="ADAL" clId="{867512F5-5C7B-4913-95A8-69BCDF9F0278}" dt="2023-11-02T04:31:26.928" v="7692" actId="1076"/>
          <ac:spMkLst>
            <pc:docMk/>
            <pc:sldMk cId="2267564223" sldId="2511"/>
            <ac:spMk id="13" creationId="{287B8533-4D00-CDBB-ED72-C155CB244044}"/>
          </ac:spMkLst>
        </pc:spChg>
        <pc:spChg chg="add mod">
          <ac:chgData name="Vyhnalek, Brian (GRC-LCF0)" userId="94806790-c20d-4983-bd79-23aec8528ef1" providerId="ADAL" clId="{867512F5-5C7B-4913-95A8-69BCDF9F0278}" dt="2023-11-02T04:30:56.654" v="7657"/>
          <ac:spMkLst>
            <pc:docMk/>
            <pc:sldMk cId="2267564223" sldId="2511"/>
            <ac:spMk id="14" creationId="{B4CCFEFA-1618-5BBB-86C2-7E3BB38B9620}"/>
          </ac:spMkLst>
        </pc:spChg>
        <pc:spChg chg="add mod">
          <ac:chgData name="Vyhnalek, Brian (GRC-LCF0)" userId="94806790-c20d-4983-bd79-23aec8528ef1" providerId="ADAL" clId="{867512F5-5C7B-4913-95A8-69BCDF9F0278}" dt="2023-11-02T04:34:10.975" v="7806" actId="1076"/>
          <ac:spMkLst>
            <pc:docMk/>
            <pc:sldMk cId="2267564223" sldId="2511"/>
            <ac:spMk id="19" creationId="{ADDFD192-93EB-8EEB-8370-29C7985EA0C3}"/>
          </ac:spMkLst>
        </pc:spChg>
        <pc:spChg chg="add mod">
          <ac:chgData name="Vyhnalek, Brian (GRC-LCF0)" userId="94806790-c20d-4983-bd79-23aec8528ef1" providerId="ADAL" clId="{867512F5-5C7B-4913-95A8-69BCDF9F0278}" dt="2023-11-02T04:33:44.627" v="7767" actId="1076"/>
          <ac:spMkLst>
            <pc:docMk/>
            <pc:sldMk cId="2267564223" sldId="2511"/>
            <ac:spMk id="20" creationId="{EC09549F-4707-6901-A9AB-3AD9807F8B3A}"/>
          </ac:spMkLst>
        </pc:spChg>
        <pc:spChg chg="add del mod">
          <ac:chgData name="Vyhnalek, Brian (GRC-LCF0)" userId="94806790-c20d-4983-bd79-23aec8528ef1" providerId="ADAL" clId="{867512F5-5C7B-4913-95A8-69BCDF9F0278}" dt="2023-11-02T04:34:31.827" v="7840" actId="478"/>
          <ac:spMkLst>
            <pc:docMk/>
            <pc:sldMk cId="2267564223" sldId="2511"/>
            <ac:spMk id="21" creationId="{D625C222-8BA5-6D77-A676-D727D0F0F480}"/>
          </ac:spMkLst>
        </pc:spChg>
        <pc:picChg chg="add mod">
          <ac:chgData name="Vyhnalek, Brian (GRC-LCF0)" userId="94806790-c20d-4983-bd79-23aec8528ef1" providerId="ADAL" clId="{867512F5-5C7B-4913-95A8-69BCDF9F0278}" dt="2023-11-02T04:31:29.481" v="7699" actId="1035"/>
          <ac:picMkLst>
            <pc:docMk/>
            <pc:sldMk cId="2267564223" sldId="2511"/>
            <ac:picMk id="5" creationId="{BAECED77-2404-54BE-E702-2E6E1ED46D31}"/>
          </ac:picMkLst>
        </pc:picChg>
        <pc:picChg chg="add del mod">
          <ac:chgData name="Vyhnalek, Brian (GRC-LCF0)" userId="94806790-c20d-4983-bd79-23aec8528ef1" providerId="ADAL" clId="{867512F5-5C7B-4913-95A8-69BCDF9F0278}" dt="2023-11-02T04:30:56.184" v="7656" actId="478"/>
          <ac:picMkLst>
            <pc:docMk/>
            <pc:sldMk cId="2267564223" sldId="2511"/>
            <ac:picMk id="6" creationId="{5C649C56-E3CC-7D44-386A-B6A95DDC7884}"/>
          </ac:picMkLst>
        </pc:picChg>
        <pc:picChg chg="add mod">
          <ac:chgData name="Vyhnalek, Brian (GRC-LCF0)" userId="94806790-c20d-4983-bd79-23aec8528ef1" providerId="ADAL" clId="{867512F5-5C7B-4913-95A8-69BCDF9F0278}" dt="2023-11-03T20:58:38.364" v="11802" actId="1076"/>
          <ac:picMkLst>
            <pc:docMk/>
            <pc:sldMk cId="2267564223" sldId="2511"/>
            <ac:picMk id="7" creationId="{65059933-DD38-66E0-B0BF-8FE2AAF0FB9A}"/>
          </ac:picMkLst>
        </pc:picChg>
        <pc:picChg chg="add mod">
          <ac:chgData name="Vyhnalek, Brian (GRC-LCF0)" userId="94806790-c20d-4983-bd79-23aec8528ef1" providerId="ADAL" clId="{867512F5-5C7B-4913-95A8-69BCDF9F0278}" dt="2023-11-05T21:00:56.675" v="12799"/>
          <ac:picMkLst>
            <pc:docMk/>
            <pc:sldMk cId="2267564223" sldId="2511"/>
            <ac:picMk id="8" creationId="{737618DC-57A7-F637-354C-EEE283A2130B}"/>
          </ac:picMkLst>
        </pc:picChg>
        <pc:picChg chg="add del mod">
          <ac:chgData name="Vyhnalek, Brian (GRC-LCF0)" userId="94806790-c20d-4983-bd79-23aec8528ef1" providerId="ADAL" clId="{867512F5-5C7B-4913-95A8-69BCDF9F0278}" dt="2023-11-02T04:30:56.184" v="7656" actId="478"/>
          <ac:picMkLst>
            <pc:docMk/>
            <pc:sldMk cId="2267564223" sldId="2511"/>
            <ac:picMk id="8" creationId="{90C44DA6-AF7D-8C08-5C7B-96CBCA6B30C4}"/>
          </ac:picMkLst>
        </pc:picChg>
        <pc:picChg chg="add del mod">
          <ac:chgData name="Vyhnalek, Brian (GRC-LCF0)" userId="94806790-c20d-4983-bd79-23aec8528ef1" providerId="ADAL" clId="{867512F5-5C7B-4913-95A8-69BCDF9F0278}" dt="2023-11-02T04:31:13.497" v="7661" actId="478"/>
          <ac:picMkLst>
            <pc:docMk/>
            <pc:sldMk cId="2267564223" sldId="2511"/>
            <ac:picMk id="11" creationId="{BF4616BA-D3EA-711D-4D60-359A4D872F23}"/>
          </ac:picMkLst>
        </pc:picChg>
        <pc:picChg chg="add mod">
          <ac:chgData name="Vyhnalek, Brian (GRC-LCF0)" userId="94806790-c20d-4983-bd79-23aec8528ef1" providerId="ADAL" clId="{867512F5-5C7B-4913-95A8-69BCDF9F0278}" dt="2023-11-02T04:30:56.654" v="7657"/>
          <ac:picMkLst>
            <pc:docMk/>
            <pc:sldMk cId="2267564223" sldId="2511"/>
            <ac:picMk id="12" creationId="{5D28291F-C1DF-BABC-F9E5-BF6261F01500}"/>
          </ac:picMkLst>
        </pc:picChg>
        <pc:picChg chg="add del mod">
          <ac:chgData name="Vyhnalek, Brian (GRC-LCF0)" userId="94806790-c20d-4983-bd79-23aec8528ef1" providerId="ADAL" clId="{867512F5-5C7B-4913-95A8-69BCDF9F0278}" dt="2023-11-02T04:31:11.786" v="7660" actId="21"/>
          <ac:picMkLst>
            <pc:docMk/>
            <pc:sldMk cId="2267564223" sldId="2511"/>
            <ac:picMk id="16" creationId="{6D26CCC9-D88B-88BA-C5A3-F6245E0BCE78}"/>
          </ac:picMkLst>
        </pc:picChg>
        <pc:picChg chg="add mod">
          <ac:chgData name="Vyhnalek, Brian (GRC-LCF0)" userId="94806790-c20d-4983-bd79-23aec8528ef1" providerId="ADAL" clId="{867512F5-5C7B-4913-95A8-69BCDF9F0278}" dt="2023-11-02T04:31:13.853" v="7662"/>
          <ac:picMkLst>
            <pc:docMk/>
            <pc:sldMk cId="2267564223" sldId="2511"/>
            <ac:picMk id="17" creationId="{76665A06-38F2-B0FF-190F-6DF720AE53D4}"/>
          </ac:picMkLst>
        </pc:picChg>
        <pc:cxnChg chg="add mod">
          <ac:chgData name="Vyhnalek, Brian (GRC-LCF0)" userId="94806790-c20d-4983-bd79-23aec8528ef1" providerId="ADAL" clId="{867512F5-5C7B-4913-95A8-69BCDF9F0278}" dt="2023-11-03T20:58:22.783" v="11799" actId="1038"/>
          <ac:cxnSpMkLst>
            <pc:docMk/>
            <pc:sldMk cId="2267564223" sldId="2511"/>
            <ac:cxnSpMk id="4" creationId="{FECC2F6A-F6AB-5736-E96C-684208C51DA1}"/>
          </ac:cxnSpMkLst>
        </pc:cxnChg>
        <pc:cxnChg chg="add mod">
          <ac:chgData name="Vyhnalek, Brian (GRC-LCF0)" userId="94806790-c20d-4983-bd79-23aec8528ef1" providerId="ADAL" clId="{867512F5-5C7B-4913-95A8-69BCDF9F0278}" dt="2023-11-02T04:30:56.654" v="7657"/>
          <ac:cxnSpMkLst>
            <pc:docMk/>
            <pc:sldMk cId="2267564223" sldId="2511"/>
            <ac:cxnSpMk id="15" creationId="{3575820A-0179-011C-BEEC-A320CD8D47DA}"/>
          </ac:cxnSpMkLst>
        </pc:cxnChg>
      </pc:sldChg>
      <pc:sldChg chg="add del">
        <pc:chgData name="Vyhnalek, Brian (GRC-LCF0)" userId="94806790-c20d-4983-bd79-23aec8528ef1" providerId="ADAL" clId="{867512F5-5C7B-4913-95A8-69BCDF9F0278}" dt="2023-11-02T03:37:31.878" v="6269" actId="47"/>
        <pc:sldMkLst>
          <pc:docMk/>
          <pc:sldMk cId="4266940763" sldId="2511"/>
        </pc:sldMkLst>
      </pc:sldChg>
      <pc:sldChg chg="addSp delSp modSp new del mod">
        <pc:chgData name="Vyhnalek, Brian (GRC-LCF0)" userId="94806790-c20d-4983-bd79-23aec8528ef1" providerId="ADAL" clId="{867512F5-5C7B-4913-95A8-69BCDF9F0278}" dt="2023-11-02T05:03:19.002" v="8648" actId="47"/>
        <pc:sldMkLst>
          <pc:docMk/>
          <pc:sldMk cId="2431460374" sldId="2512"/>
        </pc:sldMkLst>
        <pc:spChg chg="mod">
          <ac:chgData name="Vyhnalek, Brian (GRC-LCF0)" userId="94806790-c20d-4983-bd79-23aec8528ef1" providerId="ADAL" clId="{867512F5-5C7B-4913-95A8-69BCDF9F0278}" dt="2023-11-02T04:52:18.782" v="8292" actId="20577"/>
          <ac:spMkLst>
            <pc:docMk/>
            <pc:sldMk cId="2431460374" sldId="2512"/>
            <ac:spMk id="2" creationId="{51FCC304-C841-5FC3-8228-79C77EDB7317}"/>
          </ac:spMkLst>
        </pc:spChg>
        <pc:spChg chg="add del mod">
          <ac:chgData name="Vyhnalek, Brian (GRC-LCF0)" userId="94806790-c20d-4983-bd79-23aec8528ef1" providerId="ADAL" clId="{867512F5-5C7B-4913-95A8-69BCDF9F0278}" dt="2023-11-02T04:53:12.558" v="8303" actId="1076"/>
          <ac:spMkLst>
            <pc:docMk/>
            <pc:sldMk cId="2431460374" sldId="2512"/>
            <ac:spMk id="13" creationId="{97B15DBD-44A3-3871-4CE7-7865B77744E7}"/>
          </ac:spMkLst>
        </pc:spChg>
        <pc:grpChg chg="add mod">
          <ac:chgData name="Vyhnalek, Brian (GRC-LCF0)" userId="94806790-c20d-4983-bd79-23aec8528ef1" providerId="ADAL" clId="{867512F5-5C7B-4913-95A8-69BCDF9F0278}" dt="2023-11-02T04:53:03.746" v="8302" actId="1038"/>
          <ac:grpSpMkLst>
            <pc:docMk/>
            <pc:sldMk cId="2431460374" sldId="2512"/>
            <ac:grpSpMk id="17" creationId="{1528663A-A542-C50F-96B5-5244792C2A09}"/>
          </ac:grpSpMkLst>
        </pc:grpChg>
        <pc:picChg chg="add mod">
          <ac:chgData name="Vyhnalek, Brian (GRC-LCF0)" userId="94806790-c20d-4983-bd79-23aec8528ef1" providerId="ADAL" clId="{867512F5-5C7B-4913-95A8-69BCDF9F0278}" dt="2023-11-02T04:49:51.249" v="8194" actId="164"/>
          <ac:picMkLst>
            <pc:docMk/>
            <pc:sldMk cId="2431460374" sldId="2512"/>
            <ac:picMk id="4" creationId="{AA44F27C-B5DE-93EE-A513-12105771627E}"/>
          </ac:picMkLst>
        </pc:picChg>
        <pc:picChg chg="add mod">
          <ac:chgData name="Vyhnalek, Brian (GRC-LCF0)" userId="94806790-c20d-4983-bd79-23aec8528ef1" providerId="ADAL" clId="{867512F5-5C7B-4913-95A8-69BCDF9F0278}" dt="2023-11-02T04:49:51.249" v="8194" actId="164"/>
          <ac:picMkLst>
            <pc:docMk/>
            <pc:sldMk cId="2431460374" sldId="2512"/>
            <ac:picMk id="5" creationId="{46924ECB-4B64-C04C-6E96-30875E0C5D46}"/>
          </ac:picMkLst>
        </pc:picChg>
        <pc:cxnChg chg="add del mod">
          <ac:chgData name="Vyhnalek, Brian (GRC-LCF0)" userId="94806790-c20d-4983-bd79-23aec8528ef1" providerId="ADAL" clId="{867512F5-5C7B-4913-95A8-69BCDF9F0278}" dt="2023-11-02T04:42:53.123" v="8010" actId="21"/>
          <ac:cxnSpMkLst>
            <pc:docMk/>
            <pc:sldMk cId="2431460374" sldId="2512"/>
            <ac:cxnSpMk id="7" creationId="{0D2B9D5D-2B29-9307-0EE2-D1B7D0EC4F89}"/>
          </ac:cxnSpMkLst>
        </pc:cxnChg>
        <pc:cxnChg chg="add mod">
          <ac:chgData name="Vyhnalek, Brian (GRC-LCF0)" userId="94806790-c20d-4983-bd79-23aec8528ef1" providerId="ADAL" clId="{867512F5-5C7B-4913-95A8-69BCDF9F0278}" dt="2023-11-02T04:49:51.249" v="8194" actId="164"/>
          <ac:cxnSpMkLst>
            <pc:docMk/>
            <pc:sldMk cId="2431460374" sldId="2512"/>
            <ac:cxnSpMk id="9" creationId="{AB13E12B-C607-F1DE-811F-E825FDE3D0E4}"/>
          </ac:cxnSpMkLst>
        </pc:cxnChg>
        <pc:cxnChg chg="add del mod">
          <ac:chgData name="Vyhnalek, Brian (GRC-LCF0)" userId="94806790-c20d-4983-bd79-23aec8528ef1" providerId="ADAL" clId="{867512F5-5C7B-4913-95A8-69BCDF9F0278}" dt="2023-11-02T04:49:51.249" v="8194" actId="164"/>
          <ac:cxnSpMkLst>
            <pc:docMk/>
            <pc:sldMk cId="2431460374" sldId="2512"/>
            <ac:cxnSpMk id="10" creationId="{E0A4B10F-FA23-C7FD-DB4F-0BF4440CA5F8}"/>
          </ac:cxnSpMkLst>
        </pc:cxnChg>
        <pc:cxnChg chg="add mod">
          <ac:chgData name="Vyhnalek, Brian (GRC-LCF0)" userId="94806790-c20d-4983-bd79-23aec8528ef1" providerId="ADAL" clId="{867512F5-5C7B-4913-95A8-69BCDF9F0278}" dt="2023-11-02T04:49:51.249" v="8194" actId="164"/>
          <ac:cxnSpMkLst>
            <pc:docMk/>
            <pc:sldMk cId="2431460374" sldId="2512"/>
            <ac:cxnSpMk id="15" creationId="{ABFFD1BF-49FC-48AD-122F-6B7337355FF6}"/>
          </ac:cxnSpMkLst>
        </pc:cxnChg>
      </pc:sldChg>
      <pc:sldChg chg="addSp delSp modSp add mod">
        <pc:chgData name="Vyhnalek, Brian (GRC-LCF0)" userId="94806790-c20d-4983-bd79-23aec8528ef1" providerId="ADAL" clId="{867512F5-5C7B-4913-95A8-69BCDF9F0278}" dt="2023-11-05T21:01:05.777" v="12804"/>
        <pc:sldMkLst>
          <pc:docMk/>
          <pc:sldMk cId="2600467939" sldId="2513"/>
        </pc:sldMkLst>
        <pc:spChg chg="mod">
          <ac:chgData name="Vyhnalek, Brian (GRC-LCF0)" userId="94806790-c20d-4983-bd79-23aec8528ef1" providerId="ADAL" clId="{867512F5-5C7B-4913-95A8-69BCDF9F0278}" dt="2023-11-02T05:03:08.113" v="8647" actId="1037"/>
          <ac:spMkLst>
            <pc:docMk/>
            <pc:sldMk cId="2600467939" sldId="2513"/>
            <ac:spMk id="3" creationId="{E6553B28-8CB4-6664-FEC6-B27DDCC5ABFD}"/>
          </ac:spMkLst>
        </pc:spChg>
        <pc:spChg chg="add mod">
          <ac:chgData name="Vyhnalek, Brian (GRC-LCF0)" userId="94806790-c20d-4983-bd79-23aec8528ef1" providerId="ADAL" clId="{867512F5-5C7B-4913-95A8-69BCDF9F0278}" dt="2023-11-02T05:08:40.094" v="8850" actId="1038"/>
          <ac:spMkLst>
            <pc:docMk/>
            <pc:sldMk cId="2600467939" sldId="2513"/>
            <ac:spMk id="12" creationId="{7CA4A7E4-B8FD-2077-E385-E1EB0D164792}"/>
          </ac:spMkLst>
        </pc:spChg>
        <pc:spChg chg="add mod">
          <ac:chgData name="Vyhnalek, Brian (GRC-LCF0)" userId="94806790-c20d-4983-bd79-23aec8528ef1" providerId="ADAL" clId="{867512F5-5C7B-4913-95A8-69BCDF9F0278}" dt="2023-11-02T19:00:55.888" v="9152" actId="1076"/>
          <ac:spMkLst>
            <pc:docMk/>
            <pc:sldMk cId="2600467939" sldId="2513"/>
            <ac:spMk id="13" creationId="{A6CB7F4D-38BE-E479-2768-8C166B0BB74E}"/>
          </ac:spMkLst>
        </pc:spChg>
        <pc:spChg chg="add del mod">
          <ac:chgData name="Vyhnalek, Brian (GRC-LCF0)" userId="94806790-c20d-4983-bd79-23aec8528ef1" providerId="ADAL" clId="{867512F5-5C7B-4913-95A8-69BCDF9F0278}" dt="2023-11-02T05:01:49.760" v="8599" actId="478"/>
          <ac:spMkLst>
            <pc:docMk/>
            <pc:sldMk cId="2600467939" sldId="2513"/>
            <ac:spMk id="20" creationId="{0C7E0391-DDE3-8540-FF92-948D20D01715}"/>
          </ac:spMkLst>
        </pc:spChg>
        <pc:spChg chg="add mod">
          <ac:chgData name="Vyhnalek, Brian (GRC-LCF0)" userId="94806790-c20d-4983-bd79-23aec8528ef1" providerId="ADAL" clId="{867512F5-5C7B-4913-95A8-69BCDF9F0278}" dt="2023-11-03T19:34:54.234" v="11619" actId="1036"/>
          <ac:spMkLst>
            <pc:docMk/>
            <pc:sldMk cId="2600467939" sldId="2513"/>
            <ac:spMk id="21" creationId="{7C0DA98A-3718-CA39-AF2D-B03B2CFB41A3}"/>
          </ac:spMkLst>
        </pc:spChg>
        <pc:spChg chg="add mod">
          <ac:chgData name="Vyhnalek, Brian (GRC-LCF0)" userId="94806790-c20d-4983-bd79-23aec8528ef1" providerId="ADAL" clId="{867512F5-5C7B-4913-95A8-69BCDF9F0278}" dt="2023-11-03T19:34:49.549" v="11616" actId="1036"/>
          <ac:spMkLst>
            <pc:docMk/>
            <pc:sldMk cId="2600467939" sldId="2513"/>
            <ac:spMk id="22" creationId="{6C25C994-2C77-0D92-90A5-621DEDD1E837}"/>
          </ac:spMkLst>
        </pc:spChg>
        <pc:spChg chg="mod">
          <ac:chgData name="Vyhnalek, Brian (GRC-LCF0)" userId="94806790-c20d-4983-bd79-23aec8528ef1" providerId="ADAL" clId="{867512F5-5C7B-4913-95A8-69BCDF9F0278}" dt="2023-11-02T19:00:36.445" v="9129"/>
          <ac:spMkLst>
            <pc:docMk/>
            <pc:sldMk cId="2600467939" sldId="2513"/>
            <ac:spMk id="28" creationId="{70BFF85C-157D-4153-00C5-C2EBB34FCB5D}"/>
          </ac:spMkLst>
        </pc:spChg>
        <pc:spChg chg="mod">
          <ac:chgData name="Vyhnalek, Brian (GRC-LCF0)" userId="94806790-c20d-4983-bd79-23aec8528ef1" providerId="ADAL" clId="{867512F5-5C7B-4913-95A8-69BCDF9F0278}" dt="2023-11-02T19:00:36.445" v="9129"/>
          <ac:spMkLst>
            <pc:docMk/>
            <pc:sldMk cId="2600467939" sldId="2513"/>
            <ac:spMk id="29" creationId="{8332B3E1-BFB5-106C-DC40-CFDCBD4980C4}"/>
          </ac:spMkLst>
        </pc:spChg>
        <pc:spChg chg="mod">
          <ac:chgData name="Vyhnalek, Brian (GRC-LCF0)" userId="94806790-c20d-4983-bd79-23aec8528ef1" providerId="ADAL" clId="{867512F5-5C7B-4913-95A8-69BCDF9F0278}" dt="2023-11-02T19:00:36.445" v="9129"/>
          <ac:spMkLst>
            <pc:docMk/>
            <pc:sldMk cId="2600467939" sldId="2513"/>
            <ac:spMk id="30" creationId="{4A670DA6-5CD2-2AB8-6532-60C6AB7EDA49}"/>
          </ac:spMkLst>
        </pc:spChg>
        <pc:spChg chg="mod">
          <ac:chgData name="Vyhnalek, Brian (GRC-LCF0)" userId="94806790-c20d-4983-bd79-23aec8528ef1" providerId="ADAL" clId="{867512F5-5C7B-4913-95A8-69BCDF9F0278}" dt="2023-11-02T19:00:36.445" v="9129"/>
          <ac:spMkLst>
            <pc:docMk/>
            <pc:sldMk cId="2600467939" sldId="2513"/>
            <ac:spMk id="31" creationId="{E5693F68-B9F0-67B9-E970-A919BDFD23DB}"/>
          </ac:spMkLst>
        </pc:spChg>
        <pc:spChg chg="mod">
          <ac:chgData name="Vyhnalek, Brian (GRC-LCF0)" userId="94806790-c20d-4983-bd79-23aec8528ef1" providerId="ADAL" clId="{867512F5-5C7B-4913-95A8-69BCDF9F0278}" dt="2023-11-02T19:00:36.445" v="9129"/>
          <ac:spMkLst>
            <pc:docMk/>
            <pc:sldMk cId="2600467939" sldId="2513"/>
            <ac:spMk id="32" creationId="{77B3182A-97CD-C355-2FDE-B13EA8772C4C}"/>
          </ac:spMkLst>
        </pc:spChg>
        <pc:spChg chg="mod">
          <ac:chgData name="Vyhnalek, Brian (GRC-LCF0)" userId="94806790-c20d-4983-bd79-23aec8528ef1" providerId="ADAL" clId="{867512F5-5C7B-4913-95A8-69BCDF9F0278}" dt="2023-11-02T19:00:36.445" v="9129"/>
          <ac:spMkLst>
            <pc:docMk/>
            <pc:sldMk cId="2600467939" sldId="2513"/>
            <ac:spMk id="33" creationId="{24FEBCFA-0747-5602-B2F3-D0683E475D54}"/>
          </ac:spMkLst>
        </pc:spChg>
        <pc:spChg chg="mod">
          <ac:chgData name="Vyhnalek, Brian (GRC-LCF0)" userId="94806790-c20d-4983-bd79-23aec8528ef1" providerId="ADAL" clId="{867512F5-5C7B-4913-95A8-69BCDF9F0278}" dt="2023-11-02T19:00:36.445" v="9129"/>
          <ac:spMkLst>
            <pc:docMk/>
            <pc:sldMk cId="2600467939" sldId="2513"/>
            <ac:spMk id="34" creationId="{21E9097F-1248-0953-812F-C8F42FDDA6C8}"/>
          </ac:spMkLst>
        </pc:spChg>
        <pc:spChg chg="mod">
          <ac:chgData name="Vyhnalek, Brian (GRC-LCF0)" userId="94806790-c20d-4983-bd79-23aec8528ef1" providerId="ADAL" clId="{867512F5-5C7B-4913-95A8-69BCDF9F0278}" dt="2023-11-02T19:00:36.445" v="9129"/>
          <ac:spMkLst>
            <pc:docMk/>
            <pc:sldMk cId="2600467939" sldId="2513"/>
            <ac:spMk id="35" creationId="{2BC820CD-8463-7297-AA40-006C56A54394}"/>
          </ac:spMkLst>
        </pc:spChg>
        <pc:spChg chg="mod">
          <ac:chgData name="Vyhnalek, Brian (GRC-LCF0)" userId="94806790-c20d-4983-bd79-23aec8528ef1" providerId="ADAL" clId="{867512F5-5C7B-4913-95A8-69BCDF9F0278}" dt="2023-11-02T19:00:36.445" v="9129"/>
          <ac:spMkLst>
            <pc:docMk/>
            <pc:sldMk cId="2600467939" sldId="2513"/>
            <ac:spMk id="36" creationId="{3334A584-6408-6AB8-C06F-ACB5B6D56D7C}"/>
          </ac:spMkLst>
        </pc:spChg>
        <pc:spChg chg="mod">
          <ac:chgData name="Vyhnalek, Brian (GRC-LCF0)" userId="94806790-c20d-4983-bd79-23aec8528ef1" providerId="ADAL" clId="{867512F5-5C7B-4913-95A8-69BCDF9F0278}" dt="2023-11-02T19:00:36.445" v="9129"/>
          <ac:spMkLst>
            <pc:docMk/>
            <pc:sldMk cId="2600467939" sldId="2513"/>
            <ac:spMk id="37" creationId="{4C6E318B-172F-0AAC-617E-8D405823A10C}"/>
          </ac:spMkLst>
        </pc:spChg>
        <pc:spChg chg="mod">
          <ac:chgData name="Vyhnalek, Brian (GRC-LCF0)" userId="94806790-c20d-4983-bd79-23aec8528ef1" providerId="ADAL" clId="{867512F5-5C7B-4913-95A8-69BCDF9F0278}" dt="2023-11-02T19:00:36.445" v="9129"/>
          <ac:spMkLst>
            <pc:docMk/>
            <pc:sldMk cId="2600467939" sldId="2513"/>
            <ac:spMk id="38" creationId="{81337A16-0626-0282-9BEF-F0F61E720D36}"/>
          </ac:spMkLst>
        </pc:spChg>
        <pc:spChg chg="mod">
          <ac:chgData name="Vyhnalek, Brian (GRC-LCF0)" userId="94806790-c20d-4983-bd79-23aec8528ef1" providerId="ADAL" clId="{867512F5-5C7B-4913-95A8-69BCDF9F0278}" dt="2023-11-02T19:00:36.445" v="9129"/>
          <ac:spMkLst>
            <pc:docMk/>
            <pc:sldMk cId="2600467939" sldId="2513"/>
            <ac:spMk id="39" creationId="{38EF7AD7-7087-6B92-CB24-EE519D53772A}"/>
          </ac:spMkLst>
        </pc:spChg>
        <pc:grpChg chg="add del mod">
          <ac:chgData name="Vyhnalek, Brian (GRC-LCF0)" userId="94806790-c20d-4983-bd79-23aec8528ef1" providerId="ADAL" clId="{867512F5-5C7B-4913-95A8-69BCDF9F0278}" dt="2023-11-02T04:55:22.801" v="8334" actId="478"/>
          <ac:grpSpMkLst>
            <pc:docMk/>
            <pc:sldMk cId="2600467939" sldId="2513"/>
            <ac:grpSpMk id="5" creationId="{581ECF3F-C0E0-45A2-3464-D39219D4FB7A}"/>
          </ac:grpSpMkLst>
        </pc:grpChg>
        <pc:grpChg chg="add del mod">
          <ac:chgData name="Vyhnalek, Brian (GRC-LCF0)" userId="94806790-c20d-4983-bd79-23aec8528ef1" providerId="ADAL" clId="{867512F5-5C7B-4913-95A8-69BCDF9F0278}" dt="2023-11-02T19:00:38.835" v="9130" actId="478"/>
          <ac:grpSpMkLst>
            <pc:docMk/>
            <pc:sldMk cId="2600467939" sldId="2513"/>
            <ac:grpSpMk id="27" creationId="{DE4842AC-31BD-2EC5-EFC0-115E00D6815B}"/>
          </ac:grpSpMkLst>
        </pc:grpChg>
        <pc:picChg chg="add mod">
          <ac:chgData name="Vyhnalek, Brian (GRC-LCF0)" userId="94806790-c20d-4983-bd79-23aec8528ef1" providerId="ADAL" clId="{867512F5-5C7B-4913-95A8-69BCDF9F0278}" dt="2023-11-05T21:01:05.777" v="12804"/>
          <ac:picMkLst>
            <pc:docMk/>
            <pc:sldMk cId="2600467939" sldId="2513"/>
            <ac:picMk id="5" creationId="{61AA2533-4CBD-032E-961B-15B6BB90C7C4}"/>
          </ac:picMkLst>
        </pc:picChg>
        <pc:picChg chg="mod">
          <ac:chgData name="Vyhnalek, Brian (GRC-LCF0)" userId="94806790-c20d-4983-bd79-23aec8528ef1" providerId="ADAL" clId="{867512F5-5C7B-4913-95A8-69BCDF9F0278}" dt="2023-11-02T04:55:08.748" v="8327"/>
          <ac:picMkLst>
            <pc:docMk/>
            <pc:sldMk cId="2600467939" sldId="2513"/>
            <ac:picMk id="6" creationId="{13FC656F-C342-906A-5476-BF5D8E34F093}"/>
          </ac:picMkLst>
        </pc:picChg>
        <pc:picChg chg="mod">
          <ac:chgData name="Vyhnalek, Brian (GRC-LCF0)" userId="94806790-c20d-4983-bd79-23aec8528ef1" providerId="ADAL" clId="{867512F5-5C7B-4913-95A8-69BCDF9F0278}" dt="2023-11-02T04:55:08.748" v="8327"/>
          <ac:picMkLst>
            <pc:docMk/>
            <pc:sldMk cId="2600467939" sldId="2513"/>
            <ac:picMk id="7" creationId="{50CFE9F5-8CF2-87EE-9E71-2060E5E9384E}"/>
          </ac:picMkLst>
        </pc:picChg>
        <pc:picChg chg="add mod">
          <ac:chgData name="Vyhnalek, Brian (GRC-LCF0)" userId="94806790-c20d-4983-bd79-23aec8528ef1" providerId="ADAL" clId="{867512F5-5C7B-4913-95A8-69BCDF9F0278}" dt="2023-11-02T05:02:46.507" v="8634" actId="14100"/>
          <ac:picMkLst>
            <pc:docMk/>
            <pc:sldMk cId="2600467939" sldId="2513"/>
            <ac:picMk id="11" creationId="{B1D68774-02A0-DEF6-BA27-41E8E385117A}"/>
          </ac:picMkLst>
        </pc:picChg>
        <pc:picChg chg="add del mod">
          <ac:chgData name="Vyhnalek, Brian (GRC-LCF0)" userId="94806790-c20d-4983-bd79-23aec8528ef1" providerId="ADAL" clId="{867512F5-5C7B-4913-95A8-69BCDF9F0278}" dt="2023-11-02T19:00:11.603" v="9128" actId="478"/>
          <ac:picMkLst>
            <pc:docMk/>
            <pc:sldMk cId="2600467939" sldId="2513"/>
            <ac:picMk id="26" creationId="{7FF0F74D-0CC4-2DDC-43BA-11B90B146F7E}"/>
          </ac:picMkLst>
        </pc:picChg>
        <pc:picChg chg="add mod">
          <ac:chgData name="Vyhnalek, Brian (GRC-LCF0)" userId="94806790-c20d-4983-bd79-23aec8528ef1" providerId="ADAL" clId="{867512F5-5C7B-4913-95A8-69BCDF9F0278}" dt="2023-11-02T19:01:01.954" v="9155" actId="1076"/>
          <ac:picMkLst>
            <pc:docMk/>
            <pc:sldMk cId="2600467939" sldId="2513"/>
            <ac:picMk id="40" creationId="{948D1D8E-CDFD-F9AE-EE49-371D3C5B9A8F}"/>
          </ac:picMkLst>
        </pc:picChg>
        <pc:cxnChg chg="mod">
          <ac:chgData name="Vyhnalek, Brian (GRC-LCF0)" userId="94806790-c20d-4983-bd79-23aec8528ef1" providerId="ADAL" clId="{867512F5-5C7B-4913-95A8-69BCDF9F0278}" dt="2023-11-02T04:55:08.748" v="8327"/>
          <ac:cxnSpMkLst>
            <pc:docMk/>
            <pc:sldMk cId="2600467939" sldId="2513"/>
            <ac:cxnSpMk id="8" creationId="{58E383D7-64EE-672F-3F5F-EF66BEF73813}"/>
          </ac:cxnSpMkLst>
        </pc:cxnChg>
        <pc:cxnChg chg="mod">
          <ac:chgData name="Vyhnalek, Brian (GRC-LCF0)" userId="94806790-c20d-4983-bd79-23aec8528ef1" providerId="ADAL" clId="{867512F5-5C7B-4913-95A8-69BCDF9F0278}" dt="2023-11-02T04:55:08.748" v="8327"/>
          <ac:cxnSpMkLst>
            <pc:docMk/>
            <pc:sldMk cId="2600467939" sldId="2513"/>
            <ac:cxnSpMk id="9" creationId="{F40C888D-E84D-8A0A-E4A9-A257E6B9D552}"/>
          </ac:cxnSpMkLst>
        </pc:cxnChg>
        <pc:cxnChg chg="mod">
          <ac:chgData name="Vyhnalek, Brian (GRC-LCF0)" userId="94806790-c20d-4983-bd79-23aec8528ef1" providerId="ADAL" clId="{867512F5-5C7B-4913-95A8-69BCDF9F0278}" dt="2023-11-02T04:55:08.748" v="8327"/>
          <ac:cxnSpMkLst>
            <pc:docMk/>
            <pc:sldMk cId="2600467939" sldId="2513"/>
            <ac:cxnSpMk id="10" creationId="{8EAE4EFD-6F2F-29B7-C20C-BFC535FEE187}"/>
          </ac:cxnSpMkLst>
        </pc:cxnChg>
        <pc:cxnChg chg="add mod">
          <ac:chgData name="Vyhnalek, Brian (GRC-LCF0)" userId="94806790-c20d-4983-bd79-23aec8528ef1" providerId="ADAL" clId="{867512F5-5C7B-4913-95A8-69BCDF9F0278}" dt="2023-11-02T19:00:59.464" v="9154" actId="1076"/>
          <ac:cxnSpMkLst>
            <pc:docMk/>
            <pc:sldMk cId="2600467939" sldId="2513"/>
            <ac:cxnSpMk id="15" creationId="{9364C694-3EF7-3FDB-15F4-8FAF02ABC508}"/>
          </ac:cxnSpMkLst>
        </pc:cxnChg>
      </pc:sldChg>
      <pc:sldChg chg="addSp delSp modSp new mod ord">
        <pc:chgData name="Vyhnalek, Brian (GRC-LCF0)" userId="94806790-c20d-4983-bd79-23aec8528ef1" providerId="ADAL" clId="{867512F5-5C7B-4913-95A8-69BCDF9F0278}" dt="2023-11-06T14:12:05.178" v="15422" actId="20577"/>
        <pc:sldMkLst>
          <pc:docMk/>
          <pc:sldMk cId="1983289615" sldId="2514"/>
        </pc:sldMkLst>
        <pc:spChg chg="mod">
          <ac:chgData name="Vyhnalek, Brian (GRC-LCF0)" userId="94806790-c20d-4983-bd79-23aec8528ef1" providerId="ADAL" clId="{867512F5-5C7B-4913-95A8-69BCDF9F0278}" dt="2023-11-02T21:29:57.465" v="11550" actId="947"/>
          <ac:spMkLst>
            <pc:docMk/>
            <pc:sldMk cId="1983289615" sldId="2514"/>
            <ac:spMk id="2" creationId="{E96C8DA8-4D5D-09F9-1635-F03BAE8617F3}"/>
          </ac:spMkLst>
        </pc:spChg>
        <pc:spChg chg="add del mod">
          <ac:chgData name="Vyhnalek, Brian (GRC-LCF0)" userId="94806790-c20d-4983-bd79-23aec8528ef1" providerId="ADAL" clId="{867512F5-5C7B-4913-95A8-69BCDF9F0278}" dt="2023-11-02T19:29:08.763" v="9156" actId="478"/>
          <ac:spMkLst>
            <pc:docMk/>
            <pc:sldMk cId="1983289615" sldId="2514"/>
            <ac:spMk id="5" creationId="{B2D5F214-6449-2F37-48FB-0438A6EC36D0}"/>
          </ac:spMkLst>
        </pc:spChg>
        <pc:spChg chg="add del mod">
          <ac:chgData name="Vyhnalek, Brian (GRC-LCF0)" userId="94806790-c20d-4983-bd79-23aec8528ef1" providerId="ADAL" clId="{867512F5-5C7B-4913-95A8-69BCDF9F0278}" dt="2023-11-02T19:29:08.763" v="9156" actId="478"/>
          <ac:spMkLst>
            <pc:docMk/>
            <pc:sldMk cId="1983289615" sldId="2514"/>
            <ac:spMk id="6" creationId="{12E384FE-5B85-4829-BDC1-DDD05114C28F}"/>
          </ac:spMkLst>
        </pc:spChg>
        <pc:spChg chg="mod">
          <ac:chgData name="Vyhnalek, Brian (GRC-LCF0)" userId="94806790-c20d-4983-bd79-23aec8528ef1" providerId="ADAL" clId="{867512F5-5C7B-4913-95A8-69BCDF9F0278}" dt="2023-11-02T19:46:44.123" v="9172"/>
          <ac:spMkLst>
            <pc:docMk/>
            <pc:sldMk cId="1983289615" sldId="2514"/>
            <ac:spMk id="11" creationId="{FC55B931-4373-407B-74CB-F60E041ABA7B}"/>
          </ac:spMkLst>
        </pc:spChg>
        <pc:spChg chg="mod">
          <ac:chgData name="Vyhnalek, Brian (GRC-LCF0)" userId="94806790-c20d-4983-bd79-23aec8528ef1" providerId="ADAL" clId="{867512F5-5C7B-4913-95A8-69BCDF9F0278}" dt="2023-11-02T19:46:44.123" v="9172"/>
          <ac:spMkLst>
            <pc:docMk/>
            <pc:sldMk cId="1983289615" sldId="2514"/>
            <ac:spMk id="12" creationId="{03148C3E-6880-ED0D-6591-5C8005260A7F}"/>
          </ac:spMkLst>
        </pc:spChg>
        <pc:spChg chg="mod">
          <ac:chgData name="Vyhnalek, Brian (GRC-LCF0)" userId="94806790-c20d-4983-bd79-23aec8528ef1" providerId="ADAL" clId="{867512F5-5C7B-4913-95A8-69BCDF9F0278}" dt="2023-11-02T19:46:44.123" v="9172"/>
          <ac:spMkLst>
            <pc:docMk/>
            <pc:sldMk cId="1983289615" sldId="2514"/>
            <ac:spMk id="14" creationId="{88416B16-2A95-4E8C-9413-525D0022B482}"/>
          </ac:spMkLst>
        </pc:spChg>
        <pc:spChg chg="mod">
          <ac:chgData name="Vyhnalek, Brian (GRC-LCF0)" userId="94806790-c20d-4983-bd79-23aec8528ef1" providerId="ADAL" clId="{867512F5-5C7B-4913-95A8-69BCDF9F0278}" dt="2023-11-02T19:46:44.123" v="9172"/>
          <ac:spMkLst>
            <pc:docMk/>
            <pc:sldMk cId="1983289615" sldId="2514"/>
            <ac:spMk id="16" creationId="{7ED0AB19-D6B0-431C-CD2B-E1E9D67D7083}"/>
          </ac:spMkLst>
        </pc:spChg>
        <pc:spChg chg="mod">
          <ac:chgData name="Vyhnalek, Brian (GRC-LCF0)" userId="94806790-c20d-4983-bd79-23aec8528ef1" providerId="ADAL" clId="{867512F5-5C7B-4913-95A8-69BCDF9F0278}" dt="2023-11-02T19:46:44.123" v="9172"/>
          <ac:spMkLst>
            <pc:docMk/>
            <pc:sldMk cId="1983289615" sldId="2514"/>
            <ac:spMk id="17" creationId="{F70B3F4D-D799-F7A2-152A-5B878D5D270E}"/>
          </ac:spMkLst>
        </pc:spChg>
        <pc:spChg chg="mod">
          <ac:chgData name="Vyhnalek, Brian (GRC-LCF0)" userId="94806790-c20d-4983-bd79-23aec8528ef1" providerId="ADAL" clId="{867512F5-5C7B-4913-95A8-69BCDF9F0278}" dt="2023-11-02T19:46:44.123" v="9172"/>
          <ac:spMkLst>
            <pc:docMk/>
            <pc:sldMk cId="1983289615" sldId="2514"/>
            <ac:spMk id="18" creationId="{642B6C39-C90E-A342-5F8E-96DB5CAB235C}"/>
          </ac:spMkLst>
        </pc:spChg>
        <pc:spChg chg="mod">
          <ac:chgData name="Vyhnalek, Brian (GRC-LCF0)" userId="94806790-c20d-4983-bd79-23aec8528ef1" providerId="ADAL" clId="{867512F5-5C7B-4913-95A8-69BCDF9F0278}" dt="2023-11-02T19:46:44.123" v="9172"/>
          <ac:spMkLst>
            <pc:docMk/>
            <pc:sldMk cId="1983289615" sldId="2514"/>
            <ac:spMk id="20" creationId="{364AE2D7-E988-B200-24A4-ECFD2E1BCFF7}"/>
          </ac:spMkLst>
        </pc:spChg>
        <pc:spChg chg="mod">
          <ac:chgData name="Vyhnalek, Brian (GRC-LCF0)" userId="94806790-c20d-4983-bd79-23aec8528ef1" providerId="ADAL" clId="{867512F5-5C7B-4913-95A8-69BCDF9F0278}" dt="2023-11-02T19:46:44.123" v="9172"/>
          <ac:spMkLst>
            <pc:docMk/>
            <pc:sldMk cId="1983289615" sldId="2514"/>
            <ac:spMk id="21" creationId="{8B0D736C-64D3-CBF6-58B9-339DC756EDC1}"/>
          </ac:spMkLst>
        </pc:spChg>
        <pc:spChg chg="mod">
          <ac:chgData name="Vyhnalek, Brian (GRC-LCF0)" userId="94806790-c20d-4983-bd79-23aec8528ef1" providerId="ADAL" clId="{867512F5-5C7B-4913-95A8-69BCDF9F0278}" dt="2023-11-02T19:46:44.123" v="9172"/>
          <ac:spMkLst>
            <pc:docMk/>
            <pc:sldMk cId="1983289615" sldId="2514"/>
            <ac:spMk id="22" creationId="{A5B10BF2-1393-DB4B-92F3-EF7E3679BC90}"/>
          </ac:spMkLst>
        </pc:spChg>
        <pc:spChg chg="mod">
          <ac:chgData name="Vyhnalek, Brian (GRC-LCF0)" userId="94806790-c20d-4983-bd79-23aec8528ef1" providerId="ADAL" clId="{867512F5-5C7B-4913-95A8-69BCDF9F0278}" dt="2023-11-02T19:46:44.123" v="9172"/>
          <ac:spMkLst>
            <pc:docMk/>
            <pc:sldMk cId="1983289615" sldId="2514"/>
            <ac:spMk id="23" creationId="{7AD5D0F8-3A30-35D7-B1B0-8E3DD8D3904A}"/>
          </ac:spMkLst>
        </pc:spChg>
        <pc:spChg chg="mod">
          <ac:chgData name="Vyhnalek, Brian (GRC-LCF0)" userId="94806790-c20d-4983-bd79-23aec8528ef1" providerId="ADAL" clId="{867512F5-5C7B-4913-95A8-69BCDF9F0278}" dt="2023-11-02T19:46:44.123" v="9172"/>
          <ac:spMkLst>
            <pc:docMk/>
            <pc:sldMk cId="1983289615" sldId="2514"/>
            <ac:spMk id="28" creationId="{7FC95F1D-6F78-F72C-35C7-809FAA655FE1}"/>
          </ac:spMkLst>
        </pc:spChg>
        <pc:spChg chg="mod">
          <ac:chgData name="Vyhnalek, Brian (GRC-LCF0)" userId="94806790-c20d-4983-bd79-23aec8528ef1" providerId="ADAL" clId="{867512F5-5C7B-4913-95A8-69BCDF9F0278}" dt="2023-11-02T19:46:44.123" v="9172"/>
          <ac:spMkLst>
            <pc:docMk/>
            <pc:sldMk cId="1983289615" sldId="2514"/>
            <ac:spMk id="29" creationId="{3A2FBCAC-24DC-73A8-E34C-676DFA1AB53A}"/>
          </ac:spMkLst>
        </pc:spChg>
        <pc:spChg chg="mod">
          <ac:chgData name="Vyhnalek, Brian (GRC-LCF0)" userId="94806790-c20d-4983-bd79-23aec8528ef1" providerId="ADAL" clId="{867512F5-5C7B-4913-95A8-69BCDF9F0278}" dt="2023-11-02T19:46:44.123" v="9172"/>
          <ac:spMkLst>
            <pc:docMk/>
            <pc:sldMk cId="1983289615" sldId="2514"/>
            <ac:spMk id="31" creationId="{3B08B545-BF63-3F72-B301-A9C39DFEAD71}"/>
          </ac:spMkLst>
        </pc:spChg>
        <pc:spChg chg="mod">
          <ac:chgData name="Vyhnalek, Brian (GRC-LCF0)" userId="94806790-c20d-4983-bd79-23aec8528ef1" providerId="ADAL" clId="{867512F5-5C7B-4913-95A8-69BCDF9F0278}" dt="2023-11-02T19:46:44.123" v="9172"/>
          <ac:spMkLst>
            <pc:docMk/>
            <pc:sldMk cId="1983289615" sldId="2514"/>
            <ac:spMk id="38" creationId="{737EC950-DD74-0F96-66ED-44F96B09E1EC}"/>
          </ac:spMkLst>
        </pc:spChg>
        <pc:spChg chg="mod">
          <ac:chgData name="Vyhnalek, Brian (GRC-LCF0)" userId="94806790-c20d-4983-bd79-23aec8528ef1" providerId="ADAL" clId="{867512F5-5C7B-4913-95A8-69BCDF9F0278}" dt="2023-11-02T19:46:44.123" v="9172"/>
          <ac:spMkLst>
            <pc:docMk/>
            <pc:sldMk cId="1983289615" sldId="2514"/>
            <ac:spMk id="39" creationId="{1FF740E7-6593-1EFE-4BEE-A47C338C4201}"/>
          </ac:spMkLst>
        </pc:spChg>
        <pc:spChg chg="mod">
          <ac:chgData name="Vyhnalek, Brian (GRC-LCF0)" userId="94806790-c20d-4983-bd79-23aec8528ef1" providerId="ADAL" clId="{867512F5-5C7B-4913-95A8-69BCDF9F0278}" dt="2023-11-02T19:46:44.123" v="9172"/>
          <ac:spMkLst>
            <pc:docMk/>
            <pc:sldMk cId="1983289615" sldId="2514"/>
            <ac:spMk id="40" creationId="{BBCADB72-2B8B-5047-67E6-DEDEC66455D7}"/>
          </ac:spMkLst>
        </pc:spChg>
        <pc:spChg chg="mod">
          <ac:chgData name="Vyhnalek, Brian (GRC-LCF0)" userId="94806790-c20d-4983-bd79-23aec8528ef1" providerId="ADAL" clId="{867512F5-5C7B-4913-95A8-69BCDF9F0278}" dt="2023-11-02T19:46:44.123" v="9172"/>
          <ac:spMkLst>
            <pc:docMk/>
            <pc:sldMk cId="1983289615" sldId="2514"/>
            <ac:spMk id="41" creationId="{D8E14A7A-6C08-1B74-C2A5-E0E03F699501}"/>
          </ac:spMkLst>
        </pc:spChg>
        <pc:spChg chg="mod">
          <ac:chgData name="Vyhnalek, Brian (GRC-LCF0)" userId="94806790-c20d-4983-bd79-23aec8528ef1" providerId="ADAL" clId="{867512F5-5C7B-4913-95A8-69BCDF9F0278}" dt="2023-11-02T19:46:44.123" v="9172"/>
          <ac:spMkLst>
            <pc:docMk/>
            <pc:sldMk cId="1983289615" sldId="2514"/>
            <ac:spMk id="47" creationId="{681E32EB-D99F-ECAE-D0B4-098E217FD200}"/>
          </ac:spMkLst>
        </pc:spChg>
        <pc:spChg chg="mod">
          <ac:chgData name="Vyhnalek, Brian (GRC-LCF0)" userId="94806790-c20d-4983-bd79-23aec8528ef1" providerId="ADAL" clId="{867512F5-5C7B-4913-95A8-69BCDF9F0278}" dt="2023-11-02T19:46:44.123" v="9172"/>
          <ac:spMkLst>
            <pc:docMk/>
            <pc:sldMk cId="1983289615" sldId="2514"/>
            <ac:spMk id="48" creationId="{0A252569-CF71-AA3C-F9E6-4FF595E4562B}"/>
          </ac:spMkLst>
        </pc:spChg>
        <pc:spChg chg="mod">
          <ac:chgData name="Vyhnalek, Brian (GRC-LCF0)" userId="94806790-c20d-4983-bd79-23aec8528ef1" providerId="ADAL" clId="{867512F5-5C7B-4913-95A8-69BCDF9F0278}" dt="2023-11-02T19:46:44.123" v="9172"/>
          <ac:spMkLst>
            <pc:docMk/>
            <pc:sldMk cId="1983289615" sldId="2514"/>
            <ac:spMk id="50" creationId="{EF051BC2-6743-88A3-0DCC-EA47A1289B2A}"/>
          </ac:spMkLst>
        </pc:spChg>
        <pc:spChg chg="mod">
          <ac:chgData name="Vyhnalek, Brian (GRC-LCF0)" userId="94806790-c20d-4983-bd79-23aec8528ef1" providerId="ADAL" clId="{867512F5-5C7B-4913-95A8-69BCDF9F0278}" dt="2023-11-02T19:46:44.123" v="9172"/>
          <ac:spMkLst>
            <pc:docMk/>
            <pc:sldMk cId="1983289615" sldId="2514"/>
            <ac:spMk id="54" creationId="{51970658-7A02-2E2F-69F5-EF21A7E69077}"/>
          </ac:spMkLst>
        </pc:spChg>
        <pc:spChg chg="mod">
          <ac:chgData name="Vyhnalek, Brian (GRC-LCF0)" userId="94806790-c20d-4983-bd79-23aec8528ef1" providerId="ADAL" clId="{867512F5-5C7B-4913-95A8-69BCDF9F0278}" dt="2023-11-02T19:46:44.123" v="9172"/>
          <ac:spMkLst>
            <pc:docMk/>
            <pc:sldMk cId="1983289615" sldId="2514"/>
            <ac:spMk id="55" creationId="{A573FD8D-D1FD-99A3-854A-DEDE324A7EC7}"/>
          </ac:spMkLst>
        </pc:spChg>
        <pc:spChg chg="mod">
          <ac:chgData name="Vyhnalek, Brian (GRC-LCF0)" userId="94806790-c20d-4983-bd79-23aec8528ef1" providerId="ADAL" clId="{867512F5-5C7B-4913-95A8-69BCDF9F0278}" dt="2023-11-02T19:46:44.123" v="9172"/>
          <ac:spMkLst>
            <pc:docMk/>
            <pc:sldMk cId="1983289615" sldId="2514"/>
            <ac:spMk id="56" creationId="{8763E3C0-13DF-F1C3-A98C-39DD3DE1D1E8}"/>
          </ac:spMkLst>
        </pc:spChg>
        <pc:spChg chg="mod">
          <ac:chgData name="Vyhnalek, Brian (GRC-LCF0)" userId="94806790-c20d-4983-bd79-23aec8528ef1" providerId="ADAL" clId="{867512F5-5C7B-4913-95A8-69BCDF9F0278}" dt="2023-11-02T19:46:44.123" v="9172"/>
          <ac:spMkLst>
            <pc:docMk/>
            <pc:sldMk cId="1983289615" sldId="2514"/>
            <ac:spMk id="57" creationId="{16F4939A-2D39-13EE-5506-7E3642A0885B}"/>
          </ac:spMkLst>
        </pc:spChg>
        <pc:spChg chg="mod">
          <ac:chgData name="Vyhnalek, Brian (GRC-LCF0)" userId="94806790-c20d-4983-bd79-23aec8528ef1" providerId="ADAL" clId="{867512F5-5C7B-4913-95A8-69BCDF9F0278}" dt="2023-11-02T19:46:44.123" v="9172"/>
          <ac:spMkLst>
            <pc:docMk/>
            <pc:sldMk cId="1983289615" sldId="2514"/>
            <ac:spMk id="68" creationId="{2A91975F-EAEA-B0D6-DE40-ED773CE6087A}"/>
          </ac:spMkLst>
        </pc:spChg>
        <pc:spChg chg="mod">
          <ac:chgData name="Vyhnalek, Brian (GRC-LCF0)" userId="94806790-c20d-4983-bd79-23aec8528ef1" providerId="ADAL" clId="{867512F5-5C7B-4913-95A8-69BCDF9F0278}" dt="2023-11-02T19:46:44.123" v="9172"/>
          <ac:spMkLst>
            <pc:docMk/>
            <pc:sldMk cId="1983289615" sldId="2514"/>
            <ac:spMk id="69" creationId="{29E87B9B-421E-C891-4B70-0079CAEBB924}"/>
          </ac:spMkLst>
        </pc:spChg>
        <pc:spChg chg="mod">
          <ac:chgData name="Vyhnalek, Brian (GRC-LCF0)" userId="94806790-c20d-4983-bd79-23aec8528ef1" providerId="ADAL" clId="{867512F5-5C7B-4913-95A8-69BCDF9F0278}" dt="2023-11-02T19:46:44.123" v="9172"/>
          <ac:spMkLst>
            <pc:docMk/>
            <pc:sldMk cId="1983289615" sldId="2514"/>
            <ac:spMk id="70" creationId="{C66AD1AC-9E17-E266-4256-810FF1B75621}"/>
          </ac:spMkLst>
        </pc:spChg>
        <pc:spChg chg="mod">
          <ac:chgData name="Vyhnalek, Brian (GRC-LCF0)" userId="94806790-c20d-4983-bd79-23aec8528ef1" providerId="ADAL" clId="{867512F5-5C7B-4913-95A8-69BCDF9F0278}" dt="2023-11-02T19:46:44.123" v="9172"/>
          <ac:spMkLst>
            <pc:docMk/>
            <pc:sldMk cId="1983289615" sldId="2514"/>
            <ac:spMk id="71" creationId="{2301E452-03B2-EA6E-D21A-1F656592AF7B}"/>
          </ac:spMkLst>
        </pc:spChg>
        <pc:spChg chg="mod">
          <ac:chgData name="Vyhnalek, Brian (GRC-LCF0)" userId="94806790-c20d-4983-bd79-23aec8528ef1" providerId="ADAL" clId="{867512F5-5C7B-4913-95A8-69BCDF9F0278}" dt="2023-11-02T19:46:44.123" v="9172"/>
          <ac:spMkLst>
            <pc:docMk/>
            <pc:sldMk cId="1983289615" sldId="2514"/>
            <ac:spMk id="72" creationId="{A9278A87-C0D5-BA27-E292-F001E8F589D6}"/>
          </ac:spMkLst>
        </pc:spChg>
        <pc:spChg chg="mod">
          <ac:chgData name="Vyhnalek, Brian (GRC-LCF0)" userId="94806790-c20d-4983-bd79-23aec8528ef1" providerId="ADAL" clId="{867512F5-5C7B-4913-95A8-69BCDF9F0278}" dt="2023-11-02T19:46:44.123" v="9172"/>
          <ac:spMkLst>
            <pc:docMk/>
            <pc:sldMk cId="1983289615" sldId="2514"/>
            <ac:spMk id="73" creationId="{4D7FCAB1-3795-9E95-BB90-4FA6D9E6635D}"/>
          </ac:spMkLst>
        </pc:spChg>
        <pc:spChg chg="mod">
          <ac:chgData name="Vyhnalek, Brian (GRC-LCF0)" userId="94806790-c20d-4983-bd79-23aec8528ef1" providerId="ADAL" clId="{867512F5-5C7B-4913-95A8-69BCDF9F0278}" dt="2023-11-02T19:46:44.123" v="9172"/>
          <ac:spMkLst>
            <pc:docMk/>
            <pc:sldMk cId="1983289615" sldId="2514"/>
            <ac:spMk id="74" creationId="{F181502C-E7AD-F05C-C3EA-DB04ABE62A90}"/>
          </ac:spMkLst>
        </pc:spChg>
        <pc:spChg chg="mod">
          <ac:chgData name="Vyhnalek, Brian (GRC-LCF0)" userId="94806790-c20d-4983-bd79-23aec8528ef1" providerId="ADAL" clId="{867512F5-5C7B-4913-95A8-69BCDF9F0278}" dt="2023-11-02T19:46:44.123" v="9172"/>
          <ac:spMkLst>
            <pc:docMk/>
            <pc:sldMk cId="1983289615" sldId="2514"/>
            <ac:spMk id="75" creationId="{4243A891-9D28-50A7-572F-9F106C9E4D90}"/>
          </ac:spMkLst>
        </pc:spChg>
        <pc:spChg chg="mod">
          <ac:chgData name="Vyhnalek, Brian (GRC-LCF0)" userId="94806790-c20d-4983-bd79-23aec8528ef1" providerId="ADAL" clId="{867512F5-5C7B-4913-95A8-69BCDF9F0278}" dt="2023-11-02T19:46:44.123" v="9172"/>
          <ac:spMkLst>
            <pc:docMk/>
            <pc:sldMk cId="1983289615" sldId="2514"/>
            <ac:spMk id="76" creationId="{04B3767E-3D3F-27A5-BA0E-1FE07806AE23}"/>
          </ac:spMkLst>
        </pc:spChg>
        <pc:spChg chg="mod">
          <ac:chgData name="Vyhnalek, Brian (GRC-LCF0)" userId="94806790-c20d-4983-bd79-23aec8528ef1" providerId="ADAL" clId="{867512F5-5C7B-4913-95A8-69BCDF9F0278}" dt="2023-11-02T19:46:44.123" v="9172"/>
          <ac:spMkLst>
            <pc:docMk/>
            <pc:sldMk cId="1983289615" sldId="2514"/>
            <ac:spMk id="78" creationId="{4AC5148E-3F9D-3E4B-F812-3F44A26245E4}"/>
          </ac:spMkLst>
        </pc:spChg>
        <pc:spChg chg="mod">
          <ac:chgData name="Vyhnalek, Brian (GRC-LCF0)" userId="94806790-c20d-4983-bd79-23aec8528ef1" providerId="ADAL" clId="{867512F5-5C7B-4913-95A8-69BCDF9F0278}" dt="2023-11-02T19:46:44.123" v="9172"/>
          <ac:spMkLst>
            <pc:docMk/>
            <pc:sldMk cId="1983289615" sldId="2514"/>
            <ac:spMk id="79" creationId="{9E8EA3F9-F660-1993-5891-A8B6D2348F39}"/>
          </ac:spMkLst>
        </pc:spChg>
        <pc:spChg chg="mod">
          <ac:chgData name="Vyhnalek, Brian (GRC-LCF0)" userId="94806790-c20d-4983-bd79-23aec8528ef1" providerId="ADAL" clId="{867512F5-5C7B-4913-95A8-69BCDF9F0278}" dt="2023-11-02T19:46:44.123" v="9172"/>
          <ac:spMkLst>
            <pc:docMk/>
            <pc:sldMk cId="1983289615" sldId="2514"/>
            <ac:spMk id="80" creationId="{18C10B4D-4281-07F0-C575-6B8DE035B03B}"/>
          </ac:spMkLst>
        </pc:spChg>
        <pc:spChg chg="mod">
          <ac:chgData name="Vyhnalek, Brian (GRC-LCF0)" userId="94806790-c20d-4983-bd79-23aec8528ef1" providerId="ADAL" clId="{867512F5-5C7B-4913-95A8-69BCDF9F0278}" dt="2023-11-02T19:46:44.123" v="9172"/>
          <ac:spMkLst>
            <pc:docMk/>
            <pc:sldMk cId="1983289615" sldId="2514"/>
            <ac:spMk id="81" creationId="{CEEF075E-8E5F-A420-BC6F-C4A5171CD9A8}"/>
          </ac:spMkLst>
        </pc:spChg>
        <pc:spChg chg="mod">
          <ac:chgData name="Vyhnalek, Brian (GRC-LCF0)" userId="94806790-c20d-4983-bd79-23aec8528ef1" providerId="ADAL" clId="{867512F5-5C7B-4913-95A8-69BCDF9F0278}" dt="2023-11-02T19:46:44.123" v="9172"/>
          <ac:spMkLst>
            <pc:docMk/>
            <pc:sldMk cId="1983289615" sldId="2514"/>
            <ac:spMk id="82" creationId="{FD92A270-A77D-AD69-8BF0-9FC5D1FD8CA3}"/>
          </ac:spMkLst>
        </pc:spChg>
        <pc:spChg chg="mod">
          <ac:chgData name="Vyhnalek, Brian (GRC-LCF0)" userId="94806790-c20d-4983-bd79-23aec8528ef1" providerId="ADAL" clId="{867512F5-5C7B-4913-95A8-69BCDF9F0278}" dt="2023-11-02T19:46:44.123" v="9172"/>
          <ac:spMkLst>
            <pc:docMk/>
            <pc:sldMk cId="1983289615" sldId="2514"/>
            <ac:spMk id="83" creationId="{0496A04D-E389-5240-69D6-049FB02A7F7B}"/>
          </ac:spMkLst>
        </pc:spChg>
        <pc:spChg chg="mod">
          <ac:chgData name="Vyhnalek, Brian (GRC-LCF0)" userId="94806790-c20d-4983-bd79-23aec8528ef1" providerId="ADAL" clId="{867512F5-5C7B-4913-95A8-69BCDF9F0278}" dt="2023-11-02T19:46:44.123" v="9172"/>
          <ac:spMkLst>
            <pc:docMk/>
            <pc:sldMk cId="1983289615" sldId="2514"/>
            <ac:spMk id="84" creationId="{D5A99709-AA69-4814-73EA-94608183210C}"/>
          </ac:spMkLst>
        </pc:spChg>
        <pc:spChg chg="mod">
          <ac:chgData name="Vyhnalek, Brian (GRC-LCF0)" userId="94806790-c20d-4983-bd79-23aec8528ef1" providerId="ADAL" clId="{867512F5-5C7B-4913-95A8-69BCDF9F0278}" dt="2023-11-02T19:46:44.123" v="9172"/>
          <ac:spMkLst>
            <pc:docMk/>
            <pc:sldMk cId="1983289615" sldId="2514"/>
            <ac:spMk id="85" creationId="{1FA70CB0-CEF6-2AB1-F6C4-C7F943A35C60}"/>
          </ac:spMkLst>
        </pc:spChg>
        <pc:spChg chg="mod">
          <ac:chgData name="Vyhnalek, Brian (GRC-LCF0)" userId="94806790-c20d-4983-bd79-23aec8528ef1" providerId="ADAL" clId="{867512F5-5C7B-4913-95A8-69BCDF9F0278}" dt="2023-11-02T19:46:44.123" v="9172"/>
          <ac:spMkLst>
            <pc:docMk/>
            <pc:sldMk cId="1983289615" sldId="2514"/>
            <ac:spMk id="86" creationId="{3FF2D215-DC64-98C2-43CB-CBC04ADF6FAF}"/>
          </ac:spMkLst>
        </pc:spChg>
        <pc:spChg chg="mod">
          <ac:chgData name="Vyhnalek, Brian (GRC-LCF0)" userId="94806790-c20d-4983-bd79-23aec8528ef1" providerId="ADAL" clId="{867512F5-5C7B-4913-95A8-69BCDF9F0278}" dt="2023-11-02T19:46:44.123" v="9172"/>
          <ac:spMkLst>
            <pc:docMk/>
            <pc:sldMk cId="1983289615" sldId="2514"/>
            <ac:spMk id="87" creationId="{79788D99-2DD0-6AEC-FF0B-FDB5FE6E024C}"/>
          </ac:spMkLst>
        </pc:spChg>
        <pc:spChg chg="mod">
          <ac:chgData name="Vyhnalek, Brian (GRC-LCF0)" userId="94806790-c20d-4983-bd79-23aec8528ef1" providerId="ADAL" clId="{867512F5-5C7B-4913-95A8-69BCDF9F0278}" dt="2023-11-02T19:46:44.123" v="9172"/>
          <ac:spMkLst>
            <pc:docMk/>
            <pc:sldMk cId="1983289615" sldId="2514"/>
            <ac:spMk id="88" creationId="{0548B05A-E1E5-3D88-821C-DFFC88109989}"/>
          </ac:spMkLst>
        </pc:spChg>
        <pc:spChg chg="mod">
          <ac:chgData name="Vyhnalek, Brian (GRC-LCF0)" userId="94806790-c20d-4983-bd79-23aec8528ef1" providerId="ADAL" clId="{867512F5-5C7B-4913-95A8-69BCDF9F0278}" dt="2023-11-02T19:46:44.123" v="9172"/>
          <ac:spMkLst>
            <pc:docMk/>
            <pc:sldMk cId="1983289615" sldId="2514"/>
            <ac:spMk id="89" creationId="{4B6169CB-A16E-6C94-C8B2-06BCE4051695}"/>
          </ac:spMkLst>
        </pc:spChg>
        <pc:spChg chg="mod">
          <ac:chgData name="Vyhnalek, Brian (GRC-LCF0)" userId="94806790-c20d-4983-bd79-23aec8528ef1" providerId="ADAL" clId="{867512F5-5C7B-4913-95A8-69BCDF9F0278}" dt="2023-11-02T19:46:44.123" v="9172"/>
          <ac:spMkLst>
            <pc:docMk/>
            <pc:sldMk cId="1983289615" sldId="2514"/>
            <ac:spMk id="90" creationId="{35677BAE-3ED1-7A32-63E7-B9C1DDEB88D6}"/>
          </ac:spMkLst>
        </pc:spChg>
        <pc:spChg chg="mod">
          <ac:chgData name="Vyhnalek, Brian (GRC-LCF0)" userId="94806790-c20d-4983-bd79-23aec8528ef1" providerId="ADAL" clId="{867512F5-5C7B-4913-95A8-69BCDF9F0278}" dt="2023-11-02T19:46:44.123" v="9172"/>
          <ac:spMkLst>
            <pc:docMk/>
            <pc:sldMk cId="1983289615" sldId="2514"/>
            <ac:spMk id="91" creationId="{3189D83D-A8FE-9D5B-6429-A6D4B8D1C3E2}"/>
          </ac:spMkLst>
        </pc:spChg>
        <pc:spChg chg="mod">
          <ac:chgData name="Vyhnalek, Brian (GRC-LCF0)" userId="94806790-c20d-4983-bd79-23aec8528ef1" providerId="ADAL" clId="{867512F5-5C7B-4913-95A8-69BCDF9F0278}" dt="2023-11-02T19:46:44.123" v="9172"/>
          <ac:spMkLst>
            <pc:docMk/>
            <pc:sldMk cId="1983289615" sldId="2514"/>
            <ac:spMk id="100" creationId="{C3C730FD-E77A-4037-098E-FCBECEAF8D66}"/>
          </ac:spMkLst>
        </pc:spChg>
        <pc:spChg chg="mod">
          <ac:chgData name="Vyhnalek, Brian (GRC-LCF0)" userId="94806790-c20d-4983-bd79-23aec8528ef1" providerId="ADAL" clId="{867512F5-5C7B-4913-95A8-69BCDF9F0278}" dt="2023-11-02T19:46:44.123" v="9172"/>
          <ac:spMkLst>
            <pc:docMk/>
            <pc:sldMk cId="1983289615" sldId="2514"/>
            <ac:spMk id="101" creationId="{F640CB5C-0E3D-739B-8C6A-59B864249AE0}"/>
          </ac:spMkLst>
        </pc:spChg>
        <pc:spChg chg="mod">
          <ac:chgData name="Vyhnalek, Brian (GRC-LCF0)" userId="94806790-c20d-4983-bd79-23aec8528ef1" providerId="ADAL" clId="{867512F5-5C7B-4913-95A8-69BCDF9F0278}" dt="2023-11-02T19:46:44.123" v="9172"/>
          <ac:spMkLst>
            <pc:docMk/>
            <pc:sldMk cId="1983289615" sldId="2514"/>
            <ac:spMk id="102" creationId="{34AE0287-D8FE-37B7-EA97-39FBE43DEC86}"/>
          </ac:spMkLst>
        </pc:spChg>
        <pc:spChg chg="mod">
          <ac:chgData name="Vyhnalek, Brian (GRC-LCF0)" userId="94806790-c20d-4983-bd79-23aec8528ef1" providerId="ADAL" clId="{867512F5-5C7B-4913-95A8-69BCDF9F0278}" dt="2023-11-02T19:46:44.123" v="9172"/>
          <ac:spMkLst>
            <pc:docMk/>
            <pc:sldMk cId="1983289615" sldId="2514"/>
            <ac:spMk id="103" creationId="{DD0B1B4B-3F39-9B3D-CC00-623186AA369C}"/>
          </ac:spMkLst>
        </pc:spChg>
        <pc:spChg chg="mod">
          <ac:chgData name="Vyhnalek, Brian (GRC-LCF0)" userId="94806790-c20d-4983-bd79-23aec8528ef1" providerId="ADAL" clId="{867512F5-5C7B-4913-95A8-69BCDF9F0278}" dt="2023-11-02T19:46:44.123" v="9172"/>
          <ac:spMkLst>
            <pc:docMk/>
            <pc:sldMk cId="1983289615" sldId="2514"/>
            <ac:spMk id="106" creationId="{9987AEC9-8E5B-20DD-F8AE-7DA3C84B563A}"/>
          </ac:spMkLst>
        </pc:spChg>
        <pc:spChg chg="add mod">
          <ac:chgData name="Vyhnalek, Brian (GRC-LCF0)" userId="94806790-c20d-4983-bd79-23aec8528ef1" providerId="ADAL" clId="{867512F5-5C7B-4913-95A8-69BCDF9F0278}" dt="2023-11-06T14:12:05.178" v="15422" actId="20577"/>
          <ac:spMkLst>
            <pc:docMk/>
            <pc:sldMk cId="1983289615" sldId="2514"/>
            <ac:spMk id="115" creationId="{CC404A94-7645-3A86-1F6D-F8F00D9514EA}"/>
          </ac:spMkLst>
        </pc:spChg>
        <pc:spChg chg="add mod">
          <ac:chgData name="Vyhnalek, Brian (GRC-LCF0)" userId="94806790-c20d-4983-bd79-23aec8528ef1" providerId="ADAL" clId="{867512F5-5C7B-4913-95A8-69BCDF9F0278}" dt="2023-11-02T20:05:07.653" v="9918" actId="1076"/>
          <ac:spMkLst>
            <pc:docMk/>
            <pc:sldMk cId="1983289615" sldId="2514"/>
            <ac:spMk id="116" creationId="{F0D7DB6C-FD99-906C-CE12-B2D9E9CB90A8}"/>
          </ac:spMkLst>
        </pc:spChg>
        <pc:spChg chg="add mod">
          <ac:chgData name="Vyhnalek, Brian (GRC-LCF0)" userId="94806790-c20d-4983-bd79-23aec8528ef1" providerId="ADAL" clId="{867512F5-5C7B-4913-95A8-69BCDF9F0278}" dt="2023-11-02T20:04:24.732" v="9899" actId="1076"/>
          <ac:spMkLst>
            <pc:docMk/>
            <pc:sldMk cId="1983289615" sldId="2514"/>
            <ac:spMk id="117" creationId="{731AA434-A8BB-4FD9-20CB-B62D0EDFD32E}"/>
          </ac:spMkLst>
        </pc:spChg>
        <pc:spChg chg="add mod">
          <ac:chgData name="Vyhnalek, Brian (GRC-LCF0)" userId="94806790-c20d-4983-bd79-23aec8528ef1" providerId="ADAL" clId="{867512F5-5C7B-4913-95A8-69BCDF9F0278}" dt="2023-11-02T20:04:57.728" v="9912" actId="1076"/>
          <ac:spMkLst>
            <pc:docMk/>
            <pc:sldMk cId="1983289615" sldId="2514"/>
            <ac:spMk id="118" creationId="{7AEEBB6A-1829-53CE-A6E5-1BE6C4F56A57}"/>
          </ac:spMkLst>
        </pc:spChg>
        <pc:spChg chg="add mod">
          <ac:chgData name="Vyhnalek, Brian (GRC-LCF0)" userId="94806790-c20d-4983-bd79-23aec8528ef1" providerId="ADAL" clId="{867512F5-5C7B-4913-95A8-69BCDF9F0278}" dt="2023-11-02T20:06:05.744" v="9987" actId="404"/>
          <ac:spMkLst>
            <pc:docMk/>
            <pc:sldMk cId="1983289615" sldId="2514"/>
            <ac:spMk id="119" creationId="{851D3065-331A-26A8-4BB9-F5BFA2649AB3}"/>
          </ac:spMkLst>
        </pc:spChg>
        <pc:spChg chg="add mod">
          <ac:chgData name="Vyhnalek, Brian (GRC-LCF0)" userId="94806790-c20d-4983-bd79-23aec8528ef1" providerId="ADAL" clId="{867512F5-5C7B-4913-95A8-69BCDF9F0278}" dt="2023-11-03T22:22:21.384" v="12500" actId="1036"/>
          <ac:spMkLst>
            <pc:docMk/>
            <pc:sldMk cId="1983289615" sldId="2514"/>
            <ac:spMk id="122" creationId="{74113DB3-4B4A-9B02-1061-DDCFE860177A}"/>
          </ac:spMkLst>
        </pc:spChg>
        <pc:spChg chg="add mod">
          <ac:chgData name="Vyhnalek, Brian (GRC-LCF0)" userId="94806790-c20d-4983-bd79-23aec8528ef1" providerId="ADAL" clId="{867512F5-5C7B-4913-95A8-69BCDF9F0278}" dt="2023-11-03T21:33:52.627" v="11866" actId="403"/>
          <ac:spMkLst>
            <pc:docMk/>
            <pc:sldMk cId="1983289615" sldId="2514"/>
            <ac:spMk id="123" creationId="{F7040F25-AC94-C5C4-5B39-D4E1E44944C3}"/>
          </ac:spMkLst>
        </pc:spChg>
        <pc:grpChg chg="add del mod">
          <ac:chgData name="Vyhnalek, Brian (GRC-LCF0)" userId="94806790-c20d-4983-bd79-23aec8528ef1" providerId="ADAL" clId="{867512F5-5C7B-4913-95A8-69BCDF9F0278}" dt="2023-11-02T19:46:47.813" v="9177" actId="478"/>
          <ac:grpSpMkLst>
            <pc:docMk/>
            <pc:sldMk cId="1983289615" sldId="2514"/>
            <ac:grpSpMk id="8" creationId="{EF21B03A-238D-1BAA-BB3A-BB2D1568FF26}"/>
          </ac:grpSpMkLst>
        </pc:grpChg>
        <pc:grpChg chg="mod">
          <ac:chgData name="Vyhnalek, Brian (GRC-LCF0)" userId="94806790-c20d-4983-bd79-23aec8528ef1" providerId="ADAL" clId="{867512F5-5C7B-4913-95A8-69BCDF9F0278}" dt="2023-11-02T19:46:44.123" v="9172"/>
          <ac:grpSpMkLst>
            <pc:docMk/>
            <pc:sldMk cId="1983289615" sldId="2514"/>
            <ac:grpSpMk id="10" creationId="{FCD7153F-9FCB-12A3-FE71-67A515387D41}"/>
          </ac:grpSpMkLst>
        </pc:grpChg>
        <pc:grpChg chg="mod">
          <ac:chgData name="Vyhnalek, Brian (GRC-LCF0)" userId="94806790-c20d-4983-bd79-23aec8528ef1" providerId="ADAL" clId="{867512F5-5C7B-4913-95A8-69BCDF9F0278}" dt="2023-11-02T19:46:44.123" v="9172"/>
          <ac:grpSpMkLst>
            <pc:docMk/>
            <pc:sldMk cId="1983289615" sldId="2514"/>
            <ac:grpSpMk id="13" creationId="{F67D673B-1AD9-F267-AA83-C5F570C41993}"/>
          </ac:grpSpMkLst>
        </pc:grpChg>
        <pc:grpChg chg="mod">
          <ac:chgData name="Vyhnalek, Brian (GRC-LCF0)" userId="94806790-c20d-4983-bd79-23aec8528ef1" providerId="ADAL" clId="{867512F5-5C7B-4913-95A8-69BCDF9F0278}" dt="2023-11-02T19:46:44.123" v="9172"/>
          <ac:grpSpMkLst>
            <pc:docMk/>
            <pc:sldMk cId="1983289615" sldId="2514"/>
            <ac:grpSpMk id="15" creationId="{7E7A1825-D08C-004B-D3B6-5DD296E0073F}"/>
          </ac:grpSpMkLst>
        </pc:grpChg>
        <pc:grpChg chg="mod">
          <ac:chgData name="Vyhnalek, Brian (GRC-LCF0)" userId="94806790-c20d-4983-bd79-23aec8528ef1" providerId="ADAL" clId="{867512F5-5C7B-4913-95A8-69BCDF9F0278}" dt="2023-11-02T19:46:44.123" v="9172"/>
          <ac:grpSpMkLst>
            <pc:docMk/>
            <pc:sldMk cId="1983289615" sldId="2514"/>
            <ac:grpSpMk id="19" creationId="{0D49C8EF-231F-164C-C3AE-7D72A6C3C4A2}"/>
          </ac:grpSpMkLst>
        </pc:grpChg>
        <pc:grpChg chg="mod">
          <ac:chgData name="Vyhnalek, Brian (GRC-LCF0)" userId="94806790-c20d-4983-bd79-23aec8528ef1" providerId="ADAL" clId="{867512F5-5C7B-4913-95A8-69BCDF9F0278}" dt="2023-11-02T19:46:44.123" v="9172"/>
          <ac:grpSpMkLst>
            <pc:docMk/>
            <pc:sldMk cId="1983289615" sldId="2514"/>
            <ac:grpSpMk id="42" creationId="{D6EE6006-2757-4260-899D-17434FBDDA43}"/>
          </ac:grpSpMkLst>
        </pc:grpChg>
        <pc:grpChg chg="mod">
          <ac:chgData name="Vyhnalek, Brian (GRC-LCF0)" userId="94806790-c20d-4983-bd79-23aec8528ef1" providerId="ADAL" clId="{867512F5-5C7B-4913-95A8-69BCDF9F0278}" dt="2023-11-02T19:46:44.123" v="9172"/>
          <ac:grpSpMkLst>
            <pc:docMk/>
            <pc:sldMk cId="1983289615" sldId="2514"/>
            <ac:grpSpMk id="49" creationId="{A41D7EC4-CEE4-42C4-9FAB-39B62E62E92E}"/>
          </ac:grpSpMkLst>
        </pc:grpChg>
        <pc:grpChg chg="mod">
          <ac:chgData name="Vyhnalek, Brian (GRC-LCF0)" userId="94806790-c20d-4983-bd79-23aec8528ef1" providerId="ADAL" clId="{867512F5-5C7B-4913-95A8-69BCDF9F0278}" dt="2023-11-02T19:46:44.123" v="9172"/>
          <ac:grpSpMkLst>
            <pc:docMk/>
            <pc:sldMk cId="1983289615" sldId="2514"/>
            <ac:grpSpMk id="66" creationId="{123909E9-D761-D485-ADB4-ABDD411BD23C}"/>
          </ac:grpSpMkLst>
        </pc:grpChg>
        <pc:grpChg chg="mod">
          <ac:chgData name="Vyhnalek, Brian (GRC-LCF0)" userId="94806790-c20d-4983-bd79-23aec8528ef1" providerId="ADAL" clId="{867512F5-5C7B-4913-95A8-69BCDF9F0278}" dt="2023-11-02T19:46:44.123" v="9172"/>
          <ac:grpSpMkLst>
            <pc:docMk/>
            <pc:sldMk cId="1983289615" sldId="2514"/>
            <ac:grpSpMk id="67" creationId="{FAAB85FB-BFBA-3A07-4977-862AD21CF7F9}"/>
          </ac:grpSpMkLst>
        </pc:grpChg>
        <pc:grpChg chg="mod">
          <ac:chgData name="Vyhnalek, Brian (GRC-LCF0)" userId="94806790-c20d-4983-bd79-23aec8528ef1" providerId="ADAL" clId="{867512F5-5C7B-4913-95A8-69BCDF9F0278}" dt="2023-11-02T19:46:44.123" v="9172"/>
          <ac:grpSpMkLst>
            <pc:docMk/>
            <pc:sldMk cId="1983289615" sldId="2514"/>
            <ac:grpSpMk id="77" creationId="{07BAD393-91D2-AA0D-496B-D73E28E03A2A}"/>
          </ac:grpSpMkLst>
        </pc:grpChg>
        <pc:grpChg chg="mod">
          <ac:chgData name="Vyhnalek, Brian (GRC-LCF0)" userId="94806790-c20d-4983-bd79-23aec8528ef1" providerId="ADAL" clId="{867512F5-5C7B-4913-95A8-69BCDF9F0278}" dt="2023-11-02T19:46:44.123" v="9172"/>
          <ac:grpSpMkLst>
            <pc:docMk/>
            <pc:sldMk cId="1983289615" sldId="2514"/>
            <ac:grpSpMk id="98" creationId="{A0628F72-D4F2-56B7-AB89-97074EC9F2B5}"/>
          </ac:grpSpMkLst>
        </pc:grpChg>
        <pc:grpChg chg="mod">
          <ac:chgData name="Vyhnalek, Brian (GRC-LCF0)" userId="94806790-c20d-4983-bd79-23aec8528ef1" providerId="ADAL" clId="{867512F5-5C7B-4913-95A8-69BCDF9F0278}" dt="2023-11-02T19:46:44.123" v="9172"/>
          <ac:grpSpMkLst>
            <pc:docMk/>
            <pc:sldMk cId="1983289615" sldId="2514"/>
            <ac:grpSpMk id="99" creationId="{590DB5F4-DBE9-BA50-7321-ABEF8F0BE23D}"/>
          </ac:grpSpMkLst>
        </pc:grpChg>
        <pc:grpChg chg="mod">
          <ac:chgData name="Vyhnalek, Brian (GRC-LCF0)" userId="94806790-c20d-4983-bd79-23aec8528ef1" providerId="ADAL" clId="{867512F5-5C7B-4913-95A8-69BCDF9F0278}" dt="2023-11-02T19:46:44.123" v="9172"/>
          <ac:grpSpMkLst>
            <pc:docMk/>
            <pc:sldMk cId="1983289615" sldId="2514"/>
            <ac:grpSpMk id="104" creationId="{B2A9B44B-5083-6556-1005-882D0E781D33}"/>
          </ac:grpSpMkLst>
        </pc:grpChg>
        <pc:picChg chg="add del mod">
          <ac:chgData name="Vyhnalek, Brian (GRC-LCF0)" userId="94806790-c20d-4983-bd79-23aec8528ef1" providerId="ADAL" clId="{867512F5-5C7B-4913-95A8-69BCDF9F0278}" dt="2023-11-02T19:46:57.364" v="9188" actId="478"/>
          <ac:picMkLst>
            <pc:docMk/>
            <pc:sldMk cId="1983289615" sldId="2514"/>
            <ac:picMk id="4" creationId="{C89CC6BD-3B2E-5B98-FB66-4F735B684F20}"/>
          </ac:picMkLst>
        </pc:picChg>
        <pc:picChg chg="add mod">
          <ac:chgData name="Vyhnalek, Brian (GRC-LCF0)" userId="94806790-c20d-4983-bd79-23aec8528ef1" providerId="ADAL" clId="{867512F5-5C7B-4913-95A8-69BCDF9F0278}" dt="2023-11-05T21:01:07.509" v="12805"/>
          <ac:picMkLst>
            <pc:docMk/>
            <pc:sldMk cId="1983289615" sldId="2514"/>
            <ac:picMk id="4" creationId="{F6A3D65B-A7A4-4302-94B4-75E1190D6357}"/>
          </ac:picMkLst>
        </pc:picChg>
        <pc:picChg chg="add del mod">
          <ac:chgData name="Vyhnalek, Brian (GRC-LCF0)" userId="94806790-c20d-4983-bd79-23aec8528ef1" providerId="ADAL" clId="{867512F5-5C7B-4913-95A8-69BCDF9F0278}" dt="2023-11-02T19:37:48.899" v="9171" actId="478"/>
          <ac:picMkLst>
            <pc:docMk/>
            <pc:sldMk cId="1983289615" sldId="2514"/>
            <ac:picMk id="7" creationId="{A2DB261F-F1AC-0786-9C10-81A7DE0102FD}"/>
          </ac:picMkLst>
        </pc:picChg>
        <pc:picChg chg="add mod">
          <ac:chgData name="Vyhnalek, Brian (GRC-LCF0)" userId="94806790-c20d-4983-bd79-23aec8528ef1" providerId="ADAL" clId="{867512F5-5C7B-4913-95A8-69BCDF9F0278}" dt="2023-11-02T21:24:20.475" v="11432" actId="1036"/>
          <ac:picMkLst>
            <pc:docMk/>
            <pc:sldMk cId="1983289615" sldId="2514"/>
            <ac:picMk id="112" creationId="{18791A0A-0F04-A0EB-9C83-2F5A9EF4DD3D}"/>
          </ac:picMkLst>
        </pc:picChg>
        <pc:picChg chg="add mod">
          <ac:chgData name="Vyhnalek, Brian (GRC-LCF0)" userId="94806790-c20d-4983-bd79-23aec8528ef1" providerId="ADAL" clId="{867512F5-5C7B-4913-95A8-69BCDF9F0278}" dt="2023-11-02T20:04:19.733" v="9895" actId="1076"/>
          <ac:picMkLst>
            <pc:docMk/>
            <pc:sldMk cId="1983289615" sldId="2514"/>
            <ac:picMk id="113" creationId="{D5E5E4EA-5D49-0C79-FC48-6D1C41BE64C9}"/>
          </ac:picMkLst>
        </pc:picChg>
        <pc:picChg chg="add mod">
          <ac:chgData name="Vyhnalek, Brian (GRC-LCF0)" userId="94806790-c20d-4983-bd79-23aec8528ef1" providerId="ADAL" clId="{867512F5-5C7B-4913-95A8-69BCDF9F0278}" dt="2023-11-02T20:05:05.684" v="9917" actId="1076"/>
          <ac:picMkLst>
            <pc:docMk/>
            <pc:sldMk cId="1983289615" sldId="2514"/>
            <ac:picMk id="114" creationId="{FBFC9C68-BEC1-875C-E6C3-D7C0C1E6E8B5}"/>
          </ac:picMkLst>
        </pc:picChg>
        <pc:picChg chg="add mod">
          <ac:chgData name="Vyhnalek, Brian (GRC-LCF0)" userId="94806790-c20d-4983-bd79-23aec8528ef1" providerId="ADAL" clId="{867512F5-5C7B-4913-95A8-69BCDF9F0278}" dt="2023-11-03T22:22:21.384" v="12500" actId="1036"/>
          <ac:picMkLst>
            <pc:docMk/>
            <pc:sldMk cId="1983289615" sldId="2514"/>
            <ac:picMk id="121" creationId="{2DA22C71-48B6-9CBE-2447-65B1AC97A881}"/>
          </ac:picMkLst>
        </pc:picChg>
        <pc:cxnChg chg="mod">
          <ac:chgData name="Vyhnalek, Brian (GRC-LCF0)" userId="94806790-c20d-4983-bd79-23aec8528ef1" providerId="ADAL" clId="{867512F5-5C7B-4913-95A8-69BCDF9F0278}" dt="2023-11-02T19:46:44.123" v="9172"/>
          <ac:cxnSpMkLst>
            <pc:docMk/>
            <pc:sldMk cId="1983289615" sldId="2514"/>
            <ac:cxnSpMk id="9" creationId="{F28D3DDA-C7B2-FE22-8FC2-E9FFC736D0DF}"/>
          </ac:cxnSpMkLst>
        </pc:cxnChg>
        <pc:cxnChg chg="mod">
          <ac:chgData name="Vyhnalek, Brian (GRC-LCF0)" userId="94806790-c20d-4983-bd79-23aec8528ef1" providerId="ADAL" clId="{867512F5-5C7B-4913-95A8-69BCDF9F0278}" dt="2023-11-02T19:46:47.813" v="9177" actId="478"/>
          <ac:cxnSpMkLst>
            <pc:docMk/>
            <pc:sldMk cId="1983289615" sldId="2514"/>
            <ac:cxnSpMk id="24" creationId="{B3BCDABA-4DAD-DDF1-EB81-667DE11525CC}"/>
          </ac:cxnSpMkLst>
        </pc:cxnChg>
        <pc:cxnChg chg="mod">
          <ac:chgData name="Vyhnalek, Brian (GRC-LCF0)" userId="94806790-c20d-4983-bd79-23aec8528ef1" providerId="ADAL" clId="{867512F5-5C7B-4913-95A8-69BCDF9F0278}" dt="2023-11-02T19:46:47.813" v="9177" actId="478"/>
          <ac:cxnSpMkLst>
            <pc:docMk/>
            <pc:sldMk cId="1983289615" sldId="2514"/>
            <ac:cxnSpMk id="25" creationId="{8CC7513D-C92B-AB35-B944-052CC7F044DC}"/>
          </ac:cxnSpMkLst>
        </pc:cxnChg>
        <pc:cxnChg chg="mod">
          <ac:chgData name="Vyhnalek, Brian (GRC-LCF0)" userId="94806790-c20d-4983-bd79-23aec8528ef1" providerId="ADAL" clId="{867512F5-5C7B-4913-95A8-69BCDF9F0278}" dt="2023-11-02T19:46:47.813" v="9177" actId="478"/>
          <ac:cxnSpMkLst>
            <pc:docMk/>
            <pc:sldMk cId="1983289615" sldId="2514"/>
            <ac:cxnSpMk id="26" creationId="{AC9813A4-1EDA-C095-599F-6EF3EF3704E6}"/>
          </ac:cxnSpMkLst>
        </pc:cxnChg>
        <pc:cxnChg chg="mod">
          <ac:chgData name="Vyhnalek, Brian (GRC-LCF0)" userId="94806790-c20d-4983-bd79-23aec8528ef1" providerId="ADAL" clId="{867512F5-5C7B-4913-95A8-69BCDF9F0278}" dt="2023-11-02T19:46:47.813" v="9177" actId="478"/>
          <ac:cxnSpMkLst>
            <pc:docMk/>
            <pc:sldMk cId="1983289615" sldId="2514"/>
            <ac:cxnSpMk id="27" creationId="{834982A1-DB05-5B47-8DBB-5C7E15514B9B}"/>
          </ac:cxnSpMkLst>
        </pc:cxnChg>
        <pc:cxnChg chg="mod">
          <ac:chgData name="Vyhnalek, Brian (GRC-LCF0)" userId="94806790-c20d-4983-bd79-23aec8528ef1" providerId="ADAL" clId="{867512F5-5C7B-4913-95A8-69BCDF9F0278}" dt="2023-11-02T19:46:47.813" v="9177" actId="478"/>
          <ac:cxnSpMkLst>
            <pc:docMk/>
            <pc:sldMk cId="1983289615" sldId="2514"/>
            <ac:cxnSpMk id="30" creationId="{E02FFE99-1184-61CA-CFD4-80F733081673}"/>
          </ac:cxnSpMkLst>
        </pc:cxnChg>
        <pc:cxnChg chg="mod">
          <ac:chgData name="Vyhnalek, Brian (GRC-LCF0)" userId="94806790-c20d-4983-bd79-23aec8528ef1" providerId="ADAL" clId="{867512F5-5C7B-4913-95A8-69BCDF9F0278}" dt="2023-11-02T19:46:47.813" v="9177" actId="478"/>
          <ac:cxnSpMkLst>
            <pc:docMk/>
            <pc:sldMk cId="1983289615" sldId="2514"/>
            <ac:cxnSpMk id="32" creationId="{4CC2E72C-1F8B-FD02-41B6-A9F89F145005}"/>
          </ac:cxnSpMkLst>
        </pc:cxnChg>
        <pc:cxnChg chg="mod">
          <ac:chgData name="Vyhnalek, Brian (GRC-LCF0)" userId="94806790-c20d-4983-bd79-23aec8528ef1" providerId="ADAL" clId="{867512F5-5C7B-4913-95A8-69BCDF9F0278}" dt="2023-11-02T19:46:47.813" v="9177" actId="478"/>
          <ac:cxnSpMkLst>
            <pc:docMk/>
            <pc:sldMk cId="1983289615" sldId="2514"/>
            <ac:cxnSpMk id="33" creationId="{353FE918-F422-117E-FE2D-599F96DB5A0A}"/>
          </ac:cxnSpMkLst>
        </pc:cxnChg>
        <pc:cxnChg chg="mod">
          <ac:chgData name="Vyhnalek, Brian (GRC-LCF0)" userId="94806790-c20d-4983-bd79-23aec8528ef1" providerId="ADAL" clId="{867512F5-5C7B-4913-95A8-69BCDF9F0278}" dt="2023-11-02T19:46:47.813" v="9177" actId="478"/>
          <ac:cxnSpMkLst>
            <pc:docMk/>
            <pc:sldMk cId="1983289615" sldId="2514"/>
            <ac:cxnSpMk id="34" creationId="{10AA8DD4-35EC-DADC-985D-937C431BD0CA}"/>
          </ac:cxnSpMkLst>
        </pc:cxnChg>
        <pc:cxnChg chg="mod">
          <ac:chgData name="Vyhnalek, Brian (GRC-LCF0)" userId="94806790-c20d-4983-bd79-23aec8528ef1" providerId="ADAL" clId="{867512F5-5C7B-4913-95A8-69BCDF9F0278}" dt="2023-11-02T19:46:47.813" v="9177" actId="478"/>
          <ac:cxnSpMkLst>
            <pc:docMk/>
            <pc:sldMk cId="1983289615" sldId="2514"/>
            <ac:cxnSpMk id="35" creationId="{5E6B9B5F-B8C6-7D2B-C511-C10155B0720E}"/>
          </ac:cxnSpMkLst>
        </pc:cxnChg>
        <pc:cxnChg chg="mod">
          <ac:chgData name="Vyhnalek, Brian (GRC-LCF0)" userId="94806790-c20d-4983-bd79-23aec8528ef1" providerId="ADAL" clId="{867512F5-5C7B-4913-95A8-69BCDF9F0278}" dt="2023-11-02T19:46:47.813" v="9177" actId="478"/>
          <ac:cxnSpMkLst>
            <pc:docMk/>
            <pc:sldMk cId="1983289615" sldId="2514"/>
            <ac:cxnSpMk id="36" creationId="{8B2B94CC-D1BC-8F16-A6A9-900F455B654A}"/>
          </ac:cxnSpMkLst>
        </pc:cxnChg>
        <pc:cxnChg chg="mod">
          <ac:chgData name="Vyhnalek, Brian (GRC-LCF0)" userId="94806790-c20d-4983-bd79-23aec8528ef1" providerId="ADAL" clId="{867512F5-5C7B-4913-95A8-69BCDF9F0278}" dt="2023-11-02T19:46:47.813" v="9177" actId="478"/>
          <ac:cxnSpMkLst>
            <pc:docMk/>
            <pc:sldMk cId="1983289615" sldId="2514"/>
            <ac:cxnSpMk id="37" creationId="{F4F7754D-FB01-F278-690E-DC16BC361B92}"/>
          </ac:cxnSpMkLst>
        </pc:cxnChg>
        <pc:cxnChg chg="mod">
          <ac:chgData name="Vyhnalek, Brian (GRC-LCF0)" userId="94806790-c20d-4983-bd79-23aec8528ef1" providerId="ADAL" clId="{867512F5-5C7B-4913-95A8-69BCDF9F0278}" dt="2023-11-02T19:46:44.123" v="9172"/>
          <ac:cxnSpMkLst>
            <pc:docMk/>
            <pc:sldMk cId="1983289615" sldId="2514"/>
            <ac:cxnSpMk id="43" creationId="{DE97A3B3-1250-B952-9698-0F4372794C42}"/>
          </ac:cxnSpMkLst>
        </pc:cxnChg>
        <pc:cxnChg chg="mod">
          <ac:chgData name="Vyhnalek, Brian (GRC-LCF0)" userId="94806790-c20d-4983-bd79-23aec8528ef1" providerId="ADAL" clId="{867512F5-5C7B-4913-95A8-69BCDF9F0278}" dt="2023-11-02T19:46:44.123" v="9172"/>
          <ac:cxnSpMkLst>
            <pc:docMk/>
            <pc:sldMk cId="1983289615" sldId="2514"/>
            <ac:cxnSpMk id="44" creationId="{BB72DBEB-F41E-FB17-59C1-6C63CF8E93CC}"/>
          </ac:cxnSpMkLst>
        </pc:cxnChg>
        <pc:cxnChg chg="mod">
          <ac:chgData name="Vyhnalek, Brian (GRC-LCF0)" userId="94806790-c20d-4983-bd79-23aec8528ef1" providerId="ADAL" clId="{867512F5-5C7B-4913-95A8-69BCDF9F0278}" dt="2023-11-02T19:46:44.123" v="9172"/>
          <ac:cxnSpMkLst>
            <pc:docMk/>
            <pc:sldMk cId="1983289615" sldId="2514"/>
            <ac:cxnSpMk id="45" creationId="{CD4D432C-732D-931A-E563-E8034CA2ED54}"/>
          </ac:cxnSpMkLst>
        </pc:cxnChg>
        <pc:cxnChg chg="mod">
          <ac:chgData name="Vyhnalek, Brian (GRC-LCF0)" userId="94806790-c20d-4983-bd79-23aec8528ef1" providerId="ADAL" clId="{867512F5-5C7B-4913-95A8-69BCDF9F0278}" dt="2023-11-02T19:46:44.123" v="9172"/>
          <ac:cxnSpMkLst>
            <pc:docMk/>
            <pc:sldMk cId="1983289615" sldId="2514"/>
            <ac:cxnSpMk id="46" creationId="{E15F6785-9922-13DF-3E96-0037DA961AA0}"/>
          </ac:cxnSpMkLst>
        </pc:cxnChg>
        <pc:cxnChg chg="mod">
          <ac:chgData name="Vyhnalek, Brian (GRC-LCF0)" userId="94806790-c20d-4983-bd79-23aec8528ef1" providerId="ADAL" clId="{867512F5-5C7B-4913-95A8-69BCDF9F0278}" dt="2023-11-02T19:46:44.123" v="9172"/>
          <ac:cxnSpMkLst>
            <pc:docMk/>
            <pc:sldMk cId="1983289615" sldId="2514"/>
            <ac:cxnSpMk id="51" creationId="{2A72ABC8-CD74-3E0C-045D-384B332CD9CB}"/>
          </ac:cxnSpMkLst>
        </pc:cxnChg>
        <pc:cxnChg chg="mod">
          <ac:chgData name="Vyhnalek, Brian (GRC-LCF0)" userId="94806790-c20d-4983-bd79-23aec8528ef1" providerId="ADAL" clId="{867512F5-5C7B-4913-95A8-69BCDF9F0278}" dt="2023-11-02T19:46:47.813" v="9177" actId="478"/>
          <ac:cxnSpMkLst>
            <pc:docMk/>
            <pc:sldMk cId="1983289615" sldId="2514"/>
            <ac:cxnSpMk id="52" creationId="{80AD9B06-A321-664F-F636-B27486AC64E9}"/>
          </ac:cxnSpMkLst>
        </pc:cxnChg>
        <pc:cxnChg chg="mod">
          <ac:chgData name="Vyhnalek, Brian (GRC-LCF0)" userId="94806790-c20d-4983-bd79-23aec8528ef1" providerId="ADAL" clId="{867512F5-5C7B-4913-95A8-69BCDF9F0278}" dt="2023-11-02T19:46:47.813" v="9177" actId="478"/>
          <ac:cxnSpMkLst>
            <pc:docMk/>
            <pc:sldMk cId="1983289615" sldId="2514"/>
            <ac:cxnSpMk id="53" creationId="{F37557AC-3EFA-4DDF-E37B-F479FCE5CD9A}"/>
          </ac:cxnSpMkLst>
        </pc:cxnChg>
        <pc:cxnChg chg="mod">
          <ac:chgData name="Vyhnalek, Brian (GRC-LCF0)" userId="94806790-c20d-4983-bd79-23aec8528ef1" providerId="ADAL" clId="{867512F5-5C7B-4913-95A8-69BCDF9F0278}" dt="2023-11-02T19:46:44.123" v="9172"/>
          <ac:cxnSpMkLst>
            <pc:docMk/>
            <pc:sldMk cId="1983289615" sldId="2514"/>
            <ac:cxnSpMk id="58" creationId="{9221FDAF-1281-EFA6-28D0-4E01426B07F1}"/>
          </ac:cxnSpMkLst>
        </pc:cxnChg>
        <pc:cxnChg chg="mod">
          <ac:chgData name="Vyhnalek, Brian (GRC-LCF0)" userId="94806790-c20d-4983-bd79-23aec8528ef1" providerId="ADAL" clId="{867512F5-5C7B-4913-95A8-69BCDF9F0278}" dt="2023-11-02T19:46:44.123" v="9172"/>
          <ac:cxnSpMkLst>
            <pc:docMk/>
            <pc:sldMk cId="1983289615" sldId="2514"/>
            <ac:cxnSpMk id="59" creationId="{71B5D037-FBA6-4B30-87C4-C60642BA4162}"/>
          </ac:cxnSpMkLst>
        </pc:cxnChg>
        <pc:cxnChg chg="mod">
          <ac:chgData name="Vyhnalek, Brian (GRC-LCF0)" userId="94806790-c20d-4983-bd79-23aec8528ef1" providerId="ADAL" clId="{867512F5-5C7B-4913-95A8-69BCDF9F0278}" dt="2023-11-02T19:46:44.123" v="9172"/>
          <ac:cxnSpMkLst>
            <pc:docMk/>
            <pc:sldMk cId="1983289615" sldId="2514"/>
            <ac:cxnSpMk id="60" creationId="{5972AF04-9503-04A2-8CC8-03DE24B4304C}"/>
          </ac:cxnSpMkLst>
        </pc:cxnChg>
        <pc:cxnChg chg="mod">
          <ac:chgData name="Vyhnalek, Brian (GRC-LCF0)" userId="94806790-c20d-4983-bd79-23aec8528ef1" providerId="ADAL" clId="{867512F5-5C7B-4913-95A8-69BCDF9F0278}" dt="2023-11-02T19:46:44.123" v="9172"/>
          <ac:cxnSpMkLst>
            <pc:docMk/>
            <pc:sldMk cId="1983289615" sldId="2514"/>
            <ac:cxnSpMk id="61" creationId="{EC33D09F-0350-3912-50D0-49497B56979A}"/>
          </ac:cxnSpMkLst>
        </pc:cxnChg>
        <pc:cxnChg chg="mod">
          <ac:chgData name="Vyhnalek, Brian (GRC-LCF0)" userId="94806790-c20d-4983-bd79-23aec8528ef1" providerId="ADAL" clId="{867512F5-5C7B-4913-95A8-69BCDF9F0278}" dt="2023-11-02T19:46:44.123" v="9172"/>
          <ac:cxnSpMkLst>
            <pc:docMk/>
            <pc:sldMk cId="1983289615" sldId="2514"/>
            <ac:cxnSpMk id="62" creationId="{63FC3068-E040-4D27-35B0-DB6D8EDAFDED}"/>
          </ac:cxnSpMkLst>
        </pc:cxnChg>
        <pc:cxnChg chg="mod">
          <ac:chgData name="Vyhnalek, Brian (GRC-LCF0)" userId="94806790-c20d-4983-bd79-23aec8528ef1" providerId="ADAL" clId="{867512F5-5C7B-4913-95A8-69BCDF9F0278}" dt="2023-11-02T19:46:44.123" v="9172"/>
          <ac:cxnSpMkLst>
            <pc:docMk/>
            <pc:sldMk cId="1983289615" sldId="2514"/>
            <ac:cxnSpMk id="63" creationId="{6561FC18-AF51-5289-7B60-D403A40692BC}"/>
          </ac:cxnSpMkLst>
        </pc:cxnChg>
        <pc:cxnChg chg="mod">
          <ac:chgData name="Vyhnalek, Brian (GRC-LCF0)" userId="94806790-c20d-4983-bd79-23aec8528ef1" providerId="ADAL" clId="{867512F5-5C7B-4913-95A8-69BCDF9F0278}" dt="2023-11-02T19:46:44.123" v="9172"/>
          <ac:cxnSpMkLst>
            <pc:docMk/>
            <pc:sldMk cId="1983289615" sldId="2514"/>
            <ac:cxnSpMk id="64" creationId="{D7E78A99-895B-86E0-3E80-BE1250ABDDEB}"/>
          </ac:cxnSpMkLst>
        </pc:cxnChg>
        <pc:cxnChg chg="mod">
          <ac:chgData name="Vyhnalek, Brian (GRC-LCF0)" userId="94806790-c20d-4983-bd79-23aec8528ef1" providerId="ADAL" clId="{867512F5-5C7B-4913-95A8-69BCDF9F0278}" dt="2023-11-02T19:46:44.123" v="9172"/>
          <ac:cxnSpMkLst>
            <pc:docMk/>
            <pc:sldMk cId="1983289615" sldId="2514"/>
            <ac:cxnSpMk id="65" creationId="{04F13E79-7737-3B77-CEC2-EE96DEAFFD8A}"/>
          </ac:cxnSpMkLst>
        </pc:cxnChg>
        <pc:cxnChg chg="mod">
          <ac:chgData name="Vyhnalek, Brian (GRC-LCF0)" userId="94806790-c20d-4983-bd79-23aec8528ef1" providerId="ADAL" clId="{867512F5-5C7B-4913-95A8-69BCDF9F0278}" dt="2023-11-02T19:46:44.123" v="9172"/>
          <ac:cxnSpMkLst>
            <pc:docMk/>
            <pc:sldMk cId="1983289615" sldId="2514"/>
            <ac:cxnSpMk id="92" creationId="{FE6643F4-F4A9-807F-F55F-E8A0C8665120}"/>
          </ac:cxnSpMkLst>
        </pc:cxnChg>
        <pc:cxnChg chg="mod">
          <ac:chgData name="Vyhnalek, Brian (GRC-LCF0)" userId="94806790-c20d-4983-bd79-23aec8528ef1" providerId="ADAL" clId="{867512F5-5C7B-4913-95A8-69BCDF9F0278}" dt="2023-11-02T19:46:44.123" v="9172"/>
          <ac:cxnSpMkLst>
            <pc:docMk/>
            <pc:sldMk cId="1983289615" sldId="2514"/>
            <ac:cxnSpMk id="93" creationId="{744BE1FA-A6C6-83C5-21B7-BD380E881150}"/>
          </ac:cxnSpMkLst>
        </pc:cxnChg>
        <pc:cxnChg chg="mod">
          <ac:chgData name="Vyhnalek, Brian (GRC-LCF0)" userId="94806790-c20d-4983-bd79-23aec8528ef1" providerId="ADAL" clId="{867512F5-5C7B-4913-95A8-69BCDF9F0278}" dt="2023-11-02T19:46:44.123" v="9172"/>
          <ac:cxnSpMkLst>
            <pc:docMk/>
            <pc:sldMk cId="1983289615" sldId="2514"/>
            <ac:cxnSpMk id="94" creationId="{FFBE2C35-98DF-A593-F336-424DE51F4334}"/>
          </ac:cxnSpMkLst>
        </pc:cxnChg>
        <pc:cxnChg chg="mod">
          <ac:chgData name="Vyhnalek, Brian (GRC-LCF0)" userId="94806790-c20d-4983-bd79-23aec8528ef1" providerId="ADAL" clId="{867512F5-5C7B-4913-95A8-69BCDF9F0278}" dt="2023-11-02T19:46:44.123" v="9172"/>
          <ac:cxnSpMkLst>
            <pc:docMk/>
            <pc:sldMk cId="1983289615" sldId="2514"/>
            <ac:cxnSpMk id="95" creationId="{C6481D1E-FF2F-DF86-2AF2-8C37B92A3AE8}"/>
          </ac:cxnSpMkLst>
        </pc:cxnChg>
        <pc:cxnChg chg="mod">
          <ac:chgData name="Vyhnalek, Brian (GRC-LCF0)" userId="94806790-c20d-4983-bd79-23aec8528ef1" providerId="ADAL" clId="{867512F5-5C7B-4913-95A8-69BCDF9F0278}" dt="2023-11-02T19:46:44.123" v="9172"/>
          <ac:cxnSpMkLst>
            <pc:docMk/>
            <pc:sldMk cId="1983289615" sldId="2514"/>
            <ac:cxnSpMk id="96" creationId="{CFC8CF3B-79C4-8FBB-DEFD-859DB308E51F}"/>
          </ac:cxnSpMkLst>
        </pc:cxnChg>
        <pc:cxnChg chg="mod">
          <ac:chgData name="Vyhnalek, Brian (GRC-LCF0)" userId="94806790-c20d-4983-bd79-23aec8528ef1" providerId="ADAL" clId="{867512F5-5C7B-4913-95A8-69BCDF9F0278}" dt="2023-11-02T19:46:44.123" v="9172"/>
          <ac:cxnSpMkLst>
            <pc:docMk/>
            <pc:sldMk cId="1983289615" sldId="2514"/>
            <ac:cxnSpMk id="97" creationId="{6A725393-3FB4-32DE-CE3D-0B3636B3CA4B}"/>
          </ac:cxnSpMkLst>
        </pc:cxnChg>
        <pc:cxnChg chg="mod">
          <ac:chgData name="Vyhnalek, Brian (GRC-LCF0)" userId="94806790-c20d-4983-bd79-23aec8528ef1" providerId="ADAL" clId="{867512F5-5C7B-4913-95A8-69BCDF9F0278}" dt="2023-11-02T19:46:44.123" v="9172"/>
          <ac:cxnSpMkLst>
            <pc:docMk/>
            <pc:sldMk cId="1983289615" sldId="2514"/>
            <ac:cxnSpMk id="105" creationId="{AFA58771-2162-6EC3-7CC9-CF9D5F72622B}"/>
          </ac:cxnSpMkLst>
        </pc:cxnChg>
        <pc:cxnChg chg="mod">
          <ac:chgData name="Vyhnalek, Brian (GRC-LCF0)" userId="94806790-c20d-4983-bd79-23aec8528ef1" providerId="ADAL" clId="{867512F5-5C7B-4913-95A8-69BCDF9F0278}" dt="2023-11-02T19:46:44.123" v="9172"/>
          <ac:cxnSpMkLst>
            <pc:docMk/>
            <pc:sldMk cId="1983289615" sldId="2514"/>
            <ac:cxnSpMk id="107" creationId="{BEDF7A9E-4878-3B74-4CD1-E2AB44BB4623}"/>
          </ac:cxnSpMkLst>
        </pc:cxnChg>
        <pc:cxnChg chg="mod">
          <ac:chgData name="Vyhnalek, Brian (GRC-LCF0)" userId="94806790-c20d-4983-bd79-23aec8528ef1" providerId="ADAL" clId="{867512F5-5C7B-4913-95A8-69BCDF9F0278}" dt="2023-11-02T19:46:44.123" v="9172"/>
          <ac:cxnSpMkLst>
            <pc:docMk/>
            <pc:sldMk cId="1983289615" sldId="2514"/>
            <ac:cxnSpMk id="108" creationId="{7EB59123-E1DA-99BE-88C8-4A0FCFAD801E}"/>
          </ac:cxnSpMkLst>
        </pc:cxnChg>
        <pc:cxnChg chg="mod">
          <ac:chgData name="Vyhnalek, Brian (GRC-LCF0)" userId="94806790-c20d-4983-bd79-23aec8528ef1" providerId="ADAL" clId="{867512F5-5C7B-4913-95A8-69BCDF9F0278}" dt="2023-11-02T19:46:44.123" v="9172"/>
          <ac:cxnSpMkLst>
            <pc:docMk/>
            <pc:sldMk cId="1983289615" sldId="2514"/>
            <ac:cxnSpMk id="109" creationId="{BBC05AB3-BC09-2776-5084-4199ED7CA655}"/>
          </ac:cxnSpMkLst>
        </pc:cxnChg>
        <pc:cxnChg chg="mod">
          <ac:chgData name="Vyhnalek, Brian (GRC-LCF0)" userId="94806790-c20d-4983-bd79-23aec8528ef1" providerId="ADAL" clId="{867512F5-5C7B-4913-95A8-69BCDF9F0278}" dt="2023-11-02T19:46:44.123" v="9172"/>
          <ac:cxnSpMkLst>
            <pc:docMk/>
            <pc:sldMk cId="1983289615" sldId="2514"/>
            <ac:cxnSpMk id="110" creationId="{0D7D284A-D469-C994-1ABE-29B00A5A9190}"/>
          </ac:cxnSpMkLst>
        </pc:cxnChg>
        <pc:cxnChg chg="mod">
          <ac:chgData name="Vyhnalek, Brian (GRC-LCF0)" userId="94806790-c20d-4983-bd79-23aec8528ef1" providerId="ADAL" clId="{867512F5-5C7B-4913-95A8-69BCDF9F0278}" dt="2023-11-02T19:46:44.123" v="9172"/>
          <ac:cxnSpMkLst>
            <pc:docMk/>
            <pc:sldMk cId="1983289615" sldId="2514"/>
            <ac:cxnSpMk id="111" creationId="{DB6DDC54-C338-2E0A-972B-16D71C2B2590}"/>
          </ac:cxnSpMkLst>
        </pc:cxnChg>
      </pc:sldChg>
      <pc:sldChg chg="addSp delSp modSp add mod modClrScheme addAnim delAnim chgLayout">
        <pc:chgData name="Vyhnalek, Brian (GRC-LCF0)" userId="94806790-c20d-4983-bd79-23aec8528ef1" providerId="ADAL" clId="{867512F5-5C7B-4913-95A8-69BCDF9F0278}" dt="2023-11-06T14:19:21.839" v="15534" actId="700"/>
        <pc:sldMkLst>
          <pc:docMk/>
          <pc:sldMk cId="3097771961" sldId="2515"/>
        </pc:sldMkLst>
        <pc:spChg chg="mod ord">
          <ac:chgData name="Vyhnalek, Brian (GRC-LCF0)" userId="94806790-c20d-4983-bd79-23aec8528ef1" providerId="ADAL" clId="{867512F5-5C7B-4913-95A8-69BCDF9F0278}" dt="2023-11-06T14:19:21.839" v="15534" actId="700"/>
          <ac:spMkLst>
            <pc:docMk/>
            <pc:sldMk cId="3097771961" sldId="2515"/>
            <ac:spMk id="2" creationId="{5B242EF0-12AA-9236-67C4-9E5C79BBD052}"/>
          </ac:spMkLst>
        </pc:spChg>
        <pc:spChg chg="del">
          <ac:chgData name="Vyhnalek, Brian (GRC-LCF0)" userId="94806790-c20d-4983-bd79-23aec8528ef1" providerId="ADAL" clId="{867512F5-5C7B-4913-95A8-69BCDF9F0278}" dt="2023-11-02T20:28:11.087" v="10272" actId="478"/>
          <ac:spMkLst>
            <pc:docMk/>
            <pc:sldMk cId="3097771961" sldId="2515"/>
            <ac:spMk id="3" creationId="{D4E07C4E-1E4E-71F6-CC93-2460803D5420}"/>
          </ac:spMkLst>
        </pc:spChg>
        <pc:spChg chg="mod ord">
          <ac:chgData name="Vyhnalek, Brian (GRC-LCF0)" userId="94806790-c20d-4983-bd79-23aec8528ef1" providerId="ADAL" clId="{867512F5-5C7B-4913-95A8-69BCDF9F0278}" dt="2023-11-06T14:19:21.839" v="15534" actId="700"/>
          <ac:spMkLst>
            <pc:docMk/>
            <pc:sldMk cId="3097771961" sldId="2515"/>
            <ac:spMk id="4" creationId="{AE544CE3-BCD7-8E2A-DF5F-9621B62E5F65}"/>
          </ac:spMkLst>
        </pc:spChg>
        <pc:spChg chg="add del mod ord">
          <ac:chgData name="Vyhnalek, Brian (GRC-LCF0)" userId="94806790-c20d-4983-bd79-23aec8528ef1" providerId="ADAL" clId="{867512F5-5C7B-4913-95A8-69BCDF9F0278}" dt="2023-11-06T14:19:21.839" v="15534" actId="700"/>
          <ac:spMkLst>
            <pc:docMk/>
            <pc:sldMk cId="3097771961" sldId="2515"/>
            <ac:spMk id="5" creationId="{BB72B341-8C60-9775-6800-D9AEB4AEF298}"/>
          </ac:spMkLst>
        </pc:spChg>
        <pc:spChg chg="del">
          <ac:chgData name="Vyhnalek, Brian (GRC-LCF0)" userId="94806790-c20d-4983-bd79-23aec8528ef1" providerId="ADAL" clId="{867512F5-5C7B-4913-95A8-69BCDF9F0278}" dt="2023-11-02T20:28:05.127" v="10267" actId="478"/>
          <ac:spMkLst>
            <pc:docMk/>
            <pc:sldMk cId="3097771961" sldId="2515"/>
            <ac:spMk id="7" creationId="{C54A107D-D300-A0D9-3897-75CC0BC940B9}"/>
          </ac:spMkLst>
        </pc:spChg>
        <pc:spChg chg="del">
          <ac:chgData name="Vyhnalek, Brian (GRC-LCF0)" userId="94806790-c20d-4983-bd79-23aec8528ef1" providerId="ADAL" clId="{867512F5-5C7B-4913-95A8-69BCDF9F0278}" dt="2023-11-02T20:28:07.343" v="10270" actId="478"/>
          <ac:spMkLst>
            <pc:docMk/>
            <pc:sldMk cId="3097771961" sldId="2515"/>
            <ac:spMk id="8" creationId="{81BA6F12-F51C-F3E7-A72C-78F28741114A}"/>
          </ac:spMkLst>
        </pc:spChg>
        <pc:spChg chg="del">
          <ac:chgData name="Vyhnalek, Brian (GRC-LCF0)" userId="94806790-c20d-4983-bd79-23aec8528ef1" providerId="ADAL" clId="{867512F5-5C7B-4913-95A8-69BCDF9F0278}" dt="2023-11-02T20:28:09.572" v="10271" actId="478"/>
          <ac:spMkLst>
            <pc:docMk/>
            <pc:sldMk cId="3097771961" sldId="2515"/>
            <ac:spMk id="10" creationId="{0EA5E1A6-614C-AD5A-B877-44732132D23B}"/>
          </ac:spMkLst>
        </pc:spChg>
        <pc:spChg chg="del">
          <ac:chgData name="Vyhnalek, Brian (GRC-LCF0)" userId="94806790-c20d-4983-bd79-23aec8528ef1" providerId="ADAL" clId="{867512F5-5C7B-4913-95A8-69BCDF9F0278}" dt="2023-11-02T20:28:09.572" v="10271" actId="478"/>
          <ac:spMkLst>
            <pc:docMk/>
            <pc:sldMk cId="3097771961" sldId="2515"/>
            <ac:spMk id="11" creationId="{026C1264-761C-E133-2B9B-71893A099E59}"/>
          </ac:spMkLst>
        </pc:spChg>
        <pc:spChg chg="add del">
          <ac:chgData name="Vyhnalek, Brian (GRC-LCF0)" userId="94806790-c20d-4983-bd79-23aec8528ef1" providerId="ADAL" clId="{867512F5-5C7B-4913-95A8-69BCDF9F0278}" dt="2023-11-02T20:28:34.520" v="10294" actId="478"/>
          <ac:spMkLst>
            <pc:docMk/>
            <pc:sldMk cId="3097771961" sldId="2515"/>
            <ac:spMk id="12" creationId="{3A0B1DF2-A98F-612D-8175-44798ED1DBDD}"/>
          </ac:spMkLst>
        </pc:spChg>
        <pc:spChg chg="add del mod">
          <ac:chgData name="Vyhnalek, Brian (GRC-LCF0)" userId="94806790-c20d-4983-bd79-23aec8528ef1" providerId="ADAL" clId="{867512F5-5C7B-4913-95A8-69BCDF9F0278}" dt="2023-11-02T20:42:42.741" v="10708"/>
          <ac:spMkLst>
            <pc:docMk/>
            <pc:sldMk cId="3097771961" sldId="2515"/>
            <ac:spMk id="13" creationId="{B4A1392C-041E-ABAE-DF13-28D8AF8C2E43}"/>
          </ac:spMkLst>
        </pc:spChg>
        <pc:spChg chg="add del">
          <ac:chgData name="Vyhnalek, Brian (GRC-LCF0)" userId="94806790-c20d-4983-bd79-23aec8528ef1" providerId="ADAL" clId="{867512F5-5C7B-4913-95A8-69BCDF9F0278}" dt="2023-11-02T20:46:26.879" v="10723" actId="478"/>
          <ac:spMkLst>
            <pc:docMk/>
            <pc:sldMk cId="3097771961" sldId="2515"/>
            <ac:spMk id="17" creationId="{1DD77DC5-DFC4-A5DF-B0C1-95471F1AFE71}"/>
          </ac:spMkLst>
        </pc:spChg>
        <pc:spChg chg="mod">
          <ac:chgData name="Vyhnalek, Brian (GRC-LCF0)" userId="94806790-c20d-4983-bd79-23aec8528ef1" providerId="ADAL" clId="{867512F5-5C7B-4913-95A8-69BCDF9F0278}" dt="2023-11-02T20:56:39.944" v="10870" actId="14100"/>
          <ac:spMkLst>
            <pc:docMk/>
            <pc:sldMk cId="3097771961" sldId="2515"/>
            <ac:spMk id="20" creationId="{7486CB05-3643-82F5-F124-AA9544DCDC84}"/>
          </ac:spMkLst>
        </pc:spChg>
        <pc:spChg chg="mod">
          <ac:chgData name="Vyhnalek, Brian (GRC-LCF0)" userId="94806790-c20d-4983-bd79-23aec8528ef1" providerId="ADAL" clId="{867512F5-5C7B-4913-95A8-69BCDF9F0278}" dt="2023-11-02T20:56:39.944" v="10870" actId="14100"/>
          <ac:spMkLst>
            <pc:docMk/>
            <pc:sldMk cId="3097771961" sldId="2515"/>
            <ac:spMk id="21" creationId="{FCB9EA6A-199A-D136-16E1-A21FF214F224}"/>
          </ac:spMkLst>
        </pc:spChg>
        <pc:spChg chg="mod">
          <ac:chgData name="Vyhnalek, Brian (GRC-LCF0)" userId="94806790-c20d-4983-bd79-23aec8528ef1" providerId="ADAL" clId="{867512F5-5C7B-4913-95A8-69BCDF9F0278}" dt="2023-11-02T20:56:39.944" v="10870" actId="14100"/>
          <ac:spMkLst>
            <pc:docMk/>
            <pc:sldMk cId="3097771961" sldId="2515"/>
            <ac:spMk id="22" creationId="{E75D25D9-42BA-7571-E1F1-CB5FBF1310EB}"/>
          </ac:spMkLst>
        </pc:spChg>
        <pc:spChg chg="mod">
          <ac:chgData name="Vyhnalek, Brian (GRC-LCF0)" userId="94806790-c20d-4983-bd79-23aec8528ef1" providerId="ADAL" clId="{867512F5-5C7B-4913-95A8-69BCDF9F0278}" dt="2023-11-02T20:56:39.944" v="10870" actId="14100"/>
          <ac:spMkLst>
            <pc:docMk/>
            <pc:sldMk cId="3097771961" sldId="2515"/>
            <ac:spMk id="23" creationId="{58E1CB1C-EAF0-1CFA-9D72-FBD670A2C926}"/>
          </ac:spMkLst>
        </pc:spChg>
        <pc:spChg chg="mod">
          <ac:chgData name="Vyhnalek, Brian (GRC-LCF0)" userId="94806790-c20d-4983-bd79-23aec8528ef1" providerId="ADAL" clId="{867512F5-5C7B-4913-95A8-69BCDF9F0278}" dt="2023-11-02T20:56:39.944" v="10870" actId="14100"/>
          <ac:spMkLst>
            <pc:docMk/>
            <pc:sldMk cId="3097771961" sldId="2515"/>
            <ac:spMk id="24" creationId="{34D5E0A7-8574-43A2-A673-355B0A8D3DB1}"/>
          </ac:spMkLst>
        </pc:spChg>
        <pc:spChg chg="mod">
          <ac:chgData name="Vyhnalek, Brian (GRC-LCF0)" userId="94806790-c20d-4983-bd79-23aec8528ef1" providerId="ADAL" clId="{867512F5-5C7B-4913-95A8-69BCDF9F0278}" dt="2023-11-02T20:56:39.944" v="10870" actId="14100"/>
          <ac:spMkLst>
            <pc:docMk/>
            <pc:sldMk cId="3097771961" sldId="2515"/>
            <ac:spMk id="25" creationId="{741C29AE-369F-E781-C8C2-937810EF0B9B}"/>
          </ac:spMkLst>
        </pc:spChg>
        <pc:spChg chg="mod">
          <ac:chgData name="Vyhnalek, Brian (GRC-LCF0)" userId="94806790-c20d-4983-bd79-23aec8528ef1" providerId="ADAL" clId="{867512F5-5C7B-4913-95A8-69BCDF9F0278}" dt="2023-11-02T20:56:39.944" v="10870" actId="14100"/>
          <ac:spMkLst>
            <pc:docMk/>
            <pc:sldMk cId="3097771961" sldId="2515"/>
            <ac:spMk id="26" creationId="{E39A45DE-5840-AED4-BBB0-DD4BE859CAF3}"/>
          </ac:spMkLst>
        </pc:spChg>
        <pc:spChg chg="mod">
          <ac:chgData name="Vyhnalek, Brian (GRC-LCF0)" userId="94806790-c20d-4983-bd79-23aec8528ef1" providerId="ADAL" clId="{867512F5-5C7B-4913-95A8-69BCDF9F0278}" dt="2023-11-02T20:56:39.944" v="10870" actId="14100"/>
          <ac:spMkLst>
            <pc:docMk/>
            <pc:sldMk cId="3097771961" sldId="2515"/>
            <ac:spMk id="27" creationId="{2479D34D-4B56-3F1C-FEAB-45F5B3D2E986}"/>
          </ac:spMkLst>
        </pc:spChg>
        <pc:spChg chg="mod">
          <ac:chgData name="Vyhnalek, Brian (GRC-LCF0)" userId="94806790-c20d-4983-bd79-23aec8528ef1" providerId="ADAL" clId="{867512F5-5C7B-4913-95A8-69BCDF9F0278}" dt="2023-11-02T20:56:39.944" v="10870" actId="14100"/>
          <ac:spMkLst>
            <pc:docMk/>
            <pc:sldMk cId="3097771961" sldId="2515"/>
            <ac:spMk id="28" creationId="{8373D9F7-1AB1-8D41-F1D9-1A5CC92EF5FC}"/>
          </ac:spMkLst>
        </pc:spChg>
        <pc:spChg chg="mod">
          <ac:chgData name="Vyhnalek, Brian (GRC-LCF0)" userId="94806790-c20d-4983-bd79-23aec8528ef1" providerId="ADAL" clId="{867512F5-5C7B-4913-95A8-69BCDF9F0278}" dt="2023-11-02T20:56:39.944" v="10870" actId="14100"/>
          <ac:spMkLst>
            <pc:docMk/>
            <pc:sldMk cId="3097771961" sldId="2515"/>
            <ac:spMk id="29" creationId="{15F9C966-DB30-2EB3-882D-6ACA9927A4D3}"/>
          </ac:spMkLst>
        </pc:spChg>
        <pc:spChg chg="mod">
          <ac:chgData name="Vyhnalek, Brian (GRC-LCF0)" userId="94806790-c20d-4983-bd79-23aec8528ef1" providerId="ADAL" clId="{867512F5-5C7B-4913-95A8-69BCDF9F0278}" dt="2023-11-02T20:56:39.944" v="10870" actId="14100"/>
          <ac:spMkLst>
            <pc:docMk/>
            <pc:sldMk cId="3097771961" sldId="2515"/>
            <ac:spMk id="30" creationId="{C517B94B-EB10-487C-F2CD-871E25C2BFBD}"/>
          </ac:spMkLst>
        </pc:spChg>
        <pc:spChg chg="mod">
          <ac:chgData name="Vyhnalek, Brian (GRC-LCF0)" userId="94806790-c20d-4983-bd79-23aec8528ef1" providerId="ADAL" clId="{867512F5-5C7B-4913-95A8-69BCDF9F0278}" dt="2023-11-02T20:56:39.944" v="10870" actId="14100"/>
          <ac:spMkLst>
            <pc:docMk/>
            <pc:sldMk cId="3097771961" sldId="2515"/>
            <ac:spMk id="31" creationId="{2A57B135-176A-C27B-4E01-A785A62C123E}"/>
          </ac:spMkLst>
        </pc:spChg>
        <pc:spChg chg="mod">
          <ac:chgData name="Vyhnalek, Brian (GRC-LCF0)" userId="94806790-c20d-4983-bd79-23aec8528ef1" providerId="ADAL" clId="{867512F5-5C7B-4913-95A8-69BCDF9F0278}" dt="2023-11-02T20:56:39.944" v="10870" actId="14100"/>
          <ac:spMkLst>
            <pc:docMk/>
            <pc:sldMk cId="3097771961" sldId="2515"/>
            <ac:spMk id="32" creationId="{DFB3280B-30AA-FE70-BD3E-FC5ABB721EA5}"/>
          </ac:spMkLst>
        </pc:spChg>
        <pc:spChg chg="mod">
          <ac:chgData name="Vyhnalek, Brian (GRC-LCF0)" userId="94806790-c20d-4983-bd79-23aec8528ef1" providerId="ADAL" clId="{867512F5-5C7B-4913-95A8-69BCDF9F0278}" dt="2023-11-02T20:56:39.944" v="10870" actId="14100"/>
          <ac:spMkLst>
            <pc:docMk/>
            <pc:sldMk cId="3097771961" sldId="2515"/>
            <ac:spMk id="34" creationId="{48EC987F-903C-725D-4915-CA360B894588}"/>
          </ac:spMkLst>
        </pc:spChg>
        <pc:spChg chg="mod">
          <ac:chgData name="Vyhnalek, Brian (GRC-LCF0)" userId="94806790-c20d-4983-bd79-23aec8528ef1" providerId="ADAL" clId="{867512F5-5C7B-4913-95A8-69BCDF9F0278}" dt="2023-11-02T20:57:52.288" v="10909" actId="14100"/>
          <ac:spMkLst>
            <pc:docMk/>
            <pc:sldMk cId="3097771961" sldId="2515"/>
            <ac:spMk id="37" creationId="{42411CB8-4460-8930-8E9D-621886763090}"/>
          </ac:spMkLst>
        </pc:spChg>
        <pc:spChg chg="mod">
          <ac:chgData name="Vyhnalek, Brian (GRC-LCF0)" userId="94806790-c20d-4983-bd79-23aec8528ef1" providerId="ADAL" clId="{867512F5-5C7B-4913-95A8-69BCDF9F0278}" dt="2023-11-02T20:57:52.288" v="10909" actId="14100"/>
          <ac:spMkLst>
            <pc:docMk/>
            <pc:sldMk cId="3097771961" sldId="2515"/>
            <ac:spMk id="38" creationId="{F8C784FF-2129-C33A-F653-B1BADF2E0A02}"/>
          </ac:spMkLst>
        </pc:spChg>
        <pc:spChg chg="mod">
          <ac:chgData name="Vyhnalek, Brian (GRC-LCF0)" userId="94806790-c20d-4983-bd79-23aec8528ef1" providerId="ADAL" clId="{867512F5-5C7B-4913-95A8-69BCDF9F0278}" dt="2023-11-02T20:57:52.288" v="10909" actId="14100"/>
          <ac:spMkLst>
            <pc:docMk/>
            <pc:sldMk cId="3097771961" sldId="2515"/>
            <ac:spMk id="39" creationId="{B1C8AF98-6490-FC98-2F4C-7B4CB8D69F0D}"/>
          </ac:spMkLst>
        </pc:spChg>
        <pc:spChg chg="mod">
          <ac:chgData name="Vyhnalek, Brian (GRC-LCF0)" userId="94806790-c20d-4983-bd79-23aec8528ef1" providerId="ADAL" clId="{867512F5-5C7B-4913-95A8-69BCDF9F0278}" dt="2023-11-02T20:57:52.288" v="10909" actId="14100"/>
          <ac:spMkLst>
            <pc:docMk/>
            <pc:sldMk cId="3097771961" sldId="2515"/>
            <ac:spMk id="41" creationId="{A1318888-695C-79D6-4B4C-3C6828858770}"/>
          </ac:spMkLst>
        </pc:spChg>
        <pc:spChg chg="mod">
          <ac:chgData name="Vyhnalek, Brian (GRC-LCF0)" userId="94806790-c20d-4983-bd79-23aec8528ef1" providerId="ADAL" clId="{867512F5-5C7B-4913-95A8-69BCDF9F0278}" dt="2023-11-02T20:57:52.288" v="10909" actId="14100"/>
          <ac:spMkLst>
            <pc:docMk/>
            <pc:sldMk cId="3097771961" sldId="2515"/>
            <ac:spMk id="42" creationId="{419458FE-F97F-6668-E477-F87B379F1B3B}"/>
          </ac:spMkLst>
        </pc:spChg>
        <pc:spChg chg="mod">
          <ac:chgData name="Vyhnalek, Brian (GRC-LCF0)" userId="94806790-c20d-4983-bd79-23aec8528ef1" providerId="ADAL" clId="{867512F5-5C7B-4913-95A8-69BCDF9F0278}" dt="2023-11-02T20:57:52.288" v="10909" actId="14100"/>
          <ac:spMkLst>
            <pc:docMk/>
            <pc:sldMk cId="3097771961" sldId="2515"/>
            <ac:spMk id="43" creationId="{8ADABE44-091B-8668-26CA-6D33D82D0FE2}"/>
          </ac:spMkLst>
        </pc:spChg>
        <pc:spChg chg="mod">
          <ac:chgData name="Vyhnalek, Brian (GRC-LCF0)" userId="94806790-c20d-4983-bd79-23aec8528ef1" providerId="ADAL" clId="{867512F5-5C7B-4913-95A8-69BCDF9F0278}" dt="2023-11-02T20:57:52.288" v="10909" actId="14100"/>
          <ac:spMkLst>
            <pc:docMk/>
            <pc:sldMk cId="3097771961" sldId="2515"/>
            <ac:spMk id="44" creationId="{3D436638-AC55-1E5E-13A9-0B5AA89F8AD5}"/>
          </ac:spMkLst>
        </pc:spChg>
        <pc:spChg chg="mod">
          <ac:chgData name="Vyhnalek, Brian (GRC-LCF0)" userId="94806790-c20d-4983-bd79-23aec8528ef1" providerId="ADAL" clId="{867512F5-5C7B-4913-95A8-69BCDF9F0278}" dt="2023-11-02T20:57:52.288" v="10909" actId="14100"/>
          <ac:spMkLst>
            <pc:docMk/>
            <pc:sldMk cId="3097771961" sldId="2515"/>
            <ac:spMk id="45" creationId="{83759999-969A-F272-46F3-F9794029BF72}"/>
          </ac:spMkLst>
        </pc:spChg>
        <pc:spChg chg="mod">
          <ac:chgData name="Vyhnalek, Brian (GRC-LCF0)" userId="94806790-c20d-4983-bd79-23aec8528ef1" providerId="ADAL" clId="{867512F5-5C7B-4913-95A8-69BCDF9F0278}" dt="2023-11-02T20:57:52.288" v="10909" actId="14100"/>
          <ac:spMkLst>
            <pc:docMk/>
            <pc:sldMk cId="3097771961" sldId="2515"/>
            <ac:spMk id="46" creationId="{A7DCF8E5-B857-D991-85AB-13648164FC11}"/>
          </ac:spMkLst>
        </pc:spChg>
        <pc:spChg chg="mod">
          <ac:chgData name="Vyhnalek, Brian (GRC-LCF0)" userId="94806790-c20d-4983-bd79-23aec8528ef1" providerId="ADAL" clId="{867512F5-5C7B-4913-95A8-69BCDF9F0278}" dt="2023-11-02T20:57:52.288" v="10909" actId="14100"/>
          <ac:spMkLst>
            <pc:docMk/>
            <pc:sldMk cId="3097771961" sldId="2515"/>
            <ac:spMk id="47" creationId="{A5D60CC5-2D8C-B3F6-2437-2F59C9899B28}"/>
          </ac:spMkLst>
        </pc:spChg>
        <pc:spChg chg="mod">
          <ac:chgData name="Vyhnalek, Brian (GRC-LCF0)" userId="94806790-c20d-4983-bd79-23aec8528ef1" providerId="ADAL" clId="{867512F5-5C7B-4913-95A8-69BCDF9F0278}" dt="2023-11-02T20:57:52.288" v="10909" actId="14100"/>
          <ac:spMkLst>
            <pc:docMk/>
            <pc:sldMk cId="3097771961" sldId="2515"/>
            <ac:spMk id="48" creationId="{D504B3A5-070D-DF47-58F4-602CFA319146}"/>
          </ac:spMkLst>
        </pc:spChg>
        <pc:spChg chg="mod">
          <ac:chgData name="Vyhnalek, Brian (GRC-LCF0)" userId="94806790-c20d-4983-bd79-23aec8528ef1" providerId="ADAL" clId="{867512F5-5C7B-4913-95A8-69BCDF9F0278}" dt="2023-11-02T20:57:52.288" v="10909" actId="14100"/>
          <ac:spMkLst>
            <pc:docMk/>
            <pc:sldMk cId="3097771961" sldId="2515"/>
            <ac:spMk id="49" creationId="{98DD11F9-E712-CB00-2FE7-6EB87028BCCB}"/>
          </ac:spMkLst>
        </pc:spChg>
        <pc:spChg chg="mod">
          <ac:chgData name="Vyhnalek, Brian (GRC-LCF0)" userId="94806790-c20d-4983-bd79-23aec8528ef1" providerId="ADAL" clId="{867512F5-5C7B-4913-95A8-69BCDF9F0278}" dt="2023-11-02T20:57:52.288" v="10909" actId="14100"/>
          <ac:spMkLst>
            <pc:docMk/>
            <pc:sldMk cId="3097771961" sldId="2515"/>
            <ac:spMk id="50" creationId="{ADFB7A64-8AF3-3442-9F07-DBCD3AB391EC}"/>
          </ac:spMkLst>
        </pc:spChg>
        <pc:spChg chg="mod">
          <ac:chgData name="Vyhnalek, Brian (GRC-LCF0)" userId="94806790-c20d-4983-bd79-23aec8528ef1" providerId="ADAL" clId="{867512F5-5C7B-4913-95A8-69BCDF9F0278}" dt="2023-11-02T20:57:52.288" v="10909" actId="14100"/>
          <ac:spMkLst>
            <pc:docMk/>
            <pc:sldMk cId="3097771961" sldId="2515"/>
            <ac:spMk id="51" creationId="{8EF44FEC-5AF4-811C-A92B-9035C0585677}"/>
          </ac:spMkLst>
        </pc:spChg>
        <pc:spChg chg="mod">
          <ac:chgData name="Vyhnalek, Brian (GRC-LCF0)" userId="94806790-c20d-4983-bd79-23aec8528ef1" providerId="ADAL" clId="{867512F5-5C7B-4913-95A8-69BCDF9F0278}" dt="2023-11-02T20:57:52.288" v="10909" actId="14100"/>
          <ac:spMkLst>
            <pc:docMk/>
            <pc:sldMk cId="3097771961" sldId="2515"/>
            <ac:spMk id="52" creationId="{924323BB-FAB0-FC05-A515-F60B5E46F2E8}"/>
          </ac:spMkLst>
        </pc:spChg>
        <pc:spChg chg="mod">
          <ac:chgData name="Vyhnalek, Brian (GRC-LCF0)" userId="94806790-c20d-4983-bd79-23aec8528ef1" providerId="ADAL" clId="{867512F5-5C7B-4913-95A8-69BCDF9F0278}" dt="2023-11-02T20:57:52.288" v="10909" actId="14100"/>
          <ac:spMkLst>
            <pc:docMk/>
            <pc:sldMk cId="3097771961" sldId="2515"/>
            <ac:spMk id="53" creationId="{DDBAA703-863B-FBB8-131C-F5BA5A536B25}"/>
          </ac:spMkLst>
        </pc:spChg>
        <pc:spChg chg="mod">
          <ac:chgData name="Vyhnalek, Brian (GRC-LCF0)" userId="94806790-c20d-4983-bd79-23aec8528ef1" providerId="ADAL" clId="{867512F5-5C7B-4913-95A8-69BCDF9F0278}" dt="2023-11-02T20:57:52.288" v="10909" actId="14100"/>
          <ac:spMkLst>
            <pc:docMk/>
            <pc:sldMk cId="3097771961" sldId="2515"/>
            <ac:spMk id="55" creationId="{10B65077-5362-BC59-1CF5-79FCD3F0311A}"/>
          </ac:spMkLst>
        </pc:spChg>
        <pc:spChg chg="mod">
          <ac:chgData name="Vyhnalek, Brian (GRC-LCF0)" userId="94806790-c20d-4983-bd79-23aec8528ef1" providerId="ADAL" clId="{867512F5-5C7B-4913-95A8-69BCDF9F0278}" dt="2023-11-02T20:57:08.035" v="10884"/>
          <ac:spMkLst>
            <pc:docMk/>
            <pc:sldMk cId="3097771961" sldId="2515"/>
            <ac:spMk id="57" creationId="{EE70B81F-5D25-F9FB-1B66-865E1653A27C}"/>
          </ac:spMkLst>
        </pc:spChg>
        <pc:spChg chg="mod">
          <ac:chgData name="Vyhnalek, Brian (GRC-LCF0)" userId="94806790-c20d-4983-bd79-23aec8528ef1" providerId="ADAL" clId="{867512F5-5C7B-4913-95A8-69BCDF9F0278}" dt="2023-11-02T20:57:08.035" v="10884"/>
          <ac:spMkLst>
            <pc:docMk/>
            <pc:sldMk cId="3097771961" sldId="2515"/>
            <ac:spMk id="58" creationId="{EDBFEF8C-608A-FAF6-196F-582E248BEE1D}"/>
          </ac:spMkLst>
        </pc:spChg>
        <pc:spChg chg="mod">
          <ac:chgData name="Vyhnalek, Brian (GRC-LCF0)" userId="94806790-c20d-4983-bd79-23aec8528ef1" providerId="ADAL" clId="{867512F5-5C7B-4913-95A8-69BCDF9F0278}" dt="2023-11-02T20:57:08.035" v="10884"/>
          <ac:spMkLst>
            <pc:docMk/>
            <pc:sldMk cId="3097771961" sldId="2515"/>
            <ac:spMk id="60" creationId="{BC29DEDA-3F10-11E4-C9F6-D37EE1B6725A}"/>
          </ac:spMkLst>
        </pc:spChg>
        <pc:spChg chg="mod">
          <ac:chgData name="Vyhnalek, Brian (GRC-LCF0)" userId="94806790-c20d-4983-bd79-23aec8528ef1" providerId="ADAL" clId="{867512F5-5C7B-4913-95A8-69BCDF9F0278}" dt="2023-11-02T20:57:08.035" v="10884"/>
          <ac:spMkLst>
            <pc:docMk/>
            <pc:sldMk cId="3097771961" sldId="2515"/>
            <ac:spMk id="61" creationId="{C72099B7-27E6-63C5-3E8B-A2F0F78F2A17}"/>
          </ac:spMkLst>
        </pc:spChg>
        <pc:spChg chg="add del mod">
          <ac:chgData name="Vyhnalek, Brian (GRC-LCF0)" userId="94806790-c20d-4983-bd79-23aec8528ef1" providerId="ADAL" clId="{867512F5-5C7B-4913-95A8-69BCDF9F0278}" dt="2023-11-02T20:58:11.920" v="10913" actId="478"/>
          <ac:spMkLst>
            <pc:docMk/>
            <pc:sldMk cId="3097771961" sldId="2515"/>
            <ac:spMk id="2048" creationId="{76D4382E-770A-7EBD-62AA-2EA41BF67DE1}"/>
          </ac:spMkLst>
        </pc:spChg>
        <pc:spChg chg="add mod ord">
          <ac:chgData name="Vyhnalek, Brian (GRC-LCF0)" userId="94806790-c20d-4983-bd79-23aec8528ef1" providerId="ADAL" clId="{867512F5-5C7B-4913-95A8-69BCDF9F0278}" dt="2023-11-06T14:19:21.839" v="15534" actId="700"/>
          <ac:spMkLst>
            <pc:docMk/>
            <pc:sldMk cId="3097771961" sldId="2515"/>
            <ac:spMk id="2049" creationId="{A3890D7B-32B2-0648-9ADC-A7E70C1A667E}"/>
          </ac:spMkLst>
        </pc:spChg>
        <pc:spChg chg="add mod">
          <ac:chgData name="Vyhnalek, Brian (GRC-LCF0)" userId="94806790-c20d-4983-bd79-23aec8528ef1" providerId="ADAL" clId="{867512F5-5C7B-4913-95A8-69BCDF9F0278}" dt="2023-11-02T21:09:45.867" v="11247" actId="164"/>
          <ac:spMkLst>
            <pc:docMk/>
            <pc:sldMk cId="3097771961" sldId="2515"/>
            <ac:spMk id="2055" creationId="{890D0E54-2F9D-A5C1-C052-86E80EE4E229}"/>
          </ac:spMkLst>
        </pc:spChg>
        <pc:spChg chg="add mod">
          <ac:chgData name="Vyhnalek, Brian (GRC-LCF0)" userId="94806790-c20d-4983-bd79-23aec8528ef1" providerId="ADAL" clId="{867512F5-5C7B-4913-95A8-69BCDF9F0278}" dt="2023-11-02T21:09:45.867" v="11247" actId="164"/>
          <ac:spMkLst>
            <pc:docMk/>
            <pc:sldMk cId="3097771961" sldId="2515"/>
            <ac:spMk id="2057" creationId="{078BDC27-709A-115F-8964-4054A807867D}"/>
          </ac:spMkLst>
        </pc:spChg>
        <pc:spChg chg="add mod">
          <ac:chgData name="Vyhnalek, Brian (GRC-LCF0)" userId="94806790-c20d-4983-bd79-23aec8528ef1" providerId="ADAL" clId="{867512F5-5C7B-4913-95A8-69BCDF9F0278}" dt="2023-11-02T21:09:45.867" v="11247" actId="164"/>
          <ac:spMkLst>
            <pc:docMk/>
            <pc:sldMk cId="3097771961" sldId="2515"/>
            <ac:spMk id="2058" creationId="{22494B25-33DC-D6C8-9A21-8E699FB169EA}"/>
          </ac:spMkLst>
        </pc:spChg>
        <pc:spChg chg="add mod">
          <ac:chgData name="Vyhnalek, Brian (GRC-LCF0)" userId="94806790-c20d-4983-bd79-23aec8528ef1" providerId="ADAL" clId="{867512F5-5C7B-4913-95A8-69BCDF9F0278}" dt="2023-11-02T21:09:45.867" v="11247" actId="164"/>
          <ac:spMkLst>
            <pc:docMk/>
            <pc:sldMk cId="3097771961" sldId="2515"/>
            <ac:spMk id="2059" creationId="{63F14161-7BC5-B7A9-C0FA-D7151AED7E68}"/>
          </ac:spMkLst>
        </pc:spChg>
        <pc:spChg chg="add mod">
          <ac:chgData name="Vyhnalek, Brian (GRC-LCF0)" userId="94806790-c20d-4983-bd79-23aec8528ef1" providerId="ADAL" clId="{867512F5-5C7B-4913-95A8-69BCDF9F0278}" dt="2023-11-02T21:09:45.867" v="11247" actId="164"/>
          <ac:spMkLst>
            <pc:docMk/>
            <pc:sldMk cId="3097771961" sldId="2515"/>
            <ac:spMk id="2060" creationId="{FB0FF656-93BB-4E11-37E2-874E205FDF15}"/>
          </ac:spMkLst>
        </pc:spChg>
        <pc:spChg chg="add mod">
          <ac:chgData name="Vyhnalek, Brian (GRC-LCF0)" userId="94806790-c20d-4983-bd79-23aec8528ef1" providerId="ADAL" clId="{867512F5-5C7B-4913-95A8-69BCDF9F0278}" dt="2023-11-02T21:09:45.867" v="11247" actId="164"/>
          <ac:spMkLst>
            <pc:docMk/>
            <pc:sldMk cId="3097771961" sldId="2515"/>
            <ac:spMk id="2061" creationId="{BDE71593-D54E-A8AD-8B57-97A9C7D28B59}"/>
          </ac:spMkLst>
        </pc:spChg>
        <pc:spChg chg="mod">
          <ac:chgData name="Vyhnalek, Brian (GRC-LCF0)" userId="94806790-c20d-4983-bd79-23aec8528ef1" providerId="ADAL" clId="{867512F5-5C7B-4913-95A8-69BCDF9F0278}" dt="2023-11-02T21:10:25.112" v="11261" actId="14100"/>
          <ac:spMkLst>
            <pc:docMk/>
            <pc:sldMk cId="3097771961" sldId="2515"/>
            <ac:spMk id="2067" creationId="{FAA779BC-1B73-208A-4B2C-FA65D8FECA8C}"/>
          </ac:spMkLst>
        </pc:spChg>
        <pc:spChg chg="mod">
          <ac:chgData name="Vyhnalek, Brian (GRC-LCF0)" userId="94806790-c20d-4983-bd79-23aec8528ef1" providerId="ADAL" clId="{867512F5-5C7B-4913-95A8-69BCDF9F0278}" dt="2023-11-02T21:10:25.112" v="11261" actId="14100"/>
          <ac:spMkLst>
            <pc:docMk/>
            <pc:sldMk cId="3097771961" sldId="2515"/>
            <ac:spMk id="2068" creationId="{3EBE5A02-2AA3-9D87-F2ED-E23933605D98}"/>
          </ac:spMkLst>
        </pc:spChg>
        <pc:spChg chg="mod">
          <ac:chgData name="Vyhnalek, Brian (GRC-LCF0)" userId="94806790-c20d-4983-bd79-23aec8528ef1" providerId="ADAL" clId="{867512F5-5C7B-4913-95A8-69BCDF9F0278}" dt="2023-11-02T21:11:19.759" v="11302"/>
          <ac:spMkLst>
            <pc:docMk/>
            <pc:sldMk cId="3097771961" sldId="2515"/>
            <ac:spMk id="2085" creationId="{5C465FD5-007E-1F48-8674-C0ADB2EFA958}"/>
          </ac:spMkLst>
        </pc:spChg>
        <pc:spChg chg="mod">
          <ac:chgData name="Vyhnalek, Brian (GRC-LCF0)" userId="94806790-c20d-4983-bd79-23aec8528ef1" providerId="ADAL" clId="{867512F5-5C7B-4913-95A8-69BCDF9F0278}" dt="2023-11-02T21:11:19.759" v="11302"/>
          <ac:spMkLst>
            <pc:docMk/>
            <pc:sldMk cId="3097771961" sldId="2515"/>
            <ac:spMk id="2086" creationId="{0B6B08EC-1EC3-A4A7-9ECF-9B5D5ABE9811}"/>
          </ac:spMkLst>
        </pc:spChg>
        <pc:spChg chg="add del">
          <ac:chgData name="Vyhnalek, Brian (GRC-LCF0)" userId="94806790-c20d-4983-bd79-23aec8528ef1" providerId="ADAL" clId="{867512F5-5C7B-4913-95A8-69BCDF9F0278}" dt="2023-11-02T21:13:11.559" v="11359" actId="22"/>
          <ac:spMkLst>
            <pc:docMk/>
            <pc:sldMk cId="3097771961" sldId="2515"/>
            <ac:spMk id="2102" creationId="{044D9CE0-30D5-F7A4-F3FC-2FC13D019DE6}"/>
          </ac:spMkLst>
        </pc:spChg>
        <pc:spChg chg="add del">
          <ac:chgData name="Vyhnalek, Brian (GRC-LCF0)" userId="94806790-c20d-4983-bd79-23aec8528ef1" providerId="ADAL" clId="{867512F5-5C7B-4913-95A8-69BCDF9F0278}" dt="2023-11-02T21:13:20.589" v="11361" actId="22"/>
          <ac:spMkLst>
            <pc:docMk/>
            <pc:sldMk cId="3097771961" sldId="2515"/>
            <ac:spMk id="2104" creationId="{E7CC461B-0B33-2F20-602B-04A41716637B}"/>
          </ac:spMkLst>
        </pc:spChg>
        <pc:spChg chg="add del">
          <ac:chgData name="Vyhnalek, Brian (GRC-LCF0)" userId="94806790-c20d-4983-bd79-23aec8528ef1" providerId="ADAL" clId="{867512F5-5C7B-4913-95A8-69BCDF9F0278}" dt="2023-11-02T21:13:24.729" v="11363" actId="22"/>
          <ac:spMkLst>
            <pc:docMk/>
            <pc:sldMk cId="3097771961" sldId="2515"/>
            <ac:spMk id="2106" creationId="{C8729F95-4C94-DD65-EDB0-59EAA86F39FA}"/>
          </ac:spMkLst>
        </pc:spChg>
        <pc:spChg chg="mod">
          <ac:chgData name="Vyhnalek, Brian (GRC-LCF0)" userId="94806790-c20d-4983-bd79-23aec8528ef1" providerId="ADAL" clId="{867512F5-5C7B-4913-95A8-69BCDF9F0278}" dt="2023-11-02T21:16:39.591" v="11404" actId="1076"/>
          <ac:spMkLst>
            <pc:docMk/>
            <pc:sldMk cId="3097771961" sldId="2515"/>
            <ac:spMk id="5120" creationId="{A04DE42F-3B02-27B6-0A0C-83299705EF91}"/>
          </ac:spMkLst>
        </pc:spChg>
        <pc:spChg chg="mod">
          <ac:chgData name="Vyhnalek, Brian (GRC-LCF0)" userId="94806790-c20d-4983-bd79-23aec8528ef1" providerId="ADAL" clId="{867512F5-5C7B-4913-95A8-69BCDF9F0278}" dt="2023-11-02T21:16:39.591" v="11404" actId="1076"/>
          <ac:spMkLst>
            <pc:docMk/>
            <pc:sldMk cId="3097771961" sldId="2515"/>
            <ac:spMk id="5121" creationId="{6544A3B4-364E-BE95-C0B3-C076193A5450}"/>
          </ac:spMkLst>
        </pc:spChg>
        <pc:spChg chg="mod">
          <ac:chgData name="Vyhnalek, Brian (GRC-LCF0)" userId="94806790-c20d-4983-bd79-23aec8528ef1" providerId="ADAL" clId="{867512F5-5C7B-4913-95A8-69BCDF9F0278}" dt="2023-11-02T21:16:39.591" v="11404" actId="1076"/>
          <ac:spMkLst>
            <pc:docMk/>
            <pc:sldMk cId="3097771961" sldId="2515"/>
            <ac:spMk id="5123" creationId="{00CEB57D-A783-A05A-A529-5D89CBCE29A4}"/>
          </ac:spMkLst>
        </pc:spChg>
        <pc:spChg chg="mod">
          <ac:chgData name="Vyhnalek, Brian (GRC-LCF0)" userId="94806790-c20d-4983-bd79-23aec8528ef1" providerId="ADAL" clId="{867512F5-5C7B-4913-95A8-69BCDF9F0278}" dt="2023-11-02T21:16:39.591" v="11404" actId="1076"/>
          <ac:spMkLst>
            <pc:docMk/>
            <pc:sldMk cId="3097771961" sldId="2515"/>
            <ac:spMk id="5125" creationId="{4FED90E9-4F36-D8C0-053A-C13C80A82E78}"/>
          </ac:spMkLst>
        </pc:spChg>
        <pc:spChg chg="mod">
          <ac:chgData name="Vyhnalek, Brian (GRC-LCF0)" userId="94806790-c20d-4983-bd79-23aec8528ef1" providerId="ADAL" clId="{867512F5-5C7B-4913-95A8-69BCDF9F0278}" dt="2023-11-02T21:16:39.591" v="11404" actId="1076"/>
          <ac:spMkLst>
            <pc:docMk/>
            <pc:sldMk cId="3097771961" sldId="2515"/>
            <ac:spMk id="5126" creationId="{E8D6814B-95B5-6969-8DC8-EC78E266467F}"/>
          </ac:spMkLst>
        </pc:spChg>
        <pc:spChg chg="mod">
          <ac:chgData name="Vyhnalek, Brian (GRC-LCF0)" userId="94806790-c20d-4983-bd79-23aec8528ef1" providerId="ADAL" clId="{867512F5-5C7B-4913-95A8-69BCDF9F0278}" dt="2023-11-02T21:16:39.591" v="11404" actId="1076"/>
          <ac:spMkLst>
            <pc:docMk/>
            <pc:sldMk cId="3097771961" sldId="2515"/>
            <ac:spMk id="5127" creationId="{B1BC2823-0602-0328-15CB-8E21CABD5548}"/>
          </ac:spMkLst>
        </pc:spChg>
        <pc:spChg chg="mod">
          <ac:chgData name="Vyhnalek, Brian (GRC-LCF0)" userId="94806790-c20d-4983-bd79-23aec8528ef1" providerId="ADAL" clId="{867512F5-5C7B-4913-95A8-69BCDF9F0278}" dt="2023-11-02T21:16:39.591" v="11404" actId="1076"/>
          <ac:spMkLst>
            <pc:docMk/>
            <pc:sldMk cId="3097771961" sldId="2515"/>
            <ac:spMk id="5128" creationId="{AA37C1C4-E249-7D54-6AEF-C22B9F498705}"/>
          </ac:spMkLst>
        </pc:spChg>
        <pc:grpChg chg="add del mod">
          <ac:chgData name="Vyhnalek, Brian (GRC-LCF0)" userId="94806790-c20d-4983-bd79-23aec8528ef1" providerId="ADAL" clId="{867512F5-5C7B-4913-95A8-69BCDF9F0278}" dt="2023-11-02T20:56:58.369" v="10874" actId="478"/>
          <ac:grpSpMkLst>
            <pc:docMk/>
            <pc:sldMk cId="3097771961" sldId="2515"/>
            <ac:grpSpMk id="18" creationId="{6E165E0F-DE5B-DD3A-6B7C-7D97B189422F}"/>
          </ac:grpSpMkLst>
        </pc:grpChg>
        <pc:grpChg chg="mod">
          <ac:chgData name="Vyhnalek, Brian (GRC-LCF0)" userId="94806790-c20d-4983-bd79-23aec8528ef1" providerId="ADAL" clId="{867512F5-5C7B-4913-95A8-69BCDF9F0278}" dt="2023-11-02T20:56:39.944" v="10870" actId="14100"/>
          <ac:grpSpMkLst>
            <pc:docMk/>
            <pc:sldMk cId="3097771961" sldId="2515"/>
            <ac:grpSpMk id="19" creationId="{B51ED8E4-1985-5F83-3739-337A406D17B1}"/>
          </ac:grpSpMkLst>
        </pc:grpChg>
        <pc:grpChg chg="add del mod">
          <ac:chgData name="Vyhnalek, Brian (GRC-LCF0)" userId="94806790-c20d-4983-bd79-23aec8528ef1" providerId="ADAL" clId="{867512F5-5C7B-4913-95A8-69BCDF9F0278}" dt="2023-11-02T21:09:17.862" v="11238" actId="21"/>
          <ac:grpSpMkLst>
            <pc:docMk/>
            <pc:sldMk cId="3097771961" sldId="2515"/>
            <ac:grpSpMk id="35" creationId="{5EDE97D9-C43A-8F60-F4D2-030B2B46F012}"/>
          </ac:grpSpMkLst>
        </pc:grpChg>
        <pc:grpChg chg="mod">
          <ac:chgData name="Vyhnalek, Brian (GRC-LCF0)" userId="94806790-c20d-4983-bd79-23aec8528ef1" providerId="ADAL" clId="{867512F5-5C7B-4913-95A8-69BCDF9F0278}" dt="2023-11-02T20:57:52.288" v="10909" actId="14100"/>
          <ac:grpSpMkLst>
            <pc:docMk/>
            <pc:sldMk cId="3097771961" sldId="2515"/>
            <ac:grpSpMk id="36" creationId="{C24D2345-9F74-A4B1-7D7B-73C48D2F0025}"/>
          </ac:grpSpMkLst>
        </pc:grpChg>
        <pc:grpChg chg="mod">
          <ac:chgData name="Vyhnalek, Brian (GRC-LCF0)" userId="94806790-c20d-4983-bd79-23aec8528ef1" providerId="ADAL" clId="{867512F5-5C7B-4913-95A8-69BCDF9F0278}" dt="2023-11-02T20:57:52.288" v="10909" actId="14100"/>
          <ac:grpSpMkLst>
            <pc:docMk/>
            <pc:sldMk cId="3097771961" sldId="2515"/>
            <ac:grpSpMk id="40" creationId="{B67D5B0D-A369-CA94-1AE6-1BB705D2381A}"/>
          </ac:grpSpMkLst>
        </pc:grpChg>
        <pc:grpChg chg="add del mod">
          <ac:chgData name="Vyhnalek, Brian (GRC-LCF0)" userId="94806790-c20d-4983-bd79-23aec8528ef1" providerId="ADAL" clId="{867512F5-5C7B-4913-95A8-69BCDF9F0278}" dt="2023-11-02T21:09:10.326" v="11233" actId="21"/>
          <ac:grpSpMkLst>
            <pc:docMk/>
            <pc:sldMk cId="3097771961" sldId="2515"/>
            <ac:grpSpMk id="56" creationId="{C5E72435-F755-7AAF-F7CD-C4101D06036C}"/>
          </ac:grpSpMkLst>
        </pc:grpChg>
        <pc:grpChg chg="mod">
          <ac:chgData name="Vyhnalek, Brian (GRC-LCF0)" userId="94806790-c20d-4983-bd79-23aec8528ef1" providerId="ADAL" clId="{867512F5-5C7B-4913-95A8-69BCDF9F0278}" dt="2023-11-02T20:57:08.035" v="10884"/>
          <ac:grpSpMkLst>
            <pc:docMk/>
            <pc:sldMk cId="3097771961" sldId="2515"/>
            <ac:grpSpMk id="59" creationId="{F57E2F1E-5288-D2EE-D795-6AFC40B81201}"/>
          </ac:grpSpMkLst>
        </pc:grpChg>
        <pc:grpChg chg="add del mod">
          <ac:chgData name="Vyhnalek, Brian (GRC-LCF0)" userId="94806790-c20d-4983-bd79-23aec8528ef1" providerId="ADAL" clId="{867512F5-5C7B-4913-95A8-69BCDF9F0278}" dt="2023-11-02T21:09:46.827" v="11248" actId="21"/>
          <ac:grpSpMkLst>
            <pc:docMk/>
            <pc:sldMk cId="3097771961" sldId="2515"/>
            <ac:grpSpMk id="2064" creationId="{BA225C2A-2E23-22B7-5623-E5509A9CB5E5}"/>
          </ac:grpSpMkLst>
        </pc:grpChg>
        <pc:grpChg chg="add del mod">
          <ac:chgData name="Vyhnalek, Brian (GRC-LCF0)" userId="94806790-c20d-4983-bd79-23aec8528ef1" providerId="ADAL" clId="{867512F5-5C7B-4913-95A8-69BCDF9F0278}" dt="2023-11-02T21:10:25.761" v="11262" actId="478"/>
          <ac:grpSpMkLst>
            <pc:docMk/>
            <pc:sldMk cId="3097771961" sldId="2515"/>
            <ac:grpSpMk id="2066" creationId="{6CDF614C-ABDB-B24C-C3F1-9775D16BD413}"/>
          </ac:grpSpMkLst>
        </pc:grpChg>
        <pc:grpChg chg="add del mod">
          <ac:chgData name="Vyhnalek, Brian (GRC-LCF0)" userId="94806790-c20d-4983-bd79-23aec8528ef1" providerId="ADAL" clId="{867512F5-5C7B-4913-95A8-69BCDF9F0278}" dt="2023-11-02T21:11:21.057" v="11303" actId="478"/>
          <ac:grpSpMkLst>
            <pc:docMk/>
            <pc:sldMk cId="3097771961" sldId="2515"/>
            <ac:grpSpMk id="2084" creationId="{E1E73B3C-BE52-BE3C-C2C0-24880F29BE15}"/>
          </ac:grpSpMkLst>
        </pc:grpChg>
        <pc:grpChg chg="add del mod">
          <ac:chgData name="Vyhnalek, Brian (GRC-LCF0)" userId="94806790-c20d-4983-bd79-23aec8528ef1" providerId="ADAL" clId="{867512F5-5C7B-4913-95A8-69BCDF9F0278}" dt="2023-11-02T21:14:50.391" v="11375" actId="165"/>
          <ac:grpSpMkLst>
            <pc:docMk/>
            <pc:sldMk cId="3097771961" sldId="2515"/>
            <ac:grpSpMk id="2107" creationId="{A8189E67-0482-4A10-1B4B-2D1B386DA2EB}"/>
          </ac:grpSpMkLst>
        </pc:grpChg>
        <pc:grpChg chg="mod topLvl">
          <ac:chgData name="Vyhnalek, Brian (GRC-LCF0)" userId="94806790-c20d-4983-bd79-23aec8528ef1" providerId="ADAL" clId="{867512F5-5C7B-4913-95A8-69BCDF9F0278}" dt="2023-11-02T21:16:39.591" v="11404" actId="1076"/>
          <ac:grpSpMkLst>
            <pc:docMk/>
            <pc:sldMk cId="3097771961" sldId="2515"/>
            <ac:grpSpMk id="2109" creationId="{3650960E-A782-9227-1C69-0AB1510633B9}"/>
          </ac:grpSpMkLst>
        </pc:grpChg>
        <pc:picChg chg="add mod">
          <ac:chgData name="Vyhnalek, Brian (GRC-LCF0)" userId="94806790-c20d-4983-bd79-23aec8528ef1" providerId="ADAL" clId="{867512F5-5C7B-4913-95A8-69BCDF9F0278}" dt="2023-11-05T21:00:47.965" v="12794"/>
          <ac:picMkLst>
            <pc:docMk/>
            <pc:sldMk cId="3097771961" sldId="2515"/>
            <ac:picMk id="3" creationId="{D1672D54-9407-4691-B7BB-C520C24849E6}"/>
          </ac:picMkLst>
        </pc:picChg>
        <pc:picChg chg="del">
          <ac:chgData name="Vyhnalek, Brian (GRC-LCF0)" userId="94806790-c20d-4983-bd79-23aec8528ef1" providerId="ADAL" clId="{867512F5-5C7B-4913-95A8-69BCDF9F0278}" dt="2023-11-02T20:28:06.276" v="10269" actId="478"/>
          <ac:picMkLst>
            <pc:docMk/>
            <pc:sldMk cId="3097771961" sldId="2515"/>
            <ac:picMk id="6" creationId="{F030004D-283A-6B4B-AF55-C1AFD94E10B9}"/>
          </ac:picMkLst>
        </pc:picChg>
        <pc:picChg chg="del">
          <ac:chgData name="Vyhnalek, Brian (GRC-LCF0)" userId="94806790-c20d-4983-bd79-23aec8528ef1" providerId="ADAL" clId="{867512F5-5C7B-4913-95A8-69BCDF9F0278}" dt="2023-11-02T20:28:05.461" v="10268" actId="478"/>
          <ac:picMkLst>
            <pc:docMk/>
            <pc:sldMk cId="3097771961" sldId="2515"/>
            <ac:picMk id="9" creationId="{7388E32C-8822-8757-87D3-38B9A486A9C3}"/>
          </ac:picMkLst>
        </pc:picChg>
        <pc:picChg chg="add del mod ord">
          <ac:chgData name="Vyhnalek, Brian (GRC-LCF0)" userId="94806790-c20d-4983-bd79-23aec8528ef1" providerId="ADAL" clId="{867512F5-5C7B-4913-95A8-69BCDF9F0278}" dt="2023-11-02T20:58:27.417" v="10916" actId="478"/>
          <ac:picMkLst>
            <pc:docMk/>
            <pc:sldMk cId="3097771961" sldId="2515"/>
            <ac:picMk id="15" creationId="{5527973F-7503-AE64-618C-0AF22262AFED}"/>
          </ac:picMkLst>
        </pc:picChg>
        <pc:picChg chg="mod">
          <ac:chgData name="Vyhnalek, Brian (GRC-LCF0)" userId="94806790-c20d-4983-bd79-23aec8528ef1" providerId="ADAL" clId="{867512F5-5C7B-4913-95A8-69BCDF9F0278}" dt="2023-11-02T20:56:39.944" v="10870" actId="14100"/>
          <ac:picMkLst>
            <pc:docMk/>
            <pc:sldMk cId="3097771961" sldId="2515"/>
            <ac:picMk id="33" creationId="{DDD14DDA-10BE-C3BB-A715-1B0B4862E15D}"/>
          </ac:picMkLst>
        </pc:picChg>
        <pc:picChg chg="mod">
          <ac:chgData name="Vyhnalek, Brian (GRC-LCF0)" userId="94806790-c20d-4983-bd79-23aec8528ef1" providerId="ADAL" clId="{867512F5-5C7B-4913-95A8-69BCDF9F0278}" dt="2023-11-02T20:57:52.288" v="10909" actId="14100"/>
          <ac:picMkLst>
            <pc:docMk/>
            <pc:sldMk cId="3097771961" sldId="2515"/>
            <ac:picMk id="54" creationId="{3876581F-F20B-F940-4437-4D0AAEA8D210}"/>
          </ac:picMkLst>
        </pc:picChg>
        <pc:picChg chg="mod">
          <ac:chgData name="Vyhnalek, Brian (GRC-LCF0)" userId="94806790-c20d-4983-bd79-23aec8528ef1" providerId="ADAL" clId="{867512F5-5C7B-4913-95A8-69BCDF9F0278}" dt="2023-11-02T20:57:08.035" v="10884"/>
          <ac:picMkLst>
            <pc:docMk/>
            <pc:sldMk cId="3097771961" sldId="2515"/>
            <ac:picMk id="62" creationId="{5E462F7C-E4B0-C27C-B4E9-AE05E84BF200}"/>
          </ac:picMkLst>
        </pc:picChg>
        <pc:picChg chg="mod">
          <ac:chgData name="Vyhnalek, Brian (GRC-LCF0)" userId="94806790-c20d-4983-bd79-23aec8528ef1" providerId="ADAL" clId="{867512F5-5C7B-4913-95A8-69BCDF9F0278}" dt="2023-11-02T20:57:08.035" v="10884"/>
          <ac:picMkLst>
            <pc:docMk/>
            <pc:sldMk cId="3097771961" sldId="2515"/>
            <ac:picMk id="63" creationId="{2B42085E-3591-6747-84A9-108DC2E995E7}"/>
          </ac:picMkLst>
        </pc:picChg>
        <pc:picChg chg="add del mod">
          <ac:chgData name="Vyhnalek, Brian (GRC-LCF0)" userId="94806790-c20d-4983-bd79-23aec8528ef1" providerId="ADAL" clId="{867512F5-5C7B-4913-95A8-69BCDF9F0278}" dt="2023-11-02T21:00:36.288" v="10961" actId="478"/>
          <ac:picMkLst>
            <pc:docMk/>
            <pc:sldMk cId="3097771961" sldId="2515"/>
            <ac:picMk id="2051" creationId="{9C490A33-AEB8-90F6-1554-7C3CBAB29E47}"/>
          </ac:picMkLst>
        </pc:picChg>
        <pc:picChg chg="add del mod">
          <ac:chgData name="Vyhnalek, Brian (GRC-LCF0)" userId="94806790-c20d-4983-bd79-23aec8528ef1" providerId="ADAL" clId="{867512F5-5C7B-4913-95A8-69BCDF9F0278}" dt="2023-11-02T21:05:12.941" v="10990" actId="478"/>
          <ac:picMkLst>
            <pc:docMk/>
            <pc:sldMk cId="3097771961" sldId="2515"/>
            <ac:picMk id="2052" creationId="{0D65C24E-AA26-43BD-F505-798E6782621F}"/>
          </ac:picMkLst>
        </pc:picChg>
        <pc:picChg chg="add mod">
          <ac:chgData name="Vyhnalek, Brian (GRC-LCF0)" userId="94806790-c20d-4983-bd79-23aec8528ef1" providerId="ADAL" clId="{867512F5-5C7B-4913-95A8-69BCDF9F0278}" dt="2023-11-02T21:09:45.867" v="11247" actId="164"/>
          <ac:picMkLst>
            <pc:docMk/>
            <pc:sldMk cId="3097771961" sldId="2515"/>
            <ac:picMk id="2054" creationId="{42F83EE2-1EEA-B07C-6B5A-D8DC0621DA55}"/>
          </ac:picMkLst>
        </pc:picChg>
        <pc:picChg chg="del">
          <ac:chgData name="Vyhnalek, Brian (GRC-LCF0)" userId="94806790-c20d-4983-bd79-23aec8528ef1" providerId="ADAL" clId="{867512F5-5C7B-4913-95A8-69BCDF9F0278}" dt="2023-11-02T20:28:03.924" v="10266" actId="478"/>
          <ac:picMkLst>
            <pc:docMk/>
            <pc:sldMk cId="3097771961" sldId="2515"/>
            <ac:picMk id="2056" creationId="{AF134F09-C48D-C98A-49A5-7EC49CB8834E}"/>
          </ac:picMkLst>
        </pc:picChg>
        <pc:picChg chg="add mod ord">
          <ac:chgData name="Vyhnalek, Brian (GRC-LCF0)" userId="94806790-c20d-4983-bd79-23aec8528ef1" providerId="ADAL" clId="{867512F5-5C7B-4913-95A8-69BCDF9F0278}" dt="2023-11-02T21:16:47.056" v="11408" actId="1076"/>
          <ac:picMkLst>
            <pc:docMk/>
            <pc:sldMk cId="3097771961" sldId="2515"/>
            <ac:picMk id="2062" creationId="{D36A4B24-10A2-FBEE-13C8-A41DAAF23385}"/>
          </ac:picMkLst>
        </pc:picChg>
        <pc:picChg chg="add del mod">
          <ac:chgData name="Vyhnalek, Brian (GRC-LCF0)" userId="94806790-c20d-4983-bd79-23aec8528ef1" providerId="ADAL" clId="{867512F5-5C7B-4913-95A8-69BCDF9F0278}" dt="2023-11-02T21:16:54.439" v="11411" actId="478"/>
          <ac:picMkLst>
            <pc:docMk/>
            <pc:sldMk cId="3097771961" sldId="2515"/>
            <ac:picMk id="2063" creationId="{31FC45B3-484E-1289-2803-4C4B17011B32}"/>
          </ac:picMkLst>
        </pc:picChg>
        <pc:picChg chg="add mod">
          <ac:chgData name="Vyhnalek, Brian (GRC-LCF0)" userId="94806790-c20d-4983-bd79-23aec8528ef1" providerId="ADAL" clId="{867512F5-5C7B-4913-95A8-69BCDF9F0278}" dt="2023-11-02T21:31:56.819" v="11598" actId="1038"/>
          <ac:picMkLst>
            <pc:docMk/>
            <pc:sldMk cId="3097771961" sldId="2515"/>
            <ac:picMk id="2065" creationId="{B4C0092B-CAB1-78D4-F032-00F3B499E879}"/>
          </ac:picMkLst>
        </pc:picChg>
        <pc:picChg chg="mod">
          <ac:chgData name="Vyhnalek, Brian (GRC-LCF0)" userId="94806790-c20d-4983-bd79-23aec8528ef1" providerId="ADAL" clId="{867512F5-5C7B-4913-95A8-69BCDF9F0278}" dt="2023-11-02T21:10:25.112" v="11261" actId="14100"/>
          <ac:picMkLst>
            <pc:docMk/>
            <pc:sldMk cId="3097771961" sldId="2515"/>
            <ac:picMk id="2069" creationId="{754646F7-BFCA-15D9-32AC-074D951C0A62}"/>
          </ac:picMkLst>
        </pc:picChg>
        <pc:picChg chg="mod">
          <ac:chgData name="Vyhnalek, Brian (GRC-LCF0)" userId="94806790-c20d-4983-bd79-23aec8528ef1" providerId="ADAL" clId="{867512F5-5C7B-4913-95A8-69BCDF9F0278}" dt="2023-11-02T21:10:25.112" v="11261" actId="14100"/>
          <ac:picMkLst>
            <pc:docMk/>
            <pc:sldMk cId="3097771961" sldId="2515"/>
            <ac:picMk id="2070" creationId="{437EED34-37A6-2555-3B99-549CD21380F4}"/>
          </ac:picMkLst>
        </pc:picChg>
        <pc:picChg chg="mod">
          <ac:chgData name="Vyhnalek, Brian (GRC-LCF0)" userId="94806790-c20d-4983-bd79-23aec8528ef1" providerId="ADAL" clId="{867512F5-5C7B-4913-95A8-69BCDF9F0278}" dt="2023-11-02T21:10:25.112" v="11261" actId="14100"/>
          <ac:picMkLst>
            <pc:docMk/>
            <pc:sldMk cId="3097771961" sldId="2515"/>
            <ac:picMk id="2071" creationId="{5D23CC17-F9A3-20FC-D209-93E1E9D49133}"/>
          </ac:picMkLst>
        </pc:picChg>
        <pc:picChg chg="mod">
          <ac:chgData name="Vyhnalek, Brian (GRC-LCF0)" userId="94806790-c20d-4983-bd79-23aec8528ef1" providerId="ADAL" clId="{867512F5-5C7B-4913-95A8-69BCDF9F0278}" dt="2023-11-02T21:10:25.112" v="11261" actId="14100"/>
          <ac:picMkLst>
            <pc:docMk/>
            <pc:sldMk cId="3097771961" sldId="2515"/>
            <ac:picMk id="2072" creationId="{5D879B2F-FD10-02DE-D53D-204F7D9D81A5}"/>
          </ac:picMkLst>
        </pc:picChg>
        <pc:picChg chg="mod">
          <ac:chgData name="Vyhnalek, Brian (GRC-LCF0)" userId="94806790-c20d-4983-bd79-23aec8528ef1" providerId="ADAL" clId="{867512F5-5C7B-4913-95A8-69BCDF9F0278}" dt="2023-11-02T21:10:25.112" v="11261" actId="14100"/>
          <ac:picMkLst>
            <pc:docMk/>
            <pc:sldMk cId="3097771961" sldId="2515"/>
            <ac:picMk id="2073" creationId="{722F4928-7F06-F99E-F6AE-10A53E934C9A}"/>
          </ac:picMkLst>
        </pc:picChg>
        <pc:picChg chg="mod">
          <ac:chgData name="Vyhnalek, Brian (GRC-LCF0)" userId="94806790-c20d-4983-bd79-23aec8528ef1" providerId="ADAL" clId="{867512F5-5C7B-4913-95A8-69BCDF9F0278}" dt="2023-11-02T21:10:25.112" v="11261" actId="14100"/>
          <ac:picMkLst>
            <pc:docMk/>
            <pc:sldMk cId="3097771961" sldId="2515"/>
            <ac:picMk id="2074" creationId="{169E233A-16F1-D208-9FA0-A638B055930F}"/>
          </ac:picMkLst>
        </pc:picChg>
        <pc:picChg chg="mod">
          <ac:chgData name="Vyhnalek, Brian (GRC-LCF0)" userId="94806790-c20d-4983-bd79-23aec8528ef1" providerId="ADAL" clId="{867512F5-5C7B-4913-95A8-69BCDF9F0278}" dt="2023-11-02T21:10:25.112" v="11261" actId="14100"/>
          <ac:picMkLst>
            <pc:docMk/>
            <pc:sldMk cId="3097771961" sldId="2515"/>
            <ac:picMk id="2075" creationId="{E8387511-4273-130F-FA1F-5781A37D7DEC}"/>
          </ac:picMkLst>
        </pc:picChg>
        <pc:picChg chg="mod">
          <ac:chgData name="Vyhnalek, Brian (GRC-LCF0)" userId="94806790-c20d-4983-bd79-23aec8528ef1" providerId="ADAL" clId="{867512F5-5C7B-4913-95A8-69BCDF9F0278}" dt="2023-11-02T21:10:25.112" v="11261" actId="14100"/>
          <ac:picMkLst>
            <pc:docMk/>
            <pc:sldMk cId="3097771961" sldId="2515"/>
            <ac:picMk id="2076" creationId="{494D3549-9090-5A9F-5E9F-F0D6F7250D3B}"/>
          </ac:picMkLst>
        </pc:picChg>
        <pc:picChg chg="mod">
          <ac:chgData name="Vyhnalek, Brian (GRC-LCF0)" userId="94806790-c20d-4983-bd79-23aec8528ef1" providerId="ADAL" clId="{867512F5-5C7B-4913-95A8-69BCDF9F0278}" dt="2023-11-02T21:10:25.112" v="11261" actId="14100"/>
          <ac:picMkLst>
            <pc:docMk/>
            <pc:sldMk cId="3097771961" sldId="2515"/>
            <ac:picMk id="2077" creationId="{7CC2E5AE-8226-2790-5237-AF894802B99C}"/>
          </ac:picMkLst>
        </pc:picChg>
        <pc:picChg chg="mod">
          <ac:chgData name="Vyhnalek, Brian (GRC-LCF0)" userId="94806790-c20d-4983-bd79-23aec8528ef1" providerId="ADAL" clId="{867512F5-5C7B-4913-95A8-69BCDF9F0278}" dt="2023-11-02T21:10:25.112" v="11261" actId="14100"/>
          <ac:picMkLst>
            <pc:docMk/>
            <pc:sldMk cId="3097771961" sldId="2515"/>
            <ac:picMk id="2078" creationId="{0FC5036B-0A3E-6915-D93F-E4361B86D742}"/>
          </ac:picMkLst>
        </pc:picChg>
        <pc:picChg chg="mod">
          <ac:chgData name="Vyhnalek, Brian (GRC-LCF0)" userId="94806790-c20d-4983-bd79-23aec8528ef1" providerId="ADAL" clId="{867512F5-5C7B-4913-95A8-69BCDF9F0278}" dt="2023-11-02T21:10:25.112" v="11261" actId="14100"/>
          <ac:picMkLst>
            <pc:docMk/>
            <pc:sldMk cId="3097771961" sldId="2515"/>
            <ac:picMk id="2079" creationId="{E79E0034-45EC-A78F-244D-2D8F31E2DDC4}"/>
          </ac:picMkLst>
        </pc:picChg>
        <pc:picChg chg="mod">
          <ac:chgData name="Vyhnalek, Brian (GRC-LCF0)" userId="94806790-c20d-4983-bd79-23aec8528ef1" providerId="ADAL" clId="{867512F5-5C7B-4913-95A8-69BCDF9F0278}" dt="2023-11-02T21:10:25.112" v="11261" actId="14100"/>
          <ac:picMkLst>
            <pc:docMk/>
            <pc:sldMk cId="3097771961" sldId="2515"/>
            <ac:picMk id="2080" creationId="{E54E7F69-6B95-EB77-5FF9-1FD0BB19DCC0}"/>
          </ac:picMkLst>
        </pc:picChg>
        <pc:picChg chg="mod">
          <ac:chgData name="Vyhnalek, Brian (GRC-LCF0)" userId="94806790-c20d-4983-bd79-23aec8528ef1" providerId="ADAL" clId="{867512F5-5C7B-4913-95A8-69BCDF9F0278}" dt="2023-11-02T21:10:25.112" v="11261" actId="14100"/>
          <ac:picMkLst>
            <pc:docMk/>
            <pc:sldMk cId="3097771961" sldId="2515"/>
            <ac:picMk id="2081" creationId="{DAFBCAC5-C3E3-5201-1BAF-7AB734AE3713}"/>
          </ac:picMkLst>
        </pc:picChg>
        <pc:picChg chg="mod">
          <ac:chgData name="Vyhnalek, Brian (GRC-LCF0)" userId="94806790-c20d-4983-bd79-23aec8528ef1" providerId="ADAL" clId="{867512F5-5C7B-4913-95A8-69BCDF9F0278}" dt="2023-11-02T21:10:25.112" v="11261" actId="14100"/>
          <ac:picMkLst>
            <pc:docMk/>
            <pc:sldMk cId="3097771961" sldId="2515"/>
            <ac:picMk id="2082" creationId="{BF7D139F-B90D-79DD-5416-DD3B99C9195C}"/>
          </ac:picMkLst>
        </pc:picChg>
        <pc:picChg chg="add mod">
          <ac:chgData name="Vyhnalek, Brian (GRC-LCF0)" userId="94806790-c20d-4983-bd79-23aec8528ef1" providerId="ADAL" clId="{867512F5-5C7B-4913-95A8-69BCDF9F0278}" dt="2023-11-02T21:31:56.819" v="11598" actId="1038"/>
          <ac:picMkLst>
            <pc:docMk/>
            <pc:sldMk cId="3097771961" sldId="2515"/>
            <ac:picMk id="2083" creationId="{C4DE4854-5A1A-AFB0-4D03-A85EDBD75D0B}"/>
          </ac:picMkLst>
        </pc:picChg>
        <pc:picChg chg="mod">
          <ac:chgData name="Vyhnalek, Brian (GRC-LCF0)" userId="94806790-c20d-4983-bd79-23aec8528ef1" providerId="ADAL" clId="{867512F5-5C7B-4913-95A8-69BCDF9F0278}" dt="2023-11-02T21:11:19.759" v="11302"/>
          <ac:picMkLst>
            <pc:docMk/>
            <pc:sldMk cId="3097771961" sldId="2515"/>
            <ac:picMk id="2087" creationId="{23E16AF2-3415-FE1B-45F8-92BBFE04AD62}"/>
          </ac:picMkLst>
        </pc:picChg>
        <pc:picChg chg="mod">
          <ac:chgData name="Vyhnalek, Brian (GRC-LCF0)" userId="94806790-c20d-4983-bd79-23aec8528ef1" providerId="ADAL" clId="{867512F5-5C7B-4913-95A8-69BCDF9F0278}" dt="2023-11-02T21:11:19.759" v="11302"/>
          <ac:picMkLst>
            <pc:docMk/>
            <pc:sldMk cId="3097771961" sldId="2515"/>
            <ac:picMk id="2088" creationId="{4263FB4C-5BCD-B6A7-9AEF-D6852904732D}"/>
          </ac:picMkLst>
        </pc:picChg>
        <pc:picChg chg="mod">
          <ac:chgData name="Vyhnalek, Brian (GRC-LCF0)" userId="94806790-c20d-4983-bd79-23aec8528ef1" providerId="ADAL" clId="{867512F5-5C7B-4913-95A8-69BCDF9F0278}" dt="2023-11-02T21:11:19.759" v="11302"/>
          <ac:picMkLst>
            <pc:docMk/>
            <pc:sldMk cId="3097771961" sldId="2515"/>
            <ac:picMk id="2089" creationId="{70EB1832-4EF8-759A-8719-6A89EB92F204}"/>
          </ac:picMkLst>
        </pc:picChg>
        <pc:picChg chg="mod">
          <ac:chgData name="Vyhnalek, Brian (GRC-LCF0)" userId="94806790-c20d-4983-bd79-23aec8528ef1" providerId="ADAL" clId="{867512F5-5C7B-4913-95A8-69BCDF9F0278}" dt="2023-11-02T21:11:19.759" v="11302"/>
          <ac:picMkLst>
            <pc:docMk/>
            <pc:sldMk cId="3097771961" sldId="2515"/>
            <ac:picMk id="2090" creationId="{D8FA6FD2-C9E2-61E8-6350-661FB8B7347C}"/>
          </ac:picMkLst>
        </pc:picChg>
        <pc:picChg chg="mod">
          <ac:chgData name="Vyhnalek, Brian (GRC-LCF0)" userId="94806790-c20d-4983-bd79-23aec8528ef1" providerId="ADAL" clId="{867512F5-5C7B-4913-95A8-69BCDF9F0278}" dt="2023-11-02T21:11:19.759" v="11302"/>
          <ac:picMkLst>
            <pc:docMk/>
            <pc:sldMk cId="3097771961" sldId="2515"/>
            <ac:picMk id="2091" creationId="{86BD0762-8C60-BF4B-3B27-0D5177F398DA}"/>
          </ac:picMkLst>
        </pc:picChg>
        <pc:picChg chg="mod">
          <ac:chgData name="Vyhnalek, Brian (GRC-LCF0)" userId="94806790-c20d-4983-bd79-23aec8528ef1" providerId="ADAL" clId="{867512F5-5C7B-4913-95A8-69BCDF9F0278}" dt="2023-11-02T21:11:19.759" v="11302"/>
          <ac:picMkLst>
            <pc:docMk/>
            <pc:sldMk cId="3097771961" sldId="2515"/>
            <ac:picMk id="2092" creationId="{8CCA8E78-F8D0-FD53-A0BE-DE8464ADEB61}"/>
          </ac:picMkLst>
        </pc:picChg>
        <pc:picChg chg="mod">
          <ac:chgData name="Vyhnalek, Brian (GRC-LCF0)" userId="94806790-c20d-4983-bd79-23aec8528ef1" providerId="ADAL" clId="{867512F5-5C7B-4913-95A8-69BCDF9F0278}" dt="2023-11-02T21:11:19.759" v="11302"/>
          <ac:picMkLst>
            <pc:docMk/>
            <pc:sldMk cId="3097771961" sldId="2515"/>
            <ac:picMk id="2093" creationId="{DCC37060-2C8E-B0AB-29BC-2F873F4EF004}"/>
          </ac:picMkLst>
        </pc:picChg>
        <pc:picChg chg="mod">
          <ac:chgData name="Vyhnalek, Brian (GRC-LCF0)" userId="94806790-c20d-4983-bd79-23aec8528ef1" providerId="ADAL" clId="{867512F5-5C7B-4913-95A8-69BCDF9F0278}" dt="2023-11-02T21:11:19.759" v="11302"/>
          <ac:picMkLst>
            <pc:docMk/>
            <pc:sldMk cId="3097771961" sldId="2515"/>
            <ac:picMk id="2094" creationId="{E9C00519-CB7D-B3B2-085C-D327B81BF21C}"/>
          </ac:picMkLst>
        </pc:picChg>
        <pc:picChg chg="mod">
          <ac:chgData name="Vyhnalek, Brian (GRC-LCF0)" userId="94806790-c20d-4983-bd79-23aec8528ef1" providerId="ADAL" clId="{867512F5-5C7B-4913-95A8-69BCDF9F0278}" dt="2023-11-02T21:11:19.759" v="11302"/>
          <ac:picMkLst>
            <pc:docMk/>
            <pc:sldMk cId="3097771961" sldId="2515"/>
            <ac:picMk id="2095" creationId="{FF04AD38-BAFB-CA24-37FA-2E96E0AD6B83}"/>
          </ac:picMkLst>
        </pc:picChg>
        <pc:picChg chg="mod">
          <ac:chgData name="Vyhnalek, Brian (GRC-LCF0)" userId="94806790-c20d-4983-bd79-23aec8528ef1" providerId="ADAL" clId="{867512F5-5C7B-4913-95A8-69BCDF9F0278}" dt="2023-11-02T21:11:19.759" v="11302"/>
          <ac:picMkLst>
            <pc:docMk/>
            <pc:sldMk cId="3097771961" sldId="2515"/>
            <ac:picMk id="2096" creationId="{E1921D37-7B86-C519-AED8-31F33D444963}"/>
          </ac:picMkLst>
        </pc:picChg>
        <pc:picChg chg="mod">
          <ac:chgData name="Vyhnalek, Brian (GRC-LCF0)" userId="94806790-c20d-4983-bd79-23aec8528ef1" providerId="ADAL" clId="{867512F5-5C7B-4913-95A8-69BCDF9F0278}" dt="2023-11-02T21:11:19.759" v="11302"/>
          <ac:picMkLst>
            <pc:docMk/>
            <pc:sldMk cId="3097771961" sldId="2515"/>
            <ac:picMk id="2097" creationId="{B44CAB8C-F605-C349-142A-3B8774B8D180}"/>
          </ac:picMkLst>
        </pc:picChg>
        <pc:picChg chg="mod">
          <ac:chgData name="Vyhnalek, Brian (GRC-LCF0)" userId="94806790-c20d-4983-bd79-23aec8528ef1" providerId="ADAL" clId="{867512F5-5C7B-4913-95A8-69BCDF9F0278}" dt="2023-11-02T21:11:19.759" v="11302"/>
          <ac:picMkLst>
            <pc:docMk/>
            <pc:sldMk cId="3097771961" sldId="2515"/>
            <ac:picMk id="2098" creationId="{0434D5F0-8BC3-A211-B97C-81BE2EA2E415}"/>
          </ac:picMkLst>
        </pc:picChg>
        <pc:picChg chg="mod">
          <ac:chgData name="Vyhnalek, Brian (GRC-LCF0)" userId="94806790-c20d-4983-bd79-23aec8528ef1" providerId="ADAL" clId="{867512F5-5C7B-4913-95A8-69BCDF9F0278}" dt="2023-11-02T21:11:19.759" v="11302"/>
          <ac:picMkLst>
            <pc:docMk/>
            <pc:sldMk cId="3097771961" sldId="2515"/>
            <ac:picMk id="2099" creationId="{5742C639-A831-FBE2-CAF9-62CCD323E629}"/>
          </ac:picMkLst>
        </pc:picChg>
        <pc:picChg chg="mod">
          <ac:chgData name="Vyhnalek, Brian (GRC-LCF0)" userId="94806790-c20d-4983-bd79-23aec8528ef1" providerId="ADAL" clId="{867512F5-5C7B-4913-95A8-69BCDF9F0278}" dt="2023-11-02T21:11:19.759" v="11302"/>
          <ac:picMkLst>
            <pc:docMk/>
            <pc:sldMk cId="3097771961" sldId="2515"/>
            <ac:picMk id="2100" creationId="{408BD917-BD70-63A8-5275-3382941449C2}"/>
          </ac:picMkLst>
        </pc:picChg>
        <pc:picChg chg="mod topLvl">
          <ac:chgData name="Vyhnalek, Brian (GRC-LCF0)" userId="94806790-c20d-4983-bd79-23aec8528ef1" providerId="ADAL" clId="{867512F5-5C7B-4913-95A8-69BCDF9F0278}" dt="2023-11-02T21:16:01.375" v="11390" actId="1076"/>
          <ac:picMkLst>
            <pc:docMk/>
            <pc:sldMk cId="3097771961" sldId="2515"/>
            <ac:picMk id="2108" creationId="{3638AFBC-570D-825C-93A3-54C37AF1A60A}"/>
          </ac:picMkLst>
        </pc:picChg>
        <pc:picChg chg="mod">
          <ac:chgData name="Vyhnalek, Brian (GRC-LCF0)" userId="94806790-c20d-4983-bd79-23aec8528ef1" providerId="ADAL" clId="{867512F5-5C7B-4913-95A8-69BCDF9F0278}" dt="2023-11-02T21:16:39.591" v="11404" actId="1076"/>
          <ac:picMkLst>
            <pc:docMk/>
            <pc:sldMk cId="3097771961" sldId="2515"/>
            <ac:picMk id="2110" creationId="{FA98E089-9EA3-D8E7-340C-E192C3C1A970}"/>
          </ac:picMkLst>
        </pc:picChg>
        <pc:picChg chg="mod">
          <ac:chgData name="Vyhnalek, Brian (GRC-LCF0)" userId="94806790-c20d-4983-bd79-23aec8528ef1" providerId="ADAL" clId="{867512F5-5C7B-4913-95A8-69BCDF9F0278}" dt="2023-11-02T21:16:39.591" v="11404" actId="1076"/>
          <ac:picMkLst>
            <pc:docMk/>
            <pc:sldMk cId="3097771961" sldId="2515"/>
            <ac:picMk id="2111" creationId="{64A9F30D-3EB3-4149-640D-EA6864F0E458}"/>
          </ac:picMkLst>
        </pc:picChg>
        <pc:picChg chg="add del mod">
          <ac:chgData name="Vyhnalek, Brian (GRC-LCF0)" userId="94806790-c20d-4983-bd79-23aec8528ef1" providerId="ADAL" clId="{867512F5-5C7B-4913-95A8-69BCDF9F0278}" dt="2023-11-02T21:14:21.984" v="11371" actId="478"/>
          <ac:picMkLst>
            <pc:docMk/>
            <pc:sldMk cId="3097771961" sldId="2515"/>
            <ac:picMk id="5122" creationId="{F3A6C920-A3C3-3CBC-6238-452D9BEF38F4}"/>
          </ac:picMkLst>
        </pc:picChg>
        <pc:picChg chg="add del">
          <ac:chgData name="Vyhnalek, Brian (GRC-LCF0)" userId="94806790-c20d-4983-bd79-23aec8528ef1" providerId="ADAL" clId="{867512F5-5C7B-4913-95A8-69BCDF9F0278}" dt="2023-11-02T21:12:44.001" v="11357" actId="478"/>
          <ac:picMkLst>
            <pc:docMk/>
            <pc:sldMk cId="3097771961" sldId="2515"/>
            <ac:picMk id="5124" creationId="{82EAE29F-2179-3277-2203-850D0C5BAE8B}"/>
          </ac:picMkLst>
        </pc:picChg>
      </pc:sldChg>
      <pc:sldChg chg="addSp delSp modSp del mod">
        <pc:chgData name="Vyhnalek, Brian (GRC-LCF0)" userId="94806790-c20d-4983-bd79-23aec8528ef1" providerId="ADAL" clId="{867512F5-5C7B-4913-95A8-69BCDF9F0278}" dt="2023-11-03T22:16:24.671" v="12347" actId="47"/>
        <pc:sldMkLst>
          <pc:docMk/>
          <pc:sldMk cId="1239340616" sldId="2516"/>
        </pc:sldMkLst>
        <pc:spChg chg="mod">
          <ac:chgData name="Vyhnalek, Brian (GRC-LCF0)" userId="94806790-c20d-4983-bd79-23aec8528ef1" providerId="ADAL" clId="{867512F5-5C7B-4913-95A8-69BCDF9F0278}" dt="2023-11-03T22:10:17.900" v="12302" actId="403"/>
          <ac:spMkLst>
            <pc:docMk/>
            <pc:sldMk cId="1239340616" sldId="2516"/>
            <ac:spMk id="2" creationId="{07713720-ECBB-D066-D8F3-258952FAB57D}"/>
          </ac:spMkLst>
        </pc:spChg>
        <pc:spChg chg="mod">
          <ac:chgData name="Vyhnalek, Brian (GRC-LCF0)" userId="94806790-c20d-4983-bd79-23aec8528ef1" providerId="ADAL" clId="{867512F5-5C7B-4913-95A8-69BCDF9F0278}" dt="2023-11-03T22:08:59.867" v="12291" actId="1076"/>
          <ac:spMkLst>
            <pc:docMk/>
            <pc:sldMk cId="1239340616" sldId="2516"/>
            <ac:spMk id="4" creationId="{E766718C-8E60-5493-A1CC-1963A88F0B24}"/>
          </ac:spMkLst>
        </pc:spChg>
        <pc:spChg chg="del">
          <ac:chgData name="Vyhnalek, Brian (GRC-LCF0)" userId="94806790-c20d-4983-bd79-23aec8528ef1" providerId="ADAL" clId="{867512F5-5C7B-4913-95A8-69BCDF9F0278}" dt="2023-11-03T21:43:44.218" v="11868" actId="478"/>
          <ac:spMkLst>
            <pc:docMk/>
            <pc:sldMk cId="1239340616" sldId="2516"/>
            <ac:spMk id="6" creationId="{B97FD9BE-C12D-94BA-484A-BB32D308F4CC}"/>
          </ac:spMkLst>
        </pc:spChg>
        <pc:spChg chg="add del">
          <ac:chgData name="Vyhnalek, Brian (GRC-LCF0)" userId="94806790-c20d-4983-bd79-23aec8528ef1" providerId="ADAL" clId="{867512F5-5C7B-4913-95A8-69BCDF9F0278}" dt="2023-11-03T21:43:57.189" v="11870" actId="478"/>
          <ac:spMkLst>
            <pc:docMk/>
            <pc:sldMk cId="1239340616" sldId="2516"/>
            <ac:spMk id="8" creationId="{85DFEB62-1248-772A-3284-8BC7DEE20AA4}"/>
          </ac:spMkLst>
        </pc:spChg>
        <pc:spChg chg="mod">
          <ac:chgData name="Vyhnalek, Brian (GRC-LCF0)" userId="94806790-c20d-4983-bd79-23aec8528ef1" providerId="ADAL" clId="{867512F5-5C7B-4913-95A8-69BCDF9F0278}" dt="2023-11-03T21:44:33.644" v="11871"/>
          <ac:spMkLst>
            <pc:docMk/>
            <pc:sldMk cId="1239340616" sldId="2516"/>
            <ac:spMk id="17" creationId="{7DADAA6A-72C7-DD82-A9F4-BF063955FD07}"/>
          </ac:spMkLst>
        </pc:spChg>
        <pc:spChg chg="add mod">
          <ac:chgData name="Vyhnalek, Brian (GRC-LCF0)" userId="94806790-c20d-4983-bd79-23aec8528ef1" providerId="ADAL" clId="{867512F5-5C7B-4913-95A8-69BCDF9F0278}" dt="2023-11-03T22:08:41.228" v="12286" actId="404"/>
          <ac:spMkLst>
            <pc:docMk/>
            <pc:sldMk cId="1239340616" sldId="2516"/>
            <ac:spMk id="21" creationId="{CDBA2B90-3E1C-011D-1953-54D1812EF106}"/>
          </ac:spMkLst>
        </pc:spChg>
        <pc:spChg chg="add mod">
          <ac:chgData name="Vyhnalek, Brian (GRC-LCF0)" userId="94806790-c20d-4983-bd79-23aec8528ef1" providerId="ADAL" clId="{867512F5-5C7B-4913-95A8-69BCDF9F0278}" dt="2023-11-03T22:08:43.483" v="12287" actId="404"/>
          <ac:spMkLst>
            <pc:docMk/>
            <pc:sldMk cId="1239340616" sldId="2516"/>
            <ac:spMk id="22" creationId="{130D3AC5-D1C1-551C-5565-8AAAEBECC922}"/>
          </ac:spMkLst>
        </pc:spChg>
        <pc:spChg chg="add mod">
          <ac:chgData name="Vyhnalek, Brian (GRC-LCF0)" userId="94806790-c20d-4983-bd79-23aec8528ef1" providerId="ADAL" clId="{867512F5-5C7B-4913-95A8-69BCDF9F0278}" dt="2023-11-03T22:05:42.668" v="12192" actId="164"/>
          <ac:spMkLst>
            <pc:docMk/>
            <pc:sldMk cId="1239340616" sldId="2516"/>
            <ac:spMk id="26" creationId="{0F3C4DF6-7FDF-B55A-A0FF-FCA7C8721EAC}"/>
          </ac:spMkLst>
        </pc:spChg>
        <pc:spChg chg="add mod">
          <ac:chgData name="Vyhnalek, Brian (GRC-LCF0)" userId="94806790-c20d-4983-bd79-23aec8528ef1" providerId="ADAL" clId="{867512F5-5C7B-4913-95A8-69BCDF9F0278}" dt="2023-11-03T22:05:42.668" v="12192" actId="164"/>
          <ac:spMkLst>
            <pc:docMk/>
            <pc:sldMk cId="1239340616" sldId="2516"/>
            <ac:spMk id="27" creationId="{FC522D6F-F13D-74A2-E901-69D8AD3F5561}"/>
          </ac:spMkLst>
        </pc:spChg>
        <pc:spChg chg="add mod">
          <ac:chgData name="Vyhnalek, Brian (GRC-LCF0)" userId="94806790-c20d-4983-bd79-23aec8528ef1" providerId="ADAL" clId="{867512F5-5C7B-4913-95A8-69BCDF9F0278}" dt="2023-11-03T22:05:42.668" v="12192" actId="164"/>
          <ac:spMkLst>
            <pc:docMk/>
            <pc:sldMk cId="1239340616" sldId="2516"/>
            <ac:spMk id="28" creationId="{F44EC554-B97A-F31B-CCC2-7386E744B778}"/>
          </ac:spMkLst>
        </pc:spChg>
        <pc:spChg chg="add mod">
          <ac:chgData name="Vyhnalek, Brian (GRC-LCF0)" userId="94806790-c20d-4983-bd79-23aec8528ef1" providerId="ADAL" clId="{867512F5-5C7B-4913-95A8-69BCDF9F0278}" dt="2023-11-03T22:05:42.668" v="12192" actId="164"/>
          <ac:spMkLst>
            <pc:docMk/>
            <pc:sldMk cId="1239340616" sldId="2516"/>
            <ac:spMk id="29" creationId="{7F085D7D-BF5D-352B-84D5-5B8F394F9826}"/>
          </ac:spMkLst>
        </pc:spChg>
        <pc:spChg chg="add mod">
          <ac:chgData name="Vyhnalek, Brian (GRC-LCF0)" userId="94806790-c20d-4983-bd79-23aec8528ef1" providerId="ADAL" clId="{867512F5-5C7B-4913-95A8-69BCDF9F0278}" dt="2023-11-03T22:05:42.668" v="12192" actId="164"/>
          <ac:spMkLst>
            <pc:docMk/>
            <pc:sldMk cId="1239340616" sldId="2516"/>
            <ac:spMk id="30" creationId="{B7E9838A-A7B4-2DA8-F81E-280EDE14722D}"/>
          </ac:spMkLst>
        </pc:spChg>
        <pc:spChg chg="add mod">
          <ac:chgData name="Vyhnalek, Brian (GRC-LCF0)" userId="94806790-c20d-4983-bd79-23aec8528ef1" providerId="ADAL" clId="{867512F5-5C7B-4913-95A8-69BCDF9F0278}" dt="2023-11-03T22:05:42.668" v="12192" actId="164"/>
          <ac:spMkLst>
            <pc:docMk/>
            <pc:sldMk cId="1239340616" sldId="2516"/>
            <ac:spMk id="31" creationId="{92AAD057-46FA-1130-AD44-8D860EF23002}"/>
          </ac:spMkLst>
        </pc:spChg>
        <pc:spChg chg="add mod">
          <ac:chgData name="Vyhnalek, Brian (GRC-LCF0)" userId="94806790-c20d-4983-bd79-23aec8528ef1" providerId="ADAL" clId="{867512F5-5C7B-4913-95A8-69BCDF9F0278}" dt="2023-11-03T22:05:42.668" v="12192" actId="164"/>
          <ac:spMkLst>
            <pc:docMk/>
            <pc:sldMk cId="1239340616" sldId="2516"/>
            <ac:spMk id="32" creationId="{3256203B-EC65-88B4-8AB3-BB246EFD21C4}"/>
          </ac:spMkLst>
        </pc:spChg>
        <pc:spChg chg="add mod">
          <ac:chgData name="Vyhnalek, Brian (GRC-LCF0)" userId="94806790-c20d-4983-bd79-23aec8528ef1" providerId="ADAL" clId="{867512F5-5C7B-4913-95A8-69BCDF9F0278}" dt="2023-11-03T22:09:26.894" v="12295" actId="164"/>
          <ac:spMkLst>
            <pc:docMk/>
            <pc:sldMk cId="1239340616" sldId="2516"/>
            <ac:spMk id="34" creationId="{CE44A69B-D9C5-F840-3664-A9BE6A4EDBCB}"/>
          </ac:spMkLst>
        </pc:spChg>
        <pc:spChg chg="add mod">
          <ac:chgData name="Vyhnalek, Brian (GRC-LCF0)" userId="94806790-c20d-4983-bd79-23aec8528ef1" providerId="ADAL" clId="{867512F5-5C7B-4913-95A8-69BCDF9F0278}" dt="2023-11-03T22:15:15.154" v="12320" actId="1076"/>
          <ac:spMkLst>
            <pc:docMk/>
            <pc:sldMk cId="1239340616" sldId="2516"/>
            <ac:spMk id="36" creationId="{3BFC5321-E0D0-096C-D0A9-895C1E884736}"/>
          </ac:spMkLst>
        </pc:spChg>
        <pc:grpChg chg="add del mod">
          <ac:chgData name="Vyhnalek, Brian (GRC-LCF0)" userId="94806790-c20d-4983-bd79-23aec8528ef1" providerId="ADAL" clId="{867512F5-5C7B-4913-95A8-69BCDF9F0278}" dt="2023-11-03T21:44:44.738" v="11897" actId="478"/>
          <ac:grpSpMkLst>
            <pc:docMk/>
            <pc:sldMk cId="1239340616" sldId="2516"/>
            <ac:grpSpMk id="9" creationId="{8E5B3747-0994-CE63-6AD5-8A38D99B3796}"/>
          </ac:grpSpMkLst>
        </pc:grpChg>
        <pc:grpChg chg="add mod">
          <ac:chgData name="Vyhnalek, Brian (GRC-LCF0)" userId="94806790-c20d-4983-bd79-23aec8528ef1" providerId="ADAL" clId="{867512F5-5C7B-4913-95A8-69BCDF9F0278}" dt="2023-11-03T22:05:42.668" v="12192" actId="164"/>
          <ac:grpSpMkLst>
            <pc:docMk/>
            <pc:sldMk cId="1239340616" sldId="2516"/>
            <ac:grpSpMk id="23" creationId="{6FB33BD4-150C-5F42-166A-AD88DDDB8A01}"/>
          </ac:grpSpMkLst>
        </pc:grpChg>
        <pc:grpChg chg="add mod">
          <ac:chgData name="Vyhnalek, Brian (GRC-LCF0)" userId="94806790-c20d-4983-bd79-23aec8528ef1" providerId="ADAL" clId="{867512F5-5C7B-4913-95A8-69BCDF9F0278}" dt="2023-11-03T22:09:26.894" v="12295" actId="164"/>
          <ac:grpSpMkLst>
            <pc:docMk/>
            <pc:sldMk cId="1239340616" sldId="2516"/>
            <ac:grpSpMk id="33" creationId="{16358AF9-55DB-CF04-F93F-AE8F8158628E}"/>
          </ac:grpSpMkLst>
        </pc:grpChg>
        <pc:grpChg chg="add mod">
          <ac:chgData name="Vyhnalek, Brian (GRC-LCF0)" userId="94806790-c20d-4983-bd79-23aec8528ef1" providerId="ADAL" clId="{867512F5-5C7B-4913-95A8-69BCDF9F0278}" dt="2023-11-03T22:09:26.894" v="12295" actId="164"/>
          <ac:grpSpMkLst>
            <pc:docMk/>
            <pc:sldMk cId="1239340616" sldId="2516"/>
            <ac:grpSpMk id="35" creationId="{C3355C74-0F2E-3AE9-B551-9671428690A3}"/>
          </ac:grpSpMkLst>
        </pc:grpChg>
        <pc:picChg chg="del">
          <ac:chgData name="Vyhnalek, Brian (GRC-LCF0)" userId="94806790-c20d-4983-bd79-23aec8528ef1" providerId="ADAL" clId="{867512F5-5C7B-4913-95A8-69BCDF9F0278}" dt="2023-11-03T21:43:41.394" v="11867" actId="478"/>
          <ac:picMkLst>
            <pc:docMk/>
            <pc:sldMk cId="1239340616" sldId="2516"/>
            <ac:picMk id="5" creationId="{EED81D27-37A9-1360-9337-969B59565B83}"/>
          </ac:picMkLst>
        </pc:picChg>
        <pc:picChg chg="mod">
          <ac:chgData name="Vyhnalek, Brian (GRC-LCF0)" userId="94806790-c20d-4983-bd79-23aec8528ef1" providerId="ADAL" clId="{867512F5-5C7B-4913-95A8-69BCDF9F0278}" dt="2023-11-03T21:44:33.644" v="11871"/>
          <ac:picMkLst>
            <pc:docMk/>
            <pc:sldMk cId="1239340616" sldId="2516"/>
            <ac:picMk id="10" creationId="{902FD39E-428C-188C-BB8E-369A18F82210}"/>
          </ac:picMkLst>
        </pc:picChg>
        <pc:picChg chg="mod">
          <ac:chgData name="Vyhnalek, Brian (GRC-LCF0)" userId="94806790-c20d-4983-bd79-23aec8528ef1" providerId="ADAL" clId="{867512F5-5C7B-4913-95A8-69BCDF9F0278}" dt="2023-11-03T21:44:33.644" v="11871"/>
          <ac:picMkLst>
            <pc:docMk/>
            <pc:sldMk cId="1239340616" sldId="2516"/>
            <ac:picMk id="11" creationId="{893ECA7D-1A09-204C-9659-B09DACDAF09A}"/>
          </ac:picMkLst>
        </pc:picChg>
        <pc:picChg chg="mod">
          <ac:chgData name="Vyhnalek, Brian (GRC-LCF0)" userId="94806790-c20d-4983-bd79-23aec8528ef1" providerId="ADAL" clId="{867512F5-5C7B-4913-95A8-69BCDF9F0278}" dt="2023-11-03T21:44:33.644" v="11871"/>
          <ac:picMkLst>
            <pc:docMk/>
            <pc:sldMk cId="1239340616" sldId="2516"/>
            <ac:picMk id="12" creationId="{36A23F04-4ADE-F02F-69DB-12B38F854F1F}"/>
          </ac:picMkLst>
        </pc:picChg>
        <pc:picChg chg="mod">
          <ac:chgData name="Vyhnalek, Brian (GRC-LCF0)" userId="94806790-c20d-4983-bd79-23aec8528ef1" providerId="ADAL" clId="{867512F5-5C7B-4913-95A8-69BCDF9F0278}" dt="2023-11-03T21:44:33.644" v="11871"/>
          <ac:picMkLst>
            <pc:docMk/>
            <pc:sldMk cId="1239340616" sldId="2516"/>
            <ac:picMk id="13" creationId="{EC61E556-6DD2-C492-0D8A-B306104FB126}"/>
          </ac:picMkLst>
        </pc:picChg>
        <pc:picChg chg="mod">
          <ac:chgData name="Vyhnalek, Brian (GRC-LCF0)" userId="94806790-c20d-4983-bd79-23aec8528ef1" providerId="ADAL" clId="{867512F5-5C7B-4913-95A8-69BCDF9F0278}" dt="2023-11-03T21:44:33.644" v="11871"/>
          <ac:picMkLst>
            <pc:docMk/>
            <pc:sldMk cId="1239340616" sldId="2516"/>
            <ac:picMk id="14" creationId="{BA1361D2-9599-6759-2A89-C8A793018928}"/>
          </ac:picMkLst>
        </pc:picChg>
        <pc:picChg chg="mod">
          <ac:chgData name="Vyhnalek, Brian (GRC-LCF0)" userId="94806790-c20d-4983-bd79-23aec8528ef1" providerId="ADAL" clId="{867512F5-5C7B-4913-95A8-69BCDF9F0278}" dt="2023-11-03T21:44:33.644" v="11871"/>
          <ac:picMkLst>
            <pc:docMk/>
            <pc:sldMk cId="1239340616" sldId="2516"/>
            <ac:picMk id="15" creationId="{E1393DF4-3734-D8C8-EAD0-2C422C4DE0D5}"/>
          </ac:picMkLst>
        </pc:picChg>
        <pc:picChg chg="mod">
          <ac:chgData name="Vyhnalek, Brian (GRC-LCF0)" userId="94806790-c20d-4983-bd79-23aec8528ef1" providerId="ADAL" clId="{867512F5-5C7B-4913-95A8-69BCDF9F0278}" dt="2023-11-03T21:44:33.644" v="11871"/>
          <ac:picMkLst>
            <pc:docMk/>
            <pc:sldMk cId="1239340616" sldId="2516"/>
            <ac:picMk id="16" creationId="{5BB5F627-181E-4670-7782-4B8058AA2B7C}"/>
          </ac:picMkLst>
        </pc:picChg>
        <pc:picChg chg="add mod">
          <ac:chgData name="Vyhnalek, Brian (GRC-LCF0)" userId="94806790-c20d-4983-bd79-23aec8528ef1" providerId="ADAL" clId="{867512F5-5C7B-4913-95A8-69BCDF9F0278}" dt="2023-11-03T22:01:51.845" v="12131" actId="164"/>
          <ac:picMkLst>
            <pc:docMk/>
            <pc:sldMk cId="1239340616" sldId="2516"/>
            <ac:picMk id="18" creationId="{BCFF3B83-121A-FD59-20AB-FFC635BBE0B5}"/>
          </ac:picMkLst>
        </pc:picChg>
        <pc:picChg chg="add del mod">
          <ac:chgData name="Vyhnalek, Brian (GRC-LCF0)" userId="94806790-c20d-4983-bd79-23aec8528ef1" providerId="ADAL" clId="{867512F5-5C7B-4913-95A8-69BCDF9F0278}" dt="2023-11-03T21:56:19.540" v="11927" actId="478"/>
          <ac:picMkLst>
            <pc:docMk/>
            <pc:sldMk cId="1239340616" sldId="2516"/>
            <ac:picMk id="19" creationId="{F54F08D5-DE58-428B-706A-177D0608890C}"/>
          </ac:picMkLst>
        </pc:picChg>
        <pc:picChg chg="add mod">
          <ac:chgData name="Vyhnalek, Brian (GRC-LCF0)" userId="94806790-c20d-4983-bd79-23aec8528ef1" providerId="ADAL" clId="{867512F5-5C7B-4913-95A8-69BCDF9F0278}" dt="2023-11-03T22:01:51.845" v="12131" actId="164"/>
          <ac:picMkLst>
            <pc:docMk/>
            <pc:sldMk cId="1239340616" sldId="2516"/>
            <ac:picMk id="20" creationId="{9AD22A4B-C1F3-A2D9-C18E-7D9D7A12B07A}"/>
          </ac:picMkLst>
        </pc:picChg>
        <pc:picChg chg="add del mod">
          <ac:chgData name="Vyhnalek, Brian (GRC-LCF0)" userId="94806790-c20d-4983-bd79-23aec8528ef1" providerId="ADAL" clId="{867512F5-5C7B-4913-95A8-69BCDF9F0278}" dt="2023-11-03T22:02:37.555" v="12137" actId="478"/>
          <ac:picMkLst>
            <pc:docMk/>
            <pc:sldMk cId="1239340616" sldId="2516"/>
            <ac:picMk id="24" creationId="{25529311-05F6-79DB-4104-5D7F40F86780}"/>
          </ac:picMkLst>
        </pc:picChg>
        <pc:picChg chg="add mod">
          <ac:chgData name="Vyhnalek, Brian (GRC-LCF0)" userId="94806790-c20d-4983-bd79-23aec8528ef1" providerId="ADAL" clId="{867512F5-5C7B-4913-95A8-69BCDF9F0278}" dt="2023-11-03T22:09:03.981" v="12292" actId="14100"/>
          <ac:picMkLst>
            <pc:docMk/>
            <pc:sldMk cId="1239340616" sldId="2516"/>
            <ac:picMk id="25" creationId="{F9635A2C-2F6E-F05A-21DD-F471FDB77133}"/>
          </ac:picMkLst>
        </pc:picChg>
      </pc:sldChg>
      <pc:sldChg chg="addSp delSp new del">
        <pc:chgData name="Vyhnalek, Brian (GRC-LCF0)" userId="94806790-c20d-4983-bd79-23aec8528ef1" providerId="ADAL" clId="{867512F5-5C7B-4913-95A8-69BCDF9F0278}" dt="2023-11-02T21:17:09.191" v="11413" actId="47"/>
        <pc:sldMkLst>
          <pc:docMk/>
          <pc:sldMk cId="3605350214" sldId="2516"/>
        </pc:sldMkLst>
        <pc:picChg chg="add del">
          <ac:chgData name="Vyhnalek, Brian (GRC-LCF0)" userId="94806790-c20d-4983-bd79-23aec8528ef1" providerId="ADAL" clId="{867512F5-5C7B-4913-95A8-69BCDF9F0278}" dt="2023-11-02T21:12:11.640" v="11353" actId="478"/>
          <ac:picMkLst>
            <pc:docMk/>
            <pc:sldMk cId="3605350214" sldId="2516"/>
            <ac:picMk id="7170" creationId="{665E7AA9-B77D-28D9-D2CA-405654BE4661}"/>
          </ac:picMkLst>
        </pc:picChg>
        <pc:picChg chg="add del">
          <ac:chgData name="Vyhnalek, Brian (GRC-LCF0)" userId="94806790-c20d-4983-bd79-23aec8528ef1" providerId="ADAL" clId="{867512F5-5C7B-4913-95A8-69BCDF9F0278}" dt="2023-11-02T21:12:11.640" v="11353" actId="478"/>
          <ac:picMkLst>
            <pc:docMk/>
            <pc:sldMk cId="3605350214" sldId="2516"/>
            <ac:picMk id="7171" creationId="{5BFA39DC-D671-5A32-5CDF-E77AC9193932}"/>
          </ac:picMkLst>
        </pc:picChg>
        <pc:picChg chg="add del">
          <ac:chgData name="Vyhnalek, Brian (GRC-LCF0)" userId="94806790-c20d-4983-bd79-23aec8528ef1" providerId="ADAL" clId="{867512F5-5C7B-4913-95A8-69BCDF9F0278}" dt="2023-11-02T21:12:11.640" v="11353" actId="478"/>
          <ac:picMkLst>
            <pc:docMk/>
            <pc:sldMk cId="3605350214" sldId="2516"/>
            <ac:picMk id="7172" creationId="{4AE11979-287F-023B-F244-870F41E51BC6}"/>
          </ac:picMkLst>
        </pc:picChg>
        <pc:picChg chg="add del">
          <ac:chgData name="Vyhnalek, Brian (GRC-LCF0)" userId="94806790-c20d-4983-bd79-23aec8528ef1" providerId="ADAL" clId="{867512F5-5C7B-4913-95A8-69BCDF9F0278}" dt="2023-11-02T21:12:24.530" v="11355" actId="478"/>
          <ac:picMkLst>
            <pc:docMk/>
            <pc:sldMk cId="3605350214" sldId="2516"/>
            <ac:picMk id="7174" creationId="{600DDE76-539F-8819-70AD-68823E0D9B08}"/>
          </ac:picMkLst>
        </pc:picChg>
        <pc:picChg chg="add del">
          <ac:chgData name="Vyhnalek, Brian (GRC-LCF0)" userId="94806790-c20d-4983-bd79-23aec8528ef1" providerId="ADAL" clId="{867512F5-5C7B-4913-95A8-69BCDF9F0278}" dt="2023-11-02T21:12:24.530" v="11355" actId="478"/>
          <ac:picMkLst>
            <pc:docMk/>
            <pc:sldMk cId="3605350214" sldId="2516"/>
            <ac:picMk id="7175" creationId="{D76920B1-98C6-A22C-AC80-8696471CD373}"/>
          </ac:picMkLst>
        </pc:picChg>
        <pc:picChg chg="add del">
          <ac:chgData name="Vyhnalek, Brian (GRC-LCF0)" userId="94806790-c20d-4983-bd79-23aec8528ef1" providerId="ADAL" clId="{867512F5-5C7B-4913-95A8-69BCDF9F0278}" dt="2023-11-02T21:12:24.530" v="11355" actId="478"/>
          <ac:picMkLst>
            <pc:docMk/>
            <pc:sldMk cId="3605350214" sldId="2516"/>
            <ac:picMk id="7176" creationId="{B81FBEDF-263C-53BA-7D18-98470F89BD79}"/>
          </ac:picMkLst>
        </pc:picChg>
      </pc:sldChg>
      <pc:sldChg chg="addSp delSp modSp new mod">
        <pc:chgData name="Vyhnalek, Brian (GRC-LCF0)" userId="94806790-c20d-4983-bd79-23aec8528ef1" providerId="ADAL" clId="{867512F5-5C7B-4913-95A8-69BCDF9F0278}" dt="2023-11-06T14:18:32.934" v="15532" actId="1035"/>
        <pc:sldMkLst>
          <pc:docMk/>
          <pc:sldMk cId="1721290870" sldId="2517"/>
        </pc:sldMkLst>
        <pc:spChg chg="mod">
          <ac:chgData name="Vyhnalek, Brian (GRC-LCF0)" userId="94806790-c20d-4983-bd79-23aec8528ef1" providerId="ADAL" clId="{867512F5-5C7B-4913-95A8-69BCDF9F0278}" dt="2023-11-03T22:23:32.929" v="12504" actId="255"/>
          <ac:spMkLst>
            <pc:docMk/>
            <pc:sldMk cId="1721290870" sldId="2517"/>
            <ac:spMk id="2" creationId="{0D057BAE-9FE6-E78D-0130-C6520371B14B}"/>
          </ac:spMkLst>
        </pc:spChg>
        <pc:spChg chg="add mod">
          <ac:chgData name="Vyhnalek, Brian (GRC-LCF0)" userId="94806790-c20d-4983-bd79-23aec8528ef1" providerId="ADAL" clId="{867512F5-5C7B-4913-95A8-69BCDF9F0278}" dt="2023-11-03T22:41:50.943" v="12672" actId="20577"/>
          <ac:spMkLst>
            <pc:docMk/>
            <pc:sldMk cId="1721290870" sldId="2517"/>
            <ac:spMk id="4" creationId="{F64A7625-A291-B7BD-98D4-90098408DA04}"/>
          </ac:spMkLst>
        </pc:spChg>
        <pc:spChg chg="mod">
          <ac:chgData name="Vyhnalek, Brian (GRC-LCF0)" userId="94806790-c20d-4983-bd79-23aec8528ef1" providerId="ADAL" clId="{867512F5-5C7B-4913-95A8-69BCDF9F0278}" dt="2023-11-03T22:21:12.961" v="12472" actId="1076"/>
          <ac:spMkLst>
            <pc:docMk/>
            <pc:sldMk cId="1721290870" sldId="2517"/>
            <ac:spMk id="7" creationId="{15E9BB45-6BDD-E89B-9520-626B5FF100A4}"/>
          </ac:spMkLst>
        </pc:spChg>
        <pc:spChg chg="mod">
          <ac:chgData name="Vyhnalek, Brian (GRC-LCF0)" userId="94806790-c20d-4983-bd79-23aec8528ef1" providerId="ADAL" clId="{867512F5-5C7B-4913-95A8-69BCDF9F0278}" dt="2023-11-03T22:16:10.078" v="12338"/>
          <ac:spMkLst>
            <pc:docMk/>
            <pc:sldMk cId="1721290870" sldId="2517"/>
            <ac:spMk id="9" creationId="{79B58F63-ED9D-505C-7B17-5F9ABF0B42BB}"/>
          </ac:spMkLst>
        </pc:spChg>
        <pc:spChg chg="mod">
          <ac:chgData name="Vyhnalek, Brian (GRC-LCF0)" userId="94806790-c20d-4983-bd79-23aec8528ef1" providerId="ADAL" clId="{867512F5-5C7B-4913-95A8-69BCDF9F0278}" dt="2023-11-03T22:16:10.078" v="12338"/>
          <ac:spMkLst>
            <pc:docMk/>
            <pc:sldMk cId="1721290870" sldId="2517"/>
            <ac:spMk id="10" creationId="{616FACB7-0563-98A2-29C4-A08AB3EF39AD}"/>
          </ac:spMkLst>
        </pc:spChg>
        <pc:spChg chg="mod">
          <ac:chgData name="Vyhnalek, Brian (GRC-LCF0)" userId="94806790-c20d-4983-bd79-23aec8528ef1" providerId="ADAL" clId="{867512F5-5C7B-4913-95A8-69BCDF9F0278}" dt="2023-11-03T22:16:10.078" v="12338"/>
          <ac:spMkLst>
            <pc:docMk/>
            <pc:sldMk cId="1721290870" sldId="2517"/>
            <ac:spMk id="11" creationId="{3039D687-E999-2A5E-749C-310E5EA33428}"/>
          </ac:spMkLst>
        </pc:spChg>
        <pc:spChg chg="mod">
          <ac:chgData name="Vyhnalek, Brian (GRC-LCF0)" userId="94806790-c20d-4983-bd79-23aec8528ef1" providerId="ADAL" clId="{867512F5-5C7B-4913-95A8-69BCDF9F0278}" dt="2023-11-03T22:16:10.078" v="12338"/>
          <ac:spMkLst>
            <pc:docMk/>
            <pc:sldMk cId="1721290870" sldId="2517"/>
            <ac:spMk id="12" creationId="{5B668F65-C6B2-C008-F76E-BD1F17F4C2C5}"/>
          </ac:spMkLst>
        </pc:spChg>
        <pc:spChg chg="mod">
          <ac:chgData name="Vyhnalek, Brian (GRC-LCF0)" userId="94806790-c20d-4983-bd79-23aec8528ef1" providerId="ADAL" clId="{867512F5-5C7B-4913-95A8-69BCDF9F0278}" dt="2023-11-03T22:16:10.078" v="12338"/>
          <ac:spMkLst>
            <pc:docMk/>
            <pc:sldMk cId="1721290870" sldId="2517"/>
            <ac:spMk id="13" creationId="{7CFA26F1-D63C-F3BF-EBD0-7CA2FFBF5C94}"/>
          </ac:spMkLst>
        </pc:spChg>
        <pc:spChg chg="mod">
          <ac:chgData name="Vyhnalek, Brian (GRC-LCF0)" userId="94806790-c20d-4983-bd79-23aec8528ef1" providerId="ADAL" clId="{867512F5-5C7B-4913-95A8-69BCDF9F0278}" dt="2023-11-03T22:16:10.078" v="12338"/>
          <ac:spMkLst>
            <pc:docMk/>
            <pc:sldMk cId="1721290870" sldId="2517"/>
            <ac:spMk id="14" creationId="{98409E06-B906-926D-DEC7-E50576BED0FB}"/>
          </ac:spMkLst>
        </pc:spChg>
        <pc:spChg chg="mod">
          <ac:chgData name="Vyhnalek, Brian (GRC-LCF0)" userId="94806790-c20d-4983-bd79-23aec8528ef1" providerId="ADAL" clId="{867512F5-5C7B-4913-95A8-69BCDF9F0278}" dt="2023-11-03T22:16:10.078" v="12338"/>
          <ac:spMkLst>
            <pc:docMk/>
            <pc:sldMk cId="1721290870" sldId="2517"/>
            <ac:spMk id="15" creationId="{5B93F0D5-37BD-E036-1E6B-6A1D34145BF2}"/>
          </ac:spMkLst>
        </pc:spChg>
        <pc:spChg chg="mod">
          <ac:chgData name="Vyhnalek, Brian (GRC-LCF0)" userId="94806790-c20d-4983-bd79-23aec8528ef1" providerId="ADAL" clId="{867512F5-5C7B-4913-95A8-69BCDF9F0278}" dt="2023-11-03T22:16:10.078" v="12338"/>
          <ac:spMkLst>
            <pc:docMk/>
            <pc:sldMk cId="1721290870" sldId="2517"/>
            <ac:spMk id="18" creationId="{402A9922-1BED-F80E-C053-4B5CA6A92960}"/>
          </ac:spMkLst>
        </pc:spChg>
        <pc:spChg chg="mod">
          <ac:chgData name="Vyhnalek, Brian (GRC-LCF0)" userId="94806790-c20d-4983-bd79-23aec8528ef1" providerId="ADAL" clId="{867512F5-5C7B-4913-95A8-69BCDF9F0278}" dt="2023-11-03T22:16:10.078" v="12338"/>
          <ac:spMkLst>
            <pc:docMk/>
            <pc:sldMk cId="1721290870" sldId="2517"/>
            <ac:spMk id="19" creationId="{4EB6A2DA-A647-68B9-14C3-C5C5D0EF10AE}"/>
          </ac:spMkLst>
        </pc:spChg>
        <pc:spChg chg="add del mod">
          <ac:chgData name="Vyhnalek, Brian (GRC-LCF0)" userId="94806790-c20d-4983-bd79-23aec8528ef1" providerId="ADAL" clId="{867512F5-5C7B-4913-95A8-69BCDF9F0278}" dt="2023-11-03T22:21:38.021" v="12496" actId="478"/>
          <ac:spMkLst>
            <pc:docMk/>
            <pc:sldMk cId="1721290870" sldId="2517"/>
            <ac:spMk id="21" creationId="{287CA2D5-C62A-1CF1-764B-88E75EF9134B}"/>
          </ac:spMkLst>
        </pc:spChg>
        <pc:spChg chg="add mod">
          <ac:chgData name="Vyhnalek, Brian (GRC-LCF0)" userId="94806790-c20d-4983-bd79-23aec8528ef1" providerId="ADAL" clId="{867512F5-5C7B-4913-95A8-69BCDF9F0278}" dt="2023-11-06T14:18:32.934" v="15532" actId="1035"/>
          <ac:spMkLst>
            <pc:docMk/>
            <pc:sldMk cId="1721290870" sldId="2517"/>
            <ac:spMk id="23" creationId="{31C4019B-27C8-542C-0A67-90D60AC4B088}"/>
          </ac:spMkLst>
        </pc:spChg>
        <pc:spChg chg="add mod">
          <ac:chgData name="Vyhnalek, Brian (GRC-LCF0)" userId="94806790-c20d-4983-bd79-23aec8528ef1" providerId="ADAL" clId="{867512F5-5C7B-4913-95A8-69BCDF9F0278}" dt="2023-11-06T14:18:08.577" v="15493" actId="164"/>
          <ac:spMkLst>
            <pc:docMk/>
            <pc:sldMk cId="1721290870" sldId="2517"/>
            <ac:spMk id="24" creationId="{24A96918-3D47-CC8A-EEEC-27B61F1E4650}"/>
          </ac:spMkLst>
        </pc:spChg>
        <pc:grpChg chg="add mod">
          <ac:chgData name="Vyhnalek, Brian (GRC-LCF0)" userId="94806790-c20d-4983-bd79-23aec8528ef1" providerId="ADAL" clId="{867512F5-5C7B-4913-95A8-69BCDF9F0278}" dt="2023-11-03T22:28:26.409" v="12549" actId="1035"/>
          <ac:grpSpMkLst>
            <pc:docMk/>
            <pc:sldMk cId="1721290870" sldId="2517"/>
            <ac:grpSpMk id="5" creationId="{DFF48417-3416-259F-EC4D-64C9B256548F}"/>
          </ac:grpSpMkLst>
        </pc:grpChg>
        <pc:grpChg chg="mod">
          <ac:chgData name="Vyhnalek, Brian (GRC-LCF0)" userId="94806790-c20d-4983-bd79-23aec8528ef1" providerId="ADAL" clId="{867512F5-5C7B-4913-95A8-69BCDF9F0278}" dt="2023-11-03T22:16:10.078" v="12338"/>
          <ac:grpSpMkLst>
            <pc:docMk/>
            <pc:sldMk cId="1721290870" sldId="2517"/>
            <ac:grpSpMk id="6" creationId="{4CC17576-F853-B742-83D6-3899844E7F0D}"/>
          </ac:grpSpMkLst>
        </pc:grpChg>
        <pc:grpChg chg="mod">
          <ac:chgData name="Vyhnalek, Brian (GRC-LCF0)" userId="94806790-c20d-4983-bd79-23aec8528ef1" providerId="ADAL" clId="{867512F5-5C7B-4913-95A8-69BCDF9F0278}" dt="2023-11-03T22:16:10.078" v="12338"/>
          <ac:grpSpMkLst>
            <pc:docMk/>
            <pc:sldMk cId="1721290870" sldId="2517"/>
            <ac:grpSpMk id="8" creationId="{6EA60187-2149-E909-FBC0-F72233F32312}"/>
          </ac:grpSpMkLst>
        </pc:grpChg>
        <pc:grpChg chg="add mod">
          <ac:chgData name="Vyhnalek, Brian (GRC-LCF0)" userId="94806790-c20d-4983-bd79-23aec8528ef1" providerId="ADAL" clId="{867512F5-5C7B-4913-95A8-69BCDF9F0278}" dt="2023-11-06T14:18:12.775" v="15499" actId="14100"/>
          <ac:grpSpMkLst>
            <pc:docMk/>
            <pc:sldMk cId="1721290870" sldId="2517"/>
            <ac:grpSpMk id="25" creationId="{7AE792E9-0B92-92CA-9ABD-AAF3316AAF68}"/>
          </ac:grpSpMkLst>
        </pc:grpChg>
        <pc:picChg chg="mod">
          <ac:chgData name="Vyhnalek, Brian (GRC-LCF0)" userId="94806790-c20d-4983-bd79-23aec8528ef1" providerId="ADAL" clId="{867512F5-5C7B-4913-95A8-69BCDF9F0278}" dt="2023-11-03T22:16:10.078" v="12338"/>
          <ac:picMkLst>
            <pc:docMk/>
            <pc:sldMk cId="1721290870" sldId="2517"/>
            <ac:picMk id="16" creationId="{A6DD0BA9-06E5-BFBF-9517-375EE08EB2B3}"/>
          </ac:picMkLst>
        </pc:picChg>
        <pc:picChg chg="mod">
          <ac:chgData name="Vyhnalek, Brian (GRC-LCF0)" userId="94806790-c20d-4983-bd79-23aec8528ef1" providerId="ADAL" clId="{867512F5-5C7B-4913-95A8-69BCDF9F0278}" dt="2023-11-03T22:21:05.517" v="12471" actId="1076"/>
          <ac:picMkLst>
            <pc:docMk/>
            <pc:sldMk cId="1721290870" sldId="2517"/>
            <ac:picMk id="17" creationId="{438517A8-D3B5-3651-A258-BDDBC94AC10A}"/>
          </ac:picMkLst>
        </pc:picChg>
        <pc:picChg chg="add mod">
          <ac:chgData name="Vyhnalek, Brian (GRC-LCF0)" userId="94806790-c20d-4983-bd79-23aec8528ef1" providerId="ADAL" clId="{867512F5-5C7B-4913-95A8-69BCDF9F0278}" dt="2023-11-06T14:18:08.577" v="15493" actId="164"/>
          <ac:picMkLst>
            <pc:docMk/>
            <pc:sldMk cId="1721290870" sldId="2517"/>
            <ac:picMk id="20" creationId="{7A7FD63B-6F4B-B975-62B4-850627F74FA2}"/>
          </ac:picMkLst>
        </pc:picChg>
        <pc:picChg chg="add mod">
          <ac:chgData name="Vyhnalek, Brian (GRC-LCF0)" userId="94806790-c20d-4983-bd79-23aec8528ef1" providerId="ADAL" clId="{867512F5-5C7B-4913-95A8-69BCDF9F0278}" dt="2023-11-05T21:00:38.600" v="12792" actId="1076"/>
          <ac:picMkLst>
            <pc:docMk/>
            <pc:sldMk cId="1721290870" sldId="2517"/>
            <ac:picMk id="22" creationId="{C48EC204-2843-5E18-126E-32EF10FE2243}"/>
          </ac:picMkLst>
        </pc:picChg>
      </pc:sldChg>
      <pc:sldChg chg="new del">
        <pc:chgData name="Vyhnalek, Brian (GRC-LCF0)" userId="94806790-c20d-4983-bd79-23aec8528ef1" providerId="ADAL" clId="{867512F5-5C7B-4913-95A8-69BCDF9F0278}" dt="2023-11-03T22:23:41.111" v="12506" actId="47"/>
        <pc:sldMkLst>
          <pc:docMk/>
          <pc:sldMk cId="851520692" sldId="2518"/>
        </pc:sldMkLst>
      </pc:sldChg>
      <pc:sldChg chg="addSp delSp modSp new mod ord modNotesTx">
        <pc:chgData name="Vyhnalek, Brian (GRC-LCF0)" userId="94806790-c20d-4983-bd79-23aec8528ef1" providerId="ADAL" clId="{867512F5-5C7B-4913-95A8-69BCDF9F0278}" dt="2023-11-06T14:28:17.075" v="15772" actId="20577"/>
        <pc:sldMkLst>
          <pc:docMk/>
          <pc:sldMk cId="3357524960" sldId="2518"/>
        </pc:sldMkLst>
        <pc:spChg chg="mod">
          <ac:chgData name="Vyhnalek, Brian (GRC-LCF0)" userId="94806790-c20d-4983-bd79-23aec8528ef1" providerId="ADAL" clId="{867512F5-5C7B-4913-95A8-69BCDF9F0278}" dt="2023-11-05T21:09:43.932" v="13108" actId="20577"/>
          <ac:spMkLst>
            <pc:docMk/>
            <pc:sldMk cId="3357524960" sldId="2518"/>
            <ac:spMk id="2" creationId="{7C241014-36B3-72CE-9A0D-9829723A2DD6}"/>
          </ac:spMkLst>
        </pc:spChg>
        <pc:spChg chg="add del mod">
          <ac:chgData name="Vyhnalek, Brian (GRC-LCF0)" userId="94806790-c20d-4983-bd79-23aec8528ef1" providerId="ADAL" clId="{867512F5-5C7B-4913-95A8-69BCDF9F0278}" dt="2023-11-06T03:19:47.245" v="13730" actId="478"/>
          <ac:spMkLst>
            <pc:docMk/>
            <pc:sldMk cId="3357524960" sldId="2518"/>
            <ac:spMk id="7" creationId="{E23B3915-2226-7AE2-0D3C-76FD71A82AB1}"/>
          </ac:spMkLst>
        </pc:spChg>
        <pc:spChg chg="add mod">
          <ac:chgData name="Vyhnalek, Brian (GRC-LCF0)" userId="94806790-c20d-4983-bd79-23aec8528ef1" providerId="ADAL" clId="{867512F5-5C7B-4913-95A8-69BCDF9F0278}" dt="2023-11-05T21:13:12.418" v="13113" actId="164"/>
          <ac:spMkLst>
            <pc:docMk/>
            <pc:sldMk cId="3357524960" sldId="2518"/>
            <ac:spMk id="10" creationId="{AFCD73D8-D63A-D37F-DD85-65DFB729AF92}"/>
          </ac:spMkLst>
        </pc:spChg>
        <pc:spChg chg="add del mod">
          <ac:chgData name="Vyhnalek, Brian (GRC-LCF0)" userId="94806790-c20d-4983-bd79-23aec8528ef1" providerId="ADAL" clId="{867512F5-5C7B-4913-95A8-69BCDF9F0278}" dt="2023-11-05T21:06:41.753" v="13027" actId="478"/>
          <ac:spMkLst>
            <pc:docMk/>
            <pc:sldMk cId="3357524960" sldId="2518"/>
            <ac:spMk id="12" creationId="{7787FC98-6A55-ADF2-E495-341E071DE3A8}"/>
          </ac:spMkLst>
        </pc:spChg>
        <pc:spChg chg="add mod">
          <ac:chgData name="Vyhnalek, Brian (GRC-LCF0)" userId="94806790-c20d-4983-bd79-23aec8528ef1" providerId="ADAL" clId="{867512F5-5C7B-4913-95A8-69BCDF9F0278}" dt="2023-11-06T14:28:17.075" v="15772" actId="20577"/>
          <ac:spMkLst>
            <pc:docMk/>
            <pc:sldMk cId="3357524960" sldId="2518"/>
            <ac:spMk id="14" creationId="{D48104A0-DA42-4CE8-ACE3-1CC0DA6C6889}"/>
          </ac:spMkLst>
        </pc:spChg>
        <pc:spChg chg="add del mod">
          <ac:chgData name="Vyhnalek, Brian (GRC-LCF0)" userId="94806790-c20d-4983-bd79-23aec8528ef1" providerId="ADAL" clId="{867512F5-5C7B-4913-95A8-69BCDF9F0278}" dt="2023-11-06T13:59:06.357" v="15370" actId="478"/>
          <ac:spMkLst>
            <pc:docMk/>
            <pc:sldMk cId="3357524960" sldId="2518"/>
            <ac:spMk id="18" creationId="{E88BFA5D-0AB6-501C-0EB7-09AD9FC76948}"/>
          </ac:spMkLst>
        </pc:spChg>
        <pc:grpChg chg="add del mod">
          <ac:chgData name="Vyhnalek, Brian (GRC-LCF0)" userId="94806790-c20d-4983-bd79-23aec8528ef1" providerId="ADAL" clId="{867512F5-5C7B-4913-95A8-69BCDF9F0278}" dt="2023-11-06T03:30:35.267" v="13859" actId="478"/>
          <ac:grpSpMkLst>
            <pc:docMk/>
            <pc:sldMk cId="3357524960" sldId="2518"/>
            <ac:grpSpMk id="13" creationId="{1B0B0EEC-A1AE-B878-0C79-11FD2648A639}"/>
          </ac:grpSpMkLst>
        </pc:grpChg>
        <pc:picChg chg="add del mod">
          <ac:chgData name="Vyhnalek, Brian (GRC-LCF0)" userId="94806790-c20d-4983-bd79-23aec8528ef1" providerId="ADAL" clId="{867512F5-5C7B-4913-95A8-69BCDF9F0278}" dt="2023-11-05T20:55:00.573" v="12738" actId="478"/>
          <ac:picMkLst>
            <pc:docMk/>
            <pc:sldMk cId="3357524960" sldId="2518"/>
            <ac:picMk id="4" creationId="{C124DF76-7765-98E7-076B-33F90D60DAB5}"/>
          </ac:picMkLst>
        </pc:picChg>
        <pc:picChg chg="add mod">
          <ac:chgData name="Vyhnalek, Brian (GRC-LCF0)" userId="94806790-c20d-4983-bd79-23aec8528ef1" providerId="ADAL" clId="{867512F5-5C7B-4913-95A8-69BCDF9F0278}" dt="2023-11-05T21:13:12.418" v="13113" actId="164"/>
          <ac:picMkLst>
            <pc:docMk/>
            <pc:sldMk cId="3357524960" sldId="2518"/>
            <ac:picMk id="6" creationId="{CC994037-4639-8A4F-A52F-74DFE1DEF9B5}"/>
          </ac:picMkLst>
        </pc:picChg>
        <pc:picChg chg="add del mod">
          <ac:chgData name="Vyhnalek, Brian (GRC-LCF0)" userId="94806790-c20d-4983-bd79-23aec8528ef1" providerId="ADAL" clId="{867512F5-5C7B-4913-95A8-69BCDF9F0278}" dt="2023-11-05T21:01:16.501" v="12808" actId="478"/>
          <ac:picMkLst>
            <pc:docMk/>
            <pc:sldMk cId="3357524960" sldId="2518"/>
            <ac:picMk id="8" creationId="{CE574281-2980-394F-0805-4F346AD2777C}"/>
          </ac:picMkLst>
        </pc:picChg>
        <pc:picChg chg="add mod">
          <ac:chgData name="Vyhnalek, Brian (GRC-LCF0)" userId="94806790-c20d-4983-bd79-23aec8528ef1" providerId="ADAL" clId="{867512F5-5C7B-4913-95A8-69BCDF9F0278}" dt="2023-11-05T21:01:13.863" v="12807"/>
          <ac:picMkLst>
            <pc:docMk/>
            <pc:sldMk cId="3357524960" sldId="2518"/>
            <ac:picMk id="9" creationId="{4026588F-F81E-5FC1-EBE9-B02C078A6D70}"/>
          </ac:picMkLst>
        </pc:picChg>
        <pc:picChg chg="add del mod">
          <ac:chgData name="Vyhnalek, Brian (GRC-LCF0)" userId="94806790-c20d-4983-bd79-23aec8528ef1" providerId="ADAL" clId="{867512F5-5C7B-4913-95A8-69BCDF9F0278}" dt="2023-11-06T03:39:27.639" v="14271" actId="478"/>
          <ac:picMkLst>
            <pc:docMk/>
            <pc:sldMk cId="3357524960" sldId="2518"/>
            <ac:picMk id="15" creationId="{7845E788-E514-A715-68FE-1B7B8E135B0E}"/>
          </ac:picMkLst>
        </pc:picChg>
        <pc:picChg chg="add mod">
          <ac:chgData name="Vyhnalek, Brian (GRC-LCF0)" userId="94806790-c20d-4983-bd79-23aec8528ef1" providerId="ADAL" clId="{867512F5-5C7B-4913-95A8-69BCDF9F0278}" dt="2023-11-06T03:48:58.643" v="14343" actId="1036"/>
          <ac:picMkLst>
            <pc:docMk/>
            <pc:sldMk cId="3357524960" sldId="2518"/>
            <ac:picMk id="16" creationId="{86D2317B-04FC-898F-856E-E10F84A1B063}"/>
          </ac:picMkLst>
        </pc:picChg>
      </pc:sldChg>
      <pc:sldChg chg="addSp delSp modSp new del mod">
        <pc:chgData name="Vyhnalek, Brian (GRC-LCF0)" userId="94806790-c20d-4983-bd79-23aec8528ef1" providerId="ADAL" clId="{867512F5-5C7B-4913-95A8-69BCDF9F0278}" dt="2023-11-06T03:20:33.773" v="13751" actId="47"/>
        <pc:sldMkLst>
          <pc:docMk/>
          <pc:sldMk cId="3204055042" sldId="2519"/>
        </pc:sldMkLst>
        <pc:spChg chg="add mod">
          <ac:chgData name="Vyhnalek, Brian (GRC-LCF0)" userId="94806790-c20d-4983-bd79-23aec8528ef1" providerId="ADAL" clId="{867512F5-5C7B-4913-95A8-69BCDF9F0278}" dt="2023-11-05T21:08:51.566" v="13085" actId="1076"/>
          <ac:spMkLst>
            <pc:docMk/>
            <pc:sldMk cId="3204055042" sldId="2519"/>
            <ac:spMk id="6" creationId="{4D7A0AF4-D5B9-2C06-1E41-A19FAE4B7134}"/>
          </ac:spMkLst>
        </pc:spChg>
        <pc:spChg chg="add mod">
          <ac:chgData name="Vyhnalek, Brian (GRC-LCF0)" userId="94806790-c20d-4983-bd79-23aec8528ef1" providerId="ADAL" clId="{867512F5-5C7B-4913-95A8-69BCDF9F0278}" dt="2023-11-05T21:08:49.816" v="13084" actId="1076"/>
          <ac:spMkLst>
            <pc:docMk/>
            <pc:sldMk cId="3204055042" sldId="2519"/>
            <ac:spMk id="7" creationId="{EDC85ED0-0A76-AEFB-8120-52DC44B41B80}"/>
          </ac:spMkLst>
        </pc:spChg>
        <pc:spChg chg="add mod">
          <ac:chgData name="Vyhnalek, Brian (GRC-LCF0)" userId="94806790-c20d-4983-bd79-23aec8528ef1" providerId="ADAL" clId="{867512F5-5C7B-4913-95A8-69BCDF9F0278}" dt="2023-11-05T20:58:38.634" v="12781" actId="14100"/>
          <ac:spMkLst>
            <pc:docMk/>
            <pc:sldMk cId="3204055042" sldId="2519"/>
            <ac:spMk id="10" creationId="{E83D48B5-4624-25DD-A25D-01683D2A72D3}"/>
          </ac:spMkLst>
        </pc:spChg>
        <pc:spChg chg="add del mod">
          <ac:chgData name="Vyhnalek, Brian (GRC-LCF0)" userId="94806790-c20d-4983-bd79-23aec8528ef1" providerId="ADAL" clId="{867512F5-5C7B-4913-95A8-69BCDF9F0278}" dt="2023-11-05T21:08:42.303" v="13081" actId="478"/>
          <ac:spMkLst>
            <pc:docMk/>
            <pc:sldMk cId="3204055042" sldId="2519"/>
            <ac:spMk id="11" creationId="{31BCC052-B596-3C00-FF74-760315F71983}"/>
          </ac:spMkLst>
        </pc:spChg>
        <pc:spChg chg="add mod">
          <ac:chgData name="Vyhnalek, Brian (GRC-LCF0)" userId="94806790-c20d-4983-bd79-23aec8528ef1" providerId="ADAL" clId="{867512F5-5C7B-4913-95A8-69BCDF9F0278}" dt="2023-11-05T21:08:45.158" v="13082" actId="1076"/>
          <ac:spMkLst>
            <pc:docMk/>
            <pc:sldMk cId="3204055042" sldId="2519"/>
            <ac:spMk id="12" creationId="{8D634332-ABC7-7787-132F-4DE6B3955BA1}"/>
          </ac:spMkLst>
        </pc:spChg>
        <pc:picChg chg="add mod">
          <ac:chgData name="Vyhnalek, Brian (GRC-LCF0)" userId="94806790-c20d-4983-bd79-23aec8528ef1" providerId="ADAL" clId="{867512F5-5C7B-4913-95A8-69BCDF9F0278}" dt="2023-11-05T21:08:35.087" v="13055" actId="1076"/>
          <ac:picMkLst>
            <pc:docMk/>
            <pc:sldMk cId="3204055042" sldId="2519"/>
            <ac:picMk id="4" creationId="{9C228A98-BE5E-FC83-3D0E-A891AE885350}"/>
          </ac:picMkLst>
        </pc:picChg>
        <pc:picChg chg="add mod">
          <ac:chgData name="Vyhnalek, Brian (GRC-LCF0)" userId="94806790-c20d-4983-bd79-23aec8528ef1" providerId="ADAL" clId="{867512F5-5C7B-4913-95A8-69BCDF9F0278}" dt="2023-11-05T21:08:33.311" v="13054" actId="1076"/>
          <ac:picMkLst>
            <pc:docMk/>
            <pc:sldMk cId="3204055042" sldId="2519"/>
            <ac:picMk id="5" creationId="{9D928513-6E80-5748-3C47-14E96AEF1436}"/>
          </ac:picMkLst>
        </pc:picChg>
        <pc:picChg chg="add mod">
          <ac:chgData name="Vyhnalek, Brian (GRC-LCF0)" userId="94806790-c20d-4983-bd79-23aec8528ef1" providerId="ADAL" clId="{867512F5-5C7B-4913-95A8-69BCDF9F0278}" dt="2023-11-05T20:58:38.634" v="12781" actId="14100"/>
          <ac:picMkLst>
            <pc:docMk/>
            <pc:sldMk cId="3204055042" sldId="2519"/>
            <ac:picMk id="8" creationId="{713C0DFD-BA46-A737-C7BA-07F9E33C3645}"/>
          </ac:picMkLst>
        </pc:picChg>
        <pc:picChg chg="add mod">
          <ac:chgData name="Vyhnalek, Brian (GRC-LCF0)" userId="94806790-c20d-4983-bd79-23aec8528ef1" providerId="ADAL" clId="{867512F5-5C7B-4913-95A8-69BCDF9F0278}" dt="2023-11-05T21:08:38.381" v="13080" actId="1036"/>
          <ac:picMkLst>
            <pc:docMk/>
            <pc:sldMk cId="3204055042" sldId="2519"/>
            <ac:picMk id="9" creationId="{803C0B6E-7F0A-3311-5ED8-F95075F8615B}"/>
          </ac:picMkLst>
        </pc:picChg>
        <pc:picChg chg="add mod">
          <ac:chgData name="Vyhnalek, Brian (GRC-LCF0)" userId="94806790-c20d-4983-bd79-23aec8528ef1" providerId="ADAL" clId="{867512F5-5C7B-4913-95A8-69BCDF9F0278}" dt="2023-11-05T21:01:24.552" v="12811"/>
          <ac:picMkLst>
            <pc:docMk/>
            <pc:sldMk cId="3204055042" sldId="2519"/>
            <ac:picMk id="15" creationId="{5AEB42B1-ECDA-7976-BCB2-8D231665B3C9}"/>
          </ac:picMkLst>
        </pc:picChg>
        <pc:cxnChg chg="add mod">
          <ac:chgData name="Vyhnalek, Brian (GRC-LCF0)" userId="94806790-c20d-4983-bd79-23aec8528ef1" providerId="ADAL" clId="{867512F5-5C7B-4913-95A8-69BCDF9F0278}" dt="2023-11-05T21:08:46.531" v="13083" actId="1076"/>
          <ac:cxnSpMkLst>
            <pc:docMk/>
            <pc:sldMk cId="3204055042" sldId="2519"/>
            <ac:cxnSpMk id="13" creationId="{95EA8E41-A800-1730-571B-ED57FF8B81E7}"/>
          </ac:cxnSpMkLst>
        </pc:cxnChg>
        <pc:cxnChg chg="add mod">
          <ac:chgData name="Vyhnalek, Brian (GRC-LCF0)" userId="94806790-c20d-4983-bd79-23aec8528ef1" providerId="ADAL" clId="{867512F5-5C7B-4913-95A8-69BCDF9F0278}" dt="2023-11-05T20:58:38.634" v="12781" actId="14100"/>
          <ac:cxnSpMkLst>
            <pc:docMk/>
            <pc:sldMk cId="3204055042" sldId="2519"/>
            <ac:cxnSpMk id="14" creationId="{997FFA24-7E11-EB21-73D1-8EB375653C49}"/>
          </ac:cxnSpMkLst>
        </pc:cxnChg>
      </pc:sldChg>
      <pc:sldChg chg="addSp delSp modSp new del mod">
        <pc:chgData name="Vyhnalek, Brian (GRC-LCF0)" userId="94806790-c20d-4983-bd79-23aec8528ef1" providerId="ADAL" clId="{867512F5-5C7B-4913-95A8-69BCDF9F0278}" dt="2023-11-06T03:21:29.538" v="13786" actId="47"/>
        <pc:sldMkLst>
          <pc:docMk/>
          <pc:sldMk cId="1722956557" sldId="2520"/>
        </pc:sldMkLst>
        <pc:spChg chg="mod">
          <ac:chgData name="Vyhnalek, Brian (GRC-LCF0)" userId="94806790-c20d-4983-bd79-23aec8528ef1" providerId="ADAL" clId="{867512F5-5C7B-4913-95A8-69BCDF9F0278}" dt="2023-11-05T20:59:27.518" v="12785"/>
          <ac:spMkLst>
            <pc:docMk/>
            <pc:sldMk cId="1722956557" sldId="2520"/>
            <ac:spMk id="2" creationId="{85572A3C-4E82-C812-396D-1C678583B620}"/>
          </ac:spMkLst>
        </pc:spChg>
        <pc:spChg chg="add mod">
          <ac:chgData name="Vyhnalek, Brian (GRC-LCF0)" userId="94806790-c20d-4983-bd79-23aec8528ef1" providerId="ADAL" clId="{867512F5-5C7B-4913-95A8-69BCDF9F0278}" dt="2023-11-05T20:59:12.607" v="12783"/>
          <ac:spMkLst>
            <pc:docMk/>
            <pc:sldMk cId="1722956557" sldId="2520"/>
            <ac:spMk id="4" creationId="{3667A0C2-8611-F1FE-5E53-3107D10529DC}"/>
          </ac:spMkLst>
        </pc:spChg>
        <pc:spChg chg="add mod">
          <ac:chgData name="Vyhnalek, Brian (GRC-LCF0)" userId="94806790-c20d-4983-bd79-23aec8528ef1" providerId="ADAL" clId="{867512F5-5C7B-4913-95A8-69BCDF9F0278}" dt="2023-11-05T20:59:20.435" v="12784"/>
          <ac:spMkLst>
            <pc:docMk/>
            <pc:sldMk cId="1722956557" sldId="2520"/>
            <ac:spMk id="5" creationId="{B4ACC4A3-6D23-DA71-E6F4-790D6067C42B}"/>
          </ac:spMkLst>
        </pc:spChg>
        <pc:spChg chg="add mod">
          <ac:chgData name="Vyhnalek, Brian (GRC-LCF0)" userId="94806790-c20d-4983-bd79-23aec8528ef1" providerId="ADAL" clId="{867512F5-5C7B-4913-95A8-69BCDF9F0278}" dt="2023-11-05T20:59:20.435" v="12784"/>
          <ac:spMkLst>
            <pc:docMk/>
            <pc:sldMk cId="1722956557" sldId="2520"/>
            <ac:spMk id="6" creationId="{38240A59-61E3-6E4A-8704-204B39E1422B}"/>
          </ac:spMkLst>
        </pc:spChg>
        <pc:spChg chg="mod">
          <ac:chgData name="Vyhnalek, Brian (GRC-LCF0)" userId="94806790-c20d-4983-bd79-23aec8528ef1" providerId="ADAL" clId="{867512F5-5C7B-4913-95A8-69BCDF9F0278}" dt="2023-11-05T20:59:20.435" v="12784"/>
          <ac:spMkLst>
            <pc:docMk/>
            <pc:sldMk cId="1722956557" sldId="2520"/>
            <ac:spMk id="8" creationId="{B8C075AE-8C71-10F5-3EB0-E08654F30A49}"/>
          </ac:spMkLst>
        </pc:spChg>
        <pc:spChg chg="mod">
          <ac:chgData name="Vyhnalek, Brian (GRC-LCF0)" userId="94806790-c20d-4983-bd79-23aec8528ef1" providerId="ADAL" clId="{867512F5-5C7B-4913-95A8-69BCDF9F0278}" dt="2023-11-05T20:59:20.435" v="12784"/>
          <ac:spMkLst>
            <pc:docMk/>
            <pc:sldMk cId="1722956557" sldId="2520"/>
            <ac:spMk id="9" creationId="{628593DB-0817-D9E0-51A8-10BED7EB8A2C}"/>
          </ac:spMkLst>
        </pc:spChg>
        <pc:spChg chg="mod">
          <ac:chgData name="Vyhnalek, Brian (GRC-LCF0)" userId="94806790-c20d-4983-bd79-23aec8528ef1" providerId="ADAL" clId="{867512F5-5C7B-4913-95A8-69BCDF9F0278}" dt="2023-11-05T20:59:20.435" v="12784"/>
          <ac:spMkLst>
            <pc:docMk/>
            <pc:sldMk cId="1722956557" sldId="2520"/>
            <ac:spMk id="10" creationId="{DAE415BB-8862-F648-90ED-60C4D7A5F547}"/>
          </ac:spMkLst>
        </pc:spChg>
        <pc:spChg chg="mod">
          <ac:chgData name="Vyhnalek, Brian (GRC-LCF0)" userId="94806790-c20d-4983-bd79-23aec8528ef1" providerId="ADAL" clId="{867512F5-5C7B-4913-95A8-69BCDF9F0278}" dt="2023-11-05T20:59:20.435" v="12784"/>
          <ac:spMkLst>
            <pc:docMk/>
            <pc:sldMk cId="1722956557" sldId="2520"/>
            <ac:spMk id="12" creationId="{A2D0B896-90D7-83FB-F813-A69C0A663CD6}"/>
          </ac:spMkLst>
        </pc:spChg>
        <pc:spChg chg="mod">
          <ac:chgData name="Vyhnalek, Brian (GRC-LCF0)" userId="94806790-c20d-4983-bd79-23aec8528ef1" providerId="ADAL" clId="{867512F5-5C7B-4913-95A8-69BCDF9F0278}" dt="2023-11-05T20:59:20.435" v="12784"/>
          <ac:spMkLst>
            <pc:docMk/>
            <pc:sldMk cId="1722956557" sldId="2520"/>
            <ac:spMk id="13" creationId="{241263FA-7925-A07E-D0C7-C48F3753630B}"/>
          </ac:spMkLst>
        </pc:spChg>
        <pc:spChg chg="mod">
          <ac:chgData name="Vyhnalek, Brian (GRC-LCF0)" userId="94806790-c20d-4983-bd79-23aec8528ef1" providerId="ADAL" clId="{867512F5-5C7B-4913-95A8-69BCDF9F0278}" dt="2023-11-05T20:59:20.435" v="12784"/>
          <ac:spMkLst>
            <pc:docMk/>
            <pc:sldMk cId="1722956557" sldId="2520"/>
            <ac:spMk id="15" creationId="{CCBDEB35-1E9A-F38D-3D7F-DB34CF30101C}"/>
          </ac:spMkLst>
        </pc:spChg>
        <pc:spChg chg="mod">
          <ac:chgData name="Vyhnalek, Brian (GRC-LCF0)" userId="94806790-c20d-4983-bd79-23aec8528ef1" providerId="ADAL" clId="{867512F5-5C7B-4913-95A8-69BCDF9F0278}" dt="2023-11-05T20:59:20.435" v="12784"/>
          <ac:spMkLst>
            <pc:docMk/>
            <pc:sldMk cId="1722956557" sldId="2520"/>
            <ac:spMk id="16" creationId="{B4F5C63C-A772-9ADA-5758-2DEFD90861BB}"/>
          </ac:spMkLst>
        </pc:spChg>
        <pc:spChg chg="mod">
          <ac:chgData name="Vyhnalek, Brian (GRC-LCF0)" userId="94806790-c20d-4983-bd79-23aec8528ef1" providerId="ADAL" clId="{867512F5-5C7B-4913-95A8-69BCDF9F0278}" dt="2023-11-05T20:59:20.435" v="12784"/>
          <ac:spMkLst>
            <pc:docMk/>
            <pc:sldMk cId="1722956557" sldId="2520"/>
            <ac:spMk id="17" creationId="{69068E74-73B8-1931-EDDB-7551DF9D62AB}"/>
          </ac:spMkLst>
        </pc:spChg>
        <pc:spChg chg="mod">
          <ac:chgData name="Vyhnalek, Brian (GRC-LCF0)" userId="94806790-c20d-4983-bd79-23aec8528ef1" providerId="ADAL" clId="{867512F5-5C7B-4913-95A8-69BCDF9F0278}" dt="2023-11-05T20:59:20.435" v="12784"/>
          <ac:spMkLst>
            <pc:docMk/>
            <pc:sldMk cId="1722956557" sldId="2520"/>
            <ac:spMk id="18" creationId="{99F7A217-63BB-FE1D-1F45-24AB63CC1DDF}"/>
          </ac:spMkLst>
        </pc:spChg>
        <pc:spChg chg="mod">
          <ac:chgData name="Vyhnalek, Brian (GRC-LCF0)" userId="94806790-c20d-4983-bd79-23aec8528ef1" providerId="ADAL" clId="{867512F5-5C7B-4913-95A8-69BCDF9F0278}" dt="2023-11-05T20:59:20.435" v="12784"/>
          <ac:spMkLst>
            <pc:docMk/>
            <pc:sldMk cId="1722956557" sldId="2520"/>
            <ac:spMk id="19" creationId="{F5263B5E-C195-EFB2-FF4C-AAEFB3BF8440}"/>
          </ac:spMkLst>
        </pc:spChg>
        <pc:spChg chg="mod">
          <ac:chgData name="Vyhnalek, Brian (GRC-LCF0)" userId="94806790-c20d-4983-bd79-23aec8528ef1" providerId="ADAL" clId="{867512F5-5C7B-4913-95A8-69BCDF9F0278}" dt="2023-11-05T20:59:20.435" v="12784"/>
          <ac:spMkLst>
            <pc:docMk/>
            <pc:sldMk cId="1722956557" sldId="2520"/>
            <ac:spMk id="20" creationId="{866123F8-1387-4D0C-6661-99C4510BBB84}"/>
          </ac:spMkLst>
        </pc:spChg>
        <pc:spChg chg="mod">
          <ac:chgData name="Vyhnalek, Brian (GRC-LCF0)" userId="94806790-c20d-4983-bd79-23aec8528ef1" providerId="ADAL" clId="{867512F5-5C7B-4913-95A8-69BCDF9F0278}" dt="2023-11-05T20:59:20.435" v="12784"/>
          <ac:spMkLst>
            <pc:docMk/>
            <pc:sldMk cId="1722956557" sldId="2520"/>
            <ac:spMk id="21" creationId="{738C7E16-C9AE-F81C-E662-4FE14AC372B1}"/>
          </ac:spMkLst>
        </pc:spChg>
        <pc:spChg chg="mod">
          <ac:chgData name="Vyhnalek, Brian (GRC-LCF0)" userId="94806790-c20d-4983-bd79-23aec8528ef1" providerId="ADAL" clId="{867512F5-5C7B-4913-95A8-69BCDF9F0278}" dt="2023-11-05T20:59:20.435" v="12784"/>
          <ac:spMkLst>
            <pc:docMk/>
            <pc:sldMk cId="1722956557" sldId="2520"/>
            <ac:spMk id="23" creationId="{62E96397-862F-A946-35CC-C6CC20735398}"/>
          </ac:spMkLst>
        </pc:spChg>
        <pc:spChg chg="mod">
          <ac:chgData name="Vyhnalek, Brian (GRC-LCF0)" userId="94806790-c20d-4983-bd79-23aec8528ef1" providerId="ADAL" clId="{867512F5-5C7B-4913-95A8-69BCDF9F0278}" dt="2023-11-05T20:59:20.435" v="12784"/>
          <ac:spMkLst>
            <pc:docMk/>
            <pc:sldMk cId="1722956557" sldId="2520"/>
            <ac:spMk id="24" creationId="{84B83744-3D6C-4258-42F7-41E8612CC184}"/>
          </ac:spMkLst>
        </pc:spChg>
        <pc:spChg chg="mod">
          <ac:chgData name="Vyhnalek, Brian (GRC-LCF0)" userId="94806790-c20d-4983-bd79-23aec8528ef1" providerId="ADAL" clId="{867512F5-5C7B-4913-95A8-69BCDF9F0278}" dt="2023-11-05T20:59:20.435" v="12784"/>
          <ac:spMkLst>
            <pc:docMk/>
            <pc:sldMk cId="1722956557" sldId="2520"/>
            <ac:spMk id="27" creationId="{3A9C118E-2042-940A-E243-DE903B08850B}"/>
          </ac:spMkLst>
        </pc:spChg>
        <pc:spChg chg="add mod">
          <ac:chgData name="Vyhnalek, Brian (GRC-LCF0)" userId="94806790-c20d-4983-bd79-23aec8528ef1" providerId="ADAL" clId="{867512F5-5C7B-4913-95A8-69BCDF9F0278}" dt="2023-11-05T20:59:37.388" v="12786"/>
          <ac:spMkLst>
            <pc:docMk/>
            <pc:sldMk cId="1722956557" sldId="2520"/>
            <ac:spMk id="47" creationId="{6B3E34EA-8AA6-3882-7A31-16BAA1DFF2A4}"/>
          </ac:spMkLst>
        </pc:spChg>
        <pc:grpChg chg="add mod">
          <ac:chgData name="Vyhnalek, Brian (GRC-LCF0)" userId="94806790-c20d-4983-bd79-23aec8528ef1" providerId="ADAL" clId="{867512F5-5C7B-4913-95A8-69BCDF9F0278}" dt="2023-11-05T20:59:20.435" v="12784"/>
          <ac:grpSpMkLst>
            <pc:docMk/>
            <pc:sldMk cId="1722956557" sldId="2520"/>
            <ac:grpSpMk id="7" creationId="{16A31658-F86C-7DB0-8FC6-683BDF937E66}"/>
          </ac:grpSpMkLst>
        </pc:grpChg>
        <pc:grpChg chg="mod">
          <ac:chgData name="Vyhnalek, Brian (GRC-LCF0)" userId="94806790-c20d-4983-bd79-23aec8528ef1" providerId="ADAL" clId="{867512F5-5C7B-4913-95A8-69BCDF9F0278}" dt="2023-11-05T20:59:20.435" v="12784"/>
          <ac:grpSpMkLst>
            <pc:docMk/>
            <pc:sldMk cId="1722956557" sldId="2520"/>
            <ac:grpSpMk id="11" creationId="{5EF0A200-4979-577A-704C-E30CFCFB3C28}"/>
          </ac:grpSpMkLst>
        </pc:grpChg>
        <pc:grpChg chg="mod">
          <ac:chgData name="Vyhnalek, Brian (GRC-LCF0)" userId="94806790-c20d-4983-bd79-23aec8528ef1" providerId="ADAL" clId="{867512F5-5C7B-4913-95A8-69BCDF9F0278}" dt="2023-11-05T20:59:20.435" v="12784"/>
          <ac:grpSpMkLst>
            <pc:docMk/>
            <pc:sldMk cId="1722956557" sldId="2520"/>
            <ac:grpSpMk id="14" creationId="{714C7967-0210-6C1C-FC24-C4A4C9732AD7}"/>
          </ac:grpSpMkLst>
        </pc:grpChg>
        <pc:grpChg chg="mod">
          <ac:chgData name="Vyhnalek, Brian (GRC-LCF0)" userId="94806790-c20d-4983-bd79-23aec8528ef1" providerId="ADAL" clId="{867512F5-5C7B-4913-95A8-69BCDF9F0278}" dt="2023-11-05T20:59:20.435" v="12784"/>
          <ac:grpSpMkLst>
            <pc:docMk/>
            <pc:sldMk cId="1722956557" sldId="2520"/>
            <ac:grpSpMk id="22" creationId="{3B58CE8A-CF67-B678-DFB8-3E3B95A290C7}"/>
          </ac:grpSpMkLst>
        </pc:grpChg>
        <pc:grpChg chg="mod">
          <ac:chgData name="Vyhnalek, Brian (GRC-LCF0)" userId="94806790-c20d-4983-bd79-23aec8528ef1" providerId="ADAL" clId="{867512F5-5C7B-4913-95A8-69BCDF9F0278}" dt="2023-11-05T20:59:20.435" v="12784"/>
          <ac:grpSpMkLst>
            <pc:docMk/>
            <pc:sldMk cId="1722956557" sldId="2520"/>
            <ac:grpSpMk id="25" creationId="{F24F8260-8FE7-D8CD-02A3-1833331EED0A}"/>
          </ac:grpSpMkLst>
        </pc:grpChg>
        <pc:grpChg chg="mod">
          <ac:chgData name="Vyhnalek, Brian (GRC-LCF0)" userId="94806790-c20d-4983-bd79-23aec8528ef1" providerId="ADAL" clId="{867512F5-5C7B-4913-95A8-69BCDF9F0278}" dt="2023-11-05T20:59:20.435" v="12784"/>
          <ac:grpSpMkLst>
            <pc:docMk/>
            <pc:sldMk cId="1722956557" sldId="2520"/>
            <ac:grpSpMk id="26" creationId="{C6112114-0A2E-CF78-EF6B-AB23F3401D8D}"/>
          </ac:grpSpMkLst>
        </pc:grpChg>
        <pc:picChg chg="add del mod">
          <ac:chgData name="Vyhnalek, Brian (GRC-LCF0)" userId="94806790-c20d-4983-bd79-23aec8528ef1" providerId="ADAL" clId="{867512F5-5C7B-4913-95A8-69BCDF9F0278}" dt="2023-11-05T21:01:22.595" v="12810" actId="478"/>
          <ac:picMkLst>
            <pc:docMk/>
            <pc:sldMk cId="1722956557" sldId="2520"/>
            <ac:picMk id="48" creationId="{70E95883-59F2-C491-A4A7-B117E990BE98}"/>
          </ac:picMkLst>
        </pc:picChg>
        <pc:picChg chg="add mod">
          <ac:chgData name="Vyhnalek, Brian (GRC-LCF0)" userId="94806790-c20d-4983-bd79-23aec8528ef1" providerId="ADAL" clId="{867512F5-5C7B-4913-95A8-69BCDF9F0278}" dt="2023-11-05T21:01:19.404" v="12809"/>
          <ac:picMkLst>
            <pc:docMk/>
            <pc:sldMk cId="1722956557" sldId="2520"/>
            <ac:picMk id="49" creationId="{86EEA65E-DE72-819F-5AE4-BA55A4C2B625}"/>
          </ac:picMkLst>
        </pc:picChg>
        <pc:cxnChg chg="mod">
          <ac:chgData name="Vyhnalek, Brian (GRC-LCF0)" userId="94806790-c20d-4983-bd79-23aec8528ef1" providerId="ADAL" clId="{867512F5-5C7B-4913-95A8-69BCDF9F0278}" dt="2023-11-05T20:59:20.435" v="12784"/>
          <ac:cxnSpMkLst>
            <pc:docMk/>
            <pc:sldMk cId="1722956557" sldId="2520"/>
            <ac:cxnSpMk id="28" creationId="{7FC8B90A-1EBE-9D74-D916-F170FAC09090}"/>
          </ac:cxnSpMkLst>
        </pc:cxnChg>
        <pc:cxnChg chg="mod">
          <ac:chgData name="Vyhnalek, Brian (GRC-LCF0)" userId="94806790-c20d-4983-bd79-23aec8528ef1" providerId="ADAL" clId="{867512F5-5C7B-4913-95A8-69BCDF9F0278}" dt="2023-11-05T20:59:20.435" v="12784"/>
          <ac:cxnSpMkLst>
            <pc:docMk/>
            <pc:sldMk cId="1722956557" sldId="2520"/>
            <ac:cxnSpMk id="29" creationId="{3944D72D-797B-C44C-F618-A236DDAAD62F}"/>
          </ac:cxnSpMkLst>
        </pc:cxnChg>
        <pc:cxnChg chg="mod">
          <ac:chgData name="Vyhnalek, Brian (GRC-LCF0)" userId="94806790-c20d-4983-bd79-23aec8528ef1" providerId="ADAL" clId="{867512F5-5C7B-4913-95A8-69BCDF9F0278}" dt="2023-11-05T20:59:20.435" v="12784"/>
          <ac:cxnSpMkLst>
            <pc:docMk/>
            <pc:sldMk cId="1722956557" sldId="2520"/>
            <ac:cxnSpMk id="30" creationId="{821F7771-5564-28A0-F392-3310602DB88C}"/>
          </ac:cxnSpMkLst>
        </pc:cxnChg>
        <pc:cxnChg chg="mod">
          <ac:chgData name="Vyhnalek, Brian (GRC-LCF0)" userId="94806790-c20d-4983-bd79-23aec8528ef1" providerId="ADAL" clId="{867512F5-5C7B-4913-95A8-69BCDF9F0278}" dt="2023-11-05T20:59:20.435" v="12784"/>
          <ac:cxnSpMkLst>
            <pc:docMk/>
            <pc:sldMk cId="1722956557" sldId="2520"/>
            <ac:cxnSpMk id="31" creationId="{F07170D1-1235-F322-27F8-008AEA090F2F}"/>
          </ac:cxnSpMkLst>
        </pc:cxnChg>
        <pc:cxnChg chg="mod">
          <ac:chgData name="Vyhnalek, Brian (GRC-LCF0)" userId="94806790-c20d-4983-bd79-23aec8528ef1" providerId="ADAL" clId="{867512F5-5C7B-4913-95A8-69BCDF9F0278}" dt="2023-11-05T20:59:20.435" v="12784"/>
          <ac:cxnSpMkLst>
            <pc:docMk/>
            <pc:sldMk cId="1722956557" sldId="2520"/>
            <ac:cxnSpMk id="32" creationId="{7E6F4AAD-AE9D-0EAF-8C6B-CDD6A0C18236}"/>
          </ac:cxnSpMkLst>
        </pc:cxnChg>
        <pc:cxnChg chg="mod">
          <ac:chgData name="Vyhnalek, Brian (GRC-LCF0)" userId="94806790-c20d-4983-bd79-23aec8528ef1" providerId="ADAL" clId="{867512F5-5C7B-4913-95A8-69BCDF9F0278}" dt="2023-11-05T20:59:20.435" v="12784"/>
          <ac:cxnSpMkLst>
            <pc:docMk/>
            <pc:sldMk cId="1722956557" sldId="2520"/>
            <ac:cxnSpMk id="33" creationId="{BB2423BD-A44F-0C34-0C1F-69B2020742CA}"/>
          </ac:cxnSpMkLst>
        </pc:cxnChg>
        <pc:cxnChg chg="mod">
          <ac:chgData name="Vyhnalek, Brian (GRC-LCF0)" userId="94806790-c20d-4983-bd79-23aec8528ef1" providerId="ADAL" clId="{867512F5-5C7B-4913-95A8-69BCDF9F0278}" dt="2023-11-05T20:59:20.435" v="12784"/>
          <ac:cxnSpMkLst>
            <pc:docMk/>
            <pc:sldMk cId="1722956557" sldId="2520"/>
            <ac:cxnSpMk id="34" creationId="{FA05E404-A1AB-F351-9089-387C91F3C702}"/>
          </ac:cxnSpMkLst>
        </pc:cxnChg>
        <pc:cxnChg chg="mod">
          <ac:chgData name="Vyhnalek, Brian (GRC-LCF0)" userId="94806790-c20d-4983-bd79-23aec8528ef1" providerId="ADAL" clId="{867512F5-5C7B-4913-95A8-69BCDF9F0278}" dt="2023-11-05T20:59:20.435" v="12784"/>
          <ac:cxnSpMkLst>
            <pc:docMk/>
            <pc:sldMk cId="1722956557" sldId="2520"/>
            <ac:cxnSpMk id="35" creationId="{0494A0CF-55B0-1410-A7D1-1281F32FE023}"/>
          </ac:cxnSpMkLst>
        </pc:cxnChg>
        <pc:cxnChg chg="mod">
          <ac:chgData name="Vyhnalek, Brian (GRC-LCF0)" userId="94806790-c20d-4983-bd79-23aec8528ef1" providerId="ADAL" clId="{867512F5-5C7B-4913-95A8-69BCDF9F0278}" dt="2023-11-05T20:59:20.435" v="12784"/>
          <ac:cxnSpMkLst>
            <pc:docMk/>
            <pc:sldMk cId="1722956557" sldId="2520"/>
            <ac:cxnSpMk id="36" creationId="{B07C5DB0-00DD-87FC-2E22-A0A29672E8EE}"/>
          </ac:cxnSpMkLst>
        </pc:cxnChg>
        <pc:cxnChg chg="mod">
          <ac:chgData name="Vyhnalek, Brian (GRC-LCF0)" userId="94806790-c20d-4983-bd79-23aec8528ef1" providerId="ADAL" clId="{867512F5-5C7B-4913-95A8-69BCDF9F0278}" dt="2023-11-05T20:59:20.435" v="12784"/>
          <ac:cxnSpMkLst>
            <pc:docMk/>
            <pc:sldMk cId="1722956557" sldId="2520"/>
            <ac:cxnSpMk id="37" creationId="{F97C6B23-6F65-663C-9DD4-C70B71DB6E66}"/>
          </ac:cxnSpMkLst>
        </pc:cxnChg>
        <pc:cxnChg chg="mod">
          <ac:chgData name="Vyhnalek, Brian (GRC-LCF0)" userId="94806790-c20d-4983-bd79-23aec8528ef1" providerId="ADAL" clId="{867512F5-5C7B-4913-95A8-69BCDF9F0278}" dt="2023-11-05T20:59:20.435" v="12784"/>
          <ac:cxnSpMkLst>
            <pc:docMk/>
            <pc:sldMk cId="1722956557" sldId="2520"/>
            <ac:cxnSpMk id="38" creationId="{4F172F8B-84DD-FA03-7C64-167B0F1848C5}"/>
          </ac:cxnSpMkLst>
        </pc:cxnChg>
        <pc:cxnChg chg="mod">
          <ac:chgData name="Vyhnalek, Brian (GRC-LCF0)" userId="94806790-c20d-4983-bd79-23aec8528ef1" providerId="ADAL" clId="{867512F5-5C7B-4913-95A8-69BCDF9F0278}" dt="2023-11-05T20:59:20.435" v="12784"/>
          <ac:cxnSpMkLst>
            <pc:docMk/>
            <pc:sldMk cId="1722956557" sldId="2520"/>
            <ac:cxnSpMk id="39" creationId="{BBB870CC-4A75-5E82-017E-DE6888733FDC}"/>
          </ac:cxnSpMkLst>
        </pc:cxnChg>
        <pc:cxnChg chg="mod">
          <ac:chgData name="Vyhnalek, Brian (GRC-LCF0)" userId="94806790-c20d-4983-bd79-23aec8528ef1" providerId="ADAL" clId="{867512F5-5C7B-4913-95A8-69BCDF9F0278}" dt="2023-11-05T20:59:20.435" v="12784"/>
          <ac:cxnSpMkLst>
            <pc:docMk/>
            <pc:sldMk cId="1722956557" sldId="2520"/>
            <ac:cxnSpMk id="40" creationId="{92DC8EDB-1538-44B4-7639-6789D07E6997}"/>
          </ac:cxnSpMkLst>
        </pc:cxnChg>
        <pc:cxnChg chg="mod">
          <ac:chgData name="Vyhnalek, Brian (GRC-LCF0)" userId="94806790-c20d-4983-bd79-23aec8528ef1" providerId="ADAL" clId="{867512F5-5C7B-4913-95A8-69BCDF9F0278}" dt="2023-11-05T20:59:20.435" v="12784"/>
          <ac:cxnSpMkLst>
            <pc:docMk/>
            <pc:sldMk cId="1722956557" sldId="2520"/>
            <ac:cxnSpMk id="41" creationId="{889B6F13-2A5F-CB30-BC49-DFCD5F019DEE}"/>
          </ac:cxnSpMkLst>
        </pc:cxnChg>
        <pc:cxnChg chg="mod">
          <ac:chgData name="Vyhnalek, Brian (GRC-LCF0)" userId="94806790-c20d-4983-bd79-23aec8528ef1" providerId="ADAL" clId="{867512F5-5C7B-4913-95A8-69BCDF9F0278}" dt="2023-11-05T20:59:20.435" v="12784"/>
          <ac:cxnSpMkLst>
            <pc:docMk/>
            <pc:sldMk cId="1722956557" sldId="2520"/>
            <ac:cxnSpMk id="42" creationId="{2C215A0E-BC67-2AF8-EE24-03E06F90B5D0}"/>
          </ac:cxnSpMkLst>
        </pc:cxnChg>
        <pc:cxnChg chg="mod">
          <ac:chgData name="Vyhnalek, Brian (GRC-LCF0)" userId="94806790-c20d-4983-bd79-23aec8528ef1" providerId="ADAL" clId="{867512F5-5C7B-4913-95A8-69BCDF9F0278}" dt="2023-11-05T20:59:20.435" v="12784"/>
          <ac:cxnSpMkLst>
            <pc:docMk/>
            <pc:sldMk cId="1722956557" sldId="2520"/>
            <ac:cxnSpMk id="43" creationId="{A76D9195-0B4A-FFCA-937F-21DA4F683FC2}"/>
          </ac:cxnSpMkLst>
        </pc:cxnChg>
        <pc:cxnChg chg="mod">
          <ac:chgData name="Vyhnalek, Brian (GRC-LCF0)" userId="94806790-c20d-4983-bd79-23aec8528ef1" providerId="ADAL" clId="{867512F5-5C7B-4913-95A8-69BCDF9F0278}" dt="2023-11-05T20:59:20.435" v="12784"/>
          <ac:cxnSpMkLst>
            <pc:docMk/>
            <pc:sldMk cId="1722956557" sldId="2520"/>
            <ac:cxnSpMk id="44" creationId="{3DF37536-19D0-3169-2E09-EEA3DEFB82B1}"/>
          </ac:cxnSpMkLst>
        </pc:cxnChg>
        <pc:cxnChg chg="add mod">
          <ac:chgData name="Vyhnalek, Brian (GRC-LCF0)" userId="94806790-c20d-4983-bd79-23aec8528ef1" providerId="ADAL" clId="{867512F5-5C7B-4913-95A8-69BCDF9F0278}" dt="2023-11-05T20:59:20.435" v="12784"/>
          <ac:cxnSpMkLst>
            <pc:docMk/>
            <pc:sldMk cId="1722956557" sldId="2520"/>
            <ac:cxnSpMk id="45" creationId="{2EEAAC34-BF0D-71DD-9A78-E31A076C4B43}"/>
          </ac:cxnSpMkLst>
        </pc:cxnChg>
        <pc:cxnChg chg="add mod">
          <ac:chgData name="Vyhnalek, Brian (GRC-LCF0)" userId="94806790-c20d-4983-bd79-23aec8528ef1" providerId="ADAL" clId="{867512F5-5C7B-4913-95A8-69BCDF9F0278}" dt="2023-11-05T20:59:20.435" v="12784"/>
          <ac:cxnSpMkLst>
            <pc:docMk/>
            <pc:sldMk cId="1722956557" sldId="2520"/>
            <ac:cxnSpMk id="46" creationId="{204CCD1E-F42B-6ACF-8A55-DDAEC0A293CB}"/>
          </ac:cxnSpMkLst>
        </pc:cxnChg>
      </pc:sldChg>
      <pc:sldChg chg="addSp delSp modSp new del mod ord modClrScheme chgLayout">
        <pc:chgData name="Vyhnalek, Brian (GRC-LCF0)" userId="94806790-c20d-4983-bd79-23aec8528ef1" providerId="ADAL" clId="{867512F5-5C7B-4913-95A8-69BCDF9F0278}" dt="2023-11-06T03:20:30.131" v="13750" actId="47"/>
        <pc:sldMkLst>
          <pc:docMk/>
          <pc:sldMk cId="1031151655" sldId="2521"/>
        </pc:sldMkLst>
        <pc:spChg chg="mod ord">
          <ac:chgData name="Vyhnalek, Brian (GRC-LCF0)" userId="94806790-c20d-4983-bd79-23aec8528ef1" providerId="ADAL" clId="{867512F5-5C7B-4913-95A8-69BCDF9F0278}" dt="2023-11-05T21:06:46.583" v="13028" actId="700"/>
          <ac:spMkLst>
            <pc:docMk/>
            <pc:sldMk cId="1031151655" sldId="2521"/>
            <ac:spMk id="2" creationId="{5E12C2EA-76D6-DD56-7C84-6BCF0D692046}"/>
          </ac:spMkLst>
        </pc:spChg>
        <pc:spChg chg="del">
          <ac:chgData name="Vyhnalek, Brian (GRC-LCF0)" userId="94806790-c20d-4983-bd79-23aec8528ef1" providerId="ADAL" clId="{867512F5-5C7B-4913-95A8-69BCDF9F0278}" dt="2023-11-05T21:03:26.100" v="12914" actId="700"/>
          <ac:spMkLst>
            <pc:docMk/>
            <pc:sldMk cId="1031151655" sldId="2521"/>
            <ac:spMk id="3" creationId="{8215EA00-9BCE-1F9E-3DD9-E718BFE7CD34}"/>
          </ac:spMkLst>
        </pc:spChg>
        <pc:spChg chg="mod ord">
          <ac:chgData name="Vyhnalek, Brian (GRC-LCF0)" userId="94806790-c20d-4983-bd79-23aec8528ef1" providerId="ADAL" clId="{867512F5-5C7B-4913-95A8-69BCDF9F0278}" dt="2023-11-05T21:06:46.583" v="13028" actId="700"/>
          <ac:spMkLst>
            <pc:docMk/>
            <pc:sldMk cId="1031151655" sldId="2521"/>
            <ac:spMk id="4" creationId="{73163BBE-36BA-0754-F34C-4F1324FF7DFD}"/>
          </ac:spMkLst>
        </pc:spChg>
        <pc:spChg chg="add mod ord">
          <ac:chgData name="Vyhnalek, Brian (GRC-LCF0)" userId="94806790-c20d-4983-bd79-23aec8528ef1" providerId="ADAL" clId="{867512F5-5C7B-4913-95A8-69BCDF9F0278}" dt="2023-11-06T03:19:38.361" v="13729" actId="14100"/>
          <ac:spMkLst>
            <pc:docMk/>
            <pc:sldMk cId="1031151655" sldId="2521"/>
            <ac:spMk id="7" creationId="{7AA0FC19-D1D4-C92D-240E-6C401068814B}"/>
          </ac:spMkLst>
        </pc:spChg>
        <pc:picChg chg="add mod">
          <ac:chgData name="Vyhnalek, Brian (GRC-LCF0)" userId="94806790-c20d-4983-bd79-23aec8528ef1" providerId="ADAL" clId="{867512F5-5C7B-4913-95A8-69BCDF9F0278}" dt="2023-11-05T21:03:17.083" v="12913"/>
          <ac:picMkLst>
            <pc:docMk/>
            <pc:sldMk cId="1031151655" sldId="2521"/>
            <ac:picMk id="5" creationId="{15A499AF-9538-E285-1717-0D7BDA0F166F}"/>
          </ac:picMkLst>
        </pc:picChg>
        <pc:picChg chg="add mod">
          <ac:chgData name="Vyhnalek, Brian (GRC-LCF0)" userId="94806790-c20d-4983-bd79-23aec8528ef1" providerId="ADAL" clId="{867512F5-5C7B-4913-95A8-69BCDF9F0278}" dt="2023-11-05T21:07:52.083" v="13050" actId="1076"/>
          <ac:picMkLst>
            <pc:docMk/>
            <pc:sldMk cId="1031151655" sldId="2521"/>
            <ac:picMk id="6" creationId="{EBAFBB5C-25AE-3631-8AD6-7EB7B01D63FD}"/>
          </ac:picMkLst>
        </pc:picChg>
      </pc:sldChg>
      <pc:sldChg chg="addSp delSp modSp new mod">
        <pc:chgData name="Vyhnalek, Brian (GRC-LCF0)" userId="94806790-c20d-4983-bd79-23aec8528ef1" providerId="ADAL" clId="{867512F5-5C7B-4913-95A8-69BCDF9F0278}" dt="2023-11-06T15:21:39.279" v="16540" actId="1076"/>
        <pc:sldMkLst>
          <pc:docMk/>
          <pc:sldMk cId="1920513226" sldId="2522"/>
        </pc:sldMkLst>
        <pc:spChg chg="mod">
          <ac:chgData name="Vyhnalek, Brian (GRC-LCF0)" userId="94806790-c20d-4983-bd79-23aec8528ef1" providerId="ADAL" clId="{867512F5-5C7B-4913-95A8-69BCDF9F0278}" dt="2023-11-06T03:30:13.558" v="13856" actId="20577"/>
          <ac:spMkLst>
            <pc:docMk/>
            <pc:sldMk cId="1920513226" sldId="2522"/>
            <ac:spMk id="2" creationId="{BE46355F-D7CD-3915-56D0-64A62EFA65E3}"/>
          </ac:spMkLst>
        </pc:spChg>
        <pc:spChg chg="add mod">
          <ac:chgData name="Vyhnalek, Brian (GRC-LCF0)" userId="94806790-c20d-4983-bd79-23aec8528ef1" providerId="ADAL" clId="{867512F5-5C7B-4913-95A8-69BCDF9F0278}" dt="2023-11-06T15:13:07.898" v="16151" actId="14100"/>
          <ac:spMkLst>
            <pc:docMk/>
            <pc:sldMk cId="1920513226" sldId="2522"/>
            <ac:spMk id="10" creationId="{99CA9AC2-E06D-9956-98A4-BE08055700C6}"/>
          </ac:spMkLst>
        </pc:spChg>
        <pc:spChg chg="add mod">
          <ac:chgData name="Vyhnalek, Brian (GRC-LCF0)" userId="94806790-c20d-4983-bd79-23aec8528ef1" providerId="ADAL" clId="{867512F5-5C7B-4913-95A8-69BCDF9F0278}" dt="2023-11-06T15:13:17.808" v="16153" actId="1076"/>
          <ac:spMkLst>
            <pc:docMk/>
            <pc:sldMk cId="1920513226" sldId="2522"/>
            <ac:spMk id="11" creationId="{9A7975B8-2FF6-1228-EE6E-568FFA1350B1}"/>
          </ac:spMkLst>
        </pc:spChg>
        <pc:spChg chg="add mod">
          <ac:chgData name="Vyhnalek, Brian (GRC-LCF0)" userId="94806790-c20d-4983-bd79-23aec8528ef1" providerId="ADAL" clId="{867512F5-5C7B-4913-95A8-69BCDF9F0278}" dt="2023-11-06T15:21:26.128" v="16536" actId="1076"/>
          <ac:spMkLst>
            <pc:docMk/>
            <pc:sldMk cId="1920513226" sldId="2522"/>
            <ac:spMk id="12" creationId="{3309E4AD-7142-B20E-8ABF-8AE84910374F}"/>
          </ac:spMkLst>
        </pc:spChg>
        <pc:spChg chg="add mod">
          <ac:chgData name="Vyhnalek, Brian (GRC-LCF0)" userId="94806790-c20d-4983-bd79-23aec8528ef1" providerId="ADAL" clId="{867512F5-5C7B-4913-95A8-69BCDF9F0278}" dt="2023-11-06T14:01:57.204" v="15414" actId="20577"/>
          <ac:spMkLst>
            <pc:docMk/>
            <pc:sldMk cId="1920513226" sldId="2522"/>
            <ac:spMk id="13" creationId="{72E48B13-BC90-7B23-4A0A-4C2AA6DDA564}"/>
          </ac:spMkLst>
        </pc:spChg>
        <pc:spChg chg="add mod">
          <ac:chgData name="Vyhnalek, Brian (GRC-LCF0)" userId="94806790-c20d-4983-bd79-23aec8528ef1" providerId="ADAL" clId="{867512F5-5C7B-4913-95A8-69BCDF9F0278}" dt="2023-11-06T15:21:39.279" v="16540" actId="1076"/>
          <ac:spMkLst>
            <pc:docMk/>
            <pc:sldMk cId="1920513226" sldId="2522"/>
            <ac:spMk id="16" creationId="{F922D7B4-5A45-4182-6192-2989F9EC897E}"/>
          </ac:spMkLst>
        </pc:spChg>
        <pc:picChg chg="add mod">
          <ac:chgData name="Vyhnalek, Brian (GRC-LCF0)" userId="94806790-c20d-4983-bd79-23aec8528ef1" providerId="ADAL" clId="{867512F5-5C7B-4913-95A8-69BCDF9F0278}" dt="2023-11-06T03:23:53.461" v="13822" actId="1076"/>
          <ac:picMkLst>
            <pc:docMk/>
            <pc:sldMk cId="1920513226" sldId="2522"/>
            <ac:picMk id="5" creationId="{8FA90A3E-C93F-75EB-DAA7-6222214B27EA}"/>
          </ac:picMkLst>
        </pc:picChg>
        <pc:picChg chg="add mod">
          <ac:chgData name="Vyhnalek, Brian (GRC-LCF0)" userId="94806790-c20d-4983-bd79-23aec8528ef1" providerId="ADAL" clId="{867512F5-5C7B-4913-95A8-69BCDF9F0278}" dt="2023-11-06T15:21:20.840" v="16535" actId="1076"/>
          <ac:picMkLst>
            <pc:docMk/>
            <pc:sldMk cId="1920513226" sldId="2522"/>
            <ac:picMk id="7" creationId="{CED6A599-B27C-18CB-5DB1-0176B973D842}"/>
          </ac:picMkLst>
        </pc:picChg>
        <pc:picChg chg="add mod ord">
          <ac:chgData name="Vyhnalek, Brian (GRC-LCF0)" userId="94806790-c20d-4983-bd79-23aec8528ef1" providerId="ADAL" clId="{867512F5-5C7B-4913-95A8-69BCDF9F0278}" dt="2023-11-06T15:21:11.351" v="16533" actId="1076"/>
          <ac:picMkLst>
            <pc:docMk/>
            <pc:sldMk cId="1920513226" sldId="2522"/>
            <ac:picMk id="8" creationId="{87C7119E-D4EE-4109-8A8B-EE622CDD6237}"/>
          </ac:picMkLst>
        </pc:picChg>
        <pc:picChg chg="add del mod">
          <ac:chgData name="Vyhnalek, Brian (GRC-LCF0)" userId="94806790-c20d-4983-bd79-23aec8528ef1" providerId="ADAL" clId="{867512F5-5C7B-4913-95A8-69BCDF9F0278}" dt="2023-11-06T03:11:16.207" v="13222" actId="478"/>
          <ac:picMkLst>
            <pc:docMk/>
            <pc:sldMk cId="1920513226" sldId="2522"/>
            <ac:picMk id="9" creationId="{6236EBFD-DE45-37F1-87A4-DEB22508EF54}"/>
          </ac:picMkLst>
        </pc:picChg>
        <pc:picChg chg="add del mod ord">
          <ac:chgData name="Vyhnalek, Brian (GRC-LCF0)" userId="94806790-c20d-4983-bd79-23aec8528ef1" providerId="ADAL" clId="{867512F5-5C7B-4913-95A8-69BCDF9F0278}" dt="2023-11-06T15:12:05.434" v="16127" actId="478"/>
          <ac:picMkLst>
            <pc:docMk/>
            <pc:sldMk cId="1920513226" sldId="2522"/>
            <ac:picMk id="15" creationId="{370F0096-D537-DB70-82BA-E011505F1317}"/>
          </ac:picMkLst>
        </pc:picChg>
        <pc:picChg chg="add del mod">
          <ac:chgData name="Vyhnalek, Brian (GRC-LCF0)" userId="94806790-c20d-4983-bd79-23aec8528ef1" providerId="ADAL" clId="{867512F5-5C7B-4913-95A8-69BCDF9F0278}" dt="2023-11-06T03:21:19.253" v="13785" actId="478"/>
          <ac:picMkLst>
            <pc:docMk/>
            <pc:sldMk cId="1920513226" sldId="2522"/>
            <ac:picMk id="17" creationId="{4EA913F7-6B73-30D0-3843-B72A664A4C39}"/>
          </ac:picMkLst>
        </pc:picChg>
        <pc:picChg chg="add del mod">
          <ac:chgData name="Vyhnalek, Brian (GRC-LCF0)" userId="94806790-c20d-4983-bd79-23aec8528ef1" providerId="ADAL" clId="{867512F5-5C7B-4913-95A8-69BCDF9F0278}" dt="2023-11-06T03:28:16.939" v="13842" actId="478"/>
          <ac:picMkLst>
            <pc:docMk/>
            <pc:sldMk cId="1920513226" sldId="2522"/>
            <ac:picMk id="18" creationId="{1550E985-8D7F-D99D-8DE2-E4BFAAC07B57}"/>
          </ac:picMkLst>
        </pc:picChg>
        <pc:picChg chg="add del mod">
          <ac:chgData name="Vyhnalek, Brian (GRC-LCF0)" userId="94806790-c20d-4983-bd79-23aec8528ef1" providerId="ADAL" clId="{867512F5-5C7B-4913-95A8-69BCDF9F0278}" dt="2023-11-06T03:31:09.936" v="13875" actId="478"/>
          <ac:picMkLst>
            <pc:docMk/>
            <pc:sldMk cId="1920513226" sldId="2522"/>
            <ac:picMk id="19" creationId="{90FF7F8C-B373-C2B9-1383-083FD51E7BF0}"/>
          </ac:picMkLst>
        </pc:picChg>
        <pc:picChg chg="add del mod ord">
          <ac:chgData name="Vyhnalek, Brian (GRC-LCF0)" userId="94806790-c20d-4983-bd79-23aec8528ef1" providerId="ADAL" clId="{867512F5-5C7B-4913-95A8-69BCDF9F0278}" dt="2023-11-06T03:33:11.659" v="13890" actId="478"/>
          <ac:picMkLst>
            <pc:docMk/>
            <pc:sldMk cId="1920513226" sldId="2522"/>
            <ac:picMk id="21" creationId="{61967925-D1D3-BE0D-DBE2-1ABCE7362B60}"/>
          </ac:picMkLst>
        </pc:picChg>
        <pc:picChg chg="add mod ord">
          <ac:chgData name="Vyhnalek, Brian (GRC-LCF0)" userId="94806790-c20d-4983-bd79-23aec8528ef1" providerId="ADAL" clId="{867512F5-5C7B-4913-95A8-69BCDF9F0278}" dt="2023-11-06T15:21:36.200" v="16539" actId="1076"/>
          <ac:picMkLst>
            <pc:docMk/>
            <pc:sldMk cId="1920513226" sldId="2522"/>
            <ac:picMk id="22" creationId="{538CEAF9-043A-429A-6FFF-8B0238BB0D5E}"/>
          </ac:picMkLst>
        </pc:picChg>
      </pc:sldChg>
      <pc:sldChg chg="addSp delSp modSp new del mod ord">
        <pc:chgData name="Vyhnalek, Brian (GRC-LCF0)" userId="94806790-c20d-4983-bd79-23aec8528ef1" providerId="ADAL" clId="{867512F5-5C7B-4913-95A8-69BCDF9F0278}" dt="2023-11-06T02:49:16.324" v="13210" actId="47"/>
        <pc:sldMkLst>
          <pc:docMk/>
          <pc:sldMk cId="569648659" sldId="2523"/>
        </pc:sldMkLst>
        <pc:picChg chg="add mod">
          <ac:chgData name="Vyhnalek, Brian (GRC-LCF0)" userId="94806790-c20d-4983-bd79-23aec8528ef1" providerId="ADAL" clId="{867512F5-5C7B-4913-95A8-69BCDF9F0278}" dt="2023-11-06T02:11:31.417" v="13180" actId="1035"/>
          <ac:picMkLst>
            <pc:docMk/>
            <pc:sldMk cId="569648659" sldId="2523"/>
            <ac:picMk id="5" creationId="{7970109B-6AB3-FC67-7D24-B4B9A50C15A5}"/>
          </ac:picMkLst>
        </pc:picChg>
        <pc:picChg chg="add del mod">
          <ac:chgData name="Vyhnalek, Brian (GRC-LCF0)" userId="94806790-c20d-4983-bd79-23aec8528ef1" providerId="ADAL" clId="{867512F5-5C7B-4913-95A8-69BCDF9F0278}" dt="2023-11-06T02:11:17.622" v="13166" actId="478"/>
          <ac:picMkLst>
            <pc:docMk/>
            <pc:sldMk cId="569648659" sldId="2523"/>
            <ac:picMk id="1026" creationId="{B6A950BB-DF1B-C5D7-03E5-2CD7A43CD2C0}"/>
          </ac:picMkLst>
        </pc:picChg>
      </pc:sldChg>
      <pc:sldChg chg="add del">
        <pc:chgData name="Vyhnalek, Brian (GRC-LCF0)" userId="94806790-c20d-4983-bd79-23aec8528ef1" providerId="ADAL" clId="{867512F5-5C7B-4913-95A8-69BCDF9F0278}" dt="2023-11-06T03:58:24.816" v="14829" actId="47"/>
        <pc:sldMkLst>
          <pc:docMk/>
          <pc:sldMk cId="3788569456" sldId="2523"/>
        </pc:sldMkLst>
      </pc:sldChg>
      <pc:sldChg chg="addSp modSp new mod modClrScheme chgLayout">
        <pc:chgData name="Vyhnalek, Brian (GRC-LCF0)" userId="94806790-c20d-4983-bd79-23aec8528ef1" providerId="ADAL" clId="{867512F5-5C7B-4913-95A8-69BCDF9F0278}" dt="2023-11-06T14:06:40.162" v="15421" actId="20577"/>
        <pc:sldMkLst>
          <pc:docMk/>
          <pc:sldMk cId="1170577839" sldId="2524"/>
        </pc:sldMkLst>
        <pc:spChg chg="mod ord">
          <ac:chgData name="Vyhnalek, Brian (GRC-LCF0)" userId="94806790-c20d-4983-bd79-23aec8528ef1" providerId="ADAL" clId="{867512F5-5C7B-4913-95A8-69BCDF9F0278}" dt="2023-11-06T03:52:18.938" v="14382" actId="700"/>
          <ac:spMkLst>
            <pc:docMk/>
            <pc:sldMk cId="1170577839" sldId="2524"/>
            <ac:spMk id="2" creationId="{A13BFDB0-06E2-B0FC-33AB-9AAFD8FD77DC}"/>
          </ac:spMkLst>
        </pc:spChg>
        <pc:spChg chg="mod ord">
          <ac:chgData name="Vyhnalek, Brian (GRC-LCF0)" userId="94806790-c20d-4983-bd79-23aec8528ef1" providerId="ADAL" clId="{867512F5-5C7B-4913-95A8-69BCDF9F0278}" dt="2023-11-06T03:52:18.938" v="14382" actId="700"/>
          <ac:spMkLst>
            <pc:docMk/>
            <pc:sldMk cId="1170577839" sldId="2524"/>
            <ac:spMk id="3" creationId="{745F1F8A-29BA-5C3E-0F0D-C19150405E19}"/>
          </ac:spMkLst>
        </pc:spChg>
        <pc:spChg chg="add mod ord">
          <ac:chgData name="Vyhnalek, Brian (GRC-LCF0)" userId="94806790-c20d-4983-bd79-23aec8528ef1" providerId="ADAL" clId="{867512F5-5C7B-4913-95A8-69BCDF9F0278}" dt="2023-11-06T14:06:40.162" v="15421" actId="20577"/>
          <ac:spMkLst>
            <pc:docMk/>
            <pc:sldMk cId="1170577839" sldId="2524"/>
            <ac:spMk id="4" creationId="{21BEC832-F1F9-BE68-D33A-C36BF881CA20}"/>
          </ac:spMkLst>
        </pc:spChg>
      </pc:sldChg>
      <pc:sldChg chg="addSp delSp modSp new del setBg">
        <pc:chgData name="Vyhnalek, Brian (GRC-LCF0)" userId="94806790-c20d-4983-bd79-23aec8528ef1" providerId="ADAL" clId="{867512F5-5C7B-4913-95A8-69BCDF9F0278}" dt="2023-11-06T03:28:24.601" v="13843" actId="47"/>
        <pc:sldMkLst>
          <pc:docMk/>
          <pc:sldMk cId="3964283240" sldId="2524"/>
        </pc:sldMkLst>
        <pc:picChg chg="add del mod">
          <ac:chgData name="Vyhnalek, Brian (GRC-LCF0)" userId="94806790-c20d-4983-bd79-23aec8528ef1" providerId="ADAL" clId="{867512F5-5C7B-4913-95A8-69BCDF9F0278}" dt="2023-11-06T02:16:11.301" v="13185" actId="478"/>
          <ac:picMkLst>
            <pc:docMk/>
            <pc:sldMk cId="3964283240" sldId="2524"/>
            <ac:picMk id="2050" creationId="{3BEF8060-12F2-C965-E813-B229A905A61C}"/>
          </ac:picMkLst>
        </pc:picChg>
      </pc:sldChg>
      <pc:sldChg chg="new del">
        <pc:chgData name="Vyhnalek, Brian (GRC-LCF0)" userId="94806790-c20d-4983-bd79-23aec8528ef1" providerId="ADAL" clId="{867512F5-5C7B-4913-95A8-69BCDF9F0278}" dt="2023-11-06T14:19:27.838" v="15536" actId="680"/>
        <pc:sldMkLst>
          <pc:docMk/>
          <pc:sldMk cId="437587561" sldId="2525"/>
        </pc:sldMkLst>
      </pc:sldChg>
      <pc:sldChg chg="modSp add mod">
        <pc:chgData name="Vyhnalek, Brian (GRC-LCF0)" userId="94806790-c20d-4983-bd79-23aec8528ef1" providerId="ADAL" clId="{867512F5-5C7B-4913-95A8-69BCDF9F0278}" dt="2023-11-06T15:46:32.806" v="16896" actId="20577"/>
        <pc:sldMkLst>
          <pc:docMk/>
          <pc:sldMk cId="1964206925" sldId="2525"/>
        </pc:sldMkLst>
        <pc:spChg chg="mod">
          <ac:chgData name="Vyhnalek, Brian (GRC-LCF0)" userId="94806790-c20d-4983-bd79-23aec8528ef1" providerId="ADAL" clId="{867512F5-5C7B-4913-95A8-69BCDF9F0278}" dt="2023-11-06T15:46:32.806" v="16896" actId="20577"/>
          <ac:spMkLst>
            <pc:docMk/>
            <pc:sldMk cId="1964206925" sldId="2525"/>
            <ac:spMk id="3" creationId="{7388EC01-EDB0-9147-968A-BF1F94664973}"/>
          </ac:spMkLst>
        </pc:spChg>
      </pc:sldChg>
      <pc:sldChg chg="addSp delSp modSp new del mod">
        <pc:chgData name="Vyhnalek, Brian (GRC-LCF0)" userId="94806790-c20d-4983-bd79-23aec8528ef1" providerId="ADAL" clId="{867512F5-5C7B-4913-95A8-69BCDF9F0278}" dt="2023-11-06T14:51:39.769" v="16072" actId="47"/>
        <pc:sldMkLst>
          <pc:docMk/>
          <pc:sldMk cId="421262901" sldId="2526"/>
        </pc:sldMkLst>
        <pc:picChg chg="add del mod">
          <ac:chgData name="Vyhnalek, Brian (GRC-LCF0)" userId="94806790-c20d-4983-bd79-23aec8528ef1" providerId="ADAL" clId="{867512F5-5C7B-4913-95A8-69BCDF9F0278}" dt="2023-11-06T14:49:12.149" v="16007" actId="478"/>
          <ac:picMkLst>
            <pc:docMk/>
            <pc:sldMk cId="421262901" sldId="2526"/>
            <ac:picMk id="4" creationId="{4B5998E0-234A-8077-7DBA-F964D85D0E28}"/>
          </ac:picMkLst>
        </pc:picChg>
      </pc:sldChg>
      <pc:sldChg chg="addSp delSp modSp add del mod">
        <pc:chgData name="Vyhnalek, Brian (GRC-LCF0)" userId="94806790-c20d-4983-bd79-23aec8528ef1" providerId="ADAL" clId="{867512F5-5C7B-4913-95A8-69BCDF9F0278}" dt="2023-11-06T14:53:48.671" v="16095" actId="47"/>
        <pc:sldMkLst>
          <pc:docMk/>
          <pc:sldMk cId="838697846" sldId="2526"/>
        </pc:sldMkLst>
        <pc:spChg chg="del">
          <ac:chgData name="Vyhnalek, Brian (GRC-LCF0)" userId="94806790-c20d-4983-bd79-23aec8528ef1" providerId="ADAL" clId="{867512F5-5C7B-4913-95A8-69BCDF9F0278}" dt="2023-11-06T14:53:15.962" v="16078" actId="478"/>
          <ac:spMkLst>
            <pc:docMk/>
            <pc:sldMk cId="838697846" sldId="2526"/>
            <ac:spMk id="15" creationId="{74377A59-FED8-6B1C-B43D-C5CB0339EBFE}"/>
          </ac:spMkLst>
        </pc:spChg>
        <pc:spChg chg="del">
          <ac:chgData name="Vyhnalek, Brian (GRC-LCF0)" userId="94806790-c20d-4983-bd79-23aec8528ef1" providerId="ADAL" clId="{867512F5-5C7B-4913-95A8-69BCDF9F0278}" dt="2023-11-06T14:53:17.226" v="16079" actId="478"/>
          <ac:spMkLst>
            <pc:docMk/>
            <pc:sldMk cId="838697846" sldId="2526"/>
            <ac:spMk id="18" creationId="{E926BA5A-776B-844D-52CE-52BF1930ADCA}"/>
          </ac:spMkLst>
        </pc:spChg>
        <pc:spChg chg="del">
          <ac:chgData name="Vyhnalek, Brian (GRC-LCF0)" userId="94806790-c20d-4983-bd79-23aec8528ef1" providerId="ADAL" clId="{867512F5-5C7B-4913-95A8-69BCDF9F0278}" dt="2023-11-06T14:53:14.593" v="16077" actId="478"/>
          <ac:spMkLst>
            <pc:docMk/>
            <pc:sldMk cId="838697846" sldId="2526"/>
            <ac:spMk id="21" creationId="{21F7563E-8C94-B1FC-4A42-A8C34E946688}"/>
          </ac:spMkLst>
        </pc:spChg>
        <pc:picChg chg="add mod">
          <ac:chgData name="Vyhnalek, Brian (GRC-LCF0)" userId="94806790-c20d-4983-bd79-23aec8528ef1" providerId="ADAL" clId="{867512F5-5C7B-4913-95A8-69BCDF9F0278}" dt="2023-11-06T14:53:38.919" v="16094" actId="1076"/>
          <ac:picMkLst>
            <pc:docMk/>
            <pc:sldMk cId="838697846" sldId="2526"/>
            <ac:picMk id="5" creationId="{9FE960EF-3859-8629-6E44-17344DF1CD92}"/>
          </ac:picMkLst>
        </pc:picChg>
        <pc:picChg chg="del">
          <ac:chgData name="Vyhnalek, Brian (GRC-LCF0)" userId="94806790-c20d-4983-bd79-23aec8528ef1" providerId="ADAL" clId="{867512F5-5C7B-4913-95A8-69BCDF9F0278}" dt="2023-11-06T14:53:11.859" v="16075" actId="478"/>
          <ac:picMkLst>
            <pc:docMk/>
            <pc:sldMk cId="838697846" sldId="2526"/>
            <ac:picMk id="6" creationId="{A1727FB3-AD81-AEB2-EFBB-894B139A264F}"/>
          </ac:picMkLst>
        </pc:picChg>
        <pc:picChg chg="del">
          <ac:chgData name="Vyhnalek, Brian (GRC-LCF0)" userId="94806790-c20d-4983-bd79-23aec8528ef1" providerId="ADAL" clId="{867512F5-5C7B-4913-95A8-69BCDF9F0278}" dt="2023-11-06T14:53:11.442" v="16074" actId="478"/>
          <ac:picMkLst>
            <pc:docMk/>
            <pc:sldMk cId="838697846" sldId="2526"/>
            <ac:picMk id="11" creationId="{53C96F65-0BA7-6FF6-B91A-217E4C245845}"/>
          </ac:picMkLst>
        </pc:picChg>
        <pc:picChg chg="del">
          <ac:chgData name="Vyhnalek, Brian (GRC-LCF0)" userId="94806790-c20d-4983-bd79-23aec8528ef1" providerId="ADAL" clId="{867512F5-5C7B-4913-95A8-69BCDF9F0278}" dt="2023-11-06T14:53:12.210" v="16076" actId="478"/>
          <ac:picMkLst>
            <pc:docMk/>
            <pc:sldMk cId="838697846" sldId="2526"/>
            <ac:picMk id="14" creationId="{F1652320-0FCD-3829-BCCB-D5B75B8A82DE}"/>
          </ac:picMkLst>
        </pc:picChg>
      </pc:sldChg>
      <pc:sldMasterChg chg="delSldLayout">
        <pc:chgData name="Vyhnalek, Brian (GRC-LCF0)" userId="94806790-c20d-4983-bd79-23aec8528ef1" providerId="ADAL" clId="{867512F5-5C7B-4913-95A8-69BCDF9F0278}" dt="2023-11-06T03:28:24.601" v="13843" actId="47"/>
        <pc:sldMasterMkLst>
          <pc:docMk/>
          <pc:sldMasterMk cId="151095810" sldId="2147483660"/>
        </pc:sldMasterMkLst>
        <pc:sldLayoutChg chg="del">
          <pc:chgData name="Vyhnalek, Brian (GRC-LCF0)" userId="94806790-c20d-4983-bd79-23aec8528ef1" providerId="ADAL" clId="{867512F5-5C7B-4913-95A8-69BCDF9F0278}" dt="2023-10-31T02:30:46.163" v="378" actId="47"/>
          <pc:sldLayoutMkLst>
            <pc:docMk/>
            <pc:sldMasterMk cId="151095810" sldId="2147483660"/>
            <pc:sldLayoutMk cId="217965302" sldId="2147483706"/>
          </pc:sldLayoutMkLst>
        </pc:sldLayoutChg>
        <pc:sldLayoutChg chg="del">
          <pc:chgData name="Vyhnalek, Brian (GRC-LCF0)" userId="94806790-c20d-4983-bd79-23aec8528ef1" providerId="ADAL" clId="{867512F5-5C7B-4913-95A8-69BCDF9F0278}" dt="2023-10-31T02:23:11.154" v="231" actId="47"/>
          <pc:sldLayoutMkLst>
            <pc:docMk/>
            <pc:sldMasterMk cId="151095810" sldId="2147483660"/>
            <pc:sldLayoutMk cId="394226515" sldId="2147483706"/>
          </pc:sldLayoutMkLst>
        </pc:sldLayoutChg>
        <pc:sldLayoutChg chg="del">
          <pc:chgData name="Vyhnalek, Brian (GRC-LCF0)" userId="94806790-c20d-4983-bd79-23aec8528ef1" providerId="ADAL" clId="{867512F5-5C7B-4913-95A8-69BCDF9F0278}" dt="2023-11-01T20:49:36.164" v="2269" actId="47"/>
          <pc:sldLayoutMkLst>
            <pc:docMk/>
            <pc:sldMasterMk cId="151095810" sldId="2147483660"/>
            <pc:sldLayoutMk cId="1462346289" sldId="2147483707"/>
          </pc:sldLayoutMkLst>
        </pc:sldLayoutChg>
        <pc:sldLayoutChg chg="del">
          <pc:chgData name="Vyhnalek, Brian (GRC-LCF0)" userId="94806790-c20d-4983-bd79-23aec8528ef1" providerId="ADAL" clId="{867512F5-5C7B-4913-95A8-69BCDF9F0278}" dt="2023-11-02T04:23:05.049" v="7454" actId="47"/>
          <pc:sldLayoutMkLst>
            <pc:docMk/>
            <pc:sldMasterMk cId="151095810" sldId="2147483660"/>
            <pc:sldLayoutMk cId="3054151099" sldId="2147483708"/>
          </pc:sldLayoutMkLst>
        </pc:sldLayoutChg>
        <pc:sldLayoutChg chg="del">
          <pc:chgData name="Vyhnalek, Brian (GRC-LCF0)" userId="94806790-c20d-4983-bd79-23aec8528ef1" providerId="ADAL" clId="{867512F5-5C7B-4913-95A8-69BCDF9F0278}" dt="2023-10-31T05:09:34.268" v="1487" actId="2696"/>
          <pc:sldLayoutMkLst>
            <pc:docMk/>
            <pc:sldMasterMk cId="151095810" sldId="2147483660"/>
            <pc:sldLayoutMk cId="861309930" sldId="2147483709"/>
          </pc:sldLayoutMkLst>
        </pc:sldLayoutChg>
        <pc:sldLayoutChg chg="del">
          <pc:chgData name="Vyhnalek, Brian (GRC-LCF0)" userId="94806790-c20d-4983-bd79-23aec8528ef1" providerId="ADAL" clId="{867512F5-5C7B-4913-95A8-69BCDF9F0278}" dt="2023-11-06T03:28:24.601" v="13843" actId="47"/>
          <pc:sldLayoutMkLst>
            <pc:docMk/>
            <pc:sldMasterMk cId="151095810" sldId="2147483660"/>
            <pc:sldLayoutMk cId="882389781" sldId="2147483709"/>
          </pc:sldLayoutMkLst>
        </pc:sldLayoutChg>
        <pc:sldLayoutChg chg="del">
          <pc:chgData name="Vyhnalek, Brian (GRC-LCF0)" userId="94806790-c20d-4983-bd79-23aec8528ef1" providerId="ADAL" clId="{867512F5-5C7B-4913-95A8-69BCDF9F0278}" dt="2023-11-02T04:35:06.355" v="7874" actId="47"/>
          <pc:sldLayoutMkLst>
            <pc:docMk/>
            <pc:sldMasterMk cId="151095810" sldId="2147483660"/>
            <pc:sldLayoutMk cId="1840651715" sldId="2147483711"/>
          </pc:sldLayoutMkLst>
        </pc:sldLayoutChg>
        <pc:sldLayoutChg chg="del">
          <pc:chgData name="Vyhnalek, Brian (GRC-LCF0)" userId="94806790-c20d-4983-bd79-23aec8528ef1" providerId="ADAL" clId="{867512F5-5C7B-4913-95A8-69BCDF9F0278}" dt="2023-11-02T21:17:10.058" v="11414" actId="47"/>
          <pc:sldLayoutMkLst>
            <pc:docMk/>
            <pc:sldMasterMk cId="151095810" sldId="2147483660"/>
            <pc:sldLayoutMk cId="2002954683" sldId="2147483711"/>
          </pc:sldLayoutMkLst>
        </pc:sldLayoutChg>
        <pc:sldLayoutChg chg="del">
          <pc:chgData name="Vyhnalek, Brian (GRC-LCF0)" userId="94806790-c20d-4983-bd79-23aec8528ef1" providerId="ADAL" clId="{867512F5-5C7B-4913-95A8-69BCDF9F0278}" dt="2023-11-05T20:56:34.869" v="12757" actId="47"/>
          <pc:sldLayoutMkLst>
            <pc:docMk/>
            <pc:sldMasterMk cId="151095810" sldId="2147483660"/>
            <pc:sldLayoutMk cId="2557384115" sldId="2147483711"/>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980948-8508-2A41-9841-3FC37DB38A2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C0ABF21-53DD-864F-9B47-D9AC2733F4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8182C0-01CB-5D4D-BC03-3BB5C445157D}" type="datetimeFigureOut">
              <a:rPr lang="en-US" smtClean="0"/>
              <a:t>11/3/2023</a:t>
            </a:fld>
            <a:endParaRPr lang="en-US"/>
          </a:p>
        </p:txBody>
      </p:sp>
      <p:sp>
        <p:nvSpPr>
          <p:cNvPr id="4" name="Footer Placeholder 3">
            <a:extLst>
              <a:ext uri="{FF2B5EF4-FFF2-40B4-BE49-F238E27FC236}">
                <a16:creationId xmlns:a16="http://schemas.microsoft.com/office/drawing/2014/main" id="{D4B50DBD-EB56-7A4B-AB79-0148604271B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9F11FD-2F68-E041-BBF9-377B2F27F02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9D495B7-E09B-B145-942B-B83A001DF494}" type="slidenum">
              <a:rPr lang="en-US" smtClean="0"/>
              <a:t>‹#›</a:t>
            </a:fld>
            <a:endParaRPr lang="en-US"/>
          </a:p>
        </p:txBody>
      </p:sp>
    </p:spTree>
    <p:extLst>
      <p:ext uri="{BB962C8B-B14F-4D97-AF65-F5344CB8AC3E}">
        <p14:creationId xmlns:p14="http://schemas.microsoft.com/office/powerpoint/2010/main" val="4934054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328D45-CD78-E946-97C3-593DC6155472}" type="datetimeFigureOut">
              <a:rPr lang="en-US" smtClean="0"/>
              <a:t>11/2/2023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F362D4-5DD5-1441-A093-8EF5773AF7CF}" type="slidenum">
              <a:rPr lang="en-US" smtClean="0"/>
              <a:t>‹#›</a:t>
            </a:fld>
            <a:endParaRPr lang="en-US"/>
          </a:p>
        </p:txBody>
      </p:sp>
    </p:spTree>
    <p:extLst>
      <p:ext uri="{BB962C8B-B14F-4D97-AF65-F5344CB8AC3E}">
        <p14:creationId xmlns:p14="http://schemas.microsoft.com/office/powerpoint/2010/main" val="5431808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F362D4-5DD5-1441-A093-8EF5773AF7CF}" type="slidenum">
              <a:rPr lang="en-US" smtClean="0"/>
              <a:t>17</a:t>
            </a:fld>
            <a:endParaRPr lang="en-US"/>
          </a:p>
        </p:txBody>
      </p:sp>
    </p:spTree>
    <p:extLst>
      <p:ext uri="{BB962C8B-B14F-4D97-AF65-F5344CB8AC3E}">
        <p14:creationId xmlns:p14="http://schemas.microsoft.com/office/powerpoint/2010/main" val="34885706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5D26D88B-0C54-0641-9766-660188C8639E}"/>
              </a:ext>
            </a:extLst>
          </p:cNvPr>
          <p:cNvPicPr>
            <a:picLocks noChangeAspect="1"/>
          </p:cNvPicPr>
          <p:nvPr userDrawn="1"/>
        </p:nvPicPr>
        <p:blipFill>
          <a:blip r:embed="rId2"/>
          <a:srcRect/>
          <a:stretch/>
        </p:blipFill>
        <p:spPr>
          <a:xfrm>
            <a:off x="1357" y="-2474"/>
            <a:ext cx="9140139" cy="5141328"/>
          </a:xfrm>
          <a:prstGeom prst="rect">
            <a:avLst/>
          </a:prstGeom>
        </p:spPr>
      </p:pic>
      <p:sp>
        <p:nvSpPr>
          <p:cNvPr id="36" name="Text Placeholder 2">
            <a:extLst>
              <a:ext uri="{FF2B5EF4-FFF2-40B4-BE49-F238E27FC236}">
                <a16:creationId xmlns:a16="http://schemas.microsoft.com/office/drawing/2014/main" id="{747305B3-1D9A-3F43-BCE0-4B88D41DCAD9}"/>
              </a:ext>
            </a:extLst>
          </p:cNvPr>
          <p:cNvSpPr>
            <a:spLocks noGrp="1"/>
          </p:cNvSpPr>
          <p:nvPr>
            <p:ph type="body" idx="1" hasCustomPrompt="1"/>
          </p:nvPr>
        </p:nvSpPr>
        <p:spPr>
          <a:xfrm>
            <a:off x="694419" y="3403479"/>
            <a:ext cx="7886700" cy="908794"/>
          </a:xfrm>
        </p:spPr>
        <p:txBody>
          <a:bodyPr>
            <a:noAutofit/>
          </a:bodyPr>
          <a:lstStyle>
            <a:lvl1pPr marL="0" indent="0">
              <a:buNone/>
              <a:defRPr sz="1800" b="0" i="1">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Presenter name here</a:t>
            </a:r>
            <a:br>
              <a:rPr lang="en-US" dirty="0"/>
            </a:br>
            <a:r>
              <a:rPr lang="en-US" dirty="0"/>
              <a:t>Title</a:t>
            </a:r>
            <a:br>
              <a:rPr lang="en-US" dirty="0"/>
            </a:br>
            <a:r>
              <a:rPr lang="en-US" dirty="0"/>
              <a:t>Additional info</a:t>
            </a:r>
          </a:p>
        </p:txBody>
      </p:sp>
      <p:sp>
        <p:nvSpPr>
          <p:cNvPr id="40" name="Title 1">
            <a:extLst>
              <a:ext uri="{FF2B5EF4-FFF2-40B4-BE49-F238E27FC236}">
                <a16:creationId xmlns:a16="http://schemas.microsoft.com/office/drawing/2014/main" id="{89C18854-3151-5246-AFFC-59784F3F551C}"/>
              </a:ext>
            </a:extLst>
          </p:cNvPr>
          <p:cNvSpPr>
            <a:spLocks noGrp="1"/>
          </p:cNvSpPr>
          <p:nvPr>
            <p:ph type="title" hasCustomPrompt="1"/>
          </p:nvPr>
        </p:nvSpPr>
        <p:spPr>
          <a:xfrm>
            <a:off x="694419" y="2686522"/>
            <a:ext cx="7784211" cy="620819"/>
          </a:xfrm>
        </p:spPr>
        <p:txBody>
          <a:bodyPr anchor="b">
            <a:normAutofit/>
          </a:bodyPr>
          <a:lstStyle>
            <a:lvl1pPr>
              <a:defRPr sz="3300" i="0">
                <a:solidFill>
                  <a:schemeClr val="bg1"/>
                </a:solidFill>
              </a:defRPr>
            </a:lvl1pPr>
          </a:lstStyle>
          <a:p>
            <a:r>
              <a:rPr lang="en-US" dirty="0"/>
              <a:t>Title here</a:t>
            </a:r>
          </a:p>
        </p:txBody>
      </p:sp>
      <p:sp>
        <p:nvSpPr>
          <p:cNvPr id="3" name="Text Placeholder 2">
            <a:extLst>
              <a:ext uri="{FF2B5EF4-FFF2-40B4-BE49-F238E27FC236}">
                <a16:creationId xmlns:a16="http://schemas.microsoft.com/office/drawing/2014/main" id="{09DB6D54-0141-EA41-82AD-F17FF5A1E893}"/>
              </a:ext>
            </a:extLst>
          </p:cNvPr>
          <p:cNvSpPr>
            <a:spLocks noGrp="1"/>
          </p:cNvSpPr>
          <p:nvPr>
            <p:ph type="body" sz="quarter" idx="10" hasCustomPrompt="1"/>
          </p:nvPr>
        </p:nvSpPr>
        <p:spPr>
          <a:xfrm>
            <a:off x="698981" y="4641105"/>
            <a:ext cx="2487612" cy="339725"/>
          </a:xfrm>
        </p:spPr>
        <p:txBody>
          <a:bodyPr>
            <a:noAutofit/>
          </a:bodyPr>
          <a:lstStyle>
            <a:lvl1pPr marL="0" indent="0">
              <a:buFontTx/>
              <a:buNone/>
              <a:defRPr sz="1600">
                <a:solidFill>
                  <a:schemeClr val="bg1"/>
                </a:solidFill>
                <a:latin typeface="Calibri" panose="020F0502020204030204" pitchFamily="34" charset="0"/>
                <a:cs typeface="Calibri" panose="020F0502020204030204" pitchFamily="34" charset="0"/>
              </a:defRPr>
            </a:lvl1pPr>
            <a:lvl2pPr marL="342900" indent="0">
              <a:buFontTx/>
              <a:buNone/>
              <a:defRPr sz="1200">
                <a:latin typeface="Calibri" panose="020F0502020204030204" pitchFamily="34" charset="0"/>
                <a:cs typeface="Calibri" panose="020F0502020204030204" pitchFamily="34" charset="0"/>
              </a:defRPr>
            </a:lvl2pPr>
            <a:lvl3pPr marL="685800" indent="0">
              <a:buFontTx/>
              <a:buNone/>
              <a:defRPr sz="1200">
                <a:latin typeface="Calibri" panose="020F0502020204030204" pitchFamily="34" charset="0"/>
                <a:cs typeface="Calibri" panose="020F0502020204030204" pitchFamily="34" charset="0"/>
              </a:defRPr>
            </a:lvl3pPr>
            <a:lvl4pPr marL="1028700" indent="0">
              <a:buFontTx/>
              <a:buNone/>
              <a:defRPr sz="1200">
                <a:latin typeface="Calibri" panose="020F0502020204030204" pitchFamily="34" charset="0"/>
                <a:cs typeface="Calibri" panose="020F0502020204030204" pitchFamily="34" charset="0"/>
              </a:defRPr>
            </a:lvl4pPr>
            <a:lvl5pPr marL="1371600" indent="0">
              <a:buFontTx/>
              <a:buNone/>
              <a:defRPr sz="1200">
                <a:latin typeface="Calibri" panose="020F0502020204030204" pitchFamily="34" charset="0"/>
                <a:cs typeface="Calibri" panose="020F0502020204030204" pitchFamily="34" charset="0"/>
              </a:defRPr>
            </a:lvl5pPr>
          </a:lstStyle>
          <a:p>
            <a:pPr lvl="0"/>
            <a:r>
              <a:rPr lang="en-US" dirty="0"/>
              <a:t>Insert date here</a:t>
            </a:r>
          </a:p>
        </p:txBody>
      </p:sp>
    </p:spTree>
    <p:extLst>
      <p:ext uri="{BB962C8B-B14F-4D97-AF65-F5344CB8AC3E}">
        <p14:creationId xmlns:p14="http://schemas.microsoft.com/office/powerpoint/2010/main" val="1141607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ue tint Single column network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14" name="Text Placeholder 13"/>
          <p:cNvSpPr>
            <a:spLocks noGrp="1"/>
          </p:cNvSpPr>
          <p:nvPr>
            <p:ph type="body" sz="quarter" idx="13"/>
          </p:nvPr>
        </p:nvSpPr>
        <p:spPr>
          <a:xfrm>
            <a:off x="628650" y="1037617"/>
            <a:ext cx="7886700" cy="3176006"/>
          </a:xfrm>
        </p:spPr>
        <p:txBody>
          <a:bodyPr>
            <a:normAutofit/>
          </a:bodyPr>
          <a:lstStyle>
            <a:lvl1pPr marL="171450" indent="-171450">
              <a:buClr>
                <a:srgbClr val="004578"/>
              </a:buClr>
              <a:buFont typeface="Arial" panose="020B0604020202020204" pitchFamily="34" charset="0"/>
              <a:buChar char="•"/>
              <a:defRPr sz="2000"/>
            </a:lvl1pPr>
            <a:lvl2pPr>
              <a:buClr>
                <a:srgbClr val="004578"/>
              </a:buClr>
              <a:defRPr sz="1600"/>
            </a:lvl2pPr>
            <a:lvl3pPr>
              <a:buClr>
                <a:srgbClr val="004578"/>
              </a:buClr>
              <a:defRPr sz="1600"/>
            </a:lvl3pPr>
            <a:lvl4pPr>
              <a:buClr>
                <a:srgbClr val="004578"/>
              </a:buClr>
              <a:defRPr sz="1600"/>
            </a:lvl4pPr>
            <a:lvl5pPr>
              <a:buClr>
                <a:srgbClr val="004578"/>
              </a:buClr>
              <a:defRPr sz="1600"/>
            </a:lvl5pPr>
          </a:lstStyle>
          <a:p>
            <a:pPr lvl="0"/>
            <a:endParaRPr lang="en-US" dirty="0"/>
          </a:p>
        </p:txBody>
      </p:sp>
      <p:sp>
        <p:nvSpPr>
          <p:cNvPr id="3" name="Footer Placeholder 2">
            <a:extLst>
              <a:ext uri="{FF2B5EF4-FFF2-40B4-BE49-F238E27FC236}">
                <a16:creationId xmlns:a16="http://schemas.microsoft.com/office/drawing/2014/main" id="{03C781DF-CCBC-02ED-8E7F-F3F48ACA9C68}"/>
              </a:ext>
            </a:extLst>
          </p:cNvPr>
          <p:cNvSpPr>
            <a:spLocks noGrp="1"/>
          </p:cNvSpPr>
          <p:nvPr>
            <p:ph type="ftr" sz="quarter" idx="14"/>
          </p:nvPr>
        </p:nvSpPr>
        <p:spPr/>
        <p:txBody>
          <a:bodyPr/>
          <a:lstStyle/>
          <a:p>
            <a:endParaRPr lang="en-US"/>
          </a:p>
        </p:txBody>
      </p:sp>
      <p:sp>
        <p:nvSpPr>
          <p:cNvPr id="4" name="Slide Number Placeholder 3">
            <a:extLst>
              <a:ext uri="{FF2B5EF4-FFF2-40B4-BE49-F238E27FC236}">
                <a16:creationId xmlns:a16="http://schemas.microsoft.com/office/drawing/2014/main" id="{16862D10-4C2A-C623-EFE8-7E9F4FD8AA3B}"/>
              </a:ext>
            </a:extLst>
          </p:cNvPr>
          <p:cNvSpPr>
            <a:spLocks noGrp="1"/>
          </p:cNvSpPr>
          <p:nvPr>
            <p:ph type="sldNum" sz="quarter" idx="15"/>
          </p:nvPr>
        </p:nvSpPr>
        <p:spPr/>
        <p:txBody>
          <a:bodyPr/>
          <a:lstStyle/>
          <a:p>
            <a:fld id="{3DD97BEB-BAEF-0344-9D5C-EC73E478698A}" type="slidenum">
              <a:rPr lang="en-US" smtClean="0"/>
              <a:pPr/>
              <a:t>‹#›</a:t>
            </a:fld>
            <a:endParaRPr lang="en-US" dirty="0"/>
          </a:p>
        </p:txBody>
      </p:sp>
    </p:spTree>
    <p:extLst>
      <p:ext uri="{BB962C8B-B14F-4D97-AF65-F5344CB8AC3E}">
        <p14:creationId xmlns:p14="http://schemas.microsoft.com/office/powerpoint/2010/main" val="728680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9D2C8E-DA6A-6E8D-83A8-0CEC52A87885}"/>
              </a:ext>
            </a:extLst>
          </p:cNvPr>
          <p:cNvPicPr>
            <a:picLocks noChangeAspect="1"/>
          </p:cNvPicPr>
          <p:nvPr userDrawn="1"/>
        </p:nvPicPr>
        <p:blipFill>
          <a:blip r:embed="rId2">
            <a:alphaModFix/>
          </a:blip>
          <a:srcRect/>
          <a:stretch/>
        </p:blipFill>
        <p:spPr>
          <a:xfrm>
            <a:off x="2377440" y="118872"/>
            <a:ext cx="4389120" cy="4389120"/>
          </a:xfrm>
          <a:prstGeom prst="rect">
            <a:avLst/>
          </a:prstGeom>
        </p:spPr>
      </p:pic>
      <p:sp>
        <p:nvSpPr>
          <p:cNvPr id="2" name="Footer Placeholder 1">
            <a:extLst>
              <a:ext uri="{FF2B5EF4-FFF2-40B4-BE49-F238E27FC236}">
                <a16:creationId xmlns:a16="http://schemas.microsoft.com/office/drawing/2014/main" id="{CE11BE08-5130-0E08-CE0B-6B7547D8BF1E}"/>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BD98C786-8941-B627-CB18-0FF5F23F6F7B}"/>
              </a:ext>
            </a:extLst>
          </p:cNvPr>
          <p:cNvSpPr>
            <a:spLocks noGrp="1"/>
          </p:cNvSpPr>
          <p:nvPr>
            <p:ph type="sldNum" sz="quarter" idx="11"/>
          </p:nvPr>
        </p:nvSpPr>
        <p:spPr/>
        <p:txBody>
          <a:bodyPr/>
          <a:lstStyle/>
          <a:p>
            <a:fld id="{3DD97BEB-BAEF-0344-9D5C-EC73E478698A}" type="slidenum">
              <a:rPr lang="en-US" smtClean="0"/>
              <a:pPr/>
              <a:t>‹#›</a:t>
            </a:fld>
            <a:endParaRPr lang="en-US" dirty="0"/>
          </a:p>
        </p:txBody>
      </p:sp>
    </p:spTree>
    <p:extLst>
      <p:ext uri="{BB962C8B-B14F-4D97-AF65-F5344CB8AC3E}">
        <p14:creationId xmlns:p14="http://schemas.microsoft.com/office/powerpoint/2010/main" val="2535779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5CD49-E01E-3202-AA19-1701605AB4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363866-6E6A-D660-CAAD-9B547FA2AB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3E9417-4D37-C4C4-D03E-26E2908E6355}"/>
              </a:ext>
            </a:extLst>
          </p:cNvPr>
          <p:cNvSpPr>
            <a:spLocks noGrp="1"/>
          </p:cNvSpPr>
          <p:nvPr>
            <p:ph type="dt" sz="half" idx="10"/>
          </p:nvPr>
        </p:nvSpPr>
        <p:spPr/>
        <p:txBody>
          <a:bodyPr/>
          <a:lstStyle/>
          <a:p>
            <a:fld id="{4E688B73-7FE5-4AD1-8A76-E8F49770C67D}" type="datetimeFigureOut">
              <a:rPr lang="en-US" smtClean="0"/>
              <a:t>11/2/2023</a:t>
            </a:fld>
            <a:endParaRPr lang="en-US"/>
          </a:p>
        </p:txBody>
      </p:sp>
      <p:sp>
        <p:nvSpPr>
          <p:cNvPr id="5" name="Footer Placeholder 4">
            <a:extLst>
              <a:ext uri="{FF2B5EF4-FFF2-40B4-BE49-F238E27FC236}">
                <a16:creationId xmlns:a16="http://schemas.microsoft.com/office/drawing/2014/main" id="{5AF8F517-054E-C8B9-D98D-976E9021D3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E0D2A4-BB13-33F6-EF1F-553C1EA707E6}"/>
              </a:ext>
            </a:extLst>
          </p:cNvPr>
          <p:cNvSpPr>
            <a:spLocks noGrp="1"/>
          </p:cNvSpPr>
          <p:nvPr>
            <p:ph type="sldNum" sz="quarter" idx="12"/>
          </p:nvPr>
        </p:nvSpPr>
        <p:spPr/>
        <p:txBody>
          <a:bodyPr/>
          <a:lstStyle/>
          <a:p>
            <a:fld id="{83FE4808-4499-4960-80EA-5B134B15C44C}" type="slidenum">
              <a:rPr lang="en-US" smtClean="0"/>
              <a:t>‹#›</a:t>
            </a:fld>
            <a:endParaRPr lang="en-US"/>
          </a:p>
        </p:txBody>
      </p:sp>
    </p:spTree>
    <p:extLst>
      <p:ext uri="{BB962C8B-B14F-4D97-AF65-F5344CB8AC3E}">
        <p14:creationId xmlns:p14="http://schemas.microsoft.com/office/powerpoint/2010/main" val="2032056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C3455A5-6137-E546-98B7-6D4925988736}" type="datetime1">
              <a:rPr lang="en-US" smtClean="0"/>
              <a:t>11/2/2023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94FACD-5C34-D34E-BDB9-16696D0DE6BB}" type="slidenum">
              <a:rPr lang="en-US" smtClean="0"/>
              <a:t>‹#›</a:t>
            </a:fld>
            <a:endParaRPr lang="en-US"/>
          </a:p>
        </p:txBody>
      </p:sp>
    </p:spTree>
    <p:extLst>
      <p:ext uri="{BB962C8B-B14F-4D97-AF65-F5344CB8AC3E}">
        <p14:creationId xmlns:p14="http://schemas.microsoft.com/office/powerpoint/2010/main" val="30581865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7C67A499-F244-CF45-A858-D4DE1F3D3CC2}"/>
              </a:ext>
            </a:extLst>
          </p:cNvPr>
          <p:cNvPicPr>
            <a:picLocks noChangeAspect="1"/>
          </p:cNvPicPr>
          <p:nvPr userDrawn="1"/>
        </p:nvPicPr>
        <p:blipFill>
          <a:blip r:embed="rId7"/>
          <a:srcRect/>
          <a:stretch/>
        </p:blipFill>
        <p:spPr>
          <a:xfrm>
            <a:off x="7095" y="4535877"/>
            <a:ext cx="9131310" cy="608754"/>
          </a:xfrm>
          <a:prstGeom prst="rect">
            <a:avLst/>
          </a:prstGeom>
        </p:spPr>
      </p:pic>
      <p:sp>
        <p:nvSpPr>
          <p:cNvPr id="2" name="Title Placeholder 1"/>
          <p:cNvSpPr>
            <a:spLocks noGrp="1"/>
          </p:cNvSpPr>
          <p:nvPr>
            <p:ph type="title"/>
          </p:nvPr>
        </p:nvSpPr>
        <p:spPr>
          <a:xfrm>
            <a:off x="628650" y="417136"/>
            <a:ext cx="7886700" cy="415002"/>
          </a:xfrm>
          <a:prstGeom prst="rect">
            <a:avLst/>
          </a:prstGeom>
        </p:spPr>
        <p:txBody>
          <a:bodyPr vert="horz" lIns="91440" tIns="45720" rIns="91440" bIns="45720" rtlCol="0" anchor="b">
            <a:noAutofit/>
          </a:bodyPr>
          <a:lstStyle/>
          <a:p>
            <a:r>
              <a:rPr lang="en-US" dirty="0"/>
              <a:t>Topic</a:t>
            </a:r>
          </a:p>
        </p:txBody>
      </p:sp>
      <p:sp>
        <p:nvSpPr>
          <p:cNvPr id="3" name="Text Placeholder 2"/>
          <p:cNvSpPr>
            <a:spLocks noGrp="1"/>
          </p:cNvSpPr>
          <p:nvPr>
            <p:ph type="body" idx="1"/>
          </p:nvPr>
        </p:nvSpPr>
        <p:spPr>
          <a:xfrm>
            <a:off x="628650" y="1071619"/>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Slide Number Placeholder 2">
            <a:extLst>
              <a:ext uri="{FF2B5EF4-FFF2-40B4-BE49-F238E27FC236}">
                <a16:creationId xmlns:a16="http://schemas.microsoft.com/office/drawing/2014/main" id="{3653D9CB-039A-DB48-8E6C-26DD8DAC091B}"/>
              </a:ext>
            </a:extLst>
          </p:cNvPr>
          <p:cNvSpPr>
            <a:spLocks noGrp="1"/>
          </p:cNvSpPr>
          <p:nvPr>
            <p:ph type="sldNum" sz="quarter" idx="4"/>
          </p:nvPr>
        </p:nvSpPr>
        <p:spPr>
          <a:xfrm>
            <a:off x="8656194" y="4783398"/>
            <a:ext cx="486659" cy="273844"/>
          </a:xfrm>
          <a:prstGeom prst="rect">
            <a:avLst/>
          </a:prstGeom>
        </p:spPr>
        <p:txBody>
          <a:bodyPr/>
          <a:lstStyle>
            <a:lvl1pPr>
              <a:defRPr sz="1100">
                <a:solidFill>
                  <a:schemeClr val="bg1"/>
                </a:solidFill>
              </a:defRPr>
            </a:lvl1pPr>
          </a:lstStyle>
          <a:p>
            <a:fld id="{3DD97BEB-BAEF-0344-9D5C-EC73E478698A}" type="slidenum">
              <a:rPr lang="en-US" smtClean="0"/>
              <a:pPr/>
              <a:t>‹#›</a:t>
            </a:fld>
            <a:endParaRPr lang="en-US" dirty="0"/>
          </a:p>
        </p:txBody>
      </p:sp>
      <p:sp>
        <p:nvSpPr>
          <p:cNvPr id="4" name="Footer Placeholder 3">
            <a:extLst>
              <a:ext uri="{FF2B5EF4-FFF2-40B4-BE49-F238E27FC236}">
                <a16:creationId xmlns:a16="http://schemas.microsoft.com/office/drawing/2014/main" id="{3A74811A-5F97-E3CD-76BC-2C93F04B8A77}"/>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51095810"/>
      </p:ext>
    </p:extLst>
  </p:cSld>
  <p:clrMap bg1="lt1" tx1="dk1" bg2="lt2" tx2="dk2" accent1="accent1" accent2="accent2" accent3="accent3" accent4="accent4" accent5="accent5" accent6="accent6" hlink="hlink" folHlink="folHlink"/>
  <p:sldLayoutIdLst>
    <p:sldLayoutId id="2147483661" r:id="rId1"/>
    <p:sldLayoutId id="2147483705" r:id="rId2"/>
    <p:sldLayoutId id="2147483701" r:id="rId3"/>
    <p:sldLayoutId id="2147483706" r:id="rId4"/>
    <p:sldLayoutId id="2147483710" r:id="rId5"/>
  </p:sldLayoutIdLst>
  <p:hf hdr="0" ftr="0" dt="0"/>
  <p:txStyles>
    <p:titleStyle>
      <a:lvl1pPr algn="l" defTabSz="685800" rtl="0" eaLnBrk="1" latinLnBrk="0" hangingPunct="1">
        <a:lnSpc>
          <a:spcPct val="90000"/>
        </a:lnSpc>
        <a:spcBef>
          <a:spcPct val="0"/>
        </a:spcBef>
        <a:buNone/>
        <a:defRPr sz="2600" b="1" i="0" kern="1200">
          <a:solidFill>
            <a:srgbClr val="004578"/>
          </a:solidFill>
          <a:latin typeface="Calibri" charset="0"/>
          <a:ea typeface="Calibri" charset="0"/>
          <a:cs typeface="Calibri" charset="0"/>
        </a:defRPr>
      </a:lvl1pPr>
    </p:titleStyle>
    <p:bodyStyle>
      <a:lvl1pPr marL="171450" indent="-171450" algn="l" defTabSz="685800" rtl="0" eaLnBrk="1" latinLnBrk="0" hangingPunct="1">
        <a:lnSpc>
          <a:spcPct val="90000"/>
        </a:lnSpc>
        <a:spcBef>
          <a:spcPts val="750"/>
        </a:spcBef>
        <a:buClr>
          <a:srgbClr val="004578"/>
        </a:buClr>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Clr>
          <a:srgbClr val="004578"/>
        </a:buClr>
        <a:buFont typeface="LucidaGrande" charset="0"/>
        <a:buChar char="-"/>
        <a:defRPr sz="1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rgbClr val="004578"/>
        </a:buClr>
        <a:buFont typeface="Arial" panose="020B0604020202020204" pitchFamily="34" charset="0"/>
        <a:buChar char="•"/>
        <a:defRPr sz="14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004578"/>
        </a:buClr>
        <a:buFont typeface="Wingdings" charset="2"/>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0066A1"/>
        </a:buClr>
        <a:buFont typeface="Courier New" charset="0"/>
        <a:buChar char="o"/>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 Id="rId5" Type="http://schemas.openxmlformats.org/officeDocument/2006/relationships/image" Target="../media/image7.emf"/><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18.jp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7.emf"/><Relationship Id="rId5" Type="http://schemas.openxmlformats.org/officeDocument/2006/relationships/image" Target="../media/image21.pn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5.xml"/><Relationship Id="rId6" Type="http://schemas.openxmlformats.org/officeDocument/2006/relationships/image" Target="../media/image26.png"/><Relationship Id="rId11" Type="http://schemas.openxmlformats.org/officeDocument/2006/relationships/image" Target="../media/image7.emf"/><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 Id="rId6" Type="http://schemas.openxmlformats.org/officeDocument/2006/relationships/image" Target="../media/image7.emf"/><Relationship Id="rId5" Type="http://schemas.openxmlformats.org/officeDocument/2006/relationships/image" Target="../media/image33.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jpeg"/><Relationship Id="rId1" Type="http://schemas.openxmlformats.org/officeDocument/2006/relationships/slideLayout" Target="../slideLayouts/slideLayout5.xml"/><Relationship Id="rId6" Type="http://schemas.openxmlformats.org/officeDocument/2006/relationships/image" Target="../media/image38.gif"/><Relationship Id="rId5" Type="http://schemas.openxmlformats.org/officeDocument/2006/relationships/image" Target="../media/image37.pn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7.emf"/><Relationship Id="rId2" Type="http://schemas.openxmlformats.org/officeDocument/2006/relationships/image" Target="../media/image40.png"/><Relationship Id="rId1" Type="http://schemas.openxmlformats.org/officeDocument/2006/relationships/slideLayout" Target="../slideLayouts/slideLayout5.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7.emf"/><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1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5.xml"/><Relationship Id="rId6" Type="http://schemas.openxmlformats.org/officeDocument/2006/relationships/image" Target="../media/image7.emf"/><Relationship Id="rId5" Type="http://schemas.openxmlformats.org/officeDocument/2006/relationships/image" Target="../media/image56.png"/><Relationship Id="rId4" Type="http://schemas.openxmlformats.org/officeDocument/2006/relationships/image" Target="../media/image55.jpeg"/></Relationships>
</file>

<file path=ppt/slides/_rels/slide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5.xml"/><Relationship Id="rId5" Type="http://schemas.openxmlformats.org/officeDocument/2006/relationships/image" Target="../media/image60.png"/><Relationship Id="rId4" Type="http://schemas.openxmlformats.org/officeDocument/2006/relationships/image" Target="../media/image7.emf"/></Relationships>
</file>

<file path=ppt/slides/_rels/slide1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png"/><Relationship Id="rId1" Type="http://schemas.openxmlformats.org/officeDocument/2006/relationships/slideLayout" Target="../slideLayouts/slideLayout5.xml"/><Relationship Id="rId5" Type="http://schemas.openxmlformats.org/officeDocument/2006/relationships/image" Target="../media/image65.png"/><Relationship Id="rId4" Type="http://schemas.openxmlformats.org/officeDocument/2006/relationships/image" Target="../media/image64.jpg"/></Relationships>
</file>

<file path=ppt/slides/_rels/slide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9888931-6839-41EC-8311-E1B84D8148E1}"/>
              </a:ext>
            </a:extLst>
          </p:cNvPr>
          <p:cNvSpPr>
            <a:spLocks noGrp="1"/>
          </p:cNvSpPr>
          <p:nvPr>
            <p:ph type="body" idx="1"/>
          </p:nvPr>
        </p:nvSpPr>
        <p:spPr/>
        <p:txBody>
          <a:bodyPr/>
          <a:lstStyle/>
          <a:p>
            <a:r>
              <a:rPr lang="en-US" dirty="0"/>
              <a:t>Brian Vyhnalek</a:t>
            </a:r>
          </a:p>
          <a:p>
            <a:r>
              <a:rPr lang="en-US" dirty="0"/>
              <a:t>NASA Glenn Research Center</a:t>
            </a:r>
          </a:p>
          <a:p>
            <a:endParaRPr lang="en-US" dirty="0"/>
          </a:p>
        </p:txBody>
      </p:sp>
      <p:sp>
        <p:nvSpPr>
          <p:cNvPr id="6" name="Title 5">
            <a:extLst>
              <a:ext uri="{FF2B5EF4-FFF2-40B4-BE49-F238E27FC236}">
                <a16:creationId xmlns:a16="http://schemas.microsoft.com/office/drawing/2014/main" id="{D5D1A1C6-5C18-4EC7-962B-4F63F6C0B061}"/>
              </a:ext>
            </a:extLst>
          </p:cNvPr>
          <p:cNvSpPr>
            <a:spLocks noGrp="1"/>
          </p:cNvSpPr>
          <p:nvPr>
            <p:ph type="title"/>
          </p:nvPr>
        </p:nvSpPr>
        <p:spPr>
          <a:xfrm>
            <a:off x="694419" y="2782384"/>
            <a:ext cx="7784211" cy="620819"/>
          </a:xfrm>
        </p:spPr>
        <p:txBody>
          <a:bodyPr>
            <a:normAutofit fontScale="90000"/>
          </a:bodyPr>
          <a:lstStyle/>
          <a:p>
            <a:r>
              <a:rPr lang="en-US" dirty="0"/>
              <a:t>Spatial Mode-Diversity Optical Receivers for Free-Space Optical and Quantum Communications</a:t>
            </a:r>
          </a:p>
        </p:txBody>
      </p:sp>
      <p:sp>
        <p:nvSpPr>
          <p:cNvPr id="8" name="Text Placeholder 7">
            <a:extLst>
              <a:ext uri="{FF2B5EF4-FFF2-40B4-BE49-F238E27FC236}">
                <a16:creationId xmlns:a16="http://schemas.microsoft.com/office/drawing/2014/main" id="{F42227AD-70CD-4663-B04E-74BE1F14A1D1}"/>
              </a:ext>
            </a:extLst>
          </p:cNvPr>
          <p:cNvSpPr>
            <a:spLocks noGrp="1"/>
          </p:cNvSpPr>
          <p:nvPr>
            <p:ph type="body" sz="quarter" idx="10"/>
          </p:nvPr>
        </p:nvSpPr>
        <p:spPr/>
        <p:txBody>
          <a:bodyPr/>
          <a:lstStyle/>
          <a:p>
            <a:r>
              <a:rPr lang="en-US" dirty="0"/>
              <a:t>November 13, 2023</a:t>
            </a:r>
          </a:p>
        </p:txBody>
      </p:sp>
    </p:spTree>
    <p:extLst>
      <p:ext uri="{BB962C8B-B14F-4D97-AF65-F5344CB8AC3E}">
        <p14:creationId xmlns:p14="http://schemas.microsoft.com/office/powerpoint/2010/main" val="2795320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42EF0-12AA-9236-67C4-9E5C79BBD052}"/>
              </a:ext>
            </a:extLst>
          </p:cNvPr>
          <p:cNvSpPr>
            <a:spLocks noGrp="1"/>
          </p:cNvSpPr>
          <p:nvPr>
            <p:ph type="title"/>
          </p:nvPr>
        </p:nvSpPr>
        <p:spPr/>
        <p:txBody>
          <a:bodyPr/>
          <a:lstStyle/>
          <a:p>
            <a:r>
              <a:rPr lang="en-US" dirty="0">
                <a:solidFill>
                  <a:schemeClr val="accent1"/>
                </a:solidFill>
              </a:rPr>
              <a:t>Overview</a:t>
            </a:r>
          </a:p>
        </p:txBody>
      </p:sp>
      <p:sp>
        <p:nvSpPr>
          <p:cNvPr id="3" name="Content Placeholder 2">
            <a:extLst>
              <a:ext uri="{FF2B5EF4-FFF2-40B4-BE49-F238E27FC236}">
                <a16:creationId xmlns:a16="http://schemas.microsoft.com/office/drawing/2014/main" id="{D4E07C4E-1E4E-71F6-CC93-2460803D5420}"/>
              </a:ext>
            </a:extLst>
          </p:cNvPr>
          <p:cNvSpPr>
            <a:spLocks noGrp="1"/>
          </p:cNvSpPr>
          <p:nvPr>
            <p:ph idx="1"/>
          </p:nvPr>
        </p:nvSpPr>
        <p:spPr>
          <a:xfrm>
            <a:off x="628649" y="834498"/>
            <a:ext cx="5044009" cy="3516275"/>
          </a:xfrm>
          <a:noFill/>
        </p:spPr>
        <p:txBody>
          <a:bodyPr>
            <a:normAutofit fontScale="92500" lnSpcReduction="10000"/>
          </a:bodyPr>
          <a:lstStyle/>
          <a:p>
            <a:r>
              <a:rPr lang="en-US" dirty="0">
                <a:effectLst/>
                <a:latin typeface="Calibri" panose="020F0502020204030204" pitchFamily="34" charset="0"/>
                <a:ea typeface="Times New Roman" panose="02020603050405020304" pitchFamily="18" charset="0"/>
              </a:rPr>
              <a:t>NASA communications and navigation systems in the Lunar and deep space environment envisioned for the future will need to accommodate human exploration, science experiments, human and robotic mobility operations, basecamp operations, and other missions in general requiring high data-volume transmissions</a:t>
            </a:r>
          </a:p>
          <a:p>
            <a:r>
              <a:rPr lang="en-US" dirty="0">
                <a:latin typeface="Calibri" panose="020F0502020204030204" pitchFamily="34" charset="0"/>
              </a:rPr>
              <a:t>Optical communications can provide orders of magnitude system improvements vs. current RF systems</a:t>
            </a:r>
            <a:endParaRPr lang="en-US" dirty="0"/>
          </a:p>
          <a:p>
            <a:r>
              <a:rPr lang="en-US" dirty="0"/>
              <a:t>Need operational optical ground stations</a:t>
            </a:r>
          </a:p>
          <a:p>
            <a:pPr lvl="1"/>
            <a:r>
              <a:rPr lang="en-US" dirty="0"/>
              <a:t>Low-cost, 1-meter class (20 – 70 cm) telescopes</a:t>
            </a:r>
          </a:p>
          <a:p>
            <a:pPr lvl="1"/>
            <a:r>
              <a:rPr lang="en-US" dirty="0"/>
              <a:t>Efficient multi-spatial mode receivers</a:t>
            </a:r>
          </a:p>
          <a:p>
            <a:pPr lvl="1"/>
            <a:r>
              <a:rPr lang="en-US" dirty="0"/>
              <a:t>Low-cost adaptive optics</a:t>
            </a:r>
            <a:endParaRPr lang="en-US" sz="1800" dirty="0">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AE544CE3-BCD7-8E2A-DF5F-9621B62E5F65}"/>
              </a:ext>
            </a:extLst>
          </p:cNvPr>
          <p:cNvSpPr>
            <a:spLocks noGrp="1"/>
          </p:cNvSpPr>
          <p:nvPr>
            <p:ph type="sldNum" sz="quarter" idx="12"/>
          </p:nvPr>
        </p:nvSpPr>
        <p:spPr/>
        <p:txBody>
          <a:bodyPr/>
          <a:lstStyle/>
          <a:p>
            <a:fld id="{83FE4808-4499-4960-80EA-5B134B15C44C}" type="slidenum">
              <a:rPr lang="en-US" smtClean="0"/>
              <a:t>2</a:t>
            </a:fld>
            <a:endParaRPr lang="en-US"/>
          </a:p>
        </p:txBody>
      </p:sp>
      <p:pic>
        <p:nvPicPr>
          <p:cNvPr id="2056" name="Picture 8" descr="NASA laser communications experiment set for launch into geosynchronous  orbit – Spaceflight Now">
            <a:extLst>
              <a:ext uri="{FF2B5EF4-FFF2-40B4-BE49-F238E27FC236}">
                <a16:creationId xmlns:a16="http://schemas.microsoft.com/office/drawing/2014/main" id="{AF134F09-C48D-C98A-49A5-7EC49CB883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6957" y="751470"/>
            <a:ext cx="2648691" cy="14898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omponents that would be provided by a partner/customer">
            <a:extLst>
              <a:ext uri="{FF2B5EF4-FFF2-40B4-BE49-F238E27FC236}">
                <a16:creationId xmlns:a16="http://schemas.microsoft.com/office/drawing/2014/main" id="{F030004D-283A-6B4B-AF55-C1AFD94E10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4064" y="2561377"/>
            <a:ext cx="2194477" cy="1645859"/>
          </a:xfrm>
          <a:prstGeom prst="rect">
            <a:avLst/>
          </a:prstGeom>
        </p:spPr>
      </p:pic>
      <p:sp>
        <p:nvSpPr>
          <p:cNvPr id="7" name="TextBox 6">
            <a:extLst>
              <a:ext uri="{FF2B5EF4-FFF2-40B4-BE49-F238E27FC236}">
                <a16:creationId xmlns:a16="http://schemas.microsoft.com/office/drawing/2014/main" id="{C54A107D-D300-A0D9-3897-75CC0BC940B9}"/>
              </a:ext>
            </a:extLst>
          </p:cNvPr>
          <p:cNvSpPr txBox="1"/>
          <p:nvPr/>
        </p:nvSpPr>
        <p:spPr>
          <a:xfrm>
            <a:off x="5910017" y="2189432"/>
            <a:ext cx="3204916" cy="230832"/>
          </a:xfrm>
          <a:prstGeom prst="rect">
            <a:avLst/>
          </a:prstGeom>
          <a:noFill/>
        </p:spPr>
        <p:txBody>
          <a:bodyPr wrap="square" rtlCol="0">
            <a:spAutoFit/>
          </a:bodyPr>
          <a:lstStyle/>
          <a:p>
            <a:r>
              <a:rPr lang="en-US" sz="900" dirty="0"/>
              <a:t>NASA Laser Communications Relay Demonstration (LCRD)</a:t>
            </a:r>
          </a:p>
        </p:txBody>
      </p:sp>
      <p:sp>
        <p:nvSpPr>
          <p:cNvPr id="8" name="TextBox 7">
            <a:extLst>
              <a:ext uri="{FF2B5EF4-FFF2-40B4-BE49-F238E27FC236}">
                <a16:creationId xmlns:a16="http://schemas.microsoft.com/office/drawing/2014/main" id="{81BA6F12-F51C-F3E7-A72C-78F28741114A}"/>
              </a:ext>
            </a:extLst>
          </p:cNvPr>
          <p:cNvSpPr txBox="1"/>
          <p:nvPr/>
        </p:nvSpPr>
        <p:spPr>
          <a:xfrm>
            <a:off x="6104013" y="4158577"/>
            <a:ext cx="2646200" cy="230832"/>
          </a:xfrm>
          <a:prstGeom prst="rect">
            <a:avLst/>
          </a:prstGeom>
          <a:noFill/>
        </p:spPr>
        <p:txBody>
          <a:bodyPr wrap="square" rtlCol="0">
            <a:spAutoFit/>
          </a:bodyPr>
          <a:lstStyle/>
          <a:p>
            <a:r>
              <a:rPr lang="en-US" sz="900" dirty="0"/>
              <a:t>NASA GSFC Low-cost optical terminal (LOCT)</a:t>
            </a:r>
          </a:p>
        </p:txBody>
      </p:sp>
      <p:pic>
        <p:nvPicPr>
          <p:cNvPr id="9" name="Picture 8">
            <a:extLst>
              <a:ext uri="{FF2B5EF4-FFF2-40B4-BE49-F238E27FC236}">
                <a16:creationId xmlns:a16="http://schemas.microsoft.com/office/drawing/2014/main" id="{7388E32C-8822-8757-87D3-38B9A486A9C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200654" y="2539592"/>
            <a:ext cx="2225261" cy="1668946"/>
          </a:xfrm>
          <a:prstGeom prst="rect">
            <a:avLst/>
          </a:prstGeom>
        </p:spPr>
      </p:pic>
      <p:sp>
        <p:nvSpPr>
          <p:cNvPr id="10" name="Arrow: Right 9">
            <a:extLst>
              <a:ext uri="{FF2B5EF4-FFF2-40B4-BE49-F238E27FC236}">
                <a16:creationId xmlns:a16="http://schemas.microsoft.com/office/drawing/2014/main" id="{0EA5E1A6-614C-AD5A-B877-44732132D23B}"/>
              </a:ext>
            </a:extLst>
          </p:cNvPr>
          <p:cNvSpPr/>
          <p:nvPr/>
        </p:nvSpPr>
        <p:spPr>
          <a:xfrm rot="20139603">
            <a:off x="5234808" y="2181537"/>
            <a:ext cx="572871" cy="3429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026C1264-761C-E133-2B9B-71893A099E59}"/>
              </a:ext>
            </a:extLst>
          </p:cNvPr>
          <p:cNvSpPr/>
          <p:nvPr/>
        </p:nvSpPr>
        <p:spPr>
          <a:xfrm>
            <a:off x="5234807" y="3293316"/>
            <a:ext cx="572871" cy="3429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A0B1DF2-A98F-612D-8175-44798ED1DBDD}"/>
              </a:ext>
            </a:extLst>
          </p:cNvPr>
          <p:cNvSpPr/>
          <p:nvPr/>
        </p:nvSpPr>
        <p:spPr>
          <a:xfrm>
            <a:off x="810275" y="3549434"/>
            <a:ext cx="3385374" cy="28266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5" descr="NASA insigniaCMYK">
            <a:extLst>
              <a:ext uri="{FF2B5EF4-FFF2-40B4-BE49-F238E27FC236}">
                <a16:creationId xmlns:a16="http://schemas.microsoft.com/office/drawing/2014/main" id="{4E883BAA-6030-0E06-0E04-8188A3FBE522}"/>
              </a:ext>
            </a:extLst>
          </p:cNvPr>
          <p:cNvPicPr preferRelativeResize="0">
            <a:picLocks noChangeAspect="1" noChangeArrowheads="1"/>
          </p:cNvPicPr>
          <p:nvPr/>
        </p:nvPicPr>
        <p:blipFill>
          <a:blip r:embed="rId5"/>
          <a:srcRect/>
          <a:stretch>
            <a:fillRect/>
          </a:stretch>
        </p:blipFill>
        <p:spPr bwMode="auto">
          <a:xfrm>
            <a:off x="8411086" y="125676"/>
            <a:ext cx="634604" cy="494109"/>
          </a:xfrm>
          <a:prstGeom prst="rect">
            <a:avLst/>
          </a:prstGeom>
          <a:noFill/>
          <a:ln w="9525">
            <a:noFill/>
            <a:miter lim="800000"/>
            <a:headEnd/>
            <a:tailEnd/>
          </a:ln>
        </p:spPr>
      </p:pic>
    </p:spTree>
    <p:extLst>
      <p:ext uri="{BB962C8B-B14F-4D97-AF65-F5344CB8AC3E}">
        <p14:creationId xmlns:p14="http://schemas.microsoft.com/office/powerpoint/2010/main" val="1180597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8" name="Picture 2107">
            <a:extLst>
              <a:ext uri="{FF2B5EF4-FFF2-40B4-BE49-F238E27FC236}">
                <a16:creationId xmlns:a16="http://schemas.microsoft.com/office/drawing/2014/main" id="{3638AFBC-570D-825C-93A3-54C37AF1A60A}"/>
              </a:ext>
            </a:extLst>
          </p:cNvPr>
          <p:cNvPicPr>
            <a:picLocks noChangeAspect="1"/>
          </p:cNvPicPr>
          <p:nvPr/>
        </p:nvPicPr>
        <p:blipFill>
          <a:blip r:embed="rId2"/>
          <a:stretch>
            <a:fillRect/>
          </a:stretch>
        </p:blipFill>
        <p:spPr>
          <a:xfrm>
            <a:off x="7106823" y="2563348"/>
            <a:ext cx="2036030" cy="1970981"/>
          </a:xfrm>
          <a:prstGeom prst="rect">
            <a:avLst/>
          </a:prstGeom>
        </p:spPr>
      </p:pic>
      <p:grpSp>
        <p:nvGrpSpPr>
          <p:cNvPr id="2109" name="Group 2108">
            <a:extLst>
              <a:ext uri="{FF2B5EF4-FFF2-40B4-BE49-F238E27FC236}">
                <a16:creationId xmlns:a16="http://schemas.microsoft.com/office/drawing/2014/main" id="{3650960E-A782-9227-1C69-0AB1510633B9}"/>
              </a:ext>
            </a:extLst>
          </p:cNvPr>
          <p:cNvGrpSpPr/>
          <p:nvPr/>
        </p:nvGrpSpPr>
        <p:grpSpPr>
          <a:xfrm rot="19877809">
            <a:off x="6268479" y="508000"/>
            <a:ext cx="1877970" cy="2896426"/>
            <a:chOff x="8813292" y="608743"/>
            <a:chExt cx="2503959" cy="3861901"/>
          </a:xfrm>
        </p:grpSpPr>
        <p:pic>
          <p:nvPicPr>
            <p:cNvPr id="2110" name="Picture 4">
              <a:extLst>
                <a:ext uri="{FF2B5EF4-FFF2-40B4-BE49-F238E27FC236}">
                  <a16:creationId xmlns:a16="http://schemas.microsoft.com/office/drawing/2014/main" id="{FA98E089-9EA3-D8E7-340C-E192C3C1A9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3292" y="608743"/>
              <a:ext cx="1330712" cy="1330712"/>
            </a:xfrm>
            <a:prstGeom prst="rect">
              <a:avLst/>
            </a:prstGeom>
            <a:noFill/>
            <a:extLst>
              <a:ext uri="{909E8E84-426E-40DD-AFC4-6F175D3DCCD1}">
                <a14:hiddenFill xmlns:a14="http://schemas.microsoft.com/office/drawing/2010/main">
                  <a:solidFill>
                    <a:srgbClr val="FFFFFF"/>
                  </a:solidFill>
                </a14:hiddenFill>
              </a:ext>
            </a:extLst>
          </p:spPr>
        </p:pic>
        <p:pic>
          <p:nvPicPr>
            <p:cNvPr id="2111" name="Picture 2110">
              <a:extLst>
                <a:ext uri="{FF2B5EF4-FFF2-40B4-BE49-F238E27FC236}">
                  <a16:creationId xmlns:a16="http://schemas.microsoft.com/office/drawing/2014/main" id="{64A9F30D-3EB3-4149-640D-EA6864F0E458}"/>
                </a:ext>
              </a:extLst>
            </p:cNvPr>
            <p:cNvPicPr>
              <a:picLocks noChangeAspect="1"/>
            </p:cNvPicPr>
            <p:nvPr/>
          </p:nvPicPr>
          <p:blipFill>
            <a:blip r:embed="rId4"/>
            <a:stretch>
              <a:fillRect/>
            </a:stretch>
          </p:blipFill>
          <p:spPr>
            <a:xfrm rot="1722191">
              <a:off x="10715896" y="3811128"/>
              <a:ext cx="601355" cy="659516"/>
            </a:xfrm>
            <a:prstGeom prst="rect">
              <a:avLst/>
            </a:prstGeom>
          </p:spPr>
        </p:pic>
        <p:sp>
          <p:nvSpPr>
            <p:cNvPr id="5120" name="Isosceles Triangle 5119">
              <a:extLst>
                <a:ext uri="{FF2B5EF4-FFF2-40B4-BE49-F238E27FC236}">
                  <a16:creationId xmlns:a16="http://schemas.microsoft.com/office/drawing/2014/main" id="{A04DE42F-3B02-27B6-0A0C-83299705EF91}"/>
                </a:ext>
              </a:extLst>
            </p:cNvPr>
            <p:cNvSpPr/>
            <p:nvPr/>
          </p:nvSpPr>
          <p:spPr bwMode="auto">
            <a:xfrm rot="20359620">
              <a:off x="9993064" y="1321292"/>
              <a:ext cx="1123574" cy="2904154"/>
            </a:xfrm>
            <a:prstGeom prst="triangle">
              <a:avLst>
                <a:gd name="adj" fmla="val 9431"/>
              </a:avLst>
            </a:prstGeom>
            <a:gradFill>
              <a:gsLst>
                <a:gs pos="6000">
                  <a:schemeClr val="accent2">
                    <a:lumMod val="20000"/>
                    <a:lumOff val="80000"/>
                    <a:alpha val="0"/>
                  </a:schemeClr>
                </a:gs>
                <a:gs pos="83000">
                  <a:srgbClr val="FF0000"/>
                </a:gs>
              </a:gsLst>
              <a:path path="circle">
                <a:fillToRect l="50000" t="130000" r="50000" b="-30000"/>
              </a:path>
            </a:gra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675" dirty="0">
                <a:solidFill>
                  <a:srgbClr val="666666"/>
                </a:solidFill>
                <a:latin typeface="55 Helvetica Roman" pitchFamily="1" charset="0"/>
              </a:endParaRPr>
            </a:p>
          </p:txBody>
        </p:sp>
        <p:sp>
          <p:nvSpPr>
            <p:cNvPr id="5121" name="Freeform: Shape 5120">
              <a:extLst>
                <a:ext uri="{FF2B5EF4-FFF2-40B4-BE49-F238E27FC236}">
                  <a16:creationId xmlns:a16="http://schemas.microsoft.com/office/drawing/2014/main" id="{6544A3B4-364E-BE95-C0B3-C076193A5450}"/>
                </a:ext>
              </a:extLst>
            </p:cNvPr>
            <p:cNvSpPr/>
            <p:nvPr/>
          </p:nvSpPr>
          <p:spPr bwMode="auto">
            <a:xfrm rot="21124327">
              <a:off x="9954958" y="2763078"/>
              <a:ext cx="761704" cy="259086"/>
            </a:xfrm>
            <a:custGeom>
              <a:avLst/>
              <a:gdLst>
                <a:gd name="connsiteX0" fmla="*/ 0 w 692458"/>
                <a:gd name="connsiteY0" fmla="*/ 186431 h 259086"/>
                <a:gd name="connsiteX1" fmla="*/ 221942 w 692458"/>
                <a:gd name="connsiteY1" fmla="*/ 257453 h 259086"/>
                <a:gd name="connsiteX2" fmla="*/ 355107 w 692458"/>
                <a:gd name="connsiteY2" fmla="*/ 124288 h 259086"/>
                <a:gd name="connsiteX3" fmla="*/ 550416 w 692458"/>
                <a:gd name="connsiteY3" fmla="*/ 124288 h 259086"/>
                <a:gd name="connsiteX4" fmla="*/ 665825 w 692458"/>
                <a:gd name="connsiteY4" fmla="*/ 44389 h 259086"/>
                <a:gd name="connsiteX5" fmla="*/ 692458 w 692458"/>
                <a:gd name="connsiteY5" fmla="*/ 0 h 259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2458" h="259086">
                  <a:moveTo>
                    <a:pt x="0" y="186431"/>
                  </a:moveTo>
                  <a:cubicBezTo>
                    <a:pt x="81379" y="227120"/>
                    <a:pt x="162758" y="267810"/>
                    <a:pt x="221942" y="257453"/>
                  </a:cubicBezTo>
                  <a:cubicBezTo>
                    <a:pt x="281126" y="247096"/>
                    <a:pt x="300361" y="146482"/>
                    <a:pt x="355107" y="124288"/>
                  </a:cubicBezTo>
                  <a:cubicBezTo>
                    <a:pt x="409853" y="102094"/>
                    <a:pt x="498630" y="137604"/>
                    <a:pt x="550416" y="124288"/>
                  </a:cubicBezTo>
                  <a:cubicBezTo>
                    <a:pt x="602202" y="110971"/>
                    <a:pt x="642151" y="65104"/>
                    <a:pt x="665825" y="44389"/>
                  </a:cubicBezTo>
                  <a:cubicBezTo>
                    <a:pt x="689499" y="23674"/>
                    <a:pt x="690978" y="11837"/>
                    <a:pt x="692458" y="0"/>
                  </a:cubicBezTo>
                </a:path>
              </a:pathLst>
            </a:custGeom>
            <a:noFill/>
            <a:ln w="9525" cap="flat" cmpd="sng" algn="ctr">
              <a:solidFill>
                <a:srgbClr val="C000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675">
                <a:solidFill>
                  <a:srgbClr val="FF0000"/>
                </a:solidFill>
                <a:latin typeface="55 Helvetica Roman" pitchFamily="1" charset="0"/>
              </a:endParaRPr>
            </a:p>
          </p:txBody>
        </p:sp>
        <p:sp>
          <p:nvSpPr>
            <p:cNvPr id="5123" name="Arc 5122">
              <a:extLst>
                <a:ext uri="{FF2B5EF4-FFF2-40B4-BE49-F238E27FC236}">
                  <a16:creationId xmlns:a16="http://schemas.microsoft.com/office/drawing/2014/main" id="{00CEB57D-A783-A05A-A529-5D89CBCE29A4}"/>
                </a:ext>
              </a:extLst>
            </p:cNvPr>
            <p:cNvSpPr/>
            <p:nvPr/>
          </p:nvSpPr>
          <p:spPr bwMode="auto">
            <a:xfrm rot="6259182">
              <a:off x="9282797" y="1366660"/>
              <a:ext cx="914400" cy="914400"/>
            </a:xfrm>
            <a:prstGeom prst="arc">
              <a:avLst>
                <a:gd name="adj1" fmla="val 17561892"/>
                <a:gd name="adj2" fmla="val 20287124"/>
              </a:avLst>
            </a:prstGeom>
            <a:noFill/>
            <a:ln w="9525" cap="flat" cmpd="sng" algn="ctr">
              <a:solidFill>
                <a:srgbClr val="C000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675">
                <a:solidFill>
                  <a:srgbClr val="666666"/>
                </a:solidFill>
                <a:latin typeface="55 Helvetica Roman" pitchFamily="1" charset="0"/>
              </a:endParaRPr>
            </a:p>
          </p:txBody>
        </p:sp>
        <p:sp>
          <p:nvSpPr>
            <p:cNvPr id="5125" name="Arc 5124">
              <a:extLst>
                <a:ext uri="{FF2B5EF4-FFF2-40B4-BE49-F238E27FC236}">
                  <a16:creationId xmlns:a16="http://schemas.microsoft.com/office/drawing/2014/main" id="{4FED90E9-4F36-D8C0-053A-C13C80A82E78}"/>
                </a:ext>
              </a:extLst>
            </p:cNvPr>
            <p:cNvSpPr/>
            <p:nvPr/>
          </p:nvSpPr>
          <p:spPr bwMode="auto">
            <a:xfrm rot="6259182">
              <a:off x="9369892" y="1562026"/>
              <a:ext cx="914400" cy="914400"/>
            </a:xfrm>
            <a:prstGeom prst="arc">
              <a:avLst>
                <a:gd name="adj1" fmla="val 16979213"/>
                <a:gd name="adj2" fmla="val 20627850"/>
              </a:avLst>
            </a:prstGeom>
            <a:noFill/>
            <a:ln w="9525" cap="flat" cmpd="sng" algn="ctr">
              <a:solidFill>
                <a:srgbClr val="C000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675">
                <a:solidFill>
                  <a:srgbClr val="666666"/>
                </a:solidFill>
                <a:latin typeface="55 Helvetica Roman" pitchFamily="1" charset="0"/>
              </a:endParaRPr>
            </a:p>
          </p:txBody>
        </p:sp>
        <p:sp>
          <p:nvSpPr>
            <p:cNvPr id="5126" name="Arc 5125">
              <a:extLst>
                <a:ext uri="{FF2B5EF4-FFF2-40B4-BE49-F238E27FC236}">
                  <a16:creationId xmlns:a16="http://schemas.microsoft.com/office/drawing/2014/main" id="{E8D6814B-95B5-6969-8DC8-EC78E266467F}"/>
                </a:ext>
              </a:extLst>
            </p:cNvPr>
            <p:cNvSpPr/>
            <p:nvPr/>
          </p:nvSpPr>
          <p:spPr bwMode="auto">
            <a:xfrm rot="6259182">
              <a:off x="9522748" y="1820989"/>
              <a:ext cx="914400" cy="914400"/>
            </a:xfrm>
            <a:prstGeom prst="arc">
              <a:avLst>
                <a:gd name="adj1" fmla="val 16409240"/>
                <a:gd name="adj2" fmla="val 21518559"/>
              </a:avLst>
            </a:prstGeom>
            <a:noFill/>
            <a:ln w="9525" cap="flat" cmpd="sng" algn="ctr">
              <a:solidFill>
                <a:srgbClr val="C000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675">
                <a:solidFill>
                  <a:srgbClr val="666666"/>
                </a:solidFill>
                <a:latin typeface="55 Helvetica Roman" pitchFamily="1" charset="0"/>
              </a:endParaRPr>
            </a:p>
          </p:txBody>
        </p:sp>
        <p:sp>
          <p:nvSpPr>
            <p:cNvPr id="5127" name="Freeform: Shape 5126">
              <a:extLst>
                <a:ext uri="{FF2B5EF4-FFF2-40B4-BE49-F238E27FC236}">
                  <a16:creationId xmlns:a16="http://schemas.microsoft.com/office/drawing/2014/main" id="{B1BC2823-0602-0328-15CB-8E21CABD5548}"/>
                </a:ext>
              </a:extLst>
            </p:cNvPr>
            <p:cNvSpPr/>
            <p:nvPr/>
          </p:nvSpPr>
          <p:spPr bwMode="auto">
            <a:xfrm rot="21304710">
              <a:off x="10032597" y="2968283"/>
              <a:ext cx="887767" cy="451957"/>
            </a:xfrm>
            <a:custGeom>
              <a:avLst/>
              <a:gdLst>
                <a:gd name="connsiteX0" fmla="*/ 0 w 1074198"/>
                <a:gd name="connsiteY0" fmla="*/ 506028 h 546868"/>
                <a:gd name="connsiteX1" fmla="*/ 284086 w 1074198"/>
                <a:gd name="connsiteY1" fmla="*/ 532661 h 546868"/>
                <a:gd name="connsiteX2" fmla="*/ 470517 w 1074198"/>
                <a:gd name="connsiteY2" fmla="*/ 310719 h 546868"/>
                <a:gd name="connsiteX3" fmla="*/ 701336 w 1074198"/>
                <a:gd name="connsiteY3" fmla="*/ 328474 h 546868"/>
                <a:gd name="connsiteX4" fmla="*/ 870012 w 1074198"/>
                <a:gd name="connsiteY4" fmla="*/ 159798 h 546868"/>
                <a:gd name="connsiteX5" fmla="*/ 985422 w 1074198"/>
                <a:gd name="connsiteY5" fmla="*/ 150921 h 546868"/>
                <a:gd name="connsiteX6" fmla="*/ 1038688 w 1074198"/>
                <a:gd name="connsiteY6" fmla="*/ 88777 h 546868"/>
                <a:gd name="connsiteX7" fmla="*/ 1074198 w 1074198"/>
                <a:gd name="connsiteY7" fmla="*/ 0 h 546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4198" h="546868">
                  <a:moveTo>
                    <a:pt x="0" y="506028"/>
                  </a:moveTo>
                  <a:cubicBezTo>
                    <a:pt x="102833" y="535620"/>
                    <a:pt x="205667" y="565212"/>
                    <a:pt x="284086" y="532661"/>
                  </a:cubicBezTo>
                  <a:cubicBezTo>
                    <a:pt x="362505" y="500110"/>
                    <a:pt x="400975" y="344750"/>
                    <a:pt x="470517" y="310719"/>
                  </a:cubicBezTo>
                  <a:cubicBezTo>
                    <a:pt x="540059" y="276688"/>
                    <a:pt x="634753" y="353628"/>
                    <a:pt x="701336" y="328474"/>
                  </a:cubicBezTo>
                  <a:cubicBezTo>
                    <a:pt x="767919" y="303320"/>
                    <a:pt x="822664" y="189390"/>
                    <a:pt x="870012" y="159798"/>
                  </a:cubicBezTo>
                  <a:cubicBezTo>
                    <a:pt x="917360" y="130206"/>
                    <a:pt x="957309" y="162758"/>
                    <a:pt x="985422" y="150921"/>
                  </a:cubicBezTo>
                  <a:cubicBezTo>
                    <a:pt x="1013535" y="139084"/>
                    <a:pt x="1023892" y="113930"/>
                    <a:pt x="1038688" y="88777"/>
                  </a:cubicBezTo>
                  <a:cubicBezTo>
                    <a:pt x="1053484" y="63624"/>
                    <a:pt x="1063841" y="31812"/>
                    <a:pt x="1074198" y="0"/>
                  </a:cubicBezTo>
                </a:path>
              </a:pathLst>
            </a:custGeom>
            <a:noFill/>
            <a:ln w="9525" cap="flat" cmpd="sng" algn="ctr">
              <a:solidFill>
                <a:srgbClr val="C000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675">
                <a:solidFill>
                  <a:srgbClr val="666666"/>
                </a:solidFill>
                <a:latin typeface="55 Helvetica Roman" pitchFamily="1" charset="0"/>
              </a:endParaRPr>
            </a:p>
          </p:txBody>
        </p:sp>
        <p:sp>
          <p:nvSpPr>
            <p:cNvPr id="5128" name="Freeform: Shape 5127">
              <a:extLst>
                <a:ext uri="{FF2B5EF4-FFF2-40B4-BE49-F238E27FC236}">
                  <a16:creationId xmlns:a16="http://schemas.microsoft.com/office/drawing/2014/main" id="{AA37C1C4-E249-7D54-6AEF-C22B9F498705}"/>
                </a:ext>
              </a:extLst>
            </p:cNvPr>
            <p:cNvSpPr/>
            <p:nvPr/>
          </p:nvSpPr>
          <p:spPr bwMode="auto">
            <a:xfrm>
              <a:off x="10138299" y="3240350"/>
              <a:ext cx="1109709" cy="512601"/>
            </a:xfrm>
            <a:custGeom>
              <a:avLst/>
              <a:gdLst>
                <a:gd name="connsiteX0" fmla="*/ 0 w 1109709"/>
                <a:gd name="connsiteY0" fmla="*/ 488271 h 512601"/>
                <a:gd name="connsiteX1" fmla="*/ 142043 w 1109709"/>
                <a:gd name="connsiteY1" fmla="*/ 506027 h 512601"/>
                <a:gd name="connsiteX2" fmla="*/ 204186 w 1109709"/>
                <a:gd name="connsiteY2" fmla="*/ 390617 h 512601"/>
                <a:gd name="connsiteX3" fmla="*/ 523783 w 1109709"/>
                <a:gd name="connsiteY3" fmla="*/ 443883 h 512601"/>
                <a:gd name="connsiteX4" fmla="*/ 630315 w 1109709"/>
                <a:gd name="connsiteY4" fmla="*/ 239697 h 512601"/>
                <a:gd name="connsiteX5" fmla="*/ 852256 w 1109709"/>
                <a:gd name="connsiteY5" fmla="*/ 239697 h 512601"/>
                <a:gd name="connsiteX6" fmla="*/ 941033 w 1109709"/>
                <a:gd name="connsiteY6" fmla="*/ 124287 h 512601"/>
                <a:gd name="connsiteX7" fmla="*/ 1029810 w 1109709"/>
                <a:gd name="connsiteY7" fmla="*/ 124287 h 512601"/>
                <a:gd name="connsiteX8" fmla="*/ 1109709 w 1109709"/>
                <a:gd name="connsiteY8" fmla="*/ 0 h 51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9709" h="512601">
                  <a:moveTo>
                    <a:pt x="0" y="488271"/>
                  </a:moveTo>
                  <a:cubicBezTo>
                    <a:pt x="54006" y="505287"/>
                    <a:pt x="108012" y="522303"/>
                    <a:pt x="142043" y="506027"/>
                  </a:cubicBezTo>
                  <a:cubicBezTo>
                    <a:pt x="176074" y="489751"/>
                    <a:pt x="140563" y="400974"/>
                    <a:pt x="204186" y="390617"/>
                  </a:cubicBezTo>
                  <a:cubicBezTo>
                    <a:pt x="267809" y="380260"/>
                    <a:pt x="452762" y="469036"/>
                    <a:pt x="523783" y="443883"/>
                  </a:cubicBezTo>
                  <a:cubicBezTo>
                    <a:pt x="594804" y="418730"/>
                    <a:pt x="575570" y="273728"/>
                    <a:pt x="630315" y="239697"/>
                  </a:cubicBezTo>
                  <a:cubicBezTo>
                    <a:pt x="685060" y="205666"/>
                    <a:pt x="800470" y="258932"/>
                    <a:pt x="852256" y="239697"/>
                  </a:cubicBezTo>
                  <a:cubicBezTo>
                    <a:pt x="904042" y="220462"/>
                    <a:pt x="911441" y="143522"/>
                    <a:pt x="941033" y="124287"/>
                  </a:cubicBezTo>
                  <a:cubicBezTo>
                    <a:pt x="970625" y="105052"/>
                    <a:pt x="1001698" y="145001"/>
                    <a:pt x="1029810" y="124287"/>
                  </a:cubicBezTo>
                  <a:cubicBezTo>
                    <a:pt x="1057922" y="103573"/>
                    <a:pt x="1083815" y="51786"/>
                    <a:pt x="1109709" y="0"/>
                  </a:cubicBezTo>
                </a:path>
              </a:pathLst>
            </a:custGeom>
            <a:noFill/>
            <a:ln w="9525" cap="flat" cmpd="sng" algn="ctr">
              <a:solidFill>
                <a:srgbClr val="C000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675">
                <a:solidFill>
                  <a:srgbClr val="666666"/>
                </a:solidFill>
                <a:latin typeface="55 Helvetica Roman" pitchFamily="1" charset="0"/>
              </a:endParaRPr>
            </a:p>
          </p:txBody>
        </p:sp>
      </p:grpSp>
      <p:sp>
        <p:nvSpPr>
          <p:cNvPr id="4" name="Slide Number Placeholder 3">
            <a:extLst>
              <a:ext uri="{FF2B5EF4-FFF2-40B4-BE49-F238E27FC236}">
                <a16:creationId xmlns:a16="http://schemas.microsoft.com/office/drawing/2014/main" id="{AE544CE3-BCD7-8E2A-DF5F-9621B62E5F65}"/>
              </a:ext>
            </a:extLst>
          </p:cNvPr>
          <p:cNvSpPr>
            <a:spLocks noGrp="1"/>
          </p:cNvSpPr>
          <p:nvPr>
            <p:ph type="sldNum" sz="quarter" idx="15"/>
          </p:nvPr>
        </p:nvSpPr>
        <p:spPr/>
        <p:txBody>
          <a:bodyPr/>
          <a:lstStyle/>
          <a:p>
            <a:fld id="{83FE4808-4499-4960-80EA-5B134B15C44C}" type="slidenum">
              <a:rPr lang="en-US" smtClean="0"/>
              <a:t>3</a:t>
            </a:fld>
            <a:endParaRPr lang="en-US"/>
          </a:p>
        </p:txBody>
      </p:sp>
      <p:sp>
        <p:nvSpPr>
          <p:cNvPr id="2" name="Title 1">
            <a:extLst>
              <a:ext uri="{FF2B5EF4-FFF2-40B4-BE49-F238E27FC236}">
                <a16:creationId xmlns:a16="http://schemas.microsoft.com/office/drawing/2014/main" id="{5B242EF0-12AA-9236-67C4-9E5C79BBD052}"/>
              </a:ext>
            </a:extLst>
          </p:cNvPr>
          <p:cNvSpPr>
            <a:spLocks noGrp="1"/>
          </p:cNvSpPr>
          <p:nvPr>
            <p:ph type="title"/>
          </p:nvPr>
        </p:nvSpPr>
        <p:spPr/>
        <p:txBody>
          <a:bodyPr/>
          <a:lstStyle/>
          <a:p>
            <a:r>
              <a:rPr lang="en-US" sz="2400" dirty="0">
                <a:solidFill>
                  <a:schemeClr val="accent1"/>
                </a:solidFill>
              </a:rPr>
              <a:t>Efficient Multi-Spatial Mode Receivers - Photonic Lanterns</a:t>
            </a:r>
          </a:p>
        </p:txBody>
      </p:sp>
      <p:sp>
        <p:nvSpPr>
          <p:cNvPr id="2049" name="Text Placeholder 2048">
            <a:extLst>
              <a:ext uri="{FF2B5EF4-FFF2-40B4-BE49-F238E27FC236}">
                <a16:creationId xmlns:a16="http://schemas.microsoft.com/office/drawing/2014/main" id="{A3890D7B-32B2-0648-9ADC-A7E70C1A667E}"/>
              </a:ext>
            </a:extLst>
          </p:cNvPr>
          <p:cNvSpPr>
            <a:spLocks noGrp="1"/>
          </p:cNvSpPr>
          <p:nvPr>
            <p:ph type="body" sz="quarter" idx="13"/>
          </p:nvPr>
        </p:nvSpPr>
        <p:spPr>
          <a:xfrm>
            <a:off x="628651" y="1037617"/>
            <a:ext cx="4187266" cy="3176006"/>
          </a:xfrm>
        </p:spPr>
        <p:txBody>
          <a:bodyPr/>
          <a:lstStyle/>
          <a:p>
            <a:pPr marL="241093" indent="-241093">
              <a:spcBef>
                <a:spcPts val="371"/>
              </a:spcBef>
              <a:buFont typeface="Arial" panose="020B0604020202020204" pitchFamily="34" charset="0"/>
              <a:buChar char="•"/>
            </a:pPr>
            <a:r>
              <a:rPr lang="en-US" sz="1400" dirty="0"/>
              <a:t>The laser transmitted from a spacecraft originates as a Gaussian shape (</a:t>
            </a:r>
            <a:r>
              <a:rPr lang="en-US" sz="1400" i="1" dirty="0"/>
              <a:t>LP</a:t>
            </a:r>
            <a:r>
              <a:rPr lang="en-US" sz="1400" baseline="-25000" dirty="0"/>
              <a:t>01</a:t>
            </a:r>
            <a:r>
              <a:rPr lang="en-US" sz="1400" dirty="0"/>
              <a:t>)</a:t>
            </a:r>
          </a:p>
          <a:p>
            <a:pPr marL="241093" indent="-241093">
              <a:spcBef>
                <a:spcPts val="371"/>
              </a:spcBef>
              <a:buFont typeface="Arial" panose="020B0604020202020204" pitchFamily="34" charset="0"/>
              <a:buChar char="•"/>
            </a:pPr>
            <a:r>
              <a:rPr lang="en-US" sz="1400" dirty="0"/>
              <a:t>Atmosphere distorts the beam profile and scatters energy into higher-order spatial modes</a:t>
            </a:r>
          </a:p>
          <a:p>
            <a:pPr marL="241093" indent="-241093">
              <a:spcBef>
                <a:spcPts val="371"/>
              </a:spcBef>
              <a:buFont typeface="Arial" panose="020B0604020202020204" pitchFamily="34" charset="0"/>
              <a:buChar char="•"/>
            </a:pPr>
            <a:r>
              <a:rPr lang="en-US" sz="1400" dirty="0"/>
              <a:t>The number of fiber spatial modes coupled by a photonic lantern matches the sum of the modes supported by the output fibers</a:t>
            </a:r>
          </a:p>
          <a:p>
            <a:endParaRPr lang="en-US" dirty="0"/>
          </a:p>
        </p:txBody>
      </p:sp>
      <p:pic>
        <p:nvPicPr>
          <p:cNvPr id="2062" name="Picture 2061">
            <a:extLst>
              <a:ext uri="{FF2B5EF4-FFF2-40B4-BE49-F238E27FC236}">
                <a16:creationId xmlns:a16="http://schemas.microsoft.com/office/drawing/2014/main" id="{D36A4B24-10A2-FBEE-13C8-A41DAAF23385}"/>
              </a:ext>
            </a:extLst>
          </p:cNvPr>
          <p:cNvPicPr>
            <a:picLocks noChangeAspect="1"/>
          </p:cNvPicPr>
          <p:nvPr/>
        </p:nvPicPr>
        <p:blipFill>
          <a:blip r:embed="rId5"/>
          <a:stretch>
            <a:fillRect/>
          </a:stretch>
        </p:blipFill>
        <p:spPr>
          <a:xfrm>
            <a:off x="5503009" y="2187636"/>
            <a:ext cx="2423038" cy="1291676"/>
          </a:xfrm>
          <a:prstGeom prst="rect">
            <a:avLst/>
          </a:prstGeom>
        </p:spPr>
      </p:pic>
      <p:pic>
        <p:nvPicPr>
          <p:cNvPr id="2065" name="Picture 2064">
            <a:extLst>
              <a:ext uri="{FF2B5EF4-FFF2-40B4-BE49-F238E27FC236}">
                <a16:creationId xmlns:a16="http://schemas.microsoft.com/office/drawing/2014/main" id="{B4C0092B-CAB1-78D4-F032-00F3B499E879}"/>
              </a:ext>
            </a:extLst>
          </p:cNvPr>
          <p:cNvPicPr>
            <a:picLocks noChangeAspect="1"/>
          </p:cNvPicPr>
          <p:nvPr/>
        </p:nvPicPr>
        <p:blipFill>
          <a:blip r:embed="rId6"/>
          <a:stretch>
            <a:fillRect/>
          </a:stretch>
        </p:blipFill>
        <p:spPr>
          <a:xfrm>
            <a:off x="560915" y="2567690"/>
            <a:ext cx="5436134" cy="1529648"/>
          </a:xfrm>
          <a:prstGeom prst="rect">
            <a:avLst/>
          </a:prstGeom>
        </p:spPr>
      </p:pic>
      <p:pic>
        <p:nvPicPr>
          <p:cNvPr id="2083" name="Picture 2082">
            <a:extLst>
              <a:ext uri="{FF2B5EF4-FFF2-40B4-BE49-F238E27FC236}">
                <a16:creationId xmlns:a16="http://schemas.microsoft.com/office/drawing/2014/main" id="{C4DE4854-5A1A-AFB0-4D03-A85EDBD75D0B}"/>
              </a:ext>
            </a:extLst>
          </p:cNvPr>
          <p:cNvPicPr>
            <a:picLocks noChangeAspect="1"/>
          </p:cNvPicPr>
          <p:nvPr/>
        </p:nvPicPr>
        <p:blipFill>
          <a:blip r:embed="rId7"/>
          <a:stretch>
            <a:fillRect/>
          </a:stretch>
        </p:blipFill>
        <p:spPr>
          <a:xfrm>
            <a:off x="560915" y="3668892"/>
            <a:ext cx="2849423" cy="856892"/>
          </a:xfrm>
          <a:prstGeom prst="rect">
            <a:avLst/>
          </a:prstGeom>
        </p:spPr>
      </p:pic>
      <p:pic>
        <p:nvPicPr>
          <p:cNvPr id="3" name="Picture 25" descr="NASA insigniaCMYK">
            <a:extLst>
              <a:ext uri="{FF2B5EF4-FFF2-40B4-BE49-F238E27FC236}">
                <a16:creationId xmlns:a16="http://schemas.microsoft.com/office/drawing/2014/main" id="{D1672D54-9407-4691-B7BB-C520C24849E6}"/>
              </a:ext>
            </a:extLst>
          </p:cNvPr>
          <p:cNvPicPr preferRelativeResize="0">
            <a:picLocks noChangeAspect="1" noChangeArrowheads="1"/>
          </p:cNvPicPr>
          <p:nvPr/>
        </p:nvPicPr>
        <p:blipFill>
          <a:blip r:embed="rId8"/>
          <a:srcRect/>
          <a:stretch>
            <a:fillRect/>
          </a:stretch>
        </p:blipFill>
        <p:spPr bwMode="auto">
          <a:xfrm>
            <a:off x="8411086" y="125676"/>
            <a:ext cx="634604" cy="494109"/>
          </a:xfrm>
          <a:prstGeom prst="rect">
            <a:avLst/>
          </a:prstGeom>
          <a:noFill/>
          <a:ln w="9525">
            <a:noFill/>
            <a:miter lim="800000"/>
            <a:headEnd/>
            <a:tailEnd/>
          </a:ln>
        </p:spPr>
      </p:pic>
    </p:spTree>
    <p:extLst>
      <p:ext uri="{BB962C8B-B14F-4D97-AF65-F5344CB8AC3E}">
        <p14:creationId xmlns:p14="http://schemas.microsoft.com/office/powerpoint/2010/main" val="3097771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97BFB-3066-F18D-329E-F2F59700BF6B}"/>
              </a:ext>
            </a:extLst>
          </p:cNvPr>
          <p:cNvSpPr>
            <a:spLocks noGrp="1"/>
          </p:cNvSpPr>
          <p:nvPr>
            <p:ph type="title"/>
          </p:nvPr>
        </p:nvSpPr>
        <p:spPr/>
        <p:txBody>
          <a:bodyPr/>
          <a:lstStyle/>
          <a:p>
            <a:r>
              <a:rPr lang="en-US" dirty="0">
                <a:solidFill>
                  <a:schemeClr val="bg1"/>
                </a:solidFill>
              </a:rPr>
              <a:t>Direct-Detection Photon-Counting Optical Receiver</a:t>
            </a:r>
          </a:p>
        </p:txBody>
      </p:sp>
      <p:sp>
        <p:nvSpPr>
          <p:cNvPr id="7" name="Rectangle 6">
            <a:extLst>
              <a:ext uri="{FF2B5EF4-FFF2-40B4-BE49-F238E27FC236}">
                <a16:creationId xmlns:a16="http://schemas.microsoft.com/office/drawing/2014/main" id="{F00657B9-733A-488E-D739-22E37B081B3C}"/>
              </a:ext>
            </a:extLst>
          </p:cNvPr>
          <p:cNvSpPr/>
          <p:nvPr/>
        </p:nvSpPr>
        <p:spPr>
          <a:xfrm>
            <a:off x="1017639" y="1084288"/>
            <a:ext cx="7411064" cy="25989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CA9A44C-C3DC-9EF1-2F42-FCE01E3E962A}"/>
              </a:ext>
            </a:extLst>
          </p:cNvPr>
          <p:cNvSpPr/>
          <p:nvPr/>
        </p:nvSpPr>
        <p:spPr>
          <a:xfrm>
            <a:off x="1017639" y="2301920"/>
            <a:ext cx="7411064" cy="2292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14C6F6B-2DD7-9C06-08A5-8104AE9392EF}"/>
              </a:ext>
            </a:extLst>
          </p:cNvPr>
          <p:cNvSpPr/>
          <p:nvPr/>
        </p:nvSpPr>
        <p:spPr>
          <a:xfrm>
            <a:off x="1026118" y="3504740"/>
            <a:ext cx="752413" cy="2522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FA7BD2B-FDCB-8E47-6772-7FB09576C0C9}"/>
              </a:ext>
            </a:extLst>
          </p:cNvPr>
          <p:cNvSpPr/>
          <p:nvPr/>
        </p:nvSpPr>
        <p:spPr>
          <a:xfrm>
            <a:off x="1026145" y="2515374"/>
            <a:ext cx="4320146" cy="2522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73F69DD-1F90-5DDB-5559-5BD01704BF55}"/>
              </a:ext>
            </a:extLst>
          </p:cNvPr>
          <p:cNvSpPr/>
          <p:nvPr/>
        </p:nvSpPr>
        <p:spPr>
          <a:xfrm>
            <a:off x="1017638" y="1318301"/>
            <a:ext cx="6437671" cy="2522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DD61A40A-A715-14E6-2CAB-2543BA442CDB}"/>
              </a:ext>
            </a:extLst>
          </p:cNvPr>
          <p:cNvSpPr>
            <a:spLocks noGrp="1"/>
          </p:cNvSpPr>
          <p:nvPr>
            <p:ph idx="1"/>
          </p:nvPr>
        </p:nvSpPr>
        <p:spPr>
          <a:xfrm>
            <a:off x="628650" y="1071619"/>
            <a:ext cx="7886700" cy="3389768"/>
          </a:xfrm>
        </p:spPr>
        <p:txBody>
          <a:bodyPr>
            <a:normAutofit lnSpcReduction="10000"/>
          </a:bodyPr>
          <a:lstStyle/>
          <a:p>
            <a:pPr marL="337542" indent="-337542">
              <a:buFont typeface="Arial" panose="020B0604020202020204" pitchFamily="34" charset="0"/>
              <a:buChar char="•"/>
            </a:pPr>
            <a:r>
              <a:rPr lang="en-US" dirty="0">
                <a:solidFill>
                  <a:schemeClr val="bg1"/>
                </a:solidFill>
              </a:rPr>
              <a:t>NASA is using the CCSDS Optical Communications High Photon Efficiency (HPE) waveform on future missions: Optical Artemis-2 Orion (O2O), Psyche</a:t>
            </a:r>
          </a:p>
          <a:p>
            <a:pPr marL="680442" lvl="1" indent="-337542"/>
            <a:r>
              <a:rPr lang="en-US" dirty="0">
                <a:solidFill>
                  <a:schemeClr val="bg1"/>
                </a:solidFill>
              </a:rPr>
              <a:t>PPM: 4, 8, 16, 32, 64, 128, 256</a:t>
            </a:r>
          </a:p>
          <a:p>
            <a:pPr marL="680442" lvl="1" indent="-337542"/>
            <a:r>
              <a:rPr lang="en-US" dirty="0">
                <a:solidFill>
                  <a:schemeClr val="bg1"/>
                </a:solidFill>
              </a:rPr>
              <a:t>Slot widths: 512 ns - 125 </a:t>
            </a:r>
            <a:r>
              <a:rPr lang="en-US" dirty="0" err="1">
                <a:solidFill>
                  <a:schemeClr val="bg1"/>
                </a:solidFill>
              </a:rPr>
              <a:t>ps</a:t>
            </a:r>
            <a:endParaRPr lang="en-US" dirty="0">
              <a:solidFill>
                <a:schemeClr val="bg1"/>
              </a:solidFill>
            </a:endParaRPr>
          </a:p>
          <a:p>
            <a:pPr marL="680442" lvl="1" indent="-337542"/>
            <a:r>
              <a:rPr lang="en-US" dirty="0">
                <a:solidFill>
                  <a:schemeClr val="bg1"/>
                </a:solidFill>
              </a:rPr>
              <a:t>Maximum data rate: ~2 Gbps</a:t>
            </a:r>
          </a:p>
          <a:p>
            <a:pPr marL="342900" indent="-342900">
              <a:buFont typeface="Arial" panose="020B0604020202020204" pitchFamily="34" charset="0"/>
              <a:buChar char="•"/>
            </a:pPr>
            <a:r>
              <a:rPr lang="en-US" dirty="0">
                <a:solidFill>
                  <a:schemeClr val="bg1"/>
                </a:solidFill>
              </a:rPr>
              <a:t>NASA Glenn is building a photon-counting ground receiver compliant with the CCSDS Optical Communications HPE standard</a:t>
            </a:r>
          </a:p>
          <a:p>
            <a:pPr marL="685800" lvl="1"/>
            <a:r>
              <a:rPr lang="en-US" dirty="0">
                <a:solidFill>
                  <a:schemeClr val="bg1"/>
                </a:solidFill>
              </a:rPr>
              <a:t>PPM: 16, 32</a:t>
            </a:r>
          </a:p>
          <a:p>
            <a:pPr marL="685800" lvl="1"/>
            <a:r>
              <a:rPr lang="en-US" dirty="0">
                <a:solidFill>
                  <a:schemeClr val="bg1"/>
                </a:solidFill>
              </a:rPr>
              <a:t>Slot widths: 2 ns, 1 ns, 0.5 ns</a:t>
            </a:r>
          </a:p>
          <a:p>
            <a:pPr marL="685800" lvl="1"/>
            <a:r>
              <a:rPr lang="en-US" dirty="0">
                <a:solidFill>
                  <a:schemeClr val="bg1"/>
                </a:solidFill>
              </a:rPr>
              <a:t>Maximum data rate: 267 Mbps</a:t>
            </a:r>
          </a:p>
          <a:p>
            <a:pPr marL="342900" indent="-342900">
              <a:buFont typeface="Arial" panose="020B0604020202020204" pitchFamily="34" charset="0"/>
              <a:buChar char="•"/>
            </a:pPr>
            <a:r>
              <a:rPr lang="en-US" dirty="0">
                <a:solidFill>
                  <a:schemeClr val="bg1"/>
                </a:solidFill>
              </a:rPr>
              <a:t>Goals:</a:t>
            </a:r>
          </a:p>
          <a:p>
            <a:pPr marL="685800" lvl="1"/>
            <a:r>
              <a:rPr lang="en-US" dirty="0">
                <a:solidFill>
                  <a:schemeClr val="bg1"/>
                </a:solidFill>
              </a:rPr>
              <a:t>Utilize commercial off the shelf (COTS) components where possible</a:t>
            </a:r>
          </a:p>
          <a:p>
            <a:pPr marL="685800" lvl="1"/>
            <a:r>
              <a:rPr lang="en-US" dirty="0">
                <a:solidFill>
                  <a:schemeClr val="bg1"/>
                </a:solidFill>
              </a:rPr>
              <a:t>Demonstrate with O2O at the NASA Goddard Low-Cost Optical Terminal (LCOT) ground station</a:t>
            </a:r>
          </a:p>
        </p:txBody>
      </p:sp>
      <p:sp>
        <p:nvSpPr>
          <p:cNvPr id="3" name="Slide Number Placeholder 2">
            <a:extLst>
              <a:ext uri="{FF2B5EF4-FFF2-40B4-BE49-F238E27FC236}">
                <a16:creationId xmlns:a16="http://schemas.microsoft.com/office/drawing/2014/main" id="{7042CFF1-78EB-E82D-6E90-7F0B845D52C7}"/>
              </a:ext>
            </a:extLst>
          </p:cNvPr>
          <p:cNvSpPr>
            <a:spLocks noGrp="1"/>
          </p:cNvSpPr>
          <p:nvPr>
            <p:ph type="sldNum" sz="quarter" idx="12"/>
          </p:nvPr>
        </p:nvSpPr>
        <p:spPr/>
        <p:txBody>
          <a:bodyPr/>
          <a:lstStyle/>
          <a:p>
            <a:fld id="{D494FACD-5C34-D34E-BDB9-16696D0DE6BB}" type="slidenum">
              <a:rPr lang="en-US" smtClean="0"/>
              <a:t>4</a:t>
            </a:fld>
            <a:endParaRPr lang="en-US"/>
          </a:p>
        </p:txBody>
      </p:sp>
      <p:pic>
        <p:nvPicPr>
          <p:cNvPr id="4" name="Picture 25" descr="NASA insigniaCMYK">
            <a:extLst>
              <a:ext uri="{FF2B5EF4-FFF2-40B4-BE49-F238E27FC236}">
                <a16:creationId xmlns:a16="http://schemas.microsoft.com/office/drawing/2014/main" id="{140213B2-3EE4-CF04-73E7-7754D0481F7F}"/>
              </a:ext>
            </a:extLst>
          </p:cNvPr>
          <p:cNvPicPr preferRelativeResize="0">
            <a:picLocks noChangeAspect="1" noChangeArrowheads="1"/>
          </p:cNvPicPr>
          <p:nvPr/>
        </p:nvPicPr>
        <p:blipFill>
          <a:blip r:embed="rId3"/>
          <a:srcRect/>
          <a:stretch>
            <a:fillRect/>
          </a:stretch>
        </p:blipFill>
        <p:spPr bwMode="auto">
          <a:xfrm>
            <a:off x="8411086" y="125676"/>
            <a:ext cx="634604" cy="494109"/>
          </a:xfrm>
          <a:prstGeom prst="rect">
            <a:avLst/>
          </a:prstGeom>
          <a:noFill/>
          <a:ln w="9525">
            <a:noFill/>
            <a:miter lim="800000"/>
            <a:headEnd/>
            <a:tailEnd/>
          </a:ln>
        </p:spPr>
      </p:pic>
    </p:spTree>
    <p:extLst>
      <p:ext uri="{BB962C8B-B14F-4D97-AF65-F5344CB8AC3E}">
        <p14:creationId xmlns:p14="http://schemas.microsoft.com/office/powerpoint/2010/main" val="3717494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BB5B7-BBB5-66CE-269D-8659ADFACF60}"/>
              </a:ext>
            </a:extLst>
          </p:cNvPr>
          <p:cNvSpPr>
            <a:spLocks noGrp="1"/>
          </p:cNvSpPr>
          <p:nvPr>
            <p:ph type="title"/>
          </p:nvPr>
        </p:nvSpPr>
        <p:spPr/>
        <p:txBody>
          <a:bodyPr/>
          <a:lstStyle/>
          <a:p>
            <a:r>
              <a:rPr lang="en-US" dirty="0"/>
              <a:t>Receiver Subsystems Under Development at NASA GRC</a:t>
            </a:r>
          </a:p>
        </p:txBody>
      </p:sp>
      <p:sp>
        <p:nvSpPr>
          <p:cNvPr id="4" name="Slide Number Placeholder 3">
            <a:extLst>
              <a:ext uri="{FF2B5EF4-FFF2-40B4-BE49-F238E27FC236}">
                <a16:creationId xmlns:a16="http://schemas.microsoft.com/office/drawing/2014/main" id="{66CFC713-A2EC-4D2F-0DD7-03033641D5AD}"/>
              </a:ext>
            </a:extLst>
          </p:cNvPr>
          <p:cNvSpPr>
            <a:spLocks noGrp="1"/>
          </p:cNvSpPr>
          <p:nvPr>
            <p:ph type="sldNum" sz="quarter" idx="15"/>
          </p:nvPr>
        </p:nvSpPr>
        <p:spPr/>
        <p:txBody>
          <a:bodyPr/>
          <a:lstStyle/>
          <a:p>
            <a:fld id="{3DD97BEB-BAEF-0344-9D5C-EC73E478698A}" type="slidenum">
              <a:rPr lang="en-US" smtClean="0"/>
              <a:pPr/>
              <a:t>5</a:t>
            </a:fld>
            <a:endParaRPr lang="en-US" dirty="0"/>
          </a:p>
        </p:txBody>
      </p:sp>
      <p:sp>
        <p:nvSpPr>
          <p:cNvPr id="6" name="Content Placeholder 2">
            <a:extLst>
              <a:ext uri="{FF2B5EF4-FFF2-40B4-BE49-F238E27FC236}">
                <a16:creationId xmlns:a16="http://schemas.microsoft.com/office/drawing/2014/main" id="{3A013E21-3C93-3125-0E73-589987D37A7E}"/>
              </a:ext>
            </a:extLst>
          </p:cNvPr>
          <p:cNvSpPr txBox="1">
            <a:spLocks/>
          </p:cNvSpPr>
          <p:nvPr/>
        </p:nvSpPr>
        <p:spPr>
          <a:xfrm>
            <a:off x="2403989" y="982117"/>
            <a:ext cx="6447554" cy="3287541"/>
          </a:xfrm>
          <a:prstGeom prst="rect">
            <a:avLst/>
          </a:prstGeom>
        </p:spPr>
        <p:txBody>
          <a:bodyPr vert="horz" lIns="94512" tIns="47256" rIns="94512" bIns="47256"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u="sng" dirty="0">
                <a:solidFill>
                  <a:schemeClr val="accent1">
                    <a:lumMod val="75000"/>
                  </a:schemeClr>
                </a:solidFill>
              </a:rPr>
              <a:t>Fiber Interconnects: </a:t>
            </a:r>
          </a:p>
          <a:p>
            <a:r>
              <a:rPr lang="en-US" sz="1200" dirty="0"/>
              <a:t>Photonic lantern (one multimode fiber input to 7-FMF outputs) or FMF</a:t>
            </a:r>
          </a:p>
          <a:p>
            <a:r>
              <a:rPr lang="en-US" sz="1200" dirty="0"/>
              <a:t>Input fiber core size, number of outputs, and output fiber core size scalable to application</a:t>
            </a:r>
          </a:p>
          <a:p>
            <a:r>
              <a:rPr lang="en-US" sz="1200" dirty="0"/>
              <a:t>In house prototyping capability; development partnership with University of Sydney</a:t>
            </a:r>
          </a:p>
          <a:p>
            <a:endParaRPr lang="en-US" sz="500" dirty="0"/>
          </a:p>
          <a:p>
            <a:pPr marL="0" indent="0">
              <a:buNone/>
            </a:pPr>
            <a:r>
              <a:rPr lang="en-US" sz="1200" b="1" u="sng" dirty="0">
                <a:solidFill>
                  <a:schemeClr val="accent1">
                    <a:lumMod val="75000"/>
                  </a:schemeClr>
                </a:solidFill>
              </a:rPr>
              <a:t>Single Photon Detectors: </a:t>
            </a:r>
          </a:p>
          <a:p>
            <a:r>
              <a:rPr lang="en-US" sz="1200" dirty="0"/>
              <a:t>Superconducting nanowire single-photon detectors (SNSPDs)</a:t>
            </a:r>
          </a:p>
          <a:p>
            <a:r>
              <a:rPr lang="en-US" sz="1200" dirty="0"/>
              <a:t>Individual FMF-coupled detectors, or single 16-channel array</a:t>
            </a:r>
          </a:p>
          <a:p>
            <a:r>
              <a:rPr lang="en-US" sz="1200" dirty="0"/>
              <a:t>Continuous &lt; 3 K operation, 60-80% detection efficiency, &lt; 100 </a:t>
            </a:r>
            <a:r>
              <a:rPr lang="en-US" sz="1200" dirty="0" err="1"/>
              <a:t>ps</a:t>
            </a:r>
            <a:r>
              <a:rPr lang="en-US" sz="1200" dirty="0"/>
              <a:t> timing resolution</a:t>
            </a:r>
          </a:p>
          <a:p>
            <a:endParaRPr lang="en-US" sz="500" dirty="0"/>
          </a:p>
          <a:p>
            <a:endParaRPr lang="en-US" sz="500" dirty="0"/>
          </a:p>
          <a:p>
            <a:pPr marL="0" indent="0">
              <a:buNone/>
            </a:pPr>
            <a:r>
              <a:rPr lang="en-US" sz="1200" b="1" u="sng" dirty="0">
                <a:solidFill>
                  <a:schemeClr val="accent1">
                    <a:lumMod val="75000"/>
                  </a:schemeClr>
                </a:solidFill>
              </a:rPr>
              <a:t>FPGA-based Receiver: </a:t>
            </a:r>
            <a:endParaRPr lang="en-US" sz="1200" dirty="0"/>
          </a:p>
          <a:p>
            <a:r>
              <a:rPr lang="en-US" sz="1200" dirty="0"/>
              <a:t>1 ADC per detector channel; digital detector channel combining</a:t>
            </a:r>
          </a:p>
          <a:p>
            <a:r>
              <a:rPr lang="en-US" sz="1200" dirty="0"/>
              <a:t>Real time processing; COTS development platform</a:t>
            </a:r>
          </a:p>
          <a:p>
            <a:r>
              <a:rPr lang="en-US" sz="1200" dirty="0"/>
              <a:t>Compatible with CCSDS downlink optical waveform (high photon efficiency)</a:t>
            </a:r>
          </a:p>
          <a:p>
            <a:r>
              <a:rPr lang="en-US" sz="1200" dirty="0"/>
              <a:t>FPGA VHDL/Verilog receiver code will be released</a:t>
            </a:r>
          </a:p>
        </p:txBody>
      </p:sp>
      <p:pic>
        <p:nvPicPr>
          <p:cNvPr id="7" name="Picture 6">
            <a:extLst>
              <a:ext uri="{FF2B5EF4-FFF2-40B4-BE49-F238E27FC236}">
                <a16:creationId xmlns:a16="http://schemas.microsoft.com/office/drawing/2014/main" id="{3AD2CA22-686D-FAB4-BE4D-A131D99B7FC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963"/>
          <a:stretch/>
        </p:blipFill>
        <p:spPr>
          <a:xfrm>
            <a:off x="736668" y="938743"/>
            <a:ext cx="1385714" cy="894167"/>
          </a:xfrm>
          <a:prstGeom prst="rect">
            <a:avLst/>
          </a:prstGeom>
        </p:spPr>
      </p:pic>
      <p:pic>
        <p:nvPicPr>
          <p:cNvPr id="8" name="Picture 7">
            <a:extLst>
              <a:ext uri="{FF2B5EF4-FFF2-40B4-BE49-F238E27FC236}">
                <a16:creationId xmlns:a16="http://schemas.microsoft.com/office/drawing/2014/main" id="{C0CE5990-816A-9EFD-FCBA-552EB3C138EF}"/>
              </a:ext>
            </a:extLst>
          </p:cNvPr>
          <p:cNvPicPr>
            <a:picLocks noChangeAspect="1"/>
          </p:cNvPicPr>
          <p:nvPr/>
        </p:nvPicPr>
        <p:blipFill rotWithShape="1">
          <a:blip r:embed="rId3">
            <a:extLst>
              <a:ext uri="{28A0092B-C50C-407E-A947-70E740481C1C}">
                <a14:useLocalDpi xmlns:a14="http://schemas.microsoft.com/office/drawing/2010/main" val="0"/>
              </a:ext>
            </a:extLst>
          </a:blip>
          <a:srcRect l="53454" t="32584" r="7576" b="47633"/>
          <a:stretch/>
        </p:blipFill>
        <p:spPr>
          <a:xfrm>
            <a:off x="746658" y="2069681"/>
            <a:ext cx="1365737" cy="920839"/>
          </a:xfrm>
          <a:prstGeom prst="rect">
            <a:avLst/>
          </a:prstGeom>
        </p:spPr>
      </p:pic>
      <p:pic>
        <p:nvPicPr>
          <p:cNvPr id="9" name="Picture 8">
            <a:extLst>
              <a:ext uri="{FF2B5EF4-FFF2-40B4-BE49-F238E27FC236}">
                <a16:creationId xmlns:a16="http://schemas.microsoft.com/office/drawing/2014/main" id="{0219FBC5-3751-4360-290C-C3E462A93185}"/>
              </a:ext>
            </a:extLst>
          </p:cNvPr>
          <p:cNvPicPr>
            <a:picLocks noChangeAspect="1"/>
          </p:cNvPicPr>
          <p:nvPr/>
        </p:nvPicPr>
        <p:blipFill rotWithShape="1">
          <a:blip r:embed="rId4">
            <a:extLst>
              <a:ext uri="{28A0092B-C50C-407E-A947-70E740481C1C}">
                <a14:useLocalDpi xmlns:a14="http://schemas.microsoft.com/office/drawing/2010/main" val="0"/>
              </a:ext>
            </a:extLst>
          </a:blip>
          <a:srcRect l="6108" t="39704" r="18545" b="15845"/>
          <a:stretch/>
        </p:blipFill>
        <p:spPr>
          <a:xfrm>
            <a:off x="736083" y="3236412"/>
            <a:ext cx="1374005" cy="1076583"/>
          </a:xfrm>
          <a:prstGeom prst="rect">
            <a:avLst/>
          </a:prstGeom>
        </p:spPr>
      </p:pic>
      <p:pic>
        <p:nvPicPr>
          <p:cNvPr id="13" name="Picture 12" descr="A picture containing floor, indoor&#10;&#10;Description automatically generated">
            <a:extLst>
              <a:ext uri="{FF2B5EF4-FFF2-40B4-BE49-F238E27FC236}">
                <a16:creationId xmlns:a16="http://schemas.microsoft.com/office/drawing/2014/main" id="{A26A5106-F458-23A3-9A4C-403FA7DF8D6E}"/>
              </a:ext>
            </a:extLst>
          </p:cNvPr>
          <p:cNvPicPr>
            <a:picLocks noChangeAspect="1"/>
          </p:cNvPicPr>
          <p:nvPr/>
        </p:nvPicPr>
        <p:blipFill>
          <a:blip r:embed="rId5"/>
          <a:stretch>
            <a:fillRect/>
          </a:stretch>
        </p:blipFill>
        <p:spPr>
          <a:xfrm rot="10800000">
            <a:off x="730106" y="2015626"/>
            <a:ext cx="1384090" cy="1038068"/>
          </a:xfrm>
          <a:prstGeom prst="rect">
            <a:avLst/>
          </a:prstGeom>
        </p:spPr>
      </p:pic>
      <p:pic>
        <p:nvPicPr>
          <p:cNvPr id="3" name="Picture 25" descr="NASA insigniaCMYK">
            <a:extLst>
              <a:ext uri="{FF2B5EF4-FFF2-40B4-BE49-F238E27FC236}">
                <a16:creationId xmlns:a16="http://schemas.microsoft.com/office/drawing/2014/main" id="{1C26C9A4-4821-9E66-2B7D-A65475A27BC8}"/>
              </a:ext>
            </a:extLst>
          </p:cNvPr>
          <p:cNvPicPr preferRelativeResize="0">
            <a:picLocks noChangeAspect="1" noChangeArrowheads="1"/>
          </p:cNvPicPr>
          <p:nvPr/>
        </p:nvPicPr>
        <p:blipFill>
          <a:blip r:embed="rId6"/>
          <a:srcRect/>
          <a:stretch>
            <a:fillRect/>
          </a:stretch>
        </p:blipFill>
        <p:spPr bwMode="auto">
          <a:xfrm>
            <a:off x="8411086" y="125676"/>
            <a:ext cx="634604" cy="494109"/>
          </a:xfrm>
          <a:prstGeom prst="rect">
            <a:avLst/>
          </a:prstGeom>
          <a:noFill/>
          <a:ln w="9525">
            <a:noFill/>
            <a:miter lim="800000"/>
            <a:headEnd/>
            <a:tailEnd/>
          </a:ln>
        </p:spPr>
      </p:pic>
    </p:spTree>
    <p:extLst>
      <p:ext uri="{BB962C8B-B14F-4D97-AF65-F5344CB8AC3E}">
        <p14:creationId xmlns:p14="http://schemas.microsoft.com/office/powerpoint/2010/main" val="1201002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53" descr="Diagram&#10;&#10;Description automatically generated">
            <a:extLst>
              <a:ext uri="{FF2B5EF4-FFF2-40B4-BE49-F238E27FC236}">
                <a16:creationId xmlns:a16="http://schemas.microsoft.com/office/drawing/2014/main" id="{4A38AA87-9A47-3E2B-CE3C-18F2F1519F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4990" y="2382716"/>
            <a:ext cx="5124269" cy="2112029"/>
          </a:xfrm>
          <a:prstGeom prst="rect">
            <a:avLst/>
          </a:prstGeom>
          <a:ln>
            <a:noFill/>
          </a:ln>
        </p:spPr>
      </p:pic>
      <p:sp>
        <p:nvSpPr>
          <p:cNvPr id="2" name="Title 1">
            <a:extLst>
              <a:ext uri="{FF2B5EF4-FFF2-40B4-BE49-F238E27FC236}">
                <a16:creationId xmlns:a16="http://schemas.microsoft.com/office/drawing/2014/main" id="{23221C1E-E7D7-AC5C-4E4F-016AA2F50B23}"/>
              </a:ext>
            </a:extLst>
          </p:cNvPr>
          <p:cNvSpPr>
            <a:spLocks noGrp="1"/>
          </p:cNvSpPr>
          <p:nvPr>
            <p:ph type="title"/>
          </p:nvPr>
        </p:nvSpPr>
        <p:spPr/>
        <p:txBody>
          <a:bodyPr/>
          <a:lstStyle/>
          <a:p>
            <a:r>
              <a:rPr lang="en-US" dirty="0"/>
              <a:t>Fiber-Detector Receiver Subsystem</a:t>
            </a:r>
          </a:p>
        </p:txBody>
      </p:sp>
      <p:sp>
        <p:nvSpPr>
          <p:cNvPr id="3" name="Slide Number Placeholder 2">
            <a:extLst>
              <a:ext uri="{FF2B5EF4-FFF2-40B4-BE49-F238E27FC236}">
                <a16:creationId xmlns:a16="http://schemas.microsoft.com/office/drawing/2014/main" id="{259E446E-2B5F-2C0B-3F44-C87D77B90747}"/>
              </a:ext>
            </a:extLst>
          </p:cNvPr>
          <p:cNvSpPr>
            <a:spLocks noGrp="1"/>
          </p:cNvSpPr>
          <p:nvPr>
            <p:ph type="sldNum" sz="quarter" idx="12"/>
          </p:nvPr>
        </p:nvSpPr>
        <p:spPr/>
        <p:txBody>
          <a:bodyPr/>
          <a:lstStyle/>
          <a:p>
            <a:fld id="{D494FACD-5C34-D34E-BDB9-16696D0DE6BB}" type="slidenum">
              <a:rPr lang="en-US" smtClean="0"/>
              <a:t>6</a:t>
            </a:fld>
            <a:endParaRPr lang="en-US"/>
          </a:p>
        </p:txBody>
      </p:sp>
      <p:pic>
        <p:nvPicPr>
          <p:cNvPr id="4" name="Picture 3" descr="A picture containing accessory, necklet&#10;&#10;Description automatically generated">
            <a:extLst>
              <a:ext uri="{FF2B5EF4-FFF2-40B4-BE49-F238E27FC236}">
                <a16:creationId xmlns:a16="http://schemas.microsoft.com/office/drawing/2014/main" id="{4B99899B-87D2-E611-6E69-65E7C4B3B4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7715" y="865688"/>
            <a:ext cx="1854268" cy="1189823"/>
          </a:xfrm>
          <a:prstGeom prst="rect">
            <a:avLst/>
          </a:prstGeom>
        </p:spPr>
      </p:pic>
      <p:sp>
        <p:nvSpPr>
          <p:cNvPr id="7" name="Text Placeholder 2">
            <a:extLst>
              <a:ext uri="{FF2B5EF4-FFF2-40B4-BE49-F238E27FC236}">
                <a16:creationId xmlns:a16="http://schemas.microsoft.com/office/drawing/2014/main" id="{F0AFCD3A-A16F-E7CE-BC68-CA2C1BC43A5C}"/>
              </a:ext>
            </a:extLst>
          </p:cNvPr>
          <p:cNvSpPr txBox="1">
            <a:spLocks/>
          </p:cNvSpPr>
          <p:nvPr/>
        </p:nvSpPr>
        <p:spPr>
          <a:xfrm>
            <a:off x="628651" y="924680"/>
            <a:ext cx="2634641" cy="1884888"/>
          </a:xfrm>
          <a:prstGeom prst="rect">
            <a:avLst/>
          </a:prstGeom>
        </p:spPr>
        <p:txBody>
          <a:bodyPr>
            <a:normAutofit/>
          </a:bodyPr>
          <a:lstStyle>
            <a:lvl1pPr marL="171450" indent="-171450" algn="l" defTabSz="685800" rtl="0" eaLnBrk="1" latinLnBrk="0" hangingPunct="1">
              <a:lnSpc>
                <a:spcPct val="90000"/>
              </a:lnSpc>
              <a:spcBef>
                <a:spcPts val="750"/>
              </a:spcBef>
              <a:buClr>
                <a:srgbClr val="004578"/>
              </a:buClr>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Clr>
                <a:srgbClr val="004578"/>
              </a:buClr>
              <a:buFont typeface="LucidaGrande" charset="0"/>
              <a:buChar char="-"/>
              <a:defRPr sz="1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rgbClr val="004578"/>
              </a:buClr>
              <a:buFont typeface="Arial" panose="020B0604020202020204" pitchFamily="34" charset="0"/>
              <a:buChar char="•"/>
              <a:defRPr sz="14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004578"/>
              </a:buClr>
              <a:buFont typeface="Wingdings" charset="2"/>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0066A1"/>
              </a:buClr>
              <a:buFont typeface="Courier New" charset="0"/>
              <a:buChar char="o"/>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dirty="0"/>
              <a:t>Photonic Lantern:</a:t>
            </a:r>
          </a:p>
          <a:p>
            <a:pPr marL="241093" indent="-241093"/>
            <a:r>
              <a:rPr lang="en-US" sz="1400" dirty="0"/>
              <a:t>FMFs: </a:t>
            </a:r>
          </a:p>
          <a:p>
            <a:pPr marL="482186" lvl="1"/>
            <a:r>
              <a:rPr lang="en-US" dirty="0"/>
              <a:t>20 um graded-index core</a:t>
            </a:r>
          </a:p>
          <a:p>
            <a:pPr marL="482186" lvl="1"/>
            <a:r>
              <a:rPr lang="en-US" dirty="0"/>
              <a:t>4LP, 6-mode</a:t>
            </a:r>
          </a:p>
          <a:p>
            <a:pPr marL="241093" indent="-241093"/>
            <a:r>
              <a:rPr lang="en-US" sz="1400" dirty="0"/>
              <a:t>MMF input:</a:t>
            </a:r>
          </a:p>
          <a:p>
            <a:pPr marL="482186" lvl="1"/>
            <a:r>
              <a:rPr lang="en-US" dirty="0"/>
              <a:t>55 um</a:t>
            </a:r>
          </a:p>
          <a:p>
            <a:pPr marL="482186" lvl="1"/>
            <a:r>
              <a:rPr lang="en-US" dirty="0"/>
              <a:t>42 total modes</a:t>
            </a:r>
          </a:p>
          <a:p>
            <a:endParaRPr lang="en-US" sz="2000" dirty="0"/>
          </a:p>
        </p:txBody>
      </p:sp>
      <p:pic>
        <p:nvPicPr>
          <p:cNvPr id="56" name="Picture 55">
            <a:extLst>
              <a:ext uri="{FF2B5EF4-FFF2-40B4-BE49-F238E27FC236}">
                <a16:creationId xmlns:a16="http://schemas.microsoft.com/office/drawing/2014/main" id="{C3486BC0-4CA1-EADB-FDA1-45AAFC764C66}"/>
              </a:ext>
            </a:extLst>
          </p:cNvPr>
          <p:cNvPicPr>
            <a:picLocks noChangeAspect="1"/>
          </p:cNvPicPr>
          <p:nvPr/>
        </p:nvPicPr>
        <p:blipFill rotWithShape="1">
          <a:blip r:embed="rId4">
            <a:extLst>
              <a:ext uri="{28A0092B-C50C-407E-A947-70E740481C1C}">
                <a14:useLocalDpi xmlns:a14="http://schemas.microsoft.com/office/drawing/2010/main" val="0"/>
              </a:ext>
            </a:extLst>
          </a:blip>
          <a:srcRect l="53454" t="32584" r="7576" b="47633"/>
          <a:stretch/>
        </p:blipFill>
        <p:spPr>
          <a:xfrm>
            <a:off x="6761124" y="825579"/>
            <a:ext cx="1798304" cy="1212494"/>
          </a:xfrm>
          <a:prstGeom prst="rect">
            <a:avLst/>
          </a:prstGeom>
        </p:spPr>
      </p:pic>
      <p:sp>
        <p:nvSpPr>
          <p:cNvPr id="62" name="TextBox 61">
            <a:extLst>
              <a:ext uri="{FF2B5EF4-FFF2-40B4-BE49-F238E27FC236}">
                <a16:creationId xmlns:a16="http://schemas.microsoft.com/office/drawing/2014/main" id="{671E13F1-2EF0-F87A-0F96-4116EADE70E1}"/>
              </a:ext>
            </a:extLst>
          </p:cNvPr>
          <p:cNvSpPr txBox="1"/>
          <p:nvPr/>
        </p:nvSpPr>
        <p:spPr>
          <a:xfrm>
            <a:off x="4684817" y="2018153"/>
            <a:ext cx="1887055" cy="246221"/>
          </a:xfrm>
          <a:prstGeom prst="rect">
            <a:avLst/>
          </a:prstGeom>
          <a:noFill/>
        </p:spPr>
        <p:txBody>
          <a:bodyPr wrap="none" rtlCol="0">
            <a:spAutoFit/>
          </a:bodyPr>
          <a:lstStyle/>
          <a:p>
            <a:r>
              <a:rPr lang="en-US" sz="1000" dirty="0"/>
              <a:t>Fully packaged photonic lantern</a:t>
            </a:r>
          </a:p>
        </p:txBody>
      </p:sp>
      <p:sp>
        <p:nvSpPr>
          <p:cNvPr id="63" name="TextBox 62">
            <a:extLst>
              <a:ext uri="{FF2B5EF4-FFF2-40B4-BE49-F238E27FC236}">
                <a16:creationId xmlns:a16="http://schemas.microsoft.com/office/drawing/2014/main" id="{CA7B3267-A790-5C0A-4696-2EBDA7C0A804}"/>
              </a:ext>
            </a:extLst>
          </p:cNvPr>
          <p:cNvSpPr txBox="1"/>
          <p:nvPr/>
        </p:nvSpPr>
        <p:spPr>
          <a:xfrm>
            <a:off x="6633570" y="2018152"/>
            <a:ext cx="2244525" cy="246221"/>
          </a:xfrm>
          <a:prstGeom prst="rect">
            <a:avLst/>
          </a:prstGeom>
          <a:noFill/>
        </p:spPr>
        <p:txBody>
          <a:bodyPr wrap="none" rtlCol="0">
            <a:spAutoFit/>
          </a:bodyPr>
          <a:lstStyle/>
          <a:p>
            <a:r>
              <a:rPr lang="en-US" sz="1000" dirty="0"/>
              <a:t>Rack-mounted SNSPD cryogenic system</a:t>
            </a:r>
          </a:p>
        </p:txBody>
      </p:sp>
      <p:cxnSp>
        <p:nvCxnSpPr>
          <p:cNvPr id="3073" name="Straight Connector 3072">
            <a:extLst>
              <a:ext uri="{FF2B5EF4-FFF2-40B4-BE49-F238E27FC236}">
                <a16:creationId xmlns:a16="http://schemas.microsoft.com/office/drawing/2014/main" id="{385D6BBA-6B0E-A4E5-145B-2171CA559EEE}"/>
              </a:ext>
            </a:extLst>
          </p:cNvPr>
          <p:cNvCxnSpPr>
            <a:cxnSpLocks/>
          </p:cNvCxnSpPr>
          <p:nvPr/>
        </p:nvCxnSpPr>
        <p:spPr>
          <a:xfrm>
            <a:off x="6623490" y="846735"/>
            <a:ext cx="0" cy="1307995"/>
          </a:xfrm>
          <a:prstGeom prst="line">
            <a:avLst/>
          </a:prstGeom>
        </p:spPr>
        <p:style>
          <a:lnRef idx="1">
            <a:schemeClr val="accent1"/>
          </a:lnRef>
          <a:fillRef idx="0">
            <a:schemeClr val="accent1"/>
          </a:fillRef>
          <a:effectRef idx="0">
            <a:schemeClr val="accent1"/>
          </a:effectRef>
          <a:fontRef idx="minor">
            <a:schemeClr val="tx1"/>
          </a:fontRef>
        </p:style>
      </p:cxnSp>
      <p:grpSp>
        <p:nvGrpSpPr>
          <p:cNvPr id="3084" name="Group 3083">
            <a:extLst>
              <a:ext uri="{FF2B5EF4-FFF2-40B4-BE49-F238E27FC236}">
                <a16:creationId xmlns:a16="http://schemas.microsoft.com/office/drawing/2014/main" id="{E8E88E0E-3F73-C0C3-89BA-0FB3656F48B3}"/>
              </a:ext>
            </a:extLst>
          </p:cNvPr>
          <p:cNvGrpSpPr/>
          <p:nvPr/>
        </p:nvGrpSpPr>
        <p:grpSpPr>
          <a:xfrm>
            <a:off x="938993" y="2943734"/>
            <a:ext cx="1446381" cy="1200122"/>
            <a:chOff x="866674" y="2883728"/>
            <a:chExt cx="1591019" cy="1320134"/>
          </a:xfrm>
        </p:grpSpPr>
        <p:pic>
          <p:nvPicPr>
            <p:cNvPr id="55" name="Picture 54">
              <a:extLst>
                <a:ext uri="{FF2B5EF4-FFF2-40B4-BE49-F238E27FC236}">
                  <a16:creationId xmlns:a16="http://schemas.microsoft.com/office/drawing/2014/main" id="{9E663ADD-BCC9-9246-94E3-997021CA83E5}"/>
                </a:ext>
              </a:extLst>
            </p:cNvPr>
            <p:cNvPicPr>
              <a:picLocks noChangeAspect="1"/>
            </p:cNvPicPr>
            <p:nvPr/>
          </p:nvPicPr>
          <p:blipFill>
            <a:blip r:embed="rId5"/>
            <a:stretch>
              <a:fillRect/>
            </a:stretch>
          </p:blipFill>
          <p:spPr>
            <a:xfrm>
              <a:off x="866674" y="2883728"/>
              <a:ext cx="1520106" cy="1320134"/>
            </a:xfrm>
            <a:prstGeom prst="rect">
              <a:avLst/>
            </a:prstGeom>
          </p:spPr>
        </p:pic>
        <p:cxnSp>
          <p:nvCxnSpPr>
            <p:cNvPr id="3077" name="Straight Arrow Connector 3076">
              <a:extLst>
                <a:ext uri="{FF2B5EF4-FFF2-40B4-BE49-F238E27FC236}">
                  <a16:creationId xmlns:a16="http://schemas.microsoft.com/office/drawing/2014/main" id="{5FCA5836-9C11-C367-0048-03F4750F5F78}"/>
                </a:ext>
              </a:extLst>
            </p:cNvPr>
            <p:cNvCxnSpPr>
              <a:cxnSpLocks/>
            </p:cNvCxnSpPr>
            <p:nvPr/>
          </p:nvCxnSpPr>
          <p:spPr>
            <a:xfrm>
              <a:off x="1961538" y="3315374"/>
              <a:ext cx="0" cy="456841"/>
            </a:xfrm>
            <a:prstGeom prst="straightConnector1">
              <a:avLst/>
            </a:prstGeom>
            <a:ln>
              <a:solidFill>
                <a:srgbClr val="C00000"/>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3079" name="TextBox 3078">
              <a:extLst>
                <a:ext uri="{FF2B5EF4-FFF2-40B4-BE49-F238E27FC236}">
                  <a16:creationId xmlns:a16="http://schemas.microsoft.com/office/drawing/2014/main" id="{ADB85332-958E-B4F5-2582-06A6D547F854}"/>
                </a:ext>
              </a:extLst>
            </p:cNvPr>
            <p:cNvSpPr txBox="1"/>
            <p:nvPr/>
          </p:nvSpPr>
          <p:spPr>
            <a:xfrm>
              <a:off x="1910748" y="3410343"/>
              <a:ext cx="546945" cy="261610"/>
            </a:xfrm>
            <a:prstGeom prst="rect">
              <a:avLst/>
            </a:prstGeom>
            <a:noFill/>
          </p:spPr>
          <p:txBody>
            <a:bodyPr wrap="none" rtlCol="0">
              <a:spAutoFit/>
            </a:bodyPr>
            <a:lstStyle/>
            <a:p>
              <a:r>
                <a:rPr lang="en-US" sz="1050" dirty="0">
                  <a:solidFill>
                    <a:srgbClr val="FF0000"/>
                  </a:solidFill>
                </a:rPr>
                <a:t>55 um</a:t>
              </a:r>
              <a:endParaRPr lang="en-US" dirty="0">
                <a:solidFill>
                  <a:srgbClr val="FF0000"/>
                </a:solidFill>
              </a:endParaRPr>
            </a:p>
          </p:txBody>
        </p:sp>
      </p:grpSp>
      <p:cxnSp>
        <p:nvCxnSpPr>
          <p:cNvPr id="3081" name="Straight Connector 3080">
            <a:extLst>
              <a:ext uri="{FF2B5EF4-FFF2-40B4-BE49-F238E27FC236}">
                <a16:creationId xmlns:a16="http://schemas.microsoft.com/office/drawing/2014/main" id="{ABDC456D-50F0-F265-96B3-C55ECECC2241}"/>
              </a:ext>
            </a:extLst>
          </p:cNvPr>
          <p:cNvCxnSpPr>
            <a:cxnSpLocks/>
          </p:cNvCxnSpPr>
          <p:nvPr/>
        </p:nvCxnSpPr>
        <p:spPr>
          <a:xfrm flipH="1">
            <a:off x="2659438" y="2355774"/>
            <a:ext cx="6233277" cy="0"/>
          </a:xfrm>
          <a:prstGeom prst="line">
            <a:avLst/>
          </a:prstGeom>
        </p:spPr>
        <p:style>
          <a:lnRef idx="1">
            <a:schemeClr val="accent1"/>
          </a:lnRef>
          <a:fillRef idx="0">
            <a:schemeClr val="accent1"/>
          </a:fillRef>
          <a:effectRef idx="0">
            <a:schemeClr val="accent1"/>
          </a:effectRef>
          <a:fontRef idx="minor">
            <a:schemeClr val="tx1"/>
          </a:fontRef>
        </p:style>
      </p:cxnSp>
      <p:sp>
        <p:nvSpPr>
          <p:cNvPr id="3085" name="TextBox 3084">
            <a:extLst>
              <a:ext uri="{FF2B5EF4-FFF2-40B4-BE49-F238E27FC236}">
                <a16:creationId xmlns:a16="http://schemas.microsoft.com/office/drawing/2014/main" id="{F998ABAB-92C4-110E-B02E-014241345F18}"/>
              </a:ext>
            </a:extLst>
          </p:cNvPr>
          <p:cNvSpPr txBox="1"/>
          <p:nvPr/>
        </p:nvSpPr>
        <p:spPr>
          <a:xfrm>
            <a:off x="2875400" y="2476270"/>
            <a:ext cx="1109599" cy="261610"/>
          </a:xfrm>
          <a:prstGeom prst="rect">
            <a:avLst/>
          </a:prstGeom>
          <a:noFill/>
        </p:spPr>
        <p:txBody>
          <a:bodyPr wrap="none" rtlCol="0">
            <a:spAutoFit/>
          </a:bodyPr>
          <a:lstStyle/>
          <a:p>
            <a:r>
              <a:rPr lang="en-US" sz="1100" u="sng" dirty="0"/>
              <a:t>System Diagram</a:t>
            </a:r>
          </a:p>
        </p:txBody>
      </p:sp>
      <p:pic>
        <p:nvPicPr>
          <p:cNvPr id="5" name="Picture 25" descr="NASA insigniaCMYK">
            <a:extLst>
              <a:ext uri="{FF2B5EF4-FFF2-40B4-BE49-F238E27FC236}">
                <a16:creationId xmlns:a16="http://schemas.microsoft.com/office/drawing/2014/main" id="{219B1E4F-3C1D-0849-0C6C-FA8B00D01E9B}"/>
              </a:ext>
            </a:extLst>
          </p:cNvPr>
          <p:cNvPicPr preferRelativeResize="0">
            <a:picLocks noChangeAspect="1" noChangeArrowheads="1"/>
          </p:cNvPicPr>
          <p:nvPr/>
        </p:nvPicPr>
        <p:blipFill>
          <a:blip r:embed="rId6"/>
          <a:srcRect/>
          <a:stretch>
            <a:fillRect/>
          </a:stretch>
        </p:blipFill>
        <p:spPr bwMode="auto">
          <a:xfrm>
            <a:off x="8411086" y="125676"/>
            <a:ext cx="634604" cy="494109"/>
          </a:xfrm>
          <a:prstGeom prst="rect">
            <a:avLst/>
          </a:prstGeom>
          <a:noFill/>
          <a:ln w="9525">
            <a:noFill/>
            <a:miter lim="800000"/>
            <a:headEnd/>
            <a:tailEnd/>
          </a:ln>
        </p:spPr>
      </p:pic>
    </p:spTree>
    <p:extLst>
      <p:ext uri="{BB962C8B-B14F-4D97-AF65-F5344CB8AC3E}">
        <p14:creationId xmlns:p14="http://schemas.microsoft.com/office/powerpoint/2010/main" val="1447306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905FDDA2-346F-BC0B-315C-053977514348}"/>
              </a:ext>
            </a:extLst>
          </p:cNvPr>
          <p:cNvSpPr>
            <a:spLocks noGrp="1"/>
          </p:cNvSpPr>
          <p:nvPr>
            <p:ph type="title"/>
          </p:nvPr>
        </p:nvSpPr>
        <p:spPr/>
        <p:txBody>
          <a:bodyPr/>
          <a:lstStyle/>
          <a:p>
            <a:r>
              <a:rPr lang="en-US" dirty="0"/>
              <a:t>FMF Coupling to Single-Element SNSPDs</a:t>
            </a:r>
          </a:p>
        </p:txBody>
      </p:sp>
      <p:sp>
        <p:nvSpPr>
          <p:cNvPr id="2" name="Slide Number Placeholder 1">
            <a:extLst>
              <a:ext uri="{FF2B5EF4-FFF2-40B4-BE49-F238E27FC236}">
                <a16:creationId xmlns:a16="http://schemas.microsoft.com/office/drawing/2014/main" id="{EE0FC8C8-6825-0267-0C11-C4A6C004E92A}"/>
              </a:ext>
            </a:extLst>
          </p:cNvPr>
          <p:cNvSpPr>
            <a:spLocks noGrp="1"/>
          </p:cNvSpPr>
          <p:nvPr>
            <p:ph type="sldNum" sz="quarter" idx="12"/>
          </p:nvPr>
        </p:nvSpPr>
        <p:spPr/>
        <p:txBody>
          <a:bodyPr/>
          <a:lstStyle/>
          <a:p>
            <a:pPr>
              <a:defRPr/>
            </a:pPr>
            <a:fld id="{F2F29311-0D0F-C745-85BB-483B4AC2AE2A}" type="slidenum">
              <a:rPr lang="en-US" smtClean="0"/>
              <a:pPr>
                <a:defRPr/>
              </a:pPr>
              <a:t>7</a:t>
            </a:fld>
            <a:endParaRPr lang="en-US"/>
          </a:p>
        </p:txBody>
      </p:sp>
      <p:graphicFrame>
        <p:nvGraphicFramePr>
          <p:cNvPr id="7" name="Table 6">
            <a:extLst>
              <a:ext uri="{FF2B5EF4-FFF2-40B4-BE49-F238E27FC236}">
                <a16:creationId xmlns:a16="http://schemas.microsoft.com/office/drawing/2014/main" id="{ABFCE5BA-4F6C-CF95-63CF-E8C389075433}"/>
              </a:ext>
            </a:extLst>
          </p:cNvPr>
          <p:cNvGraphicFramePr>
            <a:graphicFrameLocks noGrp="1"/>
          </p:cNvGraphicFramePr>
          <p:nvPr>
            <p:extLst>
              <p:ext uri="{D42A27DB-BD31-4B8C-83A1-F6EECF244321}">
                <p14:modId xmlns:p14="http://schemas.microsoft.com/office/powerpoint/2010/main" val="3095018902"/>
              </p:ext>
            </p:extLst>
          </p:nvPr>
        </p:nvGraphicFramePr>
        <p:xfrm>
          <a:off x="5032796" y="3372943"/>
          <a:ext cx="3918345" cy="782241"/>
        </p:xfrm>
        <a:graphic>
          <a:graphicData uri="http://schemas.openxmlformats.org/drawingml/2006/table">
            <a:tbl>
              <a:tblPr firstRow="1" bandRow="1">
                <a:tableStyleId>{5C22544A-7EE6-4342-B048-85BDC9FD1C3A}</a:tableStyleId>
              </a:tblPr>
              <a:tblGrid>
                <a:gridCol w="783669">
                  <a:extLst>
                    <a:ext uri="{9D8B030D-6E8A-4147-A177-3AD203B41FA5}">
                      <a16:colId xmlns:a16="http://schemas.microsoft.com/office/drawing/2014/main" val="20000"/>
                    </a:ext>
                  </a:extLst>
                </a:gridCol>
                <a:gridCol w="783669">
                  <a:extLst>
                    <a:ext uri="{9D8B030D-6E8A-4147-A177-3AD203B41FA5}">
                      <a16:colId xmlns:a16="http://schemas.microsoft.com/office/drawing/2014/main" val="20001"/>
                    </a:ext>
                  </a:extLst>
                </a:gridCol>
                <a:gridCol w="783669">
                  <a:extLst>
                    <a:ext uri="{9D8B030D-6E8A-4147-A177-3AD203B41FA5}">
                      <a16:colId xmlns:a16="http://schemas.microsoft.com/office/drawing/2014/main" val="20002"/>
                    </a:ext>
                  </a:extLst>
                </a:gridCol>
                <a:gridCol w="783669">
                  <a:extLst>
                    <a:ext uri="{9D8B030D-6E8A-4147-A177-3AD203B41FA5}">
                      <a16:colId xmlns:a16="http://schemas.microsoft.com/office/drawing/2014/main" val="20003"/>
                    </a:ext>
                  </a:extLst>
                </a:gridCol>
                <a:gridCol w="783669">
                  <a:extLst>
                    <a:ext uri="{9D8B030D-6E8A-4147-A177-3AD203B41FA5}">
                      <a16:colId xmlns:a16="http://schemas.microsoft.com/office/drawing/2014/main" val="20004"/>
                    </a:ext>
                  </a:extLst>
                </a:gridCol>
              </a:tblGrid>
              <a:tr h="260747">
                <a:tc>
                  <a:txBody>
                    <a:bodyPr/>
                    <a:lstStyle/>
                    <a:p>
                      <a:endParaRPr lang="en-US" sz="1000" dirty="0"/>
                    </a:p>
                  </a:txBody>
                  <a:tcPr marL="64294" marR="64294" marT="32147" marB="32147"/>
                </a:tc>
                <a:tc>
                  <a:txBody>
                    <a:bodyPr/>
                    <a:lstStyle/>
                    <a:p>
                      <a:r>
                        <a:rPr lang="en-US" sz="1000" dirty="0"/>
                        <a:t>LP01</a:t>
                      </a:r>
                    </a:p>
                  </a:txBody>
                  <a:tcPr marL="64294" marR="64294" marT="32147" marB="32147"/>
                </a:tc>
                <a:tc>
                  <a:txBody>
                    <a:bodyPr/>
                    <a:lstStyle/>
                    <a:p>
                      <a:r>
                        <a:rPr lang="en-US" sz="1000" dirty="0"/>
                        <a:t>LP11</a:t>
                      </a:r>
                    </a:p>
                  </a:txBody>
                  <a:tcPr marL="64294" marR="64294" marT="32147" marB="32147"/>
                </a:tc>
                <a:tc>
                  <a:txBody>
                    <a:bodyPr/>
                    <a:lstStyle/>
                    <a:p>
                      <a:r>
                        <a:rPr lang="en-US" sz="1000" dirty="0"/>
                        <a:t>LP21</a:t>
                      </a:r>
                    </a:p>
                  </a:txBody>
                  <a:tcPr marL="64294" marR="64294" marT="32147" marB="32147"/>
                </a:tc>
                <a:tc>
                  <a:txBody>
                    <a:bodyPr/>
                    <a:lstStyle/>
                    <a:p>
                      <a:r>
                        <a:rPr lang="en-US" sz="1000" dirty="0"/>
                        <a:t>LP02</a:t>
                      </a:r>
                    </a:p>
                  </a:txBody>
                  <a:tcPr marL="64294" marR="64294" marT="32147" marB="32147"/>
                </a:tc>
                <a:extLst>
                  <a:ext uri="{0D108BD9-81ED-4DB2-BD59-A6C34878D82A}">
                    <a16:rowId xmlns:a16="http://schemas.microsoft.com/office/drawing/2014/main" val="10000"/>
                  </a:ext>
                </a:extLst>
              </a:tr>
              <a:tr h="260747">
                <a:tc>
                  <a:txBody>
                    <a:bodyPr/>
                    <a:lstStyle/>
                    <a:p>
                      <a:r>
                        <a:rPr lang="en-US" sz="1000" dirty="0"/>
                        <a:t>MFD (</a:t>
                      </a:r>
                      <a:r>
                        <a:rPr lang="el-GR" sz="1000" dirty="0"/>
                        <a:t>μ</a:t>
                      </a:r>
                      <a:r>
                        <a:rPr lang="en-US" sz="1000" dirty="0"/>
                        <a:t>m)</a:t>
                      </a:r>
                    </a:p>
                  </a:txBody>
                  <a:tcPr marL="64294" marR="64294" marT="32147" marB="32147"/>
                </a:tc>
                <a:tc>
                  <a:txBody>
                    <a:bodyPr/>
                    <a:lstStyle/>
                    <a:p>
                      <a:r>
                        <a:rPr lang="en-US" sz="1000" dirty="0"/>
                        <a:t>10.30</a:t>
                      </a:r>
                    </a:p>
                  </a:txBody>
                  <a:tcPr marL="64294" marR="64294" marT="32147" marB="32147"/>
                </a:tc>
                <a:tc>
                  <a:txBody>
                    <a:bodyPr/>
                    <a:lstStyle/>
                    <a:p>
                      <a:r>
                        <a:rPr lang="en-US" sz="1000" dirty="0"/>
                        <a:t>  14.67</a:t>
                      </a:r>
                    </a:p>
                  </a:txBody>
                  <a:tcPr marL="64294" marR="64294" marT="32147" marB="32147"/>
                </a:tc>
                <a:tc>
                  <a:txBody>
                    <a:bodyPr/>
                    <a:lstStyle/>
                    <a:p>
                      <a:r>
                        <a:rPr lang="en-US" sz="1000" dirty="0"/>
                        <a:t>  18.43</a:t>
                      </a:r>
                    </a:p>
                  </a:txBody>
                  <a:tcPr marL="64294" marR="64294" marT="32147" marB="32147"/>
                </a:tc>
                <a:tc>
                  <a:txBody>
                    <a:bodyPr/>
                    <a:lstStyle/>
                    <a:p>
                      <a:r>
                        <a:rPr lang="en-US" sz="1000" dirty="0"/>
                        <a:t>  18.86</a:t>
                      </a:r>
                    </a:p>
                  </a:txBody>
                  <a:tcPr marL="64294" marR="64294" marT="32147" marB="32147"/>
                </a:tc>
                <a:extLst>
                  <a:ext uri="{0D108BD9-81ED-4DB2-BD59-A6C34878D82A}">
                    <a16:rowId xmlns:a16="http://schemas.microsoft.com/office/drawing/2014/main" val="10001"/>
                  </a:ext>
                </a:extLst>
              </a:tr>
              <a:tr h="260747">
                <a:tc>
                  <a:txBody>
                    <a:bodyPr/>
                    <a:lstStyle/>
                    <a:p>
                      <a:r>
                        <a:rPr lang="en-US" sz="1000" i="1" dirty="0" err="1"/>
                        <a:t>A</a:t>
                      </a:r>
                      <a:r>
                        <a:rPr lang="en-US" sz="1000" i="1" baseline="-25000" dirty="0" err="1"/>
                        <a:t>eff</a:t>
                      </a:r>
                      <a:r>
                        <a:rPr lang="en-US" sz="1000" dirty="0"/>
                        <a:t>  (</a:t>
                      </a:r>
                      <a:r>
                        <a:rPr lang="el-GR" sz="1000" dirty="0"/>
                        <a:t>μ</a:t>
                      </a:r>
                      <a:r>
                        <a:rPr lang="en-US" sz="1000" dirty="0"/>
                        <a:t>m</a:t>
                      </a:r>
                      <a:r>
                        <a:rPr lang="en-US" sz="1000" baseline="30000" dirty="0"/>
                        <a:t>2</a:t>
                      </a:r>
                      <a:r>
                        <a:rPr lang="en-US" sz="1000" dirty="0"/>
                        <a:t>)</a:t>
                      </a:r>
                    </a:p>
                  </a:txBody>
                  <a:tcPr marL="64294" marR="64294" marT="32147" marB="32147"/>
                </a:tc>
                <a:tc>
                  <a:txBody>
                    <a:bodyPr/>
                    <a:lstStyle/>
                    <a:p>
                      <a:r>
                        <a:rPr lang="en-US" sz="1000" dirty="0"/>
                        <a:t>83.12</a:t>
                      </a:r>
                    </a:p>
                  </a:txBody>
                  <a:tcPr marL="64294" marR="64294" marT="32147" marB="32147"/>
                </a:tc>
                <a:tc>
                  <a:txBody>
                    <a:bodyPr/>
                    <a:lstStyle/>
                    <a:p>
                      <a:r>
                        <a:rPr lang="en-US" sz="1000" dirty="0"/>
                        <a:t>168.08</a:t>
                      </a:r>
                    </a:p>
                  </a:txBody>
                  <a:tcPr marL="64294" marR="64294" marT="32147" marB="32147"/>
                </a:tc>
                <a:tc>
                  <a:txBody>
                    <a:bodyPr/>
                    <a:lstStyle/>
                    <a:p>
                      <a:r>
                        <a:rPr lang="en-US" sz="1000" dirty="0"/>
                        <a:t>235.77</a:t>
                      </a:r>
                    </a:p>
                  </a:txBody>
                  <a:tcPr marL="64294" marR="64294" marT="32147" marB="32147"/>
                </a:tc>
                <a:tc>
                  <a:txBody>
                    <a:bodyPr/>
                    <a:lstStyle/>
                    <a:p>
                      <a:r>
                        <a:rPr lang="en-US" sz="1000" dirty="0"/>
                        <a:t>185.13</a:t>
                      </a:r>
                    </a:p>
                  </a:txBody>
                  <a:tcPr marL="64294" marR="64294" marT="32147" marB="32147"/>
                </a:tc>
                <a:extLst>
                  <a:ext uri="{0D108BD9-81ED-4DB2-BD59-A6C34878D82A}">
                    <a16:rowId xmlns:a16="http://schemas.microsoft.com/office/drawing/2014/main" val="10002"/>
                  </a:ext>
                </a:extLst>
              </a:tr>
            </a:tbl>
          </a:graphicData>
        </a:graphic>
      </p:graphicFrame>
      <p:grpSp>
        <p:nvGrpSpPr>
          <p:cNvPr id="18" name="Group 17">
            <a:extLst>
              <a:ext uri="{FF2B5EF4-FFF2-40B4-BE49-F238E27FC236}">
                <a16:creationId xmlns:a16="http://schemas.microsoft.com/office/drawing/2014/main" id="{D2F39F45-4196-DC66-653D-9F70E4244F09}"/>
              </a:ext>
            </a:extLst>
          </p:cNvPr>
          <p:cNvGrpSpPr/>
          <p:nvPr/>
        </p:nvGrpSpPr>
        <p:grpSpPr>
          <a:xfrm>
            <a:off x="722551" y="932940"/>
            <a:ext cx="3567568" cy="2668872"/>
            <a:chOff x="3757130" y="351023"/>
            <a:chExt cx="3924325" cy="2935759"/>
          </a:xfrm>
        </p:grpSpPr>
        <p:pic>
          <p:nvPicPr>
            <p:cNvPr id="3" name="Picture 2">
              <a:extLst>
                <a:ext uri="{FF2B5EF4-FFF2-40B4-BE49-F238E27FC236}">
                  <a16:creationId xmlns:a16="http://schemas.microsoft.com/office/drawing/2014/main" id="{38AAF9FD-EBF9-5673-28FB-A05E859F29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1867" y="1859088"/>
              <a:ext cx="1919588" cy="1427694"/>
            </a:xfrm>
            <a:prstGeom prst="rect">
              <a:avLst/>
            </a:prstGeom>
          </p:spPr>
        </p:pic>
        <p:pic>
          <p:nvPicPr>
            <p:cNvPr id="4" name="Picture 3">
              <a:extLst>
                <a:ext uri="{FF2B5EF4-FFF2-40B4-BE49-F238E27FC236}">
                  <a16:creationId xmlns:a16="http://schemas.microsoft.com/office/drawing/2014/main" id="{4DAF112B-36FD-33FE-EC51-64025F2643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7131" y="1859088"/>
              <a:ext cx="1919588" cy="1427694"/>
            </a:xfrm>
            <a:prstGeom prst="rect">
              <a:avLst/>
            </a:prstGeom>
          </p:spPr>
        </p:pic>
        <p:pic>
          <p:nvPicPr>
            <p:cNvPr id="5" name="Picture 4">
              <a:extLst>
                <a:ext uri="{FF2B5EF4-FFF2-40B4-BE49-F238E27FC236}">
                  <a16:creationId xmlns:a16="http://schemas.microsoft.com/office/drawing/2014/main" id="{11627DAA-2433-DBC0-C7E5-FC08072555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7466" y="355844"/>
              <a:ext cx="1919588" cy="1427694"/>
            </a:xfrm>
            <a:prstGeom prst="rect">
              <a:avLst/>
            </a:prstGeom>
          </p:spPr>
        </p:pic>
        <p:pic>
          <p:nvPicPr>
            <p:cNvPr id="6" name="Picture 5">
              <a:extLst>
                <a:ext uri="{FF2B5EF4-FFF2-40B4-BE49-F238E27FC236}">
                  <a16:creationId xmlns:a16="http://schemas.microsoft.com/office/drawing/2014/main" id="{27366B33-13CC-EC95-9FE4-26F9B869CA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7131" y="359090"/>
              <a:ext cx="1919588" cy="1427694"/>
            </a:xfrm>
            <a:prstGeom prst="rect">
              <a:avLst/>
            </a:prstGeom>
          </p:spPr>
        </p:pic>
        <p:pic>
          <p:nvPicPr>
            <p:cNvPr id="8" name="Picture 7">
              <a:extLst>
                <a:ext uri="{FF2B5EF4-FFF2-40B4-BE49-F238E27FC236}">
                  <a16:creationId xmlns:a16="http://schemas.microsoft.com/office/drawing/2014/main" id="{9BD7A39A-39B3-0713-65E3-2A59AFA0FA3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63112" y="359159"/>
              <a:ext cx="546224" cy="546224"/>
            </a:xfrm>
            <a:prstGeom prst="rect">
              <a:avLst/>
            </a:prstGeom>
          </p:spPr>
        </p:pic>
        <p:pic>
          <p:nvPicPr>
            <p:cNvPr id="9" name="Picture 8">
              <a:extLst>
                <a:ext uri="{FF2B5EF4-FFF2-40B4-BE49-F238E27FC236}">
                  <a16:creationId xmlns:a16="http://schemas.microsoft.com/office/drawing/2014/main" id="{18D26BD2-181E-B55E-FFF6-A5793FB3F32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57465" y="351023"/>
              <a:ext cx="546293" cy="546293"/>
            </a:xfrm>
            <a:prstGeom prst="rect">
              <a:avLst/>
            </a:prstGeom>
          </p:spPr>
        </p:pic>
        <p:pic>
          <p:nvPicPr>
            <p:cNvPr id="10" name="Picture 9">
              <a:extLst>
                <a:ext uri="{FF2B5EF4-FFF2-40B4-BE49-F238E27FC236}">
                  <a16:creationId xmlns:a16="http://schemas.microsoft.com/office/drawing/2014/main" id="{597243B0-F6E4-9D15-599E-8B0E7CF568F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57130" y="1859088"/>
              <a:ext cx="546293" cy="546293"/>
            </a:xfrm>
            <a:prstGeom prst="rect">
              <a:avLst/>
            </a:prstGeom>
          </p:spPr>
        </p:pic>
        <p:pic>
          <p:nvPicPr>
            <p:cNvPr id="11" name="Picture 10">
              <a:extLst>
                <a:ext uri="{FF2B5EF4-FFF2-40B4-BE49-F238E27FC236}">
                  <a16:creationId xmlns:a16="http://schemas.microsoft.com/office/drawing/2014/main" id="{AE99D5DF-C762-8425-CD6F-92942DB28DC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57465" y="1851500"/>
              <a:ext cx="546293" cy="546293"/>
            </a:xfrm>
            <a:prstGeom prst="rect">
              <a:avLst/>
            </a:prstGeom>
          </p:spPr>
        </p:pic>
        <p:sp>
          <p:nvSpPr>
            <p:cNvPr id="12" name="TextBox 11">
              <a:extLst>
                <a:ext uri="{FF2B5EF4-FFF2-40B4-BE49-F238E27FC236}">
                  <a16:creationId xmlns:a16="http://schemas.microsoft.com/office/drawing/2014/main" id="{7D58A7E0-AE8F-F440-F7C7-0E7A4F32C271}"/>
                </a:ext>
              </a:extLst>
            </p:cNvPr>
            <p:cNvSpPr txBox="1"/>
            <p:nvPr/>
          </p:nvSpPr>
          <p:spPr>
            <a:xfrm>
              <a:off x="4949137" y="1061026"/>
              <a:ext cx="1073611" cy="244464"/>
            </a:xfrm>
            <a:prstGeom prst="rect">
              <a:avLst/>
            </a:prstGeom>
            <a:noFill/>
          </p:spPr>
          <p:txBody>
            <a:bodyPr wrap="square" rtlCol="0">
              <a:spAutoFit/>
            </a:bodyPr>
            <a:lstStyle/>
            <a:p>
              <a:r>
                <a:rPr lang="en-US" sz="844" dirty="0"/>
                <a:t>14 µm detector </a:t>
              </a:r>
            </a:p>
          </p:txBody>
        </p:sp>
        <p:cxnSp>
          <p:nvCxnSpPr>
            <p:cNvPr id="13" name="Straight Arrow Connector 12">
              <a:extLst>
                <a:ext uri="{FF2B5EF4-FFF2-40B4-BE49-F238E27FC236}">
                  <a16:creationId xmlns:a16="http://schemas.microsoft.com/office/drawing/2014/main" id="{20B24CA0-8E05-6885-19C4-CD193E13A904}"/>
                </a:ext>
              </a:extLst>
            </p:cNvPr>
            <p:cNvCxnSpPr/>
            <p:nvPr/>
          </p:nvCxnSpPr>
          <p:spPr>
            <a:xfrm flipH="1">
              <a:off x="5107546" y="1326383"/>
              <a:ext cx="173504" cy="2310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4484809-41A9-9A8A-4323-810A444E6D52}"/>
                </a:ext>
              </a:extLst>
            </p:cNvPr>
            <p:cNvSpPr txBox="1"/>
            <p:nvPr/>
          </p:nvSpPr>
          <p:spPr>
            <a:xfrm>
              <a:off x="4523296" y="1660350"/>
              <a:ext cx="1014118" cy="178832"/>
            </a:xfrm>
            <a:prstGeom prst="rect">
              <a:avLst/>
            </a:prstGeom>
            <a:noFill/>
          </p:spPr>
          <p:txBody>
            <a:bodyPr wrap="square" rtlCol="0">
              <a:spAutoFit/>
            </a:bodyPr>
            <a:lstStyle/>
            <a:p>
              <a:r>
                <a:rPr lang="en-US" sz="562" dirty="0"/>
                <a:t>Position (um)</a:t>
              </a:r>
            </a:p>
          </p:txBody>
        </p:sp>
        <p:sp>
          <p:nvSpPr>
            <p:cNvPr id="16" name="TextBox 15">
              <a:extLst>
                <a:ext uri="{FF2B5EF4-FFF2-40B4-BE49-F238E27FC236}">
                  <a16:creationId xmlns:a16="http://schemas.microsoft.com/office/drawing/2014/main" id="{DA744ACE-820D-E861-BDA5-C4B5273482DA}"/>
                </a:ext>
              </a:extLst>
            </p:cNvPr>
            <p:cNvSpPr txBox="1"/>
            <p:nvPr/>
          </p:nvSpPr>
          <p:spPr>
            <a:xfrm>
              <a:off x="6478484" y="1667026"/>
              <a:ext cx="1014118" cy="178832"/>
            </a:xfrm>
            <a:prstGeom prst="rect">
              <a:avLst/>
            </a:prstGeom>
            <a:noFill/>
          </p:spPr>
          <p:txBody>
            <a:bodyPr wrap="square" rtlCol="0">
              <a:spAutoFit/>
            </a:bodyPr>
            <a:lstStyle/>
            <a:p>
              <a:r>
                <a:rPr lang="en-US" sz="562" dirty="0"/>
                <a:t>Position (um)</a:t>
              </a:r>
            </a:p>
          </p:txBody>
        </p:sp>
      </p:grpSp>
      <p:sp>
        <p:nvSpPr>
          <p:cNvPr id="17" name="TextBox 16">
            <a:extLst>
              <a:ext uri="{FF2B5EF4-FFF2-40B4-BE49-F238E27FC236}">
                <a16:creationId xmlns:a16="http://schemas.microsoft.com/office/drawing/2014/main" id="{90B15E58-903D-F1DB-310B-10B7D0692F01}"/>
              </a:ext>
            </a:extLst>
          </p:cNvPr>
          <p:cNvSpPr txBox="1"/>
          <p:nvPr/>
        </p:nvSpPr>
        <p:spPr>
          <a:xfrm>
            <a:off x="4933272" y="4155861"/>
            <a:ext cx="2896533" cy="246221"/>
          </a:xfrm>
          <a:prstGeom prst="rect">
            <a:avLst/>
          </a:prstGeom>
          <a:noFill/>
        </p:spPr>
        <p:txBody>
          <a:bodyPr wrap="square" rtlCol="0">
            <a:spAutoFit/>
          </a:bodyPr>
          <a:lstStyle/>
          <a:p>
            <a:r>
              <a:rPr lang="en-US" sz="1000" i="1" dirty="0"/>
              <a:t>Detector area ~ 14 x 14 um^2 (196 um^2)</a:t>
            </a:r>
          </a:p>
        </p:txBody>
      </p:sp>
      <p:pic>
        <p:nvPicPr>
          <p:cNvPr id="19" name="Picture 2">
            <a:extLst>
              <a:ext uri="{FF2B5EF4-FFF2-40B4-BE49-F238E27FC236}">
                <a16:creationId xmlns:a16="http://schemas.microsoft.com/office/drawing/2014/main" id="{9E3D3B92-755A-C93B-D367-4F3A13C9FA3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55766" y="781528"/>
            <a:ext cx="3415495" cy="2563248"/>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08065FE4-4688-AEA6-655B-13844D84DB5F}"/>
              </a:ext>
            </a:extLst>
          </p:cNvPr>
          <p:cNvSpPr txBox="1"/>
          <p:nvPr/>
        </p:nvSpPr>
        <p:spPr>
          <a:xfrm>
            <a:off x="628649" y="3708126"/>
            <a:ext cx="4082953" cy="603435"/>
          </a:xfrm>
          <a:prstGeom prst="rect">
            <a:avLst/>
          </a:prstGeom>
          <a:solidFill>
            <a:schemeClr val="accent1">
              <a:lumMod val="20000"/>
              <a:lumOff val="80000"/>
            </a:schemeClr>
          </a:solidFill>
          <a:ln w="19050">
            <a:solidFill>
              <a:schemeClr val="tx1"/>
            </a:solidFill>
          </a:ln>
        </p:spPr>
        <p:txBody>
          <a:bodyPr wrap="square" rtlCol="0" anchor="t">
            <a:spAutoFit/>
          </a:bodyPr>
          <a:lstStyle/>
          <a:p>
            <a:pPr defTabSz="316434"/>
            <a:r>
              <a:rPr lang="en-US" sz="1107" dirty="0">
                <a:solidFill>
                  <a:prstClr val="black"/>
                </a:solidFill>
                <a:latin typeface="Calibri" panose="020F0502020204030204"/>
              </a:rPr>
              <a:t>Graded-index 20-</a:t>
            </a:r>
            <a:r>
              <a:rPr lang="el-GR" sz="1107" dirty="0">
                <a:solidFill>
                  <a:prstClr val="black"/>
                </a:solidFill>
                <a:latin typeface="Calibri" panose="020F0502020204030204"/>
              </a:rPr>
              <a:t> μ</a:t>
            </a:r>
            <a:r>
              <a:rPr lang="en-US" sz="1107" dirty="0">
                <a:solidFill>
                  <a:prstClr val="black"/>
                </a:solidFill>
                <a:latin typeface="Calibri" panose="020F0502020204030204"/>
              </a:rPr>
              <a:t>m FMF can couple to </a:t>
            </a:r>
            <a:r>
              <a:rPr lang="en-US" sz="1107" dirty="0">
                <a:solidFill>
                  <a:prstClr val="black"/>
                </a:solidFill>
                <a:latin typeface="Times New Roman" panose="02020603050405020304" pitchFamily="18" charset="0"/>
                <a:cs typeface="Times New Roman" panose="02020603050405020304" pitchFamily="18" charset="0"/>
              </a:rPr>
              <a:t>≈</a:t>
            </a:r>
            <a:r>
              <a:rPr lang="en-US" sz="1107" dirty="0">
                <a:solidFill>
                  <a:prstClr val="black"/>
                </a:solidFill>
                <a:latin typeface="Calibri" panose="020F0502020204030204"/>
              </a:rPr>
              <a:t> 14x14 </a:t>
            </a:r>
            <a:r>
              <a:rPr lang="el-GR" sz="1107" dirty="0">
                <a:solidFill>
                  <a:prstClr val="black"/>
                </a:solidFill>
                <a:latin typeface="Calibri" panose="020F0502020204030204"/>
              </a:rPr>
              <a:t>μ</a:t>
            </a:r>
            <a:r>
              <a:rPr lang="en-US" sz="1107" dirty="0">
                <a:solidFill>
                  <a:prstClr val="black"/>
                </a:solidFill>
                <a:latin typeface="Calibri" panose="020F0502020204030204"/>
              </a:rPr>
              <a:t>m</a:t>
            </a:r>
            <a:r>
              <a:rPr lang="en-US" sz="1107" baseline="30000" dirty="0">
                <a:solidFill>
                  <a:prstClr val="black"/>
                </a:solidFill>
                <a:latin typeface="Calibri" panose="020F0502020204030204"/>
              </a:rPr>
              <a:t>2</a:t>
            </a:r>
            <a:r>
              <a:rPr lang="en-US" sz="1107" dirty="0">
                <a:solidFill>
                  <a:prstClr val="black"/>
                </a:solidFill>
                <a:latin typeface="Calibri" panose="020F0502020204030204"/>
              </a:rPr>
              <a:t> SNSPDs with minimal fiber/chip coupling loss. Compared with SMF the additional modes represent a gain of </a:t>
            </a:r>
            <a:r>
              <a:rPr lang="en-US" sz="1107" dirty="0">
                <a:solidFill>
                  <a:prstClr val="black"/>
                </a:solidFill>
                <a:latin typeface="Times New Roman" panose="02020603050405020304" pitchFamily="18" charset="0"/>
                <a:cs typeface="Times New Roman" panose="02020603050405020304" pitchFamily="18" charset="0"/>
              </a:rPr>
              <a:t>≈ </a:t>
            </a:r>
            <a:r>
              <a:rPr lang="en-US" sz="1107" dirty="0">
                <a:solidFill>
                  <a:prstClr val="black"/>
                </a:solidFill>
                <a:latin typeface="Calibri" panose="020F0502020204030204"/>
              </a:rPr>
              <a:t>4 dB</a:t>
            </a:r>
          </a:p>
        </p:txBody>
      </p:sp>
      <p:pic>
        <p:nvPicPr>
          <p:cNvPr id="14" name="Picture 25" descr="NASA insigniaCMYK">
            <a:extLst>
              <a:ext uri="{FF2B5EF4-FFF2-40B4-BE49-F238E27FC236}">
                <a16:creationId xmlns:a16="http://schemas.microsoft.com/office/drawing/2014/main" id="{08648F99-EC96-1708-BCB2-36F8BB1AC980}"/>
              </a:ext>
            </a:extLst>
          </p:cNvPr>
          <p:cNvPicPr preferRelativeResize="0">
            <a:picLocks noChangeAspect="1" noChangeArrowheads="1"/>
          </p:cNvPicPr>
          <p:nvPr/>
        </p:nvPicPr>
        <p:blipFill>
          <a:blip r:embed="rId11"/>
          <a:srcRect/>
          <a:stretch>
            <a:fillRect/>
          </a:stretch>
        </p:blipFill>
        <p:spPr bwMode="auto">
          <a:xfrm>
            <a:off x="8411086" y="125676"/>
            <a:ext cx="634604" cy="494109"/>
          </a:xfrm>
          <a:prstGeom prst="rect">
            <a:avLst/>
          </a:prstGeom>
          <a:noFill/>
          <a:ln w="9525">
            <a:noFill/>
            <a:miter lim="800000"/>
            <a:headEnd/>
            <a:tailEnd/>
          </a:ln>
        </p:spPr>
      </p:pic>
    </p:spTree>
    <p:extLst>
      <p:ext uri="{BB962C8B-B14F-4D97-AF65-F5344CB8AC3E}">
        <p14:creationId xmlns:p14="http://schemas.microsoft.com/office/powerpoint/2010/main" val="2354638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FF815-08D9-948A-3B60-F7E52CFAEB3A}"/>
              </a:ext>
            </a:extLst>
          </p:cNvPr>
          <p:cNvSpPr>
            <a:spLocks noGrp="1"/>
          </p:cNvSpPr>
          <p:nvPr>
            <p:ph type="title"/>
          </p:nvPr>
        </p:nvSpPr>
        <p:spPr/>
        <p:txBody>
          <a:bodyPr/>
          <a:lstStyle/>
          <a:p>
            <a:r>
              <a:rPr lang="en-US" dirty="0"/>
              <a:t>FMF + 16-Channel SNSPD Array</a:t>
            </a:r>
          </a:p>
        </p:txBody>
      </p:sp>
      <p:sp>
        <p:nvSpPr>
          <p:cNvPr id="3" name="Slide Number Placeholder 2">
            <a:extLst>
              <a:ext uri="{FF2B5EF4-FFF2-40B4-BE49-F238E27FC236}">
                <a16:creationId xmlns:a16="http://schemas.microsoft.com/office/drawing/2014/main" id="{50EF1E8D-CE94-ED6D-0D96-B96A3B178187}"/>
              </a:ext>
            </a:extLst>
          </p:cNvPr>
          <p:cNvSpPr>
            <a:spLocks noGrp="1"/>
          </p:cNvSpPr>
          <p:nvPr>
            <p:ph type="sldNum" sz="quarter" idx="12"/>
          </p:nvPr>
        </p:nvSpPr>
        <p:spPr/>
        <p:txBody>
          <a:bodyPr/>
          <a:lstStyle/>
          <a:p>
            <a:fld id="{D494FACD-5C34-D34E-BDB9-16696D0DE6BB}" type="slidenum">
              <a:rPr lang="en-US" smtClean="0"/>
              <a:t>8</a:t>
            </a:fld>
            <a:endParaRPr lang="en-US"/>
          </a:p>
        </p:txBody>
      </p:sp>
      <p:pic>
        <p:nvPicPr>
          <p:cNvPr id="5" name="Picture 4" descr="Diagram&#10;&#10;Description automatically generated">
            <a:extLst>
              <a:ext uri="{FF2B5EF4-FFF2-40B4-BE49-F238E27FC236}">
                <a16:creationId xmlns:a16="http://schemas.microsoft.com/office/drawing/2014/main" id="{BAECED77-2404-54BE-E702-2E6E1ED46D3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4728089" y="2439041"/>
            <a:ext cx="4191711" cy="2052240"/>
          </a:xfrm>
          <a:prstGeom prst="rect">
            <a:avLst/>
          </a:prstGeom>
        </p:spPr>
      </p:pic>
      <p:pic>
        <p:nvPicPr>
          <p:cNvPr id="7" name="Picture 6">
            <a:extLst>
              <a:ext uri="{FF2B5EF4-FFF2-40B4-BE49-F238E27FC236}">
                <a16:creationId xmlns:a16="http://schemas.microsoft.com/office/drawing/2014/main" id="{65059933-DD38-66E0-B0BF-8FE2AAF0FB9A}"/>
              </a:ext>
            </a:extLst>
          </p:cNvPr>
          <p:cNvPicPr>
            <a:picLocks noChangeAspect="1"/>
          </p:cNvPicPr>
          <p:nvPr/>
        </p:nvPicPr>
        <p:blipFill>
          <a:blip r:embed="rId3"/>
          <a:stretch>
            <a:fillRect/>
          </a:stretch>
        </p:blipFill>
        <p:spPr>
          <a:xfrm>
            <a:off x="315722" y="1944384"/>
            <a:ext cx="4481925" cy="2121933"/>
          </a:xfrm>
          <a:prstGeom prst="rect">
            <a:avLst/>
          </a:prstGeom>
        </p:spPr>
      </p:pic>
      <p:sp>
        <p:nvSpPr>
          <p:cNvPr id="9" name="TextBox 8">
            <a:extLst>
              <a:ext uri="{FF2B5EF4-FFF2-40B4-BE49-F238E27FC236}">
                <a16:creationId xmlns:a16="http://schemas.microsoft.com/office/drawing/2014/main" id="{91AABD3D-A804-9FF9-E2D8-D486DAD81155}"/>
              </a:ext>
            </a:extLst>
          </p:cNvPr>
          <p:cNvSpPr txBox="1"/>
          <p:nvPr/>
        </p:nvSpPr>
        <p:spPr>
          <a:xfrm>
            <a:off x="519446" y="4214352"/>
            <a:ext cx="3947768" cy="341312"/>
          </a:xfrm>
          <a:prstGeom prst="rect">
            <a:avLst/>
          </a:prstGeom>
          <a:noFill/>
        </p:spPr>
        <p:txBody>
          <a:bodyPr wrap="square" rtlCol="0">
            <a:spAutoFit/>
          </a:bodyPr>
          <a:lstStyle/>
          <a:p>
            <a:pPr algn="l"/>
            <a:r>
              <a:rPr lang="en-US" sz="633" dirty="0">
                <a:solidFill>
                  <a:srgbClr val="3366FF"/>
                </a:solidFill>
                <a:latin typeface="CMR10"/>
              </a:rPr>
              <a:t>*Rambo, T. M., Conover, A. R., and Miller, A. J., “16-element superconducting nanowire single-photon detector for gigahertz counting at 1550-nm," (2021). https://arxiv.org/abs/2103.14086  </a:t>
            </a:r>
            <a:endParaRPr lang="en-US" sz="422" dirty="0">
              <a:solidFill>
                <a:srgbClr val="3366FF"/>
              </a:solidFill>
            </a:endParaRPr>
          </a:p>
          <a:p>
            <a:pPr algn="l"/>
            <a:endParaRPr lang="en-US" sz="352" dirty="0"/>
          </a:p>
        </p:txBody>
      </p:sp>
      <p:sp>
        <p:nvSpPr>
          <p:cNvPr id="10" name="TextBox 9">
            <a:extLst>
              <a:ext uri="{FF2B5EF4-FFF2-40B4-BE49-F238E27FC236}">
                <a16:creationId xmlns:a16="http://schemas.microsoft.com/office/drawing/2014/main" id="{F7F840F8-2F38-F555-6ED1-AA365CEF0F85}"/>
              </a:ext>
            </a:extLst>
          </p:cNvPr>
          <p:cNvSpPr txBox="1"/>
          <p:nvPr/>
        </p:nvSpPr>
        <p:spPr>
          <a:xfrm>
            <a:off x="793576" y="1796349"/>
            <a:ext cx="1039067" cy="249127"/>
          </a:xfrm>
          <a:prstGeom prst="rect">
            <a:avLst/>
          </a:prstGeom>
          <a:noFill/>
        </p:spPr>
        <p:txBody>
          <a:bodyPr wrap="none" rtlCol="0">
            <a:spAutoFit/>
          </a:bodyPr>
          <a:lstStyle/>
          <a:p>
            <a:r>
              <a:rPr lang="en-US" sz="738" dirty="0"/>
              <a:t>Detector array layout</a:t>
            </a:r>
            <a:r>
              <a:rPr lang="en-US" sz="738" baseline="30000" dirty="0"/>
              <a:t>*</a:t>
            </a:r>
          </a:p>
        </p:txBody>
      </p:sp>
      <p:pic>
        <p:nvPicPr>
          <p:cNvPr id="12" name="Picture 11">
            <a:extLst>
              <a:ext uri="{FF2B5EF4-FFF2-40B4-BE49-F238E27FC236}">
                <a16:creationId xmlns:a16="http://schemas.microsoft.com/office/drawing/2014/main" id="{5D28291F-C1DF-BABC-F9E5-BF6261F01500}"/>
              </a:ext>
            </a:extLst>
          </p:cNvPr>
          <p:cNvPicPr>
            <a:picLocks noChangeAspect="1"/>
          </p:cNvPicPr>
          <p:nvPr/>
        </p:nvPicPr>
        <p:blipFill rotWithShape="1">
          <a:blip r:embed="rId4">
            <a:extLst>
              <a:ext uri="{28A0092B-C50C-407E-A947-70E740481C1C}">
                <a14:useLocalDpi xmlns:a14="http://schemas.microsoft.com/office/drawing/2010/main" val="0"/>
              </a:ext>
            </a:extLst>
          </a:blip>
          <a:srcRect l="53454" t="32584" r="7576" b="47633"/>
          <a:stretch/>
        </p:blipFill>
        <p:spPr>
          <a:xfrm>
            <a:off x="6879788" y="825579"/>
            <a:ext cx="1798304" cy="1212494"/>
          </a:xfrm>
          <a:prstGeom prst="rect">
            <a:avLst/>
          </a:prstGeom>
        </p:spPr>
      </p:pic>
      <p:sp>
        <p:nvSpPr>
          <p:cNvPr id="13" name="TextBox 12">
            <a:extLst>
              <a:ext uri="{FF2B5EF4-FFF2-40B4-BE49-F238E27FC236}">
                <a16:creationId xmlns:a16="http://schemas.microsoft.com/office/drawing/2014/main" id="{287B8533-4D00-CDBB-ED72-C155CB244044}"/>
              </a:ext>
            </a:extLst>
          </p:cNvPr>
          <p:cNvSpPr txBox="1"/>
          <p:nvPr/>
        </p:nvSpPr>
        <p:spPr>
          <a:xfrm>
            <a:off x="4996076" y="2077145"/>
            <a:ext cx="1436612" cy="246221"/>
          </a:xfrm>
          <a:prstGeom prst="rect">
            <a:avLst/>
          </a:prstGeom>
          <a:noFill/>
        </p:spPr>
        <p:txBody>
          <a:bodyPr wrap="none" rtlCol="0">
            <a:spAutoFit/>
          </a:bodyPr>
          <a:lstStyle/>
          <a:p>
            <a:r>
              <a:rPr lang="en-US" sz="1000" dirty="0"/>
              <a:t>FMF on alignment stage</a:t>
            </a:r>
          </a:p>
        </p:txBody>
      </p:sp>
      <p:sp>
        <p:nvSpPr>
          <p:cNvPr id="14" name="TextBox 13">
            <a:extLst>
              <a:ext uri="{FF2B5EF4-FFF2-40B4-BE49-F238E27FC236}">
                <a16:creationId xmlns:a16="http://schemas.microsoft.com/office/drawing/2014/main" id="{B4CCFEFA-1618-5BBB-86C2-7E3BB38B9620}"/>
              </a:ext>
            </a:extLst>
          </p:cNvPr>
          <p:cNvSpPr txBox="1"/>
          <p:nvPr/>
        </p:nvSpPr>
        <p:spPr>
          <a:xfrm>
            <a:off x="6752234" y="2018152"/>
            <a:ext cx="2244525" cy="246221"/>
          </a:xfrm>
          <a:prstGeom prst="rect">
            <a:avLst/>
          </a:prstGeom>
          <a:noFill/>
        </p:spPr>
        <p:txBody>
          <a:bodyPr wrap="none" rtlCol="0">
            <a:spAutoFit/>
          </a:bodyPr>
          <a:lstStyle/>
          <a:p>
            <a:r>
              <a:rPr lang="en-US" sz="1000" dirty="0"/>
              <a:t>Rack-mounted SNSPD cryogenic system</a:t>
            </a:r>
          </a:p>
        </p:txBody>
      </p:sp>
      <p:cxnSp>
        <p:nvCxnSpPr>
          <p:cNvPr id="15" name="Straight Connector 14">
            <a:extLst>
              <a:ext uri="{FF2B5EF4-FFF2-40B4-BE49-F238E27FC236}">
                <a16:creationId xmlns:a16="http://schemas.microsoft.com/office/drawing/2014/main" id="{3575820A-0179-011C-BEEC-A320CD8D47DA}"/>
              </a:ext>
            </a:extLst>
          </p:cNvPr>
          <p:cNvCxnSpPr>
            <a:cxnSpLocks/>
          </p:cNvCxnSpPr>
          <p:nvPr/>
        </p:nvCxnSpPr>
        <p:spPr>
          <a:xfrm>
            <a:off x="6742154" y="846735"/>
            <a:ext cx="0" cy="1307995"/>
          </a:xfrm>
          <a:prstGeom prst="line">
            <a:avLst/>
          </a:prstGeom>
        </p:spPr>
        <p:style>
          <a:lnRef idx="1">
            <a:schemeClr val="accent1"/>
          </a:lnRef>
          <a:fillRef idx="0">
            <a:schemeClr val="accent1"/>
          </a:fillRef>
          <a:effectRef idx="0">
            <a:schemeClr val="accent1"/>
          </a:effectRef>
          <a:fontRef idx="minor">
            <a:schemeClr val="tx1"/>
          </a:fontRef>
        </p:style>
      </p:cxnSp>
      <p:pic>
        <p:nvPicPr>
          <p:cNvPr id="17" name="Picture 16" descr="A picture containing black&#10;&#10;Description automatically generated">
            <a:extLst>
              <a:ext uri="{FF2B5EF4-FFF2-40B4-BE49-F238E27FC236}">
                <a16:creationId xmlns:a16="http://schemas.microsoft.com/office/drawing/2014/main" id="{76665A06-38F2-B0FF-190F-6DF720AE53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49352" y="811826"/>
            <a:ext cx="1730060" cy="1297545"/>
          </a:xfrm>
          <a:prstGeom prst="rect">
            <a:avLst/>
          </a:prstGeom>
        </p:spPr>
      </p:pic>
      <p:sp>
        <p:nvSpPr>
          <p:cNvPr id="19" name="TextBox 18">
            <a:extLst>
              <a:ext uri="{FF2B5EF4-FFF2-40B4-BE49-F238E27FC236}">
                <a16:creationId xmlns:a16="http://schemas.microsoft.com/office/drawing/2014/main" id="{ADDFD192-93EB-8EEB-8370-29C7985EA0C3}"/>
              </a:ext>
            </a:extLst>
          </p:cNvPr>
          <p:cNvSpPr txBox="1"/>
          <p:nvPr/>
        </p:nvSpPr>
        <p:spPr>
          <a:xfrm>
            <a:off x="2650168" y="979411"/>
            <a:ext cx="1943755" cy="577081"/>
          </a:xfrm>
          <a:prstGeom prst="rect">
            <a:avLst/>
          </a:prstGeom>
          <a:noFill/>
        </p:spPr>
        <p:txBody>
          <a:bodyPr wrap="square">
            <a:spAutoFit/>
          </a:bodyPr>
          <a:lstStyle/>
          <a:p>
            <a:r>
              <a:rPr lang="en-US" sz="1050" dirty="0"/>
              <a:t>FMF #2 (20 m system input):</a:t>
            </a:r>
          </a:p>
          <a:p>
            <a:pPr marL="241093" indent="-241093">
              <a:buFont typeface="Arial" panose="020B0604020202020204" pitchFamily="34" charset="0"/>
              <a:buChar char="•"/>
            </a:pPr>
            <a:r>
              <a:rPr lang="en-US" sz="1050" dirty="0">
                <a:solidFill>
                  <a:schemeClr val="accent1">
                    <a:lumMod val="75000"/>
                  </a:schemeClr>
                </a:solidFill>
              </a:rPr>
              <a:t>25 um graded-index core</a:t>
            </a:r>
          </a:p>
          <a:p>
            <a:pPr marL="241093" indent="-241093">
              <a:buFont typeface="Arial" panose="020B0604020202020204" pitchFamily="34" charset="0"/>
              <a:buChar char="•"/>
            </a:pPr>
            <a:r>
              <a:rPr lang="en-US" sz="1050" dirty="0">
                <a:solidFill>
                  <a:schemeClr val="accent1">
                    <a:lumMod val="75000"/>
                  </a:schemeClr>
                </a:solidFill>
              </a:rPr>
              <a:t>6 LP, 10-modes</a:t>
            </a:r>
          </a:p>
        </p:txBody>
      </p:sp>
      <p:sp>
        <p:nvSpPr>
          <p:cNvPr id="20" name="TextBox 19">
            <a:extLst>
              <a:ext uri="{FF2B5EF4-FFF2-40B4-BE49-F238E27FC236}">
                <a16:creationId xmlns:a16="http://schemas.microsoft.com/office/drawing/2014/main" id="{EC09549F-4707-6901-A9AB-3AD9807F8B3A}"/>
              </a:ext>
            </a:extLst>
          </p:cNvPr>
          <p:cNvSpPr txBox="1"/>
          <p:nvPr/>
        </p:nvSpPr>
        <p:spPr>
          <a:xfrm>
            <a:off x="628650" y="980676"/>
            <a:ext cx="2301028" cy="577081"/>
          </a:xfrm>
          <a:prstGeom prst="rect">
            <a:avLst/>
          </a:prstGeom>
          <a:noFill/>
        </p:spPr>
        <p:txBody>
          <a:bodyPr wrap="square">
            <a:spAutoFit/>
          </a:bodyPr>
          <a:lstStyle/>
          <a:p>
            <a:r>
              <a:rPr lang="en-US" sz="1050" dirty="0"/>
              <a:t>FMF #1 (coupled to SNSPD array):</a:t>
            </a:r>
          </a:p>
          <a:p>
            <a:pPr marL="241093" indent="-241093">
              <a:buFont typeface="Arial" panose="020B0604020202020204" pitchFamily="34" charset="0"/>
              <a:buChar char="•"/>
            </a:pPr>
            <a:r>
              <a:rPr lang="en-US" sz="1050" dirty="0">
                <a:solidFill>
                  <a:schemeClr val="accent1">
                    <a:lumMod val="75000"/>
                  </a:schemeClr>
                </a:solidFill>
              </a:rPr>
              <a:t>20 um graded-index core</a:t>
            </a:r>
          </a:p>
          <a:p>
            <a:pPr marL="241093" indent="-241093">
              <a:buFont typeface="Arial" panose="020B0604020202020204" pitchFamily="34" charset="0"/>
              <a:buChar char="•"/>
            </a:pPr>
            <a:r>
              <a:rPr lang="en-US" sz="1050" dirty="0">
                <a:solidFill>
                  <a:schemeClr val="accent1">
                    <a:lumMod val="75000"/>
                  </a:schemeClr>
                </a:solidFill>
              </a:rPr>
              <a:t>4 LP, 6-modes</a:t>
            </a:r>
          </a:p>
        </p:txBody>
      </p:sp>
      <p:cxnSp>
        <p:nvCxnSpPr>
          <p:cNvPr id="4" name="Straight Connector 3">
            <a:extLst>
              <a:ext uri="{FF2B5EF4-FFF2-40B4-BE49-F238E27FC236}">
                <a16:creationId xmlns:a16="http://schemas.microsoft.com/office/drawing/2014/main" id="{FECC2F6A-F6AB-5736-E96C-684208C51DA1}"/>
              </a:ext>
            </a:extLst>
          </p:cNvPr>
          <p:cNvCxnSpPr>
            <a:cxnSpLocks/>
          </p:cNvCxnSpPr>
          <p:nvPr/>
        </p:nvCxnSpPr>
        <p:spPr>
          <a:xfrm flipH="1">
            <a:off x="4859000" y="2355774"/>
            <a:ext cx="4067804"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3D53F41-94D4-0F37-B6D9-20486D4E48CC}"/>
              </a:ext>
            </a:extLst>
          </p:cNvPr>
          <p:cNvSpPr txBox="1"/>
          <p:nvPr/>
        </p:nvSpPr>
        <p:spPr>
          <a:xfrm>
            <a:off x="4859000" y="2372688"/>
            <a:ext cx="1109599" cy="261610"/>
          </a:xfrm>
          <a:prstGeom prst="rect">
            <a:avLst/>
          </a:prstGeom>
          <a:noFill/>
        </p:spPr>
        <p:txBody>
          <a:bodyPr wrap="none" rtlCol="0">
            <a:spAutoFit/>
          </a:bodyPr>
          <a:lstStyle/>
          <a:p>
            <a:r>
              <a:rPr lang="en-US" sz="1100" u="sng" dirty="0"/>
              <a:t>System Diagram</a:t>
            </a:r>
          </a:p>
        </p:txBody>
      </p:sp>
      <p:pic>
        <p:nvPicPr>
          <p:cNvPr id="8" name="Picture 25" descr="NASA insigniaCMYK">
            <a:extLst>
              <a:ext uri="{FF2B5EF4-FFF2-40B4-BE49-F238E27FC236}">
                <a16:creationId xmlns:a16="http://schemas.microsoft.com/office/drawing/2014/main" id="{737618DC-57A7-F637-354C-EEE283A2130B}"/>
              </a:ext>
            </a:extLst>
          </p:cNvPr>
          <p:cNvPicPr preferRelativeResize="0">
            <a:picLocks noChangeAspect="1" noChangeArrowheads="1"/>
          </p:cNvPicPr>
          <p:nvPr/>
        </p:nvPicPr>
        <p:blipFill>
          <a:blip r:embed="rId6"/>
          <a:srcRect/>
          <a:stretch>
            <a:fillRect/>
          </a:stretch>
        </p:blipFill>
        <p:spPr bwMode="auto">
          <a:xfrm>
            <a:off x="8411086" y="125676"/>
            <a:ext cx="634604" cy="494109"/>
          </a:xfrm>
          <a:prstGeom prst="rect">
            <a:avLst/>
          </a:prstGeom>
          <a:noFill/>
          <a:ln w="9525">
            <a:noFill/>
            <a:miter lim="800000"/>
            <a:headEnd/>
            <a:tailEnd/>
          </a:ln>
        </p:spPr>
      </p:pic>
    </p:spTree>
    <p:extLst>
      <p:ext uri="{BB962C8B-B14F-4D97-AF65-F5344CB8AC3E}">
        <p14:creationId xmlns:p14="http://schemas.microsoft.com/office/powerpoint/2010/main" val="2267564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91694-6262-8F54-F79C-7B588BBE8E88}"/>
              </a:ext>
            </a:extLst>
          </p:cNvPr>
          <p:cNvSpPr>
            <a:spLocks noGrp="1"/>
          </p:cNvSpPr>
          <p:nvPr>
            <p:ph type="title"/>
          </p:nvPr>
        </p:nvSpPr>
        <p:spPr/>
        <p:txBody>
          <a:bodyPr/>
          <a:lstStyle/>
          <a:p>
            <a:r>
              <a:rPr lang="en-US" sz="2400" dirty="0"/>
              <a:t>Test Setup With Arbitrary Light Field Generator (ALF-G)</a:t>
            </a:r>
          </a:p>
        </p:txBody>
      </p:sp>
      <p:sp>
        <p:nvSpPr>
          <p:cNvPr id="3" name="Slide Number Placeholder 2">
            <a:extLst>
              <a:ext uri="{FF2B5EF4-FFF2-40B4-BE49-F238E27FC236}">
                <a16:creationId xmlns:a16="http://schemas.microsoft.com/office/drawing/2014/main" id="{AA7F6CD3-A750-BD74-94A2-874EFFEA91F0}"/>
              </a:ext>
            </a:extLst>
          </p:cNvPr>
          <p:cNvSpPr>
            <a:spLocks noGrp="1"/>
          </p:cNvSpPr>
          <p:nvPr>
            <p:ph type="sldNum" sz="quarter" idx="12"/>
          </p:nvPr>
        </p:nvSpPr>
        <p:spPr/>
        <p:txBody>
          <a:bodyPr/>
          <a:lstStyle/>
          <a:p>
            <a:fld id="{D494FACD-5C34-D34E-BDB9-16696D0DE6BB}" type="slidenum">
              <a:rPr lang="en-US" smtClean="0"/>
              <a:t>9</a:t>
            </a:fld>
            <a:endParaRPr lang="en-US"/>
          </a:p>
        </p:txBody>
      </p:sp>
      <p:sp>
        <p:nvSpPr>
          <p:cNvPr id="4" name="TextBox 3">
            <a:extLst>
              <a:ext uri="{FF2B5EF4-FFF2-40B4-BE49-F238E27FC236}">
                <a16:creationId xmlns:a16="http://schemas.microsoft.com/office/drawing/2014/main" id="{FEC54F5E-4D79-5DFC-ECF5-EA686963E902}"/>
              </a:ext>
            </a:extLst>
          </p:cNvPr>
          <p:cNvSpPr txBox="1"/>
          <p:nvPr/>
        </p:nvSpPr>
        <p:spPr>
          <a:xfrm>
            <a:off x="261643" y="1001202"/>
            <a:ext cx="2860166" cy="773802"/>
          </a:xfrm>
          <a:prstGeom prst="rect">
            <a:avLst/>
          </a:prstGeom>
          <a:solidFill>
            <a:schemeClr val="accent1">
              <a:lumMod val="20000"/>
              <a:lumOff val="80000"/>
            </a:schemeClr>
          </a:solidFill>
          <a:ln w="19050">
            <a:solidFill>
              <a:schemeClr val="tx1"/>
            </a:solidFill>
          </a:ln>
        </p:spPr>
        <p:txBody>
          <a:bodyPr wrap="square" rtlCol="0" anchor="t">
            <a:spAutoFit/>
          </a:bodyPr>
          <a:lstStyle/>
          <a:p>
            <a:pPr defTabSz="316434"/>
            <a:r>
              <a:rPr lang="en-US" sz="1107" dirty="0">
                <a:solidFill>
                  <a:prstClr val="black"/>
                </a:solidFill>
                <a:latin typeface="Calibri" panose="020F0502020204030204"/>
              </a:rPr>
              <a:t>Simulated 2D beam profiles (phase and intensity) are recreated in the lab by modulating the beam via a complex amplitude phase hologram written to the SLM. </a:t>
            </a:r>
          </a:p>
        </p:txBody>
      </p:sp>
      <p:pic>
        <p:nvPicPr>
          <p:cNvPr id="5" name="Picture 4" descr="A picture containing several&#10;&#10;Description automatically generated">
            <a:extLst>
              <a:ext uri="{FF2B5EF4-FFF2-40B4-BE49-F238E27FC236}">
                <a16:creationId xmlns:a16="http://schemas.microsoft.com/office/drawing/2014/main" id="{81BA1D7E-A127-CDBE-E2FE-7680BF95E8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437831" y="1029254"/>
            <a:ext cx="1986518" cy="1489888"/>
          </a:xfrm>
          <a:prstGeom prst="rect">
            <a:avLst/>
          </a:prstGeom>
        </p:spPr>
      </p:pic>
      <p:sp>
        <p:nvSpPr>
          <p:cNvPr id="6" name="TextBox 5">
            <a:extLst>
              <a:ext uri="{FF2B5EF4-FFF2-40B4-BE49-F238E27FC236}">
                <a16:creationId xmlns:a16="http://schemas.microsoft.com/office/drawing/2014/main" id="{0F5AA544-B8CC-0300-0D91-57D06A578DD9}"/>
              </a:ext>
            </a:extLst>
          </p:cNvPr>
          <p:cNvSpPr txBox="1"/>
          <p:nvPr/>
        </p:nvSpPr>
        <p:spPr>
          <a:xfrm>
            <a:off x="2348834" y="4043247"/>
            <a:ext cx="1950212" cy="338554"/>
          </a:xfrm>
          <a:prstGeom prst="rect">
            <a:avLst/>
          </a:prstGeom>
          <a:noFill/>
        </p:spPr>
        <p:txBody>
          <a:bodyPr wrap="square" rtlCol="0">
            <a:spAutoFit/>
          </a:bodyPr>
          <a:lstStyle/>
          <a:p>
            <a:r>
              <a:rPr lang="en-US" sz="800" dirty="0"/>
              <a:t>Vary numerical aperture with L3 to measure light distribution on detectors</a:t>
            </a:r>
          </a:p>
        </p:txBody>
      </p:sp>
      <p:pic>
        <p:nvPicPr>
          <p:cNvPr id="7" name="Picture 6">
            <a:extLst>
              <a:ext uri="{FF2B5EF4-FFF2-40B4-BE49-F238E27FC236}">
                <a16:creationId xmlns:a16="http://schemas.microsoft.com/office/drawing/2014/main" id="{D1D059A2-9ECC-7528-7DA0-05D8173C0227}"/>
              </a:ext>
            </a:extLst>
          </p:cNvPr>
          <p:cNvPicPr>
            <a:picLocks noChangeAspect="1"/>
          </p:cNvPicPr>
          <p:nvPr/>
        </p:nvPicPr>
        <p:blipFill>
          <a:blip r:embed="rId3"/>
          <a:stretch>
            <a:fillRect/>
          </a:stretch>
        </p:blipFill>
        <p:spPr>
          <a:xfrm>
            <a:off x="318575" y="2378402"/>
            <a:ext cx="3915053" cy="1834122"/>
          </a:xfrm>
          <a:prstGeom prst="rect">
            <a:avLst/>
          </a:prstGeom>
        </p:spPr>
      </p:pic>
      <p:cxnSp>
        <p:nvCxnSpPr>
          <p:cNvPr id="8" name="Straight Arrow Connector 7">
            <a:extLst>
              <a:ext uri="{FF2B5EF4-FFF2-40B4-BE49-F238E27FC236}">
                <a16:creationId xmlns:a16="http://schemas.microsoft.com/office/drawing/2014/main" id="{D4217274-6F4B-9558-3893-0720657D3C11}"/>
              </a:ext>
            </a:extLst>
          </p:cNvPr>
          <p:cNvCxnSpPr>
            <a:cxnSpLocks/>
          </p:cNvCxnSpPr>
          <p:nvPr/>
        </p:nvCxnSpPr>
        <p:spPr>
          <a:xfrm flipH="1" flipV="1">
            <a:off x="2546553" y="3585199"/>
            <a:ext cx="424447" cy="3775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96480DC9-E8F0-4894-7D0A-B7838ED90757}"/>
              </a:ext>
            </a:extLst>
          </p:cNvPr>
          <p:cNvPicPr>
            <a:picLocks noChangeAspect="1"/>
          </p:cNvPicPr>
          <p:nvPr/>
        </p:nvPicPr>
        <p:blipFill>
          <a:blip r:embed="rId4"/>
          <a:stretch>
            <a:fillRect/>
          </a:stretch>
        </p:blipFill>
        <p:spPr>
          <a:xfrm>
            <a:off x="5732900" y="689062"/>
            <a:ext cx="3048145" cy="1983042"/>
          </a:xfrm>
          <a:prstGeom prst="rect">
            <a:avLst/>
          </a:prstGeom>
        </p:spPr>
      </p:pic>
      <p:pic>
        <p:nvPicPr>
          <p:cNvPr id="10" name="Picture 9" descr="Chart&#10;&#10;Description automatically generated">
            <a:extLst>
              <a:ext uri="{FF2B5EF4-FFF2-40B4-BE49-F238E27FC236}">
                <a16:creationId xmlns:a16="http://schemas.microsoft.com/office/drawing/2014/main" id="{A58743E2-1C11-9DE8-76B5-3173ADFD52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9046" y="2668589"/>
            <a:ext cx="2488039" cy="1866029"/>
          </a:xfrm>
          <a:prstGeom prst="rect">
            <a:avLst/>
          </a:prstGeom>
        </p:spPr>
      </p:pic>
      <p:pic>
        <p:nvPicPr>
          <p:cNvPr id="11" name="Picture 10" descr="A picture containing chart&#10;&#10;Description automatically generated">
            <a:extLst>
              <a:ext uri="{FF2B5EF4-FFF2-40B4-BE49-F238E27FC236}">
                <a16:creationId xmlns:a16="http://schemas.microsoft.com/office/drawing/2014/main" id="{E56AFA6C-68CB-F1EB-94C8-1C1999EEEA23}"/>
              </a:ext>
            </a:extLst>
          </p:cNvPr>
          <p:cNvPicPr>
            <a:picLocks noChangeAspect="1"/>
          </p:cNvPicPr>
          <p:nvPr/>
        </p:nvPicPr>
        <p:blipFill rotWithShape="1">
          <a:blip r:embed="rId6">
            <a:extLst>
              <a:ext uri="{28A0092B-C50C-407E-A947-70E740481C1C}">
                <a14:useLocalDpi xmlns:a14="http://schemas.microsoft.com/office/drawing/2010/main" val="0"/>
              </a:ext>
            </a:extLst>
          </a:blip>
          <a:srcRect l="12821" t="7398" r="15388"/>
          <a:stretch/>
        </p:blipFill>
        <p:spPr>
          <a:xfrm>
            <a:off x="2170172" y="1832746"/>
            <a:ext cx="1013052" cy="971870"/>
          </a:xfrm>
          <a:prstGeom prst="rect">
            <a:avLst/>
          </a:prstGeom>
        </p:spPr>
      </p:pic>
      <p:pic>
        <p:nvPicPr>
          <p:cNvPr id="12" name="Picture 11" descr="Chart&#10;&#10;Description automatically generated">
            <a:extLst>
              <a:ext uri="{FF2B5EF4-FFF2-40B4-BE49-F238E27FC236}">
                <a16:creationId xmlns:a16="http://schemas.microsoft.com/office/drawing/2014/main" id="{CB0E1D71-73A2-A3F5-537D-AAF2D86933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73065" y="2589339"/>
            <a:ext cx="2550281" cy="1912710"/>
          </a:xfrm>
          <a:prstGeom prst="rect">
            <a:avLst/>
          </a:prstGeom>
        </p:spPr>
      </p:pic>
      <p:sp>
        <p:nvSpPr>
          <p:cNvPr id="13" name="TextBox 12">
            <a:extLst>
              <a:ext uri="{FF2B5EF4-FFF2-40B4-BE49-F238E27FC236}">
                <a16:creationId xmlns:a16="http://schemas.microsoft.com/office/drawing/2014/main" id="{C81B4F70-2F19-9D47-8353-C4A7AAEB62FE}"/>
              </a:ext>
            </a:extLst>
          </p:cNvPr>
          <p:cNvSpPr txBox="1"/>
          <p:nvPr/>
        </p:nvSpPr>
        <p:spPr>
          <a:xfrm>
            <a:off x="5574538" y="2813682"/>
            <a:ext cx="1218603" cy="230832"/>
          </a:xfrm>
          <a:prstGeom prst="rect">
            <a:avLst/>
          </a:prstGeom>
          <a:noFill/>
        </p:spPr>
        <p:txBody>
          <a:bodyPr wrap="square" rtlCol="0">
            <a:spAutoFit/>
          </a:bodyPr>
          <a:lstStyle/>
          <a:p>
            <a:r>
              <a:rPr lang="en-US" sz="900" dirty="0"/>
              <a:t>42 modes/7 detectors</a:t>
            </a:r>
          </a:p>
        </p:txBody>
      </p:sp>
      <p:sp>
        <p:nvSpPr>
          <p:cNvPr id="14" name="TextBox 13">
            <a:extLst>
              <a:ext uri="{FF2B5EF4-FFF2-40B4-BE49-F238E27FC236}">
                <a16:creationId xmlns:a16="http://schemas.microsoft.com/office/drawing/2014/main" id="{EA89620A-9988-4AA3-23A2-EED932A4A08C}"/>
              </a:ext>
            </a:extLst>
          </p:cNvPr>
          <p:cNvSpPr txBox="1"/>
          <p:nvPr/>
        </p:nvSpPr>
        <p:spPr>
          <a:xfrm>
            <a:off x="7784519" y="2737056"/>
            <a:ext cx="1338827" cy="230832"/>
          </a:xfrm>
          <a:prstGeom prst="rect">
            <a:avLst/>
          </a:prstGeom>
          <a:noFill/>
        </p:spPr>
        <p:txBody>
          <a:bodyPr wrap="square" rtlCol="0">
            <a:spAutoFit/>
          </a:bodyPr>
          <a:lstStyle/>
          <a:p>
            <a:r>
              <a:rPr lang="en-US" sz="900" dirty="0"/>
              <a:t>10 modes/16 detectors</a:t>
            </a:r>
          </a:p>
        </p:txBody>
      </p:sp>
      <p:pic>
        <p:nvPicPr>
          <p:cNvPr id="15" name="Picture 25" descr="NASA insigniaCMYK">
            <a:extLst>
              <a:ext uri="{FF2B5EF4-FFF2-40B4-BE49-F238E27FC236}">
                <a16:creationId xmlns:a16="http://schemas.microsoft.com/office/drawing/2014/main" id="{096EAA6F-1734-46B6-773B-AAE149ECE27D}"/>
              </a:ext>
            </a:extLst>
          </p:cNvPr>
          <p:cNvPicPr preferRelativeResize="0">
            <a:picLocks noChangeAspect="1" noChangeArrowheads="1"/>
          </p:cNvPicPr>
          <p:nvPr/>
        </p:nvPicPr>
        <p:blipFill>
          <a:blip r:embed="rId8"/>
          <a:srcRect/>
          <a:stretch>
            <a:fillRect/>
          </a:stretch>
        </p:blipFill>
        <p:spPr bwMode="auto">
          <a:xfrm>
            <a:off x="8411086" y="125676"/>
            <a:ext cx="634604" cy="494109"/>
          </a:xfrm>
          <a:prstGeom prst="rect">
            <a:avLst/>
          </a:prstGeom>
          <a:noFill/>
          <a:ln w="9525">
            <a:noFill/>
            <a:miter lim="800000"/>
            <a:headEnd/>
            <a:tailEnd/>
          </a:ln>
        </p:spPr>
      </p:pic>
    </p:spTree>
    <p:extLst>
      <p:ext uri="{BB962C8B-B14F-4D97-AF65-F5344CB8AC3E}">
        <p14:creationId xmlns:p14="http://schemas.microsoft.com/office/powerpoint/2010/main" val="2173356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00B4C-FFA6-50BD-D426-D2A9F0753BFC}"/>
              </a:ext>
            </a:extLst>
          </p:cNvPr>
          <p:cNvSpPr>
            <a:spLocks noGrp="1"/>
          </p:cNvSpPr>
          <p:nvPr>
            <p:ph type="title"/>
          </p:nvPr>
        </p:nvSpPr>
        <p:spPr/>
        <p:txBody>
          <a:bodyPr/>
          <a:lstStyle/>
          <a:p>
            <a:r>
              <a:rPr lang="en-US" dirty="0"/>
              <a:t>Fiber-Detector Subsystem Loss Comparison</a:t>
            </a:r>
          </a:p>
        </p:txBody>
      </p:sp>
      <p:sp>
        <p:nvSpPr>
          <p:cNvPr id="3" name="Slide Number Placeholder 2">
            <a:extLst>
              <a:ext uri="{FF2B5EF4-FFF2-40B4-BE49-F238E27FC236}">
                <a16:creationId xmlns:a16="http://schemas.microsoft.com/office/drawing/2014/main" id="{FA2D2EDF-CFA3-C9C8-A83B-F7A19BCB879F}"/>
              </a:ext>
            </a:extLst>
          </p:cNvPr>
          <p:cNvSpPr>
            <a:spLocks noGrp="1"/>
          </p:cNvSpPr>
          <p:nvPr>
            <p:ph type="sldNum" sz="quarter" idx="12"/>
          </p:nvPr>
        </p:nvSpPr>
        <p:spPr/>
        <p:txBody>
          <a:bodyPr/>
          <a:lstStyle/>
          <a:p>
            <a:fld id="{D494FACD-5C34-D34E-BDB9-16696D0DE6BB}" type="slidenum">
              <a:rPr lang="en-US" smtClean="0"/>
              <a:t>10</a:t>
            </a:fld>
            <a:endParaRPr lang="en-US"/>
          </a:p>
        </p:txBody>
      </p:sp>
      <p:pic>
        <p:nvPicPr>
          <p:cNvPr id="4" name="Picture 3" descr="Chart, line chart&#10;&#10;Description automatically generated">
            <a:extLst>
              <a:ext uri="{FF2B5EF4-FFF2-40B4-BE49-F238E27FC236}">
                <a16:creationId xmlns:a16="http://schemas.microsoft.com/office/drawing/2014/main" id="{28940206-5747-601C-062A-B5F059DB2C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989" y="957183"/>
            <a:ext cx="2328455" cy="1746341"/>
          </a:xfrm>
          <a:prstGeom prst="rect">
            <a:avLst/>
          </a:prstGeom>
        </p:spPr>
      </p:pic>
      <p:pic>
        <p:nvPicPr>
          <p:cNvPr id="5" name="Picture 4" descr="Chart, line chart&#10;&#10;Description automatically generated">
            <a:extLst>
              <a:ext uri="{FF2B5EF4-FFF2-40B4-BE49-F238E27FC236}">
                <a16:creationId xmlns:a16="http://schemas.microsoft.com/office/drawing/2014/main" id="{08A19957-B436-E69E-3AD0-52247F0ADB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0290" y="957183"/>
            <a:ext cx="2328455" cy="1746341"/>
          </a:xfrm>
          <a:prstGeom prst="rect">
            <a:avLst/>
          </a:prstGeom>
        </p:spPr>
      </p:pic>
      <p:pic>
        <p:nvPicPr>
          <p:cNvPr id="6" name="Picture 5" descr="Chart, line chart&#10;&#10;Description automatically generated">
            <a:extLst>
              <a:ext uri="{FF2B5EF4-FFF2-40B4-BE49-F238E27FC236}">
                <a16:creationId xmlns:a16="http://schemas.microsoft.com/office/drawing/2014/main" id="{BE2E17BC-AAB0-A180-0F03-3D237E659C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989" y="2762664"/>
            <a:ext cx="2328455" cy="1746341"/>
          </a:xfrm>
          <a:prstGeom prst="rect">
            <a:avLst/>
          </a:prstGeom>
        </p:spPr>
      </p:pic>
      <p:pic>
        <p:nvPicPr>
          <p:cNvPr id="7" name="Picture 6" descr="Chart, line chart&#10;&#10;Description automatically generated">
            <a:extLst>
              <a:ext uri="{FF2B5EF4-FFF2-40B4-BE49-F238E27FC236}">
                <a16:creationId xmlns:a16="http://schemas.microsoft.com/office/drawing/2014/main" id="{9B750C21-A890-7972-F9DD-761B26D35F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00289" y="2762664"/>
            <a:ext cx="2328455" cy="1746341"/>
          </a:xfrm>
          <a:prstGeom prst="rect">
            <a:avLst/>
          </a:prstGeom>
        </p:spPr>
      </p:pic>
      <p:pic>
        <p:nvPicPr>
          <p:cNvPr id="8" name="Picture 7" descr="Table&#10;&#10;Description automatically generated">
            <a:extLst>
              <a:ext uri="{FF2B5EF4-FFF2-40B4-BE49-F238E27FC236}">
                <a16:creationId xmlns:a16="http://schemas.microsoft.com/office/drawing/2014/main" id="{80BFF2EB-7770-E651-2D0C-C06C720FB6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1878" y="814823"/>
            <a:ext cx="2913781" cy="952144"/>
          </a:xfrm>
          <a:prstGeom prst="rect">
            <a:avLst/>
          </a:prstGeom>
        </p:spPr>
      </p:pic>
      <p:sp>
        <p:nvSpPr>
          <p:cNvPr id="9" name="TextBox 8">
            <a:extLst>
              <a:ext uri="{FF2B5EF4-FFF2-40B4-BE49-F238E27FC236}">
                <a16:creationId xmlns:a16="http://schemas.microsoft.com/office/drawing/2014/main" id="{4440C43A-02D6-693B-7CE4-6C3DBB348306}"/>
              </a:ext>
            </a:extLst>
          </p:cNvPr>
          <p:cNvSpPr txBox="1"/>
          <p:nvPr/>
        </p:nvSpPr>
        <p:spPr>
          <a:xfrm>
            <a:off x="5671068" y="1881849"/>
            <a:ext cx="3286456" cy="2429896"/>
          </a:xfrm>
          <a:prstGeom prst="rect">
            <a:avLst/>
          </a:prstGeom>
          <a:noFill/>
        </p:spPr>
        <p:txBody>
          <a:bodyPr wrap="square" rtlCol="0">
            <a:spAutoFit/>
          </a:bodyPr>
          <a:lstStyle/>
          <a:p>
            <a:pPr marL="200911" indent="-200911">
              <a:buFont typeface="Arial" panose="020B0604020202020204" pitchFamily="34" charset="0"/>
              <a:buChar char="•"/>
            </a:pPr>
            <a:r>
              <a:rPr lang="en-US" sz="1266" dirty="0"/>
              <a:t>Combined coupling loss, blocking loss, and input distribution effects over a range of input power</a:t>
            </a:r>
          </a:p>
          <a:p>
            <a:pPr marL="200911" indent="-200911">
              <a:buFont typeface="Arial" panose="020B0604020202020204" pitchFamily="34" charset="0"/>
              <a:buChar char="•"/>
            </a:pPr>
            <a:r>
              <a:rPr lang="en-US" sz="1266" dirty="0"/>
              <a:t>FMF/SNSPD array system has more loss at lower received power and higher </a:t>
            </a:r>
            <a:r>
              <a:rPr lang="en-US" sz="1266" i="1" dirty="0"/>
              <a:t>D</a:t>
            </a:r>
            <a:r>
              <a:rPr lang="en-US" sz="1266" dirty="0"/>
              <a:t>/</a:t>
            </a:r>
            <a:r>
              <a:rPr lang="en-US" sz="1266" i="1" dirty="0"/>
              <a:t>r</a:t>
            </a:r>
            <a:r>
              <a:rPr lang="en-US" sz="1266" baseline="-25000" dirty="0"/>
              <a:t>0</a:t>
            </a:r>
            <a:r>
              <a:rPr lang="en-US" sz="1266" dirty="0"/>
              <a:t> due to coupling</a:t>
            </a:r>
          </a:p>
          <a:p>
            <a:pPr marL="200911" indent="-200911">
              <a:buFont typeface="Arial" panose="020B0604020202020204" pitchFamily="34" charset="0"/>
              <a:buChar char="•"/>
            </a:pPr>
            <a:r>
              <a:rPr lang="en-US" sz="1266" dirty="0"/>
              <a:t>Photonic lantern/single SNSPDs system has more loss at higher input powers due to detector count rate limitations/blocking loss</a:t>
            </a:r>
          </a:p>
          <a:p>
            <a:pPr marL="200911" indent="-200911">
              <a:buFont typeface="Arial" panose="020B0604020202020204" pitchFamily="34" charset="0"/>
              <a:buChar char="•"/>
            </a:pPr>
            <a:r>
              <a:rPr lang="en-US" sz="1266" dirty="0"/>
              <a:t>There is a cross-over input power where relative coupling loss balances detector blocking losses </a:t>
            </a:r>
          </a:p>
        </p:txBody>
      </p:sp>
      <p:pic>
        <p:nvPicPr>
          <p:cNvPr id="10" name="Picture 25" descr="NASA insigniaCMYK">
            <a:extLst>
              <a:ext uri="{FF2B5EF4-FFF2-40B4-BE49-F238E27FC236}">
                <a16:creationId xmlns:a16="http://schemas.microsoft.com/office/drawing/2014/main" id="{A1034750-2909-232F-E90B-7B5A84C70888}"/>
              </a:ext>
            </a:extLst>
          </p:cNvPr>
          <p:cNvPicPr preferRelativeResize="0">
            <a:picLocks noChangeAspect="1" noChangeArrowheads="1"/>
          </p:cNvPicPr>
          <p:nvPr/>
        </p:nvPicPr>
        <p:blipFill>
          <a:blip r:embed="rId7"/>
          <a:srcRect/>
          <a:stretch>
            <a:fillRect/>
          </a:stretch>
        </p:blipFill>
        <p:spPr bwMode="auto">
          <a:xfrm>
            <a:off x="8411086" y="125676"/>
            <a:ext cx="634604" cy="494109"/>
          </a:xfrm>
          <a:prstGeom prst="rect">
            <a:avLst/>
          </a:prstGeom>
          <a:noFill/>
          <a:ln w="9525">
            <a:noFill/>
            <a:miter lim="800000"/>
            <a:headEnd/>
            <a:tailEnd/>
          </a:ln>
        </p:spPr>
      </p:pic>
    </p:spTree>
    <p:extLst>
      <p:ext uri="{BB962C8B-B14F-4D97-AF65-F5344CB8AC3E}">
        <p14:creationId xmlns:p14="http://schemas.microsoft.com/office/powerpoint/2010/main" val="643732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3C96F65-0BA7-6FF6-B91A-217E4C245845}"/>
              </a:ext>
            </a:extLst>
          </p:cNvPr>
          <p:cNvPicPr>
            <a:picLocks noChangeAspect="1"/>
          </p:cNvPicPr>
          <p:nvPr/>
        </p:nvPicPr>
        <p:blipFill>
          <a:blip r:embed="rId2"/>
          <a:stretch>
            <a:fillRect/>
          </a:stretch>
        </p:blipFill>
        <p:spPr>
          <a:xfrm>
            <a:off x="97717" y="1153255"/>
            <a:ext cx="1437761" cy="2374582"/>
          </a:xfrm>
          <a:prstGeom prst="rect">
            <a:avLst/>
          </a:prstGeom>
          <a:ln>
            <a:solidFill>
              <a:schemeClr val="bg1"/>
            </a:solidFill>
          </a:ln>
        </p:spPr>
      </p:pic>
      <p:sp>
        <p:nvSpPr>
          <p:cNvPr id="2" name="Title 1">
            <a:extLst>
              <a:ext uri="{FF2B5EF4-FFF2-40B4-BE49-F238E27FC236}">
                <a16:creationId xmlns:a16="http://schemas.microsoft.com/office/drawing/2014/main" id="{4B0E312D-9655-F4A3-1EDB-800F171445F9}"/>
              </a:ext>
            </a:extLst>
          </p:cNvPr>
          <p:cNvSpPr>
            <a:spLocks noGrp="1"/>
          </p:cNvSpPr>
          <p:nvPr>
            <p:ph type="title"/>
          </p:nvPr>
        </p:nvSpPr>
        <p:spPr>
          <a:xfrm>
            <a:off x="628650" y="472976"/>
            <a:ext cx="7886700" cy="415002"/>
          </a:xfrm>
        </p:spPr>
        <p:txBody>
          <a:bodyPr/>
          <a:lstStyle/>
          <a:p>
            <a:r>
              <a:rPr lang="en-US" sz="2800" dirty="0"/>
              <a:t>CWER Results – PPM-16, Code Rate 1/2, 200 Mbps</a:t>
            </a:r>
          </a:p>
        </p:txBody>
      </p:sp>
      <p:sp>
        <p:nvSpPr>
          <p:cNvPr id="4" name="Slide Number Placeholder 3">
            <a:extLst>
              <a:ext uri="{FF2B5EF4-FFF2-40B4-BE49-F238E27FC236}">
                <a16:creationId xmlns:a16="http://schemas.microsoft.com/office/drawing/2014/main" id="{F10981C3-9947-65C6-F7C8-E7DE4E89FE83}"/>
              </a:ext>
            </a:extLst>
          </p:cNvPr>
          <p:cNvSpPr>
            <a:spLocks noGrp="1"/>
          </p:cNvSpPr>
          <p:nvPr>
            <p:ph type="sldNum" sz="quarter" idx="15"/>
          </p:nvPr>
        </p:nvSpPr>
        <p:spPr/>
        <p:txBody>
          <a:bodyPr/>
          <a:lstStyle/>
          <a:p>
            <a:fld id="{3DD97BEB-BAEF-0344-9D5C-EC73E478698A}" type="slidenum">
              <a:rPr lang="en-US" smtClean="0"/>
              <a:pPr/>
              <a:t>11</a:t>
            </a:fld>
            <a:endParaRPr lang="en-US" dirty="0"/>
          </a:p>
        </p:txBody>
      </p:sp>
      <p:graphicFrame>
        <p:nvGraphicFramePr>
          <p:cNvPr id="7" name="Table 6">
            <a:extLst>
              <a:ext uri="{FF2B5EF4-FFF2-40B4-BE49-F238E27FC236}">
                <a16:creationId xmlns:a16="http://schemas.microsoft.com/office/drawing/2014/main" id="{BAD049D8-0012-2495-3A6D-8C71A0132654}"/>
              </a:ext>
            </a:extLst>
          </p:cNvPr>
          <p:cNvGraphicFramePr>
            <a:graphicFrameLocks noGrp="1"/>
          </p:cNvGraphicFramePr>
          <p:nvPr>
            <p:extLst>
              <p:ext uri="{D42A27DB-BD31-4B8C-83A1-F6EECF244321}">
                <p14:modId xmlns:p14="http://schemas.microsoft.com/office/powerpoint/2010/main" val="2345591559"/>
              </p:ext>
            </p:extLst>
          </p:nvPr>
        </p:nvGraphicFramePr>
        <p:xfrm>
          <a:off x="4155010" y="3536365"/>
          <a:ext cx="4424984" cy="933040"/>
        </p:xfrm>
        <a:graphic>
          <a:graphicData uri="http://schemas.openxmlformats.org/drawingml/2006/table">
            <a:tbl>
              <a:tblPr firstRow="1" firstCol="1" bandRow="1">
                <a:tableStyleId>{69CF1AB2-1976-4502-BF36-3FF5EA218861}</a:tableStyleId>
              </a:tblPr>
              <a:tblGrid>
                <a:gridCol w="553123">
                  <a:extLst>
                    <a:ext uri="{9D8B030D-6E8A-4147-A177-3AD203B41FA5}">
                      <a16:colId xmlns:a16="http://schemas.microsoft.com/office/drawing/2014/main" val="407112892"/>
                    </a:ext>
                  </a:extLst>
                </a:gridCol>
                <a:gridCol w="553123">
                  <a:extLst>
                    <a:ext uri="{9D8B030D-6E8A-4147-A177-3AD203B41FA5}">
                      <a16:colId xmlns:a16="http://schemas.microsoft.com/office/drawing/2014/main" val="2477421498"/>
                    </a:ext>
                  </a:extLst>
                </a:gridCol>
                <a:gridCol w="553123">
                  <a:extLst>
                    <a:ext uri="{9D8B030D-6E8A-4147-A177-3AD203B41FA5}">
                      <a16:colId xmlns:a16="http://schemas.microsoft.com/office/drawing/2014/main" val="3445081179"/>
                    </a:ext>
                  </a:extLst>
                </a:gridCol>
                <a:gridCol w="553123">
                  <a:extLst>
                    <a:ext uri="{9D8B030D-6E8A-4147-A177-3AD203B41FA5}">
                      <a16:colId xmlns:a16="http://schemas.microsoft.com/office/drawing/2014/main" val="3961892942"/>
                    </a:ext>
                  </a:extLst>
                </a:gridCol>
                <a:gridCol w="553123">
                  <a:extLst>
                    <a:ext uri="{9D8B030D-6E8A-4147-A177-3AD203B41FA5}">
                      <a16:colId xmlns:a16="http://schemas.microsoft.com/office/drawing/2014/main" val="1971766078"/>
                    </a:ext>
                  </a:extLst>
                </a:gridCol>
                <a:gridCol w="553123">
                  <a:extLst>
                    <a:ext uri="{9D8B030D-6E8A-4147-A177-3AD203B41FA5}">
                      <a16:colId xmlns:a16="http://schemas.microsoft.com/office/drawing/2014/main" val="585896497"/>
                    </a:ext>
                  </a:extLst>
                </a:gridCol>
                <a:gridCol w="553123">
                  <a:extLst>
                    <a:ext uri="{9D8B030D-6E8A-4147-A177-3AD203B41FA5}">
                      <a16:colId xmlns:a16="http://schemas.microsoft.com/office/drawing/2014/main" val="617491653"/>
                    </a:ext>
                  </a:extLst>
                </a:gridCol>
                <a:gridCol w="553123">
                  <a:extLst>
                    <a:ext uri="{9D8B030D-6E8A-4147-A177-3AD203B41FA5}">
                      <a16:colId xmlns:a16="http://schemas.microsoft.com/office/drawing/2014/main" val="2329052573"/>
                    </a:ext>
                  </a:extLst>
                </a:gridCol>
              </a:tblGrid>
              <a:tr h="548652">
                <a:tc gridSpan="2">
                  <a:txBody>
                    <a:bodyPr/>
                    <a:lstStyle/>
                    <a:p>
                      <a:pPr marL="0" marR="0" algn="ctr">
                        <a:spcBef>
                          <a:spcPts val="0"/>
                        </a:spcBef>
                        <a:spcAft>
                          <a:spcPts val="0"/>
                        </a:spcAft>
                      </a:pPr>
                      <a:r>
                        <a:rPr lang="en-US" sz="900" dirty="0">
                          <a:effectLst/>
                        </a:rPr>
                        <a:t>Detector Jitter &amp; FPGA Implementation Loss (dB)</a:t>
                      </a:r>
                      <a:endParaRPr lang="en-US" sz="900" dirty="0">
                        <a:effectLst/>
                        <a:latin typeface="Times New Roman" panose="02020603050405020304" pitchFamily="18" charset="0"/>
                        <a:ea typeface="Times New Roman" panose="02020603050405020304" pitchFamily="18" charset="0"/>
                      </a:endParaRPr>
                    </a:p>
                  </a:txBody>
                  <a:tcPr marL="83127" marR="83127" marT="41564" marB="41564" anchor="ctr"/>
                </a:tc>
                <a:tc hMerge="1">
                  <a:txBody>
                    <a:bodyPr/>
                    <a:lstStyle/>
                    <a:p>
                      <a:endParaRPr lang="en-US"/>
                    </a:p>
                  </a:txBody>
                  <a:tcPr/>
                </a:tc>
                <a:tc gridSpan="2">
                  <a:txBody>
                    <a:bodyPr/>
                    <a:lstStyle/>
                    <a:p>
                      <a:pPr marL="0" marR="0" algn="ctr">
                        <a:spcBef>
                          <a:spcPts val="0"/>
                        </a:spcBef>
                        <a:spcAft>
                          <a:spcPts val="0"/>
                        </a:spcAft>
                      </a:pPr>
                      <a:r>
                        <a:rPr lang="en-US" sz="900" dirty="0">
                          <a:effectLst/>
                        </a:rPr>
                        <a:t>Fiber &amp; Detector Loss (dB)</a:t>
                      </a:r>
                      <a:endParaRPr lang="en-US" sz="900" dirty="0">
                        <a:effectLst/>
                        <a:latin typeface="Times New Roman" panose="02020603050405020304" pitchFamily="18" charset="0"/>
                        <a:ea typeface="Times New Roman" panose="02020603050405020304" pitchFamily="18" charset="0"/>
                      </a:endParaRPr>
                    </a:p>
                  </a:txBody>
                  <a:tcPr marL="83127" marR="83127" marT="41564" marB="41564" anchor="ctr"/>
                </a:tc>
                <a:tc hMerge="1">
                  <a:txBody>
                    <a:bodyPr/>
                    <a:lstStyle/>
                    <a:p>
                      <a:endParaRPr lang="en-US"/>
                    </a:p>
                  </a:txBody>
                  <a:tcPr/>
                </a:tc>
                <a:tc gridSpan="2">
                  <a:txBody>
                    <a:bodyPr/>
                    <a:lstStyle/>
                    <a:p>
                      <a:pPr marL="0" marR="0" algn="ctr">
                        <a:spcBef>
                          <a:spcPts val="0"/>
                        </a:spcBef>
                        <a:spcAft>
                          <a:spcPts val="0"/>
                        </a:spcAft>
                      </a:pPr>
                      <a:r>
                        <a:rPr lang="en-US" sz="900">
                          <a:effectLst/>
                        </a:rPr>
                        <a:t>Measured K</a:t>
                      </a:r>
                      <a:r>
                        <a:rPr lang="en-US" sz="900" baseline="-25000">
                          <a:effectLst/>
                        </a:rPr>
                        <a:t>b</a:t>
                      </a:r>
                      <a:r>
                        <a:rPr lang="en-US" sz="900">
                          <a:effectLst/>
                        </a:rPr>
                        <a:t> at 10</a:t>
                      </a:r>
                      <a:r>
                        <a:rPr lang="en-US" sz="900" baseline="30000">
                          <a:effectLst/>
                        </a:rPr>
                        <a:t>-5</a:t>
                      </a:r>
                      <a:r>
                        <a:rPr lang="en-US" sz="900">
                          <a:effectLst/>
                        </a:rPr>
                        <a:t> CWER (dB photons/slot)</a:t>
                      </a:r>
                      <a:endParaRPr lang="en-US" sz="900">
                        <a:effectLst/>
                        <a:latin typeface="Times New Roman" panose="02020603050405020304" pitchFamily="18" charset="0"/>
                        <a:ea typeface="Times New Roman" panose="02020603050405020304" pitchFamily="18" charset="0"/>
                      </a:endParaRPr>
                    </a:p>
                  </a:txBody>
                  <a:tcPr marL="83127" marR="83127" marT="41564" marB="41564" anchor="ctr"/>
                </a:tc>
                <a:tc hMerge="1">
                  <a:txBody>
                    <a:bodyPr/>
                    <a:lstStyle/>
                    <a:p>
                      <a:endParaRPr lang="en-US"/>
                    </a:p>
                  </a:txBody>
                  <a:tcPr/>
                </a:tc>
                <a:tc gridSpan="2">
                  <a:txBody>
                    <a:bodyPr/>
                    <a:lstStyle/>
                    <a:p>
                      <a:pPr marL="0" marR="0" algn="ctr">
                        <a:spcBef>
                          <a:spcPts val="0"/>
                        </a:spcBef>
                        <a:spcAft>
                          <a:spcPts val="0"/>
                        </a:spcAft>
                      </a:pPr>
                      <a:r>
                        <a:rPr lang="en-US" sz="900" dirty="0">
                          <a:effectLst/>
                        </a:rPr>
                        <a:t>Required Input Power at 10</a:t>
                      </a:r>
                      <a:r>
                        <a:rPr lang="en-US" sz="900" baseline="30000" dirty="0">
                          <a:effectLst/>
                        </a:rPr>
                        <a:t>-5</a:t>
                      </a:r>
                      <a:r>
                        <a:rPr lang="en-US" sz="900" dirty="0">
                          <a:effectLst/>
                        </a:rPr>
                        <a:t> CWER (dBm)</a:t>
                      </a:r>
                      <a:endParaRPr lang="en-US" sz="900" dirty="0">
                        <a:effectLst/>
                        <a:latin typeface="Times New Roman" panose="02020603050405020304" pitchFamily="18" charset="0"/>
                        <a:ea typeface="Times New Roman" panose="02020603050405020304" pitchFamily="18" charset="0"/>
                      </a:endParaRPr>
                    </a:p>
                  </a:txBody>
                  <a:tcPr marL="83127" marR="83127" marT="41564" marB="41564" anchor="ctr"/>
                </a:tc>
                <a:tc hMerge="1">
                  <a:txBody>
                    <a:bodyPr/>
                    <a:lstStyle/>
                    <a:p>
                      <a:endParaRPr lang="en-US"/>
                    </a:p>
                  </a:txBody>
                  <a:tcPr/>
                </a:tc>
                <a:extLst>
                  <a:ext uri="{0D108BD9-81ED-4DB2-BD59-A6C34878D82A}">
                    <a16:rowId xmlns:a16="http://schemas.microsoft.com/office/drawing/2014/main" val="2178994519"/>
                  </a:ext>
                </a:extLst>
              </a:tr>
              <a:tr h="150636">
                <a:tc>
                  <a:txBody>
                    <a:bodyPr/>
                    <a:lstStyle/>
                    <a:p>
                      <a:pPr marL="0" marR="0" algn="ctr">
                        <a:spcBef>
                          <a:spcPts val="0"/>
                        </a:spcBef>
                        <a:spcAft>
                          <a:spcPts val="0"/>
                        </a:spcAft>
                      </a:pPr>
                      <a:r>
                        <a:rPr lang="en-US" sz="900" b="0" dirty="0">
                          <a:effectLst/>
                        </a:rPr>
                        <a:t>PL</a:t>
                      </a:r>
                      <a:endParaRPr lang="en-US" sz="900" b="0" dirty="0">
                        <a:effectLst/>
                        <a:latin typeface="Times New Roman" panose="02020603050405020304" pitchFamily="18" charset="0"/>
                        <a:ea typeface="Times New Roman" panose="02020603050405020304" pitchFamily="18" charset="0"/>
                      </a:endParaRPr>
                    </a:p>
                  </a:txBody>
                  <a:tcPr marL="51525" marR="51525" marT="0" marB="0" anchor="ctr"/>
                </a:tc>
                <a:tc>
                  <a:txBody>
                    <a:bodyPr/>
                    <a:lstStyle/>
                    <a:p>
                      <a:pPr marL="0" marR="0" algn="ctr">
                        <a:spcBef>
                          <a:spcPts val="0"/>
                        </a:spcBef>
                        <a:spcAft>
                          <a:spcPts val="0"/>
                        </a:spcAft>
                      </a:pPr>
                      <a:r>
                        <a:rPr lang="en-US" sz="900" dirty="0">
                          <a:effectLst/>
                        </a:rPr>
                        <a:t>A</a:t>
                      </a:r>
                      <a:endParaRPr lang="en-US" sz="900" dirty="0">
                        <a:effectLst/>
                        <a:latin typeface="Times New Roman" panose="02020603050405020304" pitchFamily="18" charset="0"/>
                        <a:ea typeface="Times New Roman" panose="02020603050405020304" pitchFamily="18" charset="0"/>
                      </a:endParaRPr>
                    </a:p>
                  </a:txBody>
                  <a:tcPr marL="51525" marR="51525" marT="0" marB="0" anchor="ctr"/>
                </a:tc>
                <a:tc>
                  <a:txBody>
                    <a:bodyPr/>
                    <a:lstStyle/>
                    <a:p>
                      <a:pPr marL="0" marR="0" algn="ctr">
                        <a:spcBef>
                          <a:spcPts val="0"/>
                        </a:spcBef>
                        <a:spcAft>
                          <a:spcPts val="0"/>
                        </a:spcAft>
                      </a:pPr>
                      <a:r>
                        <a:rPr lang="en-US" sz="900">
                          <a:effectLst/>
                        </a:rPr>
                        <a:t>PL</a:t>
                      </a:r>
                      <a:endParaRPr lang="en-US" sz="900">
                        <a:effectLst/>
                        <a:latin typeface="Times New Roman" panose="02020603050405020304" pitchFamily="18" charset="0"/>
                        <a:ea typeface="Times New Roman" panose="02020603050405020304" pitchFamily="18" charset="0"/>
                      </a:endParaRPr>
                    </a:p>
                  </a:txBody>
                  <a:tcPr marL="51525" marR="51525" marT="0" marB="0" anchor="ctr"/>
                </a:tc>
                <a:tc>
                  <a:txBody>
                    <a:bodyPr/>
                    <a:lstStyle/>
                    <a:p>
                      <a:pPr marL="0" marR="0" algn="ctr">
                        <a:spcBef>
                          <a:spcPts val="0"/>
                        </a:spcBef>
                        <a:spcAft>
                          <a:spcPts val="0"/>
                        </a:spcAft>
                      </a:pPr>
                      <a:r>
                        <a:rPr lang="en-US" sz="900">
                          <a:effectLst/>
                        </a:rPr>
                        <a:t>A</a:t>
                      </a:r>
                      <a:endParaRPr lang="en-US" sz="900">
                        <a:effectLst/>
                        <a:latin typeface="Times New Roman" panose="02020603050405020304" pitchFamily="18" charset="0"/>
                        <a:ea typeface="Times New Roman" panose="02020603050405020304" pitchFamily="18" charset="0"/>
                      </a:endParaRPr>
                    </a:p>
                  </a:txBody>
                  <a:tcPr marL="51525" marR="51525" marT="0" marB="0" anchor="ctr"/>
                </a:tc>
                <a:tc>
                  <a:txBody>
                    <a:bodyPr/>
                    <a:lstStyle/>
                    <a:p>
                      <a:pPr marL="0" marR="0" algn="ctr">
                        <a:spcBef>
                          <a:spcPts val="0"/>
                        </a:spcBef>
                        <a:spcAft>
                          <a:spcPts val="0"/>
                        </a:spcAft>
                      </a:pPr>
                      <a:r>
                        <a:rPr lang="en-US" sz="900">
                          <a:effectLst/>
                        </a:rPr>
                        <a:t>PL</a:t>
                      </a:r>
                      <a:endParaRPr lang="en-US" sz="900">
                        <a:effectLst/>
                        <a:latin typeface="Times New Roman" panose="02020603050405020304" pitchFamily="18" charset="0"/>
                        <a:ea typeface="Times New Roman" panose="02020603050405020304" pitchFamily="18" charset="0"/>
                      </a:endParaRPr>
                    </a:p>
                  </a:txBody>
                  <a:tcPr marL="51525" marR="51525" marT="0" marB="0" anchor="ctr"/>
                </a:tc>
                <a:tc>
                  <a:txBody>
                    <a:bodyPr/>
                    <a:lstStyle/>
                    <a:p>
                      <a:pPr marL="0" marR="0" algn="ctr">
                        <a:spcBef>
                          <a:spcPts val="0"/>
                        </a:spcBef>
                        <a:spcAft>
                          <a:spcPts val="0"/>
                        </a:spcAft>
                      </a:pPr>
                      <a:r>
                        <a:rPr lang="en-US" sz="900">
                          <a:effectLst/>
                        </a:rPr>
                        <a:t>A</a:t>
                      </a:r>
                      <a:endParaRPr lang="en-US" sz="900">
                        <a:effectLst/>
                        <a:latin typeface="Times New Roman" panose="02020603050405020304" pitchFamily="18" charset="0"/>
                        <a:ea typeface="Times New Roman" panose="02020603050405020304" pitchFamily="18" charset="0"/>
                      </a:endParaRPr>
                    </a:p>
                  </a:txBody>
                  <a:tcPr marL="51525" marR="51525" marT="0" marB="0" anchor="ctr"/>
                </a:tc>
                <a:tc>
                  <a:txBody>
                    <a:bodyPr/>
                    <a:lstStyle/>
                    <a:p>
                      <a:pPr marL="0" marR="0" algn="ctr">
                        <a:spcBef>
                          <a:spcPts val="0"/>
                        </a:spcBef>
                        <a:spcAft>
                          <a:spcPts val="0"/>
                        </a:spcAft>
                      </a:pPr>
                      <a:r>
                        <a:rPr lang="en-US" sz="900">
                          <a:effectLst/>
                        </a:rPr>
                        <a:t>PL</a:t>
                      </a:r>
                      <a:endParaRPr lang="en-US" sz="900">
                        <a:effectLst/>
                        <a:latin typeface="Times New Roman" panose="02020603050405020304" pitchFamily="18" charset="0"/>
                        <a:ea typeface="Times New Roman" panose="02020603050405020304" pitchFamily="18" charset="0"/>
                      </a:endParaRPr>
                    </a:p>
                  </a:txBody>
                  <a:tcPr marL="51525" marR="51525" marT="0" marB="0" anchor="ctr"/>
                </a:tc>
                <a:tc>
                  <a:txBody>
                    <a:bodyPr/>
                    <a:lstStyle/>
                    <a:p>
                      <a:pPr marL="0" marR="0" algn="ctr">
                        <a:spcBef>
                          <a:spcPts val="0"/>
                        </a:spcBef>
                        <a:spcAft>
                          <a:spcPts val="0"/>
                        </a:spcAft>
                      </a:pPr>
                      <a:r>
                        <a:rPr lang="en-US" sz="900">
                          <a:effectLst/>
                        </a:rPr>
                        <a:t>A</a:t>
                      </a:r>
                      <a:endParaRPr lang="en-US" sz="900">
                        <a:effectLst/>
                        <a:latin typeface="Times New Roman" panose="02020603050405020304" pitchFamily="18" charset="0"/>
                        <a:ea typeface="Times New Roman" panose="02020603050405020304" pitchFamily="18" charset="0"/>
                      </a:endParaRPr>
                    </a:p>
                  </a:txBody>
                  <a:tcPr marL="51525" marR="51525" marT="0" marB="0" anchor="ctr"/>
                </a:tc>
                <a:extLst>
                  <a:ext uri="{0D108BD9-81ED-4DB2-BD59-A6C34878D82A}">
                    <a16:rowId xmlns:a16="http://schemas.microsoft.com/office/drawing/2014/main" val="664245208"/>
                  </a:ext>
                </a:extLst>
              </a:tr>
              <a:tr h="150636">
                <a:tc>
                  <a:txBody>
                    <a:bodyPr/>
                    <a:lstStyle/>
                    <a:p>
                      <a:pPr marL="0" marR="0" algn="r">
                        <a:spcBef>
                          <a:spcPts val="0"/>
                        </a:spcBef>
                        <a:spcAft>
                          <a:spcPts val="0"/>
                        </a:spcAft>
                      </a:pPr>
                      <a:r>
                        <a:rPr lang="en-US" sz="900" b="0" dirty="0">
                          <a:effectLst/>
                        </a:rPr>
                        <a:t>0.3</a:t>
                      </a:r>
                      <a:endParaRPr lang="en-US" sz="900" b="0" dirty="0">
                        <a:effectLst/>
                        <a:latin typeface="Times New Roman" panose="02020603050405020304" pitchFamily="18" charset="0"/>
                        <a:ea typeface="Times New Roman" panose="02020603050405020304" pitchFamily="18" charset="0"/>
                      </a:endParaRPr>
                    </a:p>
                  </a:txBody>
                  <a:tcPr marL="51525" marR="51525" marT="0" marB="0" anchor="b"/>
                </a:tc>
                <a:tc>
                  <a:txBody>
                    <a:bodyPr/>
                    <a:lstStyle/>
                    <a:p>
                      <a:pPr marL="0" marR="0" algn="r">
                        <a:spcBef>
                          <a:spcPts val="0"/>
                        </a:spcBef>
                        <a:spcAft>
                          <a:spcPts val="0"/>
                        </a:spcAft>
                      </a:pPr>
                      <a:r>
                        <a:rPr lang="en-US" sz="900" dirty="0">
                          <a:effectLst/>
                        </a:rPr>
                        <a:t>1.2</a:t>
                      </a:r>
                      <a:endParaRPr lang="en-US" sz="900" dirty="0">
                        <a:effectLst/>
                        <a:latin typeface="Times New Roman" panose="02020603050405020304" pitchFamily="18" charset="0"/>
                        <a:ea typeface="Times New Roman" panose="02020603050405020304" pitchFamily="18" charset="0"/>
                      </a:endParaRPr>
                    </a:p>
                  </a:txBody>
                  <a:tcPr marL="51525" marR="51525" marT="0" marB="0" anchor="b"/>
                </a:tc>
                <a:tc>
                  <a:txBody>
                    <a:bodyPr/>
                    <a:lstStyle/>
                    <a:p>
                      <a:pPr marL="0" marR="0" algn="r">
                        <a:spcBef>
                          <a:spcPts val="0"/>
                        </a:spcBef>
                        <a:spcAft>
                          <a:spcPts val="0"/>
                        </a:spcAft>
                      </a:pPr>
                      <a:r>
                        <a:rPr lang="en-US" sz="900" dirty="0">
                          <a:effectLst/>
                        </a:rPr>
                        <a:t>9.6</a:t>
                      </a:r>
                      <a:endParaRPr lang="en-US" sz="900" dirty="0">
                        <a:effectLst/>
                        <a:latin typeface="Times New Roman" panose="02020603050405020304" pitchFamily="18" charset="0"/>
                        <a:ea typeface="Times New Roman" panose="02020603050405020304" pitchFamily="18" charset="0"/>
                      </a:endParaRPr>
                    </a:p>
                  </a:txBody>
                  <a:tcPr marL="51525" marR="51525" marT="0" marB="0" anchor="b"/>
                </a:tc>
                <a:tc>
                  <a:txBody>
                    <a:bodyPr/>
                    <a:lstStyle/>
                    <a:p>
                      <a:pPr marL="0" marR="0" algn="r">
                        <a:spcBef>
                          <a:spcPts val="0"/>
                        </a:spcBef>
                        <a:spcAft>
                          <a:spcPts val="0"/>
                        </a:spcAft>
                      </a:pPr>
                      <a:r>
                        <a:rPr lang="en-US" sz="900">
                          <a:effectLst/>
                        </a:rPr>
                        <a:t>3.5</a:t>
                      </a:r>
                      <a:endParaRPr lang="en-US" sz="900">
                        <a:effectLst/>
                        <a:latin typeface="Times New Roman" panose="02020603050405020304" pitchFamily="18" charset="0"/>
                        <a:ea typeface="Times New Roman" panose="02020603050405020304" pitchFamily="18" charset="0"/>
                      </a:endParaRPr>
                    </a:p>
                  </a:txBody>
                  <a:tcPr marL="51525" marR="51525" marT="0" marB="0" anchor="b"/>
                </a:tc>
                <a:tc>
                  <a:txBody>
                    <a:bodyPr/>
                    <a:lstStyle/>
                    <a:p>
                      <a:pPr marL="0" marR="0" algn="r">
                        <a:spcBef>
                          <a:spcPts val="0"/>
                        </a:spcBef>
                        <a:spcAft>
                          <a:spcPts val="0"/>
                        </a:spcAft>
                      </a:pPr>
                      <a:r>
                        <a:rPr lang="en-US" sz="900">
                          <a:effectLst/>
                        </a:rPr>
                        <a:t>-24.7</a:t>
                      </a:r>
                      <a:endParaRPr lang="en-US" sz="900">
                        <a:effectLst/>
                        <a:latin typeface="Times New Roman" panose="02020603050405020304" pitchFamily="18" charset="0"/>
                        <a:ea typeface="Times New Roman" panose="02020603050405020304" pitchFamily="18" charset="0"/>
                      </a:endParaRPr>
                    </a:p>
                  </a:txBody>
                  <a:tcPr marL="51525" marR="51525" marT="0" marB="0" anchor="b"/>
                </a:tc>
                <a:tc>
                  <a:txBody>
                    <a:bodyPr/>
                    <a:lstStyle/>
                    <a:p>
                      <a:pPr marL="0" marR="0" algn="r">
                        <a:spcBef>
                          <a:spcPts val="0"/>
                        </a:spcBef>
                        <a:spcAft>
                          <a:spcPts val="0"/>
                        </a:spcAft>
                      </a:pPr>
                      <a:r>
                        <a:rPr lang="en-US" sz="900">
                          <a:effectLst/>
                        </a:rPr>
                        <a:t>-20.8</a:t>
                      </a:r>
                      <a:endParaRPr lang="en-US" sz="900">
                        <a:effectLst/>
                        <a:latin typeface="Times New Roman" panose="02020603050405020304" pitchFamily="18" charset="0"/>
                        <a:ea typeface="Times New Roman" panose="02020603050405020304" pitchFamily="18" charset="0"/>
                      </a:endParaRPr>
                    </a:p>
                  </a:txBody>
                  <a:tcPr marL="51525" marR="51525" marT="0" marB="0" anchor="b"/>
                </a:tc>
                <a:tc>
                  <a:txBody>
                    <a:bodyPr/>
                    <a:lstStyle/>
                    <a:p>
                      <a:pPr marL="0" marR="0" algn="r">
                        <a:spcBef>
                          <a:spcPts val="0"/>
                        </a:spcBef>
                        <a:spcAft>
                          <a:spcPts val="0"/>
                        </a:spcAft>
                      </a:pPr>
                      <a:r>
                        <a:rPr lang="en-US" sz="900" dirty="0">
                          <a:effectLst/>
                        </a:rPr>
                        <a:t>-68.7</a:t>
                      </a:r>
                      <a:endParaRPr lang="en-US" sz="900" dirty="0">
                        <a:effectLst/>
                        <a:latin typeface="Times New Roman" panose="02020603050405020304" pitchFamily="18" charset="0"/>
                        <a:ea typeface="Times New Roman" panose="02020603050405020304" pitchFamily="18" charset="0"/>
                      </a:endParaRPr>
                    </a:p>
                  </a:txBody>
                  <a:tcPr marL="51525" marR="51525" marT="0" marB="0" anchor="b"/>
                </a:tc>
                <a:tc>
                  <a:txBody>
                    <a:bodyPr/>
                    <a:lstStyle/>
                    <a:p>
                      <a:pPr marL="0" marR="0" algn="r">
                        <a:spcBef>
                          <a:spcPts val="0"/>
                        </a:spcBef>
                        <a:spcAft>
                          <a:spcPts val="0"/>
                        </a:spcAft>
                      </a:pPr>
                      <a:r>
                        <a:rPr lang="en-US" sz="900" dirty="0">
                          <a:effectLst/>
                        </a:rPr>
                        <a:t>-73.5</a:t>
                      </a:r>
                      <a:endParaRPr lang="en-US" sz="900" dirty="0">
                        <a:effectLst/>
                        <a:latin typeface="Times New Roman" panose="02020603050405020304" pitchFamily="18" charset="0"/>
                        <a:ea typeface="Times New Roman" panose="02020603050405020304" pitchFamily="18" charset="0"/>
                      </a:endParaRPr>
                    </a:p>
                  </a:txBody>
                  <a:tcPr marL="51525" marR="51525" marT="0" marB="0" anchor="b"/>
                </a:tc>
                <a:extLst>
                  <a:ext uri="{0D108BD9-81ED-4DB2-BD59-A6C34878D82A}">
                    <a16:rowId xmlns:a16="http://schemas.microsoft.com/office/drawing/2014/main" val="808485796"/>
                  </a:ext>
                </a:extLst>
              </a:tr>
            </a:tbl>
          </a:graphicData>
        </a:graphic>
      </p:graphicFrame>
      <p:cxnSp>
        <p:nvCxnSpPr>
          <p:cNvPr id="16" name="Straight Connector 15">
            <a:extLst>
              <a:ext uri="{FF2B5EF4-FFF2-40B4-BE49-F238E27FC236}">
                <a16:creationId xmlns:a16="http://schemas.microsoft.com/office/drawing/2014/main" id="{2AF54534-31F5-E42B-B0FB-5A63CA797C5D}"/>
              </a:ext>
            </a:extLst>
          </p:cNvPr>
          <p:cNvCxnSpPr/>
          <p:nvPr/>
        </p:nvCxnSpPr>
        <p:spPr>
          <a:xfrm>
            <a:off x="6323421" y="1070843"/>
            <a:ext cx="0" cy="2279138"/>
          </a:xfrm>
          <a:prstGeom prst="line">
            <a:avLst/>
          </a:prstGeom>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2194926A-93E7-B822-64C8-30E34C115495}"/>
              </a:ext>
            </a:extLst>
          </p:cNvPr>
          <p:cNvPicPr>
            <a:picLocks noChangeAspect="1"/>
          </p:cNvPicPr>
          <p:nvPr/>
        </p:nvPicPr>
        <p:blipFill>
          <a:blip r:embed="rId3"/>
          <a:stretch>
            <a:fillRect/>
          </a:stretch>
        </p:blipFill>
        <p:spPr>
          <a:xfrm>
            <a:off x="6426328" y="1059860"/>
            <a:ext cx="2554495" cy="2242112"/>
          </a:xfrm>
          <a:prstGeom prst="rect">
            <a:avLst/>
          </a:prstGeom>
        </p:spPr>
      </p:pic>
      <p:pic>
        <p:nvPicPr>
          <p:cNvPr id="20" name="Picture 19">
            <a:extLst>
              <a:ext uri="{FF2B5EF4-FFF2-40B4-BE49-F238E27FC236}">
                <a16:creationId xmlns:a16="http://schemas.microsoft.com/office/drawing/2014/main" id="{F8611162-1528-5424-9434-97D3358F406F}"/>
              </a:ext>
            </a:extLst>
          </p:cNvPr>
          <p:cNvPicPr>
            <a:picLocks noChangeAspect="1"/>
          </p:cNvPicPr>
          <p:nvPr/>
        </p:nvPicPr>
        <p:blipFill>
          <a:blip r:embed="rId4"/>
          <a:stretch>
            <a:fillRect/>
          </a:stretch>
        </p:blipFill>
        <p:spPr>
          <a:xfrm>
            <a:off x="3691974" y="1056699"/>
            <a:ext cx="2554495" cy="2242112"/>
          </a:xfrm>
          <a:prstGeom prst="rect">
            <a:avLst/>
          </a:prstGeom>
        </p:spPr>
      </p:pic>
      <p:pic>
        <p:nvPicPr>
          <p:cNvPr id="3" name="Picture 25" descr="NASA insigniaCMYK">
            <a:extLst>
              <a:ext uri="{FF2B5EF4-FFF2-40B4-BE49-F238E27FC236}">
                <a16:creationId xmlns:a16="http://schemas.microsoft.com/office/drawing/2014/main" id="{350AC09B-CBE0-D795-8F69-F206FAD28B2C}"/>
              </a:ext>
            </a:extLst>
          </p:cNvPr>
          <p:cNvPicPr preferRelativeResize="0">
            <a:picLocks noChangeAspect="1" noChangeArrowheads="1"/>
          </p:cNvPicPr>
          <p:nvPr/>
        </p:nvPicPr>
        <p:blipFill>
          <a:blip r:embed="rId5"/>
          <a:srcRect/>
          <a:stretch>
            <a:fillRect/>
          </a:stretch>
        </p:blipFill>
        <p:spPr bwMode="auto">
          <a:xfrm>
            <a:off x="8411086" y="125676"/>
            <a:ext cx="634604" cy="494109"/>
          </a:xfrm>
          <a:prstGeom prst="rect">
            <a:avLst/>
          </a:prstGeom>
          <a:noFill/>
          <a:ln w="9525">
            <a:noFill/>
            <a:miter lim="800000"/>
            <a:headEnd/>
            <a:tailEnd/>
          </a:ln>
        </p:spPr>
      </p:pic>
      <p:pic>
        <p:nvPicPr>
          <p:cNvPr id="14" name="Picture 13">
            <a:extLst>
              <a:ext uri="{FF2B5EF4-FFF2-40B4-BE49-F238E27FC236}">
                <a16:creationId xmlns:a16="http://schemas.microsoft.com/office/drawing/2014/main" id="{F1652320-0FCD-3829-BCCB-D5B75B8A82DE}"/>
              </a:ext>
            </a:extLst>
          </p:cNvPr>
          <p:cNvPicPr>
            <a:picLocks noChangeAspect="1"/>
          </p:cNvPicPr>
          <p:nvPr/>
        </p:nvPicPr>
        <p:blipFill>
          <a:blip r:embed="rId6"/>
          <a:stretch>
            <a:fillRect/>
          </a:stretch>
        </p:blipFill>
        <p:spPr>
          <a:xfrm>
            <a:off x="1642480" y="1125748"/>
            <a:ext cx="1912011" cy="2352654"/>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A1727FB3-AD81-AEB2-EFBB-894B139A264F}"/>
              </a:ext>
            </a:extLst>
          </p:cNvPr>
          <p:cNvPicPr>
            <a:picLocks noChangeAspect="1"/>
          </p:cNvPicPr>
          <p:nvPr/>
        </p:nvPicPr>
        <p:blipFill>
          <a:blip r:embed="rId7"/>
          <a:stretch>
            <a:fillRect/>
          </a:stretch>
        </p:blipFill>
        <p:spPr>
          <a:xfrm>
            <a:off x="805504" y="2652095"/>
            <a:ext cx="1242438" cy="1606895"/>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
        <p:nvSpPr>
          <p:cNvPr id="15" name="TextBox 14">
            <a:extLst>
              <a:ext uri="{FF2B5EF4-FFF2-40B4-BE49-F238E27FC236}">
                <a16:creationId xmlns:a16="http://schemas.microsoft.com/office/drawing/2014/main" id="{74377A59-FED8-6B1C-B43D-C5CB0339EBFE}"/>
              </a:ext>
            </a:extLst>
          </p:cNvPr>
          <p:cNvSpPr txBox="1"/>
          <p:nvPr/>
        </p:nvSpPr>
        <p:spPr>
          <a:xfrm>
            <a:off x="2265056" y="3489237"/>
            <a:ext cx="678391" cy="261610"/>
          </a:xfrm>
          <a:prstGeom prst="rect">
            <a:avLst/>
          </a:prstGeom>
          <a:noFill/>
        </p:spPr>
        <p:txBody>
          <a:bodyPr wrap="none" rtlCol="0">
            <a:spAutoFit/>
          </a:bodyPr>
          <a:lstStyle/>
          <a:p>
            <a:r>
              <a:rPr lang="en-US" sz="1050" dirty="0"/>
              <a:t>Receiver</a:t>
            </a:r>
          </a:p>
        </p:txBody>
      </p:sp>
      <p:sp>
        <p:nvSpPr>
          <p:cNvPr id="18" name="TextBox 17">
            <a:extLst>
              <a:ext uri="{FF2B5EF4-FFF2-40B4-BE49-F238E27FC236}">
                <a16:creationId xmlns:a16="http://schemas.microsoft.com/office/drawing/2014/main" id="{E926BA5A-776B-844D-52CE-52BF1930ADCA}"/>
              </a:ext>
            </a:extLst>
          </p:cNvPr>
          <p:cNvSpPr txBox="1"/>
          <p:nvPr/>
        </p:nvSpPr>
        <p:spPr>
          <a:xfrm>
            <a:off x="283438" y="925894"/>
            <a:ext cx="1066318" cy="253916"/>
          </a:xfrm>
          <a:prstGeom prst="rect">
            <a:avLst/>
          </a:prstGeom>
          <a:noFill/>
        </p:spPr>
        <p:txBody>
          <a:bodyPr wrap="none" rtlCol="0">
            <a:spAutoFit/>
          </a:bodyPr>
          <a:lstStyle/>
          <a:p>
            <a:r>
              <a:rPr lang="en-US" sz="1050" dirty="0"/>
              <a:t>Test transmitter</a:t>
            </a:r>
          </a:p>
        </p:txBody>
      </p:sp>
      <p:sp>
        <p:nvSpPr>
          <p:cNvPr id="21" name="TextBox 20">
            <a:extLst>
              <a:ext uri="{FF2B5EF4-FFF2-40B4-BE49-F238E27FC236}">
                <a16:creationId xmlns:a16="http://schemas.microsoft.com/office/drawing/2014/main" id="{21F7563E-8C94-B1FC-4A42-A8C34E946688}"/>
              </a:ext>
            </a:extLst>
          </p:cNvPr>
          <p:cNvSpPr txBox="1"/>
          <p:nvPr/>
        </p:nvSpPr>
        <p:spPr>
          <a:xfrm>
            <a:off x="1125999" y="4260856"/>
            <a:ext cx="601447" cy="253916"/>
          </a:xfrm>
          <a:prstGeom prst="rect">
            <a:avLst/>
          </a:prstGeom>
          <a:noFill/>
        </p:spPr>
        <p:txBody>
          <a:bodyPr wrap="none" rtlCol="0">
            <a:spAutoFit/>
          </a:bodyPr>
          <a:lstStyle/>
          <a:p>
            <a:r>
              <a:rPr lang="en-US" sz="1050" dirty="0"/>
              <a:t>SNSPDs</a:t>
            </a:r>
          </a:p>
        </p:txBody>
      </p:sp>
    </p:spTree>
    <p:extLst>
      <p:ext uri="{BB962C8B-B14F-4D97-AF65-F5344CB8AC3E}">
        <p14:creationId xmlns:p14="http://schemas.microsoft.com/office/powerpoint/2010/main" val="3901387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2A14F-5384-02A1-6F15-2EF1DF0FA305}"/>
              </a:ext>
            </a:extLst>
          </p:cNvPr>
          <p:cNvSpPr>
            <a:spLocks noGrp="1"/>
          </p:cNvSpPr>
          <p:nvPr>
            <p:ph type="title"/>
          </p:nvPr>
        </p:nvSpPr>
        <p:spPr>
          <a:xfrm>
            <a:off x="628650" y="452036"/>
            <a:ext cx="7886700" cy="415002"/>
          </a:xfrm>
        </p:spPr>
        <p:txBody>
          <a:bodyPr/>
          <a:lstStyle/>
          <a:p>
            <a:r>
              <a:rPr lang="en-US" sz="2400" dirty="0"/>
              <a:t>Receiver will be demonstrated at the NASA GSFC Low Cost Optical Terminal* </a:t>
            </a:r>
          </a:p>
        </p:txBody>
      </p:sp>
      <p:sp>
        <p:nvSpPr>
          <p:cNvPr id="4" name="Slide Number Placeholder 3">
            <a:extLst>
              <a:ext uri="{FF2B5EF4-FFF2-40B4-BE49-F238E27FC236}">
                <a16:creationId xmlns:a16="http://schemas.microsoft.com/office/drawing/2014/main" id="{8A7A2CD9-75ED-C168-2D4D-26DD55702022}"/>
              </a:ext>
            </a:extLst>
          </p:cNvPr>
          <p:cNvSpPr>
            <a:spLocks noGrp="1"/>
          </p:cNvSpPr>
          <p:nvPr>
            <p:ph type="sldNum" sz="quarter" idx="15"/>
          </p:nvPr>
        </p:nvSpPr>
        <p:spPr/>
        <p:txBody>
          <a:bodyPr/>
          <a:lstStyle/>
          <a:p>
            <a:fld id="{3DD97BEB-BAEF-0344-9D5C-EC73E478698A}" type="slidenum">
              <a:rPr lang="en-US" smtClean="0"/>
              <a:pPr/>
              <a:t>12</a:t>
            </a:fld>
            <a:endParaRPr lang="en-US" dirty="0"/>
          </a:p>
        </p:txBody>
      </p:sp>
      <p:pic>
        <p:nvPicPr>
          <p:cNvPr id="12" name="Picture 11">
            <a:extLst>
              <a:ext uri="{FF2B5EF4-FFF2-40B4-BE49-F238E27FC236}">
                <a16:creationId xmlns:a16="http://schemas.microsoft.com/office/drawing/2014/main" id="{FBB2D197-29C9-0698-2B69-F337D4E3B1FE}"/>
              </a:ext>
            </a:extLst>
          </p:cNvPr>
          <p:cNvPicPr>
            <a:picLocks noChangeAspect="1"/>
          </p:cNvPicPr>
          <p:nvPr/>
        </p:nvPicPr>
        <p:blipFill>
          <a:blip r:embed="rId2"/>
          <a:stretch>
            <a:fillRect/>
          </a:stretch>
        </p:blipFill>
        <p:spPr>
          <a:xfrm>
            <a:off x="671362" y="993353"/>
            <a:ext cx="7708921" cy="3463921"/>
          </a:xfrm>
          <a:prstGeom prst="rect">
            <a:avLst/>
          </a:prstGeom>
        </p:spPr>
      </p:pic>
      <p:pic>
        <p:nvPicPr>
          <p:cNvPr id="3" name="Picture 25" descr="NASA insigniaCMYK">
            <a:extLst>
              <a:ext uri="{FF2B5EF4-FFF2-40B4-BE49-F238E27FC236}">
                <a16:creationId xmlns:a16="http://schemas.microsoft.com/office/drawing/2014/main" id="{45B86B86-CEEB-B527-391E-CDE76B6DBCC8}"/>
              </a:ext>
            </a:extLst>
          </p:cNvPr>
          <p:cNvPicPr preferRelativeResize="0">
            <a:picLocks noChangeAspect="1" noChangeArrowheads="1"/>
          </p:cNvPicPr>
          <p:nvPr/>
        </p:nvPicPr>
        <p:blipFill>
          <a:blip r:embed="rId3"/>
          <a:srcRect/>
          <a:stretch>
            <a:fillRect/>
          </a:stretch>
        </p:blipFill>
        <p:spPr bwMode="auto">
          <a:xfrm>
            <a:off x="8411086" y="125676"/>
            <a:ext cx="634604" cy="494109"/>
          </a:xfrm>
          <a:prstGeom prst="rect">
            <a:avLst/>
          </a:prstGeom>
          <a:noFill/>
          <a:ln w="9525">
            <a:noFill/>
            <a:miter lim="800000"/>
            <a:headEnd/>
            <a:tailEnd/>
          </a:ln>
        </p:spPr>
      </p:pic>
    </p:spTree>
    <p:extLst>
      <p:ext uri="{BB962C8B-B14F-4D97-AF65-F5344CB8AC3E}">
        <p14:creationId xmlns:p14="http://schemas.microsoft.com/office/powerpoint/2010/main" val="2004347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4DBEC-2940-701E-A9F8-6902D10955E2}"/>
              </a:ext>
            </a:extLst>
          </p:cNvPr>
          <p:cNvSpPr>
            <a:spLocks noGrp="1"/>
          </p:cNvSpPr>
          <p:nvPr>
            <p:ph type="title"/>
          </p:nvPr>
        </p:nvSpPr>
        <p:spPr>
          <a:xfrm>
            <a:off x="628650" y="500896"/>
            <a:ext cx="7886700" cy="415002"/>
          </a:xfrm>
        </p:spPr>
        <p:txBody>
          <a:bodyPr/>
          <a:lstStyle/>
          <a:p>
            <a:r>
              <a:rPr lang="en-US" dirty="0"/>
              <a:t>Multi-Gbps Spatial Mode-Diversity Coherent Optical Receivers</a:t>
            </a:r>
          </a:p>
        </p:txBody>
      </p:sp>
      <p:sp>
        <p:nvSpPr>
          <p:cNvPr id="3" name="Text Placeholder 2">
            <a:extLst>
              <a:ext uri="{FF2B5EF4-FFF2-40B4-BE49-F238E27FC236}">
                <a16:creationId xmlns:a16="http://schemas.microsoft.com/office/drawing/2014/main" id="{E6553B28-8CB4-6664-FEC6-B27DDCC5ABFD}"/>
              </a:ext>
            </a:extLst>
          </p:cNvPr>
          <p:cNvSpPr>
            <a:spLocks noGrp="1"/>
          </p:cNvSpPr>
          <p:nvPr>
            <p:ph type="body" sz="quarter" idx="13"/>
          </p:nvPr>
        </p:nvSpPr>
        <p:spPr>
          <a:xfrm>
            <a:off x="255270" y="992098"/>
            <a:ext cx="4065270" cy="3429681"/>
          </a:xfrm>
        </p:spPr>
        <p:txBody>
          <a:bodyPr>
            <a:normAutofit fontScale="77500" lnSpcReduction="20000"/>
          </a:bodyPr>
          <a:lstStyle/>
          <a:p>
            <a:pPr marL="285750" indent="-285750">
              <a:buFont typeface="Arial" panose="020B0604020202020204" pitchFamily="34" charset="0"/>
              <a:buChar char="•"/>
            </a:pPr>
            <a:r>
              <a:rPr lang="en-US" sz="1800" dirty="0"/>
              <a:t>Photonic lantern can provide spatial diversity similar to a multi-aperture array, but with considerable savings in </a:t>
            </a:r>
            <a:r>
              <a:rPr lang="en-US" sz="1800" dirty="0" err="1"/>
              <a:t>SWaP</a:t>
            </a:r>
            <a:r>
              <a:rPr lang="en-US" sz="1800" dirty="0"/>
              <a:t> and cost</a:t>
            </a:r>
          </a:p>
          <a:p>
            <a:pPr marL="285750" indent="-285750">
              <a:buFont typeface="Arial" panose="020B0604020202020204" pitchFamily="34" charset="0"/>
              <a:buChar char="•"/>
            </a:pPr>
            <a:r>
              <a:rPr lang="en-US" sz="1800" i="0" dirty="0">
                <a:solidFill>
                  <a:srgbClr val="333333"/>
                </a:solidFill>
                <a:effectLst/>
              </a:rPr>
              <a:t>A silicon photonic integrated circuit (PIC), can couple to the photonic lantern and incorporate on-chip demodulators and high bandwidth photodetectors (10s of GHz)</a:t>
            </a:r>
          </a:p>
          <a:p>
            <a:pPr marL="742950" lvl="1" indent="-285750">
              <a:buFont typeface="Arial" panose="020B0604020202020204" pitchFamily="34" charset="0"/>
              <a:buChar char="•"/>
            </a:pPr>
            <a:r>
              <a:rPr lang="en-US" sz="1800" dirty="0">
                <a:solidFill>
                  <a:srgbClr val="333333"/>
                </a:solidFill>
              </a:rPr>
              <a:t>S</a:t>
            </a:r>
            <a:r>
              <a:rPr lang="en-US" sz="1800" i="0" dirty="0">
                <a:solidFill>
                  <a:srgbClr val="333333"/>
                </a:solidFill>
                <a:effectLst/>
              </a:rPr>
              <a:t>erves as the optical front-end outputting electrical signals for further processing.</a:t>
            </a:r>
          </a:p>
          <a:p>
            <a:pPr marL="742950" lvl="1" indent="-285750">
              <a:buFont typeface="Arial" panose="020B0604020202020204" pitchFamily="34" charset="0"/>
              <a:buChar char="•"/>
            </a:pPr>
            <a:r>
              <a:rPr lang="en-US" sz="1800" i="0" dirty="0">
                <a:solidFill>
                  <a:srgbClr val="333333"/>
                </a:solidFill>
                <a:effectLst/>
              </a:rPr>
              <a:t>Accommodate many 10s of channels</a:t>
            </a:r>
          </a:p>
          <a:p>
            <a:pPr marL="742950" lvl="1" indent="-285750">
              <a:buFont typeface="Arial" panose="020B0604020202020204" pitchFamily="34" charset="0"/>
              <a:buChar char="•"/>
            </a:pPr>
            <a:r>
              <a:rPr lang="en-US" sz="1800" i="0" dirty="0">
                <a:solidFill>
                  <a:srgbClr val="333333"/>
                </a:solidFill>
                <a:effectLst/>
              </a:rPr>
              <a:t>Wide variety of other functions such as narrowband filtering, and wavelength multiplexing.</a:t>
            </a:r>
          </a:p>
          <a:p>
            <a:pPr marL="742950" lvl="1" indent="-285750">
              <a:buFont typeface="Arial" panose="020B0604020202020204" pitchFamily="34" charset="0"/>
              <a:buChar char="•"/>
            </a:pPr>
            <a:r>
              <a:rPr lang="en-US" sz="1800" dirty="0">
                <a:solidFill>
                  <a:srgbClr val="333333"/>
                </a:solidFill>
              </a:rPr>
              <a:t>Can support coherent optical modulations – DPSK, QPSK, dual-polarization, QAM, etc.</a:t>
            </a:r>
          </a:p>
          <a:p>
            <a:pPr marL="285750" indent="-285750">
              <a:buFont typeface="Arial" panose="020B0604020202020204" pitchFamily="34" charset="0"/>
              <a:buChar char="•"/>
            </a:pPr>
            <a:r>
              <a:rPr lang="en-US" sz="1800" dirty="0">
                <a:solidFill>
                  <a:srgbClr val="333333"/>
                </a:solidFill>
              </a:rPr>
              <a:t>Possible to do active signal combining on-chip to reduce output channels to one SMF for processing – currently under investigation</a:t>
            </a:r>
            <a:endParaRPr lang="en-US" sz="2400" dirty="0"/>
          </a:p>
        </p:txBody>
      </p:sp>
      <p:sp>
        <p:nvSpPr>
          <p:cNvPr id="4" name="Slide Number Placeholder 3">
            <a:extLst>
              <a:ext uri="{FF2B5EF4-FFF2-40B4-BE49-F238E27FC236}">
                <a16:creationId xmlns:a16="http://schemas.microsoft.com/office/drawing/2014/main" id="{FD819EBB-6136-AF84-8800-EA57E5E62577}"/>
              </a:ext>
            </a:extLst>
          </p:cNvPr>
          <p:cNvSpPr>
            <a:spLocks noGrp="1"/>
          </p:cNvSpPr>
          <p:nvPr>
            <p:ph type="sldNum" sz="quarter" idx="15"/>
          </p:nvPr>
        </p:nvSpPr>
        <p:spPr/>
        <p:txBody>
          <a:bodyPr/>
          <a:lstStyle/>
          <a:p>
            <a:fld id="{3DD97BEB-BAEF-0344-9D5C-EC73E478698A}" type="slidenum">
              <a:rPr lang="en-US" smtClean="0"/>
              <a:pPr/>
              <a:t>13</a:t>
            </a:fld>
            <a:endParaRPr lang="en-US" dirty="0"/>
          </a:p>
        </p:txBody>
      </p:sp>
      <p:pic>
        <p:nvPicPr>
          <p:cNvPr id="11" name="Picture 10">
            <a:extLst>
              <a:ext uri="{FF2B5EF4-FFF2-40B4-BE49-F238E27FC236}">
                <a16:creationId xmlns:a16="http://schemas.microsoft.com/office/drawing/2014/main" id="{B1D68774-02A0-DEF6-BA27-41E8E385117A}"/>
              </a:ext>
            </a:extLst>
          </p:cNvPr>
          <p:cNvPicPr>
            <a:picLocks noChangeAspect="1"/>
          </p:cNvPicPr>
          <p:nvPr/>
        </p:nvPicPr>
        <p:blipFill>
          <a:blip r:embed="rId2"/>
          <a:stretch>
            <a:fillRect/>
          </a:stretch>
        </p:blipFill>
        <p:spPr>
          <a:xfrm>
            <a:off x="4327080" y="871036"/>
            <a:ext cx="4807154" cy="3083947"/>
          </a:xfrm>
          <a:prstGeom prst="rect">
            <a:avLst/>
          </a:prstGeom>
        </p:spPr>
      </p:pic>
      <p:sp>
        <p:nvSpPr>
          <p:cNvPr id="12" name="Rectangle 11">
            <a:extLst>
              <a:ext uri="{FF2B5EF4-FFF2-40B4-BE49-F238E27FC236}">
                <a16:creationId xmlns:a16="http://schemas.microsoft.com/office/drawing/2014/main" id="{7CA4A7E4-B8FD-2077-E385-E1EB0D164792}"/>
              </a:ext>
            </a:extLst>
          </p:cNvPr>
          <p:cNvSpPr/>
          <p:nvPr/>
        </p:nvSpPr>
        <p:spPr>
          <a:xfrm>
            <a:off x="7863840" y="2648297"/>
            <a:ext cx="327660" cy="14547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6CB7F4D-38BE-E479-2768-8C166B0BB74E}"/>
              </a:ext>
            </a:extLst>
          </p:cNvPr>
          <p:cNvSpPr txBox="1"/>
          <p:nvPr/>
        </p:nvSpPr>
        <p:spPr>
          <a:xfrm>
            <a:off x="4134683" y="4038032"/>
            <a:ext cx="2872739" cy="369332"/>
          </a:xfrm>
          <a:prstGeom prst="rect">
            <a:avLst/>
          </a:prstGeom>
          <a:noFill/>
        </p:spPr>
        <p:txBody>
          <a:bodyPr wrap="square" rtlCol="0">
            <a:spAutoFit/>
          </a:bodyPr>
          <a:lstStyle/>
          <a:p>
            <a:r>
              <a:rPr lang="en-US" sz="900" dirty="0"/>
              <a:t>Optical front end can be realized on a single PIC chip – </a:t>
            </a:r>
          </a:p>
          <a:p>
            <a:r>
              <a:rPr lang="en-US" sz="900" dirty="0"/>
              <a:t>or in combination with optical pre-amp stage</a:t>
            </a:r>
          </a:p>
        </p:txBody>
      </p:sp>
      <p:cxnSp>
        <p:nvCxnSpPr>
          <p:cNvPr id="15" name="Straight Arrow Connector 14">
            <a:extLst>
              <a:ext uri="{FF2B5EF4-FFF2-40B4-BE49-F238E27FC236}">
                <a16:creationId xmlns:a16="http://schemas.microsoft.com/office/drawing/2014/main" id="{9364C694-3EF7-3FDB-15F4-8FAF02ABC508}"/>
              </a:ext>
            </a:extLst>
          </p:cNvPr>
          <p:cNvCxnSpPr>
            <a:cxnSpLocks/>
          </p:cNvCxnSpPr>
          <p:nvPr/>
        </p:nvCxnSpPr>
        <p:spPr>
          <a:xfrm flipV="1">
            <a:off x="7419149" y="3954983"/>
            <a:ext cx="438151" cy="1846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Rectangle 20">
            <a:extLst>
              <a:ext uri="{FF2B5EF4-FFF2-40B4-BE49-F238E27FC236}">
                <a16:creationId xmlns:a16="http://schemas.microsoft.com/office/drawing/2014/main" id="{7C0DA98A-3718-CA39-AF2D-B03B2CFB41A3}"/>
              </a:ext>
            </a:extLst>
          </p:cNvPr>
          <p:cNvSpPr/>
          <p:nvPr/>
        </p:nvSpPr>
        <p:spPr>
          <a:xfrm>
            <a:off x="4374440" y="798338"/>
            <a:ext cx="1402080" cy="2769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Multi-aperture array</a:t>
            </a:r>
          </a:p>
        </p:txBody>
      </p:sp>
      <p:sp>
        <p:nvSpPr>
          <p:cNvPr id="22" name="Rectangle 21">
            <a:extLst>
              <a:ext uri="{FF2B5EF4-FFF2-40B4-BE49-F238E27FC236}">
                <a16:creationId xmlns:a16="http://schemas.microsoft.com/office/drawing/2014/main" id="{6C25C994-2C77-0D92-90A5-621DEDD1E837}"/>
              </a:ext>
            </a:extLst>
          </p:cNvPr>
          <p:cNvSpPr/>
          <p:nvPr/>
        </p:nvSpPr>
        <p:spPr>
          <a:xfrm>
            <a:off x="4374440" y="2508632"/>
            <a:ext cx="1402080" cy="3351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Single-aperture with photonic lantern</a:t>
            </a:r>
          </a:p>
        </p:txBody>
      </p:sp>
      <p:pic>
        <p:nvPicPr>
          <p:cNvPr id="40" name="Picture 39">
            <a:extLst>
              <a:ext uri="{FF2B5EF4-FFF2-40B4-BE49-F238E27FC236}">
                <a16:creationId xmlns:a16="http://schemas.microsoft.com/office/drawing/2014/main" id="{948D1D8E-CDFD-F9AE-EE49-371D3C5B9A8F}"/>
              </a:ext>
            </a:extLst>
          </p:cNvPr>
          <p:cNvPicPr>
            <a:picLocks noChangeAspect="1"/>
          </p:cNvPicPr>
          <p:nvPr/>
        </p:nvPicPr>
        <p:blipFill>
          <a:blip r:embed="rId3"/>
          <a:stretch>
            <a:fillRect/>
          </a:stretch>
        </p:blipFill>
        <p:spPr>
          <a:xfrm>
            <a:off x="6838446" y="3937520"/>
            <a:ext cx="615825" cy="669887"/>
          </a:xfrm>
          <a:prstGeom prst="rect">
            <a:avLst/>
          </a:prstGeom>
        </p:spPr>
      </p:pic>
      <p:pic>
        <p:nvPicPr>
          <p:cNvPr id="5" name="Picture 25" descr="NASA insigniaCMYK">
            <a:extLst>
              <a:ext uri="{FF2B5EF4-FFF2-40B4-BE49-F238E27FC236}">
                <a16:creationId xmlns:a16="http://schemas.microsoft.com/office/drawing/2014/main" id="{61AA2533-4CBD-032E-961B-15B6BB90C7C4}"/>
              </a:ext>
            </a:extLst>
          </p:cNvPr>
          <p:cNvPicPr preferRelativeResize="0">
            <a:picLocks noChangeAspect="1" noChangeArrowheads="1"/>
          </p:cNvPicPr>
          <p:nvPr/>
        </p:nvPicPr>
        <p:blipFill>
          <a:blip r:embed="rId4"/>
          <a:srcRect/>
          <a:stretch>
            <a:fillRect/>
          </a:stretch>
        </p:blipFill>
        <p:spPr bwMode="auto">
          <a:xfrm>
            <a:off x="8411086" y="125676"/>
            <a:ext cx="634604" cy="494109"/>
          </a:xfrm>
          <a:prstGeom prst="rect">
            <a:avLst/>
          </a:prstGeom>
          <a:noFill/>
          <a:ln w="9525">
            <a:noFill/>
            <a:miter lim="800000"/>
            <a:headEnd/>
            <a:tailEnd/>
          </a:ln>
        </p:spPr>
      </p:pic>
    </p:spTree>
    <p:extLst>
      <p:ext uri="{BB962C8B-B14F-4D97-AF65-F5344CB8AC3E}">
        <p14:creationId xmlns:p14="http://schemas.microsoft.com/office/powerpoint/2010/main" val="2600467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C8DA8-4D5D-09F9-1635-F03BAE8617F3}"/>
              </a:ext>
            </a:extLst>
          </p:cNvPr>
          <p:cNvSpPr>
            <a:spLocks noGrp="1"/>
          </p:cNvSpPr>
          <p:nvPr>
            <p:ph type="title"/>
          </p:nvPr>
        </p:nvSpPr>
        <p:spPr/>
        <p:txBody>
          <a:bodyPr/>
          <a:lstStyle/>
          <a:p>
            <a:r>
              <a:rPr lang="en-US" dirty="0"/>
              <a:t>Photonic Lantern Coherent Combining at NASA GSFC</a:t>
            </a:r>
            <a:r>
              <a:rPr lang="en-US" baseline="30000" dirty="0"/>
              <a:t>*</a:t>
            </a:r>
          </a:p>
        </p:txBody>
      </p:sp>
      <p:sp>
        <p:nvSpPr>
          <p:cNvPr id="3" name="Slide Number Placeholder 2">
            <a:extLst>
              <a:ext uri="{FF2B5EF4-FFF2-40B4-BE49-F238E27FC236}">
                <a16:creationId xmlns:a16="http://schemas.microsoft.com/office/drawing/2014/main" id="{53FAEFF9-F461-8AD2-092E-DDDA8E99DD49}"/>
              </a:ext>
            </a:extLst>
          </p:cNvPr>
          <p:cNvSpPr>
            <a:spLocks noGrp="1"/>
          </p:cNvSpPr>
          <p:nvPr>
            <p:ph type="sldNum" sz="quarter" idx="12"/>
          </p:nvPr>
        </p:nvSpPr>
        <p:spPr/>
        <p:txBody>
          <a:bodyPr/>
          <a:lstStyle/>
          <a:p>
            <a:fld id="{D494FACD-5C34-D34E-BDB9-16696D0DE6BB}" type="slidenum">
              <a:rPr lang="en-US" smtClean="0"/>
              <a:t>14</a:t>
            </a:fld>
            <a:endParaRPr lang="en-US"/>
          </a:p>
        </p:txBody>
      </p:sp>
      <p:pic>
        <p:nvPicPr>
          <p:cNvPr id="112" name="Picture 111">
            <a:extLst>
              <a:ext uri="{FF2B5EF4-FFF2-40B4-BE49-F238E27FC236}">
                <a16:creationId xmlns:a16="http://schemas.microsoft.com/office/drawing/2014/main" id="{18791A0A-0F04-A0EB-9C83-2F5A9EF4DD3D}"/>
              </a:ext>
            </a:extLst>
          </p:cNvPr>
          <p:cNvPicPr>
            <a:picLocks noChangeAspect="1"/>
          </p:cNvPicPr>
          <p:nvPr/>
        </p:nvPicPr>
        <p:blipFill>
          <a:blip r:embed="rId2"/>
          <a:stretch>
            <a:fillRect/>
          </a:stretch>
        </p:blipFill>
        <p:spPr>
          <a:xfrm>
            <a:off x="863266" y="2864508"/>
            <a:ext cx="4692318" cy="1427743"/>
          </a:xfrm>
          <a:prstGeom prst="rect">
            <a:avLst/>
          </a:prstGeom>
        </p:spPr>
      </p:pic>
      <p:pic>
        <p:nvPicPr>
          <p:cNvPr id="113" name="Picture 112" descr="A picture containing indoor&#10;&#10;Description automatically generated">
            <a:extLst>
              <a:ext uri="{FF2B5EF4-FFF2-40B4-BE49-F238E27FC236}">
                <a16:creationId xmlns:a16="http://schemas.microsoft.com/office/drawing/2014/main" id="{D5E5E4EA-5D49-0C79-FC48-6D1C41BE64C9}"/>
              </a:ext>
            </a:extLst>
          </p:cNvPr>
          <p:cNvPicPr>
            <a:picLocks noChangeAspect="1"/>
          </p:cNvPicPr>
          <p:nvPr/>
        </p:nvPicPr>
        <p:blipFill rotWithShape="1">
          <a:blip r:embed="rId3">
            <a:extLst>
              <a:ext uri="{28A0092B-C50C-407E-A947-70E740481C1C}">
                <a14:useLocalDpi xmlns:a14="http://schemas.microsoft.com/office/drawing/2010/main" val="0"/>
              </a:ext>
            </a:extLst>
          </a:blip>
          <a:srcRect t="9276" r="1561"/>
          <a:stretch/>
        </p:blipFill>
        <p:spPr>
          <a:xfrm>
            <a:off x="4941834" y="1100145"/>
            <a:ext cx="2182704" cy="1508729"/>
          </a:xfrm>
          <a:prstGeom prst="rect">
            <a:avLst/>
          </a:prstGeom>
        </p:spPr>
      </p:pic>
      <p:pic>
        <p:nvPicPr>
          <p:cNvPr id="114" name="Picture 113" descr="A picture containing text&#10;&#10;Description automatically generated">
            <a:extLst>
              <a:ext uri="{FF2B5EF4-FFF2-40B4-BE49-F238E27FC236}">
                <a16:creationId xmlns:a16="http://schemas.microsoft.com/office/drawing/2014/main" id="{FBFC9C68-BEC1-875C-E6C3-D7C0C1E6E8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0308" y="1030525"/>
            <a:ext cx="1235976" cy="1647968"/>
          </a:xfrm>
          <a:prstGeom prst="rect">
            <a:avLst/>
          </a:prstGeom>
        </p:spPr>
      </p:pic>
      <p:sp>
        <p:nvSpPr>
          <p:cNvPr id="115" name="Text Placeholder 2">
            <a:extLst>
              <a:ext uri="{FF2B5EF4-FFF2-40B4-BE49-F238E27FC236}">
                <a16:creationId xmlns:a16="http://schemas.microsoft.com/office/drawing/2014/main" id="{CC404A94-7645-3A86-1F6D-F8F00D9514EA}"/>
              </a:ext>
            </a:extLst>
          </p:cNvPr>
          <p:cNvSpPr txBox="1">
            <a:spLocks/>
          </p:cNvSpPr>
          <p:nvPr/>
        </p:nvSpPr>
        <p:spPr>
          <a:xfrm>
            <a:off x="581542" y="1014672"/>
            <a:ext cx="4198002" cy="1959521"/>
          </a:xfrm>
          <a:prstGeom prst="rect">
            <a:avLst/>
          </a:prstGeom>
        </p:spPr>
        <p:txBody>
          <a:bodyPr>
            <a:normAutofit fontScale="85000" lnSpcReduction="10000"/>
          </a:bodyPr>
          <a:lstStyle>
            <a:lvl1pPr marL="171450" indent="-171450" algn="l" defTabSz="685800" rtl="0" eaLnBrk="1" latinLnBrk="0" hangingPunct="1">
              <a:lnSpc>
                <a:spcPct val="90000"/>
              </a:lnSpc>
              <a:spcBef>
                <a:spcPts val="750"/>
              </a:spcBef>
              <a:buClr>
                <a:srgbClr val="004578"/>
              </a:buClr>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Clr>
                <a:srgbClr val="004578"/>
              </a:buClr>
              <a:buFont typeface="LucidaGrande" charset="0"/>
              <a:buChar char="-"/>
              <a:defRPr sz="1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rgbClr val="004578"/>
              </a:buClr>
              <a:buFont typeface="Arial" panose="020B0604020202020204" pitchFamily="34" charset="0"/>
              <a:buChar char="•"/>
              <a:defRPr sz="14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004578"/>
              </a:buClr>
              <a:buFont typeface="Wingdings" charset="2"/>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0066A1"/>
              </a:buClr>
              <a:buFont typeface="Courier New" charset="0"/>
              <a:buChar char="o"/>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57175" indent="-257175"/>
            <a:r>
              <a:rPr lang="en-US" altLang="x-none" sz="1400" dirty="0">
                <a:ea typeface="MS PGothic" charset="-128"/>
              </a:rPr>
              <a:t>10 Gbps DP-QPSK transmit signal from CFP2 module</a:t>
            </a:r>
          </a:p>
          <a:p>
            <a:pPr marL="257175" indent="-257175"/>
            <a:r>
              <a:rPr lang="en-US" altLang="x-none" sz="1400" dirty="0">
                <a:ea typeface="MS PGothic" charset="-128"/>
              </a:rPr>
              <a:t>Variable optical attenuator and atmospheric distortion emulator</a:t>
            </a:r>
          </a:p>
          <a:p>
            <a:pPr marL="257175" indent="-257175"/>
            <a:r>
              <a:rPr lang="en-US" altLang="x-none" sz="1400" dirty="0">
                <a:ea typeface="MS PGothic" charset="-128"/>
              </a:rPr>
              <a:t>Four separate integrated coherent receivers (ICR)</a:t>
            </a:r>
          </a:p>
          <a:p>
            <a:pPr marL="257175" indent="-257175"/>
            <a:r>
              <a:rPr lang="en-US" altLang="x-none" sz="1400" dirty="0">
                <a:ea typeface="MS PGothic" charset="-128"/>
              </a:rPr>
              <a:t>DFB local oscillator shared between integrated receivers</a:t>
            </a:r>
          </a:p>
          <a:p>
            <a:pPr marL="257175" indent="-257175"/>
            <a:r>
              <a:rPr lang="en-US" altLang="x-none" sz="1400" dirty="0">
                <a:ea typeface="MS PGothic" charset="-128"/>
              </a:rPr>
              <a:t>High sample rate digitizing oscilloscopes collect X/Y-pol I and Q signals for post processing</a:t>
            </a:r>
          </a:p>
          <a:p>
            <a:pPr marL="257175" indent="-257175"/>
            <a:r>
              <a:rPr lang="en-US" sz="1400" dirty="0">
                <a:ea typeface="MS PGothic" charset="-128"/>
              </a:rPr>
              <a:t>Experiments repeated at powers between -3 and -33 dBm</a:t>
            </a:r>
            <a:endParaRPr lang="en-US" sz="1400" dirty="0"/>
          </a:p>
        </p:txBody>
      </p:sp>
      <p:sp>
        <p:nvSpPr>
          <p:cNvPr id="116" name="TextBox 115">
            <a:extLst>
              <a:ext uri="{FF2B5EF4-FFF2-40B4-BE49-F238E27FC236}">
                <a16:creationId xmlns:a16="http://schemas.microsoft.com/office/drawing/2014/main" id="{F0D7DB6C-FD99-906C-CE12-B2D9E9CB90A8}"/>
              </a:ext>
            </a:extLst>
          </p:cNvPr>
          <p:cNvSpPr txBox="1"/>
          <p:nvPr/>
        </p:nvSpPr>
        <p:spPr>
          <a:xfrm>
            <a:off x="7271197" y="2645772"/>
            <a:ext cx="1628326" cy="338554"/>
          </a:xfrm>
          <a:prstGeom prst="rect">
            <a:avLst/>
          </a:prstGeom>
          <a:noFill/>
        </p:spPr>
        <p:txBody>
          <a:bodyPr wrap="square">
            <a:spAutoFit/>
          </a:bodyPr>
          <a:lstStyle/>
          <a:p>
            <a:r>
              <a:rPr lang="en-US" sz="800" dirty="0"/>
              <a:t>COTS Integrated coherent receiver (ICR) module stack</a:t>
            </a:r>
          </a:p>
        </p:txBody>
      </p:sp>
      <p:sp>
        <p:nvSpPr>
          <p:cNvPr id="117" name="TextBox 116">
            <a:extLst>
              <a:ext uri="{FF2B5EF4-FFF2-40B4-BE49-F238E27FC236}">
                <a16:creationId xmlns:a16="http://schemas.microsoft.com/office/drawing/2014/main" id="{731AA434-A8BB-4FD9-20CB-B62D0EDFD32E}"/>
              </a:ext>
            </a:extLst>
          </p:cNvPr>
          <p:cNvSpPr txBox="1"/>
          <p:nvPr/>
        </p:nvSpPr>
        <p:spPr>
          <a:xfrm>
            <a:off x="4667870" y="1623677"/>
            <a:ext cx="966931" cy="230832"/>
          </a:xfrm>
          <a:prstGeom prst="rect">
            <a:avLst/>
          </a:prstGeom>
          <a:noFill/>
        </p:spPr>
        <p:txBody>
          <a:bodyPr wrap="none" rtlCol="0">
            <a:spAutoFit/>
          </a:bodyPr>
          <a:lstStyle/>
          <a:p>
            <a:r>
              <a:rPr lang="en-US" sz="900" dirty="0">
                <a:highlight>
                  <a:srgbClr val="FFFF00"/>
                </a:highlight>
              </a:rPr>
              <a:t>Photonic lantern</a:t>
            </a:r>
          </a:p>
        </p:txBody>
      </p:sp>
      <p:sp>
        <p:nvSpPr>
          <p:cNvPr id="118" name="TextBox 117">
            <a:extLst>
              <a:ext uri="{FF2B5EF4-FFF2-40B4-BE49-F238E27FC236}">
                <a16:creationId xmlns:a16="http://schemas.microsoft.com/office/drawing/2014/main" id="{7AEEBB6A-1829-53CE-A6E5-1BE6C4F56A57}"/>
              </a:ext>
            </a:extLst>
          </p:cNvPr>
          <p:cNvSpPr txBox="1"/>
          <p:nvPr/>
        </p:nvSpPr>
        <p:spPr>
          <a:xfrm>
            <a:off x="6407728" y="1271510"/>
            <a:ext cx="1235976" cy="246221"/>
          </a:xfrm>
          <a:prstGeom prst="rect">
            <a:avLst/>
          </a:prstGeom>
          <a:noFill/>
        </p:spPr>
        <p:txBody>
          <a:bodyPr wrap="square" rtlCol="0">
            <a:spAutoFit/>
          </a:bodyPr>
          <a:lstStyle/>
          <a:p>
            <a:r>
              <a:rPr lang="en-US" sz="1000" dirty="0">
                <a:highlight>
                  <a:srgbClr val="FFFF00"/>
                </a:highlight>
              </a:rPr>
              <a:t>Distortion element </a:t>
            </a:r>
          </a:p>
        </p:txBody>
      </p:sp>
      <p:sp>
        <p:nvSpPr>
          <p:cNvPr id="119" name="TextBox 118">
            <a:extLst>
              <a:ext uri="{FF2B5EF4-FFF2-40B4-BE49-F238E27FC236}">
                <a16:creationId xmlns:a16="http://schemas.microsoft.com/office/drawing/2014/main" id="{851D3065-331A-26A8-4BB9-F5BFA2649AB3}"/>
              </a:ext>
            </a:extLst>
          </p:cNvPr>
          <p:cNvSpPr txBox="1"/>
          <p:nvPr/>
        </p:nvSpPr>
        <p:spPr>
          <a:xfrm>
            <a:off x="5129108" y="2597715"/>
            <a:ext cx="1837084" cy="230832"/>
          </a:xfrm>
          <a:prstGeom prst="rect">
            <a:avLst/>
          </a:prstGeom>
          <a:noFill/>
        </p:spPr>
        <p:txBody>
          <a:bodyPr wrap="square">
            <a:spAutoFit/>
          </a:bodyPr>
          <a:lstStyle/>
          <a:p>
            <a:r>
              <a:rPr lang="en-US" sz="900" dirty="0"/>
              <a:t>Coherent combining test setup</a:t>
            </a:r>
          </a:p>
        </p:txBody>
      </p:sp>
      <p:pic>
        <p:nvPicPr>
          <p:cNvPr id="121" name="Picture 120">
            <a:extLst>
              <a:ext uri="{FF2B5EF4-FFF2-40B4-BE49-F238E27FC236}">
                <a16:creationId xmlns:a16="http://schemas.microsoft.com/office/drawing/2014/main" id="{2DA22C71-48B6-9CBE-2447-65B1AC97A881}"/>
              </a:ext>
            </a:extLst>
          </p:cNvPr>
          <p:cNvPicPr>
            <a:picLocks noChangeAspect="1"/>
          </p:cNvPicPr>
          <p:nvPr/>
        </p:nvPicPr>
        <p:blipFill>
          <a:blip r:embed="rId5"/>
          <a:stretch>
            <a:fillRect/>
          </a:stretch>
        </p:blipFill>
        <p:spPr>
          <a:xfrm>
            <a:off x="5967072" y="3035977"/>
            <a:ext cx="2672232" cy="1270234"/>
          </a:xfrm>
          <a:prstGeom prst="rect">
            <a:avLst/>
          </a:prstGeom>
        </p:spPr>
      </p:pic>
      <p:sp>
        <p:nvSpPr>
          <p:cNvPr id="122" name="TextBox 121">
            <a:extLst>
              <a:ext uri="{FF2B5EF4-FFF2-40B4-BE49-F238E27FC236}">
                <a16:creationId xmlns:a16="http://schemas.microsoft.com/office/drawing/2014/main" id="{74113DB3-4B4A-9B02-1061-DDCFE860177A}"/>
              </a:ext>
            </a:extLst>
          </p:cNvPr>
          <p:cNvSpPr txBox="1"/>
          <p:nvPr/>
        </p:nvSpPr>
        <p:spPr>
          <a:xfrm>
            <a:off x="6242619" y="4284794"/>
            <a:ext cx="2338403" cy="215444"/>
          </a:xfrm>
          <a:prstGeom prst="rect">
            <a:avLst/>
          </a:prstGeom>
          <a:noFill/>
        </p:spPr>
        <p:txBody>
          <a:bodyPr wrap="square">
            <a:spAutoFit/>
          </a:bodyPr>
          <a:lstStyle/>
          <a:p>
            <a:r>
              <a:rPr lang="en-US" sz="800" dirty="0"/>
              <a:t>Multiple sampling oscilloscopes for data collection</a:t>
            </a:r>
          </a:p>
        </p:txBody>
      </p:sp>
      <p:sp>
        <p:nvSpPr>
          <p:cNvPr id="123" name="TextBox 122">
            <a:extLst>
              <a:ext uri="{FF2B5EF4-FFF2-40B4-BE49-F238E27FC236}">
                <a16:creationId xmlns:a16="http://schemas.microsoft.com/office/drawing/2014/main" id="{F7040F25-AC94-C5C4-5B39-D4E1E44944C3}"/>
              </a:ext>
            </a:extLst>
          </p:cNvPr>
          <p:cNvSpPr txBox="1"/>
          <p:nvPr/>
        </p:nvSpPr>
        <p:spPr>
          <a:xfrm>
            <a:off x="504732" y="4346638"/>
            <a:ext cx="4463081" cy="338554"/>
          </a:xfrm>
          <a:prstGeom prst="rect">
            <a:avLst/>
          </a:prstGeom>
          <a:noFill/>
        </p:spPr>
        <p:txBody>
          <a:bodyPr wrap="none" rtlCol="0">
            <a:spAutoFit/>
          </a:bodyPr>
          <a:lstStyle/>
          <a:p>
            <a:r>
              <a:rPr lang="en-US" sz="800" b="0" i="0" dirty="0">
                <a:effectLst/>
                <a:latin typeface="Calibri" panose="020F0502020204030204" pitchFamily="34" charset="0"/>
                <a:cs typeface="Calibri" panose="020F0502020204030204" pitchFamily="34" charset="0"/>
              </a:rPr>
              <a:t>*</a:t>
            </a:r>
            <a:r>
              <a:rPr lang="en-US" sz="800" b="0" i="0" dirty="0" err="1">
                <a:effectLst/>
                <a:latin typeface="Calibri" panose="020F0502020204030204" pitchFamily="34" charset="0"/>
                <a:cs typeface="Calibri" panose="020F0502020204030204" pitchFamily="34" charset="0"/>
              </a:rPr>
              <a:t>Yevick</a:t>
            </a:r>
            <a:r>
              <a:rPr lang="en-US" sz="800" b="0" i="0" dirty="0">
                <a:effectLst/>
                <a:latin typeface="Calibri" panose="020F0502020204030204" pitchFamily="34" charset="0"/>
                <a:cs typeface="Calibri" panose="020F0502020204030204" pitchFamily="34" charset="0"/>
              </a:rPr>
              <a:t>, A., Lafon, R., Bayne, R., Garcia, R., </a:t>
            </a:r>
            <a:r>
              <a:rPr lang="en-US" sz="800" b="0" i="0" dirty="0" err="1">
                <a:effectLst/>
                <a:latin typeface="Calibri" panose="020F0502020204030204" pitchFamily="34" charset="0"/>
                <a:cs typeface="Calibri" panose="020F0502020204030204" pitchFamily="34" charset="0"/>
              </a:rPr>
              <a:t>Grigoryan</a:t>
            </a:r>
            <a:r>
              <a:rPr lang="en-US" sz="800" b="0" i="0" dirty="0">
                <a:effectLst/>
                <a:latin typeface="Calibri" panose="020F0502020204030204" pitchFamily="34" charset="0"/>
                <a:cs typeface="Calibri" panose="020F0502020204030204" pitchFamily="34" charset="0"/>
              </a:rPr>
              <a:t>, V.S., and J. </a:t>
            </a:r>
            <a:r>
              <a:rPr lang="en-US" sz="800" b="0" i="0" dirty="0" err="1">
                <a:effectLst/>
                <a:latin typeface="Calibri" panose="020F0502020204030204" pitchFamily="34" charset="0"/>
                <a:cs typeface="Calibri" panose="020F0502020204030204" pitchFamily="34" charset="0"/>
              </a:rPr>
              <a:t>Veselka</a:t>
            </a:r>
            <a:r>
              <a:rPr lang="en-US" sz="800" b="0" i="0" dirty="0">
                <a:effectLst/>
                <a:latin typeface="Calibri" panose="020F0502020204030204" pitchFamily="34" charset="0"/>
                <a:cs typeface="Calibri" panose="020F0502020204030204" pitchFamily="34" charset="0"/>
              </a:rPr>
              <a:t>, </a:t>
            </a:r>
          </a:p>
          <a:p>
            <a:r>
              <a:rPr lang="en-US" sz="800" b="0" i="0" dirty="0">
                <a:solidFill>
                  <a:srgbClr val="000000"/>
                </a:solidFill>
                <a:effectLst/>
                <a:latin typeface="Calibri" panose="020F0502020204030204" pitchFamily="34" charset="0"/>
                <a:cs typeface="Calibri" panose="020F0502020204030204" pitchFamily="34" charset="0"/>
              </a:rPr>
              <a:t>“Experimental demonstration of coherent receiver with photonic lantern and digital signal processing”</a:t>
            </a:r>
            <a:endParaRPr lang="en-US" sz="800" dirty="0">
              <a:latin typeface="Calibri" panose="020F0502020204030204" pitchFamily="34" charset="0"/>
              <a:cs typeface="Calibri" panose="020F0502020204030204" pitchFamily="34" charset="0"/>
            </a:endParaRPr>
          </a:p>
        </p:txBody>
      </p:sp>
      <p:pic>
        <p:nvPicPr>
          <p:cNvPr id="4" name="Picture 25" descr="NASA insigniaCMYK">
            <a:extLst>
              <a:ext uri="{FF2B5EF4-FFF2-40B4-BE49-F238E27FC236}">
                <a16:creationId xmlns:a16="http://schemas.microsoft.com/office/drawing/2014/main" id="{F6A3D65B-A7A4-4302-94B4-75E1190D6357}"/>
              </a:ext>
            </a:extLst>
          </p:cNvPr>
          <p:cNvPicPr preferRelativeResize="0">
            <a:picLocks noChangeAspect="1" noChangeArrowheads="1"/>
          </p:cNvPicPr>
          <p:nvPr/>
        </p:nvPicPr>
        <p:blipFill>
          <a:blip r:embed="rId6"/>
          <a:srcRect/>
          <a:stretch>
            <a:fillRect/>
          </a:stretch>
        </p:blipFill>
        <p:spPr bwMode="auto">
          <a:xfrm>
            <a:off x="8411086" y="125676"/>
            <a:ext cx="634604" cy="494109"/>
          </a:xfrm>
          <a:prstGeom prst="rect">
            <a:avLst/>
          </a:prstGeom>
          <a:noFill/>
          <a:ln w="9525">
            <a:noFill/>
            <a:miter lim="800000"/>
            <a:headEnd/>
            <a:tailEnd/>
          </a:ln>
        </p:spPr>
      </p:pic>
    </p:spTree>
    <p:extLst>
      <p:ext uri="{BB962C8B-B14F-4D97-AF65-F5344CB8AC3E}">
        <p14:creationId xmlns:p14="http://schemas.microsoft.com/office/powerpoint/2010/main" val="1983289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F4EF5-CE26-FA34-65B9-EEADC606BDBE}"/>
              </a:ext>
            </a:extLst>
          </p:cNvPr>
          <p:cNvSpPr>
            <a:spLocks noGrp="1"/>
          </p:cNvSpPr>
          <p:nvPr>
            <p:ph type="title"/>
          </p:nvPr>
        </p:nvSpPr>
        <p:spPr/>
        <p:txBody>
          <a:bodyPr/>
          <a:lstStyle/>
          <a:p>
            <a:r>
              <a:rPr lang="en-US" dirty="0"/>
              <a:t>GSFC - Recent Coherent Combining Results</a:t>
            </a:r>
            <a:r>
              <a:rPr lang="en-US" baseline="30000" dirty="0"/>
              <a:t>*</a:t>
            </a:r>
          </a:p>
        </p:txBody>
      </p:sp>
      <p:sp>
        <p:nvSpPr>
          <p:cNvPr id="3" name="Text Placeholder 2">
            <a:extLst>
              <a:ext uri="{FF2B5EF4-FFF2-40B4-BE49-F238E27FC236}">
                <a16:creationId xmlns:a16="http://schemas.microsoft.com/office/drawing/2014/main" id="{8B5EEBBC-DCAA-AE05-C413-37B0830C60EF}"/>
              </a:ext>
            </a:extLst>
          </p:cNvPr>
          <p:cNvSpPr>
            <a:spLocks noGrp="1"/>
          </p:cNvSpPr>
          <p:nvPr>
            <p:ph type="body" sz="quarter" idx="13"/>
          </p:nvPr>
        </p:nvSpPr>
        <p:spPr>
          <a:xfrm>
            <a:off x="4847925" y="1013543"/>
            <a:ext cx="4190450" cy="3435627"/>
          </a:xfrm>
        </p:spPr>
        <p:txBody>
          <a:bodyPr>
            <a:normAutofit lnSpcReduction="10000"/>
          </a:bodyPr>
          <a:lstStyle/>
          <a:p>
            <a:r>
              <a:rPr lang="en-US" sz="1400" dirty="0"/>
              <a:t>Digital-domain coherent combining</a:t>
            </a:r>
          </a:p>
          <a:p>
            <a:pPr lvl="1"/>
            <a:r>
              <a:rPr lang="en-US" sz="1200" dirty="0"/>
              <a:t>Optical carrier frequency recovery and equalization</a:t>
            </a:r>
          </a:p>
          <a:p>
            <a:pPr lvl="1"/>
            <a:r>
              <a:rPr lang="en-US" sz="1200" dirty="0"/>
              <a:t>Optical carrier phase recovery and equalization</a:t>
            </a:r>
          </a:p>
          <a:p>
            <a:pPr lvl="1"/>
            <a:r>
              <a:rPr lang="en-US" sz="1200" dirty="0"/>
              <a:t>Signal clock recovery</a:t>
            </a:r>
          </a:p>
          <a:p>
            <a:pPr lvl="1"/>
            <a:r>
              <a:rPr lang="en-US" sz="1200" dirty="0"/>
              <a:t>Signal polarization tracking and polarization demultiplexing</a:t>
            </a:r>
          </a:p>
          <a:p>
            <a:pPr lvl="1"/>
            <a:r>
              <a:rPr lang="en-US" sz="1200" dirty="0"/>
              <a:t>Time misalignment equalization between PL output legs</a:t>
            </a:r>
          </a:p>
          <a:p>
            <a:pPr lvl="1"/>
            <a:r>
              <a:rPr lang="en-US" sz="1200" dirty="0"/>
              <a:t>Optimal digital coherent combining of signals from PL output legs to maximize signal SNR </a:t>
            </a:r>
          </a:p>
          <a:p>
            <a:r>
              <a:rPr lang="en-US" sz="1400" dirty="0"/>
              <a:t>SNR improvement due to optimum coherent combining increases as SNR for best individual leg decreases:   </a:t>
            </a:r>
            <a:r>
              <a:rPr lang="en-US" sz="1400" dirty="0">
                <a:solidFill>
                  <a:srgbClr val="0237B9"/>
                </a:solidFill>
              </a:rPr>
              <a:t>SNR improvement reaches </a:t>
            </a:r>
            <a:r>
              <a:rPr lang="en-US" sz="1400" dirty="0">
                <a:solidFill>
                  <a:schemeClr val="accent5"/>
                </a:solidFill>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 </a:t>
            </a:r>
            <a:r>
              <a:rPr lang="en-US" sz="1400" dirty="0">
                <a:solidFill>
                  <a:srgbClr val="0237B9"/>
                </a:solidFill>
              </a:rPr>
              <a:t>4dB at </a:t>
            </a:r>
            <a:r>
              <a:rPr lang="en-US" sz="1400" dirty="0" err="1">
                <a:solidFill>
                  <a:srgbClr val="0237B9"/>
                </a:solidFill>
              </a:rPr>
              <a:t>Pch</a:t>
            </a:r>
            <a:r>
              <a:rPr lang="en-US" sz="1400" dirty="0">
                <a:solidFill>
                  <a:srgbClr val="0237B9"/>
                </a:solidFill>
              </a:rPr>
              <a:t> = -34dBm </a:t>
            </a:r>
          </a:p>
          <a:p>
            <a:r>
              <a:rPr lang="en-US" sz="1400" dirty="0"/>
              <a:t>Theoretical maximum </a:t>
            </a:r>
            <a:r>
              <a:rPr lang="en-US" sz="1400" dirty="0">
                <a:latin typeface="Times New Roman" panose="02020603050405020304" pitchFamily="18" charset="0"/>
                <a:cs typeface="Times New Roman" panose="02020603050405020304" pitchFamily="18" charset="0"/>
              </a:rPr>
              <a:t>≈ </a:t>
            </a:r>
            <a:r>
              <a:rPr lang="en-US" sz="1400" dirty="0"/>
              <a:t>4.77 dB</a:t>
            </a:r>
          </a:p>
          <a:p>
            <a:r>
              <a:rPr lang="en-US" sz="1400" dirty="0"/>
              <a:t>Power monitoring each signal will maximize SNR improvement</a:t>
            </a:r>
          </a:p>
        </p:txBody>
      </p:sp>
      <p:sp>
        <p:nvSpPr>
          <p:cNvPr id="4" name="Slide Number Placeholder 3">
            <a:extLst>
              <a:ext uri="{FF2B5EF4-FFF2-40B4-BE49-F238E27FC236}">
                <a16:creationId xmlns:a16="http://schemas.microsoft.com/office/drawing/2014/main" id="{1E9C9F6E-283A-A8D5-6601-AB4752685357}"/>
              </a:ext>
            </a:extLst>
          </p:cNvPr>
          <p:cNvSpPr>
            <a:spLocks noGrp="1"/>
          </p:cNvSpPr>
          <p:nvPr>
            <p:ph type="sldNum" sz="quarter" idx="15"/>
          </p:nvPr>
        </p:nvSpPr>
        <p:spPr/>
        <p:txBody>
          <a:bodyPr/>
          <a:lstStyle/>
          <a:p>
            <a:fld id="{3DD97BEB-BAEF-0344-9D5C-EC73E478698A}" type="slidenum">
              <a:rPr lang="en-US" smtClean="0"/>
              <a:pPr/>
              <a:t>15</a:t>
            </a:fld>
            <a:endParaRPr lang="en-US" dirty="0"/>
          </a:p>
        </p:txBody>
      </p:sp>
      <p:pic>
        <p:nvPicPr>
          <p:cNvPr id="12" name="Picture 11">
            <a:extLst>
              <a:ext uri="{FF2B5EF4-FFF2-40B4-BE49-F238E27FC236}">
                <a16:creationId xmlns:a16="http://schemas.microsoft.com/office/drawing/2014/main" id="{9C898794-15A7-D58B-C4E3-7E01CD6EF723}"/>
              </a:ext>
            </a:extLst>
          </p:cNvPr>
          <p:cNvPicPr>
            <a:picLocks noChangeAspect="1"/>
          </p:cNvPicPr>
          <p:nvPr/>
        </p:nvPicPr>
        <p:blipFill>
          <a:blip r:embed="rId2"/>
          <a:stretch>
            <a:fillRect/>
          </a:stretch>
        </p:blipFill>
        <p:spPr>
          <a:xfrm>
            <a:off x="202870" y="1030818"/>
            <a:ext cx="4570467" cy="3189602"/>
          </a:xfrm>
          <a:prstGeom prst="rect">
            <a:avLst/>
          </a:prstGeom>
        </p:spPr>
      </p:pic>
      <p:sp>
        <p:nvSpPr>
          <p:cNvPr id="14" name="TextBox 13">
            <a:extLst>
              <a:ext uri="{FF2B5EF4-FFF2-40B4-BE49-F238E27FC236}">
                <a16:creationId xmlns:a16="http://schemas.microsoft.com/office/drawing/2014/main" id="{9AEC0AAF-5D67-F9A7-D003-9E74D7AF10B5}"/>
              </a:ext>
            </a:extLst>
          </p:cNvPr>
          <p:cNvSpPr txBox="1"/>
          <p:nvPr/>
        </p:nvSpPr>
        <p:spPr>
          <a:xfrm>
            <a:off x="384844" y="4344936"/>
            <a:ext cx="4463081" cy="338554"/>
          </a:xfrm>
          <a:prstGeom prst="rect">
            <a:avLst/>
          </a:prstGeom>
          <a:noFill/>
        </p:spPr>
        <p:txBody>
          <a:bodyPr wrap="none" rtlCol="0">
            <a:spAutoFit/>
          </a:bodyPr>
          <a:lstStyle/>
          <a:p>
            <a:r>
              <a:rPr lang="en-US" sz="800" b="0" i="0" dirty="0">
                <a:effectLst/>
                <a:latin typeface="Calibri" panose="020F0502020204030204" pitchFamily="34" charset="0"/>
                <a:cs typeface="Calibri" panose="020F0502020204030204" pitchFamily="34" charset="0"/>
              </a:rPr>
              <a:t>*</a:t>
            </a:r>
            <a:r>
              <a:rPr lang="en-US" sz="800" b="0" i="0" dirty="0" err="1">
                <a:effectLst/>
                <a:latin typeface="Calibri" panose="020F0502020204030204" pitchFamily="34" charset="0"/>
                <a:cs typeface="Calibri" panose="020F0502020204030204" pitchFamily="34" charset="0"/>
              </a:rPr>
              <a:t>Yevick</a:t>
            </a:r>
            <a:r>
              <a:rPr lang="en-US" sz="800" b="0" i="0" dirty="0">
                <a:effectLst/>
                <a:latin typeface="Calibri" panose="020F0502020204030204" pitchFamily="34" charset="0"/>
                <a:cs typeface="Calibri" panose="020F0502020204030204" pitchFamily="34" charset="0"/>
              </a:rPr>
              <a:t>, A., Lafon, R., Bayne, R., Garcia, R., </a:t>
            </a:r>
            <a:r>
              <a:rPr lang="en-US" sz="800" b="0" i="0" dirty="0" err="1">
                <a:effectLst/>
                <a:latin typeface="Calibri" panose="020F0502020204030204" pitchFamily="34" charset="0"/>
                <a:cs typeface="Calibri" panose="020F0502020204030204" pitchFamily="34" charset="0"/>
              </a:rPr>
              <a:t>Grigoryan</a:t>
            </a:r>
            <a:r>
              <a:rPr lang="en-US" sz="800" b="0" i="0" dirty="0">
                <a:effectLst/>
                <a:latin typeface="Calibri" panose="020F0502020204030204" pitchFamily="34" charset="0"/>
                <a:cs typeface="Calibri" panose="020F0502020204030204" pitchFamily="34" charset="0"/>
              </a:rPr>
              <a:t>, V.S., and J. </a:t>
            </a:r>
            <a:r>
              <a:rPr lang="en-US" sz="800" b="0" i="0" dirty="0" err="1">
                <a:effectLst/>
                <a:latin typeface="Calibri" panose="020F0502020204030204" pitchFamily="34" charset="0"/>
                <a:cs typeface="Calibri" panose="020F0502020204030204" pitchFamily="34" charset="0"/>
              </a:rPr>
              <a:t>Veselka</a:t>
            </a:r>
            <a:r>
              <a:rPr lang="en-US" sz="800" b="0" i="0" dirty="0">
                <a:effectLst/>
                <a:latin typeface="Calibri" panose="020F0502020204030204" pitchFamily="34" charset="0"/>
                <a:cs typeface="Calibri" panose="020F0502020204030204" pitchFamily="34" charset="0"/>
              </a:rPr>
              <a:t>, </a:t>
            </a:r>
          </a:p>
          <a:p>
            <a:r>
              <a:rPr lang="en-US" sz="800" b="0" i="0" dirty="0">
                <a:solidFill>
                  <a:srgbClr val="000000"/>
                </a:solidFill>
                <a:effectLst/>
                <a:latin typeface="Calibri" panose="020F0502020204030204" pitchFamily="34" charset="0"/>
                <a:cs typeface="Calibri" panose="020F0502020204030204" pitchFamily="34" charset="0"/>
              </a:rPr>
              <a:t>“Experimental demonstration of coherent receiver with photonic lantern and digital signal processing”</a:t>
            </a:r>
            <a:endParaRPr lang="en-US" sz="800" dirty="0">
              <a:latin typeface="Calibri" panose="020F0502020204030204" pitchFamily="34" charset="0"/>
              <a:cs typeface="Calibri" panose="020F0502020204030204" pitchFamily="34" charset="0"/>
            </a:endParaRPr>
          </a:p>
        </p:txBody>
      </p:sp>
      <p:pic>
        <p:nvPicPr>
          <p:cNvPr id="5" name="Picture 25" descr="NASA insigniaCMYK">
            <a:extLst>
              <a:ext uri="{FF2B5EF4-FFF2-40B4-BE49-F238E27FC236}">
                <a16:creationId xmlns:a16="http://schemas.microsoft.com/office/drawing/2014/main" id="{A1337C97-BDEA-E5B5-F58D-4F92D82C0221}"/>
              </a:ext>
            </a:extLst>
          </p:cNvPr>
          <p:cNvPicPr preferRelativeResize="0">
            <a:picLocks noChangeAspect="1" noChangeArrowheads="1"/>
          </p:cNvPicPr>
          <p:nvPr/>
        </p:nvPicPr>
        <p:blipFill>
          <a:blip r:embed="rId3"/>
          <a:srcRect/>
          <a:stretch>
            <a:fillRect/>
          </a:stretch>
        </p:blipFill>
        <p:spPr bwMode="auto">
          <a:xfrm>
            <a:off x="8411086" y="125676"/>
            <a:ext cx="634604" cy="494109"/>
          </a:xfrm>
          <a:prstGeom prst="rect">
            <a:avLst/>
          </a:prstGeom>
          <a:noFill/>
          <a:ln w="9525">
            <a:noFill/>
            <a:miter lim="800000"/>
            <a:headEnd/>
            <a:tailEnd/>
          </a:ln>
        </p:spPr>
      </p:pic>
    </p:spTree>
    <p:extLst>
      <p:ext uri="{BB962C8B-B14F-4D97-AF65-F5344CB8AC3E}">
        <p14:creationId xmlns:p14="http://schemas.microsoft.com/office/powerpoint/2010/main" val="3920187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57BAE-9FE6-E78D-0130-C6520371B14B}"/>
              </a:ext>
            </a:extLst>
          </p:cNvPr>
          <p:cNvSpPr>
            <a:spLocks noGrp="1"/>
          </p:cNvSpPr>
          <p:nvPr>
            <p:ph type="title"/>
          </p:nvPr>
        </p:nvSpPr>
        <p:spPr/>
        <p:txBody>
          <a:bodyPr/>
          <a:lstStyle/>
          <a:p>
            <a:r>
              <a:rPr lang="en-US" dirty="0"/>
              <a:t>Photonic Lantern Wavefront Sensing</a:t>
            </a:r>
          </a:p>
        </p:txBody>
      </p:sp>
      <p:sp>
        <p:nvSpPr>
          <p:cNvPr id="3" name="Slide Number Placeholder 2">
            <a:extLst>
              <a:ext uri="{FF2B5EF4-FFF2-40B4-BE49-F238E27FC236}">
                <a16:creationId xmlns:a16="http://schemas.microsoft.com/office/drawing/2014/main" id="{886C88FD-C01C-65D3-0675-05252F37ECA7}"/>
              </a:ext>
            </a:extLst>
          </p:cNvPr>
          <p:cNvSpPr>
            <a:spLocks noGrp="1"/>
          </p:cNvSpPr>
          <p:nvPr>
            <p:ph type="sldNum" sz="quarter" idx="12"/>
          </p:nvPr>
        </p:nvSpPr>
        <p:spPr/>
        <p:txBody>
          <a:bodyPr/>
          <a:lstStyle/>
          <a:p>
            <a:fld id="{D494FACD-5C34-D34E-BDB9-16696D0DE6BB}" type="slidenum">
              <a:rPr lang="en-US" smtClean="0"/>
              <a:t>16</a:t>
            </a:fld>
            <a:endParaRPr lang="en-US"/>
          </a:p>
        </p:txBody>
      </p:sp>
      <p:sp>
        <p:nvSpPr>
          <p:cNvPr id="4" name="TextBox 3">
            <a:extLst>
              <a:ext uri="{FF2B5EF4-FFF2-40B4-BE49-F238E27FC236}">
                <a16:creationId xmlns:a16="http://schemas.microsoft.com/office/drawing/2014/main" id="{F64A7625-A291-B7BD-98D4-90098408DA04}"/>
              </a:ext>
            </a:extLst>
          </p:cNvPr>
          <p:cNvSpPr txBox="1"/>
          <p:nvPr/>
        </p:nvSpPr>
        <p:spPr>
          <a:xfrm>
            <a:off x="453167" y="1018555"/>
            <a:ext cx="4243700" cy="2893100"/>
          </a:xfrm>
          <a:prstGeom prst="rect">
            <a:avLst/>
          </a:prstGeom>
          <a:noFill/>
          <a:effectLst>
            <a:glow rad="127000">
              <a:schemeClr val="accent1">
                <a:alpha val="97000"/>
              </a:schemeClr>
            </a:glow>
          </a:effectLst>
        </p:spPr>
        <p:txBody>
          <a:bodyPr wrap="square" rtlCol="0">
            <a:spAutoFit/>
          </a:bodyPr>
          <a:lstStyle/>
          <a:p>
            <a:pPr marL="214313" indent="-214313">
              <a:buFont typeface="Arial" panose="020B0604020202020204" pitchFamily="34" charset="0"/>
              <a:buChar char="•"/>
            </a:pPr>
            <a:r>
              <a:rPr lang="en-US" sz="1400" dirty="0"/>
              <a:t>Photonic lanterns can efficiently couple to single mode fiber (needed for coupling to coherent comm. detectors)</a:t>
            </a:r>
          </a:p>
          <a:p>
            <a:pPr marL="214313" indent="-214313">
              <a:buFont typeface="Arial" panose="020B0604020202020204" pitchFamily="34" charset="0"/>
              <a:buChar char="•"/>
            </a:pPr>
            <a:r>
              <a:rPr lang="en-US" sz="1400" dirty="0"/>
              <a:t>Intensities and phases of the SM outputs have a direct relationship to both phase and amplitude information of the incident wavefront</a:t>
            </a:r>
          </a:p>
          <a:p>
            <a:pPr marL="257175" indent="-257175">
              <a:buFont typeface="Arial" panose="020B0604020202020204" pitchFamily="34" charset="0"/>
              <a:buChar char="•"/>
            </a:pPr>
            <a:r>
              <a:rPr lang="en-US" sz="1400" dirty="0"/>
              <a:t>Replace the wavefront sensor (WFS) – expensive part of adaptive optics (AO) systems</a:t>
            </a:r>
          </a:p>
          <a:p>
            <a:pPr marL="257175" indent="-257175">
              <a:buFont typeface="Arial" panose="020B0604020202020204" pitchFamily="34" charset="0"/>
              <a:buChar char="•"/>
            </a:pPr>
            <a:r>
              <a:rPr lang="en-US" sz="1400" dirty="0">
                <a:solidFill>
                  <a:srgbClr val="333333"/>
                </a:solidFill>
              </a:rPr>
              <a:t>If combined with a photonic integrated circuit, could serve as both light delivery and adaptive optics system through optical coherent combining to greatly reduce size, weight, power, and complexity</a:t>
            </a:r>
          </a:p>
          <a:p>
            <a:pPr marL="257175" indent="-257175">
              <a:buFont typeface="Arial" panose="020B0604020202020204" pitchFamily="34" charset="0"/>
              <a:buChar char="•"/>
            </a:pPr>
            <a:r>
              <a:rPr lang="en-US" sz="1400" dirty="0">
                <a:solidFill>
                  <a:srgbClr val="333333"/>
                </a:solidFill>
              </a:rPr>
              <a:t>Increase optical ground station scalability</a:t>
            </a:r>
          </a:p>
        </p:txBody>
      </p:sp>
      <p:grpSp>
        <p:nvGrpSpPr>
          <p:cNvPr id="5" name="Group 4">
            <a:extLst>
              <a:ext uri="{FF2B5EF4-FFF2-40B4-BE49-F238E27FC236}">
                <a16:creationId xmlns:a16="http://schemas.microsoft.com/office/drawing/2014/main" id="{DFF48417-3416-259F-EC4D-64C9B256548F}"/>
              </a:ext>
            </a:extLst>
          </p:cNvPr>
          <p:cNvGrpSpPr/>
          <p:nvPr/>
        </p:nvGrpSpPr>
        <p:grpSpPr>
          <a:xfrm>
            <a:off x="4864958" y="943217"/>
            <a:ext cx="3791236" cy="1240772"/>
            <a:chOff x="4864958" y="1250338"/>
            <a:chExt cx="3791236" cy="1240772"/>
          </a:xfrm>
        </p:grpSpPr>
        <p:grpSp>
          <p:nvGrpSpPr>
            <p:cNvPr id="6" name="Group 5">
              <a:extLst>
                <a:ext uri="{FF2B5EF4-FFF2-40B4-BE49-F238E27FC236}">
                  <a16:creationId xmlns:a16="http://schemas.microsoft.com/office/drawing/2014/main" id="{4CC17576-F853-B742-83D6-3899844E7F0D}"/>
                </a:ext>
              </a:extLst>
            </p:cNvPr>
            <p:cNvGrpSpPr/>
            <p:nvPr/>
          </p:nvGrpSpPr>
          <p:grpSpPr>
            <a:xfrm>
              <a:off x="4864958" y="1250338"/>
              <a:ext cx="3791236" cy="1072925"/>
              <a:chOff x="4840821" y="1132743"/>
              <a:chExt cx="3791236" cy="1072925"/>
            </a:xfrm>
          </p:grpSpPr>
          <p:grpSp>
            <p:nvGrpSpPr>
              <p:cNvPr id="8" name="Group 7">
                <a:extLst>
                  <a:ext uri="{FF2B5EF4-FFF2-40B4-BE49-F238E27FC236}">
                    <a16:creationId xmlns:a16="http://schemas.microsoft.com/office/drawing/2014/main" id="{6EA60187-2149-E909-FBC0-F72233F32312}"/>
                  </a:ext>
                </a:extLst>
              </p:cNvPr>
              <p:cNvGrpSpPr/>
              <p:nvPr/>
            </p:nvGrpSpPr>
            <p:grpSpPr>
              <a:xfrm>
                <a:off x="4840821" y="1132743"/>
                <a:ext cx="3791236" cy="1072925"/>
                <a:chOff x="4871938" y="1785313"/>
                <a:chExt cx="3791236" cy="1072925"/>
              </a:xfrm>
            </p:grpSpPr>
            <p:pic>
              <p:nvPicPr>
                <p:cNvPr id="16" name="Picture 15">
                  <a:extLst>
                    <a:ext uri="{FF2B5EF4-FFF2-40B4-BE49-F238E27FC236}">
                      <a16:creationId xmlns:a16="http://schemas.microsoft.com/office/drawing/2014/main" id="{A6DD0BA9-06E5-BFBF-9517-375EE08EB2B3}"/>
                    </a:ext>
                  </a:extLst>
                </p:cNvPr>
                <p:cNvPicPr>
                  <a:picLocks noChangeAspect="1"/>
                </p:cNvPicPr>
                <p:nvPr/>
              </p:nvPicPr>
              <p:blipFill>
                <a:blip r:embed="rId2"/>
                <a:stretch>
                  <a:fillRect/>
                </a:stretch>
              </p:blipFill>
              <p:spPr>
                <a:xfrm>
                  <a:off x="5444298" y="2396936"/>
                  <a:ext cx="3204916" cy="461302"/>
                </a:xfrm>
                <a:prstGeom prst="rect">
                  <a:avLst/>
                </a:prstGeom>
              </p:spPr>
            </p:pic>
            <p:pic>
              <p:nvPicPr>
                <p:cNvPr id="17" name="Picture 16">
                  <a:extLst>
                    <a:ext uri="{FF2B5EF4-FFF2-40B4-BE49-F238E27FC236}">
                      <a16:creationId xmlns:a16="http://schemas.microsoft.com/office/drawing/2014/main" id="{438517A8-D3B5-3651-A258-BDDBC94AC10A}"/>
                    </a:ext>
                  </a:extLst>
                </p:cNvPr>
                <p:cNvPicPr>
                  <a:picLocks noChangeAspect="1"/>
                </p:cNvPicPr>
                <p:nvPr/>
              </p:nvPicPr>
              <p:blipFill>
                <a:blip r:embed="rId3"/>
                <a:stretch>
                  <a:fillRect/>
                </a:stretch>
              </p:blipFill>
              <p:spPr>
                <a:xfrm>
                  <a:off x="5458258" y="1785313"/>
                  <a:ext cx="3204916" cy="467753"/>
                </a:xfrm>
                <a:prstGeom prst="rect">
                  <a:avLst/>
                </a:prstGeom>
              </p:spPr>
            </p:pic>
            <p:sp>
              <p:nvSpPr>
                <p:cNvPr id="18" name="TextBox 17">
                  <a:extLst>
                    <a:ext uri="{FF2B5EF4-FFF2-40B4-BE49-F238E27FC236}">
                      <a16:creationId xmlns:a16="http://schemas.microsoft.com/office/drawing/2014/main" id="{402A9922-1BED-F80E-C053-4B5CA6A92960}"/>
                    </a:ext>
                  </a:extLst>
                </p:cNvPr>
                <p:cNvSpPr txBox="1"/>
                <p:nvPr/>
              </p:nvSpPr>
              <p:spPr>
                <a:xfrm>
                  <a:off x="4871938" y="1860651"/>
                  <a:ext cx="638316" cy="246221"/>
                </a:xfrm>
                <a:prstGeom prst="rect">
                  <a:avLst/>
                </a:prstGeom>
                <a:noFill/>
              </p:spPr>
              <p:txBody>
                <a:bodyPr wrap="none" rtlCol="0">
                  <a:spAutoFit/>
                </a:bodyPr>
                <a:lstStyle/>
                <a:p>
                  <a:r>
                    <a:rPr lang="en-US" sz="1000" dirty="0"/>
                    <a:t>Intensity</a:t>
                  </a:r>
                  <a:endParaRPr lang="en-US" sz="1050" dirty="0"/>
                </a:p>
              </p:txBody>
            </p:sp>
            <p:sp>
              <p:nvSpPr>
                <p:cNvPr id="19" name="TextBox 18">
                  <a:extLst>
                    <a:ext uri="{FF2B5EF4-FFF2-40B4-BE49-F238E27FC236}">
                      <a16:creationId xmlns:a16="http://schemas.microsoft.com/office/drawing/2014/main" id="{4EB6A2DA-A647-68B9-14C3-C5C5D0EF10AE}"/>
                    </a:ext>
                  </a:extLst>
                </p:cNvPr>
                <p:cNvSpPr txBox="1"/>
                <p:nvPr/>
              </p:nvSpPr>
              <p:spPr>
                <a:xfrm>
                  <a:off x="4951287" y="2496782"/>
                  <a:ext cx="492443" cy="246221"/>
                </a:xfrm>
                <a:prstGeom prst="rect">
                  <a:avLst/>
                </a:prstGeom>
                <a:noFill/>
              </p:spPr>
              <p:txBody>
                <a:bodyPr wrap="none" rtlCol="0">
                  <a:spAutoFit/>
                </a:bodyPr>
                <a:lstStyle/>
                <a:p>
                  <a:r>
                    <a:rPr lang="en-US" sz="1000" dirty="0"/>
                    <a:t>Phase</a:t>
                  </a:r>
                  <a:endParaRPr lang="en-US" sz="1200" dirty="0"/>
                </a:p>
              </p:txBody>
            </p:sp>
          </p:grpSp>
          <p:sp>
            <p:nvSpPr>
              <p:cNvPr id="9" name="TextBox 8">
                <a:extLst>
                  <a:ext uri="{FF2B5EF4-FFF2-40B4-BE49-F238E27FC236}">
                    <a16:creationId xmlns:a16="http://schemas.microsoft.com/office/drawing/2014/main" id="{79B58F63-ED9D-505C-7B17-5F9ABF0B42BB}"/>
                  </a:ext>
                </a:extLst>
              </p:cNvPr>
              <p:cNvSpPr txBox="1"/>
              <p:nvPr/>
            </p:nvSpPr>
            <p:spPr>
              <a:xfrm>
                <a:off x="5522418" y="1517598"/>
                <a:ext cx="256802" cy="261610"/>
              </a:xfrm>
              <a:prstGeom prst="rect">
                <a:avLst/>
              </a:prstGeom>
              <a:noFill/>
            </p:spPr>
            <p:txBody>
              <a:bodyPr wrap="none" rtlCol="0">
                <a:spAutoFit/>
              </a:bodyPr>
              <a:lstStyle/>
              <a:p>
                <a:r>
                  <a:rPr lang="en-US" sz="1100" dirty="0"/>
                  <a:t>1</a:t>
                </a:r>
              </a:p>
            </p:txBody>
          </p:sp>
          <p:sp>
            <p:nvSpPr>
              <p:cNvPr id="10" name="TextBox 9">
                <a:extLst>
                  <a:ext uri="{FF2B5EF4-FFF2-40B4-BE49-F238E27FC236}">
                    <a16:creationId xmlns:a16="http://schemas.microsoft.com/office/drawing/2014/main" id="{616FACB7-0563-98A2-29C4-A08AB3EF39AD}"/>
                  </a:ext>
                </a:extLst>
              </p:cNvPr>
              <p:cNvSpPr txBox="1"/>
              <p:nvPr/>
            </p:nvSpPr>
            <p:spPr>
              <a:xfrm>
                <a:off x="5992021" y="1517598"/>
                <a:ext cx="256802" cy="261610"/>
              </a:xfrm>
              <a:prstGeom prst="rect">
                <a:avLst/>
              </a:prstGeom>
              <a:noFill/>
            </p:spPr>
            <p:txBody>
              <a:bodyPr wrap="none" rtlCol="0">
                <a:spAutoFit/>
              </a:bodyPr>
              <a:lstStyle/>
              <a:p>
                <a:r>
                  <a:rPr lang="en-US" sz="1100" dirty="0"/>
                  <a:t>2</a:t>
                </a:r>
              </a:p>
            </p:txBody>
          </p:sp>
          <p:sp>
            <p:nvSpPr>
              <p:cNvPr id="11" name="TextBox 10">
                <a:extLst>
                  <a:ext uri="{FF2B5EF4-FFF2-40B4-BE49-F238E27FC236}">
                    <a16:creationId xmlns:a16="http://schemas.microsoft.com/office/drawing/2014/main" id="{3039D687-E999-2A5E-749C-310E5EA33428}"/>
                  </a:ext>
                </a:extLst>
              </p:cNvPr>
              <p:cNvSpPr txBox="1"/>
              <p:nvPr/>
            </p:nvSpPr>
            <p:spPr>
              <a:xfrm>
                <a:off x="6456954" y="1525191"/>
                <a:ext cx="256802" cy="261610"/>
              </a:xfrm>
              <a:prstGeom prst="rect">
                <a:avLst/>
              </a:prstGeom>
              <a:noFill/>
            </p:spPr>
            <p:txBody>
              <a:bodyPr wrap="none" rtlCol="0">
                <a:spAutoFit/>
              </a:bodyPr>
              <a:lstStyle/>
              <a:p>
                <a:r>
                  <a:rPr lang="en-US" sz="1100" dirty="0"/>
                  <a:t>3</a:t>
                </a:r>
              </a:p>
            </p:txBody>
          </p:sp>
          <p:sp>
            <p:nvSpPr>
              <p:cNvPr id="12" name="TextBox 11">
                <a:extLst>
                  <a:ext uri="{FF2B5EF4-FFF2-40B4-BE49-F238E27FC236}">
                    <a16:creationId xmlns:a16="http://schemas.microsoft.com/office/drawing/2014/main" id="{5B668F65-C6B2-C008-F76E-BD1F17F4C2C5}"/>
                  </a:ext>
                </a:extLst>
              </p:cNvPr>
              <p:cNvSpPr txBox="1"/>
              <p:nvPr/>
            </p:nvSpPr>
            <p:spPr>
              <a:xfrm>
                <a:off x="6901198" y="1525191"/>
                <a:ext cx="256802" cy="261610"/>
              </a:xfrm>
              <a:prstGeom prst="rect">
                <a:avLst/>
              </a:prstGeom>
              <a:noFill/>
            </p:spPr>
            <p:txBody>
              <a:bodyPr wrap="none" rtlCol="0">
                <a:spAutoFit/>
              </a:bodyPr>
              <a:lstStyle/>
              <a:p>
                <a:r>
                  <a:rPr lang="en-US" sz="1100" dirty="0"/>
                  <a:t>4</a:t>
                </a:r>
              </a:p>
            </p:txBody>
          </p:sp>
          <p:sp>
            <p:nvSpPr>
              <p:cNvPr id="13" name="TextBox 12">
                <a:extLst>
                  <a:ext uri="{FF2B5EF4-FFF2-40B4-BE49-F238E27FC236}">
                    <a16:creationId xmlns:a16="http://schemas.microsoft.com/office/drawing/2014/main" id="{7CFA26F1-D63C-F3BF-EBD0-7CA2FFBF5C94}"/>
                  </a:ext>
                </a:extLst>
              </p:cNvPr>
              <p:cNvSpPr txBox="1"/>
              <p:nvPr/>
            </p:nvSpPr>
            <p:spPr>
              <a:xfrm>
                <a:off x="7347512" y="1525191"/>
                <a:ext cx="256802" cy="261610"/>
              </a:xfrm>
              <a:prstGeom prst="rect">
                <a:avLst/>
              </a:prstGeom>
              <a:noFill/>
            </p:spPr>
            <p:txBody>
              <a:bodyPr wrap="none" rtlCol="0">
                <a:spAutoFit/>
              </a:bodyPr>
              <a:lstStyle/>
              <a:p>
                <a:r>
                  <a:rPr lang="en-US" sz="1100" dirty="0"/>
                  <a:t>5</a:t>
                </a:r>
              </a:p>
            </p:txBody>
          </p:sp>
          <p:sp>
            <p:nvSpPr>
              <p:cNvPr id="14" name="TextBox 13">
                <a:extLst>
                  <a:ext uri="{FF2B5EF4-FFF2-40B4-BE49-F238E27FC236}">
                    <a16:creationId xmlns:a16="http://schemas.microsoft.com/office/drawing/2014/main" id="{98409E06-B906-926D-DEC7-E50576BED0FB}"/>
                  </a:ext>
                </a:extLst>
              </p:cNvPr>
              <p:cNvSpPr txBox="1"/>
              <p:nvPr/>
            </p:nvSpPr>
            <p:spPr>
              <a:xfrm>
                <a:off x="7833655" y="1525191"/>
                <a:ext cx="256802" cy="261610"/>
              </a:xfrm>
              <a:prstGeom prst="rect">
                <a:avLst/>
              </a:prstGeom>
              <a:noFill/>
            </p:spPr>
            <p:txBody>
              <a:bodyPr wrap="none" rtlCol="0">
                <a:spAutoFit/>
              </a:bodyPr>
              <a:lstStyle/>
              <a:p>
                <a:r>
                  <a:rPr lang="en-US" sz="1100" dirty="0"/>
                  <a:t>6</a:t>
                </a:r>
              </a:p>
            </p:txBody>
          </p:sp>
          <p:sp>
            <p:nvSpPr>
              <p:cNvPr id="15" name="TextBox 14">
                <a:extLst>
                  <a:ext uri="{FF2B5EF4-FFF2-40B4-BE49-F238E27FC236}">
                    <a16:creationId xmlns:a16="http://schemas.microsoft.com/office/drawing/2014/main" id="{5B93F0D5-37BD-E036-1E6B-6A1D34145BF2}"/>
                  </a:ext>
                </a:extLst>
              </p:cNvPr>
              <p:cNvSpPr txBox="1"/>
              <p:nvPr/>
            </p:nvSpPr>
            <p:spPr>
              <a:xfrm>
                <a:off x="8258548" y="1517598"/>
                <a:ext cx="256802" cy="261610"/>
              </a:xfrm>
              <a:prstGeom prst="rect">
                <a:avLst/>
              </a:prstGeom>
              <a:noFill/>
            </p:spPr>
            <p:txBody>
              <a:bodyPr wrap="none" rtlCol="0">
                <a:spAutoFit/>
              </a:bodyPr>
              <a:lstStyle/>
              <a:p>
                <a:r>
                  <a:rPr lang="en-US" sz="1100" dirty="0"/>
                  <a:t>7</a:t>
                </a:r>
              </a:p>
            </p:txBody>
          </p:sp>
        </p:grpSp>
        <p:sp>
          <p:nvSpPr>
            <p:cNvPr id="7" name="TextBox 6">
              <a:extLst>
                <a:ext uri="{FF2B5EF4-FFF2-40B4-BE49-F238E27FC236}">
                  <a16:creationId xmlns:a16="http://schemas.microsoft.com/office/drawing/2014/main" id="{15E9BB45-6BDD-E89B-9520-626B5FF100A4}"/>
                </a:ext>
              </a:extLst>
            </p:cNvPr>
            <p:cNvSpPr txBox="1"/>
            <p:nvPr/>
          </p:nvSpPr>
          <p:spPr>
            <a:xfrm>
              <a:off x="5436750" y="2275666"/>
              <a:ext cx="3204916" cy="215444"/>
            </a:xfrm>
            <a:prstGeom prst="rect">
              <a:avLst/>
            </a:prstGeom>
            <a:noFill/>
          </p:spPr>
          <p:txBody>
            <a:bodyPr wrap="square" rtlCol="0">
              <a:spAutoFit/>
            </a:bodyPr>
            <a:lstStyle/>
            <a:p>
              <a:r>
                <a:rPr lang="en-US" sz="800" dirty="0"/>
                <a:t>1x7 SMF photonic lantern input/output measured with wavefront sensor</a:t>
              </a:r>
            </a:p>
          </p:txBody>
        </p:sp>
      </p:grpSp>
      <p:pic>
        <p:nvPicPr>
          <p:cNvPr id="22" name="Picture 25" descr="NASA insigniaCMYK">
            <a:extLst>
              <a:ext uri="{FF2B5EF4-FFF2-40B4-BE49-F238E27FC236}">
                <a16:creationId xmlns:a16="http://schemas.microsoft.com/office/drawing/2014/main" id="{C48EC204-2843-5E18-126E-32EF10FE2243}"/>
              </a:ext>
            </a:extLst>
          </p:cNvPr>
          <p:cNvPicPr preferRelativeResize="0">
            <a:picLocks noChangeAspect="1" noChangeArrowheads="1"/>
          </p:cNvPicPr>
          <p:nvPr/>
        </p:nvPicPr>
        <p:blipFill>
          <a:blip r:embed="rId4"/>
          <a:srcRect/>
          <a:stretch>
            <a:fillRect/>
          </a:stretch>
        </p:blipFill>
        <p:spPr bwMode="auto">
          <a:xfrm>
            <a:off x="8411086" y="125676"/>
            <a:ext cx="634604" cy="494109"/>
          </a:xfrm>
          <a:prstGeom prst="rect">
            <a:avLst/>
          </a:prstGeom>
          <a:noFill/>
          <a:ln w="9525">
            <a:noFill/>
            <a:miter lim="800000"/>
            <a:headEnd/>
            <a:tailEnd/>
          </a:ln>
        </p:spPr>
      </p:pic>
      <p:grpSp>
        <p:nvGrpSpPr>
          <p:cNvPr id="25" name="Group 24">
            <a:extLst>
              <a:ext uri="{FF2B5EF4-FFF2-40B4-BE49-F238E27FC236}">
                <a16:creationId xmlns:a16="http://schemas.microsoft.com/office/drawing/2014/main" id="{7AE792E9-0B92-92CA-9ABD-AAF3316AAF68}"/>
              </a:ext>
            </a:extLst>
          </p:cNvPr>
          <p:cNvGrpSpPr/>
          <p:nvPr/>
        </p:nvGrpSpPr>
        <p:grpSpPr>
          <a:xfrm>
            <a:off x="4768778" y="2153706"/>
            <a:ext cx="4262665" cy="2449576"/>
            <a:chOff x="4975760" y="2265051"/>
            <a:chExt cx="3875151" cy="2226887"/>
          </a:xfrm>
        </p:grpSpPr>
        <p:pic>
          <p:nvPicPr>
            <p:cNvPr id="20" name="Picture 19">
              <a:extLst>
                <a:ext uri="{FF2B5EF4-FFF2-40B4-BE49-F238E27FC236}">
                  <a16:creationId xmlns:a16="http://schemas.microsoft.com/office/drawing/2014/main" id="{7A7FD63B-6F4B-B975-62B4-850627F74FA2}"/>
                </a:ext>
              </a:extLst>
            </p:cNvPr>
            <p:cNvPicPr>
              <a:picLocks noChangeAspect="1"/>
            </p:cNvPicPr>
            <p:nvPr/>
          </p:nvPicPr>
          <p:blipFill>
            <a:blip r:embed="rId5"/>
            <a:stretch>
              <a:fillRect/>
            </a:stretch>
          </p:blipFill>
          <p:spPr>
            <a:xfrm>
              <a:off x="4975760" y="2265051"/>
              <a:ext cx="3782791" cy="2226887"/>
            </a:xfrm>
            <a:prstGeom prst="rect">
              <a:avLst/>
            </a:prstGeom>
          </p:spPr>
        </p:pic>
        <p:sp>
          <p:nvSpPr>
            <p:cNvPr id="23" name="Rectangle 22">
              <a:extLst>
                <a:ext uri="{FF2B5EF4-FFF2-40B4-BE49-F238E27FC236}">
                  <a16:creationId xmlns:a16="http://schemas.microsoft.com/office/drawing/2014/main" id="{31C4019B-27C8-542C-0A67-90D60AC4B088}"/>
                </a:ext>
              </a:extLst>
            </p:cNvPr>
            <p:cNvSpPr/>
            <p:nvPr/>
          </p:nvSpPr>
          <p:spPr>
            <a:xfrm rot="19856196">
              <a:off x="7985603" y="2507784"/>
              <a:ext cx="865308" cy="1170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Light from space</a:t>
              </a:r>
            </a:p>
          </p:txBody>
        </p:sp>
        <p:sp>
          <p:nvSpPr>
            <p:cNvPr id="24" name="Rectangle 23">
              <a:extLst>
                <a:ext uri="{FF2B5EF4-FFF2-40B4-BE49-F238E27FC236}">
                  <a16:creationId xmlns:a16="http://schemas.microsoft.com/office/drawing/2014/main" id="{24A96918-3D47-CC8A-EEEC-27B61F1E4650}"/>
                </a:ext>
              </a:extLst>
            </p:cNvPr>
            <p:cNvSpPr/>
            <p:nvPr/>
          </p:nvSpPr>
          <p:spPr>
            <a:xfrm flipV="1">
              <a:off x="5681982" y="3572279"/>
              <a:ext cx="270193" cy="581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21290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41014-36B3-72CE-9A0D-9829723A2DD6}"/>
              </a:ext>
            </a:extLst>
          </p:cNvPr>
          <p:cNvSpPr>
            <a:spLocks noGrp="1"/>
          </p:cNvSpPr>
          <p:nvPr>
            <p:ph type="title"/>
          </p:nvPr>
        </p:nvSpPr>
        <p:spPr/>
        <p:txBody>
          <a:bodyPr/>
          <a:lstStyle/>
          <a:p>
            <a:r>
              <a:rPr lang="en-US" dirty="0"/>
              <a:t>Towards Satellite-Based Quantum Networks</a:t>
            </a:r>
          </a:p>
        </p:txBody>
      </p:sp>
      <p:sp>
        <p:nvSpPr>
          <p:cNvPr id="3" name="Slide Number Placeholder 2">
            <a:extLst>
              <a:ext uri="{FF2B5EF4-FFF2-40B4-BE49-F238E27FC236}">
                <a16:creationId xmlns:a16="http://schemas.microsoft.com/office/drawing/2014/main" id="{43BAC0EF-6308-9EAA-D3F8-B28EAC98C881}"/>
              </a:ext>
            </a:extLst>
          </p:cNvPr>
          <p:cNvSpPr>
            <a:spLocks noGrp="1"/>
          </p:cNvSpPr>
          <p:nvPr>
            <p:ph type="sldNum" sz="quarter" idx="12"/>
          </p:nvPr>
        </p:nvSpPr>
        <p:spPr/>
        <p:txBody>
          <a:bodyPr/>
          <a:lstStyle/>
          <a:p>
            <a:fld id="{D494FACD-5C34-D34E-BDB9-16696D0DE6BB}" type="slidenum">
              <a:rPr lang="en-US" smtClean="0"/>
              <a:t>17</a:t>
            </a:fld>
            <a:endParaRPr lang="en-US"/>
          </a:p>
        </p:txBody>
      </p:sp>
      <p:pic>
        <p:nvPicPr>
          <p:cNvPr id="9" name="Picture 25" descr="NASA insigniaCMYK">
            <a:extLst>
              <a:ext uri="{FF2B5EF4-FFF2-40B4-BE49-F238E27FC236}">
                <a16:creationId xmlns:a16="http://schemas.microsoft.com/office/drawing/2014/main" id="{4026588F-F81E-5FC1-EBE9-B02C078A6D70}"/>
              </a:ext>
            </a:extLst>
          </p:cNvPr>
          <p:cNvPicPr preferRelativeResize="0">
            <a:picLocks noChangeAspect="1" noChangeArrowheads="1"/>
          </p:cNvPicPr>
          <p:nvPr/>
        </p:nvPicPr>
        <p:blipFill>
          <a:blip r:embed="rId3"/>
          <a:srcRect/>
          <a:stretch>
            <a:fillRect/>
          </a:stretch>
        </p:blipFill>
        <p:spPr bwMode="auto">
          <a:xfrm>
            <a:off x="8411086" y="125676"/>
            <a:ext cx="634604" cy="494109"/>
          </a:xfrm>
          <a:prstGeom prst="rect">
            <a:avLst/>
          </a:prstGeom>
          <a:noFill/>
          <a:ln w="9525">
            <a:noFill/>
            <a:miter lim="800000"/>
            <a:headEnd/>
            <a:tailEnd/>
          </a:ln>
        </p:spPr>
      </p:pic>
      <p:sp>
        <p:nvSpPr>
          <p:cNvPr id="14" name="Text Placeholder 6">
            <a:extLst>
              <a:ext uri="{FF2B5EF4-FFF2-40B4-BE49-F238E27FC236}">
                <a16:creationId xmlns:a16="http://schemas.microsoft.com/office/drawing/2014/main" id="{D48104A0-DA42-4CE8-ACE3-1CC0DA6C6889}"/>
              </a:ext>
            </a:extLst>
          </p:cNvPr>
          <p:cNvSpPr txBox="1">
            <a:spLocks/>
          </p:cNvSpPr>
          <p:nvPr/>
        </p:nvSpPr>
        <p:spPr>
          <a:xfrm>
            <a:off x="3630713" y="911245"/>
            <a:ext cx="5094188" cy="3499821"/>
          </a:xfrm>
          <a:prstGeom prst="rect">
            <a:avLst/>
          </a:prstGeom>
        </p:spPr>
        <p:txBody>
          <a:bodyPr>
            <a:normAutofit lnSpcReduction="10000"/>
          </a:bodyPr>
          <a:lstStyle>
            <a:lvl1pPr marL="171450" indent="-171450" algn="l" defTabSz="685800" rtl="0" eaLnBrk="1" latinLnBrk="0" hangingPunct="1">
              <a:lnSpc>
                <a:spcPct val="90000"/>
              </a:lnSpc>
              <a:spcBef>
                <a:spcPts val="750"/>
              </a:spcBef>
              <a:buClr>
                <a:srgbClr val="004578"/>
              </a:buClr>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Clr>
                <a:srgbClr val="004578"/>
              </a:buClr>
              <a:buFont typeface="LucidaGrande" charset="0"/>
              <a:buChar char="-"/>
              <a:defRPr sz="1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rgbClr val="004578"/>
              </a:buClr>
              <a:buFont typeface="Arial" panose="020B0604020202020204" pitchFamily="34" charset="0"/>
              <a:buChar char="•"/>
              <a:defRPr sz="14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004578"/>
              </a:buClr>
              <a:buFont typeface="Wingdings" charset="2"/>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0066A1"/>
              </a:buClr>
              <a:buFont typeface="Courier New" charset="0"/>
              <a:buChar char="o"/>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a:solidFill>
                  <a:srgbClr val="000000"/>
                </a:solidFill>
                <a:latin typeface="Calibri" panose="020F0502020204030204" pitchFamily="34" charset="0"/>
              </a:rPr>
              <a:t>Quantum entanglement distribution over long distances</a:t>
            </a:r>
          </a:p>
          <a:p>
            <a:pPr lvl="1"/>
            <a:r>
              <a:rPr lang="en-US" sz="1200" dirty="0">
                <a:solidFill>
                  <a:srgbClr val="000000"/>
                </a:solidFill>
                <a:latin typeface="Calibri" panose="020F0502020204030204" pitchFamily="34" charset="0"/>
              </a:rPr>
              <a:t>Quantum key distribution (QKD)</a:t>
            </a:r>
          </a:p>
          <a:p>
            <a:pPr lvl="1"/>
            <a:r>
              <a:rPr lang="en-US" sz="1200" dirty="0">
                <a:solidFill>
                  <a:srgbClr val="000000"/>
                </a:solidFill>
                <a:latin typeface="Calibri" panose="020F0502020204030204" pitchFamily="34" charset="0"/>
              </a:rPr>
              <a:t>Teleportation / entanglement swapping</a:t>
            </a:r>
          </a:p>
          <a:p>
            <a:pPr lvl="1"/>
            <a:r>
              <a:rPr lang="en-US" sz="1200" dirty="0">
                <a:solidFill>
                  <a:srgbClr val="000000"/>
                </a:solidFill>
                <a:latin typeface="Calibri" panose="020F0502020204030204" pitchFamily="34" charset="0"/>
              </a:rPr>
              <a:t>Distributed quantum computing</a:t>
            </a:r>
            <a:endParaRPr lang="en-US" sz="1600" dirty="0">
              <a:solidFill>
                <a:srgbClr val="000000"/>
              </a:solidFill>
              <a:latin typeface="Calibri" panose="020F0502020204030204" pitchFamily="34" charset="0"/>
            </a:endParaRPr>
          </a:p>
          <a:p>
            <a:r>
              <a:rPr lang="en-US" sz="1200" dirty="0"/>
              <a:t>NASA GRC has established the NASA Quantum Metrology Laboratory (NQML):</a:t>
            </a:r>
          </a:p>
          <a:p>
            <a:pPr lvl="1"/>
            <a:r>
              <a:rPr lang="en-US" sz="1200" dirty="0"/>
              <a:t>Compactified metrology builds:  Reduction in system footprints, complexities, and photon losses </a:t>
            </a:r>
          </a:p>
          <a:p>
            <a:pPr lvl="1"/>
            <a:r>
              <a:rPr lang="en-US" sz="1200" dirty="0"/>
              <a:t>Environmental emulation:   Measurement of space-based environmental impacts on quantum processes. </a:t>
            </a:r>
          </a:p>
          <a:p>
            <a:pPr lvl="1"/>
            <a:r>
              <a:rPr lang="en-US" sz="1200" dirty="0"/>
              <a:t>Verification and validation:  Entanglement swapping link analysis (among many other link assessment capabilities)</a:t>
            </a:r>
          </a:p>
          <a:p>
            <a:pPr lvl="1"/>
            <a:r>
              <a:rPr lang="en-US" sz="1200" dirty="0"/>
              <a:t>Standards for space-based assets: Establishment of definitions consistent with the overall research community</a:t>
            </a:r>
          </a:p>
          <a:p>
            <a:r>
              <a:rPr lang="en-US" sz="1200" dirty="0">
                <a:solidFill>
                  <a:srgbClr val="000000"/>
                </a:solidFill>
                <a:latin typeface="Calibri" panose="020F0502020204030204" pitchFamily="34" charset="0"/>
              </a:rPr>
              <a:t>Analysis and testing of quantum communications protocols</a:t>
            </a:r>
          </a:p>
          <a:p>
            <a:r>
              <a:rPr lang="en-US" sz="1200" dirty="0">
                <a:solidFill>
                  <a:srgbClr val="000000"/>
                </a:solidFill>
                <a:latin typeface="Calibri" panose="020F0502020204030204" pitchFamily="34" charset="0"/>
              </a:rPr>
              <a:t>Currently investigating use of photonic lanterns, multi-plane light conversion (MPLC) for transmit and receive systems</a:t>
            </a:r>
            <a:endParaRPr lang="en-US" sz="1200" dirty="0"/>
          </a:p>
        </p:txBody>
      </p:sp>
      <p:pic>
        <p:nvPicPr>
          <p:cNvPr id="16" name="Picture 15">
            <a:extLst>
              <a:ext uri="{FF2B5EF4-FFF2-40B4-BE49-F238E27FC236}">
                <a16:creationId xmlns:a16="http://schemas.microsoft.com/office/drawing/2014/main" id="{86D2317B-04FC-898F-856E-E10F84A1B063}"/>
              </a:ext>
            </a:extLst>
          </p:cNvPr>
          <p:cNvPicPr>
            <a:picLocks noChangeAspect="1"/>
          </p:cNvPicPr>
          <p:nvPr/>
        </p:nvPicPr>
        <p:blipFill>
          <a:blip r:embed="rId4"/>
          <a:stretch>
            <a:fillRect/>
          </a:stretch>
        </p:blipFill>
        <p:spPr>
          <a:xfrm>
            <a:off x="621925" y="697104"/>
            <a:ext cx="2879641" cy="4007747"/>
          </a:xfrm>
          <a:prstGeom prst="rect">
            <a:avLst/>
          </a:prstGeom>
        </p:spPr>
      </p:pic>
    </p:spTree>
    <p:extLst>
      <p:ext uri="{BB962C8B-B14F-4D97-AF65-F5344CB8AC3E}">
        <p14:creationId xmlns:p14="http://schemas.microsoft.com/office/powerpoint/2010/main" val="3357524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7C7119E-D4EE-4109-8A8B-EE622CDD6237}"/>
              </a:ext>
            </a:extLst>
          </p:cNvPr>
          <p:cNvPicPr>
            <a:picLocks noChangeAspect="1"/>
          </p:cNvPicPr>
          <p:nvPr/>
        </p:nvPicPr>
        <p:blipFill>
          <a:blip r:embed="rId2"/>
          <a:stretch>
            <a:fillRect/>
          </a:stretch>
        </p:blipFill>
        <p:spPr>
          <a:xfrm>
            <a:off x="2703144" y="2630946"/>
            <a:ext cx="1681704" cy="1259441"/>
          </a:xfrm>
          <a:prstGeom prst="rect">
            <a:avLst/>
          </a:prstGeom>
        </p:spPr>
      </p:pic>
      <p:sp>
        <p:nvSpPr>
          <p:cNvPr id="2" name="Title 1">
            <a:extLst>
              <a:ext uri="{FF2B5EF4-FFF2-40B4-BE49-F238E27FC236}">
                <a16:creationId xmlns:a16="http://schemas.microsoft.com/office/drawing/2014/main" id="{BE46355F-D7CD-3915-56D0-64A62EFA65E3}"/>
              </a:ext>
            </a:extLst>
          </p:cNvPr>
          <p:cNvSpPr>
            <a:spLocks noGrp="1"/>
          </p:cNvSpPr>
          <p:nvPr>
            <p:ph type="title"/>
          </p:nvPr>
        </p:nvSpPr>
        <p:spPr/>
        <p:txBody>
          <a:bodyPr/>
          <a:lstStyle/>
          <a:p>
            <a:r>
              <a:rPr lang="en-US" dirty="0"/>
              <a:t>Integrated Quantum Technologies Under Development</a:t>
            </a:r>
          </a:p>
        </p:txBody>
      </p:sp>
      <p:sp>
        <p:nvSpPr>
          <p:cNvPr id="3" name="Slide Number Placeholder 2">
            <a:extLst>
              <a:ext uri="{FF2B5EF4-FFF2-40B4-BE49-F238E27FC236}">
                <a16:creationId xmlns:a16="http://schemas.microsoft.com/office/drawing/2014/main" id="{DE333279-5009-3B76-0A30-665E601ECB47}"/>
              </a:ext>
            </a:extLst>
          </p:cNvPr>
          <p:cNvSpPr>
            <a:spLocks noGrp="1"/>
          </p:cNvSpPr>
          <p:nvPr>
            <p:ph type="sldNum" sz="quarter" idx="12"/>
          </p:nvPr>
        </p:nvSpPr>
        <p:spPr/>
        <p:txBody>
          <a:bodyPr/>
          <a:lstStyle/>
          <a:p>
            <a:fld id="{D494FACD-5C34-D34E-BDB9-16696D0DE6BB}" type="slidenum">
              <a:rPr lang="en-US" smtClean="0"/>
              <a:t>18</a:t>
            </a:fld>
            <a:endParaRPr lang="en-US"/>
          </a:p>
        </p:txBody>
      </p:sp>
      <p:pic>
        <p:nvPicPr>
          <p:cNvPr id="5" name="Picture 4" descr="A picture containing indoor, black&#10;&#10;Description automatically generated">
            <a:extLst>
              <a:ext uri="{FF2B5EF4-FFF2-40B4-BE49-F238E27FC236}">
                <a16:creationId xmlns:a16="http://schemas.microsoft.com/office/drawing/2014/main" id="{8FA90A3E-C93F-75EB-DAA7-6222214B27EA}"/>
              </a:ext>
            </a:extLst>
          </p:cNvPr>
          <p:cNvPicPr>
            <a:picLocks noChangeAspect="1"/>
          </p:cNvPicPr>
          <p:nvPr/>
        </p:nvPicPr>
        <p:blipFill>
          <a:blip r:embed="rId3"/>
          <a:stretch>
            <a:fillRect/>
          </a:stretch>
        </p:blipFill>
        <p:spPr>
          <a:xfrm>
            <a:off x="702135" y="2759292"/>
            <a:ext cx="2171194" cy="1519835"/>
          </a:xfrm>
          <a:prstGeom prst="rect">
            <a:avLst/>
          </a:prstGeom>
        </p:spPr>
      </p:pic>
      <p:pic>
        <p:nvPicPr>
          <p:cNvPr id="7" name="Picture 6" descr="A picture containing indoor, camera lens&#10;&#10;Description automatically generated">
            <a:extLst>
              <a:ext uri="{FF2B5EF4-FFF2-40B4-BE49-F238E27FC236}">
                <a16:creationId xmlns:a16="http://schemas.microsoft.com/office/drawing/2014/main" id="{CED6A599-B27C-18CB-5DB1-0176B973D842}"/>
              </a:ext>
            </a:extLst>
          </p:cNvPr>
          <p:cNvPicPr>
            <a:picLocks noChangeAspect="1"/>
          </p:cNvPicPr>
          <p:nvPr/>
        </p:nvPicPr>
        <p:blipFill>
          <a:blip r:embed="rId4"/>
          <a:stretch>
            <a:fillRect/>
          </a:stretch>
        </p:blipFill>
        <p:spPr>
          <a:xfrm>
            <a:off x="702135" y="999772"/>
            <a:ext cx="1973261" cy="1381668"/>
          </a:xfrm>
          <a:prstGeom prst="rect">
            <a:avLst/>
          </a:prstGeom>
        </p:spPr>
      </p:pic>
      <p:sp>
        <p:nvSpPr>
          <p:cNvPr id="10" name="TextBox 9">
            <a:extLst>
              <a:ext uri="{FF2B5EF4-FFF2-40B4-BE49-F238E27FC236}">
                <a16:creationId xmlns:a16="http://schemas.microsoft.com/office/drawing/2014/main" id="{99CA9AC2-E06D-9956-98A4-BE08055700C6}"/>
              </a:ext>
            </a:extLst>
          </p:cNvPr>
          <p:cNvSpPr txBox="1"/>
          <p:nvPr/>
        </p:nvSpPr>
        <p:spPr>
          <a:xfrm>
            <a:off x="2851343" y="3915480"/>
            <a:ext cx="1921417" cy="338554"/>
          </a:xfrm>
          <a:prstGeom prst="rect">
            <a:avLst/>
          </a:prstGeom>
          <a:noFill/>
        </p:spPr>
        <p:txBody>
          <a:bodyPr wrap="square" rtlCol="0">
            <a:spAutoFit/>
          </a:bodyPr>
          <a:lstStyle/>
          <a:p>
            <a:r>
              <a:rPr lang="en-US" sz="800" dirty="0"/>
              <a:t>Micro-ring resonator SFWM entanglement source</a:t>
            </a:r>
          </a:p>
        </p:txBody>
      </p:sp>
      <p:sp>
        <p:nvSpPr>
          <p:cNvPr id="11" name="TextBox 10">
            <a:extLst>
              <a:ext uri="{FF2B5EF4-FFF2-40B4-BE49-F238E27FC236}">
                <a16:creationId xmlns:a16="http://schemas.microsoft.com/office/drawing/2014/main" id="{9A7975B8-2FF6-1228-EE6E-568FFA1350B1}"/>
              </a:ext>
            </a:extLst>
          </p:cNvPr>
          <p:cNvSpPr txBox="1"/>
          <p:nvPr/>
        </p:nvSpPr>
        <p:spPr>
          <a:xfrm>
            <a:off x="800805" y="4237266"/>
            <a:ext cx="2125794" cy="215444"/>
          </a:xfrm>
          <a:prstGeom prst="rect">
            <a:avLst/>
          </a:prstGeom>
          <a:noFill/>
        </p:spPr>
        <p:txBody>
          <a:bodyPr wrap="square" rtlCol="0">
            <a:spAutoFit/>
          </a:bodyPr>
          <a:lstStyle/>
          <a:p>
            <a:r>
              <a:rPr lang="en-US" sz="800" dirty="0"/>
              <a:t>Integrated photonic chips on probe station</a:t>
            </a:r>
          </a:p>
        </p:txBody>
      </p:sp>
      <p:sp>
        <p:nvSpPr>
          <p:cNvPr id="12" name="TextBox 11">
            <a:extLst>
              <a:ext uri="{FF2B5EF4-FFF2-40B4-BE49-F238E27FC236}">
                <a16:creationId xmlns:a16="http://schemas.microsoft.com/office/drawing/2014/main" id="{3309E4AD-7142-B20E-8ABF-8AE84910374F}"/>
              </a:ext>
            </a:extLst>
          </p:cNvPr>
          <p:cNvSpPr txBox="1"/>
          <p:nvPr/>
        </p:nvSpPr>
        <p:spPr>
          <a:xfrm>
            <a:off x="1068924" y="2354922"/>
            <a:ext cx="1437615" cy="215444"/>
          </a:xfrm>
          <a:prstGeom prst="rect">
            <a:avLst/>
          </a:prstGeom>
          <a:noFill/>
        </p:spPr>
        <p:txBody>
          <a:bodyPr wrap="square" rtlCol="0">
            <a:spAutoFit/>
          </a:bodyPr>
          <a:lstStyle/>
          <a:p>
            <a:r>
              <a:rPr lang="en-US" sz="800" dirty="0"/>
              <a:t>Waveguide SPDC source</a:t>
            </a:r>
          </a:p>
        </p:txBody>
      </p:sp>
      <p:sp>
        <p:nvSpPr>
          <p:cNvPr id="13" name="TextBox 12">
            <a:extLst>
              <a:ext uri="{FF2B5EF4-FFF2-40B4-BE49-F238E27FC236}">
                <a16:creationId xmlns:a16="http://schemas.microsoft.com/office/drawing/2014/main" id="{72E48B13-BC90-7B23-4A0A-4C2AA6DDA564}"/>
              </a:ext>
            </a:extLst>
          </p:cNvPr>
          <p:cNvSpPr txBox="1"/>
          <p:nvPr/>
        </p:nvSpPr>
        <p:spPr>
          <a:xfrm>
            <a:off x="4909512" y="848033"/>
            <a:ext cx="4025083" cy="3600986"/>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137160" indent="-137160" defTabSz="685800">
              <a:defRPr/>
            </a:pPr>
            <a:r>
              <a:rPr lang="en-US" sz="1200" dirty="0">
                <a:solidFill>
                  <a:prstClr val="black"/>
                </a:solidFill>
                <a:latin typeface="Arial" panose="020B0604020202020204" pitchFamily="34" charset="0"/>
                <a:cs typeface="Arial" panose="020B0604020202020204" pitchFamily="34" charset="0"/>
              </a:rPr>
              <a:t>Sources</a:t>
            </a:r>
          </a:p>
          <a:p>
            <a:pPr marL="205740" indent="-205740" defTabSz="685800">
              <a:buFont typeface="Arial" panose="020B0604020202020204" pitchFamily="34" charset="0"/>
              <a:buChar char="•"/>
              <a:defRPr/>
            </a:pPr>
            <a:r>
              <a:rPr lang="en-US" sz="1200" dirty="0">
                <a:solidFill>
                  <a:srgbClr val="2F5597"/>
                </a:solidFill>
              </a:rPr>
              <a:t>MgO-doped LiNbO3 spontaneous parametric down-conversion (SPDC) waveguide sources</a:t>
            </a:r>
          </a:p>
          <a:p>
            <a:pPr marL="205740" indent="-205740" defTabSz="685800">
              <a:buFont typeface="Arial" panose="020B0604020202020204" pitchFamily="34" charset="0"/>
              <a:buChar char="•"/>
              <a:defRPr/>
            </a:pPr>
            <a:r>
              <a:rPr lang="en-US" sz="1200" dirty="0">
                <a:solidFill>
                  <a:srgbClr val="2F5597"/>
                </a:solidFill>
              </a:rPr>
              <a:t>Silicon photonic spontaneous four-wave mixing (SFWM) bi-photon sources nominally in the 1530-1570 nm wavelength range; also 775 nm, 794 nm, etc.</a:t>
            </a:r>
          </a:p>
          <a:p>
            <a:pPr marL="205740" indent="-205740" defTabSz="685800">
              <a:buFont typeface="Arial" panose="020B0604020202020204" pitchFamily="34" charset="0"/>
              <a:buChar char="•"/>
              <a:defRPr/>
            </a:pPr>
            <a:r>
              <a:rPr lang="en-US" sz="1200" dirty="0">
                <a:solidFill>
                  <a:srgbClr val="2F5597"/>
                </a:solidFill>
              </a:rPr>
              <a:t>Thin-film lithium niobate (TFLN) SPDC sources (SBIR/STTR)</a:t>
            </a:r>
          </a:p>
          <a:p>
            <a:pPr marL="205740" indent="-205740" defTabSz="685800">
              <a:buFont typeface="Arial" panose="020B0604020202020204" pitchFamily="34" charset="0"/>
              <a:buChar char="•"/>
              <a:defRPr/>
            </a:pPr>
            <a:endParaRPr lang="en-US" sz="1200" dirty="0">
              <a:solidFill>
                <a:srgbClr val="2F5597"/>
              </a:solidFill>
            </a:endParaRPr>
          </a:p>
          <a:p>
            <a:pPr marL="137160" indent="-137160" defTabSz="685800">
              <a:defRPr/>
            </a:pPr>
            <a:r>
              <a:rPr lang="en-US" sz="1200" dirty="0">
                <a:solidFill>
                  <a:prstClr val="black"/>
                </a:solidFill>
                <a:latin typeface="Arial" panose="020B0604020202020204" pitchFamily="34" charset="0"/>
                <a:cs typeface="Arial" panose="020B0604020202020204" pitchFamily="34" charset="0"/>
              </a:rPr>
              <a:t>Analysis</a:t>
            </a:r>
          </a:p>
          <a:p>
            <a:pPr marL="205740" indent="-205740" defTabSz="685800">
              <a:buFont typeface="Arial" panose="020B0604020202020204" pitchFamily="34" charset="0"/>
              <a:buChar char="•"/>
              <a:defRPr/>
            </a:pPr>
            <a:r>
              <a:rPr lang="en-US" sz="1200" dirty="0">
                <a:solidFill>
                  <a:srgbClr val="2F5597"/>
                </a:solidFill>
              </a:rPr>
              <a:t>Bell state analyzer (BSA) with </a:t>
            </a:r>
            <a:r>
              <a:rPr lang="en-US" sz="1200" dirty="0" err="1">
                <a:solidFill>
                  <a:srgbClr val="2F5597"/>
                </a:solidFill>
              </a:rPr>
              <a:t>Franson</a:t>
            </a:r>
            <a:r>
              <a:rPr lang="en-US" sz="1200" dirty="0">
                <a:solidFill>
                  <a:srgbClr val="2F5597"/>
                </a:solidFill>
              </a:rPr>
              <a:t>-type interferometry capability for highly-nondegenerate sources, i.e. 1588/794 nm, 1550/775 nm, etc.</a:t>
            </a:r>
          </a:p>
          <a:p>
            <a:pPr marL="205740" indent="-205740" defTabSz="685800">
              <a:buFont typeface="Arial" panose="020B0604020202020204" pitchFamily="34" charset="0"/>
              <a:buChar char="•"/>
              <a:defRPr/>
            </a:pPr>
            <a:r>
              <a:rPr lang="en-US" sz="1200" dirty="0">
                <a:solidFill>
                  <a:srgbClr val="2F5597"/>
                </a:solidFill>
              </a:rPr>
              <a:t>Two-photon interference for BSA and entanglement swapping, or thermal source interference</a:t>
            </a:r>
          </a:p>
          <a:p>
            <a:pPr marL="205740" indent="-205740" defTabSz="685800">
              <a:buFont typeface="Arial" panose="020B0604020202020204" pitchFamily="34" charset="0"/>
              <a:buChar char="•"/>
              <a:defRPr/>
            </a:pPr>
            <a:r>
              <a:rPr lang="en-US" sz="1200" dirty="0">
                <a:solidFill>
                  <a:srgbClr val="2F5597"/>
                </a:solidFill>
              </a:rPr>
              <a:t>Integrated tunable, high-Q resonant filters</a:t>
            </a:r>
          </a:p>
          <a:p>
            <a:pPr marL="205740" indent="-205740" defTabSz="685800">
              <a:buFont typeface="Arial" panose="020B0604020202020204" pitchFamily="34" charset="0"/>
              <a:buChar char="•"/>
              <a:defRPr/>
            </a:pPr>
            <a:r>
              <a:rPr lang="en-US" sz="1200" dirty="0">
                <a:solidFill>
                  <a:srgbClr val="2F5597"/>
                </a:solidFill>
              </a:rPr>
              <a:t>Tunable phase shifters</a:t>
            </a:r>
          </a:p>
          <a:p>
            <a:pPr marL="205740" indent="-205740" defTabSz="685800">
              <a:buFont typeface="Arial" panose="020B0604020202020204" pitchFamily="34" charset="0"/>
              <a:buChar char="•"/>
              <a:defRPr/>
            </a:pPr>
            <a:endParaRPr lang="en-US" sz="1200" dirty="0">
              <a:solidFill>
                <a:prstClr val="black"/>
              </a:solidFill>
              <a:latin typeface="Arial" panose="020B0604020202020204" pitchFamily="34" charset="0"/>
              <a:cs typeface="Arial" panose="020B0604020202020204" pitchFamily="34" charset="0"/>
            </a:endParaRPr>
          </a:p>
          <a:p>
            <a:pPr marL="137160" indent="-137160" defTabSz="685800">
              <a:defRPr/>
            </a:pPr>
            <a:r>
              <a:rPr lang="en-US" sz="1200" dirty="0">
                <a:solidFill>
                  <a:prstClr val="black"/>
                </a:solidFill>
                <a:latin typeface="Arial" panose="020B0604020202020204" pitchFamily="34" charset="0"/>
                <a:cs typeface="Arial" panose="020B0604020202020204" pitchFamily="34" charset="0"/>
              </a:rPr>
              <a:t>Detectors</a:t>
            </a:r>
          </a:p>
          <a:p>
            <a:pPr marL="205740" indent="-205740" defTabSz="342900">
              <a:buFont typeface="Arial" panose="020B0604020202020204" pitchFamily="34" charset="0"/>
              <a:buChar char="•"/>
              <a:defRPr/>
            </a:pPr>
            <a:r>
              <a:rPr lang="en-US" sz="1200" dirty="0">
                <a:ln w="0"/>
                <a:solidFill>
                  <a:srgbClr val="2F5597"/>
                </a:solidFill>
              </a:rPr>
              <a:t>Waveguide integrated SNSPDs</a:t>
            </a:r>
          </a:p>
        </p:txBody>
      </p:sp>
      <p:sp>
        <p:nvSpPr>
          <p:cNvPr id="16" name="TextBox 15">
            <a:extLst>
              <a:ext uri="{FF2B5EF4-FFF2-40B4-BE49-F238E27FC236}">
                <a16:creationId xmlns:a16="http://schemas.microsoft.com/office/drawing/2014/main" id="{F922D7B4-5A45-4182-6192-2989F9EC897E}"/>
              </a:ext>
            </a:extLst>
          </p:cNvPr>
          <p:cNvSpPr txBox="1"/>
          <p:nvPr/>
        </p:nvSpPr>
        <p:spPr>
          <a:xfrm>
            <a:off x="3040392" y="2059454"/>
            <a:ext cx="1504121" cy="215444"/>
          </a:xfrm>
          <a:prstGeom prst="rect">
            <a:avLst/>
          </a:prstGeom>
          <a:noFill/>
        </p:spPr>
        <p:txBody>
          <a:bodyPr wrap="square" rtlCol="0">
            <a:spAutoFit/>
          </a:bodyPr>
          <a:lstStyle/>
          <a:p>
            <a:r>
              <a:rPr lang="en-US" sz="800" dirty="0"/>
              <a:t>Waveguide integrated SNSPDs</a:t>
            </a:r>
          </a:p>
        </p:txBody>
      </p:sp>
      <p:pic>
        <p:nvPicPr>
          <p:cNvPr id="22" name="Picture 21">
            <a:extLst>
              <a:ext uri="{FF2B5EF4-FFF2-40B4-BE49-F238E27FC236}">
                <a16:creationId xmlns:a16="http://schemas.microsoft.com/office/drawing/2014/main" id="{538CEAF9-043A-429A-6FFF-8B0238BB0D5E}"/>
              </a:ext>
            </a:extLst>
          </p:cNvPr>
          <p:cNvPicPr>
            <a:picLocks noChangeAspect="1"/>
          </p:cNvPicPr>
          <p:nvPr/>
        </p:nvPicPr>
        <p:blipFill>
          <a:blip r:embed="rId5"/>
          <a:stretch>
            <a:fillRect/>
          </a:stretch>
        </p:blipFill>
        <p:spPr>
          <a:xfrm>
            <a:off x="2777636" y="1105396"/>
            <a:ext cx="2029635" cy="954058"/>
          </a:xfrm>
          <a:prstGeom prst="rect">
            <a:avLst/>
          </a:prstGeom>
        </p:spPr>
      </p:pic>
    </p:spTree>
    <p:extLst>
      <p:ext uri="{BB962C8B-B14F-4D97-AF65-F5344CB8AC3E}">
        <p14:creationId xmlns:p14="http://schemas.microsoft.com/office/powerpoint/2010/main" val="1920513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7A02-5F0E-709F-7DA8-E554F486331F}"/>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7388EC01-EDB0-9147-968A-BF1F94664973}"/>
              </a:ext>
            </a:extLst>
          </p:cNvPr>
          <p:cNvSpPr>
            <a:spLocks noGrp="1"/>
          </p:cNvSpPr>
          <p:nvPr>
            <p:ph idx="1"/>
          </p:nvPr>
        </p:nvSpPr>
        <p:spPr>
          <a:xfrm>
            <a:off x="628650" y="899053"/>
            <a:ext cx="7886700" cy="3632003"/>
          </a:xfrm>
        </p:spPr>
        <p:txBody>
          <a:bodyPr>
            <a:normAutofit/>
          </a:bodyPr>
          <a:lstStyle/>
          <a:p>
            <a:r>
              <a:rPr lang="en-US" sz="1600" dirty="0">
                <a:effectLst/>
                <a:ea typeface="Times New Roman" panose="02020603050405020304" pitchFamily="18" charset="0"/>
              </a:rPr>
              <a:t>We have developed 1x7 MMF – FMF photonic lantern coupled to superconducting nanowire single photon detectors (SNSPDs) for a spatial-mode diversity photon-counting optical receiver – will demonstrate with the GSFC 70-cm low-cost optical receiver (LCOT)</a:t>
            </a:r>
          </a:p>
          <a:p>
            <a:r>
              <a:rPr lang="en-US" sz="1600" dirty="0">
                <a:effectLst/>
                <a:ea typeface="Times New Roman" panose="02020603050405020304" pitchFamily="18" charset="0"/>
              </a:rPr>
              <a:t>With optimal coupling, the receiver concept based on a FMF photonic lantern with 7 single-element SNSPDs has lower total losses - data rate and input power dependent, due to detector blocking</a:t>
            </a:r>
          </a:p>
          <a:p>
            <a:r>
              <a:rPr lang="en-US" sz="1600" dirty="0">
                <a:ea typeface="Times New Roman" panose="02020603050405020304" pitchFamily="18" charset="0"/>
              </a:rPr>
              <a:t>Currently investigating applications to coherent optical communications – multiple parallel channels digitally combined</a:t>
            </a:r>
          </a:p>
          <a:p>
            <a:r>
              <a:rPr lang="en-US" sz="1600" dirty="0">
                <a:ea typeface="Times New Roman" panose="02020603050405020304" pitchFamily="18" charset="0"/>
              </a:rPr>
              <a:t>Photonic lanterns can be used for wavefront sensing – can potentially reduce cost and requirements for adaptive optics</a:t>
            </a:r>
          </a:p>
          <a:p>
            <a:r>
              <a:rPr lang="en-US" sz="1600" dirty="0">
                <a:solidFill>
                  <a:srgbClr val="000000"/>
                </a:solidFill>
                <a:latin typeface="Calibri" panose="020F0502020204030204" pitchFamily="34" charset="0"/>
              </a:rPr>
              <a:t>Currently investigating use of photonic lanterns, multi-plane light conversion (MPLC) for quantum communications transmit and receive systems</a:t>
            </a:r>
          </a:p>
          <a:p>
            <a:r>
              <a:rPr lang="en-US" sz="1600" dirty="0"/>
              <a:t>Developing photonic circuit packages for integrated receiver systems</a:t>
            </a:r>
          </a:p>
          <a:p>
            <a:endParaRPr lang="en-US" sz="1600" dirty="0"/>
          </a:p>
        </p:txBody>
      </p:sp>
      <p:sp>
        <p:nvSpPr>
          <p:cNvPr id="4" name="Slide Number Placeholder 3">
            <a:extLst>
              <a:ext uri="{FF2B5EF4-FFF2-40B4-BE49-F238E27FC236}">
                <a16:creationId xmlns:a16="http://schemas.microsoft.com/office/drawing/2014/main" id="{465AD736-8E3E-EE22-0394-EE6C4505FB20}"/>
              </a:ext>
            </a:extLst>
          </p:cNvPr>
          <p:cNvSpPr>
            <a:spLocks noGrp="1"/>
          </p:cNvSpPr>
          <p:nvPr>
            <p:ph type="sldNum" sz="quarter" idx="12"/>
          </p:nvPr>
        </p:nvSpPr>
        <p:spPr/>
        <p:txBody>
          <a:bodyPr/>
          <a:lstStyle/>
          <a:p>
            <a:fld id="{83FE4808-4499-4960-80EA-5B134B15C44C}" type="slidenum">
              <a:rPr lang="en-US" smtClean="0"/>
              <a:t>19</a:t>
            </a:fld>
            <a:endParaRPr lang="en-US"/>
          </a:p>
        </p:txBody>
      </p:sp>
      <p:pic>
        <p:nvPicPr>
          <p:cNvPr id="5" name="Picture 25" descr="NASA insigniaCMYK">
            <a:extLst>
              <a:ext uri="{FF2B5EF4-FFF2-40B4-BE49-F238E27FC236}">
                <a16:creationId xmlns:a16="http://schemas.microsoft.com/office/drawing/2014/main" id="{492EE7FE-688A-B0C6-294C-1A54F59878C4}"/>
              </a:ext>
            </a:extLst>
          </p:cNvPr>
          <p:cNvPicPr preferRelativeResize="0">
            <a:picLocks noChangeAspect="1" noChangeArrowheads="1"/>
          </p:cNvPicPr>
          <p:nvPr/>
        </p:nvPicPr>
        <p:blipFill>
          <a:blip r:embed="rId2"/>
          <a:srcRect/>
          <a:stretch>
            <a:fillRect/>
          </a:stretch>
        </p:blipFill>
        <p:spPr bwMode="auto">
          <a:xfrm>
            <a:off x="8411086" y="125676"/>
            <a:ext cx="634604" cy="494109"/>
          </a:xfrm>
          <a:prstGeom prst="rect">
            <a:avLst/>
          </a:prstGeom>
          <a:noFill/>
          <a:ln w="9525">
            <a:noFill/>
            <a:miter lim="800000"/>
            <a:headEnd/>
            <a:tailEnd/>
          </a:ln>
        </p:spPr>
      </p:pic>
    </p:spTree>
    <p:extLst>
      <p:ext uri="{BB962C8B-B14F-4D97-AF65-F5344CB8AC3E}">
        <p14:creationId xmlns:p14="http://schemas.microsoft.com/office/powerpoint/2010/main" val="1964206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FDB0-06E2-B0FC-33AB-9AAFD8FD77DC}"/>
              </a:ext>
            </a:extLst>
          </p:cNvPr>
          <p:cNvSpPr>
            <a:spLocks noGrp="1"/>
          </p:cNvSpPr>
          <p:nvPr>
            <p:ph type="title"/>
          </p:nvPr>
        </p:nvSpPr>
        <p:spPr/>
        <p:txBody>
          <a:bodyPr/>
          <a:lstStyle/>
          <a:p>
            <a:r>
              <a:rPr lang="en-US" dirty="0"/>
              <a:t>Acknowledgements:</a:t>
            </a:r>
          </a:p>
        </p:txBody>
      </p:sp>
      <p:sp>
        <p:nvSpPr>
          <p:cNvPr id="4" name="Content Placeholder 3">
            <a:extLst>
              <a:ext uri="{FF2B5EF4-FFF2-40B4-BE49-F238E27FC236}">
                <a16:creationId xmlns:a16="http://schemas.microsoft.com/office/drawing/2014/main" id="{21BEC832-F1F9-BE68-D33A-C36BF881CA20}"/>
              </a:ext>
            </a:extLst>
          </p:cNvPr>
          <p:cNvSpPr>
            <a:spLocks noGrp="1"/>
          </p:cNvSpPr>
          <p:nvPr>
            <p:ph idx="1"/>
          </p:nvPr>
        </p:nvSpPr>
        <p:spPr/>
        <p:txBody>
          <a:bodyPr/>
          <a:lstStyle/>
          <a:p>
            <a:r>
              <a:rPr lang="en-US" dirty="0"/>
              <a:t>NASA GRC: Sarah Tedder, Jennifer Downey, Bertram Floyd, and Yousef Chahine</a:t>
            </a:r>
          </a:p>
          <a:p>
            <a:r>
              <a:rPr lang="en-US" dirty="0"/>
              <a:t>NASA GSFC: Aaron </a:t>
            </a:r>
            <a:r>
              <a:rPr lang="en-US" sz="1800" b="0" i="0" dirty="0" err="1">
                <a:effectLst/>
                <a:latin typeface="Calibri" panose="020F0502020204030204" pitchFamily="34" charset="0"/>
                <a:cs typeface="Calibri" panose="020F0502020204030204" pitchFamily="34" charset="0"/>
              </a:rPr>
              <a:t>Yevick</a:t>
            </a:r>
            <a:r>
              <a:rPr lang="en-US" sz="1800" b="0" i="0" dirty="0">
                <a:effectLst/>
                <a:latin typeface="Calibri" panose="020F0502020204030204" pitchFamily="34" charset="0"/>
                <a:cs typeface="Calibri" panose="020F0502020204030204" pitchFamily="34" charset="0"/>
              </a:rPr>
              <a:t>, Robert Lafon, Vladimir </a:t>
            </a:r>
            <a:r>
              <a:rPr lang="en-US" sz="1800" b="0" i="0" dirty="0" err="1">
                <a:effectLst/>
                <a:latin typeface="Calibri" panose="020F0502020204030204" pitchFamily="34" charset="0"/>
                <a:cs typeface="Calibri" panose="020F0502020204030204" pitchFamily="34" charset="0"/>
              </a:rPr>
              <a:t>Grigoryan</a:t>
            </a:r>
            <a:r>
              <a:rPr lang="en-US" sz="1800" b="0" i="0" dirty="0">
                <a:effectLst/>
                <a:latin typeface="Calibri" panose="020F0502020204030204" pitchFamily="34" charset="0"/>
                <a:cs typeface="Calibri" panose="020F0502020204030204" pitchFamily="34" charset="0"/>
              </a:rPr>
              <a:t>, and John </a:t>
            </a:r>
            <a:r>
              <a:rPr lang="en-US" sz="1800" b="0" i="0" dirty="0" err="1">
                <a:effectLst/>
                <a:latin typeface="Calibri" panose="020F0502020204030204" pitchFamily="34" charset="0"/>
                <a:cs typeface="Calibri" panose="020F0502020204030204" pitchFamily="34" charset="0"/>
              </a:rPr>
              <a:t>Veselka</a:t>
            </a:r>
            <a:endParaRPr lang="en-US" sz="1800" b="0" i="0" dirty="0">
              <a:effectLst/>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NASA GRC Communications and Intelligent Systems Division</a:t>
            </a:r>
          </a:p>
          <a:p>
            <a:r>
              <a:rPr lang="en-US" sz="1800" b="0" i="0" dirty="0">
                <a:effectLst/>
                <a:latin typeface="Calibri" panose="020F0502020204030204" pitchFamily="34" charset="0"/>
                <a:cs typeface="Calibri" panose="020F0502020204030204" pitchFamily="34" charset="0"/>
              </a:rPr>
              <a:t>NASA Space Communications and Navigation (</a:t>
            </a:r>
            <a:r>
              <a:rPr lang="en-US" sz="1800" b="0" i="0" dirty="0" err="1">
                <a:effectLst/>
                <a:latin typeface="Calibri" panose="020F0502020204030204" pitchFamily="34" charset="0"/>
                <a:cs typeface="Calibri" panose="020F0502020204030204" pitchFamily="34" charset="0"/>
              </a:rPr>
              <a:t>SCaN</a:t>
            </a:r>
            <a:r>
              <a:rPr lang="en-US" sz="1800" b="0" i="0" dirty="0">
                <a:effectLst/>
                <a:latin typeface="Calibri" panose="020F0502020204030204" pitchFamily="34" charset="0"/>
                <a:cs typeface="Calibri" panose="020F0502020204030204" pitchFamily="34" charset="0"/>
              </a:rPr>
              <a:t>) Program</a:t>
            </a:r>
          </a:p>
        </p:txBody>
      </p:sp>
      <p:sp>
        <p:nvSpPr>
          <p:cNvPr id="3" name="Slide Number Placeholder 2">
            <a:extLst>
              <a:ext uri="{FF2B5EF4-FFF2-40B4-BE49-F238E27FC236}">
                <a16:creationId xmlns:a16="http://schemas.microsoft.com/office/drawing/2014/main" id="{745F1F8A-29BA-5C3E-0F0D-C19150405E19}"/>
              </a:ext>
            </a:extLst>
          </p:cNvPr>
          <p:cNvSpPr>
            <a:spLocks noGrp="1"/>
          </p:cNvSpPr>
          <p:nvPr>
            <p:ph type="sldNum" sz="quarter" idx="12"/>
          </p:nvPr>
        </p:nvSpPr>
        <p:spPr/>
        <p:txBody>
          <a:bodyPr/>
          <a:lstStyle/>
          <a:p>
            <a:fld id="{D494FACD-5C34-D34E-BDB9-16696D0DE6BB}" type="slidenum">
              <a:rPr lang="en-US" smtClean="0"/>
              <a:t>20</a:t>
            </a:fld>
            <a:endParaRPr lang="en-US"/>
          </a:p>
        </p:txBody>
      </p:sp>
    </p:spTree>
    <p:extLst>
      <p:ext uri="{BB962C8B-B14F-4D97-AF65-F5344CB8AC3E}">
        <p14:creationId xmlns:p14="http://schemas.microsoft.com/office/powerpoint/2010/main" val="1170577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5DFC7C-CFE4-58F2-2441-A4B7DD8B2D29}"/>
              </a:ext>
            </a:extLst>
          </p:cNvPr>
          <p:cNvSpPr>
            <a:spLocks noGrp="1"/>
          </p:cNvSpPr>
          <p:nvPr>
            <p:ph type="sldNum" sz="quarter" idx="11"/>
          </p:nvPr>
        </p:nvSpPr>
        <p:spPr/>
        <p:txBody>
          <a:bodyPr/>
          <a:lstStyle/>
          <a:p>
            <a:fld id="{3DD97BEB-BAEF-0344-9D5C-EC73E478698A}" type="slidenum">
              <a:rPr lang="en-US" smtClean="0"/>
              <a:pPr/>
              <a:t>21</a:t>
            </a:fld>
            <a:endParaRPr lang="en-US" dirty="0"/>
          </a:p>
        </p:txBody>
      </p:sp>
    </p:spTree>
    <p:extLst>
      <p:ext uri="{BB962C8B-B14F-4D97-AF65-F5344CB8AC3E}">
        <p14:creationId xmlns:p14="http://schemas.microsoft.com/office/powerpoint/2010/main" val="2773508946"/>
      </p:ext>
    </p:extLst>
  </p:cSld>
  <p:clrMapOvr>
    <a:masterClrMapping/>
  </p:clrMapOvr>
</p:sld>
</file>

<file path=ppt/theme/theme1.xml><?xml version="1.0" encoding="utf-8"?>
<a:theme xmlns:a="http://schemas.openxmlformats.org/drawingml/2006/main" name="Theme 1">
  <a:themeElements>
    <a:clrScheme name="Custom 3">
      <a:dk1>
        <a:srgbClr val="000000"/>
      </a:dk1>
      <a:lt1>
        <a:srgbClr val="FFFFFF"/>
      </a:lt1>
      <a:dk2>
        <a:srgbClr val="44546A"/>
      </a:dk2>
      <a:lt2>
        <a:srgbClr val="E7E6E6"/>
      </a:lt2>
      <a:accent1>
        <a:srgbClr val="19567D"/>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6-DCI-113_Branded_PPT_Template_B_Final_FullScreen" id="{42F2A728-38A7-F741-8697-F23A46403293}" vid="{291ADA43-C1E7-0449-827C-A2959B3E2C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16-DCI-113_Branded_PPT_Template_B_Final_FullScreen</Template>
  <TotalTime>39153</TotalTime>
  <Words>1839</Words>
  <Application>Microsoft Office PowerPoint</Application>
  <PresentationFormat>On-screen Show (16:9)</PresentationFormat>
  <Paragraphs>244</Paragraphs>
  <Slides>21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55 Helvetica Roman</vt:lpstr>
      <vt:lpstr>Arial</vt:lpstr>
      <vt:lpstr>Calibri</vt:lpstr>
      <vt:lpstr>CMR10</vt:lpstr>
      <vt:lpstr>Courier New</vt:lpstr>
      <vt:lpstr>LucidaGrande</vt:lpstr>
      <vt:lpstr>Times New Roman</vt:lpstr>
      <vt:lpstr>Wingdings</vt:lpstr>
      <vt:lpstr>Theme 1</vt:lpstr>
      <vt:lpstr>Spatial Mode-Diversity Optical Receivers for Free-Space Optical and Quantum Communications</vt:lpstr>
      <vt:lpstr>Overview</vt:lpstr>
      <vt:lpstr>Efficient Multi-Spatial Mode Receivers - Photonic Lanterns</vt:lpstr>
      <vt:lpstr>Direct-Detection Photon-Counting Optical Receiver</vt:lpstr>
      <vt:lpstr>Receiver Subsystems Under Development at NASA GRC</vt:lpstr>
      <vt:lpstr>Fiber-Detector Receiver Subsystem</vt:lpstr>
      <vt:lpstr>FMF Coupling to Single-Element SNSPDs</vt:lpstr>
      <vt:lpstr>FMF + 16-Channel SNSPD Array</vt:lpstr>
      <vt:lpstr>Test Setup With Arbitrary Light Field Generator (ALF-G)</vt:lpstr>
      <vt:lpstr>Fiber-Detector Subsystem Loss Comparison</vt:lpstr>
      <vt:lpstr>CWER Results – PPM-16, Code Rate 1/2, 200 Mbps</vt:lpstr>
      <vt:lpstr>Receiver will be demonstrated at the NASA GSFC Low Cost Optical Terminal* </vt:lpstr>
      <vt:lpstr>Multi-Gbps Spatial Mode-Diversity Coherent Optical Receivers</vt:lpstr>
      <vt:lpstr>Photonic Lantern Coherent Combining at NASA GSFC*</vt:lpstr>
      <vt:lpstr>GSFC - Recent Coherent Combining Results*</vt:lpstr>
      <vt:lpstr>Photonic Lantern Wavefront Sensing</vt:lpstr>
      <vt:lpstr>Towards Satellite-Based Quantum Networks</vt:lpstr>
      <vt:lpstr>Integrated Quantum Technologies Under Development</vt:lpstr>
      <vt:lpstr>Summary</vt:lpstr>
      <vt:lpstr>Acknowledgements: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Vyhnalek, Brian (GRC-LCF0)</cp:lastModifiedBy>
  <cp:revision>210</cp:revision>
  <dcterms:created xsi:type="dcterms:W3CDTF">2016-10-24T19:40:55Z</dcterms:created>
  <dcterms:modified xsi:type="dcterms:W3CDTF">2023-11-06T15:46:46Z</dcterms:modified>
</cp:coreProperties>
</file>